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72" r:id="rId1"/>
  </p:sldMasterIdLst>
  <p:notesMasterIdLst>
    <p:notesMasterId r:id="rId11"/>
  </p:notesMasterIdLst>
  <p:sldIdLst>
    <p:sldId id="259" r:id="rId2"/>
    <p:sldId id="256" r:id="rId3"/>
    <p:sldId id="277" r:id="rId4"/>
    <p:sldId id="266" r:id="rId5"/>
    <p:sldId id="278" r:id="rId6"/>
    <p:sldId id="279" r:id="rId7"/>
    <p:sldId id="280" r:id="rId8"/>
    <p:sldId id="272" r:id="rId9"/>
    <p:sldId id="276" r:id="rId10"/>
  </p:sldIdLst>
  <p:sldSz cx="12192000" cy="6858000"/>
  <p:notesSz cx="6858000" cy="9144000"/>
  <p:embeddedFontLst>
    <p:embeddedFont>
      <p:font typeface="华文新魏" panose="02010800040101010101" pitchFamily="2" charset="-122"/>
      <p:regular r:id="rId12"/>
    </p:embeddedFont>
    <p:embeddedFont>
      <p:font typeface="书体坊赵九江钢笔楷书" panose="03000509000000000000" charset="-122"/>
      <p:regular r:id="rId13"/>
    </p:embeddedFont>
    <p:embeddedFont>
      <p:font typeface="微软雅黑" panose="020B0503020204020204" pitchFamily="34" charset="-122"/>
      <p:regular r:id="rId14"/>
      <p:bold r:id="rId15"/>
    </p:embeddedFont>
    <p:embeddedFont>
      <p:font typeface="Calibri Light" panose="020F0302020204030204" pitchFamily="34" charset="0"/>
      <p:regular r:id="rId16"/>
      <p:italic r:id="rId17"/>
    </p:embeddedFont>
    <p:embeddedFont>
      <p:font typeface="Calibri" panose="020F0502020204030204" pitchFamily="34" charset="0"/>
      <p:regular r:id="rId18"/>
      <p:bold r:id="rId19"/>
      <p:italic r:id="rId20"/>
      <p:boldItalic r:id="rId21"/>
    </p:embeddedFont>
    <p:embeddedFont>
      <p:font typeface="幼圆" panose="02010509060101010101" pitchFamily="49" charset="-122"/>
      <p:regular r:id="rId22"/>
    </p:embeddedFont>
  </p:embeddedFont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231F3B"/>
    <a:srgbClr val="E44D44"/>
    <a:srgbClr val="EFD400"/>
    <a:srgbClr val="13A984"/>
    <a:srgbClr val="AD331E"/>
    <a:srgbClr val="1C1831"/>
    <a:srgbClr val="000000"/>
    <a:srgbClr val="C53B28"/>
    <a:srgbClr val="D5BC08"/>
    <a:srgbClr val="EFD40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1171" autoAdjust="0"/>
    <p:restoredTop sz="94660"/>
  </p:normalViewPr>
  <p:slideViewPr>
    <p:cSldViewPr snapToGrid="0">
      <p:cViewPr varScale="1">
        <p:scale>
          <a:sx n="61" d="100"/>
          <a:sy n="61" d="100"/>
        </p:scale>
        <p:origin x="28" y="40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2.fntdata"/><Relationship Id="rId18" Type="http://schemas.openxmlformats.org/officeDocument/2006/relationships/font" Target="fonts/font7.fntdata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font" Target="fonts/font10.fntdata"/><Relationship Id="rId7" Type="http://schemas.openxmlformats.org/officeDocument/2006/relationships/slide" Target="slides/slide6.xml"/><Relationship Id="rId12" Type="http://schemas.openxmlformats.org/officeDocument/2006/relationships/font" Target="fonts/font1.fntdata"/><Relationship Id="rId17" Type="http://schemas.openxmlformats.org/officeDocument/2006/relationships/font" Target="fonts/font6.fntdata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font" Target="fonts/font5.fntdata"/><Relationship Id="rId20" Type="http://schemas.openxmlformats.org/officeDocument/2006/relationships/font" Target="fonts/font9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font" Target="fonts/font4.fntdata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font" Target="fonts/font8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3.fntdata"/><Relationship Id="rId22" Type="http://schemas.openxmlformats.org/officeDocument/2006/relationships/font" Target="fonts/font11.fntdata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780E0DE-F811-43BA-8D58-61D05E4DF805}" type="datetimeFigureOut">
              <a:rPr lang="zh-CN" altLang="en-US" smtClean="0"/>
              <a:pPr/>
              <a:t>2018/4/20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7B5654B-8BCF-4D85-ACC8-9FB9566A8D97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CN" altLang="en-US" dirty="0"/>
              <a:t>自读文章思考前两个问题</a:t>
            </a: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7B5654B-8BCF-4D85-ACC8-9FB9566A8D97}" type="slidenum">
              <a:rPr lang="zh-CN" altLang="en-US" smtClean="0"/>
              <a:pPr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404029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zh-CN" dirty="0"/>
              <a:t>2.</a:t>
            </a:r>
            <a:r>
              <a:rPr lang="zh-CN" altLang="en-US" dirty="0"/>
              <a:t>如文中对光年的解释，让读者有比较具体的概念。</a:t>
            </a:r>
            <a:r>
              <a:rPr lang="en-US" altLang="zh-CN" dirty="0"/>
              <a:t>2.</a:t>
            </a:r>
            <a:r>
              <a:rPr lang="zh-CN" altLang="en-US" dirty="0"/>
              <a:t>各部分形成整体，各部分又各有说明的中心或侧重点。</a:t>
            </a: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7B5654B-8BCF-4D85-ACC8-9FB9566A8D97}" type="slidenum">
              <a:rPr lang="zh-CN" altLang="en-US" smtClean="0"/>
              <a:pPr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4921560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zh-CN" dirty="0"/>
              <a:t>【</a:t>
            </a:r>
            <a:r>
              <a:rPr lang="zh-CN" altLang="en-US" dirty="0"/>
              <a:t>提问</a:t>
            </a:r>
            <a:r>
              <a:rPr lang="en-US" altLang="zh-CN" dirty="0"/>
              <a:t>】</a:t>
            </a:r>
            <a:r>
              <a:rPr lang="zh-CN" altLang="en-US" dirty="0"/>
              <a:t>这样的顺序来写宇宙你觉得 有什么好处？</a:t>
            </a: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7B5654B-8BCF-4D85-ACC8-9FB9566A8D97}" type="slidenum">
              <a:rPr lang="zh-CN" altLang="en-US" smtClean="0"/>
              <a:pPr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3884298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zh-CN" dirty="0"/>
              <a:t>【</a:t>
            </a:r>
            <a:r>
              <a:rPr lang="zh-CN" altLang="en-US" dirty="0"/>
              <a:t>提问</a:t>
            </a:r>
            <a:r>
              <a:rPr lang="en-US" altLang="zh-CN" dirty="0"/>
              <a:t>】</a:t>
            </a:r>
            <a:r>
              <a:rPr lang="zh-CN" altLang="en-US" dirty="0"/>
              <a:t>找出文中议论和抒情的地方，谈谈这些 是否会干扰对宇宙的说明？</a:t>
            </a: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7B5654B-8BCF-4D85-ACC8-9FB9566A8D97}" type="slidenum">
              <a:rPr lang="zh-CN" altLang="en-US" smtClean="0"/>
              <a:pPr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701465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7B5654B-8BCF-4D85-ACC8-9FB9566A8D97}" type="slidenum">
              <a:rPr lang="zh-CN" altLang="en-US" smtClean="0"/>
              <a:pPr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6649384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单击此处编辑母版副标题样式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D9BB50-5479-4D8D-8303-C69950FF598F}" type="datetimeFigureOut">
              <a:rPr lang="zh-CN" altLang="en-US" smtClean="0"/>
              <a:pPr/>
              <a:t>2018/4/20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0BD559-6BAF-4A2D-8DF7-66D1187C6AB4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7176664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D9BB50-5479-4D8D-8303-C69950FF598F}" type="datetimeFigureOut">
              <a:rPr lang="zh-CN" altLang="en-US" smtClean="0"/>
              <a:pPr/>
              <a:t>2018/4/20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0BD559-6BAF-4A2D-8DF7-66D1187C6AB4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2467961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D9BB50-5479-4D8D-8303-C69950FF598F}" type="datetimeFigureOut">
              <a:rPr lang="zh-CN" altLang="en-US" smtClean="0"/>
              <a:pPr/>
              <a:t>2018/4/20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0BD559-6BAF-4A2D-8DF7-66D1187C6AB4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7574313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D9BB50-5479-4D8D-8303-C69950FF598F}" type="datetimeFigureOut">
              <a:rPr lang="zh-CN" altLang="en-US" smtClean="0"/>
              <a:pPr/>
              <a:t>2018/4/20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0BD559-6BAF-4A2D-8DF7-66D1187C6AB4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9565884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D9BB50-5479-4D8D-8303-C69950FF598F}" type="datetimeFigureOut">
              <a:rPr lang="zh-CN" altLang="en-US" smtClean="0"/>
              <a:pPr/>
              <a:t>2018/4/20</a:t>
            </a:fld>
            <a:endParaRPr lang="zh-CN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0BD559-6BAF-4A2D-8DF7-66D1187C6AB4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7050996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D9BB50-5479-4D8D-8303-C69950FF598F}" type="datetimeFigureOut">
              <a:rPr lang="zh-CN" altLang="en-US" smtClean="0"/>
              <a:pPr/>
              <a:t>2018/4/20</a:t>
            </a:fld>
            <a:endParaRPr lang="zh-CN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0BD559-6BAF-4A2D-8DF7-66D1187C6AB4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4406180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D9BB50-5479-4D8D-8303-C69950FF598F}" type="datetimeFigureOut">
              <a:rPr lang="zh-CN" altLang="en-US" smtClean="0"/>
              <a:pPr/>
              <a:t>2018/4/20</a:t>
            </a:fld>
            <a:endParaRPr lang="zh-CN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0BD559-6BAF-4A2D-8DF7-66D1187C6AB4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843325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D9BB50-5479-4D8D-8303-C69950FF598F}" type="datetimeFigureOut">
              <a:rPr lang="zh-CN" altLang="en-US" smtClean="0"/>
              <a:pPr/>
              <a:t>2018/4/20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0BD559-6BAF-4A2D-8DF7-66D1187C6AB4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8376435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zh-CN" altLang="en-US"/>
              <a:t>单击图标添加图片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D9BB50-5479-4D8D-8303-C69950FF598F}" type="datetimeFigureOut">
              <a:rPr lang="zh-CN" altLang="en-US" smtClean="0"/>
              <a:pPr/>
              <a:t>2018/4/20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0BD559-6BAF-4A2D-8DF7-66D1187C6AB4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0438482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D9BB50-5479-4D8D-8303-C69950FF598F}" type="datetimeFigureOut">
              <a:rPr lang="zh-CN" altLang="en-US" smtClean="0"/>
              <a:pPr/>
              <a:t>2018/4/20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0BD559-6BAF-4A2D-8DF7-66D1187C6AB4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9714581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D9BB50-5479-4D8D-8303-C69950FF598F}" type="datetimeFigureOut">
              <a:rPr lang="zh-CN" altLang="en-US" smtClean="0"/>
              <a:pPr/>
              <a:t>2018/4/20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0BD559-6BAF-4A2D-8DF7-66D1187C6AB4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4025213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231F3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9D9BB50-5479-4D8D-8303-C69950FF598F}" type="datetimeFigureOut">
              <a:rPr lang="zh-CN" altLang="en-US" smtClean="0"/>
              <a:pPr/>
              <a:t>2018/4/20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20BD559-6BAF-4A2D-8DF7-66D1187C6AB4}" type="slidenum">
              <a:rPr lang="zh-CN" altLang="en-US" smtClean="0"/>
              <a:pPr/>
              <a:t>‹#›</a:t>
            </a:fld>
            <a:endParaRPr lang="zh-CN" altLang="en-US"/>
          </a:p>
        </p:txBody>
      </p:sp>
      <p:sp>
        <p:nvSpPr>
          <p:cNvPr id="7" name="椭圆 6"/>
          <p:cNvSpPr/>
          <p:nvPr userDrawn="1"/>
        </p:nvSpPr>
        <p:spPr>
          <a:xfrm>
            <a:off x="1189748" y="1777403"/>
            <a:ext cx="118371" cy="118371"/>
          </a:xfrm>
          <a:prstGeom prst="ellipse">
            <a:avLst/>
          </a:prstGeom>
          <a:noFill/>
          <a:ln w="25400">
            <a:solidFill>
              <a:srgbClr val="EED30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六角星 201"/>
          <p:cNvSpPr/>
          <p:nvPr userDrawn="1"/>
        </p:nvSpPr>
        <p:spPr>
          <a:xfrm>
            <a:off x="6444113" y="1089668"/>
            <a:ext cx="233251" cy="221162"/>
          </a:xfrm>
          <a:custGeom>
            <a:avLst/>
            <a:gdLst>
              <a:gd name="connsiteX0" fmla="*/ 0 w 1682332"/>
              <a:gd name="connsiteY0" fmla="*/ 492919 h 1971675"/>
              <a:gd name="connsiteX1" fmla="*/ 696851 w 1682332"/>
              <a:gd name="connsiteY1" fmla="*/ 732134 h 1971675"/>
              <a:gd name="connsiteX2" fmla="*/ 841166 w 1682332"/>
              <a:gd name="connsiteY2" fmla="*/ 0 h 1971675"/>
              <a:gd name="connsiteX3" fmla="*/ 985481 w 1682332"/>
              <a:gd name="connsiteY3" fmla="*/ 732134 h 1971675"/>
              <a:gd name="connsiteX4" fmla="*/ 1682332 w 1682332"/>
              <a:gd name="connsiteY4" fmla="*/ 492919 h 1971675"/>
              <a:gd name="connsiteX5" fmla="*/ 1129796 w 1682332"/>
              <a:gd name="connsiteY5" fmla="*/ 985838 h 1971675"/>
              <a:gd name="connsiteX6" fmla="*/ 1682332 w 1682332"/>
              <a:gd name="connsiteY6" fmla="*/ 1478756 h 1971675"/>
              <a:gd name="connsiteX7" fmla="*/ 985481 w 1682332"/>
              <a:gd name="connsiteY7" fmla="*/ 1239541 h 1971675"/>
              <a:gd name="connsiteX8" fmla="*/ 841166 w 1682332"/>
              <a:gd name="connsiteY8" fmla="*/ 1971675 h 1971675"/>
              <a:gd name="connsiteX9" fmla="*/ 696851 w 1682332"/>
              <a:gd name="connsiteY9" fmla="*/ 1239541 h 1971675"/>
              <a:gd name="connsiteX10" fmla="*/ 0 w 1682332"/>
              <a:gd name="connsiteY10" fmla="*/ 1478756 h 1971675"/>
              <a:gd name="connsiteX11" fmla="*/ 552536 w 1682332"/>
              <a:gd name="connsiteY11" fmla="*/ 985838 h 1971675"/>
              <a:gd name="connsiteX12" fmla="*/ 0 w 1682332"/>
              <a:gd name="connsiteY12" fmla="*/ 492919 h 1971675"/>
              <a:gd name="connsiteX0" fmla="*/ 0 w 1682332"/>
              <a:gd name="connsiteY0" fmla="*/ 289719 h 1768475"/>
              <a:gd name="connsiteX1" fmla="*/ 696851 w 1682332"/>
              <a:gd name="connsiteY1" fmla="*/ 528934 h 1768475"/>
              <a:gd name="connsiteX2" fmla="*/ 876091 w 1682332"/>
              <a:gd name="connsiteY2" fmla="*/ 0 h 1768475"/>
              <a:gd name="connsiteX3" fmla="*/ 985481 w 1682332"/>
              <a:gd name="connsiteY3" fmla="*/ 528934 h 1768475"/>
              <a:gd name="connsiteX4" fmla="*/ 1682332 w 1682332"/>
              <a:gd name="connsiteY4" fmla="*/ 289719 h 1768475"/>
              <a:gd name="connsiteX5" fmla="*/ 1129796 w 1682332"/>
              <a:gd name="connsiteY5" fmla="*/ 782638 h 1768475"/>
              <a:gd name="connsiteX6" fmla="*/ 1682332 w 1682332"/>
              <a:gd name="connsiteY6" fmla="*/ 1275556 h 1768475"/>
              <a:gd name="connsiteX7" fmla="*/ 985481 w 1682332"/>
              <a:gd name="connsiteY7" fmla="*/ 1036341 h 1768475"/>
              <a:gd name="connsiteX8" fmla="*/ 841166 w 1682332"/>
              <a:gd name="connsiteY8" fmla="*/ 1768475 h 1768475"/>
              <a:gd name="connsiteX9" fmla="*/ 696851 w 1682332"/>
              <a:gd name="connsiteY9" fmla="*/ 1036341 h 1768475"/>
              <a:gd name="connsiteX10" fmla="*/ 0 w 1682332"/>
              <a:gd name="connsiteY10" fmla="*/ 1275556 h 1768475"/>
              <a:gd name="connsiteX11" fmla="*/ 552536 w 1682332"/>
              <a:gd name="connsiteY11" fmla="*/ 782638 h 1768475"/>
              <a:gd name="connsiteX12" fmla="*/ 0 w 1682332"/>
              <a:gd name="connsiteY12" fmla="*/ 289719 h 1768475"/>
              <a:gd name="connsiteX0" fmla="*/ 0 w 1682332"/>
              <a:gd name="connsiteY0" fmla="*/ 289719 h 1768475"/>
              <a:gd name="connsiteX1" fmla="*/ 696851 w 1682332"/>
              <a:gd name="connsiteY1" fmla="*/ 528934 h 1768475"/>
              <a:gd name="connsiteX2" fmla="*/ 876091 w 1682332"/>
              <a:gd name="connsiteY2" fmla="*/ 0 h 1768475"/>
              <a:gd name="connsiteX3" fmla="*/ 985481 w 1682332"/>
              <a:gd name="connsiteY3" fmla="*/ 528934 h 1768475"/>
              <a:gd name="connsiteX4" fmla="*/ 1682332 w 1682332"/>
              <a:gd name="connsiteY4" fmla="*/ 289719 h 1768475"/>
              <a:gd name="connsiteX5" fmla="*/ 1129796 w 1682332"/>
              <a:gd name="connsiteY5" fmla="*/ 782638 h 1768475"/>
              <a:gd name="connsiteX6" fmla="*/ 1682332 w 1682332"/>
              <a:gd name="connsiteY6" fmla="*/ 1275556 h 1768475"/>
              <a:gd name="connsiteX7" fmla="*/ 985481 w 1682332"/>
              <a:gd name="connsiteY7" fmla="*/ 1036341 h 1768475"/>
              <a:gd name="connsiteX8" fmla="*/ 841166 w 1682332"/>
              <a:gd name="connsiteY8" fmla="*/ 1768475 h 1768475"/>
              <a:gd name="connsiteX9" fmla="*/ 696851 w 1682332"/>
              <a:gd name="connsiteY9" fmla="*/ 1036341 h 1768475"/>
              <a:gd name="connsiteX10" fmla="*/ 107950 w 1682332"/>
              <a:gd name="connsiteY10" fmla="*/ 1351756 h 1768475"/>
              <a:gd name="connsiteX11" fmla="*/ 552536 w 1682332"/>
              <a:gd name="connsiteY11" fmla="*/ 782638 h 1768475"/>
              <a:gd name="connsiteX12" fmla="*/ 0 w 1682332"/>
              <a:gd name="connsiteY12" fmla="*/ 289719 h 1768475"/>
              <a:gd name="connsiteX0" fmla="*/ 0 w 1682332"/>
              <a:gd name="connsiteY0" fmla="*/ 289719 h 1565275"/>
              <a:gd name="connsiteX1" fmla="*/ 696851 w 1682332"/>
              <a:gd name="connsiteY1" fmla="*/ 528934 h 1565275"/>
              <a:gd name="connsiteX2" fmla="*/ 876091 w 1682332"/>
              <a:gd name="connsiteY2" fmla="*/ 0 h 1565275"/>
              <a:gd name="connsiteX3" fmla="*/ 985481 w 1682332"/>
              <a:gd name="connsiteY3" fmla="*/ 528934 h 1565275"/>
              <a:gd name="connsiteX4" fmla="*/ 1682332 w 1682332"/>
              <a:gd name="connsiteY4" fmla="*/ 289719 h 1565275"/>
              <a:gd name="connsiteX5" fmla="*/ 1129796 w 1682332"/>
              <a:gd name="connsiteY5" fmla="*/ 782638 h 1565275"/>
              <a:gd name="connsiteX6" fmla="*/ 1682332 w 1682332"/>
              <a:gd name="connsiteY6" fmla="*/ 1275556 h 1565275"/>
              <a:gd name="connsiteX7" fmla="*/ 985481 w 1682332"/>
              <a:gd name="connsiteY7" fmla="*/ 1036341 h 1565275"/>
              <a:gd name="connsiteX8" fmla="*/ 895141 w 1682332"/>
              <a:gd name="connsiteY8" fmla="*/ 1565275 h 1565275"/>
              <a:gd name="connsiteX9" fmla="*/ 696851 w 1682332"/>
              <a:gd name="connsiteY9" fmla="*/ 1036341 h 1565275"/>
              <a:gd name="connsiteX10" fmla="*/ 107950 w 1682332"/>
              <a:gd name="connsiteY10" fmla="*/ 1351756 h 1565275"/>
              <a:gd name="connsiteX11" fmla="*/ 552536 w 1682332"/>
              <a:gd name="connsiteY11" fmla="*/ 782638 h 1565275"/>
              <a:gd name="connsiteX12" fmla="*/ 0 w 1682332"/>
              <a:gd name="connsiteY12" fmla="*/ 289719 h 1565275"/>
              <a:gd name="connsiteX0" fmla="*/ 0 w 1771232"/>
              <a:gd name="connsiteY0" fmla="*/ 289719 h 1565275"/>
              <a:gd name="connsiteX1" fmla="*/ 696851 w 1771232"/>
              <a:gd name="connsiteY1" fmla="*/ 528934 h 1565275"/>
              <a:gd name="connsiteX2" fmla="*/ 876091 w 1771232"/>
              <a:gd name="connsiteY2" fmla="*/ 0 h 1565275"/>
              <a:gd name="connsiteX3" fmla="*/ 985481 w 1771232"/>
              <a:gd name="connsiteY3" fmla="*/ 528934 h 1565275"/>
              <a:gd name="connsiteX4" fmla="*/ 1682332 w 1771232"/>
              <a:gd name="connsiteY4" fmla="*/ 289719 h 1565275"/>
              <a:gd name="connsiteX5" fmla="*/ 1129796 w 1771232"/>
              <a:gd name="connsiteY5" fmla="*/ 782638 h 1565275"/>
              <a:gd name="connsiteX6" fmla="*/ 1771232 w 1771232"/>
              <a:gd name="connsiteY6" fmla="*/ 1399381 h 1565275"/>
              <a:gd name="connsiteX7" fmla="*/ 985481 w 1771232"/>
              <a:gd name="connsiteY7" fmla="*/ 1036341 h 1565275"/>
              <a:gd name="connsiteX8" fmla="*/ 895141 w 1771232"/>
              <a:gd name="connsiteY8" fmla="*/ 1565275 h 1565275"/>
              <a:gd name="connsiteX9" fmla="*/ 696851 w 1771232"/>
              <a:gd name="connsiteY9" fmla="*/ 1036341 h 1565275"/>
              <a:gd name="connsiteX10" fmla="*/ 107950 w 1771232"/>
              <a:gd name="connsiteY10" fmla="*/ 1351756 h 1565275"/>
              <a:gd name="connsiteX11" fmla="*/ 552536 w 1771232"/>
              <a:gd name="connsiteY11" fmla="*/ 782638 h 1565275"/>
              <a:gd name="connsiteX12" fmla="*/ 0 w 1771232"/>
              <a:gd name="connsiteY12" fmla="*/ 289719 h 1565275"/>
              <a:gd name="connsiteX0" fmla="*/ 0 w 1736307"/>
              <a:gd name="connsiteY0" fmla="*/ 184944 h 1565275"/>
              <a:gd name="connsiteX1" fmla="*/ 661926 w 1736307"/>
              <a:gd name="connsiteY1" fmla="*/ 528934 h 1565275"/>
              <a:gd name="connsiteX2" fmla="*/ 841166 w 1736307"/>
              <a:gd name="connsiteY2" fmla="*/ 0 h 1565275"/>
              <a:gd name="connsiteX3" fmla="*/ 950556 w 1736307"/>
              <a:gd name="connsiteY3" fmla="*/ 528934 h 1565275"/>
              <a:gd name="connsiteX4" fmla="*/ 1647407 w 1736307"/>
              <a:gd name="connsiteY4" fmla="*/ 289719 h 1565275"/>
              <a:gd name="connsiteX5" fmla="*/ 1094871 w 1736307"/>
              <a:gd name="connsiteY5" fmla="*/ 782638 h 1565275"/>
              <a:gd name="connsiteX6" fmla="*/ 1736307 w 1736307"/>
              <a:gd name="connsiteY6" fmla="*/ 1399381 h 1565275"/>
              <a:gd name="connsiteX7" fmla="*/ 950556 w 1736307"/>
              <a:gd name="connsiteY7" fmla="*/ 1036341 h 1565275"/>
              <a:gd name="connsiteX8" fmla="*/ 860216 w 1736307"/>
              <a:gd name="connsiteY8" fmla="*/ 1565275 h 1565275"/>
              <a:gd name="connsiteX9" fmla="*/ 661926 w 1736307"/>
              <a:gd name="connsiteY9" fmla="*/ 1036341 h 1565275"/>
              <a:gd name="connsiteX10" fmla="*/ 73025 w 1736307"/>
              <a:gd name="connsiteY10" fmla="*/ 1351756 h 1565275"/>
              <a:gd name="connsiteX11" fmla="*/ 517611 w 1736307"/>
              <a:gd name="connsiteY11" fmla="*/ 782638 h 1565275"/>
              <a:gd name="connsiteX12" fmla="*/ 0 w 1736307"/>
              <a:gd name="connsiteY12" fmla="*/ 184944 h 1565275"/>
              <a:gd name="connsiteX0" fmla="*/ 0 w 1736307"/>
              <a:gd name="connsiteY0" fmla="*/ 184944 h 1565275"/>
              <a:gd name="connsiteX1" fmla="*/ 661926 w 1736307"/>
              <a:gd name="connsiteY1" fmla="*/ 528934 h 1565275"/>
              <a:gd name="connsiteX2" fmla="*/ 841166 w 1736307"/>
              <a:gd name="connsiteY2" fmla="*/ 0 h 1565275"/>
              <a:gd name="connsiteX3" fmla="*/ 950556 w 1736307"/>
              <a:gd name="connsiteY3" fmla="*/ 528934 h 1565275"/>
              <a:gd name="connsiteX4" fmla="*/ 1361657 w 1736307"/>
              <a:gd name="connsiteY4" fmla="*/ 365919 h 1565275"/>
              <a:gd name="connsiteX5" fmla="*/ 1094871 w 1736307"/>
              <a:gd name="connsiteY5" fmla="*/ 782638 h 1565275"/>
              <a:gd name="connsiteX6" fmla="*/ 1736307 w 1736307"/>
              <a:gd name="connsiteY6" fmla="*/ 1399381 h 1565275"/>
              <a:gd name="connsiteX7" fmla="*/ 950556 w 1736307"/>
              <a:gd name="connsiteY7" fmla="*/ 1036341 h 1565275"/>
              <a:gd name="connsiteX8" fmla="*/ 860216 w 1736307"/>
              <a:gd name="connsiteY8" fmla="*/ 1565275 h 1565275"/>
              <a:gd name="connsiteX9" fmla="*/ 661926 w 1736307"/>
              <a:gd name="connsiteY9" fmla="*/ 1036341 h 1565275"/>
              <a:gd name="connsiteX10" fmla="*/ 73025 w 1736307"/>
              <a:gd name="connsiteY10" fmla="*/ 1351756 h 1565275"/>
              <a:gd name="connsiteX11" fmla="*/ 517611 w 1736307"/>
              <a:gd name="connsiteY11" fmla="*/ 782638 h 1565275"/>
              <a:gd name="connsiteX12" fmla="*/ 0 w 1736307"/>
              <a:gd name="connsiteY12" fmla="*/ 184944 h 15652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736307" h="1565275">
                <a:moveTo>
                  <a:pt x="0" y="184944"/>
                </a:moveTo>
                <a:lnTo>
                  <a:pt x="661926" y="528934"/>
                </a:lnTo>
                <a:lnTo>
                  <a:pt x="841166" y="0"/>
                </a:lnTo>
                <a:lnTo>
                  <a:pt x="950556" y="528934"/>
                </a:lnTo>
                <a:lnTo>
                  <a:pt x="1361657" y="365919"/>
                </a:lnTo>
                <a:lnTo>
                  <a:pt x="1094871" y="782638"/>
                </a:lnTo>
                <a:lnTo>
                  <a:pt x="1736307" y="1399381"/>
                </a:lnTo>
                <a:lnTo>
                  <a:pt x="950556" y="1036341"/>
                </a:lnTo>
                <a:lnTo>
                  <a:pt x="860216" y="1565275"/>
                </a:lnTo>
                <a:lnTo>
                  <a:pt x="661926" y="1036341"/>
                </a:lnTo>
                <a:lnTo>
                  <a:pt x="73025" y="1351756"/>
                </a:lnTo>
                <a:lnTo>
                  <a:pt x="517611" y="782638"/>
                </a:lnTo>
                <a:lnTo>
                  <a:pt x="0" y="184944"/>
                </a:lnTo>
                <a:close/>
              </a:path>
            </a:pathLst>
          </a:custGeom>
          <a:solidFill>
            <a:srgbClr val="EED301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十字星 8"/>
          <p:cNvSpPr/>
          <p:nvPr userDrawn="1"/>
        </p:nvSpPr>
        <p:spPr>
          <a:xfrm rot="18653403">
            <a:off x="5227026" y="5738090"/>
            <a:ext cx="269707" cy="342852"/>
          </a:xfrm>
          <a:prstGeom prst="star4">
            <a:avLst/>
          </a:prstGeom>
          <a:solidFill>
            <a:srgbClr val="EED301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六角星 201"/>
          <p:cNvSpPr/>
          <p:nvPr userDrawn="1"/>
        </p:nvSpPr>
        <p:spPr>
          <a:xfrm>
            <a:off x="11063059" y="186236"/>
            <a:ext cx="233251" cy="221162"/>
          </a:xfrm>
          <a:custGeom>
            <a:avLst/>
            <a:gdLst>
              <a:gd name="connsiteX0" fmla="*/ 0 w 1682332"/>
              <a:gd name="connsiteY0" fmla="*/ 492919 h 1971675"/>
              <a:gd name="connsiteX1" fmla="*/ 696851 w 1682332"/>
              <a:gd name="connsiteY1" fmla="*/ 732134 h 1971675"/>
              <a:gd name="connsiteX2" fmla="*/ 841166 w 1682332"/>
              <a:gd name="connsiteY2" fmla="*/ 0 h 1971675"/>
              <a:gd name="connsiteX3" fmla="*/ 985481 w 1682332"/>
              <a:gd name="connsiteY3" fmla="*/ 732134 h 1971675"/>
              <a:gd name="connsiteX4" fmla="*/ 1682332 w 1682332"/>
              <a:gd name="connsiteY4" fmla="*/ 492919 h 1971675"/>
              <a:gd name="connsiteX5" fmla="*/ 1129796 w 1682332"/>
              <a:gd name="connsiteY5" fmla="*/ 985838 h 1971675"/>
              <a:gd name="connsiteX6" fmla="*/ 1682332 w 1682332"/>
              <a:gd name="connsiteY6" fmla="*/ 1478756 h 1971675"/>
              <a:gd name="connsiteX7" fmla="*/ 985481 w 1682332"/>
              <a:gd name="connsiteY7" fmla="*/ 1239541 h 1971675"/>
              <a:gd name="connsiteX8" fmla="*/ 841166 w 1682332"/>
              <a:gd name="connsiteY8" fmla="*/ 1971675 h 1971675"/>
              <a:gd name="connsiteX9" fmla="*/ 696851 w 1682332"/>
              <a:gd name="connsiteY9" fmla="*/ 1239541 h 1971675"/>
              <a:gd name="connsiteX10" fmla="*/ 0 w 1682332"/>
              <a:gd name="connsiteY10" fmla="*/ 1478756 h 1971675"/>
              <a:gd name="connsiteX11" fmla="*/ 552536 w 1682332"/>
              <a:gd name="connsiteY11" fmla="*/ 985838 h 1971675"/>
              <a:gd name="connsiteX12" fmla="*/ 0 w 1682332"/>
              <a:gd name="connsiteY12" fmla="*/ 492919 h 1971675"/>
              <a:gd name="connsiteX0" fmla="*/ 0 w 1682332"/>
              <a:gd name="connsiteY0" fmla="*/ 289719 h 1768475"/>
              <a:gd name="connsiteX1" fmla="*/ 696851 w 1682332"/>
              <a:gd name="connsiteY1" fmla="*/ 528934 h 1768475"/>
              <a:gd name="connsiteX2" fmla="*/ 876091 w 1682332"/>
              <a:gd name="connsiteY2" fmla="*/ 0 h 1768475"/>
              <a:gd name="connsiteX3" fmla="*/ 985481 w 1682332"/>
              <a:gd name="connsiteY3" fmla="*/ 528934 h 1768475"/>
              <a:gd name="connsiteX4" fmla="*/ 1682332 w 1682332"/>
              <a:gd name="connsiteY4" fmla="*/ 289719 h 1768475"/>
              <a:gd name="connsiteX5" fmla="*/ 1129796 w 1682332"/>
              <a:gd name="connsiteY5" fmla="*/ 782638 h 1768475"/>
              <a:gd name="connsiteX6" fmla="*/ 1682332 w 1682332"/>
              <a:gd name="connsiteY6" fmla="*/ 1275556 h 1768475"/>
              <a:gd name="connsiteX7" fmla="*/ 985481 w 1682332"/>
              <a:gd name="connsiteY7" fmla="*/ 1036341 h 1768475"/>
              <a:gd name="connsiteX8" fmla="*/ 841166 w 1682332"/>
              <a:gd name="connsiteY8" fmla="*/ 1768475 h 1768475"/>
              <a:gd name="connsiteX9" fmla="*/ 696851 w 1682332"/>
              <a:gd name="connsiteY9" fmla="*/ 1036341 h 1768475"/>
              <a:gd name="connsiteX10" fmla="*/ 0 w 1682332"/>
              <a:gd name="connsiteY10" fmla="*/ 1275556 h 1768475"/>
              <a:gd name="connsiteX11" fmla="*/ 552536 w 1682332"/>
              <a:gd name="connsiteY11" fmla="*/ 782638 h 1768475"/>
              <a:gd name="connsiteX12" fmla="*/ 0 w 1682332"/>
              <a:gd name="connsiteY12" fmla="*/ 289719 h 1768475"/>
              <a:gd name="connsiteX0" fmla="*/ 0 w 1682332"/>
              <a:gd name="connsiteY0" fmla="*/ 289719 h 1768475"/>
              <a:gd name="connsiteX1" fmla="*/ 696851 w 1682332"/>
              <a:gd name="connsiteY1" fmla="*/ 528934 h 1768475"/>
              <a:gd name="connsiteX2" fmla="*/ 876091 w 1682332"/>
              <a:gd name="connsiteY2" fmla="*/ 0 h 1768475"/>
              <a:gd name="connsiteX3" fmla="*/ 985481 w 1682332"/>
              <a:gd name="connsiteY3" fmla="*/ 528934 h 1768475"/>
              <a:gd name="connsiteX4" fmla="*/ 1682332 w 1682332"/>
              <a:gd name="connsiteY4" fmla="*/ 289719 h 1768475"/>
              <a:gd name="connsiteX5" fmla="*/ 1129796 w 1682332"/>
              <a:gd name="connsiteY5" fmla="*/ 782638 h 1768475"/>
              <a:gd name="connsiteX6" fmla="*/ 1682332 w 1682332"/>
              <a:gd name="connsiteY6" fmla="*/ 1275556 h 1768475"/>
              <a:gd name="connsiteX7" fmla="*/ 985481 w 1682332"/>
              <a:gd name="connsiteY7" fmla="*/ 1036341 h 1768475"/>
              <a:gd name="connsiteX8" fmla="*/ 841166 w 1682332"/>
              <a:gd name="connsiteY8" fmla="*/ 1768475 h 1768475"/>
              <a:gd name="connsiteX9" fmla="*/ 696851 w 1682332"/>
              <a:gd name="connsiteY9" fmla="*/ 1036341 h 1768475"/>
              <a:gd name="connsiteX10" fmla="*/ 107950 w 1682332"/>
              <a:gd name="connsiteY10" fmla="*/ 1351756 h 1768475"/>
              <a:gd name="connsiteX11" fmla="*/ 552536 w 1682332"/>
              <a:gd name="connsiteY11" fmla="*/ 782638 h 1768475"/>
              <a:gd name="connsiteX12" fmla="*/ 0 w 1682332"/>
              <a:gd name="connsiteY12" fmla="*/ 289719 h 1768475"/>
              <a:gd name="connsiteX0" fmla="*/ 0 w 1682332"/>
              <a:gd name="connsiteY0" fmla="*/ 289719 h 1565275"/>
              <a:gd name="connsiteX1" fmla="*/ 696851 w 1682332"/>
              <a:gd name="connsiteY1" fmla="*/ 528934 h 1565275"/>
              <a:gd name="connsiteX2" fmla="*/ 876091 w 1682332"/>
              <a:gd name="connsiteY2" fmla="*/ 0 h 1565275"/>
              <a:gd name="connsiteX3" fmla="*/ 985481 w 1682332"/>
              <a:gd name="connsiteY3" fmla="*/ 528934 h 1565275"/>
              <a:gd name="connsiteX4" fmla="*/ 1682332 w 1682332"/>
              <a:gd name="connsiteY4" fmla="*/ 289719 h 1565275"/>
              <a:gd name="connsiteX5" fmla="*/ 1129796 w 1682332"/>
              <a:gd name="connsiteY5" fmla="*/ 782638 h 1565275"/>
              <a:gd name="connsiteX6" fmla="*/ 1682332 w 1682332"/>
              <a:gd name="connsiteY6" fmla="*/ 1275556 h 1565275"/>
              <a:gd name="connsiteX7" fmla="*/ 985481 w 1682332"/>
              <a:gd name="connsiteY7" fmla="*/ 1036341 h 1565275"/>
              <a:gd name="connsiteX8" fmla="*/ 895141 w 1682332"/>
              <a:gd name="connsiteY8" fmla="*/ 1565275 h 1565275"/>
              <a:gd name="connsiteX9" fmla="*/ 696851 w 1682332"/>
              <a:gd name="connsiteY9" fmla="*/ 1036341 h 1565275"/>
              <a:gd name="connsiteX10" fmla="*/ 107950 w 1682332"/>
              <a:gd name="connsiteY10" fmla="*/ 1351756 h 1565275"/>
              <a:gd name="connsiteX11" fmla="*/ 552536 w 1682332"/>
              <a:gd name="connsiteY11" fmla="*/ 782638 h 1565275"/>
              <a:gd name="connsiteX12" fmla="*/ 0 w 1682332"/>
              <a:gd name="connsiteY12" fmla="*/ 289719 h 1565275"/>
              <a:gd name="connsiteX0" fmla="*/ 0 w 1771232"/>
              <a:gd name="connsiteY0" fmla="*/ 289719 h 1565275"/>
              <a:gd name="connsiteX1" fmla="*/ 696851 w 1771232"/>
              <a:gd name="connsiteY1" fmla="*/ 528934 h 1565275"/>
              <a:gd name="connsiteX2" fmla="*/ 876091 w 1771232"/>
              <a:gd name="connsiteY2" fmla="*/ 0 h 1565275"/>
              <a:gd name="connsiteX3" fmla="*/ 985481 w 1771232"/>
              <a:gd name="connsiteY3" fmla="*/ 528934 h 1565275"/>
              <a:gd name="connsiteX4" fmla="*/ 1682332 w 1771232"/>
              <a:gd name="connsiteY4" fmla="*/ 289719 h 1565275"/>
              <a:gd name="connsiteX5" fmla="*/ 1129796 w 1771232"/>
              <a:gd name="connsiteY5" fmla="*/ 782638 h 1565275"/>
              <a:gd name="connsiteX6" fmla="*/ 1771232 w 1771232"/>
              <a:gd name="connsiteY6" fmla="*/ 1399381 h 1565275"/>
              <a:gd name="connsiteX7" fmla="*/ 985481 w 1771232"/>
              <a:gd name="connsiteY7" fmla="*/ 1036341 h 1565275"/>
              <a:gd name="connsiteX8" fmla="*/ 895141 w 1771232"/>
              <a:gd name="connsiteY8" fmla="*/ 1565275 h 1565275"/>
              <a:gd name="connsiteX9" fmla="*/ 696851 w 1771232"/>
              <a:gd name="connsiteY9" fmla="*/ 1036341 h 1565275"/>
              <a:gd name="connsiteX10" fmla="*/ 107950 w 1771232"/>
              <a:gd name="connsiteY10" fmla="*/ 1351756 h 1565275"/>
              <a:gd name="connsiteX11" fmla="*/ 552536 w 1771232"/>
              <a:gd name="connsiteY11" fmla="*/ 782638 h 1565275"/>
              <a:gd name="connsiteX12" fmla="*/ 0 w 1771232"/>
              <a:gd name="connsiteY12" fmla="*/ 289719 h 1565275"/>
              <a:gd name="connsiteX0" fmla="*/ 0 w 1736307"/>
              <a:gd name="connsiteY0" fmla="*/ 184944 h 1565275"/>
              <a:gd name="connsiteX1" fmla="*/ 661926 w 1736307"/>
              <a:gd name="connsiteY1" fmla="*/ 528934 h 1565275"/>
              <a:gd name="connsiteX2" fmla="*/ 841166 w 1736307"/>
              <a:gd name="connsiteY2" fmla="*/ 0 h 1565275"/>
              <a:gd name="connsiteX3" fmla="*/ 950556 w 1736307"/>
              <a:gd name="connsiteY3" fmla="*/ 528934 h 1565275"/>
              <a:gd name="connsiteX4" fmla="*/ 1647407 w 1736307"/>
              <a:gd name="connsiteY4" fmla="*/ 289719 h 1565275"/>
              <a:gd name="connsiteX5" fmla="*/ 1094871 w 1736307"/>
              <a:gd name="connsiteY5" fmla="*/ 782638 h 1565275"/>
              <a:gd name="connsiteX6" fmla="*/ 1736307 w 1736307"/>
              <a:gd name="connsiteY6" fmla="*/ 1399381 h 1565275"/>
              <a:gd name="connsiteX7" fmla="*/ 950556 w 1736307"/>
              <a:gd name="connsiteY7" fmla="*/ 1036341 h 1565275"/>
              <a:gd name="connsiteX8" fmla="*/ 860216 w 1736307"/>
              <a:gd name="connsiteY8" fmla="*/ 1565275 h 1565275"/>
              <a:gd name="connsiteX9" fmla="*/ 661926 w 1736307"/>
              <a:gd name="connsiteY9" fmla="*/ 1036341 h 1565275"/>
              <a:gd name="connsiteX10" fmla="*/ 73025 w 1736307"/>
              <a:gd name="connsiteY10" fmla="*/ 1351756 h 1565275"/>
              <a:gd name="connsiteX11" fmla="*/ 517611 w 1736307"/>
              <a:gd name="connsiteY11" fmla="*/ 782638 h 1565275"/>
              <a:gd name="connsiteX12" fmla="*/ 0 w 1736307"/>
              <a:gd name="connsiteY12" fmla="*/ 184944 h 1565275"/>
              <a:gd name="connsiteX0" fmla="*/ 0 w 1736307"/>
              <a:gd name="connsiteY0" fmla="*/ 184944 h 1565275"/>
              <a:gd name="connsiteX1" fmla="*/ 661926 w 1736307"/>
              <a:gd name="connsiteY1" fmla="*/ 528934 h 1565275"/>
              <a:gd name="connsiteX2" fmla="*/ 841166 w 1736307"/>
              <a:gd name="connsiteY2" fmla="*/ 0 h 1565275"/>
              <a:gd name="connsiteX3" fmla="*/ 950556 w 1736307"/>
              <a:gd name="connsiteY3" fmla="*/ 528934 h 1565275"/>
              <a:gd name="connsiteX4" fmla="*/ 1361657 w 1736307"/>
              <a:gd name="connsiteY4" fmla="*/ 365919 h 1565275"/>
              <a:gd name="connsiteX5" fmla="*/ 1094871 w 1736307"/>
              <a:gd name="connsiteY5" fmla="*/ 782638 h 1565275"/>
              <a:gd name="connsiteX6" fmla="*/ 1736307 w 1736307"/>
              <a:gd name="connsiteY6" fmla="*/ 1399381 h 1565275"/>
              <a:gd name="connsiteX7" fmla="*/ 950556 w 1736307"/>
              <a:gd name="connsiteY7" fmla="*/ 1036341 h 1565275"/>
              <a:gd name="connsiteX8" fmla="*/ 860216 w 1736307"/>
              <a:gd name="connsiteY8" fmla="*/ 1565275 h 1565275"/>
              <a:gd name="connsiteX9" fmla="*/ 661926 w 1736307"/>
              <a:gd name="connsiteY9" fmla="*/ 1036341 h 1565275"/>
              <a:gd name="connsiteX10" fmla="*/ 73025 w 1736307"/>
              <a:gd name="connsiteY10" fmla="*/ 1351756 h 1565275"/>
              <a:gd name="connsiteX11" fmla="*/ 517611 w 1736307"/>
              <a:gd name="connsiteY11" fmla="*/ 782638 h 1565275"/>
              <a:gd name="connsiteX12" fmla="*/ 0 w 1736307"/>
              <a:gd name="connsiteY12" fmla="*/ 184944 h 15652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736307" h="1565275">
                <a:moveTo>
                  <a:pt x="0" y="184944"/>
                </a:moveTo>
                <a:lnTo>
                  <a:pt x="661926" y="528934"/>
                </a:lnTo>
                <a:lnTo>
                  <a:pt x="841166" y="0"/>
                </a:lnTo>
                <a:lnTo>
                  <a:pt x="950556" y="528934"/>
                </a:lnTo>
                <a:lnTo>
                  <a:pt x="1361657" y="365919"/>
                </a:lnTo>
                <a:lnTo>
                  <a:pt x="1094871" y="782638"/>
                </a:lnTo>
                <a:lnTo>
                  <a:pt x="1736307" y="1399381"/>
                </a:lnTo>
                <a:lnTo>
                  <a:pt x="950556" y="1036341"/>
                </a:lnTo>
                <a:lnTo>
                  <a:pt x="860216" y="1565275"/>
                </a:lnTo>
                <a:lnTo>
                  <a:pt x="661926" y="1036341"/>
                </a:lnTo>
                <a:lnTo>
                  <a:pt x="73025" y="1351756"/>
                </a:lnTo>
                <a:lnTo>
                  <a:pt x="517611" y="782638"/>
                </a:lnTo>
                <a:lnTo>
                  <a:pt x="0" y="184944"/>
                </a:lnTo>
                <a:close/>
              </a:path>
            </a:pathLst>
          </a:custGeom>
          <a:solidFill>
            <a:srgbClr val="EED301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十字星 10"/>
          <p:cNvSpPr/>
          <p:nvPr userDrawn="1"/>
        </p:nvSpPr>
        <p:spPr>
          <a:xfrm rot="18653403">
            <a:off x="11059143" y="5727114"/>
            <a:ext cx="269707" cy="342852"/>
          </a:xfrm>
          <a:prstGeom prst="star4">
            <a:avLst/>
          </a:prstGeom>
          <a:solidFill>
            <a:srgbClr val="EED301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六角星 201"/>
          <p:cNvSpPr/>
          <p:nvPr userDrawn="1"/>
        </p:nvSpPr>
        <p:spPr>
          <a:xfrm>
            <a:off x="10744269" y="3855055"/>
            <a:ext cx="163515" cy="155040"/>
          </a:xfrm>
          <a:custGeom>
            <a:avLst/>
            <a:gdLst>
              <a:gd name="connsiteX0" fmla="*/ 0 w 1682332"/>
              <a:gd name="connsiteY0" fmla="*/ 492919 h 1971675"/>
              <a:gd name="connsiteX1" fmla="*/ 696851 w 1682332"/>
              <a:gd name="connsiteY1" fmla="*/ 732134 h 1971675"/>
              <a:gd name="connsiteX2" fmla="*/ 841166 w 1682332"/>
              <a:gd name="connsiteY2" fmla="*/ 0 h 1971675"/>
              <a:gd name="connsiteX3" fmla="*/ 985481 w 1682332"/>
              <a:gd name="connsiteY3" fmla="*/ 732134 h 1971675"/>
              <a:gd name="connsiteX4" fmla="*/ 1682332 w 1682332"/>
              <a:gd name="connsiteY4" fmla="*/ 492919 h 1971675"/>
              <a:gd name="connsiteX5" fmla="*/ 1129796 w 1682332"/>
              <a:gd name="connsiteY5" fmla="*/ 985838 h 1971675"/>
              <a:gd name="connsiteX6" fmla="*/ 1682332 w 1682332"/>
              <a:gd name="connsiteY6" fmla="*/ 1478756 h 1971675"/>
              <a:gd name="connsiteX7" fmla="*/ 985481 w 1682332"/>
              <a:gd name="connsiteY7" fmla="*/ 1239541 h 1971675"/>
              <a:gd name="connsiteX8" fmla="*/ 841166 w 1682332"/>
              <a:gd name="connsiteY8" fmla="*/ 1971675 h 1971675"/>
              <a:gd name="connsiteX9" fmla="*/ 696851 w 1682332"/>
              <a:gd name="connsiteY9" fmla="*/ 1239541 h 1971675"/>
              <a:gd name="connsiteX10" fmla="*/ 0 w 1682332"/>
              <a:gd name="connsiteY10" fmla="*/ 1478756 h 1971675"/>
              <a:gd name="connsiteX11" fmla="*/ 552536 w 1682332"/>
              <a:gd name="connsiteY11" fmla="*/ 985838 h 1971675"/>
              <a:gd name="connsiteX12" fmla="*/ 0 w 1682332"/>
              <a:gd name="connsiteY12" fmla="*/ 492919 h 1971675"/>
              <a:gd name="connsiteX0" fmla="*/ 0 w 1682332"/>
              <a:gd name="connsiteY0" fmla="*/ 289719 h 1768475"/>
              <a:gd name="connsiteX1" fmla="*/ 696851 w 1682332"/>
              <a:gd name="connsiteY1" fmla="*/ 528934 h 1768475"/>
              <a:gd name="connsiteX2" fmla="*/ 876091 w 1682332"/>
              <a:gd name="connsiteY2" fmla="*/ 0 h 1768475"/>
              <a:gd name="connsiteX3" fmla="*/ 985481 w 1682332"/>
              <a:gd name="connsiteY3" fmla="*/ 528934 h 1768475"/>
              <a:gd name="connsiteX4" fmla="*/ 1682332 w 1682332"/>
              <a:gd name="connsiteY4" fmla="*/ 289719 h 1768475"/>
              <a:gd name="connsiteX5" fmla="*/ 1129796 w 1682332"/>
              <a:gd name="connsiteY5" fmla="*/ 782638 h 1768475"/>
              <a:gd name="connsiteX6" fmla="*/ 1682332 w 1682332"/>
              <a:gd name="connsiteY6" fmla="*/ 1275556 h 1768475"/>
              <a:gd name="connsiteX7" fmla="*/ 985481 w 1682332"/>
              <a:gd name="connsiteY7" fmla="*/ 1036341 h 1768475"/>
              <a:gd name="connsiteX8" fmla="*/ 841166 w 1682332"/>
              <a:gd name="connsiteY8" fmla="*/ 1768475 h 1768475"/>
              <a:gd name="connsiteX9" fmla="*/ 696851 w 1682332"/>
              <a:gd name="connsiteY9" fmla="*/ 1036341 h 1768475"/>
              <a:gd name="connsiteX10" fmla="*/ 0 w 1682332"/>
              <a:gd name="connsiteY10" fmla="*/ 1275556 h 1768475"/>
              <a:gd name="connsiteX11" fmla="*/ 552536 w 1682332"/>
              <a:gd name="connsiteY11" fmla="*/ 782638 h 1768475"/>
              <a:gd name="connsiteX12" fmla="*/ 0 w 1682332"/>
              <a:gd name="connsiteY12" fmla="*/ 289719 h 1768475"/>
              <a:gd name="connsiteX0" fmla="*/ 0 w 1682332"/>
              <a:gd name="connsiteY0" fmla="*/ 289719 h 1768475"/>
              <a:gd name="connsiteX1" fmla="*/ 696851 w 1682332"/>
              <a:gd name="connsiteY1" fmla="*/ 528934 h 1768475"/>
              <a:gd name="connsiteX2" fmla="*/ 876091 w 1682332"/>
              <a:gd name="connsiteY2" fmla="*/ 0 h 1768475"/>
              <a:gd name="connsiteX3" fmla="*/ 985481 w 1682332"/>
              <a:gd name="connsiteY3" fmla="*/ 528934 h 1768475"/>
              <a:gd name="connsiteX4" fmla="*/ 1682332 w 1682332"/>
              <a:gd name="connsiteY4" fmla="*/ 289719 h 1768475"/>
              <a:gd name="connsiteX5" fmla="*/ 1129796 w 1682332"/>
              <a:gd name="connsiteY5" fmla="*/ 782638 h 1768475"/>
              <a:gd name="connsiteX6" fmla="*/ 1682332 w 1682332"/>
              <a:gd name="connsiteY6" fmla="*/ 1275556 h 1768475"/>
              <a:gd name="connsiteX7" fmla="*/ 985481 w 1682332"/>
              <a:gd name="connsiteY7" fmla="*/ 1036341 h 1768475"/>
              <a:gd name="connsiteX8" fmla="*/ 841166 w 1682332"/>
              <a:gd name="connsiteY8" fmla="*/ 1768475 h 1768475"/>
              <a:gd name="connsiteX9" fmla="*/ 696851 w 1682332"/>
              <a:gd name="connsiteY9" fmla="*/ 1036341 h 1768475"/>
              <a:gd name="connsiteX10" fmla="*/ 107950 w 1682332"/>
              <a:gd name="connsiteY10" fmla="*/ 1351756 h 1768475"/>
              <a:gd name="connsiteX11" fmla="*/ 552536 w 1682332"/>
              <a:gd name="connsiteY11" fmla="*/ 782638 h 1768475"/>
              <a:gd name="connsiteX12" fmla="*/ 0 w 1682332"/>
              <a:gd name="connsiteY12" fmla="*/ 289719 h 1768475"/>
              <a:gd name="connsiteX0" fmla="*/ 0 w 1682332"/>
              <a:gd name="connsiteY0" fmla="*/ 289719 h 1565275"/>
              <a:gd name="connsiteX1" fmla="*/ 696851 w 1682332"/>
              <a:gd name="connsiteY1" fmla="*/ 528934 h 1565275"/>
              <a:gd name="connsiteX2" fmla="*/ 876091 w 1682332"/>
              <a:gd name="connsiteY2" fmla="*/ 0 h 1565275"/>
              <a:gd name="connsiteX3" fmla="*/ 985481 w 1682332"/>
              <a:gd name="connsiteY3" fmla="*/ 528934 h 1565275"/>
              <a:gd name="connsiteX4" fmla="*/ 1682332 w 1682332"/>
              <a:gd name="connsiteY4" fmla="*/ 289719 h 1565275"/>
              <a:gd name="connsiteX5" fmla="*/ 1129796 w 1682332"/>
              <a:gd name="connsiteY5" fmla="*/ 782638 h 1565275"/>
              <a:gd name="connsiteX6" fmla="*/ 1682332 w 1682332"/>
              <a:gd name="connsiteY6" fmla="*/ 1275556 h 1565275"/>
              <a:gd name="connsiteX7" fmla="*/ 985481 w 1682332"/>
              <a:gd name="connsiteY7" fmla="*/ 1036341 h 1565275"/>
              <a:gd name="connsiteX8" fmla="*/ 895141 w 1682332"/>
              <a:gd name="connsiteY8" fmla="*/ 1565275 h 1565275"/>
              <a:gd name="connsiteX9" fmla="*/ 696851 w 1682332"/>
              <a:gd name="connsiteY9" fmla="*/ 1036341 h 1565275"/>
              <a:gd name="connsiteX10" fmla="*/ 107950 w 1682332"/>
              <a:gd name="connsiteY10" fmla="*/ 1351756 h 1565275"/>
              <a:gd name="connsiteX11" fmla="*/ 552536 w 1682332"/>
              <a:gd name="connsiteY11" fmla="*/ 782638 h 1565275"/>
              <a:gd name="connsiteX12" fmla="*/ 0 w 1682332"/>
              <a:gd name="connsiteY12" fmla="*/ 289719 h 1565275"/>
              <a:gd name="connsiteX0" fmla="*/ 0 w 1771232"/>
              <a:gd name="connsiteY0" fmla="*/ 289719 h 1565275"/>
              <a:gd name="connsiteX1" fmla="*/ 696851 w 1771232"/>
              <a:gd name="connsiteY1" fmla="*/ 528934 h 1565275"/>
              <a:gd name="connsiteX2" fmla="*/ 876091 w 1771232"/>
              <a:gd name="connsiteY2" fmla="*/ 0 h 1565275"/>
              <a:gd name="connsiteX3" fmla="*/ 985481 w 1771232"/>
              <a:gd name="connsiteY3" fmla="*/ 528934 h 1565275"/>
              <a:gd name="connsiteX4" fmla="*/ 1682332 w 1771232"/>
              <a:gd name="connsiteY4" fmla="*/ 289719 h 1565275"/>
              <a:gd name="connsiteX5" fmla="*/ 1129796 w 1771232"/>
              <a:gd name="connsiteY5" fmla="*/ 782638 h 1565275"/>
              <a:gd name="connsiteX6" fmla="*/ 1771232 w 1771232"/>
              <a:gd name="connsiteY6" fmla="*/ 1399381 h 1565275"/>
              <a:gd name="connsiteX7" fmla="*/ 985481 w 1771232"/>
              <a:gd name="connsiteY7" fmla="*/ 1036341 h 1565275"/>
              <a:gd name="connsiteX8" fmla="*/ 895141 w 1771232"/>
              <a:gd name="connsiteY8" fmla="*/ 1565275 h 1565275"/>
              <a:gd name="connsiteX9" fmla="*/ 696851 w 1771232"/>
              <a:gd name="connsiteY9" fmla="*/ 1036341 h 1565275"/>
              <a:gd name="connsiteX10" fmla="*/ 107950 w 1771232"/>
              <a:gd name="connsiteY10" fmla="*/ 1351756 h 1565275"/>
              <a:gd name="connsiteX11" fmla="*/ 552536 w 1771232"/>
              <a:gd name="connsiteY11" fmla="*/ 782638 h 1565275"/>
              <a:gd name="connsiteX12" fmla="*/ 0 w 1771232"/>
              <a:gd name="connsiteY12" fmla="*/ 289719 h 1565275"/>
              <a:gd name="connsiteX0" fmla="*/ 0 w 1736307"/>
              <a:gd name="connsiteY0" fmla="*/ 184944 h 1565275"/>
              <a:gd name="connsiteX1" fmla="*/ 661926 w 1736307"/>
              <a:gd name="connsiteY1" fmla="*/ 528934 h 1565275"/>
              <a:gd name="connsiteX2" fmla="*/ 841166 w 1736307"/>
              <a:gd name="connsiteY2" fmla="*/ 0 h 1565275"/>
              <a:gd name="connsiteX3" fmla="*/ 950556 w 1736307"/>
              <a:gd name="connsiteY3" fmla="*/ 528934 h 1565275"/>
              <a:gd name="connsiteX4" fmla="*/ 1647407 w 1736307"/>
              <a:gd name="connsiteY4" fmla="*/ 289719 h 1565275"/>
              <a:gd name="connsiteX5" fmla="*/ 1094871 w 1736307"/>
              <a:gd name="connsiteY5" fmla="*/ 782638 h 1565275"/>
              <a:gd name="connsiteX6" fmla="*/ 1736307 w 1736307"/>
              <a:gd name="connsiteY6" fmla="*/ 1399381 h 1565275"/>
              <a:gd name="connsiteX7" fmla="*/ 950556 w 1736307"/>
              <a:gd name="connsiteY7" fmla="*/ 1036341 h 1565275"/>
              <a:gd name="connsiteX8" fmla="*/ 860216 w 1736307"/>
              <a:gd name="connsiteY8" fmla="*/ 1565275 h 1565275"/>
              <a:gd name="connsiteX9" fmla="*/ 661926 w 1736307"/>
              <a:gd name="connsiteY9" fmla="*/ 1036341 h 1565275"/>
              <a:gd name="connsiteX10" fmla="*/ 73025 w 1736307"/>
              <a:gd name="connsiteY10" fmla="*/ 1351756 h 1565275"/>
              <a:gd name="connsiteX11" fmla="*/ 517611 w 1736307"/>
              <a:gd name="connsiteY11" fmla="*/ 782638 h 1565275"/>
              <a:gd name="connsiteX12" fmla="*/ 0 w 1736307"/>
              <a:gd name="connsiteY12" fmla="*/ 184944 h 1565275"/>
              <a:gd name="connsiteX0" fmla="*/ 0 w 1736307"/>
              <a:gd name="connsiteY0" fmla="*/ 184944 h 1565275"/>
              <a:gd name="connsiteX1" fmla="*/ 661926 w 1736307"/>
              <a:gd name="connsiteY1" fmla="*/ 528934 h 1565275"/>
              <a:gd name="connsiteX2" fmla="*/ 841166 w 1736307"/>
              <a:gd name="connsiteY2" fmla="*/ 0 h 1565275"/>
              <a:gd name="connsiteX3" fmla="*/ 950556 w 1736307"/>
              <a:gd name="connsiteY3" fmla="*/ 528934 h 1565275"/>
              <a:gd name="connsiteX4" fmla="*/ 1361657 w 1736307"/>
              <a:gd name="connsiteY4" fmla="*/ 365919 h 1565275"/>
              <a:gd name="connsiteX5" fmla="*/ 1094871 w 1736307"/>
              <a:gd name="connsiteY5" fmla="*/ 782638 h 1565275"/>
              <a:gd name="connsiteX6" fmla="*/ 1736307 w 1736307"/>
              <a:gd name="connsiteY6" fmla="*/ 1399381 h 1565275"/>
              <a:gd name="connsiteX7" fmla="*/ 950556 w 1736307"/>
              <a:gd name="connsiteY7" fmla="*/ 1036341 h 1565275"/>
              <a:gd name="connsiteX8" fmla="*/ 860216 w 1736307"/>
              <a:gd name="connsiteY8" fmla="*/ 1565275 h 1565275"/>
              <a:gd name="connsiteX9" fmla="*/ 661926 w 1736307"/>
              <a:gd name="connsiteY9" fmla="*/ 1036341 h 1565275"/>
              <a:gd name="connsiteX10" fmla="*/ 73025 w 1736307"/>
              <a:gd name="connsiteY10" fmla="*/ 1351756 h 1565275"/>
              <a:gd name="connsiteX11" fmla="*/ 517611 w 1736307"/>
              <a:gd name="connsiteY11" fmla="*/ 782638 h 1565275"/>
              <a:gd name="connsiteX12" fmla="*/ 0 w 1736307"/>
              <a:gd name="connsiteY12" fmla="*/ 184944 h 15652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736307" h="1565275">
                <a:moveTo>
                  <a:pt x="0" y="184944"/>
                </a:moveTo>
                <a:lnTo>
                  <a:pt x="661926" y="528934"/>
                </a:lnTo>
                <a:lnTo>
                  <a:pt x="841166" y="0"/>
                </a:lnTo>
                <a:lnTo>
                  <a:pt x="950556" y="528934"/>
                </a:lnTo>
                <a:lnTo>
                  <a:pt x="1361657" y="365919"/>
                </a:lnTo>
                <a:lnTo>
                  <a:pt x="1094871" y="782638"/>
                </a:lnTo>
                <a:lnTo>
                  <a:pt x="1736307" y="1399381"/>
                </a:lnTo>
                <a:lnTo>
                  <a:pt x="950556" y="1036341"/>
                </a:lnTo>
                <a:lnTo>
                  <a:pt x="860216" y="1565275"/>
                </a:lnTo>
                <a:lnTo>
                  <a:pt x="661926" y="1036341"/>
                </a:lnTo>
                <a:lnTo>
                  <a:pt x="73025" y="1351756"/>
                </a:lnTo>
                <a:lnTo>
                  <a:pt x="517611" y="782638"/>
                </a:lnTo>
                <a:lnTo>
                  <a:pt x="0" y="184944"/>
                </a:lnTo>
                <a:close/>
              </a:path>
            </a:pathLst>
          </a:custGeom>
          <a:solidFill>
            <a:srgbClr val="EED301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六角星 201"/>
          <p:cNvSpPr/>
          <p:nvPr userDrawn="1"/>
        </p:nvSpPr>
        <p:spPr>
          <a:xfrm>
            <a:off x="4379882" y="953198"/>
            <a:ext cx="128887" cy="122207"/>
          </a:xfrm>
          <a:custGeom>
            <a:avLst/>
            <a:gdLst>
              <a:gd name="connsiteX0" fmla="*/ 0 w 1682332"/>
              <a:gd name="connsiteY0" fmla="*/ 492919 h 1971675"/>
              <a:gd name="connsiteX1" fmla="*/ 696851 w 1682332"/>
              <a:gd name="connsiteY1" fmla="*/ 732134 h 1971675"/>
              <a:gd name="connsiteX2" fmla="*/ 841166 w 1682332"/>
              <a:gd name="connsiteY2" fmla="*/ 0 h 1971675"/>
              <a:gd name="connsiteX3" fmla="*/ 985481 w 1682332"/>
              <a:gd name="connsiteY3" fmla="*/ 732134 h 1971675"/>
              <a:gd name="connsiteX4" fmla="*/ 1682332 w 1682332"/>
              <a:gd name="connsiteY4" fmla="*/ 492919 h 1971675"/>
              <a:gd name="connsiteX5" fmla="*/ 1129796 w 1682332"/>
              <a:gd name="connsiteY5" fmla="*/ 985838 h 1971675"/>
              <a:gd name="connsiteX6" fmla="*/ 1682332 w 1682332"/>
              <a:gd name="connsiteY6" fmla="*/ 1478756 h 1971675"/>
              <a:gd name="connsiteX7" fmla="*/ 985481 w 1682332"/>
              <a:gd name="connsiteY7" fmla="*/ 1239541 h 1971675"/>
              <a:gd name="connsiteX8" fmla="*/ 841166 w 1682332"/>
              <a:gd name="connsiteY8" fmla="*/ 1971675 h 1971675"/>
              <a:gd name="connsiteX9" fmla="*/ 696851 w 1682332"/>
              <a:gd name="connsiteY9" fmla="*/ 1239541 h 1971675"/>
              <a:gd name="connsiteX10" fmla="*/ 0 w 1682332"/>
              <a:gd name="connsiteY10" fmla="*/ 1478756 h 1971675"/>
              <a:gd name="connsiteX11" fmla="*/ 552536 w 1682332"/>
              <a:gd name="connsiteY11" fmla="*/ 985838 h 1971675"/>
              <a:gd name="connsiteX12" fmla="*/ 0 w 1682332"/>
              <a:gd name="connsiteY12" fmla="*/ 492919 h 1971675"/>
              <a:gd name="connsiteX0" fmla="*/ 0 w 1682332"/>
              <a:gd name="connsiteY0" fmla="*/ 289719 h 1768475"/>
              <a:gd name="connsiteX1" fmla="*/ 696851 w 1682332"/>
              <a:gd name="connsiteY1" fmla="*/ 528934 h 1768475"/>
              <a:gd name="connsiteX2" fmla="*/ 876091 w 1682332"/>
              <a:gd name="connsiteY2" fmla="*/ 0 h 1768475"/>
              <a:gd name="connsiteX3" fmla="*/ 985481 w 1682332"/>
              <a:gd name="connsiteY3" fmla="*/ 528934 h 1768475"/>
              <a:gd name="connsiteX4" fmla="*/ 1682332 w 1682332"/>
              <a:gd name="connsiteY4" fmla="*/ 289719 h 1768475"/>
              <a:gd name="connsiteX5" fmla="*/ 1129796 w 1682332"/>
              <a:gd name="connsiteY5" fmla="*/ 782638 h 1768475"/>
              <a:gd name="connsiteX6" fmla="*/ 1682332 w 1682332"/>
              <a:gd name="connsiteY6" fmla="*/ 1275556 h 1768475"/>
              <a:gd name="connsiteX7" fmla="*/ 985481 w 1682332"/>
              <a:gd name="connsiteY7" fmla="*/ 1036341 h 1768475"/>
              <a:gd name="connsiteX8" fmla="*/ 841166 w 1682332"/>
              <a:gd name="connsiteY8" fmla="*/ 1768475 h 1768475"/>
              <a:gd name="connsiteX9" fmla="*/ 696851 w 1682332"/>
              <a:gd name="connsiteY9" fmla="*/ 1036341 h 1768475"/>
              <a:gd name="connsiteX10" fmla="*/ 0 w 1682332"/>
              <a:gd name="connsiteY10" fmla="*/ 1275556 h 1768475"/>
              <a:gd name="connsiteX11" fmla="*/ 552536 w 1682332"/>
              <a:gd name="connsiteY11" fmla="*/ 782638 h 1768475"/>
              <a:gd name="connsiteX12" fmla="*/ 0 w 1682332"/>
              <a:gd name="connsiteY12" fmla="*/ 289719 h 1768475"/>
              <a:gd name="connsiteX0" fmla="*/ 0 w 1682332"/>
              <a:gd name="connsiteY0" fmla="*/ 289719 h 1768475"/>
              <a:gd name="connsiteX1" fmla="*/ 696851 w 1682332"/>
              <a:gd name="connsiteY1" fmla="*/ 528934 h 1768475"/>
              <a:gd name="connsiteX2" fmla="*/ 876091 w 1682332"/>
              <a:gd name="connsiteY2" fmla="*/ 0 h 1768475"/>
              <a:gd name="connsiteX3" fmla="*/ 985481 w 1682332"/>
              <a:gd name="connsiteY3" fmla="*/ 528934 h 1768475"/>
              <a:gd name="connsiteX4" fmla="*/ 1682332 w 1682332"/>
              <a:gd name="connsiteY4" fmla="*/ 289719 h 1768475"/>
              <a:gd name="connsiteX5" fmla="*/ 1129796 w 1682332"/>
              <a:gd name="connsiteY5" fmla="*/ 782638 h 1768475"/>
              <a:gd name="connsiteX6" fmla="*/ 1682332 w 1682332"/>
              <a:gd name="connsiteY6" fmla="*/ 1275556 h 1768475"/>
              <a:gd name="connsiteX7" fmla="*/ 985481 w 1682332"/>
              <a:gd name="connsiteY7" fmla="*/ 1036341 h 1768475"/>
              <a:gd name="connsiteX8" fmla="*/ 841166 w 1682332"/>
              <a:gd name="connsiteY8" fmla="*/ 1768475 h 1768475"/>
              <a:gd name="connsiteX9" fmla="*/ 696851 w 1682332"/>
              <a:gd name="connsiteY9" fmla="*/ 1036341 h 1768475"/>
              <a:gd name="connsiteX10" fmla="*/ 107950 w 1682332"/>
              <a:gd name="connsiteY10" fmla="*/ 1351756 h 1768475"/>
              <a:gd name="connsiteX11" fmla="*/ 552536 w 1682332"/>
              <a:gd name="connsiteY11" fmla="*/ 782638 h 1768475"/>
              <a:gd name="connsiteX12" fmla="*/ 0 w 1682332"/>
              <a:gd name="connsiteY12" fmla="*/ 289719 h 1768475"/>
              <a:gd name="connsiteX0" fmla="*/ 0 w 1682332"/>
              <a:gd name="connsiteY0" fmla="*/ 289719 h 1565275"/>
              <a:gd name="connsiteX1" fmla="*/ 696851 w 1682332"/>
              <a:gd name="connsiteY1" fmla="*/ 528934 h 1565275"/>
              <a:gd name="connsiteX2" fmla="*/ 876091 w 1682332"/>
              <a:gd name="connsiteY2" fmla="*/ 0 h 1565275"/>
              <a:gd name="connsiteX3" fmla="*/ 985481 w 1682332"/>
              <a:gd name="connsiteY3" fmla="*/ 528934 h 1565275"/>
              <a:gd name="connsiteX4" fmla="*/ 1682332 w 1682332"/>
              <a:gd name="connsiteY4" fmla="*/ 289719 h 1565275"/>
              <a:gd name="connsiteX5" fmla="*/ 1129796 w 1682332"/>
              <a:gd name="connsiteY5" fmla="*/ 782638 h 1565275"/>
              <a:gd name="connsiteX6" fmla="*/ 1682332 w 1682332"/>
              <a:gd name="connsiteY6" fmla="*/ 1275556 h 1565275"/>
              <a:gd name="connsiteX7" fmla="*/ 985481 w 1682332"/>
              <a:gd name="connsiteY7" fmla="*/ 1036341 h 1565275"/>
              <a:gd name="connsiteX8" fmla="*/ 895141 w 1682332"/>
              <a:gd name="connsiteY8" fmla="*/ 1565275 h 1565275"/>
              <a:gd name="connsiteX9" fmla="*/ 696851 w 1682332"/>
              <a:gd name="connsiteY9" fmla="*/ 1036341 h 1565275"/>
              <a:gd name="connsiteX10" fmla="*/ 107950 w 1682332"/>
              <a:gd name="connsiteY10" fmla="*/ 1351756 h 1565275"/>
              <a:gd name="connsiteX11" fmla="*/ 552536 w 1682332"/>
              <a:gd name="connsiteY11" fmla="*/ 782638 h 1565275"/>
              <a:gd name="connsiteX12" fmla="*/ 0 w 1682332"/>
              <a:gd name="connsiteY12" fmla="*/ 289719 h 1565275"/>
              <a:gd name="connsiteX0" fmla="*/ 0 w 1771232"/>
              <a:gd name="connsiteY0" fmla="*/ 289719 h 1565275"/>
              <a:gd name="connsiteX1" fmla="*/ 696851 w 1771232"/>
              <a:gd name="connsiteY1" fmla="*/ 528934 h 1565275"/>
              <a:gd name="connsiteX2" fmla="*/ 876091 w 1771232"/>
              <a:gd name="connsiteY2" fmla="*/ 0 h 1565275"/>
              <a:gd name="connsiteX3" fmla="*/ 985481 w 1771232"/>
              <a:gd name="connsiteY3" fmla="*/ 528934 h 1565275"/>
              <a:gd name="connsiteX4" fmla="*/ 1682332 w 1771232"/>
              <a:gd name="connsiteY4" fmla="*/ 289719 h 1565275"/>
              <a:gd name="connsiteX5" fmla="*/ 1129796 w 1771232"/>
              <a:gd name="connsiteY5" fmla="*/ 782638 h 1565275"/>
              <a:gd name="connsiteX6" fmla="*/ 1771232 w 1771232"/>
              <a:gd name="connsiteY6" fmla="*/ 1399381 h 1565275"/>
              <a:gd name="connsiteX7" fmla="*/ 985481 w 1771232"/>
              <a:gd name="connsiteY7" fmla="*/ 1036341 h 1565275"/>
              <a:gd name="connsiteX8" fmla="*/ 895141 w 1771232"/>
              <a:gd name="connsiteY8" fmla="*/ 1565275 h 1565275"/>
              <a:gd name="connsiteX9" fmla="*/ 696851 w 1771232"/>
              <a:gd name="connsiteY9" fmla="*/ 1036341 h 1565275"/>
              <a:gd name="connsiteX10" fmla="*/ 107950 w 1771232"/>
              <a:gd name="connsiteY10" fmla="*/ 1351756 h 1565275"/>
              <a:gd name="connsiteX11" fmla="*/ 552536 w 1771232"/>
              <a:gd name="connsiteY11" fmla="*/ 782638 h 1565275"/>
              <a:gd name="connsiteX12" fmla="*/ 0 w 1771232"/>
              <a:gd name="connsiteY12" fmla="*/ 289719 h 1565275"/>
              <a:gd name="connsiteX0" fmla="*/ 0 w 1736307"/>
              <a:gd name="connsiteY0" fmla="*/ 184944 h 1565275"/>
              <a:gd name="connsiteX1" fmla="*/ 661926 w 1736307"/>
              <a:gd name="connsiteY1" fmla="*/ 528934 h 1565275"/>
              <a:gd name="connsiteX2" fmla="*/ 841166 w 1736307"/>
              <a:gd name="connsiteY2" fmla="*/ 0 h 1565275"/>
              <a:gd name="connsiteX3" fmla="*/ 950556 w 1736307"/>
              <a:gd name="connsiteY3" fmla="*/ 528934 h 1565275"/>
              <a:gd name="connsiteX4" fmla="*/ 1647407 w 1736307"/>
              <a:gd name="connsiteY4" fmla="*/ 289719 h 1565275"/>
              <a:gd name="connsiteX5" fmla="*/ 1094871 w 1736307"/>
              <a:gd name="connsiteY5" fmla="*/ 782638 h 1565275"/>
              <a:gd name="connsiteX6" fmla="*/ 1736307 w 1736307"/>
              <a:gd name="connsiteY6" fmla="*/ 1399381 h 1565275"/>
              <a:gd name="connsiteX7" fmla="*/ 950556 w 1736307"/>
              <a:gd name="connsiteY7" fmla="*/ 1036341 h 1565275"/>
              <a:gd name="connsiteX8" fmla="*/ 860216 w 1736307"/>
              <a:gd name="connsiteY8" fmla="*/ 1565275 h 1565275"/>
              <a:gd name="connsiteX9" fmla="*/ 661926 w 1736307"/>
              <a:gd name="connsiteY9" fmla="*/ 1036341 h 1565275"/>
              <a:gd name="connsiteX10" fmla="*/ 73025 w 1736307"/>
              <a:gd name="connsiteY10" fmla="*/ 1351756 h 1565275"/>
              <a:gd name="connsiteX11" fmla="*/ 517611 w 1736307"/>
              <a:gd name="connsiteY11" fmla="*/ 782638 h 1565275"/>
              <a:gd name="connsiteX12" fmla="*/ 0 w 1736307"/>
              <a:gd name="connsiteY12" fmla="*/ 184944 h 1565275"/>
              <a:gd name="connsiteX0" fmla="*/ 0 w 1736307"/>
              <a:gd name="connsiteY0" fmla="*/ 184944 h 1565275"/>
              <a:gd name="connsiteX1" fmla="*/ 661926 w 1736307"/>
              <a:gd name="connsiteY1" fmla="*/ 528934 h 1565275"/>
              <a:gd name="connsiteX2" fmla="*/ 841166 w 1736307"/>
              <a:gd name="connsiteY2" fmla="*/ 0 h 1565275"/>
              <a:gd name="connsiteX3" fmla="*/ 950556 w 1736307"/>
              <a:gd name="connsiteY3" fmla="*/ 528934 h 1565275"/>
              <a:gd name="connsiteX4" fmla="*/ 1361657 w 1736307"/>
              <a:gd name="connsiteY4" fmla="*/ 365919 h 1565275"/>
              <a:gd name="connsiteX5" fmla="*/ 1094871 w 1736307"/>
              <a:gd name="connsiteY5" fmla="*/ 782638 h 1565275"/>
              <a:gd name="connsiteX6" fmla="*/ 1736307 w 1736307"/>
              <a:gd name="connsiteY6" fmla="*/ 1399381 h 1565275"/>
              <a:gd name="connsiteX7" fmla="*/ 950556 w 1736307"/>
              <a:gd name="connsiteY7" fmla="*/ 1036341 h 1565275"/>
              <a:gd name="connsiteX8" fmla="*/ 860216 w 1736307"/>
              <a:gd name="connsiteY8" fmla="*/ 1565275 h 1565275"/>
              <a:gd name="connsiteX9" fmla="*/ 661926 w 1736307"/>
              <a:gd name="connsiteY9" fmla="*/ 1036341 h 1565275"/>
              <a:gd name="connsiteX10" fmla="*/ 73025 w 1736307"/>
              <a:gd name="connsiteY10" fmla="*/ 1351756 h 1565275"/>
              <a:gd name="connsiteX11" fmla="*/ 517611 w 1736307"/>
              <a:gd name="connsiteY11" fmla="*/ 782638 h 1565275"/>
              <a:gd name="connsiteX12" fmla="*/ 0 w 1736307"/>
              <a:gd name="connsiteY12" fmla="*/ 184944 h 15652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736307" h="1565275">
                <a:moveTo>
                  <a:pt x="0" y="184944"/>
                </a:moveTo>
                <a:lnTo>
                  <a:pt x="661926" y="528934"/>
                </a:lnTo>
                <a:lnTo>
                  <a:pt x="841166" y="0"/>
                </a:lnTo>
                <a:lnTo>
                  <a:pt x="950556" y="528934"/>
                </a:lnTo>
                <a:lnTo>
                  <a:pt x="1361657" y="365919"/>
                </a:lnTo>
                <a:lnTo>
                  <a:pt x="1094871" y="782638"/>
                </a:lnTo>
                <a:lnTo>
                  <a:pt x="1736307" y="1399381"/>
                </a:lnTo>
                <a:lnTo>
                  <a:pt x="950556" y="1036341"/>
                </a:lnTo>
                <a:lnTo>
                  <a:pt x="860216" y="1565275"/>
                </a:lnTo>
                <a:lnTo>
                  <a:pt x="661926" y="1036341"/>
                </a:lnTo>
                <a:lnTo>
                  <a:pt x="73025" y="1351756"/>
                </a:lnTo>
                <a:lnTo>
                  <a:pt x="517611" y="782638"/>
                </a:lnTo>
                <a:lnTo>
                  <a:pt x="0" y="184944"/>
                </a:lnTo>
                <a:close/>
              </a:path>
            </a:pathLst>
          </a:custGeom>
          <a:solidFill>
            <a:srgbClr val="EED301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十字星 13"/>
          <p:cNvSpPr/>
          <p:nvPr userDrawn="1"/>
        </p:nvSpPr>
        <p:spPr>
          <a:xfrm rot="18653403">
            <a:off x="2953087" y="1590150"/>
            <a:ext cx="140069" cy="178056"/>
          </a:xfrm>
          <a:prstGeom prst="star4">
            <a:avLst/>
          </a:prstGeom>
          <a:solidFill>
            <a:srgbClr val="EED301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" name="六角星 201"/>
          <p:cNvSpPr/>
          <p:nvPr userDrawn="1"/>
        </p:nvSpPr>
        <p:spPr>
          <a:xfrm>
            <a:off x="2651371" y="3249481"/>
            <a:ext cx="233251" cy="221162"/>
          </a:xfrm>
          <a:custGeom>
            <a:avLst/>
            <a:gdLst>
              <a:gd name="connsiteX0" fmla="*/ 0 w 1682332"/>
              <a:gd name="connsiteY0" fmla="*/ 492919 h 1971675"/>
              <a:gd name="connsiteX1" fmla="*/ 696851 w 1682332"/>
              <a:gd name="connsiteY1" fmla="*/ 732134 h 1971675"/>
              <a:gd name="connsiteX2" fmla="*/ 841166 w 1682332"/>
              <a:gd name="connsiteY2" fmla="*/ 0 h 1971675"/>
              <a:gd name="connsiteX3" fmla="*/ 985481 w 1682332"/>
              <a:gd name="connsiteY3" fmla="*/ 732134 h 1971675"/>
              <a:gd name="connsiteX4" fmla="*/ 1682332 w 1682332"/>
              <a:gd name="connsiteY4" fmla="*/ 492919 h 1971675"/>
              <a:gd name="connsiteX5" fmla="*/ 1129796 w 1682332"/>
              <a:gd name="connsiteY5" fmla="*/ 985838 h 1971675"/>
              <a:gd name="connsiteX6" fmla="*/ 1682332 w 1682332"/>
              <a:gd name="connsiteY6" fmla="*/ 1478756 h 1971675"/>
              <a:gd name="connsiteX7" fmla="*/ 985481 w 1682332"/>
              <a:gd name="connsiteY7" fmla="*/ 1239541 h 1971675"/>
              <a:gd name="connsiteX8" fmla="*/ 841166 w 1682332"/>
              <a:gd name="connsiteY8" fmla="*/ 1971675 h 1971675"/>
              <a:gd name="connsiteX9" fmla="*/ 696851 w 1682332"/>
              <a:gd name="connsiteY9" fmla="*/ 1239541 h 1971675"/>
              <a:gd name="connsiteX10" fmla="*/ 0 w 1682332"/>
              <a:gd name="connsiteY10" fmla="*/ 1478756 h 1971675"/>
              <a:gd name="connsiteX11" fmla="*/ 552536 w 1682332"/>
              <a:gd name="connsiteY11" fmla="*/ 985838 h 1971675"/>
              <a:gd name="connsiteX12" fmla="*/ 0 w 1682332"/>
              <a:gd name="connsiteY12" fmla="*/ 492919 h 1971675"/>
              <a:gd name="connsiteX0" fmla="*/ 0 w 1682332"/>
              <a:gd name="connsiteY0" fmla="*/ 289719 h 1768475"/>
              <a:gd name="connsiteX1" fmla="*/ 696851 w 1682332"/>
              <a:gd name="connsiteY1" fmla="*/ 528934 h 1768475"/>
              <a:gd name="connsiteX2" fmla="*/ 876091 w 1682332"/>
              <a:gd name="connsiteY2" fmla="*/ 0 h 1768475"/>
              <a:gd name="connsiteX3" fmla="*/ 985481 w 1682332"/>
              <a:gd name="connsiteY3" fmla="*/ 528934 h 1768475"/>
              <a:gd name="connsiteX4" fmla="*/ 1682332 w 1682332"/>
              <a:gd name="connsiteY4" fmla="*/ 289719 h 1768475"/>
              <a:gd name="connsiteX5" fmla="*/ 1129796 w 1682332"/>
              <a:gd name="connsiteY5" fmla="*/ 782638 h 1768475"/>
              <a:gd name="connsiteX6" fmla="*/ 1682332 w 1682332"/>
              <a:gd name="connsiteY6" fmla="*/ 1275556 h 1768475"/>
              <a:gd name="connsiteX7" fmla="*/ 985481 w 1682332"/>
              <a:gd name="connsiteY7" fmla="*/ 1036341 h 1768475"/>
              <a:gd name="connsiteX8" fmla="*/ 841166 w 1682332"/>
              <a:gd name="connsiteY8" fmla="*/ 1768475 h 1768475"/>
              <a:gd name="connsiteX9" fmla="*/ 696851 w 1682332"/>
              <a:gd name="connsiteY9" fmla="*/ 1036341 h 1768475"/>
              <a:gd name="connsiteX10" fmla="*/ 0 w 1682332"/>
              <a:gd name="connsiteY10" fmla="*/ 1275556 h 1768475"/>
              <a:gd name="connsiteX11" fmla="*/ 552536 w 1682332"/>
              <a:gd name="connsiteY11" fmla="*/ 782638 h 1768475"/>
              <a:gd name="connsiteX12" fmla="*/ 0 w 1682332"/>
              <a:gd name="connsiteY12" fmla="*/ 289719 h 1768475"/>
              <a:gd name="connsiteX0" fmla="*/ 0 w 1682332"/>
              <a:gd name="connsiteY0" fmla="*/ 289719 h 1768475"/>
              <a:gd name="connsiteX1" fmla="*/ 696851 w 1682332"/>
              <a:gd name="connsiteY1" fmla="*/ 528934 h 1768475"/>
              <a:gd name="connsiteX2" fmla="*/ 876091 w 1682332"/>
              <a:gd name="connsiteY2" fmla="*/ 0 h 1768475"/>
              <a:gd name="connsiteX3" fmla="*/ 985481 w 1682332"/>
              <a:gd name="connsiteY3" fmla="*/ 528934 h 1768475"/>
              <a:gd name="connsiteX4" fmla="*/ 1682332 w 1682332"/>
              <a:gd name="connsiteY4" fmla="*/ 289719 h 1768475"/>
              <a:gd name="connsiteX5" fmla="*/ 1129796 w 1682332"/>
              <a:gd name="connsiteY5" fmla="*/ 782638 h 1768475"/>
              <a:gd name="connsiteX6" fmla="*/ 1682332 w 1682332"/>
              <a:gd name="connsiteY6" fmla="*/ 1275556 h 1768475"/>
              <a:gd name="connsiteX7" fmla="*/ 985481 w 1682332"/>
              <a:gd name="connsiteY7" fmla="*/ 1036341 h 1768475"/>
              <a:gd name="connsiteX8" fmla="*/ 841166 w 1682332"/>
              <a:gd name="connsiteY8" fmla="*/ 1768475 h 1768475"/>
              <a:gd name="connsiteX9" fmla="*/ 696851 w 1682332"/>
              <a:gd name="connsiteY9" fmla="*/ 1036341 h 1768475"/>
              <a:gd name="connsiteX10" fmla="*/ 107950 w 1682332"/>
              <a:gd name="connsiteY10" fmla="*/ 1351756 h 1768475"/>
              <a:gd name="connsiteX11" fmla="*/ 552536 w 1682332"/>
              <a:gd name="connsiteY11" fmla="*/ 782638 h 1768475"/>
              <a:gd name="connsiteX12" fmla="*/ 0 w 1682332"/>
              <a:gd name="connsiteY12" fmla="*/ 289719 h 1768475"/>
              <a:gd name="connsiteX0" fmla="*/ 0 w 1682332"/>
              <a:gd name="connsiteY0" fmla="*/ 289719 h 1565275"/>
              <a:gd name="connsiteX1" fmla="*/ 696851 w 1682332"/>
              <a:gd name="connsiteY1" fmla="*/ 528934 h 1565275"/>
              <a:gd name="connsiteX2" fmla="*/ 876091 w 1682332"/>
              <a:gd name="connsiteY2" fmla="*/ 0 h 1565275"/>
              <a:gd name="connsiteX3" fmla="*/ 985481 w 1682332"/>
              <a:gd name="connsiteY3" fmla="*/ 528934 h 1565275"/>
              <a:gd name="connsiteX4" fmla="*/ 1682332 w 1682332"/>
              <a:gd name="connsiteY4" fmla="*/ 289719 h 1565275"/>
              <a:gd name="connsiteX5" fmla="*/ 1129796 w 1682332"/>
              <a:gd name="connsiteY5" fmla="*/ 782638 h 1565275"/>
              <a:gd name="connsiteX6" fmla="*/ 1682332 w 1682332"/>
              <a:gd name="connsiteY6" fmla="*/ 1275556 h 1565275"/>
              <a:gd name="connsiteX7" fmla="*/ 985481 w 1682332"/>
              <a:gd name="connsiteY7" fmla="*/ 1036341 h 1565275"/>
              <a:gd name="connsiteX8" fmla="*/ 895141 w 1682332"/>
              <a:gd name="connsiteY8" fmla="*/ 1565275 h 1565275"/>
              <a:gd name="connsiteX9" fmla="*/ 696851 w 1682332"/>
              <a:gd name="connsiteY9" fmla="*/ 1036341 h 1565275"/>
              <a:gd name="connsiteX10" fmla="*/ 107950 w 1682332"/>
              <a:gd name="connsiteY10" fmla="*/ 1351756 h 1565275"/>
              <a:gd name="connsiteX11" fmla="*/ 552536 w 1682332"/>
              <a:gd name="connsiteY11" fmla="*/ 782638 h 1565275"/>
              <a:gd name="connsiteX12" fmla="*/ 0 w 1682332"/>
              <a:gd name="connsiteY12" fmla="*/ 289719 h 1565275"/>
              <a:gd name="connsiteX0" fmla="*/ 0 w 1771232"/>
              <a:gd name="connsiteY0" fmla="*/ 289719 h 1565275"/>
              <a:gd name="connsiteX1" fmla="*/ 696851 w 1771232"/>
              <a:gd name="connsiteY1" fmla="*/ 528934 h 1565275"/>
              <a:gd name="connsiteX2" fmla="*/ 876091 w 1771232"/>
              <a:gd name="connsiteY2" fmla="*/ 0 h 1565275"/>
              <a:gd name="connsiteX3" fmla="*/ 985481 w 1771232"/>
              <a:gd name="connsiteY3" fmla="*/ 528934 h 1565275"/>
              <a:gd name="connsiteX4" fmla="*/ 1682332 w 1771232"/>
              <a:gd name="connsiteY4" fmla="*/ 289719 h 1565275"/>
              <a:gd name="connsiteX5" fmla="*/ 1129796 w 1771232"/>
              <a:gd name="connsiteY5" fmla="*/ 782638 h 1565275"/>
              <a:gd name="connsiteX6" fmla="*/ 1771232 w 1771232"/>
              <a:gd name="connsiteY6" fmla="*/ 1399381 h 1565275"/>
              <a:gd name="connsiteX7" fmla="*/ 985481 w 1771232"/>
              <a:gd name="connsiteY7" fmla="*/ 1036341 h 1565275"/>
              <a:gd name="connsiteX8" fmla="*/ 895141 w 1771232"/>
              <a:gd name="connsiteY8" fmla="*/ 1565275 h 1565275"/>
              <a:gd name="connsiteX9" fmla="*/ 696851 w 1771232"/>
              <a:gd name="connsiteY9" fmla="*/ 1036341 h 1565275"/>
              <a:gd name="connsiteX10" fmla="*/ 107950 w 1771232"/>
              <a:gd name="connsiteY10" fmla="*/ 1351756 h 1565275"/>
              <a:gd name="connsiteX11" fmla="*/ 552536 w 1771232"/>
              <a:gd name="connsiteY11" fmla="*/ 782638 h 1565275"/>
              <a:gd name="connsiteX12" fmla="*/ 0 w 1771232"/>
              <a:gd name="connsiteY12" fmla="*/ 289719 h 1565275"/>
              <a:gd name="connsiteX0" fmla="*/ 0 w 1736307"/>
              <a:gd name="connsiteY0" fmla="*/ 184944 h 1565275"/>
              <a:gd name="connsiteX1" fmla="*/ 661926 w 1736307"/>
              <a:gd name="connsiteY1" fmla="*/ 528934 h 1565275"/>
              <a:gd name="connsiteX2" fmla="*/ 841166 w 1736307"/>
              <a:gd name="connsiteY2" fmla="*/ 0 h 1565275"/>
              <a:gd name="connsiteX3" fmla="*/ 950556 w 1736307"/>
              <a:gd name="connsiteY3" fmla="*/ 528934 h 1565275"/>
              <a:gd name="connsiteX4" fmla="*/ 1647407 w 1736307"/>
              <a:gd name="connsiteY4" fmla="*/ 289719 h 1565275"/>
              <a:gd name="connsiteX5" fmla="*/ 1094871 w 1736307"/>
              <a:gd name="connsiteY5" fmla="*/ 782638 h 1565275"/>
              <a:gd name="connsiteX6" fmla="*/ 1736307 w 1736307"/>
              <a:gd name="connsiteY6" fmla="*/ 1399381 h 1565275"/>
              <a:gd name="connsiteX7" fmla="*/ 950556 w 1736307"/>
              <a:gd name="connsiteY7" fmla="*/ 1036341 h 1565275"/>
              <a:gd name="connsiteX8" fmla="*/ 860216 w 1736307"/>
              <a:gd name="connsiteY8" fmla="*/ 1565275 h 1565275"/>
              <a:gd name="connsiteX9" fmla="*/ 661926 w 1736307"/>
              <a:gd name="connsiteY9" fmla="*/ 1036341 h 1565275"/>
              <a:gd name="connsiteX10" fmla="*/ 73025 w 1736307"/>
              <a:gd name="connsiteY10" fmla="*/ 1351756 h 1565275"/>
              <a:gd name="connsiteX11" fmla="*/ 517611 w 1736307"/>
              <a:gd name="connsiteY11" fmla="*/ 782638 h 1565275"/>
              <a:gd name="connsiteX12" fmla="*/ 0 w 1736307"/>
              <a:gd name="connsiteY12" fmla="*/ 184944 h 1565275"/>
              <a:gd name="connsiteX0" fmla="*/ 0 w 1736307"/>
              <a:gd name="connsiteY0" fmla="*/ 184944 h 1565275"/>
              <a:gd name="connsiteX1" fmla="*/ 661926 w 1736307"/>
              <a:gd name="connsiteY1" fmla="*/ 528934 h 1565275"/>
              <a:gd name="connsiteX2" fmla="*/ 841166 w 1736307"/>
              <a:gd name="connsiteY2" fmla="*/ 0 h 1565275"/>
              <a:gd name="connsiteX3" fmla="*/ 950556 w 1736307"/>
              <a:gd name="connsiteY3" fmla="*/ 528934 h 1565275"/>
              <a:gd name="connsiteX4" fmla="*/ 1361657 w 1736307"/>
              <a:gd name="connsiteY4" fmla="*/ 365919 h 1565275"/>
              <a:gd name="connsiteX5" fmla="*/ 1094871 w 1736307"/>
              <a:gd name="connsiteY5" fmla="*/ 782638 h 1565275"/>
              <a:gd name="connsiteX6" fmla="*/ 1736307 w 1736307"/>
              <a:gd name="connsiteY6" fmla="*/ 1399381 h 1565275"/>
              <a:gd name="connsiteX7" fmla="*/ 950556 w 1736307"/>
              <a:gd name="connsiteY7" fmla="*/ 1036341 h 1565275"/>
              <a:gd name="connsiteX8" fmla="*/ 860216 w 1736307"/>
              <a:gd name="connsiteY8" fmla="*/ 1565275 h 1565275"/>
              <a:gd name="connsiteX9" fmla="*/ 661926 w 1736307"/>
              <a:gd name="connsiteY9" fmla="*/ 1036341 h 1565275"/>
              <a:gd name="connsiteX10" fmla="*/ 73025 w 1736307"/>
              <a:gd name="connsiteY10" fmla="*/ 1351756 h 1565275"/>
              <a:gd name="connsiteX11" fmla="*/ 517611 w 1736307"/>
              <a:gd name="connsiteY11" fmla="*/ 782638 h 1565275"/>
              <a:gd name="connsiteX12" fmla="*/ 0 w 1736307"/>
              <a:gd name="connsiteY12" fmla="*/ 184944 h 15652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736307" h="1565275">
                <a:moveTo>
                  <a:pt x="0" y="184944"/>
                </a:moveTo>
                <a:lnTo>
                  <a:pt x="661926" y="528934"/>
                </a:lnTo>
                <a:lnTo>
                  <a:pt x="841166" y="0"/>
                </a:lnTo>
                <a:lnTo>
                  <a:pt x="950556" y="528934"/>
                </a:lnTo>
                <a:lnTo>
                  <a:pt x="1361657" y="365919"/>
                </a:lnTo>
                <a:lnTo>
                  <a:pt x="1094871" y="782638"/>
                </a:lnTo>
                <a:lnTo>
                  <a:pt x="1736307" y="1399381"/>
                </a:lnTo>
                <a:lnTo>
                  <a:pt x="950556" y="1036341"/>
                </a:lnTo>
                <a:lnTo>
                  <a:pt x="860216" y="1565275"/>
                </a:lnTo>
                <a:lnTo>
                  <a:pt x="661926" y="1036341"/>
                </a:lnTo>
                <a:lnTo>
                  <a:pt x="73025" y="1351756"/>
                </a:lnTo>
                <a:lnTo>
                  <a:pt x="517611" y="782638"/>
                </a:lnTo>
                <a:lnTo>
                  <a:pt x="0" y="184944"/>
                </a:lnTo>
                <a:close/>
              </a:path>
            </a:pathLst>
          </a:custGeom>
          <a:solidFill>
            <a:srgbClr val="EED301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" name="六角星 201"/>
          <p:cNvSpPr/>
          <p:nvPr userDrawn="1"/>
        </p:nvSpPr>
        <p:spPr>
          <a:xfrm>
            <a:off x="3854649" y="5861082"/>
            <a:ext cx="265372" cy="251619"/>
          </a:xfrm>
          <a:custGeom>
            <a:avLst/>
            <a:gdLst>
              <a:gd name="connsiteX0" fmla="*/ 0 w 1682332"/>
              <a:gd name="connsiteY0" fmla="*/ 492919 h 1971675"/>
              <a:gd name="connsiteX1" fmla="*/ 696851 w 1682332"/>
              <a:gd name="connsiteY1" fmla="*/ 732134 h 1971675"/>
              <a:gd name="connsiteX2" fmla="*/ 841166 w 1682332"/>
              <a:gd name="connsiteY2" fmla="*/ 0 h 1971675"/>
              <a:gd name="connsiteX3" fmla="*/ 985481 w 1682332"/>
              <a:gd name="connsiteY3" fmla="*/ 732134 h 1971675"/>
              <a:gd name="connsiteX4" fmla="*/ 1682332 w 1682332"/>
              <a:gd name="connsiteY4" fmla="*/ 492919 h 1971675"/>
              <a:gd name="connsiteX5" fmla="*/ 1129796 w 1682332"/>
              <a:gd name="connsiteY5" fmla="*/ 985838 h 1971675"/>
              <a:gd name="connsiteX6" fmla="*/ 1682332 w 1682332"/>
              <a:gd name="connsiteY6" fmla="*/ 1478756 h 1971675"/>
              <a:gd name="connsiteX7" fmla="*/ 985481 w 1682332"/>
              <a:gd name="connsiteY7" fmla="*/ 1239541 h 1971675"/>
              <a:gd name="connsiteX8" fmla="*/ 841166 w 1682332"/>
              <a:gd name="connsiteY8" fmla="*/ 1971675 h 1971675"/>
              <a:gd name="connsiteX9" fmla="*/ 696851 w 1682332"/>
              <a:gd name="connsiteY9" fmla="*/ 1239541 h 1971675"/>
              <a:gd name="connsiteX10" fmla="*/ 0 w 1682332"/>
              <a:gd name="connsiteY10" fmla="*/ 1478756 h 1971675"/>
              <a:gd name="connsiteX11" fmla="*/ 552536 w 1682332"/>
              <a:gd name="connsiteY11" fmla="*/ 985838 h 1971675"/>
              <a:gd name="connsiteX12" fmla="*/ 0 w 1682332"/>
              <a:gd name="connsiteY12" fmla="*/ 492919 h 1971675"/>
              <a:gd name="connsiteX0" fmla="*/ 0 w 1682332"/>
              <a:gd name="connsiteY0" fmla="*/ 289719 h 1768475"/>
              <a:gd name="connsiteX1" fmla="*/ 696851 w 1682332"/>
              <a:gd name="connsiteY1" fmla="*/ 528934 h 1768475"/>
              <a:gd name="connsiteX2" fmla="*/ 876091 w 1682332"/>
              <a:gd name="connsiteY2" fmla="*/ 0 h 1768475"/>
              <a:gd name="connsiteX3" fmla="*/ 985481 w 1682332"/>
              <a:gd name="connsiteY3" fmla="*/ 528934 h 1768475"/>
              <a:gd name="connsiteX4" fmla="*/ 1682332 w 1682332"/>
              <a:gd name="connsiteY4" fmla="*/ 289719 h 1768475"/>
              <a:gd name="connsiteX5" fmla="*/ 1129796 w 1682332"/>
              <a:gd name="connsiteY5" fmla="*/ 782638 h 1768475"/>
              <a:gd name="connsiteX6" fmla="*/ 1682332 w 1682332"/>
              <a:gd name="connsiteY6" fmla="*/ 1275556 h 1768475"/>
              <a:gd name="connsiteX7" fmla="*/ 985481 w 1682332"/>
              <a:gd name="connsiteY7" fmla="*/ 1036341 h 1768475"/>
              <a:gd name="connsiteX8" fmla="*/ 841166 w 1682332"/>
              <a:gd name="connsiteY8" fmla="*/ 1768475 h 1768475"/>
              <a:gd name="connsiteX9" fmla="*/ 696851 w 1682332"/>
              <a:gd name="connsiteY9" fmla="*/ 1036341 h 1768475"/>
              <a:gd name="connsiteX10" fmla="*/ 0 w 1682332"/>
              <a:gd name="connsiteY10" fmla="*/ 1275556 h 1768475"/>
              <a:gd name="connsiteX11" fmla="*/ 552536 w 1682332"/>
              <a:gd name="connsiteY11" fmla="*/ 782638 h 1768475"/>
              <a:gd name="connsiteX12" fmla="*/ 0 w 1682332"/>
              <a:gd name="connsiteY12" fmla="*/ 289719 h 1768475"/>
              <a:gd name="connsiteX0" fmla="*/ 0 w 1682332"/>
              <a:gd name="connsiteY0" fmla="*/ 289719 h 1768475"/>
              <a:gd name="connsiteX1" fmla="*/ 696851 w 1682332"/>
              <a:gd name="connsiteY1" fmla="*/ 528934 h 1768475"/>
              <a:gd name="connsiteX2" fmla="*/ 876091 w 1682332"/>
              <a:gd name="connsiteY2" fmla="*/ 0 h 1768475"/>
              <a:gd name="connsiteX3" fmla="*/ 985481 w 1682332"/>
              <a:gd name="connsiteY3" fmla="*/ 528934 h 1768475"/>
              <a:gd name="connsiteX4" fmla="*/ 1682332 w 1682332"/>
              <a:gd name="connsiteY4" fmla="*/ 289719 h 1768475"/>
              <a:gd name="connsiteX5" fmla="*/ 1129796 w 1682332"/>
              <a:gd name="connsiteY5" fmla="*/ 782638 h 1768475"/>
              <a:gd name="connsiteX6" fmla="*/ 1682332 w 1682332"/>
              <a:gd name="connsiteY6" fmla="*/ 1275556 h 1768475"/>
              <a:gd name="connsiteX7" fmla="*/ 985481 w 1682332"/>
              <a:gd name="connsiteY7" fmla="*/ 1036341 h 1768475"/>
              <a:gd name="connsiteX8" fmla="*/ 841166 w 1682332"/>
              <a:gd name="connsiteY8" fmla="*/ 1768475 h 1768475"/>
              <a:gd name="connsiteX9" fmla="*/ 696851 w 1682332"/>
              <a:gd name="connsiteY9" fmla="*/ 1036341 h 1768475"/>
              <a:gd name="connsiteX10" fmla="*/ 107950 w 1682332"/>
              <a:gd name="connsiteY10" fmla="*/ 1351756 h 1768475"/>
              <a:gd name="connsiteX11" fmla="*/ 552536 w 1682332"/>
              <a:gd name="connsiteY11" fmla="*/ 782638 h 1768475"/>
              <a:gd name="connsiteX12" fmla="*/ 0 w 1682332"/>
              <a:gd name="connsiteY12" fmla="*/ 289719 h 1768475"/>
              <a:gd name="connsiteX0" fmla="*/ 0 w 1682332"/>
              <a:gd name="connsiteY0" fmla="*/ 289719 h 1565275"/>
              <a:gd name="connsiteX1" fmla="*/ 696851 w 1682332"/>
              <a:gd name="connsiteY1" fmla="*/ 528934 h 1565275"/>
              <a:gd name="connsiteX2" fmla="*/ 876091 w 1682332"/>
              <a:gd name="connsiteY2" fmla="*/ 0 h 1565275"/>
              <a:gd name="connsiteX3" fmla="*/ 985481 w 1682332"/>
              <a:gd name="connsiteY3" fmla="*/ 528934 h 1565275"/>
              <a:gd name="connsiteX4" fmla="*/ 1682332 w 1682332"/>
              <a:gd name="connsiteY4" fmla="*/ 289719 h 1565275"/>
              <a:gd name="connsiteX5" fmla="*/ 1129796 w 1682332"/>
              <a:gd name="connsiteY5" fmla="*/ 782638 h 1565275"/>
              <a:gd name="connsiteX6" fmla="*/ 1682332 w 1682332"/>
              <a:gd name="connsiteY6" fmla="*/ 1275556 h 1565275"/>
              <a:gd name="connsiteX7" fmla="*/ 985481 w 1682332"/>
              <a:gd name="connsiteY7" fmla="*/ 1036341 h 1565275"/>
              <a:gd name="connsiteX8" fmla="*/ 895141 w 1682332"/>
              <a:gd name="connsiteY8" fmla="*/ 1565275 h 1565275"/>
              <a:gd name="connsiteX9" fmla="*/ 696851 w 1682332"/>
              <a:gd name="connsiteY9" fmla="*/ 1036341 h 1565275"/>
              <a:gd name="connsiteX10" fmla="*/ 107950 w 1682332"/>
              <a:gd name="connsiteY10" fmla="*/ 1351756 h 1565275"/>
              <a:gd name="connsiteX11" fmla="*/ 552536 w 1682332"/>
              <a:gd name="connsiteY11" fmla="*/ 782638 h 1565275"/>
              <a:gd name="connsiteX12" fmla="*/ 0 w 1682332"/>
              <a:gd name="connsiteY12" fmla="*/ 289719 h 1565275"/>
              <a:gd name="connsiteX0" fmla="*/ 0 w 1771232"/>
              <a:gd name="connsiteY0" fmla="*/ 289719 h 1565275"/>
              <a:gd name="connsiteX1" fmla="*/ 696851 w 1771232"/>
              <a:gd name="connsiteY1" fmla="*/ 528934 h 1565275"/>
              <a:gd name="connsiteX2" fmla="*/ 876091 w 1771232"/>
              <a:gd name="connsiteY2" fmla="*/ 0 h 1565275"/>
              <a:gd name="connsiteX3" fmla="*/ 985481 w 1771232"/>
              <a:gd name="connsiteY3" fmla="*/ 528934 h 1565275"/>
              <a:gd name="connsiteX4" fmla="*/ 1682332 w 1771232"/>
              <a:gd name="connsiteY4" fmla="*/ 289719 h 1565275"/>
              <a:gd name="connsiteX5" fmla="*/ 1129796 w 1771232"/>
              <a:gd name="connsiteY5" fmla="*/ 782638 h 1565275"/>
              <a:gd name="connsiteX6" fmla="*/ 1771232 w 1771232"/>
              <a:gd name="connsiteY6" fmla="*/ 1399381 h 1565275"/>
              <a:gd name="connsiteX7" fmla="*/ 985481 w 1771232"/>
              <a:gd name="connsiteY7" fmla="*/ 1036341 h 1565275"/>
              <a:gd name="connsiteX8" fmla="*/ 895141 w 1771232"/>
              <a:gd name="connsiteY8" fmla="*/ 1565275 h 1565275"/>
              <a:gd name="connsiteX9" fmla="*/ 696851 w 1771232"/>
              <a:gd name="connsiteY9" fmla="*/ 1036341 h 1565275"/>
              <a:gd name="connsiteX10" fmla="*/ 107950 w 1771232"/>
              <a:gd name="connsiteY10" fmla="*/ 1351756 h 1565275"/>
              <a:gd name="connsiteX11" fmla="*/ 552536 w 1771232"/>
              <a:gd name="connsiteY11" fmla="*/ 782638 h 1565275"/>
              <a:gd name="connsiteX12" fmla="*/ 0 w 1771232"/>
              <a:gd name="connsiteY12" fmla="*/ 289719 h 1565275"/>
              <a:gd name="connsiteX0" fmla="*/ 0 w 1736307"/>
              <a:gd name="connsiteY0" fmla="*/ 184944 h 1565275"/>
              <a:gd name="connsiteX1" fmla="*/ 661926 w 1736307"/>
              <a:gd name="connsiteY1" fmla="*/ 528934 h 1565275"/>
              <a:gd name="connsiteX2" fmla="*/ 841166 w 1736307"/>
              <a:gd name="connsiteY2" fmla="*/ 0 h 1565275"/>
              <a:gd name="connsiteX3" fmla="*/ 950556 w 1736307"/>
              <a:gd name="connsiteY3" fmla="*/ 528934 h 1565275"/>
              <a:gd name="connsiteX4" fmla="*/ 1647407 w 1736307"/>
              <a:gd name="connsiteY4" fmla="*/ 289719 h 1565275"/>
              <a:gd name="connsiteX5" fmla="*/ 1094871 w 1736307"/>
              <a:gd name="connsiteY5" fmla="*/ 782638 h 1565275"/>
              <a:gd name="connsiteX6" fmla="*/ 1736307 w 1736307"/>
              <a:gd name="connsiteY6" fmla="*/ 1399381 h 1565275"/>
              <a:gd name="connsiteX7" fmla="*/ 950556 w 1736307"/>
              <a:gd name="connsiteY7" fmla="*/ 1036341 h 1565275"/>
              <a:gd name="connsiteX8" fmla="*/ 860216 w 1736307"/>
              <a:gd name="connsiteY8" fmla="*/ 1565275 h 1565275"/>
              <a:gd name="connsiteX9" fmla="*/ 661926 w 1736307"/>
              <a:gd name="connsiteY9" fmla="*/ 1036341 h 1565275"/>
              <a:gd name="connsiteX10" fmla="*/ 73025 w 1736307"/>
              <a:gd name="connsiteY10" fmla="*/ 1351756 h 1565275"/>
              <a:gd name="connsiteX11" fmla="*/ 517611 w 1736307"/>
              <a:gd name="connsiteY11" fmla="*/ 782638 h 1565275"/>
              <a:gd name="connsiteX12" fmla="*/ 0 w 1736307"/>
              <a:gd name="connsiteY12" fmla="*/ 184944 h 1565275"/>
              <a:gd name="connsiteX0" fmla="*/ 0 w 1736307"/>
              <a:gd name="connsiteY0" fmla="*/ 184944 h 1565275"/>
              <a:gd name="connsiteX1" fmla="*/ 661926 w 1736307"/>
              <a:gd name="connsiteY1" fmla="*/ 528934 h 1565275"/>
              <a:gd name="connsiteX2" fmla="*/ 841166 w 1736307"/>
              <a:gd name="connsiteY2" fmla="*/ 0 h 1565275"/>
              <a:gd name="connsiteX3" fmla="*/ 950556 w 1736307"/>
              <a:gd name="connsiteY3" fmla="*/ 528934 h 1565275"/>
              <a:gd name="connsiteX4" fmla="*/ 1361657 w 1736307"/>
              <a:gd name="connsiteY4" fmla="*/ 365919 h 1565275"/>
              <a:gd name="connsiteX5" fmla="*/ 1094871 w 1736307"/>
              <a:gd name="connsiteY5" fmla="*/ 782638 h 1565275"/>
              <a:gd name="connsiteX6" fmla="*/ 1736307 w 1736307"/>
              <a:gd name="connsiteY6" fmla="*/ 1399381 h 1565275"/>
              <a:gd name="connsiteX7" fmla="*/ 950556 w 1736307"/>
              <a:gd name="connsiteY7" fmla="*/ 1036341 h 1565275"/>
              <a:gd name="connsiteX8" fmla="*/ 860216 w 1736307"/>
              <a:gd name="connsiteY8" fmla="*/ 1565275 h 1565275"/>
              <a:gd name="connsiteX9" fmla="*/ 661926 w 1736307"/>
              <a:gd name="connsiteY9" fmla="*/ 1036341 h 1565275"/>
              <a:gd name="connsiteX10" fmla="*/ 73025 w 1736307"/>
              <a:gd name="connsiteY10" fmla="*/ 1351756 h 1565275"/>
              <a:gd name="connsiteX11" fmla="*/ 517611 w 1736307"/>
              <a:gd name="connsiteY11" fmla="*/ 782638 h 1565275"/>
              <a:gd name="connsiteX12" fmla="*/ 0 w 1736307"/>
              <a:gd name="connsiteY12" fmla="*/ 184944 h 15652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736307" h="1565275">
                <a:moveTo>
                  <a:pt x="0" y="184944"/>
                </a:moveTo>
                <a:lnTo>
                  <a:pt x="661926" y="528934"/>
                </a:lnTo>
                <a:lnTo>
                  <a:pt x="841166" y="0"/>
                </a:lnTo>
                <a:lnTo>
                  <a:pt x="950556" y="528934"/>
                </a:lnTo>
                <a:lnTo>
                  <a:pt x="1361657" y="365919"/>
                </a:lnTo>
                <a:lnTo>
                  <a:pt x="1094871" y="782638"/>
                </a:lnTo>
                <a:lnTo>
                  <a:pt x="1736307" y="1399381"/>
                </a:lnTo>
                <a:lnTo>
                  <a:pt x="950556" y="1036341"/>
                </a:lnTo>
                <a:lnTo>
                  <a:pt x="860216" y="1565275"/>
                </a:lnTo>
                <a:lnTo>
                  <a:pt x="661926" y="1036341"/>
                </a:lnTo>
                <a:lnTo>
                  <a:pt x="73025" y="1351756"/>
                </a:lnTo>
                <a:lnTo>
                  <a:pt x="517611" y="782638"/>
                </a:lnTo>
                <a:lnTo>
                  <a:pt x="0" y="184944"/>
                </a:lnTo>
                <a:close/>
              </a:path>
            </a:pathLst>
          </a:custGeom>
          <a:solidFill>
            <a:srgbClr val="EED301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" name="十字星 16"/>
          <p:cNvSpPr/>
          <p:nvPr userDrawn="1"/>
        </p:nvSpPr>
        <p:spPr>
          <a:xfrm rot="18653403">
            <a:off x="1808125" y="5514124"/>
            <a:ext cx="140069" cy="178056"/>
          </a:xfrm>
          <a:prstGeom prst="star4">
            <a:avLst/>
          </a:prstGeom>
          <a:solidFill>
            <a:srgbClr val="EED301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六角星 201"/>
          <p:cNvSpPr/>
          <p:nvPr userDrawn="1"/>
        </p:nvSpPr>
        <p:spPr>
          <a:xfrm>
            <a:off x="4874264" y="6550457"/>
            <a:ext cx="154634" cy="146619"/>
          </a:xfrm>
          <a:custGeom>
            <a:avLst/>
            <a:gdLst>
              <a:gd name="connsiteX0" fmla="*/ 0 w 1682332"/>
              <a:gd name="connsiteY0" fmla="*/ 492919 h 1971675"/>
              <a:gd name="connsiteX1" fmla="*/ 696851 w 1682332"/>
              <a:gd name="connsiteY1" fmla="*/ 732134 h 1971675"/>
              <a:gd name="connsiteX2" fmla="*/ 841166 w 1682332"/>
              <a:gd name="connsiteY2" fmla="*/ 0 h 1971675"/>
              <a:gd name="connsiteX3" fmla="*/ 985481 w 1682332"/>
              <a:gd name="connsiteY3" fmla="*/ 732134 h 1971675"/>
              <a:gd name="connsiteX4" fmla="*/ 1682332 w 1682332"/>
              <a:gd name="connsiteY4" fmla="*/ 492919 h 1971675"/>
              <a:gd name="connsiteX5" fmla="*/ 1129796 w 1682332"/>
              <a:gd name="connsiteY5" fmla="*/ 985838 h 1971675"/>
              <a:gd name="connsiteX6" fmla="*/ 1682332 w 1682332"/>
              <a:gd name="connsiteY6" fmla="*/ 1478756 h 1971675"/>
              <a:gd name="connsiteX7" fmla="*/ 985481 w 1682332"/>
              <a:gd name="connsiteY7" fmla="*/ 1239541 h 1971675"/>
              <a:gd name="connsiteX8" fmla="*/ 841166 w 1682332"/>
              <a:gd name="connsiteY8" fmla="*/ 1971675 h 1971675"/>
              <a:gd name="connsiteX9" fmla="*/ 696851 w 1682332"/>
              <a:gd name="connsiteY9" fmla="*/ 1239541 h 1971675"/>
              <a:gd name="connsiteX10" fmla="*/ 0 w 1682332"/>
              <a:gd name="connsiteY10" fmla="*/ 1478756 h 1971675"/>
              <a:gd name="connsiteX11" fmla="*/ 552536 w 1682332"/>
              <a:gd name="connsiteY11" fmla="*/ 985838 h 1971675"/>
              <a:gd name="connsiteX12" fmla="*/ 0 w 1682332"/>
              <a:gd name="connsiteY12" fmla="*/ 492919 h 1971675"/>
              <a:gd name="connsiteX0" fmla="*/ 0 w 1682332"/>
              <a:gd name="connsiteY0" fmla="*/ 289719 h 1768475"/>
              <a:gd name="connsiteX1" fmla="*/ 696851 w 1682332"/>
              <a:gd name="connsiteY1" fmla="*/ 528934 h 1768475"/>
              <a:gd name="connsiteX2" fmla="*/ 876091 w 1682332"/>
              <a:gd name="connsiteY2" fmla="*/ 0 h 1768475"/>
              <a:gd name="connsiteX3" fmla="*/ 985481 w 1682332"/>
              <a:gd name="connsiteY3" fmla="*/ 528934 h 1768475"/>
              <a:gd name="connsiteX4" fmla="*/ 1682332 w 1682332"/>
              <a:gd name="connsiteY4" fmla="*/ 289719 h 1768475"/>
              <a:gd name="connsiteX5" fmla="*/ 1129796 w 1682332"/>
              <a:gd name="connsiteY5" fmla="*/ 782638 h 1768475"/>
              <a:gd name="connsiteX6" fmla="*/ 1682332 w 1682332"/>
              <a:gd name="connsiteY6" fmla="*/ 1275556 h 1768475"/>
              <a:gd name="connsiteX7" fmla="*/ 985481 w 1682332"/>
              <a:gd name="connsiteY7" fmla="*/ 1036341 h 1768475"/>
              <a:gd name="connsiteX8" fmla="*/ 841166 w 1682332"/>
              <a:gd name="connsiteY8" fmla="*/ 1768475 h 1768475"/>
              <a:gd name="connsiteX9" fmla="*/ 696851 w 1682332"/>
              <a:gd name="connsiteY9" fmla="*/ 1036341 h 1768475"/>
              <a:gd name="connsiteX10" fmla="*/ 0 w 1682332"/>
              <a:gd name="connsiteY10" fmla="*/ 1275556 h 1768475"/>
              <a:gd name="connsiteX11" fmla="*/ 552536 w 1682332"/>
              <a:gd name="connsiteY11" fmla="*/ 782638 h 1768475"/>
              <a:gd name="connsiteX12" fmla="*/ 0 w 1682332"/>
              <a:gd name="connsiteY12" fmla="*/ 289719 h 1768475"/>
              <a:gd name="connsiteX0" fmla="*/ 0 w 1682332"/>
              <a:gd name="connsiteY0" fmla="*/ 289719 h 1768475"/>
              <a:gd name="connsiteX1" fmla="*/ 696851 w 1682332"/>
              <a:gd name="connsiteY1" fmla="*/ 528934 h 1768475"/>
              <a:gd name="connsiteX2" fmla="*/ 876091 w 1682332"/>
              <a:gd name="connsiteY2" fmla="*/ 0 h 1768475"/>
              <a:gd name="connsiteX3" fmla="*/ 985481 w 1682332"/>
              <a:gd name="connsiteY3" fmla="*/ 528934 h 1768475"/>
              <a:gd name="connsiteX4" fmla="*/ 1682332 w 1682332"/>
              <a:gd name="connsiteY4" fmla="*/ 289719 h 1768475"/>
              <a:gd name="connsiteX5" fmla="*/ 1129796 w 1682332"/>
              <a:gd name="connsiteY5" fmla="*/ 782638 h 1768475"/>
              <a:gd name="connsiteX6" fmla="*/ 1682332 w 1682332"/>
              <a:gd name="connsiteY6" fmla="*/ 1275556 h 1768475"/>
              <a:gd name="connsiteX7" fmla="*/ 985481 w 1682332"/>
              <a:gd name="connsiteY7" fmla="*/ 1036341 h 1768475"/>
              <a:gd name="connsiteX8" fmla="*/ 841166 w 1682332"/>
              <a:gd name="connsiteY8" fmla="*/ 1768475 h 1768475"/>
              <a:gd name="connsiteX9" fmla="*/ 696851 w 1682332"/>
              <a:gd name="connsiteY9" fmla="*/ 1036341 h 1768475"/>
              <a:gd name="connsiteX10" fmla="*/ 107950 w 1682332"/>
              <a:gd name="connsiteY10" fmla="*/ 1351756 h 1768475"/>
              <a:gd name="connsiteX11" fmla="*/ 552536 w 1682332"/>
              <a:gd name="connsiteY11" fmla="*/ 782638 h 1768475"/>
              <a:gd name="connsiteX12" fmla="*/ 0 w 1682332"/>
              <a:gd name="connsiteY12" fmla="*/ 289719 h 1768475"/>
              <a:gd name="connsiteX0" fmla="*/ 0 w 1682332"/>
              <a:gd name="connsiteY0" fmla="*/ 289719 h 1565275"/>
              <a:gd name="connsiteX1" fmla="*/ 696851 w 1682332"/>
              <a:gd name="connsiteY1" fmla="*/ 528934 h 1565275"/>
              <a:gd name="connsiteX2" fmla="*/ 876091 w 1682332"/>
              <a:gd name="connsiteY2" fmla="*/ 0 h 1565275"/>
              <a:gd name="connsiteX3" fmla="*/ 985481 w 1682332"/>
              <a:gd name="connsiteY3" fmla="*/ 528934 h 1565275"/>
              <a:gd name="connsiteX4" fmla="*/ 1682332 w 1682332"/>
              <a:gd name="connsiteY4" fmla="*/ 289719 h 1565275"/>
              <a:gd name="connsiteX5" fmla="*/ 1129796 w 1682332"/>
              <a:gd name="connsiteY5" fmla="*/ 782638 h 1565275"/>
              <a:gd name="connsiteX6" fmla="*/ 1682332 w 1682332"/>
              <a:gd name="connsiteY6" fmla="*/ 1275556 h 1565275"/>
              <a:gd name="connsiteX7" fmla="*/ 985481 w 1682332"/>
              <a:gd name="connsiteY7" fmla="*/ 1036341 h 1565275"/>
              <a:gd name="connsiteX8" fmla="*/ 895141 w 1682332"/>
              <a:gd name="connsiteY8" fmla="*/ 1565275 h 1565275"/>
              <a:gd name="connsiteX9" fmla="*/ 696851 w 1682332"/>
              <a:gd name="connsiteY9" fmla="*/ 1036341 h 1565275"/>
              <a:gd name="connsiteX10" fmla="*/ 107950 w 1682332"/>
              <a:gd name="connsiteY10" fmla="*/ 1351756 h 1565275"/>
              <a:gd name="connsiteX11" fmla="*/ 552536 w 1682332"/>
              <a:gd name="connsiteY11" fmla="*/ 782638 h 1565275"/>
              <a:gd name="connsiteX12" fmla="*/ 0 w 1682332"/>
              <a:gd name="connsiteY12" fmla="*/ 289719 h 1565275"/>
              <a:gd name="connsiteX0" fmla="*/ 0 w 1771232"/>
              <a:gd name="connsiteY0" fmla="*/ 289719 h 1565275"/>
              <a:gd name="connsiteX1" fmla="*/ 696851 w 1771232"/>
              <a:gd name="connsiteY1" fmla="*/ 528934 h 1565275"/>
              <a:gd name="connsiteX2" fmla="*/ 876091 w 1771232"/>
              <a:gd name="connsiteY2" fmla="*/ 0 h 1565275"/>
              <a:gd name="connsiteX3" fmla="*/ 985481 w 1771232"/>
              <a:gd name="connsiteY3" fmla="*/ 528934 h 1565275"/>
              <a:gd name="connsiteX4" fmla="*/ 1682332 w 1771232"/>
              <a:gd name="connsiteY4" fmla="*/ 289719 h 1565275"/>
              <a:gd name="connsiteX5" fmla="*/ 1129796 w 1771232"/>
              <a:gd name="connsiteY5" fmla="*/ 782638 h 1565275"/>
              <a:gd name="connsiteX6" fmla="*/ 1771232 w 1771232"/>
              <a:gd name="connsiteY6" fmla="*/ 1399381 h 1565275"/>
              <a:gd name="connsiteX7" fmla="*/ 985481 w 1771232"/>
              <a:gd name="connsiteY7" fmla="*/ 1036341 h 1565275"/>
              <a:gd name="connsiteX8" fmla="*/ 895141 w 1771232"/>
              <a:gd name="connsiteY8" fmla="*/ 1565275 h 1565275"/>
              <a:gd name="connsiteX9" fmla="*/ 696851 w 1771232"/>
              <a:gd name="connsiteY9" fmla="*/ 1036341 h 1565275"/>
              <a:gd name="connsiteX10" fmla="*/ 107950 w 1771232"/>
              <a:gd name="connsiteY10" fmla="*/ 1351756 h 1565275"/>
              <a:gd name="connsiteX11" fmla="*/ 552536 w 1771232"/>
              <a:gd name="connsiteY11" fmla="*/ 782638 h 1565275"/>
              <a:gd name="connsiteX12" fmla="*/ 0 w 1771232"/>
              <a:gd name="connsiteY12" fmla="*/ 289719 h 1565275"/>
              <a:gd name="connsiteX0" fmla="*/ 0 w 1736307"/>
              <a:gd name="connsiteY0" fmla="*/ 184944 h 1565275"/>
              <a:gd name="connsiteX1" fmla="*/ 661926 w 1736307"/>
              <a:gd name="connsiteY1" fmla="*/ 528934 h 1565275"/>
              <a:gd name="connsiteX2" fmla="*/ 841166 w 1736307"/>
              <a:gd name="connsiteY2" fmla="*/ 0 h 1565275"/>
              <a:gd name="connsiteX3" fmla="*/ 950556 w 1736307"/>
              <a:gd name="connsiteY3" fmla="*/ 528934 h 1565275"/>
              <a:gd name="connsiteX4" fmla="*/ 1647407 w 1736307"/>
              <a:gd name="connsiteY4" fmla="*/ 289719 h 1565275"/>
              <a:gd name="connsiteX5" fmla="*/ 1094871 w 1736307"/>
              <a:gd name="connsiteY5" fmla="*/ 782638 h 1565275"/>
              <a:gd name="connsiteX6" fmla="*/ 1736307 w 1736307"/>
              <a:gd name="connsiteY6" fmla="*/ 1399381 h 1565275"/>
              <a:gd name="connsiteX7" fmla="*/ 950556 w 1736307"/>
              <a:gd name="connsiteY7" fmla="*/ 1036341 h 1565275"/>
              <a:gd name="connsiteX8" fmla="*/ 860216 w 1736307"/>
              <a:gd name="connsiteY8" fmla="*/ 1565275 h 1565275"/>
              <a:gd name="connsiteX9" fmla="*/ 661926 w 1736307"/>
              <a:gd name="connsiteY9" fmla="*/ 1036341 h 1565275"/>
              <a:gd name="connsiteX10" fmla="*/ 73025 w 1736307"/>
              <a:gd name="connsiteY10" fmla="*/ 1351756 h 1565275"/>
              <a:gd name="connsiteX11" fmla="*/ 517611 w 1736307"/>
              <a:gd name="connsiteY11" fmla="*/ 782638 h 1565275"/>
              <a:gd name="connsiteX12" fmla="*/ 0 w 1736307"/>
              <a:gd name="connsiteY12" fmla="*/ 184944 h 1565275"/>
              <a:gd name="connsiteX0" fmla="*/ 0 w 1736307"/>
              <a:gd name="connsiteY0" fmla="*/ 184944 h 1565275"/>
              <a:gd name="connsiteX1" fmla="*/ 661926 w 1736307"/>
              <a:gd name="connsiteY1" fmla="*/ 528934 h 1565275"/>
              <a:gd name="connsiteX2" fmla="*/ 841166 w 1736307"/>
              <a:gd name="connsiteY2" fmla="*/ 0 h 1565275"/>
              <a:gd name="connsiteX3" fmla="*/ 950556 w 1736307"/>
              <a:gd name="connsiteY3" fmla="*/ 528934 h 1565275"/>
              <a:gd name="connsiteX4" fmla="*/ 1361657 w 1736307"/>
              <a:gd name="connsiteY4" fmla="*/ 365919 h 1565275"/>
              <a:gd name="connsiteX5" fmla="*/ 1094871 w 1736307"/>
              <a:gd name="connsiteY5" fmla="*/ 782638 h 1565275"/>
              <a:gd name="connsiteX6" fmla="*/ 1736307 w 1736307"/>
              <a:gd name="connsiteY6" fmla="*/ 1399381 h 1565275"/>
              <a:gd name="connsiteX7" fmla="*/ 950556 w 1736307"/>
              <a:gd name="connsiteY7" fmla="*/ 1036341 h 1565275"/>
              <a:gd name="connsiteX8" fmla="*/ 860216 w 1736307"/>
              <a:gd name="connsiteY8" fmla="*/ 1565275 h 1565275"/>
              <a:gd name="connsiteX9" fmla="*/ 661926 w 1736307"/>
              <a:gd name="connsiteY9" fmla="*/ 1036341 h 1565275"/>
              <a:gd name="connsiteX10" fmla="*/ 73025 w 1736307"/>
              <a:gd name="connsiteY10" fmla="*/ 1351756 h 1565275"/>
              <a:gd name="connsiteX11" fmla="*/ 517611 w 1736307"/>
              <a:gd name="connsiteY11" fmla="*/ 782638 h 1565275"/>
              <a:gd name="connsiteX12" fmla="*/ 0 w 1736307"/>
              <a:gd name="connsiteY12" fmla="*/ 184944 h 15652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736307" h="1565275">
                <a:moveTo>
                  <a:pt x="0" y="184944"/>
                </a:moveTo>
                <a:lnTo>
                  <a:pt x="661926" y="528934"/>
                </a:lnTo>
                <a:lnTo>
                  <a:pt x="841166" y="0"/>
                </a:lnTo>
                <a:lnTo>
                  <a:pt x="950556" y="528934"/>
                </a:lnTo>
                <a:lnTo>
                  <a:pt x="1361657" y="365919"/>
                </a:lnTo>
                <a:lnTo>
                  <a:pt x="1094871" y="782638"/>
                </a:lnTo>
                <a:lnTo>
                  <a:pt x="1736307" y="1399381"/>
                </a:lnTo>
                <a:lnTo>
                  <a:pt x="950556" y="1036341"/>
                </a:lnTo>
                <a:lnTo>
                  <a:pt x="860216" y="1565275"/>
                </a:lnTo>
                <a:lnTo>
                  <a:pt x="661926" y="1036341"/>
                </a:lnTo>
                <a:lnTo>
                  <a:pt x="73025" y="1351756"/>
                </a:lnTo>
                <a:lnTo>
                  <a:pt x="517611" y="782638"/>
                </a:lnTo>
                <a:lnTo>
                  <a:pt x="0" y="184944"/>
                </a:lnTo>
                <a:close/>
              </a:path>
            </a:pathLst>
          </a:custGeom>
          <a:solidFill>
            <a:srgbClr val="EED301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9" name="椭圆 18"/>
          <p:cNvSpPr/>
          <p:nvPr userDrawn="1"/>
        </p:nvSpPr>
        <p:spPr>
          <a:xfrm>
            <a:off x="3559324" y="613281"/>
            <a:ext cx="45719" cy="46528"/>
          </a:xfrm>
          <a:prstGeom prst="ellipse">
            <a:avLst/>
          </a:prstGeom>
          <a:solidFill>
            <a:srgbClr val="EED30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0" name="椭圆 19"/>
          <p:cNvSpPr/>
          <p:nvPr userDrawn="1"/>
        </p:nvSpPr>
        <p:spPr>
          <a:xfrm>
            <a:off x="8519499" y="6577981"/>
            <a:ext cx="70814" cy="72067"/>
          </a:xfrm>
          <a:prstGeom prst="ellipse">
            <a:avLst/>
          </a:prstGeom>
          <a:solidFill>
            <a:srgbClr val="EED30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1" name="椭圆 20"/>
          <p:cNvSpPr/>
          <p:nvPr userDrawn="1"/>
        </p:nvSpPr>
        <p:spPr>
          <a:xfrm>
            <a:off x="1625129" y="4718740"/>
            <a:ext cx="45719" cy="46528"/>
          </a:xfrm>
          <a:prstGeom prst="ellipse">
            <a:avLst/>
          </a:prstGeom>
          <a:solidFill>
            <a:srgbClr val="EED30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2" name="椭圆 21"/>
          <p:cNvSpPr/>
          <p:nvPr userDrawn="1"/>
        </p:nvSpPr>
        <p:spPr>
          <a:xfrm flipV="1">
            <a:off x="2197453" y="1048085"/>
            <a:ext cx="45719" cy="46528"/>
          </a:xfrm>
          <a:prstGeom prst="ellipse">
            <a:avLst/>
          </a:prstGeom>
          <a:solidFill>
            <a:srgbClr val="EED30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" name="椭圆 22"/>
          <p:cNvSpPr/>
          <p:nvPr userDrawn="1"/>
        </p:nvSpPr>
        <p:spPr>
          <a:xfrm>
            <a:off x="9817030" y="6421751"/>
            <a:ext cx="45719" cy="46528"/>
          </a:xfrm>
          <a:prstGeom prst="ellipse">
            <a:avLst/>
          </a:prstGeom>
          <a:solidFill>
            <a:srgbClr val="EED30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4" name="椭圆 23"/>
          <p:cNvSpPr/>
          <p:nvPr userDrawn="1"/>
        </p:nvSpPr>
        <p:spPr>
          <a:xfrm>
            <a:off x="3954606" y="6314984"/>
            <a:ext cx="49448" cy="50323"/>
          </a:xfrm>
          <a:prstGeom prst="ellipse">
            <a:avLst/>
          </a:prstGeom>
          <a:solidFill>
            <a:srgbClr val="EED30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5" name="椭圆 24"/>
          <p:cNvSpPr/>
          <p:nvPr userDrawn="1"/>
        </p:nvSpPr>
        <p:spPr>
          <a:xfrm>
            <a:off x="6120154" y="5655377"/>
            <a:ext cx="45719" cy="46528"/>
          </a:xfrm>
          <a:prstGeom prst="ellipse">
            <a:avLst/>
          </a:prstGeom>
          <a:solidFill>
            <a:srgbClr val="EED30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6" name="椭圆 25"/>
          <p:cNvSpPr/>
          <p:nvPr userDrawn="1"/>
        </p:nvSpPr>
        <p:spPr>
          <a:xfrm>
            <a:off x="2944118" y="2473498"/>
            <a:ext cx="70814" cy="72067"/>
          </a:xfrm>
          <a:prstGeom prst="ellipse">
            <a:avLst/>
          </a:prstGeom>
          <a:solidFill>
            <a:srgbClr val="EED30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7" name="椭圆 26"/>
          <p:cNvSpPr/>
          <p:nvPr userDrawn="1"/>
        </p:nvSpPr>
        <p:spPr>
          <a:xfrm>
            <a:off x="6505865" y="568489"/>
            <a:ext cx="45719" cy="46528"/>
          </a:xfrm>
          <a:prstGeom prst="ellipse">
            <a:avLst/>
          </a:prstGeom>
          <a:solidFill>
            <a:srgbClr val="EED30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8" name="椭圆 27"/>
          <p:cNvSpPr/>
          <p:nvPr userDrawn="1"/>
        </p:nvSpPr>
        <p:spPr>
          <a:xfrm>
            <a:off x="1822843" y="5893030"/>
            <a:ext cx="70814" cy="72067"/>
          </a:xfrm>
          <a:prstGeom prst="ellipse">
            <a:avLst/>
          </a:prstGeom>
          <a:solidFill>
            <a:srgbClr val="EED30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9" name="椭圆 28"/>
          <p:cNvSpPr/>
          <p:nvPr userDrawn="1"/>
        </p:nvSpPr>
        <p:spPr>
          <a:xfrm>
            <a:off x="4450788" y="4917449"/>
            <a:ext cx="45719" cy="46528"/>
          </a:xfrm>
          <a:prstGeom prst="ellipse">
            <a:avLst/>
          </a:prstGeom>
          <a:solidFill>
            <a:srgbClr val="EED30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0" name="椭圆 29"/>
          <p:cNvSpPr/>
          <p:nvPr userDrawn="1"/>
        </p:nvSpPr>
        <p:spPr>
          <a:xfrm>
            <a:off x="10314795" y="6092031"/>
            <a:ext cx="45719" cy="46528"/>
          </a:xfrm>
          <a:prstGeom prst="ellipse">
            <a:avLst/>
          </a:prstGeom>
          <a:solidFill>
            <a:srgbClr val="EED30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1" name="椭圆 30"/>
          <p:cNvSpPr/>
          <p:nvPr userDrawn="1"/>
        </p:nvSpPr>
        <p:spPr>
          <a:xfrm>
            <a:off x="2976857" y="3898091"/>
            <a:ext cx="45719" cy="46528"/>
          </a:xfrm>
          <a:prstGeom prst="ellipse">
            <a:avLst/>
          </a:prstGeom>
          <a:solidFill>
            <a:srgbClr val="EED30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2" name="椭圆 31"/>
          <p:cNvSpPr/>
          <p:nvPr userDrawn="1"/>
        </p:nvSpPr>
        <p:spPr>
          <a:xfrm>
            <a:off x="5651553" y="6504312"/>
            <a:ext cx="45719" cy="46528"/>
          </a:xfrm>
          <a:prstGeom prst="ellipse">
            <a:avLst/>
          </a:prstGeom>
          <a:solidFill>
            <a:srgbClr val="EED30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3" name="椭圆 32"/>
          <p:cNvSpPr/>
          <p:nvPr userDrawn="1"/>
        </p:nvSpPr>
        <p:spPr>
          <a:xfrm>
            <a:off x="9224900" y="1046371"/>
            <a:ext cx="45719" cy="46528"/>
          </a:xfrm>
          <a:prstGeom prst="ellipse">
            <a:avLst/>
          </a:prstGeom>
          <a:solidFill>
            <a:srgbClr val="EED30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4" name="椭圆 33"/>
          <p:cNvSpPr/>
          <p:nvPr userDrawn="1"/>
        </p:nvSpPr>
        <p:spPr>
          <a:xfrm>
            <a:off x="2012176" y="3766289"/>
            <a:ext cx="45719" cy="46528"/>
          </a:xfrm>
          <a:prstGeom prst="ellipse">
            <a:avLst/>
          </a:prstGeom>
          <a:solidFill>
            <a:srgbClr val="EED30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5" name="椭圆 34"/>
          <p:cNvSpPr/>
          <p:nvPr userDrawn="1"/>
        </p:nvSpPr>
        <p:spPr>
          <a:xfrm flipH="1">
            <a:off x="8473779" y="2191219"/>
            <a:ext cx="45719" cy="46528"/>
          </a:xfrm>
          <a:prstGeom prst="ellipse">
            <a:avLst/>
          </a:prstGeom>
          <a:solidFill>
            <a:srgbClr val="EED30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6" name="椭圆 35"/>
          <p:cNvSpPr/>
          <p:nvPr userDrawn="1"/>
        </p:nvSpPr>
        <p:spPr>
          <a:xfrm>
            <a:off x="2663340" y="5435199"/>
            <a:ext cx="45719" cy="46528"/>
          </a:xfrm>
          <a:prstGeom prst="ellipse">
            <a:avLst/>
          </a:prstGeom>
          <a:solidFill>
            <a:srgbClr val="EED30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7" name="椭圆 36"/>
          <p:cNvSpPr/>
          <p:nvPr userDrawn="1"/>
        </p:nvSpPr>
        <p:spPr>
          <a:xfrm>
            <a:off x="11043143" y="4430988"/>
            <a:ext cx="70814" cy="72067"/>
          </a:xfrm>
          <a:prstGeom prst="ellipse">
            <a:avLst/>
          </a:prstGeom>
          <a:solidFill>
            <a:srgbClr val="13A98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8" name="椭圆 37"/>
          <p:cNvSpPr/>
          <p:nvPr userDrawn="1"/>
        </p:nvSpPr>
        <p:spPr>
          <a:xfrm>
            <a:off x="2437070" y="5665536"/>
            <a:ext cx="45719" cy="46528"/>
          </a:xfrm>
          <a:prstGeom prst="ellipse">
            <a:avLst/>
          </a:prstGeom>
          <a:solidFill>
            <a:srgbClr val="13A98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9" name="椭圆 38"/>
          <p:cNvSpPr/>
          <p:nvPr userDrawn="1"/>
        </p:nvSpPr>
        <p:spPr>
          <a:xfrm flipV="1">
            <a:off x="1024374" y="4462389"/>
            <a:ext cx="45719" cy="46528"/>
          </a:xfrm>
          <a:prstGeom prst="ellipse">
            <a:avLst/>
          </a:prstGeom>
          <a:solidFill>
            <a:srgbClr val="13A98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0" name="椭圆 39"/>
          <p:cNvSpPr/>
          <p:nvPr userDrawn="1"/>
        </p:nvSpPr>
        <p:spPr>
          <a:xfrm>
            <a:off x="2955705" y="5843777"/>
            <a:ext cx="49448" cy="50323"/>
          </a:xfrm>
          <a:prstGeom prst="ellipse">
            <a:avLst/>
          </a:prstGeom>
          <a:solidFill>
            <a:srgbClr val="13A98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1" name="椭圆 40"/>
          <p:cNvSpPr/>
          <p:nvPr userDrawn="1"/>
        </p:nvSpPr>
        <p:spPr>
          <a:xfrm flipV="1">
            <a:off x="2517589" y="823946"/>
            <a:ext cx="45719" cy="46528"/>
          </a:xfrm>
          <a:prstGeom prst="ellipse">
            <a:avLst/>
          </a:prstGeom>
          <a:solidFill>
            <a:srgbClr val="13A98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2" name="椭圆 41"/>
          <p:cNvSpPr/>
          <p:nvPr userDrawn="1"/>
        </p:nvSpPr>
        <p:spPr>
          <a:xfrm>
            <a:off x="9384730" y="5878823"/>
            <a:ext cx="45719" cy="46528"/>
          </a:xfrm>
          <a:prstGeom prst="ellipse">
            <a:avLst/>
          </a:prstGeom>
          <a:solidFill>
            <a:srgbClr val="13A98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3" name="椭圆 42"/>
          <p:cNvSpPr/>
          <p:nvPr userDrawn="1"/>
        </p:nvSpPr>
        <p:spPr>
          <a:xfrm>
            <a:off x="10803166" y="6160990"/>
            <a:ext cx="45719" cy="46528"/>
          </a:xfrm>
          <a:prstGeom prst="ellipse">
            <a:avLst/>
          </a:prstGeom>
          <a:solidFill>
            <a:srgbClr val="13A98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4" name="椭圆 43"/>
          <p:cNvSpPr/>
          <p:nvPr userDrawn="1"/>
        </p:nvSpPr>
        <p:spPr>
          <a:xfrm>
            <a:off x="1138344" y="3828384"/>
            <a:ext cx="45719" cy="46528"/>
          </a:xfrm>
          <a:prstGeom prst="ellipse">
            <a:avLst/>
          </a:prstGeom>
          <a:solidFill>
            <a:srgbClr val="13A98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5" name="椭圆 44"/>
          <p:cNvSpPr/>
          <p:nvPr userDrawn="1"/>
        </p:nvSpPr>
        <p:spPr>
          <a:xfrm>
            <a:off x="6695199" y="6643442"/>
            <a:ext cx="45719" cy="46528"/>
          </a:xfrm>
          <a:prstGeom prst="ellipse">
            <a:avLst/>
          </a:prstGeom>
          <a:solidFill>
            <a:srgbClr val="13A98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6" name="椭圆 45"/>
          <p:cNvSpPr/>
          <p:nvPr userDrawn="1"/>
        </p:nvSpPr>
        <p:spPr>
          <a:xfrm>
            <a:off x="10356358" y="201739"/>
            <a:ext cx="70814" cy="72067"/>
          </a:xfrm>
          <a:prstGeom prst="ellipse">
            <a:avLst/>
          </a:prstGeom>
          <a:solidFill>
            <a:srgbClr val="13A98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7" name="椭圆 46"/>
          <p:cNvSpPr/>
          <p:nvPr userDrawn="1"/>
        </p:nvSpPr>
        <p:spPr>
          <a:xfrm>
            <a:off x="10144815" y="4672483"/>
            <a:ext cx="45719" cy="46528"/>
          </a:xfrm>
          <a:prstGeom prst="ellipse">
            <a:avLst/>
          </a:prstGeom>
          <a:solidFill>
            <a:srgbClr val="13A98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8" name="椭圆 47"/>
          <p:cNvSpPr/>
          <p:nvPr userDrawn="1"/>
        </p:nvSpPr>
        <p:spPr>
          <a:xfrm>
            <a:off x="11018765" y="3397593"/>
            <a:ext cx="70814" cy="72067"/>
          </a:xfrm>
          <a:prstGeom prst="ellipse">
            <a:avLst/>
          </a:prstGeom>
          <a:solidFill>
            <a:srgbClr val="13A98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9" name="椭圆 48"/>
          <p:cNvSpPr/>
          <p:nvPr userDrawn="1"/>
        </p:nvSpPr>
        <p:spPr>
          <a:xfrm>
            <a:off x="2319105" y="4575303"/>
            <a:ext cx="70814" cy="72067"/>
          </a:xfrm>
          <a:prstGeom prst="ellipse">
            <a:avLst/>
          </a:prstGeom>
          <a:solidFill>
            <a:srgbClr val="13A98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0" name="椭圆 49"/>
          <p:cNvSpPr/>
          <p:nvPr userDrawn="1"/>
        </p:nvSpPr>
        <p:spPr>
          <a:xfrm>
            <a:off x="3409500" y="6218894"/>
            <a:ext cx="49448" cy="50323"/>
          </a:xfrm>
          <a:prstGeom prst="ellipse">
            <a:avLst/>
          </a:prstGeom>
          <a:solidFill>
            <a:srgbClr val="13A98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1" name="椭圆 50"/>
          <p:cNvSpPr/>
          <p:nvPr userDrawn="1"/>
        </p:nvSpPr>
        <p:spPr>
          <a:xfrm flipV="1">
            <a:off x="2417241" y="1412632"/>
            <a:ext cx="45719" cy="46528"/>
          </a:xfrm>
          <a:prstGeom prst="ellipse">
            <a:avLst/>
          </a:prstGeom>
          <a:solidFill>
            <a:srgbClr val="13A98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2" name="椭圆 51"/>
          <p:cNvSpPr/>
          <p:nvPr userDrawn="1"/>
        </p:nvSpPr>
        <p:spPr>
          <a:xfrm>
            <a:off x="9896022" y="2673814"/>
            <a:ext cx="45719" cy="46528"/>
          </a:xfrm>
          <a:prstGeom prst="ellipse">
            <a:avLst/>
          </a:prstGeom>
          <a:solidFill>
            <a:srgbClr val="13A98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3" name="椭圆 52"/>
          <p:cNvSpPr/>
          <p:nvPr userDrawn="1"/>
        </p:nvSpPr>
        <p:spPr>
          <a:xfrm flipH="1">
            <a:off x="9594188" y="1763919"/>
            <a:ext cx="45719" cy="46528"/>
          </a:xfrm>
          <a:prstGeom prst="ellipse">
            <a:avLst/>
          </a:prstGeom>
          <a:solidFill>
            <a:srgbClr val="AD331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4" name="椭圆 53"/>
          <p:cNvSpPr/>
          <p:nvPr userDrawn="1"/>
        </p:nvSpPr>
        <p:spPr>
          <a:xfrm>
            <a:off x="7331202" y="1079908"/>
            <a:ext cx="45719" cy="46528"/>
          </a:xfrm>
          <a:prstGeom prst="ellipse">
            <a:avLst/>
          </a:prstGeom>
          <a:solidFill>
            <a:srgbClr val="AD331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5" name="椭圆 54"/>
          <p:cNvSpPr/>
          <p:nvPr userDrawn="1"/>
        </p:nvSpPr>
        <p:spPr>
          <a:xfrm>
            <a:off x="2924038" y="4866087"/>
            <a:ext cx="45719" cy="46528"/>
          </a:xfrm>
          <a:prstGeom prst="ellipse">
            <a:avLst/>
          </a:prstGeom>
          <a:solidFill>
            <a:srgbClr val="AD331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6" name="椭圆 55"/>
          <p:cNvSpPr/>
          <p:nvPr userDrawn="1"/>
        </p:nvSpPr>
        <p:spPr>
          <a:xfrm>
            <a:off x="507116" y="2064601"/>
            <a:ext cx="45719" cy="46528"/>
          </a:xfrm>
          <a:prstGeom prst="ellipse">
            <a:avLst/>
          </a:prstGeom>
          <a:solidFill>
            <a:srgbClr val="AD331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7" name="椭圆 56"/>
          <p:cNvSpPr/>
          <p:nvPr userDrawn="1"/>
        </p:nvSpPr>
        <p:spPr>
          <a:xfrm>
            <a:off x="2526732" y="2043319"/>
            <a:ext cx="70814" cy="72067"/>
          </a:xfrm>
          <a:prstGeom prst="ellipse">
            <a:avLst/>
          </a:prstGeom>
          <a:solidFill>
            <a:srgbClr val="AD331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8" name="椭圆 57"/>
          <p:cNvSpPr/>
          <p:nvPr userDrawn="1"/>
        </p:nvSpPr>
        <p:spPr>
          <a:xfrm>
            <a:off x="2889516" y="4121690"/>
            <a:ext cx="45719" cy="46528"/>
          </a:xfrm>
          <a:prstGeom prst="ellipse">
            <a:avLst/>
          </a:prstGeom>
          <a:solidFill>
            <a:srgbClr val="AD331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9" name="椭圆 58"/>
          <p:cNvSpPr/>
          <p:nvPr userDrawn="1"/>
        </p:nvSpPr>
        <p:spPr>
          <a:xfrm>
            <a:off x="11753226" y="318064"/>
            <a:ext cx="45719" cy="46528"/>
          </a:xfrm>
          <a:prstGeom prst="ellipse">
            <a:avLst/>
          </a:prstGeom>
          <a:solidFill>
            <a:srgbClr val="AD331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0" name="椭圆 59"/>
          <p:cNvSpPr/>
          <p:nvPr userDrawn="1"/>
        </p:nvSpPr>
        <p:spPr>
          <a:xfrm>
            <a:off x="4224323" y="478253"/>
            <a:ext cx="45719" cy="46528"/>
          </a:xfrm>
          <a:prstGeom prst="ellipse">
            <a:avLst/>
          </a:prstGeom>
          <a:solidFill>
            <a:srgbClr val="AD331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1" name="椭圆 60"/>
          <p:cNvSpPr/>
          <p:nvPr userDrawn="1"/>
        </p:nvSpPr>
        <p:spPr>
          <a:xfrm>
            <a:off x="7920388" y="141599"/>
            <a:ext cx="45719" cy="46528"/>
          </a:xfrm>
          <a:prstGeom prst="ellipse">
            <a:avLst/>
          </a:prstGeom>
          <a:solidFill>
            <a:srgbClr val="AD331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2" name="椭圆 61"/>
          <p:cNvSpPr/>
          <p:nvPr userDrawn="1"/>
        </p:nvSpPr>
        <p:spPr>
          <a:xfrm>
            <a:off x="1156253" y="4046425"/>
            <a:ext cx="45719" cy="46528"/>
          </a:xfrm>
          <a:prstGeom prst="ellipse">
            <a:avLst/>
          </a:prstGeom>
          <a:solidFill>
            <a:srgbClr val="AD331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3" name="椭圆 62"/>
          <p:cNvSpPr/>
          <p:nvPr userDrawn="1"/>
        </p:nvSpPr>
        <p:spPr>
          <a:xfrm>
            <a:off x="7095783" y="5878823"/>
            <a:ext cx="45719" cy="46528"/>
          </a:xfrm>
          <a:prstGeom prst="ellipse">
            <a:avLst/>
          </a:prstGeom>
          <a:solidFill>
            <a:srgbClr val="AD331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4" name="椭圆 63"/>
          <p:cNvSpPr/>
          <p:nvPr userDrawn="1"/>
        </p:nvSpPr>
        <p:spPr>
          <a:xfrm>
            <a:off x="7870322" y="5936831"/>
            <a:ext cx="70814" cy="72067"/>
          </a:xfrm>
          <a:prstGeom prst="ellipse">
            <a:avLst/>
          </a:prstGeom>
          <a:solidFill>
            <a:srgbClr val="AD331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5" name="椭圆 64"/>
          <p:cNvSpPr/>
          <p:nvPr userDrawn="1"/>
        </p:nvSpPr>
        <p:spPr>
          <a:xfrm>
            <a:off x="4560645" y="6041903"/>
            <a:ext cx="70814" cy="72067"/>
          </a:xfrm>
          <a:prstGeom prst="ellipse">
            <a:avLst/>
          </a:prstGeom>
          <a:solidFill>
            <a:srgbClr val="AD331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6" name="椭圆 65"/>
          <p:cNvSpPr/>
          <p:nvPr userDrawn="1"/>
        </p:nvSpPr>
        <p:spPr>
          <a:xfrm>
            <a:off x="5361880" y="261593"/>
            <a:ext cx="70814" cy="72067"/>
          </a:xfrm>
          <a:prstGeom prst="ellipse">
            <a:avLst/>
          </a:prstGeom>
          <a:solidFill>
            <a:srgbClr val="AD331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7" name="椭圆 66"/>
          <p:cNvSpPr/>
          <p:nvPr userDrawn="1"/>
        </p:nvSpPr>
        <p:spPr>
          <a:xfrm>
            <a:off x="10685572" y="4061372"/>
            <a:ext cx="70814" cy="72067"/>
          </a:xfrm>
          <a:prstGeom prst="ellipse">
            <a:avLst/>
          </a:prstGeom>
          <a:solidFill>
            <a:srgbClr val="AD331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8" name="椭圆 67"/>
          <p:cNvSpPr/>
          <p:nvPr userDrawn="1"/>
        </p:nvSpPr>
        <p:spPr>
          <a:xfrm>
            <a:off x="2342741" y="6432246"/>
            <a:ext cx="70814" cy="72067"/>
          </a:xfrm>
          <a:prstGeom prst="ellipse">
            <a:avLst/>
          </a:prstGeom>
          <a:solidFill>
            <a:srgbClr val="AD331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9" name="椭圆 68"/>
          <p:cNvSpPr/>
          <p:nvPr userDrawn="1"/>
        </p:nvSpPr>
        <p:spPr>
          <a:xfrm>
            <a:off x="10108678" y="3097203"/>
            <a:ext cx="45719" cy="46528"/>
          </a:xfrm>
          <a:prstGeom prst="ellipse">
            <a:avLst/>
          </a:prstGeom>
          <a:solidFill>
            <a:srgbClr val="AD331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0" name="椭圆 69"/>
          <p:cNvSpPr/>
          <p:nvPr userDrawn="1"/>
        </p:nvSpPr>
        <p:spPr>
          <a:xfrm>
            <a:off x="1760038" y="1754368"/>
            <a:ext cx="45719" cy="46528"/>
          </a:xfrm>
          <a:prstGeom prst="ellipse">
            <a:avLst/>
          </a:prstGeom>
          <a:solidFill>
            <a:srgbClr val="AD331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1" name="椭圆 70"/>
          <p:cNvSpPr/>
          <p:nvPr userDrawn="1"/>
        </p:nvSpPr>
        <p:spPr>
          <a:xfrm>
            <a:off x="10762946" y="4718740"/>
            <a:ext cx="45719" cy="46528"/>
          </a:xfrm>
          <a:prstGeom prst="ellipse">
            <a:avLst/>
          </a:prstGeom>
          <a:solidFill>
            <a:srgbClr val="AD331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2" name="椭圆 71"/>
          <p:cNvSpPr/>
          <p:nvPr userDrawn="1"/>
        </p:nvSpPr>
        <p:spPr>
          <a:xfrm>
            <a:off x="4189902" y="1028877"/>
            <a:ext cx="45719" cy="46528"/>
          </a:xfrm>
          <a:prstGeom prst="ellipse">
            <a:avLst/>
          </a:prstGeom>
          <a:solidFill>
            <a:srgbClr val="AD331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3" name="椭圆 72"/>
          <p:cNvSpPr/>
          <p:nvPr userDrawn="1"/>
        </p:nvSpPr>
        <p:spPr>
          <a:xfrm>
            <a:off x="2037731" y="5184251"/>
            <a:ext cx="46928" cy="47758"/>
          </a:xfrm>
          <a:prstGeom prst="ellipse">
            <a:avLst/>
          </a:prstGeom>
          <a:solidFill>
            <a:srgbClr val="AD331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4" name="椭圆 73"/>
          <p:cNvSpPr/>
          <p:nvPr userDrawn="1"/>
        </p:nvSpPr>
        <p:spPr>
          <a:xfrm>
            <a:off x="11128310" y="3146047"/>
            <a:ext cx="70814" cy="72067"/>
          </a:xfrm>
          <a:prstGeom prst="ellipse">
            <a:avLst/>
          </a:prstGeom>
          <a:solidFill>
            <a:srgbClr val="AD331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5" name="椭圆 74"/>
          <p:cNvSpPr/>
          <p:nvPr userDrawn="1"/>
        </p:nvSpPr>
        <p:spPr>
          <a:xfrm flipH="1">
            <a:off x="8216012" y="2601013"/>
            <a:ext cx="45719" cy="46528"/>
          </a:xfrm>
          <a:prstGeom prst="ellipse">
            <a:avLst/>
          </a:prstGeom>
          <a:solidFill>
            <a:srgbClr val="AD331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6" name="椭圆 75"/>
          <p:cNvSpPr/>
          <p:nvPr userDrawn="1"/>
        </p:nvSpPr>
        <p:spPr>
          <a:xfrm>
            <a:off x="3611541" y="6735395"/>
            <a:ext cx="49448" cy="50323"/>
          </a:xfrm>
          <a:prstGeom prst="ellipse">
            <a:avLst/>
          </a:prstGeom>
          <a:solidFill>
            <a:srgbClr val="AD331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7" name="椭圆 76"/>
          <p:cNvSpPr/>
          <p:nvPr userDrawn="1"/>
        </p:nvSpPr>
        <p:spPr>
          <a:xfrm>
            <a:off x="3276681" y="3534631"/>
            <a:ext cx="45719" cy="46528"/>
          </a:xfrm>
          <a:prstGeom prst="ellipse">
            <a:avLst/>
          </a:prstGeom>
          <a:solidFill>
            <a:srgbClr val="AD331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8" name="椭圆 77"/>
          <p:cNvSpPr/>
          <p:nvPr userDrawn="1"/>
        </p:nvSpPr>
        <p:spPr>
          <a:xfrm>
            <a:off x="9853079" y="4335447"/>
            <a:ext cx="45719" cy="46528"/>
          </a:xfrm>
          <a:prstGeom prst="ellipse">
            <a:avLst/>
          </a:prstGeom>
          <a:solidFill>
            <a:srgbClr val="AD331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9" name="椭圆 78"/>
          <p:cNvSpPr/>
          <p:nvPr userDrawn="1"/>
        </p:nvSpPr>
        <p:spPr>
          <a:xfrm>
            <a:off x="2278421" y="2887202"/>
            <a:ext cx="70814" cy="72067"/>
          </a:xfrm>
          <a:prstGeom prst="ellipse">
            <a:avLst/>
          </a:prstGeom>
          <a:solidFill>
            <a:srgbClr val="AD331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0" name="椭圆 79"/>
          <p:cNvSpPr/>
          <p:nvPr userDrawn="1"/>
        </p:nvSpPr>
        <p:spPr>
          <a:xfrm>
            <a:off x="9001527" y="6388972"/>
            <a:ext cx="70814" cy="72067"/>
          </a:xfrm>
          <a:prstGeom prst="ellipse">
            <a:avLst/>
          </a:prstGeom>
          <a:solidFill>
            <a:srgbClr val="AD331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1" name="椭圆 80"/>
          <p:cNvSpPr/>
          <p:nvPr userDrawn="1"/>
        </p:nvSpPr>
        <p:spPr>
          <a:xfrm>
            <a:off x="10129939" y="2108349"/>
            <a:ext cx="49552" cy="50429"/>
          </a:xfrm>
          <a:prstGeom prst="ellipse">
            <a:avLst/>
          </a:prstGeom>
          <a:solidFill>
            <a:srgbClr val="AD331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2" name="椭圆 81"/>
          <p:cNvSpPr/>
          <p:nvPr userDrawn="1"/>
        </p:nvSpPr>
        <p:spPr>
          <a:xfrm>
            <a:off x="9469342" y="6585592"/>
            <a:ext cx="45719" cy="46527"/>
          </a:xfrm>
          <a:prstGeom prst="ellipse">
            <a:avLst/>
          </a:prstGeom>
          <a:solidFill>
            <a:srgbClr val="AD331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3" name="椭圆 82"/>
          <p:cNvSpPr/>
          <p:nvPr userDrawn="1"/>
        </p:nvSpPr>
        <p:spPr>
          <a:xfrm>
            <a:off x="2128497" y="446177"/>
            <a:ext cx="45719" cy="46528"/>
          </a:xfrm>
          <a:prstGeom prst="ellipse">
            <a:avLst/>
          </a:prstGeom>
          <a:solidFill>
            <a:srgbClr val="EED30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4" name="椭圆 83"/>
          <p:cNvSpPr/>
          <p:nvPr userDrawn="1"/>
        </p:nvSpPr>
        <p:spPr>
          <a:xfrm>
            <a:off x="6120155" y="6143738"/>
            <a:ext cx="45719" cy="46528"/>
          </a:xfrm>
          <a:prstGeom prst="ellipse">
            <a:avLst/>
          </a:prstGeom>
          <a:solidFill>
            <a:srgbClr val="13A98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5" name="椭圆 84"/>
          <p:cNvSpPr/>
          <p:nvPr userDrawn="1"/>
        </p:nvSpPr>
        <p:spPr>
          <a:xfrm>
            <a:off x="7254153" y="6172859"/>
            <a:ext cx="141685" cy="144196"/>
          </a:xfrm>
          <a:prstGeom prst="ellipse">
            <a:avLst/>
          </a:prstGeom>
          <a:noFill/>
          <a:ln w="25400">
            <a:solidFill>
              <a:srgbClr val="EED30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6" name="椭圆 85"/>
          <p:cNvSpPr/>
          <p:nvPr userDrawn="1"/>
        </p:nvSpPr>
        <p:spPr>
          <a:xfrm>
            <a:off x="8789559" y="421392"/>
            <a:ext cx="161479" cy="164340"/>
          </a:xfrm>
          <a:prstGeom prst="ellipse">
            <a:avLst/>
          </a:prstGeom>
          <a:noFill/>
          <a:ln w="25400">
            <a:solidFill>
              <a:srgbClr val="13A98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7" name="椭圆 86"/>
          <p:cNvSpPr/>
          <p:nvPr userDrawn="1"/>
        </p:nvSpPr>
        <p:spPr>
          <a:xfrm>
            <a:off x="8627186" y="908175"/>
            <a:ext cx="72122" cy="73400"/>
          </a:xfrm>
          <a:prstGeom prst="ellipse">
            <a:avLst/>
          </a:prstGeom>
          <a:noFill/>
          <a:ln w="25400">
            <a:solidFill>
              <a:srgbClr val="EED30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8" name="六角星 201"/>
          <p:cNvSpPr/>
          <p:nvPr userDrawn="1"/>
        </p:nvSpPr>
        <p:spPr>
          <a:xfrm>
            <a:off x="7841309" y="870474"/>
            <a:ext cx="158157" cy="149961"/>
          </a:xfrm>
          <a:custGeom>
            <a:avLst/>
            <a:gdLst>
              <a:gd name="connsiteX0" fmla="*/ 0 w 1682332"/>
              <a:gd name="connsiteY0" fmla="*/ 492919 h 1971675"/>
              <a:gd name="connsiteX1" fmla="*/ 696851 w 1682332"/>
              <a:gd name="connsiteY1" fmla="*/ 732134 h 1971675"/>
              <a:gd name="connsiteX2" fmla="*/ 841166 w 1682332"/>
              <a:gd name="connsiteY2" fmla="*/ 0 h 1971675"/>
              <a:gd name="connsiteX3" fmla="*/ 985481 w 1682332"/>
              <a:gd name="connsiteY3" fmla="*/ 732134 h 1971675"/>
              <a:gd name="connsiteX4" fmla="*/ 1682332 w 1682332"/>
              <a:gd name="connsiteY4" fmla="*/ 492919 h 1971675"/>
              <a:gd name="connsiteX5" fmla="*/ 1129796 w 1682332"/>
              <a:gd name="connsiteY5" fmla="*/ 985838 h 1971675"/>
              <a:gd name="connsiteX6" fmla="*/ 1682332 w 1682332"/>
              <a:gd name="connsiteY6" fmla="*/ 1478756 h 1971675"/>
              <a:gd name="connsiteX7" fmla="*/ 985481 w 1682332"/>
              <a:gd name="connsiteY7" fmla="*/ 1239541 h 1971675"/>
              <a:gd name="connsiteX8" fmla="*/ 841166 w 1682332"/>
              <a:gd name="connsiteY8" fmla="*/ 1971675 h 1971675"/>
              <a:gd name="connsiteX9" fmla="*/ 696851 w 1682332"/>
              <a:gd name="connsiteY9" fmla="*/ 1239541 h 1971675"/>
              <a:gd name="connsiteX10" fmla="*/ 0 w 1682332"/>
              <a:gd name="connsiteY10" fmla="*/ 1478756 h 1971675"/>
              <a:gd name="connsiteX11" fmla="*/ 552536 w 1682332"/>
              <a:gd name="connsiteY11" fmla="*/ 985838 h 1971675"/>
              <a:gd name="connsiteX12" fmla="*/ 0 w 1682332"/>
              <a:gd name="connsiteY12" fmla="*/ 492919 h 1971675"/>
              <a:gd name="connsiteX0" fmla="*/ 0 w 1682332"/>
              <a:gd name="connsiteY0" fmla="*/ 289719 h 1768475"/>
              <a:gd name="connsiteX1" fmla="*/ 696851 w 1682332"/>
              <a:gd name="connsiteY1" fmla="*/ 528934 h 1768475"/>
              <a:gd name="connsiteX2" fmla="*/ 876091 w 1682332"/>
              <a:gd name="connsiteY2" fmla="*/ 0 h 1768475"/>
              <a:gd name="connsiteX3" fmla="*/ 985481 w 1682332"/>
              <a:gd name="connsiteY3" fmla="*/ 528934 h 1768475"/>
              <a:gd name="connsiteX4" fmla="*/ 1682332 w 1682332"/>
              <a:gd name="connsiteY4" fmla="*/ 289719 h 1768475"/>
              <a:gd name="connsiteX5" fmla="*/ 1129796 w 1682332"/>
              <a:gd name="connsiteY5" fmla="*/ 782638 h 1768475"/>
              <a:gd name="connsiteX6" fmla="*/ 1682332 w 1682332"/>
              <a:gd name="connsiteY6" fmla="*/ 1275556 h 1768475"/>
              <a:gd name="connsiteX7" fmla="*/ 985481 w 1682332"/>
              <a:gd name="connsiteY7" fmla="*/ 1036341 h 1768475"/>
              <a:gd name="connsiteX8" fmla="*/ 841166 w 1682332"/>
              <a:gd name="connsiteY8" fmla="*/ 1768475 h 1768475"/>
              <a:gd name="connsiteX9" fmla="*/ 696851 w 1682332"/>
              <a:gd name="connsiteY9" fmla="*/ 1036341 h 1768475"/>
              <a:gd name="connsiteX10" fmla="*/ 0 w 1682332"/>
              <a:gd name="connsiteY10" fmla="*/ 1275556 h 1768475"/>
              <a:gd name="connsiteX11" fmla="*/ 552536 w 1682332"/>
              <a:gd name="connsiteY11" fmla="*/ 782638 h 1768475"/>
              <a:gd name="connsiteX12" fmla="*/ 0 w 1682332"/>
              <a:gd name="connsiteY12" fmla="*/ 289719 h 1768475"/>
              <a:gd name="connsiteX0" fmla="*/ 0 w 1682332"/>
              <a:gd name="connsiteY0" fmla="*/ 289719 h 1768475"/>
              <a:gd name="connsiteX1" fmla="*/ 696851 w 1682332"/>
              <a:gd name="connsiteY1" fmla="*/ 528934 h 1768475"/>
              <a:gd name="connsiteX2" fmla="*/ 876091 w 1682332"/>
              <a:gd name="connsiteY2" fmla="*/ 0 h 1768475"/>
              <a:gd name="connsiteX3" fmla="*/ 985481 w 1682332"/>
              <a:gd name="connsiteY3" fmla="*/ 528934 h 1768475"/>
              <a:gd name="connsiteX4" fmla="*/ 1682332 w 1682332"/>
              <a:gd name="connsiteY4" fmla="*/ 289719 h 1768475"/>
              <a:gd name="connsiteX5" fmla="*/ 1129796 w 1682332"/>
              <a:gd name="connsiteY5" fmla="*/ 782638 h 1768475"/>
              <a:gd name="connsiteX6" fmla="*/ 1682332 w 1682332"/>
              <a:gd name="connsiteY6" fmla="*/ 1275556 h 1768475"/>
              <a:gd name="connsiteX7" fmla="*/ 985481 w 1682332"/>
              <a:gd name="connsiteY7" fmla="*/ 1036341 h 1768475"/>
              <a:gd name="connsiteX8" fmla="*/ 841166 w 1682332"/>
              <a:gd name="connsiteY8" fmla="*/ 1768475 h 1768475"/>
              <a:gd name="connsiteX9" fmla="*/ 696851 w 1682332"/>
              <a:gd name="connsiteY9" fmla="*/ 1036341 h 1768475"/>
              <a:gd name="connsiteX10" fmla="*/ 107950 w 1682332"/>
              <a:gd name="connsiteY10" fmla="*/ 1351756 h 1768475"/>
              <a:gd name="connsiteX11" fmla="*/ 552536 w 1682332"/>
              <a:gd name="connsiteY11" fmla="*/ 782638 h 1768475"/>
              <a:gd name="connsiteX12" fmla="*/ 0 w 1682332"/>
              <a:gd name="connsiteY12" fmla="*/ 289719 h 1768475"/>
              <a:gd name="connsiteX0" fmla="*/ 0 w 1682332"/>
              <a:gd name="connsiteY0" fmla="*/ 289719 h 1565275"/>
              <a:gd name="connsiteX1" fmla="*/ 696851 w 1682332"/>
              <a:gd name="connsiteY1" fmla="*/ 528934 h 1565275"/>
              <a:gd name="connsiteX2" fmla="*/ 876091 w 1682332"/>
              <a:gd name="connsiteY2" fmla="*/ 0 h 1565275"/>
              <a:gd name="connsiteX3" fmla="*/ 985481 w 1682332"/>
              <a:gd name="connsiteY3" fmla="*/ 528934 h 1565275"/>
              <a:gd name="connsiteX4" fmla="*/ 1682332 w 1682332"/>
              <a:gd name="connsiteY4" fmla="*/ 289719 h 1565275"/>
              <a:gd name="connsiteX5" fmla="*/ 1129796 w 1682332"/>
              <a:gd name="connsiteY5" fmla="*/ 782638 h 1565275"/>
              <a:gd name="connsiteX6" fmla="*/ 1682332 w 1682332"/>
              <a:gd name="connsiteY6" fmla="*/ 1275556 h 1565275"/>
              <a:gd name="connsiteX7" fmla="*/ 985481 w 1682332"/>
              <a:gd name="connsiteY7" fmla="*/ 1036341 h 1565275"/>
              <a:gd name="connsiteX8" fmla="*/ 895141 w 1682332"/>
              <a:gd name="connsiteY8" fmla="*/ 1565275 h 1565275"/>
              <a:gd name="connsiteX9" fmla="*/ 696851 w 1682332"/>
              <a:gd name="connsiteY9" fmla="*/ 1036341 h 1565275"/>
              <a:gd name="connsiteX10" fmla="*/ 107950 w 1682332"/>
              <a:gd name="connsiteY10" fmla="*/ 1351756 h 1565275"/>
              <a:gd name="connsiteX11" fmla="*/ 552536 w 1682332"/>
              <a:gd name="connsiteY11" fmla="*/ 782638 h 1565275"/>
              <a:gd name="connsiteX12" fmla="*/ 0 w 1682332"/>
              <a:gd name="connsiteY12" fmla="*/ 289719 h 1565275"/>
              <a:gd name="connsiteX0" fmla="*/ 0 w 1771232"/>
              <a:gd name="connsiteY0" fmla="*/ 289719 h 1565275"/>
              <a:gd name="connsiteX1" fmla="*/ 696851 w 1771232"/>
              <a:gd name="connsiteY1" fmla="*/ 528934 h 1565275"/>
              <a:gd name="connsiteX2" fmla="*/ 876091 w 1771232"/>
              <a:gd name="connsiteY2" fmla="*/ 0 h 1565275"/>
              <a:gd name="connsiteX3" fmla="*/ 985481 w 1771232"/>
              <a:gd name="connsiteY3" fmla="*/ 528934 h 1565275"/>
              <a:gd name="connsiteX4" fmla="*/ 1682332 w 1771232"/>
              <a:gd name="connsiteY4" fmla="*/ 289719 h 1565275"/>
              <a:gd name="connsiteX5" fmla="*/ 1129796 w 1771232"/>
              <a:gd name="connsiteY5" fmla="*/ 782638 h 1565275"/>
              <a:gd name="connsiteX6" fmla="*/ 1771232 w 1771232"/>
              <a:gd name="connsiteY6" fmla="*/ 1399381 h 1565275"/>
              <a:gd name="connsiteX7" fmla="*/ 985481 w 1771232"/>
              <a:gd name="connsiteY7" fmla="*/ 1036341 h 1565275"/>
              <a:gd name="connsiteX8" fmla="*/ 895141 w 1771232"/>
              <a:gd name="connsiteY8" fmla="*/ 1565275 h 1565275"/>
              <a:gd name="connsiteX9" fmla="*/ 696851 w 1771232"/>
              <a:gd name="connsiteY9" fmla="*/ 1036341 h 1565275"/>
              <a:gd name="connsiteX10" fmla="*/ 107950 w 1771232"/>
              <a:gd name="connsiteY10" fmla="*/ 1351756 h 1565275"/>
              <a:gd name="connsiteX11" fmla="*/ 552536 w 1771232"/>
              <a:gd name="connsiteY11" fmla="*/ 782638 h 1565275"/>
              <a:gd name="connsiteX12" fmla="*/ 0 w 1771232"/>
              <a:gd name="connsiteY12" fmla="*/ 289719 h 1565275"/>
              <a:gd name="connsiteX0" fmla="*/ 0 w 1736307"/>
              <a:gd name="connsiteY0" fmla="*/ 184944 h 1565275"/>
              <a:gd name="connsiteX1" fmla="*/ 661926 w 1736307"/>
              <a:gd name="connsiteY1" fmla="*/ 528934 h 1565275"/>
              <a:gd name="connsiteX2" fmla="*/ 841166 w 1736307"/>
              <a:gd name="connsiteY2" fmla="*/ 0 h 1565275"/>
              <a:gd name="connsiteX3" fmla="*/ 950556 w 1736307"/>
              <a:gd name="connsiteY3" fmla="*/ 528934 h 1565275"/>
              <a:gd name="connsiteX4" fmla="*/ 1647407 w 1736307"/>
              <a:gd name="connsiteY4" fmla="*/ 289719 h 1565275"/>
              <a:gd name="connsiteX5" fmla="*/ 1094871 w 1736307"/>
              <a:gd name="connsiteY5" fmla="*/ 782638 h 1565275"/>
              <a:gd name="connsiteX6" fmla="*/ 1736307 w 1736307"/>
              <a:gd name="connsiteY6" fmla="*/ 1399381 h 1565275"/>
              <a:gd name="connsiteX7" fmla="*/ 950556 w 1736307"/>
              <a:gd name="connsiteY7" fmla="*/ 1036341 h 1565275"/>
              <a:gd name="connsiteX8" fmla="*/ 860216 w 1736307"/>
              <a:gd name="connsiteY8" fmla="*/ 1565275 h 1565275"/>
              <a:gd name="connsiteX9" fmla="*/ 661926 w 1736307"/>
              <a:gd name="connsiteY9" fmla="*/ 1036341 h 1565275"/>
              <a:gd name="connsiteX10" fmla="*/ 73025 w 1736307"/>
              <a:gd name="connsiteY10" fmla="*/ 1351756 h 1565275"/>
              <a:gd name="connsiteX11" fmla="*/ 517611 w 1736307"/>
              <a:gd name="connsiteY11" fmla="*/ 782638 h 1565275"/>
              <a:gd name="connsiteX12" fmla="*/ 0 w 1736307"/>
              <a:gd name="connsiteY12" fmla="*/ 184944 h 1565275"/>
              <a:gd name="connsiteX0" fmla="*/ 0 w 1736307"/>
              <a:gd name="connsiteY0" fmla="*/ 184944 h 1565275"/>
              <a:gd name="connsiteX1" fmla="*/ 661926 w 1736307"/>
              <a:gd name="connsiteY1" fmla="*/ 528934 h 1565275"/>
              <a:gd name="connsiteX2" fmla="*/ 841166 w 1736307"/>
              <a:gd name="connsiteY2" fmla="*/ 0 h 1565275"/>
              <a:gd name="connsiteX3" fmla="*/ 950556 w 1736307"/>
              <a:gd name="connsiteY3" fmla="*/ 528934 h 1565275"/>
              <a:gd name="connsiteX4" fmla="*/ 1361657 w 1736307"/>
              <a:gd name="connsiteY4" fmla="*/ 365919 h 1565275"/>
              <a:gd name="connsiteX5" fmla="*/ 1094871 w 1736307"/>
              <a:gd name="connsiteY5" fmla="*/ 782638 h 1565275"/>
              <a:gd name="connsiteX6" fmla="*/ 1736307 w 1736307"/>
              <a:gd name="connsiteY6" fmla="*/ 1399381 h 1565275"/>
              <a:gd name="connsiteX7" fmla="*/ 950556 w 1736307"/>
              <a:gd name="connsiteY7" fmla="*/ 1036341 h 1565275"/>
              <a:gd name="connsiteX8" fmla="*/ 860216 w 1736307"/>
              <a:gd name="connsiteY8" fmla="*/ 1565275 h 1565275"/>
              <a:gd name="connsiteX9" fmla="*/ 661926 w 1736307"/>
              <a:gd name="connsiteY9" fmla="*/ 1036341 h 1565275"/>
              <a:gd name="connsiteX10" fmla="*/ 73025 w 1736307"/>
              <a:gd name="connsiteY10" fmla="*/ 1351756 h 1565275"/>
              <a:gd name="connsiteX11" fmla="*/ 517611 w 1736307"/>
              <a:gd name="connsiteY11" fmla="*/ 782638 h 1565275"/>
              <a:gd name="connsiteX12" fmla="*/ 0 w 1736307"/>
              <a:gd name="connsiteY12" fmla="*/ 184944 h 15652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736307" h="1565275">
                <a:moveTo>
                  <a:pt x="0" y="184944"/>
                </a:moveTo>
                <a:lnTo>
                  <a:pt x="661926" y="528934"/>
                </a:lnTo>
                <a:lnTo>
                  <a:pt x="841166" y="0"/>
                </a:lnTo>
                <a:lnTo>
                  <a:pt x="950556" y="528934"/>
                </a:lnTo>
                <a:lnTo>
                  <a:pt x="1361657" y="365919"/>
                </a:lnTo>
                <a:lnTo>
                  <a:pt x="1094871" y="782638"/>
                </a:lnTo>
                <a:lnTo>
                  <a:pt x="1736307" y="1399381"/>
                </a:lnTo>
                <a:lnTo>
                  <a:pt x="950556" y="1036341"/>
                </a:lnTo>
                <a:lnTo>
                  <a:pt x="860216" y="1565275"/>
                </a:lnTo>
                <a:lnTo>
                  <a:pt x="661926" y="1036341"/>
                </a:lnTo>
                <a:lnTo>
                  <a:pt x="73025" y="1351756"/>
                </a:lnTo>
                <a:lnTo>
                  <a:pt x="517611" y="782638"/>
                </a:lnTo>
                <a:lnTo>
                  <a:pt x="0" y="184944"/>
                </a:lnTo>
                <a:close/>
              </a:path>
            </a:pathLst>
          </a:custGeom>
          <a:solidFill>
            <a:srgbClr val="EED301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9" name="椭圆 88"/>
          <p:cNvSpPr/>
          <p:nvPr userDrawn="1"/>
        </p:nvSpPr>
        <p:spPr>
          <a:xfrm>
            <a:off x="6404678" y="526752"/>
            <a:ext cx="191515" cy="194909"/>
          </a:xfrm>
          <a:prstGeom prst="ellipse">
            <a:avLst/>
          </a:prstGeom>
          <a:noFill/>
          <a:ln w="25400">
            <a:solidFill>
              <a:srgbClr val="AD331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0" name="椭圆 89"/>
          <p:cNvSpPr/>
          <p:nvPr userDrawn="1"/>
        </p:nvSpPr>
        <p:spPr>
          <a:xfrm>
            <a:off x="2819720" y="4496581"/>
            <a:ext cx="111416" cy="113390"/>
          </a:xfrm>
          <a:prstGeom prst="ellipse">
            <a:avLst/>
          </a:prstGeom>
          <a:noFill/>
          <a:ln w="25400">
            <a:solidFill>
              <a:srgbClr val="EED30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1" name="椭圆 90"/>
          <p:cNvSpPr/>
          <p:nvPr userDrawn="1"/>
        </p:nvSpPr>
        <p:spPr>
          <a:xfrm>
            <a:off x="2216423" y="6139516"/>
            <a:ext cx="111416" cy="113390"/>
          </a:xfrm>
          <a:prstGeom prst="ellipse">
            <a:avLst/>
          </a:prstGeom>
          <a:noFill/>
          <a:ln w="25400">
            <a:solidFill>
              <a:srgbClr val="EED30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2" name="椭圆 91"/>
          <p:cNvSpPr/>
          <p:nvPr userDrawn="1"/>
        </p:nvSpPr>
        <p:spPr>
          <a:xfrm>
            <a:off x="3243675" y="3890675"/>
            <a:ext cx="161479" cy="164340"/>
          </a:xfrm>
          <a:prstGeom prst="ellipse">
            <a:avLst/>
          </a:prstGeom>
          <a:noFill/>
          <a:ln w="25400">
            <a:solidFill>
              <a:srgbClr val="13A98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3" name="椭圆 92"/>
          <p:cNvSpPr/>
          <p:nvPr userDrawn="1"/>
        </p:nvSpPr>
        <p:spPr>
          <a:xfrm>
            <a:off x="10233801" y="377230"/>
            <a:ext cx="120302" cy="122433"/>
          </a:xfrm>
          <a:prstGeom prst="ellipse">
            <a:avLst/>
          </a:prstGeom>
          <a:noFill/>
          <a:ln w="25400">
            <a:solidFill>
              <a:srgbClr val="EED30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4" name="椭圆 93"/>
          <p:cNvSpPr/>
          <p:nvPr userDrawn="1"/>
        </p:nvSpPr>
        <p:spPr>
          <a:xfrm>
            <a:off x="3502598" y="601429"/>
            <a:ext cx="161479" cy="164340"/>
          </a:xfrm>
          <a:prstGeom prst="ellipse">
            <a:avLst/>
          </a:prstGeom>
          <a:noFill/>
          <a:ln w="25400">
            <a:solidFill>
              <a:srgbClr val="AD331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5" name="椭圆 94"/>
          <p:cNvSpPr/>
          <p:nvPr userDrawn="1"/>
        </p:nvSpPr>
        <p:spPr>
          <a:xfrm>
            <a:off x="2482789" y="2033975"/>
            <a:ext cx="161479" cy="164340"/>
          </a:xfrm>
          <a:prstGeom prst="ellipse">
            <a:avLst/>
          </a:prstGeom>
          <a:noFill/>
          <a:ln w="25400">
            <a:solidFill>
              <a:srgbClr val="13A98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6" name="椭圆 95"/>
          <p:cNvSpPr/>
          <p:nvPr userDrawn="1"/>
        </p:nvSpPr>
        <p:spPr>
          <a:xfrm>
            <a:off x="9637951" y="5810859"/>
            <a:ext cx="161479" cy="164340"/>
          </a:xfrm>
          <a:prstGeom prst="ellipse">
            <a:avLst/>
          </a:prstGeom>
          <a:noFill/>
          <a:ln w="25400">
            <a:solidFill>
              <a:srgbClr val="EFD40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7" name="椭圆 96"/>
          <p:cNvSpPr/>
          <p:nvPr userDrawn="1"/>
        </p:nvSpPr>
        <p:spPr>
          <a:xfrm flipH="1">
            <a:off x="3242186" y="3254267"/>
            <a:ext cx="45721" cy="45719"/>
          </a:xfrm>
          <a:prstGeom prst="ellipse">
            <a:avLst/>
          </a:prstGeom>
          <a:solidFill>
            <a:srgbClr val="AD331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8" name="椭圆 97"/>
          <p:cNvSpPr/>
          <p:nvPr userDrawn="1"/>
        </p:nvSpPr>
        <p:spPr>
          <a:xfrm flipH="1">
            <a:off x="2556835" y="4319903"/>
            <a:ext cx="45721" cy="45719"/>
          </a:xfrm>
          <a:prstGeom prst="ellipse">
            <a:avLst/>
          </a:prstGeom>
          <a:solidFill>
            <a:srgbClr val="AD331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9" name="六角星 201"/>
          <p:cNvSpPr/>
          <p:nvPr userDrawn="1"/>
        </p:nvSpPr>
        <p:spPr>
          <a:xfrm>
            <a:off x="3900830" y="2103902"/>
            <a:ext cx="233251" cy="221162"/>
          </a:xfrm>
          <a:custGeom>
            <a:avLst/>
            <a:gdLst>
              <a:gd name="connsiteX0" fmla="*/ 0 w 1682332"/>
              <a:gd name="connsiteY0" fmla="*/ 492919 h 1971675"/>
              <a:gd name="connsiteX1" fmla="*/ 696851 w 1682332"/>
              <a:gd name="connsiteY1" fmla="*/ 732134 h 1971675"/>
              <a:gd name="connsiteX2" fmla="*/ 841166 w 1682332"/>
              <a:gd name="connsiteY2" fmla="*/ 0 h 1971675"/>
              <a:gd name="connsiteX3" fmla="*/ 985481 w 1682332"/>
              <a:gd name="connsiteY3" fmla="*/ 732134 h 1971675"/>
              <a:gd name="connsiteX4" fmla="*/ 1682332 w 1682332"/>
              <a:gd name="connsiteY4" fmla="*/ 492919 h 1971675"/>
              <a:gd name="connsiteX5" fmla="*/ 1129796 w 1682332"/>
              <a:gd name="connsiteY5" fmla="*/ 985838 h 1971675"/>
              <a:gd name="connsiteX6" fmla="*/ 1682332 w 1682332"/>
              <a:gd name="connsiteY6" fmla="*/ 1478756 h 1971675"/>
              <a:gd name="connsiteX7" fmla="*/ 985481 w 1682332"/>
              <a:gd name="connsiteY7" fmla="*/ 1239541 h 1971675"/>
              <a:gd name="connsiteX8" fmla="*/ 841166 w 1682332"/>
              <a:gd name="connsiteY8" fmla="*/ 1971675 h 1971675"/>
              <a:gd name="connsiteX9" fmla="*/ 696851 w 1682332"/>
              <a:gd name="connsiteY9" fmla="*/ 1239541 h 1971675"/>
              <a:gd name="connsiteX10" fmla="*/ 0 w 1682332"/>
              <a:gd name="connsiteY10" fmla="*/ 1478756 h 1971675"/>
              <a:gd name="connsiteX11" fmla="*/ 552536 w 1682332"/>
              <a:gd name="connsiteY11" fmla="*/ 985838 h 1971675"/>
              <a:gd name="connsiteX12" fmla="*/ 0 w 1682332"/>
              <a:gd name="connsiteY12" fmla="*/ 492919 h 1971675"/>
              <a:gd name="connsiteX0" fmla="*/ 0 w 1682332"/>
              <a:gd name="connsiteY0" fmla="*/ 289719 h 1768475"/>
              <a:gd name="connsiteX1" fmla="*/ 696851 w 1682332"/>
              <a:gd name="connsiteY1" fmla="*/ 528934 h 1768475"/>
              <a:gd name="connsiteX2" fmla="*/ 876091 w 1682332"/>
              <a:gd name="connsiteY2" fmla="*/ 0 h 1768475"/>
              <a:gd name="connsiteX3" fmla="*/ 985481 w 1682332"/>
              <a:gd name="connsiteY3" fmla="*/ 528934 h 1768475"/>
              <a:gd name="connsiteX4" fmla="*/ 1682332 w 1682332"/>
              <a:gd name="connsiteY4" fmla="*/ 289719 h 1768475"/>
              <a:gd name="connsiteX5" fmla="*/ 1129796 w 1682332"/>
              <a:gd name="connsiteY5" fmla="*/ 782638 h 1768475"/>
              <a:gd name="connsiteX6" fmla="*/ 1682332 w 1682332"/>
              <a:gd name="connsiteY6" fmla="*/ 1275556 h 1768475"/>
              <a:gd name="connsiteX7" fmla="*/ 985481 w 1682332"/>
              <a:gd name="connsiteY7" fmla="*/ 1036341 h 1768475"/>
              <a:gd name="connsiteX8" fmla="*/ 841166 w 1682332"/>
              <a:gd name="connsiteY8" fmla="*/ 1768475 h 1768475"/>
              <a:gd name="connsiteX9" fmla="*/ 696851 w 1682332"/>
              <a:gd name="connsiteY9" fmla="*/ 1036341 h 1768475"/>
              <a:gd name="connsiteX10" fmla="*/ 0 w 1682332"/>
              <a:gd name="connsiteY10" fmla="*/ 1275556 h 1768475"/>
              <a:gd name="connsiteX11" fmla="*/ 552536 w 1682332"/>
              <a:gd name="connsiteY11" fmla="*/ 782638 h 1768475"/>
              <a:gd name="connsiteX12" fmla="*/ 0 w 1682332"/>
              <a:gd name="connsiteY12" fmla="*/ 289719 h 1768475"/>
              <a:gd name="connsiteX0" fmla="*/ 0 w 1682332"/>
              <a:gd name="connsiteY0" fmla="*/ 289719 h 1768475"/>
              <a:gd name="connsiteX1" fmla="*/ 696851 w 1682332"/>
              <a:gd name="connsiteY1" fmla="*/ 528934 h 1768475"/>
              <a:gd name="connsiteX2" fmla="*/ 876091 w 1682332"/>
              <a:gd name="connsiteY2" fmla="*/ 0 h 1768475"/>
              <a:gd name="connsiteX3" fmla="*/ 985481 w 1682332"/>
              <a:gd name="connsiteY3" fmla="*/ 528934 h 1768475"/>
              <a:gd name="connsiteX4" fmla="*/ 1682332 w 1682332"/>
              <a:gd name="connsiteY4" fmla="*/ 289719 h 1768475"/>
              <a:gd name="connsiteX5" fmla="*/ 1129796 w 1682332"/>
              <a:gd name="connsiteY5" fmla="*/ 782638 h 1768475"/>
              <a:gd name="connsiteX6" fmla="*/ 1682332 w 1682332"/>
              <a:gd name="connsiteY6" fmla="*/ 1275556 h 1768475"/>
              <a:gd name="connsiteX7" fmla="*/ 985481 w 1682332"/>
              <a:gd name="connsiteY7" fmla="*/ 1036341 h 1768475"/>
              <a:gd name="connsiteX8" fmla="*/ 841166 w 1682332"/>
              <a:gd name="connsiteY8" fmla="*/ 1768475 h 1768475"/>
              <a:gd name="connsiteX9" fmla="*/ 696851 w 1682332"/>
              <a:gd name="connsiteY9" fmla="*/ 1036341 h 1768475"/>
              <a:gd name="connsiteX10" fmla="*/ 107950 w 1682332"/>
              <a:gd name="connsiteY10" fmla="*/ 1351756 h 1768475"/>
              <a:gd name="connsiteX11" fmla="*/ 552536 w 1682332"/>
              <a:gd name="connsiteY11" fmla="*/ 782638 h 1768475"/>
              <a:gd name="connsiteX12" fmla="*/ 0 w 1682332"/>
              <a:gd name="connsiteY12" fmla="*/ 289719 h 1768475"/>
              <a:gd name="connsiteX0" fmla="*/ 0 w 1682332"/>
              <a:gd name="connsiteY0" fmla="*/ 289719 h 1565275"/>
              <a:gd name="connsiteX1" fmla="*/ 696851 w 1682332"/>
              <a:gd name="connsiteY1" fmla="*/ 528934 h 1565275"/>
              <a:gd name="connsiteX2" fmla="*/ 876091 w 1682332"/>
              <a:gd name="connsiteY2" fmla="*/ 0 h 1565275"/>
              <a:gd name="connsiteX3" fmla="*/ 985481 w 1682332"/>
              <a:gd name="connsiteY3" fmla="*/ 528934 h 1565275"/>
              <a:gd name="connsiteX4" fmla="*/ 1682332 w 1682332"/>
              <a:gd name="connsiteY4" fmla="*/ 289719 h 1565275"/>
              <a:gd name="connsiteX5" fmla="*/ 1129796 w 1682332"/>
              <a:gd name="connsiteY5" fmla="*/ 782638 h 1565275"/>
              <a:gd name="connsiteX6" fmla="*/ 1682332 w 1682332"/>
              <a:gd name="connsiteY6" fmla="*/ 1275556 h 1565275"/>
              <a:gd name="connsiteX7" fmla="*/ 985481 w 1682332"/>
              <a:gd name="connsiteY7" fmla="*/ 1036341 h 1565275"/>
              <a:gd name="connsiteX8" fmla="*/ 895141 w 1682332"/>
              <a:gd name="connsiteY8" fmla="*/ 1565275 h 1565275"/>
              <a:gd name="connsiteX9" fmla="*/ 696851 w 1682332"/>
              <a:gd name="connsiteY9" fmla="*/ 1036341 h 1565275"/>
              <a:gd name="connsiteX10" fmla="*/ 107950 w 1682332"/>
              <a:gd name="connsiteY10" fmla="*/ 1351756 h 1565275"/>
              <a:gd name="connsiteX11" fmla="*/ 552536 w 1682332"/>
              <a:gd name="connsiteY11" fmla="*/ 782638 h 1565275"/>
              <a:gd name="connsiteX12" fmla="*/ 0 w 1682332"/>
              <a:gd name="connsiteY12" fmla="*/ 289719 h 1565275"/>
              <a:gd name="connsiteX0" fmla="*/ 0 w 1771232"/>
              <a:gd name="connsiteY0" fmla="*/ 289719 h 1565275"/>
              <a:gd name="connsiteX1" fmla="*/ 696851 w 1771232"/>
              <a:gd name="connsiteY1" fmla="*/ 528934 h 1565275"/>
              <a:gd name="connsiteX2" fmla="*/ 876091 w 1771232"/>
              <a:gd name="connsiteY2" fmla="*/ 0 h 1565275"/>
              <a:gd name="connsiteX3" fmla="*/ 985481 w 1771232"/>
              <a:gd name="connsiteY3" fmla="*/ 528934 h 1565275"/>
              <a:gd name="connsiteX4" fmla="*/ 1682332 w 1771232"/>
              <a:gd name="connsiteY4" fmla="*/ 289719 h 1565275"/>
              <a:gd name="connsiteX5" fmla="*/ 1129796 w 1771232"/>
              <a:gd name="connsiteY5" fmla="*/ 782638 h 1565275"/>
              <a:gd name="connsiteX6" fmla="*/ 1771232 w 1771232"/>
              <a:gd name="connsiteY6" fmla="*/ 1399381 h 1565275"/>
              <a:gd name="connsiteX7" fmla="*/ 985481 w 1771232"/>
              <a:gd name="connsiteY7" fmla="*/ 1036341 h 1565275"/>
              <a:gd name="connsiteX8" fmla="*/ 895141 w 1771232"/>
              <a:gd name="connsiteY8" fmla="*/ 1565275 h 1565275"/>
              <a:gd name="connsiteX9" fmla="*/ 696851 w 1771232"/>
              <a:gd name="connsiteY9" fmla="*/ 1036341 h 1565275"/>
              <a:gd name="connsiteX10" fmla="*/ 107950 w 1771232"/>
              <a:gd name="connsiteY10" fmla="*/ 1351756 h 1565275"/>
              <a:gd name="connsiteX11" fmla="*/ 552536 w 1771232"/>
              <a:gd name="connsiteY11" fmla="*/ 782638 h 1565275"/>
              <a:gd name="connsiteX12" fmla="*/ 0 w 1771232"/>
              <a:gd name="connsiteY12" fmla="*/ 289719 h 1565275"/>
              <a:gd name="connsiteX0" fmla="*/ 0 w 1736307"/>
              <a:gd name="connsiteY0" fmla="*/ 184944 h 1565275"/>
              <a:gd name="connsiteX1" fmla="*/ 661926 w 1736307"/>
              <a:gd name="connsiteY1" fmla="*/ 528934 h 1565275"/>
              <a:gd name="connsiteX2" fmla="*/ 841166 w 1736307"/>
              <a:gd name="connsiteY2" fmla="*/ 0 h 1565275"/>
              <a:gd name="connsiteX3" fmla="*/ 950556 w 1736307"/>
              <a:gd name="connsiteY3" fmla="*/ 528934 h 1565275"/>
              <a:gd name="connsiteX4" fmla="*/ 1647407 w 1736307"/>
              <a:gd name="connsiteY4" fmla="*/ 289719 h 1565275"/>
              <a:gd name="connsiteX5" fmla="*/ 1094871 w 1736307"/>
              <a:gd name="connsiteY5" fmla="*/ 782638 h 1565275"/>
              <a:gd name="connsiteX6" fmla="*/ 1736307 w 1736307"/>
              <a:gd name="connsiteY6" fmla="*/ 1399381 h 1565275"/>
              <a:gd name="connsiteX7" fmla="*/ 950556 w 1736307"/>
              <a:gd name="connsiteY7" fmla="*/ 1036341 h 1565275"/>
              <a:gd name="connsiteX8" fmla="*/ 860216 w 1736307"/>
              <a:gd name="connsiteY8" fmla="*/ 1565275 h 1565275"/>
              <a:gd name="connsiteX9" fmla="*/ 661926 w 1736307"/>
              <a:gd name="connsiteY9" fmla="*/ 1036341 h 1565275"/>
              <a:gd name="connsiteX10" fmla="*/ 73025 w 1736307"/>
              <a:gd name="connsiteY10" fmla="*/ 1351756 h 1565275"/>
              <a:gd name="connsiteX11" fmla="*/ 517611 w 1736307"/>
              <a:gd name="connsiteY11" fmla="*/ 782638 h 1565275"/>
              <a:gd name="connsiteX12" fmla="*/ 0 w 1736307"/>
              <a:gd name="connsiteY12" fmla="*/ 184944 h 1565275"/>
              <a:gd name="connsiteX0" fmla="*/ 0 w 1736307"/>
              <a:gd name="connsiteY0" fmla="*/ 184944 h 1565275"/>
              <a:gd name="connsiteX1" fmla="*/ 661926 w 1736307"/>
              <a:gd name="connsiteY1" fmla="*/ 528934 h 1565275"/>
              <a:gd name="connsiteX2" fmla="*/ 841166 w 1736307"/>
              <a:gd name="connsiteY2" fmla="*/ 0 h 1565275"/>
              <a:gd name="connsiteX3" fmla="*/ 950556 w 1736307"/>
              <a:gd name="connsiteY3" fmla="*/ 528934 h 1565275"/>
              <a:gd name="connsiteX4" fmla="*/ 1361657 w 1736307"/>
              <a:gd name="connsiteY4" fmla="*/ 365919 h 1565275"/>
              <a:gd name="connsiteX5" fmla="*/ 1094871 w 1736307"/>
              <a:gd name="connsiteY5" fmla="*/ 782638 h 1565275"/>
              <a:gd name="connsiteX6" fmla="*/ 1736307 w 1736307"/>
              <a:gd name="connsiteY6" fmla="*/ 1399381 h 1565275"/>
              <a:gd name="connsiteX7" fmla="*/ 950556 w 1736307"/>
              <a:gd name="connsiteY7" fmla="*/ 1036341 h 1565275"/>
              <a:gd name="connsiteX8" fmla="*/ 860216 w 1736307"/>
              <a:gd name="connsiteY8" fmla="*/ 1565275 h 1565275"/>
              <a:gd name="connsiteX9" fmla="*/ 661926 w 1736307"/>
              <a:gd name="connsiteY9" fmla="*/ 1036341 h 1565275"/>
              <a:gd name="connsiteX10" fmla="*/ 73025 w 1736307"/>
              <a:gd name="connsiteY10" fmla="*/ 1351756 h 1565275"/>
              <a:gd name="connsiteX11" fmla="*/ 517611 w 1736307"/>
              <a:gd name="connsiteY11" fmla="*/ 782638 h 1565275"/>
              <a:gd name="connsiteX12" fmla="*/ 0 w 1736307"/>
              <a:gd name="connsiteY12" fmla="*/ 184944 h 15652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736307" h="1565275">
                <a:moveTo>
                  <a:pt x="0" y="184944"/>
                </a:moveTo>
                <a:lnTo>
                  <a:pt x="661926" y="528934"/>
                </a:lnTo>
                <a:lnTo>
                  <a:pt x="841166" y="0"/>
                </a:lnTo>
                <a:lnTo>
                  <a:pt x="950556" y="528934"/>
                </a:lnTo>
                <a:lnTo>
                  <a:pt x="1361657" y="365919"/>
                </a:lnTo>
                <a:lnTo>
                  <a:pt x="1094871" y="782638"/>
                </a:lnTo>
                <a:lnTo>
                  <a:pt x="1736307" y="1399381"/>
                </a:lnTo>
                <a:lnTo>
                  <a:pt x="950556" y="1036341"/>
                </a:lnTo>
                <a:lnTo>
                  <a:pt x="860216" y="1565275"/>
                </a:lnTo>
                <a:lnTo>
                  <a:pt x="661926" y="1036341"/>
                </a:lnTo>
                <a:lnTo>
                  <a:pt x="73025" y="1351756"/>
                </a:lnTo>
                <a:lnTo>
                  <a:pt x="517611" y="782638"/>
                </a:lnTo>
                <a:lnTo>
                  <a:pt x="0" y="184944"/>
                </a:lnTo>
                <a:close/>
              </a:path>
            </a:pathLst>
          </a:custGeom>
          <a:solidFill>
            <a:srgbClr val="EED301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0" name="椭圆 99"/>
          <p:cNvSpPr/>
          <p:nvPr userDrawn="1"/>
        </p:nvSpPr>
        <p:spPr>
          <a:xfrm flipV="1">
            <a:off x="4991910" y="1191698"/>
            <a:ext cx="45719" cy="48589"/>
          </a:xfrm>
          <a:prstGeom prst="ellipse">
            <a:avLst/>
          </a:prstGeom>
          <a:solidFill>
            <a:srgbClr val="EED30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1" name="六角星 201"/>
          <p:cNvSpPr/>
          <p:nvPr userDrawn="1"/>
        </p:nvSpPr>
        <p:spPr>
          <a:xfrm flipH="1">
            <a:off x="4026091" y="4581201"/>
            <a:ext cx="70406" cy="66757"/>
          </a:xfrm>
          <a:custGeom>
            <a:avLst/>
            <a:gdLst>
              <a:gd name="connsiteX0" fmla="*/ 0 w 1682332"/>
              <a:gd name="connsiteY0" fmla="*/ 492919 h 1971675"/>
              <a:gd name="connsiteX1" fmla="*/ 696851 w 1682332"/>
              <a:gd name="connsiteY1" fmla="*/ 732134 h 1971675"/>
              <a:gd name="connsiteX2" fmla="*/ 841166 w 1682332"/>
              <a:gd name="connsiteY2" fmla="*/ 0 h 1971675"/>
              <a:gd name="connsiteX3" fmla="*/ 985481 w 1682332"/>
              <a:gd name="connsiteY3" fmla="*/ 732134 h 1971675"/>
              <a:gd name="connsiteX4" fmla="*/ 1682332 w 1682332"/>
              <a:gd name="connsiteY4" fmla="*/ 492919 h 1971675"/>
              <a:gd name="connsiteX5" fmla="*/ 1129796 w 1682332"/>
              <a:gd name="connsiteY5" fmla="*/ 985838 h 1971675"/>
              <a:gd name="connsiteX6" fmla="*/ 1682332 w 1682332"/>
              <a:gd name="connsiteY6" fmla="*/ 1478756 h 1971675"/>
              <a:gd name="connsiteX7" fmla="*/ 985481 w 1682332"/>
              <a:gd name="connsiteY7" fmla="*/ 1239541 h 1971675"/>
              <a:gd name="connsiteX8" fmla="*/ 841166 w 1682332"/>
              <a:gd name="connsiteY8" fmla="*/ 1971675 h 1971675"/>
              <a:gd name="connsiteX9" fmla="*/ 696851 w 1682332"/>
              <a:gd name="connsiteY9" fmla="*/ 1239541 h 1971675"/>
              <a:gd name="connsiteX10" fmla="*/ 0 w 1682332"/>
              <a:gd name="connsiteY10" fmla="*/ 1478756 h 1971675"/>
              <a:gd name="connsiteX11" fmla="*/ 552536 w 1682332"/>
              <a:gd name="connsiteY11" fmla="*/ 985838 h 1971675"/>
              <a:gd name="connsiteX12" fmla="*/ 0 w 1682332"/>
              <a:gd name="connsiteY12" fmla="*/ 492919 h 1971675"/>
              <a:gd name="connsiteX0" fmla="*/ 0 w 1682332"/>
              <a:gd name="connsiteY0" fmla="*/ 289719 h 1768475"/>
              <a:gd name="connsiteX1" fmla="*/ 696851 w 1682332"/>
              <a:gd name="connsiteY1" fmla="*/ 528934 h 1768475"/>
              <a:gd name="connsiteX2" fmla="*/ 876091 w 1682332"/>
              <a:gd name="connsiteY2" fmla="*/ 0 h 1768475"/>
              <a:gd name="connsiteX3" fmla="*/ 985481 w 1682332"/>
              <a:gd name="connsiteY3" fmla="*/ 528934 h 1768475"/>
              <a:gd name="connsiteX4" fmla="*/ 1682332 w 1682332"/>
              <a:gd name="connsiteY4" fmla="*/ 289719 h 1768475"/>
              <a:gd name="connsiteX5" fmla="*/ 1129796 w 1682332"/>
              <a:gd name="connsiteY5" fmla="*/ 782638 h 1768475"/>
              <a:gd name="connsiteX6" fmla="*/ 1682332 w 1682332"/>
              <a:gd name="connsiteY6" fmla="*/ 1275556 h 1768475"/>
              <a:gd name="connsiteX7" fmla="*/ 985481 w 1682332"/>
              <a:gd name="connsiteY7" fmla="*/ 1036341 h 1768475"/>
              <a:gd name="connsiteX8" fmla="*/ 841166 w 1682332"/>
              <a:gd name="connsiteY8" fmla="*/ 1768475 h 1768475"/>
              <a:gd name="connsiteX9" fmla="*/ 696851 w 1682332"/>
              <a:gd name="connsiteY9" fmla="*/ 1036341 h 1768475"/>
              <a:gd name="connsiteX10" fmla="*/ 0 w 1682332"/>
              <a:gd name="connsiteY10" fmla="*/ 1275556 h 1768475"/>
              <a:gd name="connsiteX11" fmla="*/ 552536 w 1682332"/>
              <a:gd name="connsiteY11" fmla="*/ 782638 h 1768475"/>
              <a:gd name="connsiteX12" fmla="*/ 0 w 1682332"/>
              <a:gd name="connsiteY12" fmla="*/ 289719 h 1768475"/>
              <a:gd name="connsiteX0" fmla="*/ 0 w 1682332"/>
              <a:gd name="connsiteY0" fmla="*/ 289719 h 1768475"/>
              <a:gd name="connsiteX1" fmla="*/ 696851 w 1682332"/>
              <a:gd name="connsiteY1" fmla="*/ 528934 h 1768475"/>
              <a:gd name="connsiteX2" fmla="*/ 876091 w 1682332"/>
              <a:gd name="connsiteY2" fmla="*/ 0 h 1768475"/>
              <a:gd name="connsiteX3" fmla="*/ 985481 w 1682332"/>
              <a:gd name="connsiteY3" fmla="*/ 528934 h 1768475"/>
              <a:gd name="connsiteX4" fmla="*/ 1682332 w 1682332"/>
              <a:gd name="connsiteY4" fmla="*/ 289719 h 1768475"/>
              <a:gd name="connsiteX5" fmla="*/ 1129796 w 1682332"/>
              <a:gd name="connsiteY5" fmla="*/ 782638 h 1768475"/>
              <a:gd name="connsiteX6" fmla="*/ 1682332 w 1682332"/>
              <a:gd name="connsiteY6" fmla="*/ 1275556 h 1768475"/>
              <a:gd name="connsiteX7" fmla="*/ 985481 w 1682332"/>
              <a:gd name="connsiteY7" fmla="*/ 1036341 h 1768475"/>
              <a:gd name="connsiteX8" fmla="*/ 841166 w 1682332"/>
              <a:gd name="connsiteY8" fmla="*/ 1768475 h 1768475"/>
              <a:gd name="connsiteX9" fmla="*/ 696851 w 1682332"/>
              <a:gd name="connsiteY9" fmla="*/ 1036341 h 1768475"/>
              <a:gd name="connsiteX10" fmla="*/ 107950 w 1682332"/>
              <a:gd name="connsiteY10" fmla="*/ 1351756 h 1768475"/>
              <a:gd name="connsiteX11" fmla="*/ 552536 w 1682332"/>
              <a:gd name="connsiteY11" fmla="*/ 782638 h 1768475"/>
              <a:gd name="connsiteX12" fmla="*/ 0 w 1682332"/>
              <a:gd name="connsiteY12" fmla="*/ 289719 h 1768475"/>
              <a:gd name="connsiteX0" fmla="*/ 0 w 1682332"/>
              <a:gd name="connsiteY0" fmla="*/ 289719 h 1565275"/>
              <a:gd name="connsiteX1" fmla="*/ 696851 w 1682332"/>
              <a:gd name="connsiteY1" fmla="*/ 528934 h 1565275"/>
              <a:gd name="connsiteX2" fmla="*/ 876091 w 1682332"/>
              <a:gd name="connsiteY2" fmla="*/ 0 h 1565275"/>
              <a:gd name="connsiteX3" fmla="*/ 985481 w 1682332"/>
              <a:gd name="connsiteY3" fmla="*/ 528934 h 1565275"/>
              <a:gd name="connsiteX4" fmla="*/ 1682332 w 1682332"/>
              <a:gd name="connsiteY4" fmla="*/ 289719 h 1565275"/>
              <a:gd name="connsiteX5" fmla="*/ 1129796 w 1682332"/>
              <a:gd name="connsiteY5" fmla="*/ 782638 h 1565275"/>
              <a:gd name="connsiteX6" fmla="*/ 1682332 w 1682332"/>
              <a:gd name="connsiteY6" fmla="*/ 1275556 h 1565275"/>
              <a:gd name="connsiteX7" fmla="*/ 985481 w 1682332"/>
              <a:gd name="connsiteY7" fmla="*/ 1036341 h 1565275"/>
              <a:gd name="connsiteX8" fmla="*/ 895141 w 1682332"/>
              <a:gd name="connsiteY8" fmla="*/ 1565275 h 1565275"/>
              <a:gd name="connsiteX9" fmla="*/ 696851 w 1682332"/>
              <a:gd name="connsiteY9" fmla="*/ 1036341 h 1565275"/>
              <a:gd name="connsiteX10" fmla="*/ 107950 w 1682332"/>
              <a:gd name="connsiteY10" fmla="*/ 1351756 h 1565275"/>
              <a:gd name="connsiteX11" fmla="*/ 552536 w 1682332"/>
              <a:gd name="connsiteY11" fmla="*/ 782638 h 1565275"/>
              <a:gd name="connsiteX12" fmla="*/ 0 w 1682332"/>
              <a:gd name="connsiteY12" fmla="*/ 289719 h 1565275"/>
              <a:gd name="connsiteX0" fmla="*/ 0 w 1771232"/>
              <a:gd name="connsiteY0" fmla="*/ 289719 h 1565275"/>
              <a:gd name="connsiteX1" fmla="*/ 696851 w 1771232"/>
              <a:gd name="connsiteY1" fmla="*/ 528934 h 1565275"/>
              <a:gd name="connsiteX2" fmla="*/ 876091 w 1771232"/>
              <a:gd name="connsiteY2" fmla="*/ 0 h 1565275"/>
              <a:gd name="connsiteX3" fmla="*/ 985481 w 1771232"/>
              <a:gd name="connsiteY3" fmla="*/ 528934 h 1565275"/>
              <a:gd name="connsiteX4" fmla="*/ 1682332 w 1771232"/>
              <a:gd name="connsiteY4" fmla="*/ 289719 h 1565275"/>
              <a:gd name="connsiteX5" fmla="*/ 1129796 w 1771232"/>
              <a:gd name="connsiteY5" fmla="*/ 782638 h 1565275"/>
              <a:gd name="connsiteX6" fmla="*/ 1771232 w 1771232"/>
              <a:gd name="connsiteY6" fmla="*/ 1399381 h 1565275"/>
              <a:gd name="connsiteX7" fmla="*/ 985481 w 1771232"/>
              <a:gd name="connsiteY7" fmla="*/ 1036341 h 1565275"/>
              <a:gd name="connsiteX8" fmla="*/ 895141 w 1771232"/>
              <a:gd name="connsiteY8" fmla="*/ 1565275 h 1565275"/>
              <a:gd name="connsiteX9" fmla="*/ 696851 w 1771232"/>
              <a:gd name="connsiteY9" fmla="*/ 1036341 h 1565275"/>
              <a:gd name="connsiteX10" fmla="*/ 107950 w 1771232"/>
              <a:gd name="connsiteY10" fmla="*/ 1351756 h 1565275"/>
              <a:gd name="connsiteX11" fmla="*/ 552536 w 1771232"/>
              <a:gd name="connsiteY11" fmla="*/ 782638 h 1565275"/>
              <a:gd name="connsiteX12" fmla="*/ 0 w 1771232"/>
              <a:gd name="connsiteY12" fmla="*/ 289719 h 1565275"/>
              <a:gd name="connsiteX0" fmla="*/ 0 w 1736307"/>
              <a:gd name="connsiteY0" fmla="*/ 184944 h 1565275"/>
              <a:gd name="connsiteX1" fmla="*/ 661926 w 1736307"/>
              <a:gd name="connsiteY1" fmla="*/ 528934 h 1565275"/>
              <a:gd name="connsiteX2" fmla="*/ 841166 w 1736307"/>
              <a:gd name="connsiteY2" fmla="*/ 0 h 1565275"/>
              <a:gd name="connsiteX3" fmla="*/ 950556 w 1736307"/>
              <a:gd name="connsiteY3" fmla="*/ 528934 h 1565275"/>
              <a:gd name="connsiteX4" fmla="*/ 1647407 w 1736307"/>
              <a:gd name="connsiteY4" fmla="*/ 289719 h 1565275"/>
              <a:gd name="connsiteX5" fmla="*/ 1094871 w 1736307"/>
              <a:gd name="connsiteY5" fmla="*/ 782638 h 1565275"/>
              <a:gd name="connsiteX6" fmla="*/ 1736307 w 1736307"/>
              <a:gd name="connsiteY6" fmla="*/ 1399381 h 1565275"/>
              <a:gd name="connsiteX7" fmla="*/ 950556 w 1736307"/>
              <a:gd name="connsiteY7" fmla="*/ 1036341 h 1565275"/>
              <a:gd name="connsiteX8" fmla="*/ 860216 w 1736307"/>
              <a:gd name="connsiteY8" fmla="*/ 1565275 h 1565275"/>
              <a:gd name="connsiteX9" fmla="*/ 661926 w 1736307"/>
              <a:gd name="connsiteY9" fmla="*/ 1036341 h 1565275"/>
              <a:gd name="connsiteX10" fmla="*/ 73025 w 1736307"/>
              <a:gd name="connsiteY10" fmla="*/ 1351756 h 1565275"/>
              <a:gd name="connsiteX11" fmla="*/ 517611 w 1736307"/>
              <a:gd name="connsiteY11" fmla="*/ 782638 h 1565275"/>
              <a:gd name="connsiteX12" fmla="*/ 0 w 1736307"/>
              <a:gd name="connsiteY12" fmla="*/ 184944 h 1565275"/>
              <a:gd name="connsiteX0" fmla="*/ 0 w 1736307"/>
              <a:gd name="connsiteY0" fmla="*/ 184944 h 1565275"/>
              <a:gd name="connsiteX1" fmla="*/ 661926 w 1736307"/>
              <a:gd name="connsiteY1" fmla="*/ 528934 h 1565275"/>
              <a:gd name="connsiteX2" fmla="*/ 841166 w 1736307"/>
              <a:gd name="connsiteY2" fmla="*/ 0 h 1565275"/>
              <a:gd name="connsiteX3" fmla="*/ 950556 w 1736307"/>
              <a:gd name="connsiteY3" fmla="*/ 528934 h 1565275"/>
              <a:gd name="connsiteX4" fmla="*/ 1361657 w 1736307"/>
              <a:gd name="connsiteY4" fmla="*/ 365919 h 1565275"/>
              <a:gd name="connsiteX5" fmla="*/ 1094871 w 1736307"/>
              <a:gd name="connsiteY5" fmla="*/ 782638 h 1565275"/>
              <a:gd name="connsiteX6" fmla="*/ 1736307 w 1736307"/>
              <a:gd name="connsiteY6" fmla="*/ 1399381 h 1565275"/>
              <a:gd name="connsiteX7" fmla="*/ 950556 w 1736307"/>
              <a:gd name="connsiteY7" fmla="*/ 1036341 h 1565275"/>
              <a:gd name="connsiteX8" fmla="*/ 860216 w 1736307"/>
              <a:gd name="connsiteY8" fmla="*/ 1565275 h 1565275"/>
              <a:gd name="connsiteX9" fmla="*/ 661926 w 1736307"/>
              <a:gd name="connsiteY9" fmla="*/ 1036341 h 1565275"/>
              <a:gd name="connsiteX10" fmla="*/ 73025 w 1736307"/>
              <a:gd name="connsiteY10" fmla="*/ 1351756 h 1565275"/>
              <a:gd name="connsiteX11" fmla="*/ 517611 w 1736307"/>
              <a:gd name="connsiteY11" fmla="*/ 782638 h 1565275"/>
              <a:gd name="connsiteX12" fmla="*/ 0 w 1736307"/>
              <a:gd name="connsiteY12" fmla="*/ 184944 h 15652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736307" h="1565275">
                <a:moveTo>
                  <a:pt x="0" y="184944"/>
                </a:moveTo>
                <a:lnTo>
                  <a:pt x="661926" y="528934"/>
                </a:lnTo>
                <a:lnTo>
                  <a:pt x="841166" y="0"/>
                </a:lnTo>
                <a:lnTo>
                  <a:pt x="950556" y="528934"/>
                </a:lnTo>
                <a:lnTo>
                  <a:pt x="1361657" y="365919"/>
                </a:lnTo>
                <a:lnTo>
                  <a:pt x="1094871" y="782638"/>
                </a:lnTo>
                <a:lnTo>
                  <a:pt x="1736307" y="1399381"/>
                </a:lnTo>
                <a:lnTo>
                  <a:pt x="950556" y="1036341"/>
                </a:lnTo>
                <a:lnTo>
                  <a:pt x="860216" y="1565275"/>
                </a:lnTo>
                <a:lnTo>
                  <a:pt x="661926" y="1036341"/>
                </a:lnTo>
                <a:lnTo>
                  <a:pt x="73025" y="1351756"/>
                </a:lnTo>
                <a:lnTo>
                  <a:pt x="517611" y="782638"/>
                </a:lnTo>
                <a:lnTo>
                  <a:pt x="0" y="184944"/>
                </a:lnTo>
                <a:close/>
              </a:path>
            </a:pathLst>
          </a:custGeom>
          <a:solidFill>
            <a:srgbClr val="EED301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2" name="椭圆 101"/>
          <p:cNvSpPr/>
          <p:nvPr userDrawn="1"/>
        </p:nvSpPr>
        <p:spPr>
          <a:xfrm>
            <a:off x="821511" y="5158725"/>
            <a:ext cx="45719" cy="46528"/>
          </a:xfrm>
          <a:prstGeom prst="ellipse">
            <a:avLst/>
          </a:prstGeom>
          <a:solidFill>
            <a:srgbClr val="EED30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3" name="椭圆 102"/>
          <p:cNvSpPr/>
          <p:nvPr userDrawn="1"/>
        </p:nvSpPr>
        <p:spPr>
          <a:xfrm>
            <a:off x="496358" y="6401741"/>
            <a:ext cx="45719" cy="46528"/>
          </a:xfrm>
          <a:prstGeom prst="ellipse">
            <a:avLst/>
          </a:prstGeom>
          <a:solidFill>
            <a:srgbClr val="EED30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4" name="椭圆 103"/>
          <p:cNvSpPr/>
          <p:nvPr userDrawn="1"/>
        </p:nvSpPr>
        <p:spPr>
          <a:xfrm>
            <a:off x="1356406" y="5385408"/>
            <a:ext cx="45719" cy="46528"/>
          </a:xfrm>
          <a:prstGeom prst="ellipse">
            <a:avLst/>
          </a:prstGeom>
          <a:solidFill>
            <a:srgbClr val="13A98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5" name="椭圆 104"/>
          <p:cNvSpPr/>
          <p:nvPr userDrawn="1"/>
        </p:nvSpPr>
        <p:spPr>
          <a:xfrm>
            <a:off x="232742" y="3743025"/>
            <a:ext cx="45719" cy="46528"/>
          </a:xfrm>
          <a:prstGeom prst="ellipse">
            <a:avLst/>
          </a:prstGeom>
          <a:solidFill>
            <a:srgbClr val="AD331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6" name="十字星 105"/>
          <p:cNvSpPr/>
          <p:nvPr userDrawn="1"/>
        </p:nvSpPr>
        <p:spPr>
          <a:xfrm rot="18653403">
            <a:off x="545015" y="4084514"/>
            <a:ext cx="83809" cy="106538"/>
          </a:xfrm>
          <a:prstGeom prst="star4">
            <a:avLst/>
          </a:prstGeom>
          <a:solidFill>
            <a:srgbClr val="EED301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7" name="椭圆 106"/>
          <p:cNvSpPr/>
          <p:nvPr userDrawn="1"/>
        </p:nvSpPr>
        <p:spPr>
          <a:xfrm>
            <a:off x="1537098" y="3075885"/>
            <a:ext cx="66665" cy="67846"/>
          </a:xfrm>
          <a:prstGeom prst="ellipse">
            <a:avLst/>
          </a:prstGeom>
          <a:noFill/>
          <a:ln w="25400">
            <a:solidFill>
              <a:srgbClr val="EED30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8" name="椭圆 107"/>
          <p:cNvSpPr/>
          <p:nvPr userDrawn="1"/>
        </p:nvSpPr>
        <p:spPr>
          <a:xfrm>
            <a:off x="1171712" y="3171586"/>
            <a:ext cx="45719" cy="46528"/>
          </a:xfrm>
          <a:prstGeom prst="ellipse">
            <a:avLst/>
          </a:prstGeom>
          <a:solidFill>
            <a:srgbClr val="13A98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9" name="椭圆 108"/>
          <p:cNvSpPr/>
          <p:nvPr userDrawn="1"/>
        </p:nvSpPr>
        <p:spPr>
          <a:xfrm>
            <a:off x="657153" y="3579339"/>
            <a:ext cx="45719" cy="46528"/>
          </a:xfrm>
          <a:prstGeom prst="ellipse">
            <a:avLst/>
          </a:prstGeom>
          <a:solidFill>
            <a:srgbClr val="AD331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0" name="椭圆 109"/>
          <p:cNvSpPr/>
          <p:nvPr userDrawn="1"/>
        </p:nvSpPr>
        <p:spPr>
          <a:xfrm>
            <a:off x="622631" y="2834942"/>
            <a:ext cx="45719" cy="46528"/>
          </a:xfrm>
          <a:prstGeom prst="ellipse">
            <a:avLst/>
          </a:prstGeom>
          <a:solidFill>
            <a:srgbClr val="AD331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1" name="椭圆 110"/>
          <p:cNvSpPr/>
          <p:nvPr userDrawn="1"/>
        </p:nvSpPr>
        <p:spPr>
          <a:xfrm>
            <a:off x="1226073" y="2562520"/>
            <a:ext cx="45719" cy="46528"/>
          </a:xfrm>
          <a:prstGeom prst="ellipse">
            <a:avLst/>
          </a:prstGeom>
          <a:solidFill>
            <a:srgbClr val="AD331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2" name="椭圆 111"/>
          <p:cNvSpPr/>
          <p:nvPr userDrawn="1"/>
        </p:nvSpPr>
        <p:spPr>
          <a:xfrm>
            <a:off x="552835" y="3209833"/>
            <a:ext cx="64347" cy="65487"/>
          </a:xfrm>
          <a:prstGeom prst="ellipse">
            <a:avLst/>
          </a:prstGeom>
          <a:noFill/>
          <a:ln w="25400">
            <a:solidFill>
              <a:srgbClr val="EED30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3" name="椭圆 112"/>
          <p:cNvSpPr/>
          <p:nvPr userDrawn="1"/>
        </p:nvSpPr>
        <p:spPr>
          <a:xfrm>
            <a:off x="243765" y="301470"/>
            <a:ext cx="45719" cy="46528"/>
          </a:xfrm>
          <a:prstGeom prst="ellipse">
            <a:avLst/>
          </a:prstGeom>
          <a:solidFill>
            <a:srgbClr val="EED30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4" name="椭圆 113"/>
          <p:cNvSpPr/>
          <p:nvPr userDrawn="1"/>
        </p:nvSpPr>
        <p:spPr>
          <a:xfrm>
            <a:off x="834224" y="1154507"/>
            <a:ext cx="45719" cy="46528"/>
          </a:xfrm>
          <a:prstGeom prst="ellipse">
            <a:avLst/>
          </a:prstGeom>
          <a:solidFill>
            <a:srgbClr val="EED30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5" name="椭圆 114"/>
          <p:cNvSpPr/>
          <p:nvPr userDrawn="1"/>
        </p:nvSpPr>
        <p:spPr>
          <a:xfrm>
            <a:off x="649261" y="689963"/>
            <a:ext cx="45719" cy="46528"/>
          </a:xfrm>
          <a:prstGeom prst="ellipse">
            <a:avLst/>
          </a:prstGeom>
          <a:solidFill>
            <a:srgbClr val="13A98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6" name="椭圆 115"/>
          <p:cNvSpPr/>
          <p:nvPr userDrawn="1"/>
        </p:nvSpPr>
        <p:spPr>
          <a:xfrm>
            <a:off x="799623" y="123766"/>
            <a:ext cx="45719" cy="46528"/>
          </a:xfrm>
          <a:prstGeom prst="ellipse">
            <a:avLst/>
          </a:prstGeom>
          <a:solidFill>
            <a:srgbClr val="AD331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7" name="椭圆 116"/>
          <p:cNvSpPr/>
          <p:nvPr userDrawn="1"/>
        </p:nvSpPr>
        <p:spPr>
          <a:xfrm>
            <a:off x="258391" y="1191043"/>
            <a:ext cx="46928" cy="47758"/>
          </a:xfrm>
          <a:prstGeom prst="ellipse">
            <a:avLst/>
          </a:prstGeom>
          <a:solidFill>
            <a:srgbClr val="AD331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8" name="椭圆 117"/>
          <p:cNvSpPr/>
          <p:nvPr userDrawn="1"/>
        </p:nvSpPr>
        <p:spPr>
          <a:xfrm>
            <a:off x="11054813" y="1642401"/>
            <a:ext cx="45719" cy="46528"/>
          </a:xfrm>
          <a:prstGeom prst="ellipse">
            <a:avLst/>
          </a:prstGeom>
          <a:solidFill>
            <a:srgbClr val="EED30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9" name="椭圆 118"/>
          <p:cNvSpPr/>
          <p:nvPr userDrawn="1"/>
        </p:nvSpPr>
        <p:spPr>
          <a:xfrm>
            <a:off x="11460309" y="2030894"/>
            <a:ext cx="45719" cy="46528"/>
          </a:xfrm>
          <a:prstGeom prst="ellipse">
            <a:avLst/>
          </a:prstGeom>
          <a:solidFill>
            <a:srgbClr val="13A98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0" name="椭圆 119"/>
          <p:cNvSpPr/>
          <p:nvPr userDrawn="1"/>
        </p:nvSpPr>
        <p:spPr>
          <a:xfrm>
            <a:off x="11610671" y="1464697"/>
            <a:ext cx="45719" cy="46528"/>
          </a:xfrm>
          <a:prstGeom prst="ellipse">
            <a:avLst/>
          </a:prstGeom>
          <a:solidFill>
            <a:srgbClr val="AD331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1" name="十字星 120"/>
          <p:cNvSpPr/>
          <p:nvPr userDrawn="1"/>
        </p:nvSpPr>
        <p:spPr>
          <a:xfrm rot="18653403">
            <a:off x="10963323" y="1265135"/>
            <a:ext cx="83809" cy="106538"/>
          </a:xfrm>
          <a:prstGeom prst="star4">
            <a:avLst/>
          </a:prstGeom>
          <a:solidFill>
            <a:srgbClr val="EED301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2" name="椭圆 121"/>
          <p:cNvSpPr/>
          <p:nvPr userDrawn="1"/>
        </p:nvSpPr>
        <p:spPr>
          <a:xfrm>
            <a:off x="11075461" y="759960"/>
            <a:ext cx="45719" cy="46528"/>
          </a:xfrm>
          <a:prstGeom prst="ellipse">
            <a:avLst/>
          </a:prstGeom>
          <a:solidFill>
            <a:srgbClr val="AD331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3" name="椭圆 122"/>
          <p:cNvSpPr/>
          <p:nvPr userDrawn="1"/>
        </p:nvSpPr>
        <p:spPr>
          <a:xfrm>
            <a:off x="934114" y="5646104"/>
            <a:ext cx="45719" cy="46528"/>
          </a:xfrm>
          <a:prstGeom prst="ellipse">
            <a:avLst/>
          </a:prstGeom>
          <a:solidFill>
            <a:srgbClr val="EED30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4" name="椭圆 123"/>
          <p:cNvSpPr/>
          <p:nvPr userDrawn="1"/>
        </p:nvSpPr>
        <p:spPr>
          <a:xfrm>
            <a:off x="7789343" y="1935394"/>
            <a:ext cx="45719" cy="46528"/>
          </a:xfrm>
          <a:prstGeom prst="ellipse">
            <a:avLst/>
          </a:prstGeom>
          <a:solidFill>
            <a:srgbClr val="EED30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5" name="椭圆 124"/>
          <p:cNvSpPr/>
          <p:nvPr userDrawn="1"/>
        </p:nvSpPr>
        <p:spPr>
          <a:xfrm>
            <a:off x="1150846" y="6252138"/>
            <a:ext cx="45719" cy="46528"/>
          </a:xfrm>
          <a:prstGeom prst="ellipse">
            <a:avLst/>
          </a:prstGeom>
          <a:solidFill>
            <a:srgbClr val="13A98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6" name="椭圆 125"/>
          <p:cNvSpPr/>
          <p:nvPr userDrawn="1"/>
        </p:nvSpPr>
        <p:spPr>
          <a:xfrm>
            <a:off x="6715042" y="1102843"/>
            <a:ext cx="45719" cy="46528"/>
          </a:xfrm>
          <a:prstGeom prst="ellipse">
            <a:avLst/>
          </a:prstGeom>
          <a:solidFill>
            <a:srgbClr val="AD331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7" name="椭圆 126"/>
          <p:cNvSpPr/>
          <p:nvPr userDrawn="1"/>
        </p:nvSpPr>
        <p:spPr>
          <a:xfrm>
            <a:off x="3554086" y="1533619"/>
            <a:ext cx="45719" cy="46528"/>
          </a:xfrm>
          <a:prstGeom prst="ellipse">
            <a:avLst/>
          </a:prstGeom>
          <a:solidFill>
            <a:srgbClr val="AD331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8" name="椭圆 127"/>
          <p:cNvSpPr/>
          <p:nvPr userDrawn="1"/>
        </p:nvSpPr>
        <p:spPr>
          <a:xfrm>
            <a:off x="417096" y="4550627"/>
            <a:ext cx="45719" cy="46528"/>
          </a:xfrm>
          <a:prstGeom prst="ellipse">
            <a:avLst/>
          </a:prstGeom>
          <a:solidFill>
            <a:srgbClr val="13A98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9" name="椭圆 128"/>
          <p:cNvSpPr/>
          <p:nvPr userDrawn="1"/>
        </p:nvSpPr>
        <p:spPr>
          <a:xfrm>
            <a:off x="395233" y="5188739"/>
            <a:ext cx="45719" cy="46528"/>
          </a:xfrm>
          <a:prstGeom prst="ellipse">
            <a:avLst/>
          </a:prstGeom>
          <a:solidFill>
            <a:srgbClr val="AD331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0" name="椭圆 129"/>
          <p:cNvSpPr/>
          <p:nvPr userDrawn="1"/>
        </p:nvSpPr>
        <p:spPr>
          <a:xfrm>
            <a:off x="11941967" y="4451383"/>
            <a:ext cx="45719" cy="46528"/>
          </a:xfrm>
          <a:prstGeom prst="ellipse">
            <a:avLst/>
          </a:prstGeom>
          <a:solidFill>
            <a:srgbClr val="EED30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1" name="椭圆 130"/>
          <p:cNvSpPr/>
          <p:nvPr userDrawn="1"/>
        </p:nvSpPr>
        <p:spPr>
          <a:xfrm>
            <a:off x="10824221" y="2362572"/>
            <a:ext cx="45719" cy="46528"/>
          </a:xfrm>
          <a:prstGeom prst="ellipse">
            <a:avLst/>
          </a:prstGeom>
          <a:solidFill>
            <a:srgbClr val="13A98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2" name="椭圆 131"/>
          <p:cNvSpPr/>
          <p:nvPr userDrawn="1"/>
        </p:nvSpPr>
        <p:spPr>
          <a:xfrm>
            <a:off x="10842130" y="2580613"/>
            <a:ext cx="45719" cy="46528"/>
          </a:xfrm>
          <a:prstGeom prst="ellipse">
            <a:avLst/>
          </a:prstGeom>
          <a:solidFill>
            <a:srgbClr val="AD331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3" name="椭圆 132"/>
          <p:cNvSpPr/>
          <p:nvPr userDrawn="1"/>
        </p:nvSpPr>
        <p:spPr>
          <a:xfrm flipV="1">
            <a:off x="11342920" y="5113629"/>
            <a:ext cx="45719" cy="46528"/>
          </a:xfrm>
          <a:prstGeom prst="ellipse">
            <a:avLst/>
          </a:prstGeom>
          <a:solidFill>
            <a:srgbClr val="13A98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4" name="椭圆 133"/>
          <p:cNvSpPr/>
          <p:nvPr userDrawn="1"/>
        </p:nvSpPr>
        <p:spPr>
          <a:xfrm>
            <a:off x="11456890" y="4479624"/>
            <a:ext cx="45719" cy="46528"/>
          </a:xfrm>
          <a:prstGeom prst="ellipse">
            <a:avLst/>
          </a:prstGeom>
          <a:solidFill>
            <a:srgbClr val="13A98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5" name="椭圆 134"/>
          <p:cNvSpPr/>
          <p:nvPr userDrawn="1"/>
        </p:nvSpPr>
        <p:spPr>
          <a:xfrm>
            <a:off x="11474799" y="4697665"/>
            <a:ext cx="45719" cy="46528"/>
          </a:xfrm>
          <a:prstGeom prst="ellipse">
            <a:avLst/>
          </a:prstGeom>
          <a:solidFill>
            <a:srgbClr val="AD331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6" name="椭圆 135"/>
          <p:cNvSpPr/>
          <p:nvPr userDrawn="1"/>
        </p:nvSpPr>
        <p:spPr>
          <a:xfrm>
            <a:off x="11776086" y="2792624"/>
            <a:ext cx="45719" cy="46528"/>
          </a:xfrm>
          <a:prstGeom prst="ellipse">
            <a:avLst/>
          </a:prstGeom>
          <a:solidFill>
            <a:srgbClr val="13A98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7" name="椭圆 136"/>
          <p:cNvSpPr/>
          <p:nvPr userDrawn="1"/>
        </p:nvSpPr>
        <p:spPr>
          <a:xfrm>
            <a:off x="11950546" y="5493536"/>
            <a:ext cx="45719" cy="46528"/>
          </a:xfrm>
          <a:prstGeom prst="ellipse">
            <a:avLst/>
          </a:prstGeom>
          <a:solidFill>
            <a:srgbClr val="AD331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8" name="椭圆 137"/>
          <p:cNvSpPr/>
          <p:nvPr userDrawn="1"/>
        </p:nvSpPr>
        <p:spPr>
          <a:xfrm>
            <a:off x="12251833" y="3588495"/>
            <a:ext cx="45719" cy="46528"/>
          </a:xfrm>
          <a:prstGeom prst="ellipse">
            <a:avLst/>
          </a:prstGeom>
          <a:solidFill>
            <a:srgbClr val="13A98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9" name="椭圆 138"/>
          <p:cNvSpPr/>
          <p:nvPr userDrawn="1"/>
        </p:nvSpPr>
        <p:spPr>
          <a:xfrm flipH="1" flipV="1">
            <a:off x="11662654" y="721631"/>
            <a:ext cx="45719" cy="46528"/>
          </a:xfrm>
          <a:prstGeom prst="ellipse">
            <a:avLst/>
          </a:prstGeom>
          <a:solidFill>
            <a:srgbClr val="13A98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0" name="椭圆 139"/>
          <p:cNvSpPr/>
          <p:nvPr userDrawn="1"/>
        </p:nvSpPr>
        <p:spPr>
          <a:xfrm flipH="1">
            <a:off x="8716706" y="390940"/>
            <a:ext cx="45719" cy="46528"/>
          </a:xfrm>
          <a:prstGeom prst="ellipse">
            <a:avLst/>
          </a:prstGeom>
          <a:solidFill>
            <a:srgbClr val="EED30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1" name="椭圆 140"/>
          <p:cNvSpPr/>
          <p:nvPr userDrawn="1"/>
        </p:nvSpPr>
        <p:spPr>
          <a:xfrm>
            <a:off x="10821589" y="6533433"/>
            <a:ext cx="45719" cy="46528"/>
          </a:xfrm>
          <a:prstGeom prst="ellipse">
            <a:avLst/>
          </a:prstGeom>
          <a:solidFill>
            <a:srgbClr val="EED30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2" name="椭圆 141"/>
          <p:cNvSpPr/>
          <p:nvPr userDrawn="1"/>
        </p:nvSpPr>
        <p:spPr>
          <a:xfrm>
            <a:off x="11865235" y="6672563"/>
            <a:ext cx="45719" cy="46528"/>
          </a:xfrm>
          <a:prstGeom prst="ellipse">
            <a:avLst/>
          </a:prstGeom>
          <a:solidFill>
            <a:srgbClr val="13A98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3" name="椭圆 142"/>
          <p:cNvSpPr/>
          <p:nvPr userDrawn="1"/>
        </p:nvSpPr>
        <p:spPr>
          <a:xfrm>
            <a:off x="11290191" y="6172859"/>
            <a:ext cx="45719" cy="46528"/>
          </a:xfrm>
          <a:prstGeom prst="ellipse">
            <a:avLst/>
          </a:prstGeom>
          <a:solidFill>
            <a:srgbClr val="13A98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4" name="椭圆 143"/>
          <p:cNvSpPr/>
          <p:nvPr userDrawn="1"/>
        </p:nvSpPr>
        <p:spPr>
          <a:xfrm>
            <a:off x="11244472" y="6527193"/>
            <a:ext cx="45719" cy="46528"/>
          </a:xfrm>
          <a:prstGeom prst="ellipse">
            <a:avLst/>
          </a:prstGeom>
          <a:solidFill>
            <a:srgbClr val="AD331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5" name="椭圆 144"/>
          <p:cNvSpPr/>
          <p:nvPr userDrawn="1"/>
        </p:nvSpPr>
        <p:spPr>
          <a:xfrm>
            <a:off x="10169866" y="6441663"/>
            <a:ext cx="45719" cy="46527"/>
          </a:xfrm>
          <a:prstGeom prst="ellipse">
            <a:avLst/>
          </a:prstGeom>
          <a:solidFill>
            <a:srgbClr val="AD331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6" name="椭圆 145"/>
          <p:cNvSpPr/>
          <p:nvPr userDrawn="1"/>
        </p:nvSpPr>
        <p:spPr>
          <a:xfrm>
            <a:off x="11944996" y="6383264"/>
            <a:ext cx="45719" cy="46528"/>
          </a:xfrm>
          <a:prstGeom prst="ellipse">
            <a:avLst/>
          </a:prstGeom>
          <a:solidFill>
            <a:srgbClr val="AD331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7" name="十字星 146"/>
          <p:cNvSpPr/>
          <p:nvPr userDrawn="1"/>
        </p:nvSpPr>
        <p:spPr>
          <a:xfrm rot="18653403">
            <a:off x="1613989" y="2382861"/>
            <a:ext cx="185135" cy="235344"/>
          </a:xfrm>
          <a:prstGeom prst="star4">
            <a:avLst/>
          </a:prstGeom>
          <a:solidFill>
            <a:srgbClr val="EED301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8" name="十字星 147"/>
          <p:cNvSpPr/>
          <p:nvPr userDrawn="1"/>
        </p:nvSpPr>
        <p:spPr>
          <a:xfrm rot="18653403">
            <a:off x="9788259" y="3461662"/>
            <a:ext cx="257504" cy="327339"/>
          </a:xfrm>
          <a:prstGeom prst="star4">
            <a:avLst/>
          </a:prstGeom>
          <a:solidFill>
            <a:srgbClr val="EED301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9" name="六角星 201"/>
          <p:cNvSpPr/>
          <p:nvPr userDrawn="1"/>
        </p:nvSpPr>
        <p:spPr>
          <a:xfrm>
            <a:off x="10031300" y="4794062"/>
            <a:ext cx="233251" cy="221162"/>
          </a:xfrm>
          <a:custGeom>
            <a:avLst/>
            <a:gdLst>
              <a:gd name="connsiteX0" fmla="*/ 0 w 1682332"/>
              <a:gd name="connsiteY0" fmla="*/ 492919 h 1971675"/>
              <a:gd name="connsiteX1" fmla="*/ 696851 w 1682332"/>
              <a:gd name="connsiteY1" fmla="*/ 732134 h 1971675"/>
              <a:gd name="connsiteX2" fmla="*/ 841166 w 1682332"/>
              <a:gd name="connsiteY2" fmla="*/ 0 h 1971675"/>
              <a:gd name="connsiteX3" fmla="*/ 985481 w 1682332"/>
              <a:gd name="connsiteY3" fmla="*/ 732134 h 1971675"/>
              <a:gd name="connsiteX4" fmla="*/ 1682332 w 1682332"/>
              <a:gd name="connsiteY4" fmla="*/ 492919 h 1971675"/>
              <a:gd name="connsiteX5" fmla="*/ 1129796 w 1682332"/>
              <a:gd name="connsiteY5" fmla="*/ 985838 h 1971675"/>
              <a:gd name="connsiteX6" fmla="*/ 1682332 w 1682332"/>
              <a:gd name="connsiteY6" fmla="*/ 1478756 h 1971675"/>
              <a:gd name="connsiteX7" fmla="*/ 985481 w 1682332"/>
              <a:gd name="connsiteY7" fmla="*/ 1239541 h 1971675"/>
              <a:gd name="connsiteX8" fmla="*/ 841166 w 1682332"/>
              <a:gd name="connsiteY8" fmla="*/ 1971675 h 1971675"/>
              <a:gd name="connsiteX9" fmla="*/ 696851 w 1682332"/>
              <a:gd name="connsiteY9" fmla="*/ 1239541 h 1971675"/>
              <a:gd name="connsiteX10" fmla="*/ 0 w 1682332"/>
              <a:gd name="connsiteY10" fmla="*/ 1478756 h 1971675"/>
              <a:gd name="connsiteX11" fmla="*/ 552536 w 1682332"/>
              <a:gd name="connsiteY11" fmla="*/ 985838 h 1971675"/>
              <a:gd name="connsiteX12" fmla="*/ 0 w 1682332"/>
              <a:gd name="connsiteY12" fmla="*/ 492919 h 1971675"/>
              <a:gd name="connsiteX0" fmla="*/ 0 w 1682332"/>
              <a:gd name="connsiteY0" fmla="*/ 289719 h 1768475"/>
              <a:gd name="connsiteX1" fmla="*/ 696851 w 1682332"/>
              <a:gd name="connsiteY1" fmla="*/ 528934 h 1768475"/>
              <a:gd name="connsiteX2" fmla="*/ 876091 w 1682332"/>
              <a:gd name="connsiteY2" fmla="*/ 0 h 1768475"/>
              <a:gd name="connsiteX3" fmla="*/ 985481 w 1682332"/>
              <a:gd name="connsiteY3" fmla="*/ 528934 h 1768475"/>
              <a:gd name="connsiteX4" fmla="*/ 1682332 w 1682332"/>
              <a:gd name="connsiteY4" fmla="*/ 289719 h 1768475"/>
              <a:gd name="connsiteX5" fmla="*/ 1129796 w 1682332"/>
              <a:gd name="connsiteY5" fmla="*/ 782638 h 1768475"/>
              <a:gd name="connsiteX6" fmla="*/ 1682332 w 1682332"/>
              <a:gd name="connsiteY6" fmla="*/ 1275556 h 1768475"/>
              <a:gd name="connsiteX7" fmla="*/ 985481 w 1682332"/>
              <a:gd name="connsiteY7" fmla="*/ 1036341 h 1768475"/>
              <a:gd name="connsiteX8" fmla="*/ 841166 w 1682332"/>
              <a:gd name="connsiteY8" fmla="*/ 1768475 h 1768475"/>
              <a:gd name="connsiteX9" fmla="*/ 696851 w 1682332"/>
              <a:gd name="connsiteY9" fmla="*/ 1036341 h 1768475"/>
              <a:gd name="connsiteX10" fmla="*/ 0 w 1682332"/>
              <a:gd name="connsiteY10" fmla="*/ 1275556 h 1768475"/>
              <a:gd name="connsiteX11" fmla="*/ 552536 w 1682332"/>
              <a:gd name="connsiteY11" fmla="*/ 782638 h 1768475"/>
              <a:gd name="connsiteX12" fmla="*/ 0 w 1682332"/>
              <a:gd name="connsiteY12" fmla="*/ 289719 h 1768475"/>
              <a:gd name="connsiteX0" fmla="*/ 0 w 1682332"/>
              <a:gd name="connsiteY0" fmla="*/ 289719 h 1768475"/>
              <a:gd name="connsiteX1" fmla="*/ 696851 w 1682332"/>
              <a:gd name="connsiteY1" fmla="*/ 528934 h 1768475"/>
              <a:gd name="connsiteX2" fmla="*/ 876091 w 1682332"/>
              <a:gd name="connsiteY2" fmla="*/ 0 h 1768475"/>
              <a:gd name="connsiteX3" fmla="*/ 985481 w 1682332"/>
              <a:gd name="connsiteY3" fmla="*/ 528934 h 1768475"/>
              <a:gd name="connsiteX4" fmla="*/ 1682332 w 1682332"/>
              <a:gd name="connsiteY4" fmla="*/ 289719 h 1768475"/>
              <a:gd name="connsiteX5" fmla="*/ 1129796 w 1682332"/>
              <a:gd name="connsiteY5" fmla="*/ 782638 h 1768475"/>
              <a:gd name="connsiteX6" fmla="*/ 1682332 w 1682332"/>
              <a:gd name="connsiteY6" fmla="*/ 1275556 h 1768475"/>
              <a:gd name="connsiteX7" fmla="*/ 985481 w 1682332"/>
              <a:gd name="connsiteY7" fmla="*/ 1036341 h 1768475"/>
              <a:gd name="connsiteX8" fmla="*/ 841166 w 1682332"/>
              <a:gd name="connsiteY8" fmla="*/ 1768475 h 1768475"/>
              <a:gd name="connsiteX9" fmla="*/ 696851 w 1682332"/>
              <a:gd name="connsiteY9" fmla="*/ 1036341 h 1768475"/>
              <a:gd name="connsiteX10" fmla="*/ 107950 w 1682332"/>
              <a:gd name="connsiteY10" fmla="*/ 1351756 h 1768475"/>
              <a:gd name="connsiteX11" fmla="*/ 552536 w 1682332"/>
              <a:gd name="connsiteY11" fmla="*/ 782638 h 1768475"/>
              <a:gd name="connsiteX12" fmla="*/ 0 w 1682332"/>
              <a:gd name="connsiteY12" fmla="*/ 289719 h 1768475"/>
              <a:gd name="connsiteX0" fmla="*/ 0 w 1682332"/>
              <a:gd name="connsiteY0" fmla="*/ 289719 h 1565275"/>
              <a:gd name="connsiteX1" fmla="*/ 696851 w 1682332"/>
              <a:gd name="connsiteY1" fmla="*/ 528934 h 1565275"/>
              <a:gd name="connsiteX2" fmla="*/ 876091 w 1682332"/>
              <a:gd name="connsiteY2" fmla="*/ 0 h 1565275"/>
              <a:gd name="connsiteX3" fmla="*/ 985481 w 1682332"/>
              <a:gd name="connsiteY3" fmla="*/ 528934 h 1565275"/>
              <a:gd name="connsiteX4" fmla="*/ 1682332 w 1682332"/>
              <a:gd name="connsiteY4" fmla="*/ 289719 h 1565275"/>
              <a:gd name="connsiteX5" fmla="*/ 1129796 w 1682332"/>
              <a:gd name="connsiteY5" fmla="*/ 782638 h 1565275"/>
              <a:gd name="connsiteX6" fmla="*/ 1682332 w 1682332"/>
              <a:gd name="connsiteY6" fmla="*/ 1275556 h 1565275"/>
              <a:gd name="connsiteX7" fmla="*/ 985481 w 1682332"/>
              <a:gd name="connsiteY7" fmla="*/ 1036341 h 1565275"/>
              <a:gd name="connsiteX8" fmla="*/ 895141 w 1682332"/>
              <a:gd name="connsiteY8" fmla="*/ 1565275 h 1565275"/>
              <a:gd name="connsiteX9" fmla="*/ 696851 w 1682332"/>
              <a:gd name="connsiteY9" fmla="*/ 1036341 h 1565275"/>
              <a:gd name="connsiteX10" fmla="*/ 107950 w 1682332"/>
              <a:gd name="connsiteY10" fmla="*/ 1351756 h 1565275"/>
              <a:gd name="connsiteX11" fmla="*/ 552536 w 1682332"/>
              <a:gd name="connsiteY11" fmla="*/ 782638 h 1565275"/>
              <a:gd name="connsiteX12" fmla="*/ 0 w 1682332"/>
              <a:gd name="connsiteY12" fmla="*/ 289719 h 1565275"/>
              <a:gd name="connsiteX0" fmla="*/ 0 w 1771232"/>
              <a:gd name="connsiteY0" fmla="*/ 289719 h 1565275"/>
              <a:gd name="connsiteX1" fmla="*/ 696851 w 1771232"/>
              <a:gd name="connsiteY1" fmla="*/ 528934 h 1565275"/>
              <a:gd name="connsiteX2" fmla="*/ 876091 w 1771232"/>
              <a:gd name="connsiteY2" fmla="*/ 0 h 1565275"/>
              <a:gd name="connsiteX3" fmla="*/ 985481 w 1771232"/>
              <a:gd name="connsiteY3" fmla="*/ 528934 h 1565275"/>
              <a:gd name="connsiteX4" fmla="*/ 1682332 w 1771232"/>
              <a:gd name="connsiteY4" fmla="*/ 289719 h 1565275"/>
              <a:gd name="connsiteX5" fmla="*/ 1129796 w 1771232"/>
              <a:gd name="connsiteY5" fmla="*/ 782638 h 1565275"/>
              <a:gd name="connsiteX6" fmla="*/ 1771232 w 1771232"/>
              <a:gd name="connsiteY6" fmla="*/ 1399381 h 1565275"/>
              <a:gd name="connsiteX7" fmla="*/ 985481 w 1771232"/>
              <a:gd name="connsiteY7" fmla="*/ 1036341 h 1565275"/>
              <a:gd name="connsiteX8" fmla="*/ 895141 w 1771232"/>
              <a:gd name="connsiteY8" fmla="*/ 1565275 h 1565275"/>
              <a:gd name="connsiteX9" fmla="*/ 696851 w 1771232"/>
              <a:gd name="connsiteY9" fmla="*/ 1036341 h 1565275"/>
              <a:gd name="connsiteX10" fmla="*/ 107950 w 1771232"/>
              <a:gd name="connsiteY10" fmla="*/ 1351756 h 1565275"/>
              <a:gd name="connsiteX11" fmla="*/ 552536 w 1771232"/>
              <a:gd name="connsiteY11" fmla="*/ 782638 h 1565275"/>
              <a:gd name="connsiteX12" fmla="*/ 0 w 1771232"/>
              <a:gd name="connsiteY12" fmla="*/ 289719 h 1565275"/>
              <a:gd name="connsiteX0" fmla="*/ 0 w 1736307"/>
              <a:gd name="connsiteY0" fmla="*/ 184944 h 1565275"/>
              <a:gd name="connsiteX1" fmla="*/ 661926 w 1736307"/>
              <a:gd name="connsiteY1" fmla="*/ 528934 h 1565275"/>
              <a:gd name="connsiteX2" fmla="*/ 841166 w 1736307"/>
              <a:gd name="connsiteY2" fmla="*/ 0 h 1565275"/>
              <a:gd name="connsiteX3" fmla="*/ 950556 w 1736307"/>
              <a:gd name="connsiteY3" fmla="*/ 528934 h 1565275"/>
              <a:gd name="connsiteX4" fmla="*/ 1647407 w 1736307"/>
              <a:gd name="connsiteY4" fmla="*/ 289719 h 1565275"/>
              <a:gd name="connsiteX5" fmla="*/ 1094871 w 1736307"/>
              <a:gd name="connsiteY5" fmla="*/ 782638 h 1565275"/>
              <a:gd name="connsiteX6" fmla="*/ 1736307 w 1736307"/>
              <a:gd name="connsiteY6" fmla="*/ 1399381 h 1565275"/>
              <a:gd name="connsiteX7" fmla="*/ 950556 w 1736307"/>
              <a:gd name="connsiteY7" fmla="*/ 1036341 h 1565275"/>
              <a:gd name="connsiteX8" fmla="*/ 860216 w 1736307"/>
              <a:gd name="connsiteY8" fmla="*/ 1565275 h 1565275"/>
              <a:gd name="connsiteX9" fmla="*/ 661926 w 1736307"/>
              <a:gd name="connsiteY9" fmla="*/ 1036341 h 1565275"/>
              <a:gd name="connsiteX10" fmla="*/ 73025 w 1736307"/>
              <a:gd name="connsiteY10" fmla="*/ 1351756 h 1565275"/>
              <a:gd name="connsiteX11" fmla="*/ 517611 w 1736307"/>
              <a:gd name="connsiteY11" fmla="*/ 782638 h 1565275"/>
              <a:gd name="connsiteX12" fmla="*/ 0 w 1736307"/>
              <a:gd name="connsiteY12" fmla="*/ 184944 h 1565275"/>
              <a:gd name="connsiteX0" fmla="*/ 0 w 1736307"/>
              <a:gd name="connsiteY0" fmla="*/ 184944 h 1565275"/>
              <a:gd name="connsiteX1" fmla="*/ 661926 w 1736307"/>
              <a:gd name="connsiteY1" fmla="*/ 528934 h 1565275"/>
              <a:gd name="connsiteX2" fmla="*/ 841166 w 1736307"/>
              <a:gd name="connsiteY2" fmla="*/ 0 h 1565275"/>
              <a:gd name="connsiteX3" fmla="*/ 950556 w 1736307"/>
              <a:gd name="connsiteY3" fmla="*/ 528934 h 1565275"/>
              <a:gd name="connsiteX4" fmla="*/ 1361657 w 1736307"/>
              <a:gd name="connsiteY4" fmla="*/ 365919 h 1565275"/>
              <a:gd name="connsiteX5" fmla="*/ 1094871 w 1736307"/>
              <a:gd name="connsiteY5" fmla="*/ 782638 h 1565275"/>
              <a:gd name="connsiteX6" fmla="*/ 1736307 w 1736307"/>
              <a:gd name="connsiteY6" fmla="*/ 1399381 h 1565275"/>
              <a:gd name="connsiteX7" fmla="*/ 950556 w 1736307"/>
              <a:gd name="connsiteY7" fmla="*/ 1036341 h 1565275"/>
              <a:gd name="connsiteX8" fmla="*/ 860216 w 1736307"/>
              <a:gd name="connsiteY8" fmla="*/ 1565275 h 1565275"/>
              <a:gd name="connsiteX9" fmla="*/ 661926 w 1736307"/>
              <a:gd name="connsiteY9" fmla="*/ 1036341 h 1565275"/>
              <a:gd name="connsiteX10" fmla="*/ 73025 w 1736307"/>
              <a:gd name="connsiteY10" fmla="*/ 1351756 h 1565275"/>
              <a:gd name="connsiteX11" fmla="*/ 517611 w 1736307"/>
              <a:gd name="connsiteY11" fmla="*/ 782638 h 1565275"/>
              <a:gd name="connsiteX12" fmla="*/ 0 w 1736307"/>
              <a:gd name="connsiteY12" fmla="*/ 184944 h 15652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736307" h="1565275">
                <a:moveTo>
                  <a:pt x="0" y="184944"/>
                </a:moveTo>
                <a:lnTo>
                  <a:pt x="661926" y="528934"/>
                </a:lnTo>
                <a:lnTo>
                  <a:pt x="841166" y="0"/>
                </a:lnTo>
                <a:lnTo>
                  <a:pt x="950556" y="528934"/>
                </a:lnTo>
                <a:lnTo>
                  <a:pt x="1361657" y="365919"/>
                </a:lnTo>
                <a:lnTo>
                  <a:pt x="1094871" y="782638"/>
                </a:lnTo>
                <a:lnTo>
                  <a:pt x="1736307" y="1399381"/>
                </a:lnTo>
                <a:lnTo>
                  <a:pt x="950556" y="1036341"/>
                </a:lnTo>
                <a:lnTo>
                  <a:pt x="860216" y="1565275"/>
                </a:lnTo>
                <a:lnTo>
                  <a:pt x="661926" y="1036341"/>
                </a:lnTo>
                <a:lnTo>
                  <a:pt x="73025" y="1351756"/>
                </a:lnTo>
                <a:lnTo>
                  <a:pt x="517611" y="782638"/>
                </a:lnTo>
                <a:lnTo>
                  <a:pt x="0" y="184944"/>
                </a:lnTo>
                <a:close/>
              </a:path>
            </a:pathLst>
          </a:custGeom>
          <a:solidFill>
            <a:srgbClr val="EED301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0" name="十字星 149"/>
          <p:cNvSpPr/>
          <p:nvPr userDrawn="1"/>
        </p:nvSpPr>
        <p:spPr>
          <a:xfrm rot="18653403">
            <a:off x="2899598" y="6339196"/>
            <a:ext cx="269707" cy="342852"/>
          </a:xfrm>
          <a:prstGeom prst="star4">
            <a:avLst/>
          </a:prstGeom>
          <a:solidFill>
            <a:srgbClr val="EED301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1" name="六角星 201"/>
          <p:cNvSpPr/>
          <p:nvPr userDrawn="1"/>
        </p:nvSpPr>
        <p:spPr>
          <a:xfrm>
            <a:off x="1491687" y="4414012"/>
            <a:ext cx="265372" cy="251619"/>
          </a:xfrm>
          <a:custGeom>
            <a:avLst/>
            <a:gdLst>
              <a:gd name="connsiteX0" fmla="*/ 0 w 1682332"/>
              <a:gd name="connsiteY0" fmla="*/ 492919 h 1971675"/>
              <a:gd name="connsiteX1" fmla="*/ 696851 w 1682332"/>
              <a:gd name="connsiteY1" fmla="*/ 732134 h 1971675"/>
              <a:gd name="connsiteX2" fmla="*/ 841166 w 1682332"/>
              <a:gd name="connsiteY2" fmla="*/ 0 h 1971675"/>
              <a:gd name="connsiteX3" fmla="*/ 985481 w 1682332"/>
              <a:gd name="connsiteY3" fmla="*/ 732134 h 1971675"/>
              <a:gd name="connsiteX4" fmla="*/ 1682332 w 1682332"/>
              <a:gd name="connsiteY4" fmla="*/ 492919 h 1971675"/>
              <a:gd name="connsiteX5" fmla="*/ 1129796 w 1682332"/>
              <a:gd name="connsiteY5" fmla="*/ 985838 h 1971675"/>
              <a:gd name="connsiteX6" fmla="*/ 1682332 w 1682332"/>
              <a:gd name="connsiteY6" fmla="*/ 1478756 h 1971675"/>
              <a:gd name="connsiteX7" fmla="*/ 985481 w 1682332"/>
              <a:gd name="connsiteY7" fmla="*/ 1239541 h 1971675"/>
              <a:gd name="connsiteX8" fmla="*/ 841166 w 1682332"/>
              <a:gd name="connsiteY8" fmla="*/ 1971675 h 1971675"/>
              <a:gd name="connsiteX9" fmla="*/ 696851 w 1682332"/>
              <a:gd name="connsiteY9" fmla="*/ 1239541 h 1971675"/>
              <a:gd name="connsiteX10" fmla="*/ 0 w 1682332"/>
              <a:gd name="connsiteY10" fmla="*/ 1478756 h 1971675"/>
              <a:gd name="connsiteX11" fmla="*/ 552536 w 1682332"/>
              <a:gd name="connsiteY11" fmla="*/ 985838 h 1971675"/>
              <a:gd name="connsiteX12" fmla="*/ 0 w 1682332"/>
              <a:gd name="connsiteY12" fmla="*/ 492919 h 1971675"/>
              <a:gd name="connsiteX0" fmla="*/ 0 w 1682332"/>
              <a:gd name="connsiteY0" fmla="*/ 289719 h 1768475"/>
              <a:gd name="connsiteX1" fmla="*/ 696851 w 1682332"/>
              <a:gd name="connsiteY1" fmla="*/ 528934 h 1768475"/>
              <a:gd name="connsiteX2" fmla="*/ 876091 w 1682332"/>
              <a:gd name="connsiteY2" fmla="*/ 0 h 1768475"/>
              <a:gd name="connsiteX3" fmla="*/ 985481 w 1682332"/>
              <a:gd name="connsiteY3" fmla="*/ 528934 h 1768475"/>
              <a:gd name="connsiteX4" fmla="*/ 1682332 w 1682332"/>
              <a:gd name="connsiteY4" fmla="*/ 289719 h 1768475"/>
              <a:gd name="connsiteX5" fmla="*/ 1129796 w 1682332"/>
              <a:gd name="connsiteY5" fmla="*/ 782638 h 1768475"/>
              <a:gd name="connsiteX6" fmla="*/ 1682332 w 1682332"/>
              <a:gd name="connsiteY6" fmla="*/ 1275556 h 1768475"/>
              <a:gd name="connsiteX7" fmla="*/ 985481 w 1682332"/>
              <a:gd name="connsiteY7" fmla="*/ 1036341 h 1768475"/>
              <a:gd name="connsiteX8" fmla="*/ 841166 w 1682332"/>
              <a:gd name="connsiteY8" fmla="*/ 1768475 h 1768475"/>
              <a:gd name="connsiteX9" fmla="*/ 696851 w 1682332"/>
              <a:gd name="connsiteY9" fmla="*/ 1036341 h 1768475"/>
              <a:gd name="connsiteX10" fmla="*/ 0 w 1682332"/>
              <a:gd name="connsiteY10" fmla="*/ 1275556 h 1768475"/>
              <a:gd name="connsiteX11" fmla="*/ 552536 w 1682332"/>
              <a:gd name="connsiteY11" fmla="*/ 782638 h 1768475"/>
              <a:gd name="connsiteX12" fmla="*/ 0 w 1682332"/>
              <a:gd name="connsiteY12" fmla="*/ 289719 h 1768475"/>
              <a:gd name="connsiteX0" fmla="*/ 0 w 1682332"/>
              <a:gd name="connsiteY0" fmla="*/ 289719 h 1768475"/>
              <a:gd name="connsiteX1" fmla="*/ 696851 w 1682332"/>
              <a:gd name="connsiteY1" fmla="*/ 528934 h 1768475"/>
              <a:gd name="connsiteX2" fmla="*/ 876091 w 1682332"/>
              <a:gd name="connsiteY2" fmla="*/ 0 h 1768475"/>
              <a:gd name="connsiteX3" fmla="*/ 985481 w 1682332"/>
              <a:gd name="connsiteY3" fmla="*/ 528934 h 1768475"/>
              <a:gd name="connsiteX4" fmla="*/ 1682332 w 1682332"/>
              <a:gd name="connsiteY4" fmla="*/ 289719 h 1768475"/>
              <a:gd name="connsiteX5" fmla="*/ 1129796 w 1682332"/>
              <a:gd name="connsiteY5" fmla="*/ 782638 h 1768475"/>
              <a:gd name="connsiteX6" fmla="*/ 1682332 w 1682332"/>
              <a:gd name="connsiteY6" fmla="*/ 1275556 h 1768475"/>
              <a:gd name="connsiteX7" fmla="*/ 985481 w 1682332"/>
              <a:gd name="connsiteY7" fmla="*/ 1036341 h 1768475"/>
              <a:gd name="connsiteX8" fmla="*/ 841166 w 1682332"/>
              <a:gd name="connsiteY8" fmla="*/ 1768475 h 1768475"/>
              <a:gd name="connsiteX9" fmla="*/ 696851 w 1682332"/>
              <a:gd name="connsiteY9" fmla="*/ 1036341 h 1768475"/>
              <a:gd name="connsiteX10" fmla="*/ 107950 w 1682332"/>
              <a:gd name="connsiteY10" fmla="*/ 1351756 h 1768475"/>
              <a:gd name="connsiteX11" fmla="*/ 552536 w 1682332"/>
              <a:gd name="connsiteY11" fmla="*/ 782638 h 1768475"/>
              <a:gd name="connsiteX12" fmla="*/ 0 w 1682332"/>
              <a:gd name="connsiteY12" fmla="*/ 289719 h 1768475"/>
              <a:gd name="connsiteX0" fmla="*/ 0 w 1682332"/>
              <a:gd name="connsiteY0" fmla="*/ 289719 h 1565275"/>
              <a:gd name="connsiteX1" fmla="*/ 696851 w 1682332"/>
              <a:gd name="connsiteY1" fmla="*/ 528934 h 1565275"/>
              <a:gd name="connsiteX2" fmla="*/ 876091 w 1682332"/>
              <a:gd name="connsiteY2" fmla="*/ 0 h 1565275"/>
              <a:gd name="connsiteX3" fmla="*/ 985481 w 1682332"/>
              <a:gd name="connsiteY3" fmla="*/ 528934 h 1565275"/>
              <a:gd name="connsiteX4" fmla="*/ 1682332 w 1682332"/>
              <a:gd name="connsiteY4" fmla="*/ 289719 h 1565275"/>
              <a:gd name="connsiteX5" fmla="*/ 1129796 w 1682332"/>
              <a:gd name="connsiteY5" fmla="*/ 782638 h 1565275"/>
              <a:gd name="connsiteX6" fmla="*/ 1682332 w 1682332"/>
              <a:gd name="connsiteY6" fmla="*/ 1275556 h 1565275"/>
              <a:gd name="connsiteX7" fmla="*/ 985481 w 1682332"/>
              <a:gd name="connsiteY7" fmla="*/ 1036341 h 1565275"/>
              <a:gd name="connsiteX8" fmla="*/ 895141 w 1682332"/>
              <a:gd name="connsiteY8" fmla="*/ 1565275 h 1565275"/>
              <a:gd name="connsiteX9" fmla="*/ 696851 w 1682332"/>
              <a:gd name="connsiteY9" fmla="*/ 1036341 h 1565275"/>
              <a:gd name="connsiteX10" fmla="*/ 107950 w 1682332"/>
              <a:gd name="connsiteY10" fmla="*/ 1351756 h 1565275"/>
              <a:gd name="connsiteX11" fmla="*/ 552536 w 1682332"/>
              <a:gd name="connsiteY11" fmla="*/ 782638 h 1565275"/>
              <a:gd name="connsiteX12" fmla="*/ 0 w 1682332"/>
              <a:gd name="connsiteY12" fmla="*/ 289719 h 1565275"/>
              <a:gd name="connsiteX0" fmla="*/ 0 w 1771232"/>
              <a:gd name="connsiteY0" fmla="*/ 289719 h 1565275"/>
              <a:gd name="connsiteX1" fmla="*/ 696851 w 1771232"/>
              <a:gd name="connsiteY1" fmla="*/ 528934 h 1565275"/>
              <a:gd name="connsiteX2" fmla="*/ 876091 w 1771232"/>
              <a:gd name="connsiteY2" fmla="*/ 0 h 1565275"/>
              <a:gd name="connsiteX3" fmla="*/ 985481 w 1771232"/>
              <a:gd name="connsiteY3" fmla="*/ 528934 h 1565275"/>
              <a:gd name="connsiteX4" fmla="*/ 1682332 w 1771232"/>
              <a:gd name="connsiteY4" fmla="*/ 289719 h 1565275"/>
              <a:gd name="connsiteX5" fmla="*/ 1129796 w 1771232"/>
              <a:gd name="connsiteY5" fmla="*/ 782638 h 1565275"/>
              <a:gd name="connsiteX6" fmla="*/ 1771232 w 1771232"/>
              <a:gd name="connsiteY6" fmla="*/ 1399381 h 1565275"/>
              <a:gd name="connsiteX7" fmla="*/ 985481 w 1771232"/>
              <a:gd name="connsiteY7" fmla="*/ 1036341 h 1565275"/>
              <a:gd name="connsiteX8" fmla="*/ 895141 w 1771232"/>
              <a:gd name="connsiteY8" fmla="*/ 1565275 h 1565275"/>
              <a:gd name="connsiteX9" fmla="*/ 696851 w 1771232"/>
              <a:gd name="connsiteY9" fmla="*/ 1036341 h 1565275"/>
              <a:gd name="connsiteX10" fmla="*/ 107950 w 1771232"/>
              <a:gd name="connsiteY10" fmla="*/ 1351756 h 1565275"/>
              <a:gd name="connsiteX11" fmla="*/ 552536 w 1771232"/>
              <a:gd name="connsiteY11" fmla="*/ 782638 h 1565275"/>
              <a:gd name="connsiteX12" fmla="*/ 0 w 1771232"/>
              <a:gd name="connsiteY12" fmla="*/ 289719 h 1565275"/>
              <a:gd name="connsiteX0" fmla="*/ 0 w 1736307"/>
              <a:gd name="connsiteY0" fmla="*/ 184944 h 1565275"/>
              <a:gd name="connsiteX1" fmla="*/ 661926 w 1736307"/>
              <a:gd name="connsiteY1" fmla="*/ 528934 h 1565275"/>
              <a:gd name="connsiteX2" fmla="*/ 841166 w 1736307"/>
              <a:gd name="connsiteY2" fmla="*/ 0 h 1565275"/>
              <a:gd name="connsiteX3" fmla="*/ 950556 w 1736307"/>
              <a:gd name="connsiteY3" fmla="*/ 528934 h 1565275"/>
              <a:gd name="connsiteX4" fmla="*/ 1647407 w 1736307"/>
              <a:gd name="connsiteY4" fmla="*/ 289719 h 1565275"/>
              <a:gd name="connsiteX5" fmla="*/ 1094871 w 1736307"/>
              <a:gd name="connsiteY5" fmla="*/ 782638 h 1565275"/>
              <a:gd name="connsiteX6" fmla="*/ 1736307 w 1736307"/>
              <a:gd name="connsiteY6" fmla="*/ 1399381 h 1565275"/>
              <a:gd name="connsiteX7" fmla="*/ 950556 w 1736307"/>
              <a:gd name="connsiteY7" fmla="*/ 1036341 h 1565275"/>
              <a:gd name="connsiteX8" fmla="*/ 860216 w 1736307"/>
              <a:gd name="connsiteY8" fmla="*/ 1565275 h 1565275"/>
              <a:gd name="connsiteX9" fmla="*/ 661926 w 1736307"/>
              <a:gd name="connsiteY9" fmla="*/ 1036341 h 1565275"/>
              <a:gd name="connsiteX10" fmla="*/ 73025 w 1736307"/>
              <a:gd name="connsiteY10" fmla="*/ 1351756 h 1565275"/>
              <a:gd name="connsiteX11" fmla="*/ 517611 w 1736307"/>
              <a:gd name="connsiteY11" fmla="*/ 782638 h 1565275"/>
              <a:gd name="connsiteX12" fmla="*/ 0 w 1736307"/>
              <a:gd name="connsiteY12" fmla="*/ 184944 h 1565275"/>
              <a:gd name="connsiteX0" fmla="*/ 0 w 1736307"/>
              <a:gd name="connsiteY0" fmla="*/ 184944 h 1565275"/>
              <a:gd name="connsiteX1" fmla="*/ 661926 w 1736307"/>
              <a:gd name="connsiteY1" fmla="*/ 528934 h 1565275"/>
              <a:gd name="connsiteX2" fmla="*/ 841166 w 1736307"/>
              <a:gd name="connsiteY2" fmla="*/ 0 h 1565275"/>
              <a:gd name="connsiteX3" fmla="*/ 950556 w 1736307"/>
              <a:gd name="connsiteY3" fmla="*/ 528934 h 1565275"/>
              <a:gd name="connsiteX4" fmla="*/ 1361657 w 1736307"/>
              <a:gd name="connsiteY4" fmla="*/ 365919 h 1565275"/>
              <a:gd name="connsiteX5" fmla="*/ 1094871 w 1736307"/>
              <a:gd name="connsiteY5" fmla="*/ 782638 h 1565275"/>
              <a:gd name="connsiteX6" fmla="*/ 1736307 w 1736307"/>
              <a:gd name="connsiteY6" fmla="*/ 1399381 h 1565275"/>
              <a:gd name="connsiteX7" fmla="*/ 950556 w 1736307"/>
              <a:gd name="connsiteY7" fmla="*/ 1036341 h 1565275"/>
              <a:gd name="connsiteX8" fmla="*/ 860216 w 1736307"/>
              <a:gd name="connsiteY8" fmla="*/ 1565275 h 1565275"/>
              <a:gd name="connsiteX9" fmla="*/ 661926 w 1736307"/>
              <a:gd name="connsiteY9" fmla="*/ 1036341 h 1565275"/>
              <a:gd name="connsiteX10" fmla="*/ 73025 w 1736307"/>
              <a:gd name="connsiteY10" fmla="*/ 1351756 h 1565275"/>
              <a:gd name="connsiteX11" fmla="*/ 517611 w 1736307"/>
              <a:gd name="connsiteY11" fmla="*/ 782638 h 1565275"/>
              <a:gd name="connsiteX12" fmla="*/ 0 w 1736307"/>
              <a:gd name="connsiteY12" fmla="*/ 184944 h 15652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736307" h="1565275">
                <a:moveTo>
                  <a:pt x="0" y="184944"/>
                </a:moveTo>
                <a:lnTo>
                  <a:pt x="661926" y="528934"/>
                </a:lnTo>
                <a:lnTo>
                  <a:pt x="841166" y="0"/>
                </a:lnTo>
                <a:lnTo>
                  <a:pt x="950556" y="528934"/>
                </a:lnTo>
                <a:lnTo>
                  <a:pt x="1361657" y="365919"/>
                </a:lnTo>
                <a:lnTo>
                  <a:pt x="1094871" y="782638"/>
                </a:lnTo>
                <a:lnTo>
                  <a:pt x="1736307" y="1399381"/>
                </a:lnTo>
                <a:lnTo>
                  <a:pt x="950556" y="1036341"/>
                </a:lnTo>
                <a:lnTo>
                  <a:pt x="860216" y="1565275"/>
                </a:lnTo>
                <a:lnTo>
                  <a:pt x="661926" y="1036341"/>
                </a:lnTo>
                <a:lnTo>
                  <a:pt x="73025" y="1351756"/>
                </a:lnTo>
                <a:lnTo>
                  <a:pt x="517611" y="782638"/>
                </a:lnTo>
                <a:lnTo>
                  <a:pt x="0" y="184944"/>
                </a:lnTo>
                <a:close/>
              </a:path>
            </a:pathLst>
          </a:custGeom>
          <a:solidFill>
            <a:srgbClr val="EED301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2" name="六角星 201"/>
          <p:cNvSpPr/>
          <p:nvPr userDrawn="1"/>
        </p:nvSpPr>
        <p:spPr>
          <a:xfrm>
            <a:off x="1537868" y="656832"/>
            <a:ext cx="233251" cy="221162"/>
          </a:xfrm>
          <a:custGeom>
            <a:avLst/>
            <a:gdLst>
              <a:gd name="connsiteX0" fmla="*/ 0 w 1682332"/>
              <a:gd name="connsiteY0" fmla="*/ 492919 h 1971675"/>
              <a:gd name="connsiteX1" fmla="*/ 696851 w 1682332"/>
              <a:gd name="connsiteY1" fmla="*/ 732134 h 1971675"/>
              <a:gd name="connsiteX2" fmla="*/ 841166 w 1682332"/>
              <a:gd name="connsiteY2" fmla="*/ 0 h 1971675"/>
              <a:gd name="connsiteX3" fmla="*/ 985481 w 1682332"/>
              <a:gd name="connsiteY3" fmla="*/ 732134 h 1971675"/>
              <a:gd name="connsiteX4" fmla="*/ 1682332 w 1682332"/>
              <a:gd name="connsiteY4" fmla="*/ 492919 h 1971675"/>
              <a:gd name="connsiteX5" fmla="*/ 1129796 w 1682332"/>
              <a:gd name="connsiteY5" fmla="*/ 985838 h 1971675"/>
              <a:gd name="connsiteX6" fmla="*/ 1682332 w 1682332"/>
              <a:gd name="connsiteY6" fmla="*/ 1478756 h 1971675"/>
              <a:gd name="connsiteX7" fmla="*/ 985481 w 1682332"/>
              <a:gd name="connsiteY7" fmla="*/ 1239541 h 1971675"/>
              <a:gd name="connsiteX8" fmla="*/ 841166 w 1682332"/>
              <a:gd name="connsiteY8" fmla="*/ 1971675 h 1971675"/>
              <a:gd name="connsiteX9" fmla="*/ 696851 w 1682332"/>
              <a:gd name="connsiteY9" fmla="*/ 1239541 h 1971675"/>
              <a:gd name="connsiteX10" fmla="*/ 0 w 1682332"/>
              <a:gd name="connsiteY10" fmla="*/ 1478756 h 1971675"/>
              <a:gd name="connsiteX11" fmla="*/ 552536 w 1682332"/>
              <a:gd name="connsiteY11" fmla="*/ 985838 h 1971675"/>
              <a:gd name="connsiteX12" fmla="*/ 0 w 1682332"/>
              <a:gd name="connsiteY12" fmla="*/ 492919 h 1971675"/>
              <a:gd name="connsiteX0" fmla="*/ 0 w 1682332"/>
              <a:gd name="connsiteY0" fmla="*/ 289719 h 1768475"/>
              <a:gd name="connsiteX1" fmla="*/ 696851 w 1682332"/>
              <a:gd name="connsiteY1" fmla="*/ 528934 h 1768475"/>
              <a:gd name="connsiteX2" fmla="*/ 876091 w 1682332"/>
              <a:gd name="connsiteY2" fmla="*/ 0 h 1768475"/>
              <a:gd name="connsiteX3" fmla="*/ 985481 w 1682332"/>
              <a:gd name="connsiteY3" fmla="*/ 528934 h 1768475"/>
              <a:gd name="connsiteX4" fmla="*/ 1682332 w 1682332"/>
              <a:gd name="connsiteY4" fmla="*/ 289719 h 1768475"/>
              <a:gd name="connsiteX5" fmla="*/ 1129796 w 1682332"/>
              <a:gd name="connsiteY5" fmla="*/ 782638 h 1768475"/>
              <a:gd name="connsiteX6" fmla="*/ 1682332 w 1682332"/>
              <a:gd name="connsiteY6" fmla="*/ 1275556 h 1768475"/>
              <a:gd name="connsiteX7" fmla="*/ 985481 w 1682332"/>
              <a:gd name="connsiteY7" fmla="*/ 1036341 h 1768475"/>
              <a:gd name="connsiteX8" fmla="*/ 841166 w 1682332"/>
              <a:gd name="connsiteY8" fmla="*/ 1768475 h 1768475"/>
              <a:gd name="connsiteX9" fmla="*/ 696851 w 1682332"/>
              <a:gd name="connsiteY9" fmla="*/ 1036341 h 1768475"/>
              <a:gd name="connsiteX10" fmla="*/ 0 w 1682332"/>
              <a:gd name="connsiteY10" fmla="*/ 1275556 h 1768475"/>
              <a:gd name="connsiteX11" fmla="*/ 552536 w 1682332"/>
              <a:gd name="connsiteY11" fmla="*/ 782638 h 1768475"/>
              <a:gd name="connsiteX12" fmla="*/ 0 w 1682332"/>
              <a:gd name="connsiteY12" fmla="*/ 289719 h 1768475"/>
              <a:gd name="connsiteX0" fmla="*/ 0 w 1682332"/>
              <a:gd name="connsiteY0" fmla="*/ 289719 h 1768475"/>
              <a:gd name="connsiteX1" fmla="*/ 696851 w 1682332"/>
              <a:gd name="connsiteY1" fmla="*/ 528934 h 1768475"/>
              <a:gd name="connsiteX2" fmla="*/ 876091 w 1682332"/>
              <a:gd name="connsiteY2" fmla="*/ 0 h 1768475"/>
              <a:gd name="connsiteX3" fmla="*/ 985481 w 1682332"/>
              <a:gd name="connsiteY3" fmla="*/ 528934 h 1768475"/>
              <a:gd name="connsiteX4" fmla="*/ 1682332 w 1682332"/>
              <a:gd name="connsiteY4" fmla="*/ 289719 h 1768475"/>
              <a:gd name="connsiteX5" fmla="*/ 1129796 w 1682332"/>
              <a:gd name="connsiteY5" fmla="*/ 782638 h 1768475"/>
              <a:gd name="connsiteX6" fmla="*/ 1682332 w 1682332"/>
              <a:gd name="connsiteY6" fmla="*/ 1275556 h 1768475"/>
              <a:gd name="connsiteX7" fmla="*/ 985481 w 1682332"/>
              <a:gd name="connsiteY7" fmla="*/ 1036341 h 1768475"/>
              <a:gd name="connsiteX8" fmla="*/ 841166 w 1682332"/>
              <a:gd name="connsiteY8" fmla="*/ 1768475 h 1768475"/>
              <a:gd name="connsiteX9" fmla="*/ 696851 w 1682332"/>
              <a:gd name="connsiteY9" fmla="*/ 1036341 h 1768475"/>
              <a:gd name="connsiteX10" fmla="*/ 107950 w 1682332"/>
              <a:gd name="connsiteY10" fmla="*/ 1351756 h 1768475"/>
              <a:gd name="connsiteX11" fmla="*/ 552536 w 1682332"/>
              <a:gd name="connsiteY11" fmla="*/ 782638 h 1768475"/>
              <a:gd name="connsiteX12" fmla="*/ 0 w 1682332"/>
              <a:gd name="connsiteY12" fmla="*/ 289719 h 1768475"/>
              <a:gd name="connsiteX0" fmla="*/ 0 w 1682332"/>
              <a:gd name="connsiteY0" fmla="*/ 289719 h 1565275"/>
              <a:gd name="connsiteX1" fmla="*/ 696851 w 1682332"/>
              <a:gd name="connsiteY1" fmla="*/ 528934 h 1565275"/>
              <a:gd name="connsiteX2" fmla="*/ 876091 w 1682332"/>
              <a:gd name="connsiteY2" fmla="*/ 0 h 1565275"/>
              <a:gd name="connsiteX3" fmla="*/ 985481 w 1682332"/>
              <a:gd name="connsiteY3" fmla="*/ 528934 h 1565275"/>
              <a:gd name="connsiteX4" fmla="*/ 1682332 w 1682332"/>
              <a:gd name="connsiteY4" fmla="*/ 289719 h 1565275"/>
              <a:gd name="connsiteX5" fmla="*/ 1129796 w 1682332"/>
              <a:gd name="connsiteY5" fmla="*/ 782638 h 1565275"/>
              <a:gd name="connsiteX6" fmla="*/ 1682332 w 1682332"/>
              <a:gd name="connsiteY6" fmla="*/ 1275556 h 1565275"/>
              <a:gd name="connsiteX7" fmla="*/ 985481 w 1682332"/>
              <a:gd name="connsiteY7" fmla="*/ 1036341 h 1565275"/>
              <a:gd name="connsiteX8" fmla="*/ 895141 w 1682332"/>
              <a:gd name="connsiteY8" fmla="*/ 1565275 h 1565275"/>
              <a:gd name="connsiteX9" fmla="*/ 696851 w 1682332"/>
              <a:gd name="connsiteY9" fmla="*/ 1036341 h 1565275"/>
              <a:gd name="connsiteX10" fmla="*/ 107950 w 1682332"/>
              <a:gd name="connsiteY10" fmla="*/ 1351756 h 1565275"/>
              <a:gd name="connsiteX11" fmla="*/ 552536 w 1682332"/>
              <a:gd name="connsiteY11" fmla="*/ 782638 h 1565275"/>
              <a:gd name="connsiteX12" fmla="*/ 0 w 1682332"/>
              <a:gd name="connsiteY12" fmla="*/ 289719 h 1565275"/>
              <a:gd name="connsiteX0" fmla="*/ 0 w 1771232"/>
              <a:gd name="connsiteY0" fmla="*/ 289719 h 1565275"/>
              <a:gd name="connsiteX1" fmla="*/ 696851 w 1771232"/>
              <a:gd name="connsiteY1" fmla="*/ 528934 h 1565275"/>
              <a:gd name="connsiteX2" fmla="*/ 876091 w 1771232"/>
              <a:gd name="connsiteY2" fmla="*/ 0 h 1565275"/>
              <a:gd name="connsiteX3" fmla="*/ 985481 w 1771232"/>
              <a:gd name="connsiteY3" fmla="*/ 528934 h 1565275"/>
              <a:gd name="connsiteX4" fmla="*/ 1682332 w 1771232"/>
              <a:gd name="connsiteY4" fmla="*/ 289719 h 1565275"/>
              <a:gd name="connsiteX5" fmla="*/ 1129796 w 1771232"/>
              <a:gd name="connsiteY5" fmla="*/ 782638 h 1565275"/>
              <a:gd name="connsiteX6" fmla="*/ 1771232 w 1771232"/>
              <a:gd name="connsiteY6" fmla="*/ 1399381 h 1565275"/>
              <a:gd name="connsiteX7" fmla="*/ 985481 w 1771232"/>
              <a:gd name="connsiteY7" fmla="*/ 1036341 h 1565275"/>
              <a:gd name="connsiteX8" fmla="*/ 895141 w 1771232"/>
              <a:gd name="connsiteY8" fmla="*/ 1565275 h 1565275"/>
              <a:gd name="connsiteX9" fmla="*/ 696851 w 1771232"/>
              <a:gd name="connsiteY9" fmla="*/ 1036341 h 1565275"/>
              <a:gd name="connsiteX10" fmla="*/ 107950 w 1771232"/>
              <a:gd name="connsiteY10" fmla="*/ 1351756 h 1565275"/>
              <a:gd name="connsiteX11" fmla="*/ 552536 w 1771232"/>
              <a:gd name="connsiteY11" fmla="*/ 782638 h 1565275"/>
              <a:gd name="connsiteX12" fmla="*/ 0 w 1771232"/>
              <a:gd name="connsiteY12" fmla="*/ 289719 h 1565275"/>
              <a:gd name="connsiteX0" fmla="*/ 0 w 1736307"/>
              <a:gd name="connsiteY0" fmla="*/ 184944 h 1565275"/>
              <a:gd name="connsiteX1" fmla="*/ 661926 w 1736307"/>
              <a:gd name="connsiteY1" fmla="*/ 528934 h 1565275"/>
              <a:gd name="connsiteX2" fmla="*/ 841166 w 1736307"/>
              <a:gd name="connsiteY2" fmla="*/ 0 h 1565275"/>
              <a:gd name="connsiteX3" fmla="*/ 950556 w 1736307"/>
              <a:gd name="connsiteY3" fmla="*/ 528934 h 1565275"/>
              <a:gd name="connsiteX4" fmla="*/ 1647407 w 1736307"/>
              <a:gd name="connsiteY4" fmla="*/ 289719 h 1565275"/>
              <a:gd name="connsiteX5" fmla="*/ 1094871 w 1736307"/>
              <a:gd name="connsiteY5" fmla="*/ 782638 h 1565275"/>
              <a:gd name="connsiteX6" fmla="*/ 1736307 w 1736307"/>
              <a:gd name="connsiteY6" fmla="*/ 1399381 h 1565275"/>
              <a:gd name="connsiteX7" fmla="*/ 950556 w 1736307"/>
              <a:gd name="connsiteY7" fmla="*/ 1036341 h 1565275"/>
              <a:gd name="connsiteX8" fmla="*/ 860216 w 1736307"/>
              <a:gd name="connsiteY8" fmla="*/ 1565275 h 1565275"/>
              <a:gd name="connsiteX9" fmla="*/ 661926 w 1736307"/>
              <a:gd name="connsiteY9" fmla="*/ 1036341 h 1565275"/>
              <a:gd name="connsiteX10" fmla="*/ 73025 w 1736307"/>
              <a:gd name="connsiteY10" fmla="*/ 1351756 h 1565275"/>
              <a:gd name="connsiteX11" fmla="*/ 517611 w 1736307"/>
              <a:gd name="connsiteY11" fmla="*/ 782638 h 1565275"/>
              <a:gd name="connsiteX12" fmla="*/ 0 w 1736307"/>
              <a:gd name="connsiteY12" fmla="*/ 184944 h 1565275"/>
              <a:gd name="connsiteX0" fmla="*/ 0 w 1736307"/>
              <a:gd name="connsiteY0" fmla="*/ 184944 h 1565275"/>
              <a:gd name="connsiteX1" fmla="*/ 661926 w 1736307"/>
              <a:gd name="connsiteY1" fmla="*/ 528934 h 1565275"/>
              <a:gd name="connsiteX2" fmla="*/ 841166 w 1736307"/>
              <a:gd name="connsiteY2" fmla="*/ 0 h 1565275"/>
              <a:gd name="connsiteX3" fmla="*/ 950556 w 1736307"/>
              <a:gd name="connsiteY3" fmla="*/ 528934 h 1565275"/>
              <a:gd name="connsiteX4" fmla="*/ 1361657 w 1736307"/>
              <a:gd name="connsiteY4" fmla="*/ 365919 h 1565275"/>
              <a:gd name="connsiteX5" fmla="*/ 1094871 w 1736307"/>
              <a:gd name="connsiteY5" fmla="*/ 782638 h 1565275"/>
              <a:gd name="connsiteX6" fmla="*/ 1736307 w 1736307"/>
              <a:gd name="connsiteY6" fmla="*/ 1399381 h 1565275"/>
              <a:gd name="connsiteX7" fmla="*/ 950556 w 1736307"/>
              <a:gd name="connsiteY7" fmla="*/ 1036341 h 1565275"/>
              <a:gd name="connsiteX8" fmla="*/ 860216 w 1736307"/>
              <a:gd name="connsiteY8" fmla="*/ 1565275 h 1565275"/>
              <a:gd name="connsiteX9" fmla="*/ 661926 w 1736307"/>
              <a:gd name="connsiteY9" fmla="*/ 1036341 h 1565275"/>
              <a:gd name="connsiteX10" fmla="*/ 73025 w 1736307"/>
              <a:gd name="connsiteY10" fmla="*/ 1351756 h 1565275"/>
              <a:gd name="connsiteX11" fmla="*/ 517611 w 1736307"/>
              <a:gd name="connsiteY11" fmla="*/ 782638 h 1565275"/>
              <a:gd name="connsiteX12" fmla="*/ 0 w 1736307"/>
              <a:gd name="connsiteY12" fmla="*/ 184944 h 15652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736307" h="1565275">
                <a:moveTo>
                  <a:pt x="0" y="184944"/>
                </a:moveTo>
                <a:lnTo>
                  <a:pt x="661926" y="528934"/>
                </a:lnTo>
                <a:lnTo>
                  <a:pt x="841166" y="0"/>
                </a:lnTo>
                <a:lnTo>
                  <a:pt x="950556" y="528934"/>
                </a:lnTo>
                <a:lnTo>
                  <a:pt x="1361657" y="365919"/>
                </a:lnTo>
                <a:lnTo>
                  <a:pt x="1094871" y="782638"/>
                </a:lnTo>
                <a:lnTo>
                  <a:pt x="1736307" y="1399381"/>
                </a:lnTo>
                <a:lnTo>
                  <a:pt x="950556" y="1036341"/>
                </a:lnTo>
                <a:lnTo>
                  <a:pt x="860216" y="1565275"/>
                </a:lnTo>
                <a:lnTo>
                  <a:pt x="661926" y="1036341"/>
                </a:lnTo>
                <a:lnTo>
                  <a:pt x="73025" y="1351756"/>
                </a:lnTo>
                <a:lnTo>
                  <a:pt x="517611" y="782638"/>
                </a:lnTo>
                <a:lnTo>
                  <a:pt x="0" y="184944"/>
                </a:lnTo>
                <a:close/>
              </a:path>
            </a:pathLst>
          </a:custGeom>
          <a:solidFill>
            <a:srgbClr val="EED301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3" name="六角星 201"/>
          <p:cNvSpPr/>
          <p:nvPr userDrawn="1"/>
        </p:nvSpPr>
        <p:spPr>
          <a:xfrm>
            <a:off x="9920415" y="1251855"/>
            <a:ext cx="233251" cy="221162"/>
          </a:xfrm>
          <a:custGeom>
            <a:avLst/>
            <a:gdLst>
              <a:gd name="connsiteX0" fmla="*/ 0 w 1682332"/>
              <a:gd name="connsiteY0" fmla="*/ 492919 h 1971675"/>
              <a:gd name="connsiteX1" fmla="*/ 696851 w 1682332"/>
              <a:gd name="connsiteY1" fmla="*/ 732134 h 1971675"/>
              <a:gd name="connsiteX2" fmla="*/ 841166 w 1682332"/>
              <a:gd name="connsiteY2" fmla="*/ 0 h 1971675"/>
              <a:gd name="connsiteX3" fmla="*/ 985481 w 1682332"/>
              <a:gd name="connsiteY3" fmla="*/ 732134 h 1971675"/>
              <a:gd name="connsiteX4" fmla="*/ 1682332 w 1682332"/>
              <a:gd name="connsiteY4" fmla="*/ 492919 h 1971675"/>
              <a:gd name="connsiteX5" fmla="*/ 1129796 w 1682332"/>
              <a:gd name="connsiteY5" fmla="*/ 985838 h 1971675"/>
              <a:gd name="connsiteX6" fmla="*/ 1682332 w 1682332"/>
              <a:gd name="connsiteY6" fmla="*/ 1478756 h 1971675"/>
              <a:gd name="connsiteX7" fmla="*/ 985481 w 1682332"/>
              <a:gd name="connsiteY7" fmla="*/ 1239541 h 1971675"/>
              <a:gd name="connsiteX8" fmla="*/ 841166 w 1682332"/>
              <a:gd name="connsiteY8" fmla="*/ 1971675 h 1971675"/>
              <a:gd name="connsiteX9" fmla="*/ 696851 w 1682332"/>
              <a:gd name="connsiteY9" fmla="*/ 1239541 h 1971675"/>
              <a:gd name="connsiteX10" fmla="*/ 0 w 1682332"/>
              <a:gd name="connsiteY10" fmla="*/ 1478756 h 1971675"/>
              <a:gd name="connsiteX11" fmla="*/ 552536 w 1682332"/>
              <a:gd name="connsiteY11" fmla="*/ 985838 h 1971675"/>
              <a:gd name="connsiteX12" fmla="*/ 0 w 1682332"/>
              <a:gd name="connsiteY12" fmla="*/ 492919 h 1971675"/>
              <a:gd name="connsiteX0" fmla="*/ 0 w 1682332"/>
              <a:gd name="connsiteY0" fmla="*/ 289719 h 1768475"/>
              <a:gd name="connsiteX1" fmla="*/ 696851 w 1682332"/>
              <a:gd name="connsiteY1" fmla="*/ 528934 h 1768475"/>
              <a:gd name="connsiteX2" fmla="*/ 876091 w 1682332"/>
              <a:gd name="connsiteY2" fmla="*/ 0 h 1768475"/>
              <a:gd name="connsiteX3" fmla="*/ 985481 w 1682332"/>
              <a:gd name="connsiteY3" fmla="*/ 528934 h 1768475"/>
              <a:gd name="connsiteX4" fmla="*/ 1682332 w 1682332"/>
              <a:gd name="connsiteY4" fmla="*/ 289719 h 1768475"/>
              <a:gd name="connsiteX5" fmla="*/ 1129796 w 1682332"/>
              <a:gd name="connsiteY5" fmla="*/ 782638 h 1768475"/>
              <a:gd name="connsiteX6" fmla="*/ 1682332 w 1682332"/>
              <a:gd name="connsiteY6" fmla="*/ 1275556 h 1768475"/>
              <a:gd name="connsiteX7" fmla="*/ 985481 w 1682332"/>
              <a:gd name="connsiteY7" fmla="*/ 1036341 h 1768475"/>
              <a:gd name="connsiteX8" fmla="*/ 841166 w 1682332"/>
              <a:gd name="connsiteY8" fmla="*/ 1768475 h 1768475"/>
              <a:gd name="connsiteX9" fmla="*/ 696851 w 1682332"/>
              <a:gd name="connsiteY9" fmla="*/ 1036341 h 1768475"/>
              <a:gd name="connsiteX10" fmla="*/ 0 w 1682332"/>
              <a:gd name="connsiteY10" fmla="*/ 1275556 h 1768475"/>
              <a:gd name="connsiteX11" fmla="*/ 552536 w 1682332"/>
              <a:gd name="connsiteY11" fmla="*/ 782638 h 1768475"/>
              <a:gd name="connsiteX12" fmla="*/ 0 w 1682332"/>
              <a:gd name="connsiteY12" fmla="*/ 289719 h 1768475"/>
              <a:gd name="connsiteX0" fmla="*/ 0 w 1682332"/>
              <a:gd name="connsiteY0" fmla="*/ 289719 h 1768475"/>
              <a:gd name="connsiteX1" fmla="*/ 696851 w 1682332"/>
              <a:gd name="connsiteY1" fmla="*/ 528934 h 1768475"/>
              <a:gd name="connsiteX2" fmla="*/ 876091 w 1682332"/>
              <a:gd name="connsiteY2" fmla="*/ 0 h 1768475"/>
              <a:gd name="connsiteX3" fmla="*/ 985481 w 1682332"/>
              <a:gd name="connsiteY3" fmla="*/ 528934 h 1768475"/>
              <a:gd name="connsiteX4" fmla="*/ 1682332 w 1682332"/>
              <a:gd name="connsiteY4" fmla="*/ 289719 h 1768475"/>
              <a:gd name="connsiteX5" fmla="*/ 1129796 w 1682332"/>
              <a:gd name="connsiteY5" fmla="*/ 782638 h 1768475"/>
              <a:gd name="connsiteX6" fmla="*/ 1682332 w 1682332"/>
              <a:gd name="connsiteY6" fmla="*/ 1275556 h 1768475"/>
              <a:gd name="connsiteX7" fmla="*/ 985481 w 1682332"/>
              <a:gd name="connsiteY7" fmla="*/ 1036341 h 1768475"/>
              <a:gd name="connsiteX8" fmla="*/ 841166 w 1682332"/>
              <a:gd name="connsiteY8" fmla="*/ 1768475 h 1768475"/>
              <a:gd name="connsiteX9" fmla="*/ 696851 w 1682332"/>
              <a:gd name="connsiteY9" fmla="*/ 1036341 h 1768475"/>
              <a:gd name="connsiteX10" fmla="*/ 107950 w 1682332"/>
              <a:gd name="connsiteY10" fmla="*/ 1351756 h 1768475"/>
              <a:gd name="connsiteX11" fmla="*/ 552536 w 1682332"/>
              <a:gd name="connsiteY11" fmla="*/ 782638 h 1768475"/>
              <a:gd name="connsiteX12" fmla="*/ 0 w 1682332"/>
              <a:gd name="connsiteY12" fmla="*/ 289719 h 1768475"/>
              <a:gd name="connsiteX0" fmla="*/ 0 w 1682332"/>
              <a:gd name="connsiteY0" fmla="*/ 289719 h 1565275"/>
              <a:gd name="connsiteX1" fmla="*/ 696851 w 1682332"/>
              <a:gd name="connsiteY1" fmla="*/ 528934 h 1565275"/>
              <a:gd name="connsiteX2" fmla="*/ 876091 w 1682332"/>
              <a:gd name="connsiteY2" fmla="*/ 0 h 1565275"/>
              <a:gd name="connsiteX3" fmla="*/ 985481 w 1682332"/>
              <a:gd name="connsiteY3" fmla="*/ 528934 h 1565275"/>
              <a:gd name="connsiteX4" fmla="*/ 1682332 w 1682332"/>
              <a:gd name="connsiteY4" fmla="*/ 289719 h 1565275"/>
              <a:gd name="connsiteX5" fmla="*/ 1129796 w 1682332"/>
              <a:gd name="connsiteY5" fmla="*/ 782638 h 1565275"/>
              <a:gd name="connsiteX6" fmla="*/ 1682332 w 1682332"/>
              <a:gd name="connsiteY6" fmla="*/ 1275556 h 1565275"/>
              <a:gd name="connsiteX7" fmla="*/ 985481 w 1682332"/>
              <a:gd name="connsiteY7" fmla="*/ 1036341 h 1565275"/>
              <a:gd name="connsiteX8" fmla="*/ 895141 w 1682332"/>
              <a:gd name="connsiteY8" fmla="*/ 1565275 h 1565275"/>
              <a:gd name="connsiteX9" fmla="*/ 696851 w 1682332"/>
              <a:gd name="connsiteY9" fmla="*/ 1036341 h 1565275"/>
              <a:gd name="connsiteX10" fmla="*/ 107950 w 1682332"/>
              <a:gd name="connsiteY10" fmla="*/ 1351756 h 1565275"/>
              <a:gd name="connsiteX11" fmla="*/ 552536 w 1682332"/>
              <a:gd name="connsiteY11" fmla="*/ 782638 h 1565275"/>
              <a:gd name="connsiteX12" fmla="*/ 0 w 1682332"/>
              <a:gd name="connsiteY12" fmla="*/ 289719 h 1565275"/>
              <a:gd name="connsiteX0" fmla="*/ 0 w 1771232"/>
              <a:gd name="connsiteY0" fmla="*/ 289719 h 1565275"/>
              <a:gd name="connsiteX1" fmla="*/ 696851 w 1771232"/>
              <a:gd name="connsiteY1" fmla="*/ 528934 h 1565275"/>
              <a:gd name="connsiteX2" fmla="*/ 876091 w 1771232"/>
              <a:gd name="connsiteY2" fmla="*/ 0 h 1565275"/>
              <a:gd name="connsiteX3" fmla="*/ 985481 w 1771232"/>
              <a:gd name="connsiteY3" fmla="*/ 528934 h 1565275"/>
              <a:gd name="connsiteX4" fmla="*/ 1682332 w 1771232"/>
              <a:gd name="connsiteY4" fmla="*/ 289719 h 1565275"/>
              <a:gd name="connsiteX5" fmla="*/ 1129796 w 1771232"/>
              <a:gd name="connsiteY5" fmla="*/ 782638 h 1565275"/>
              <a:gd name="connsiteX6" fmla="*/ 1771232 w 1771232"/>
              <a:gd name="connsiteY6" fmla="*/ 1399381 h 1565275"/>
              <a:gd name="connsiteX7" fmla="*/ 985481 w 1771232"/>
              <a:gd name="connsiteY7" fmla="*/ 1036341 h 1565275"/>
              <a:gd name="connsiteX8" fmla="*/ 895141 w 1771232"/>
              <a:gd name="connsiteY8" fmla="*/ 1565275 h 1565275"/>
              <a:gd name="connsiteX9" fmla="*/ 696851 w 1771232"/>
              <a:gd name="connsiteY9" fmla="*/ 1036341 h 1565275"/>
              <a:gd name="connsiteX10" fmla="*/ 107950 w 1771232"/>
              <a:gd name="connsiteY10" fmla="*/ 1351756 h 1565275"/>
              <a:gd name="connsiteX11" fmla="*/ 552536 w 1771232"/>
              <a:gd name="connsiteY11" fmla="*/ 782638 h 1565275"/>
              <a:gd name="connsiteX12" fmla="*/ 0 w 1771232"/>
              <a:gd name="connsiteY12" fmla="*/ 289719 h 1565275"/>
              <a:gd name="connsiteX0" fmla="*/ 0 w 1736307"/>
              <a:gd name="connsiteY0" fmla="*/ 184944 h 1565275"/>
              <a:gd name="connsiteX1" fmla="*/ 661926 w 1736307"/>
              <a:gd name="connsiteY1" fmla="*/ 528934 h 1565275"/>
              <a:gd name="connsiteX2" fmla="*/ 841166 w 1736307"/>
              <a:gd name="connsiteY2" fmla="*/ 0 h 1565275"/>
              <a:gd name="connsiteX3" fmla="*/ 950556 w 1736307"/>
              <a:gd name="connsiteY3" fmla="*/ 528934 h 1565275"/>
              <a:gd name="connsiteX4" fmla="*/ 1647407 w 1736307"/>
              <a:gd name="connsiteY4" fmla="*/ 289719 h 1565275"/>
              <a:gd name="connsiteX5" fmla="*/ 1094871 w 1736307"/>
              <a:gd name="connsiteY5" fmla="*/ 782638 h 1565275"/>
              <a:gd name="connsiteX6" fmla="*/ 1736307 w 1736307"/>
              <a:gd name="connsiteY6" fmla="*/ 1399381 h 1565275"/>
              <a:gd name="connsiteX7" fmla="*/ 950556 w 1736307"/>
              <a:gd name="connsiteY7" fmla="*/ 1036341 h 1565275"/>
              <a:gd name="connsiteX8" fmla="*/ 860216 w 1736307"/>
              <a:gd name="connsiteY8" fmla="*/ 1565275 h 1565275"/>
              <a:gd name="connsiteX9" fmla="*/ 661926 w 1736307"/>
              <a:gd name="connsiteY9" fmla="*/ 1036341 h 1565275"/>
              <a:gd name="connsiteX10" fmla="*/ 73025 w 1736307"/>
              <a:gd name="connsiteY10" fmla="*/ 1351756 h 1565275"/>
              <a:gd name="connsiteX11" fmla="*/ 517611 w 1736307"/>
              <a:gd name="connsiteY11" fmla="*/ 782638 h 1565275"/>
              <a:gd name="connsiteX12" fmla="*/ 0 w 1736307"/>
              <a:gd name="connsiteY12" fmla="*/ 184944 h 1565275"/>
              <a:gd name="connsiteX0" fmla="*/ 0 w 1736307"/>
              <a:gd name="connsiteY0" fmla="*/ 184944 h 1565275"/>
              <a:gd name="connsiteX1" fmla="*/ 661926 w 1736307"/>
              <a:gd name="connsiteY1" fmla="*/ 528934 h 1565275"/>
              <a:gd name="connsiteX2" fmla="*/ 841166 w 1736307"/>
              <a:gd name="connsiteY2" fmla="*/ 0 h 1565275"/>
              <a:gd name="connsiteX3" fmla="*/ 950556 w 1736307"/>
              <a:gd name="connsiteY3" fmla="*/ 528934 h 1565275"/>
              <a:gd name="connsiteX4" fmla="*/ 1361657 w 1736307"/>
              <a:gd name="connsiteY4" fmla="*/ 365919 h 1565275"/>
              <a:gd name="connsiteX5" fmla="*/ 1094871 w 1736307"/>
              <a:gd name="connsiteY5" fmla="*/ 782638 h 1565275"/>
              <a:gd name="connsiteX6" fmla="*/ 1736307 w 1736307"/>
              <a:gd name="connsiteY6" fmla="*/ 1399381 h 1565275"/>
              <a:gd name="connsiteX7" fmla="*/ 950556 w 1736307"/>
              <a:gd name="connsiteY7" fmla="*/ 1036341 h 1565275"/>
              <a:gd name="connsiteX8" fmla="*/ 860216 w 1736307"/>
              <a:gd name="connsiteY8" fmla="*/ 1565275 h 1565275"/>
              <a:gd name="connsiteX9" fmla="*/ 661926 w 1736307"/>
              <a:gd name="connsiteY9" fmla="*/ 1036341 h 1565275"/>
              <a:gd name="connsiteX10" fmla="*/ 73025 w 1736307"/>
              <a:gd name="connsiteY10" fmla="*/ 1351756 h 1565275"/>
              <a:gd name="connsiteX11" fmla="*/ 517611 w 1736307"/>
              <a:gd name="connsiteY11" fmla="*/ 782638 h 1565275"/>
              <a:gd name="connsiteX12" fmla="*/ 0 w 1736307"/>
              <a:gd name="connsiteY12" fmla="*/ 184944 h 15652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736307" h="1565275">
                <a:moveTo>
                  <a:pt x="0" y="184944"/>
                </a:moveTo>
                <a:lnTo>
                  <a:pt x="661926" y="528934"/>
                </a:lnTo>
                <a:lnTo>
                  <a:pt x="841166" y="0"/>
                </a:lnTo>
                <a:lnTo>
                  <a:pt x="950556" y="528934"/>
                </a:lnTo>
                <a:lnTo>
                  <a:pt x="1361657" y="365919"/>
                </a:lnTo>
                <a:lnTo>
                  <a:pt x="1094871" y="782638"/>
                </a:lnTo>
                <a:lnTo>
                  <a:pt x="1736307" y="1399381"/>
                </a:lnTo>
                <a:lnTo>
                  <a:pt x="950556" y="1036341"/>
                </a:lnTo>
                <a:lnTo>
                  <a:pt x="860216" y="1565275"/>
                </a:lnTo>
                <a:lnTo>
                  <a:pt x="661926" y="1036341"/>
                </a:lnTo>
                <a:lnTo>
                  <a:pt x="73025" y="1351756"/>
                </a:lnTo>
                <a:lnTo>
                  <a:pt x="517611" y="782638"/>
                </a:lnTo>
                <a:lnTo>
                  <a:pt x="0" y="184944"/>
                </a:lnTo>
                <a:close/>
              </a:path>
            </a:pathLst>
          </a:custGeom>
          <a:solidFill>
            <a:srgbClr val="EED301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4" name="十字星 153"/>
          <p:cNvSpPr/>
          <p:nvPr userDrawn="1"/>
        </p:nvSpPr>
        <p:spPr>
          <a:xfrm rot="18653403">
            <a:off x="8590502" y="3334104"/>
            <a:ext cx="269707" cy="342852"/>
          </a:xfrm>
          <a:prstGeom prst="star4">
            <a:avLst/>
          </a:prstGeom>
          <a:solidFill>
            <a:srgbClr val="EED301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5" name="六角星 201"/>
          <p:cNvSpPr/>
          <p:nvPr userDrawn="1"/>
        </p:nvSpPr>
        <p:spPr>
          <a:xfrm>
            <a:off x="9367572" y="567130"/>
            <a:ext cx="233251" cy="221162"/>
          </a:xfrm>
          <a:custGeom>
            <a:avLst/>
            <a:gdLst>
              <a:gd name="connsiteX0" fmla="*/ 0 w 1682332"/>
              <a:gd name="connsiteY0" fmla="*/ 492919 h 1971675"/>
              <a:gd name="connsiteX1" fmla="*/ 696851 w 1682332"/>
              <a:gd name="connsiteY1" fmla="*/ 732134 h 1971675"/>
              <a:gd name="connsiteX2" fmla="*/ 841166 w 1682332"/>
              <a:gd name="connsiteY2" fmla="*/ 0 h 1971675"/>
              <a:gd name="connsiteX3" fmla="*/ 985481 w 1682332"/>
              <a:gd name="connsiteY3" fmla="*/ 732134 h 1971675"/>
              <a:gd name="connsiteX4" fmla="*/ 1682332 w 1682332"/>
              <a:gd name="connsiteY4" fmla="*/ 492919 h 1971675"/>
              <a:gd name="connsiteX5" fmla="*/ 1129796 w 1682332"/>
              <a:gd name="connsiteY5" fmla="*/ 985838 h 1971675"/>
              <a:gd name="connsiteX6" fmla="*/ 1682332 w 1682332"/>
              <a:gd name="connsiteY6" fmla="*/ 1478756 h 1971675"/>
              <a:gd name="connsiteX7" fmla="*/ 985481 w 1682332"/>
              <a:gd name="connsiteY7" fmla="*/ 1239541 h 1971675"/>
              <a:gd name="connsiteX8" fmla="*/ 841166 w 1682332"/>
              <a:gd name="connsiteY8" fmla="*/ 1971675 h 1971675"/>
              <a:gd name="connsiteX9" fmla="*/ 696851 w 1682332"/>
              <a:gd name="connsiteY9" fmla="*/ 1239541 h 1971675"/>
              <a:gd name="connsiteX10" fmla="*/ 0 w 1682332"/>
              <a:gd name="connsiteY10" fmla="*/ 1478756 h 1971675"/>
              <a:gd name="connsiteX11" fmla="*/ 552536 w 1682332"/>
              <a:gd name="connsiteY11" fmla="*/ 985838 h 1971675"/>
              <a:gd name="connsiteX12" fmla="*/ 0 w 1682332"/>
              <a:gd name="connsiteY12" fmla="*/ 492919 h 1971675"/>
              <a:gd name="connsiteX0" fmla="*/ 0 w 1682332"/>
              <a:gd name="connsiteY0" fmla="*/ 289719 h 1768475"/>
              <a:gd name="connsiteX1" fmla="*/ 696851 w 1682332"/>
              <a:gd name="connsiteY1" fmla="*/ 528934 h 1768475"/>
              <a:gd name="connsiteX2" fmla="*/ 876091 w 1682332"/>
              <a:gd name="connsiteY2" fmla="*/ 0 h 1768475"/>
              <a:gd name="connsiteX3" fmla="*/ 985481 w 1682332"/>
              <a:gd name="connsiteY3" fmla="*/ 528934 h 1768475"/>
              <a:gd name="connsiteX4" fmla="*/ 1682332 w 1682332"/>
              <a:gd name="connsiteY4" fmla="*/ 289719 h 1768475"/>
              <a:gd name="connsiteX5" fmla="*/ 1129796 w 1682332"/>
              <a:gd name="connsiteY5" fmla="*/ 782638 h 1768475"/>
              <a:gd name="connsiteX6" fmla="*/ 1682332 w 1682332"/>
              <a:gd name="connsiteY6" fmla="*/ 1275556 h 1768475"/>
              <a:gd name="connsiteX7" fmla="*/ 985481 w 1682332"/>
              <a:gd name="connsiteY7" fmla="*/ 1036341 h 1768475"/>
              <a:gd name="connsiteX8" fmla="*/ 841166 w 1682332"/>
              <a:gd name="connsiteY8" fmla="*/ 1768475 h 1768475"/>
              <a:gd name="connsiteX9" fmla="*/ 696851 w 1682332"/>
              <a:gd name="connsiteY9" fmla="*/ 1036341 h 1768475"/>
              <a:gd name="connsiteX10" fmla="*/ 0 w 1682332"/>
              <a:gd name="connsiteY10" fmla="*/ 1275556 h 1768475"/>
              <a:gd name="connsiteX11" fmla="*/ 552536 w 1682332"/>
              <a:gd name="connsiteY11" fmla="*/ 782638 h 1768475"/>
              <a:gd name="connsiteX12" fmla="*/ 0 w 1682332"/>
              <a:gd name="connsiteY12" fmla="*/ 289719 h 1768475"/>
              <a:gd name="connsiteX0" fmla="*/ 0 w 1682332"/>
              <a:gd name="connsiteY0" fmla="*/ 289719 h 1768475"/>
              <a:gd name="connsiteX1" fmla="*/ 696851 w 1682332"/>
              <a:gd name="connsiteY1" fmla="*/ 528934 h 1768475"/>
              <a:gd name="connsiteX2" fmla="*/ 876091 w 1682332"/>
              <a:gd name="connsiteY2" fmla="*/ 0 h 1768475"/>
              <a:gd name="connsiteX3" fmla="*/ 985481 w 1682332"/>
              <a:gd name="connsiteY3" fmla="*/ 528934 h 1768475"/>
              <a:gd name="connsiteX4" fmla="*/ 1682332 w 1682332"/>
              <a:gd name="connsiteY4" fmla="*/ 289719 h 1768475"/>
              <a:gd name="connsiteX5" fmla="*/ 1129796 w 1682332"/>
              <a:gd name="connsiteY5" fmla="*/ 782638 h 1768475"/>
              <a:gd name="connsiteX6" fmla="*/ 1682332 w 1682332"/>
              <a:gd name="connsiteY6" fmla="*/ 1275556 h 1768475"/>
              <a:gd name="connsiteX7" fmla="*/ 985481 w 1682332"/>
              <a:gd name="connsiteY7" fmla="*/ 1036341 h 1768475"/>
              <a:gd name="connsiteX8" fmla="*/ 841166 w 1682332"/>
              <a:gd name="connsiteY8" fmla="*/ 1768475 h 1768475"/>
              <a:gd name="connsiteX9" fmla="*/ 696851 w 1682332"/>
              <a:gd name="connsiteY9" fmla="*/ 1036341 h 1768475"/>
              <a:gd name="connsiteX10" fmla="*/ 107950 w 1682332"/>
              <a:gd name="connsiteY10" fmla="*/ 1351756 h 1768475"/>
              <a:gd name="connsiteX11" fmla="*/ 552536 w 1682332"/>
              <a:gd name="connsiteY11" fmla="*/ 782638 h 1768475"/>
              <a:gd name="connsiteX12" fmla="*/ 0 w 1682332"/>
              <a:gd name="connsiteY12" fmla="*/ 289719 h 1768475"/>
              <a:gd name="connsiteX0" fmla="*/ 0 w 1682332"/>
              <a:gd name="connsiteY0" fmla="*/ 289719 h 1565275"/>
              <a:gd name="connsiteX1" fmla="*/ 696851 w 1682332"/>
              <a:gd name="connsiteY1" fmla="*/ 528934 h 1565275"/>
              <a:gd name="connsiteX2" fmla="*/ 876091 w 1682332"/>
              <a:gd name="connsiteY2" fmla="*/ 0 h 1565275"/>
              <a:gd name="connsiteX3" fmla="*/ 985481 w 1682332"/>
              <a:gd name="connsiteY3" fmla="*/ 528934 h 1565275"/>
              <a:gd name="connsiteX4" fmla="*/ 1682332 w 1682332"/>
              <a:gd name="connsiteY4" fmla="*/ 289719 h 1565275"/>
              <a:gd name="connsiteX5" fmla="*/ 1129796 w 1682332"/>
              <a:gd name="connsiteY5" fmla="*/ 782638 h 1565275"/>
              <a:gd name="connsiteX6" fmla="*/ 1682332 w 1682332"/>
              <a:gd name="connsiteY6" fmla="*/ 1275556 h 1565275"/>
              <a:gd name="connsiteX7" fmla="*/ 985481 w 1682332"/>
              <a:gd name="connsiteY7" fmla="*/ 1036341 h 1565275"/>
              <a:gd name="connsiteX8" fmla="*/ 895141 w 1682332"/>
              <a:gd name="connsiteY8" fmla="*/ 1565275 h 1565275"/>
              <a:gd name="connsiteX9" fmla="*/ 696851 w 1682332"/>
              <a:gd name="connsiteY9" fmla="*/ 1036341 h 1565275"/>
              <a:gd name="connsiteX10" fmla="*/ 107950 w 1682332"/>
              <a:gd name="connsiteY10" fmla="*/ 1351756 h 1565275"/>
              <a:gd name="connsiteX11" fmla="*/ 552536 w 1682332"/>
              <a:gd name="connsiteY11" fmla="*/ 782638 h 1565275"/>
              <a:gd name="connsiteX12" fmla="*/ 0 w 1682332"/>
              <a:gd name="connsiteY12" fmla="*/ 289719 h 1565275"/>
              <a:gd name="connsiteX0" fmla="*/ 0 w 1771232"/>
              <a:gd name="connsiteY0" fmla="*/ 289719 h 1565275"/>
              <a:gd name="connsiteX1" fmla="*/ 696851 w 1771232"/>
              <a:gd name="connsiteY1" fmla="*/ 528934 h 1565275"/>
              <a:gd name="connsiteX2" fmla="*/ 876091 w 1771232"/>
              <a:gd name="connsiteY2" fmla="*/ 0 h 1565275"/>
              <a:gd name="connsiteX3" fmla="*/ 985481 w 1771232"/>
              <a:gd name="connsiteY3" fmla="*/ 528934 h 1565275"/>
              <a:gd name="connsiteX4" fmla="*/ 1682332 w 1771232"/>
              <a:gd name="connsiteY4" fmla="*/ 289719 h 1565275"/>
              <a:gd name="connsiteX5" fmla="*/ 1129796 w 1771232"/>
              <a:gd name="connsiteY5" fmla="*/ 782638 h 1565275"/>
              <a:gd name="connsiteX6" fmla="*/ 1771232 w 1771232"/>
              <a:gd name="connsiteY6" fmla="*/ 1399381 h 1565275"/>
              <a:gd name="connsiteX7" fmla="*/ 985481 w 1771232"/>
              <a:gd name="connsiteY7" fmla="*/ 1036341 h 1565275"/>
              <a:gd name="connsiteX8" fmla="*/ 895141 w 1771232"/>
              <a:gd name="connsiteY8" fmla="*/ 1565275 h 1565275"/>
              <a:gd name="connsiteX9" fmla="*/ 696851 w 1771232"/>
              <a:gd name="connsiteY9" fmla="*/ 1036341 h 1565275"/>
              <a:gd name="connsiteX10" fmla="*/ 107950 w 1771232"/>
              <a:gd name="connsiteY10" fmla="*/ 1351756 h 1565275"/>
              <a:gd name="connsiteX11" fmla="*/ 552536 w 1771232"/>
              <a:gd name="connsiteY11" fmla="*/ 782638 h 1565275"/>
              <a:gd name="connsiteX12" fmla="*/ 0 w 1771232"/>
              <a:gd name="connsiteY12" fmla="*/ 289719 h 1565275"/>
              <a:gd name="connsiteX0" fmla="*/ 0 w 1736307"/>
              <a:gd name="connsiteY0" fmla="*/ 184944 h 1565275"/>
              <a:gd name="connsiteX1" fmla="*/ 661926 w 1736307"/>
              <a:gd name="connsiteY1" fmla="*/ 528934 h 1565275"/>
              <a:gd name="connsiteX2" fmla="*/ 841166 w 1736307"/>
              <a:gd name="connsiteY2" fmla="*/ 0 h 1565275"/>
              <a:gd name="connsiteX3" fmla="*/ 950556 w 1736307"/>
              <a:gd name="connsiteY3" fmla="*/ 528934 h 1565275"/>
              <a:gd name="connsiteX4" fmla="*/ 1647407 w 1736307"/>
              <a:gd name="connsiteY4" fmla="*/ 289719 h 1565275"/>
              <a:gd name="connsiteX5" fmla="*/ 1094871 w 1736307"/>
              <a:gd name="connsiteY5" fmla="*/ 782638 h 1565275"/>
              <a:gd name="connsiteX6" fmla="*/ 1736307 w 1736307"/>
              <a:gd name="connsiteY6" fmla="*/ 1399381 h 1565275"/>
              <a:gd name="connsiteX7" fmla="*/ 950556 w 1736307"/>
              <a:gd name="connsiteY7" fmla="*/ 1036341 h 1565275"/>
              <a:gd name="connsiteX8" fmla="*/ 860216 w 1736307"/>
              <a:gd name="connsiteY8" fmla="*/ 1565275 h 1565275"/>
              <a:gd name="connsiteX9" fmla="*/ 661926 w 1736307"/>
              <a:gd name="connsiteY9" fmla="*/ 1036341 h 1565275"/>
              <a:gd name="connsiteX10" fmla="*/ 73025 w 1736307"/>
              <a:gd name="connsiteY10" fmla="*/ 1351756 h 1565275"/>
              <a:gd name="connsiteX11" fmla="*/ 517611 w 1736307"/>
              <a:gd name="connsiteY11" fmla="*/ 782638 h 1565275"/>
              <a:gd name="connsiteX12" fmla="*/ 0 w 1736307"/>
              <a:gd name="connsiteY12" fmla="*/ 184944 h 1565275"/>
              <a:gd name="connsiteX0" fmla="*/ 0 w 1736307"/>
              <a:gd name="connsiteY0" fmla="*/ 184944 h 1565275"/>
              <a:gd name="connsiteX1" fmla="*/ 661926 w 1736307"/>
              <a:gd name="connsiteY1" fmla="*/ 528934 h 1565275"/>
              <a:gd name="connsiteX2" fmla="*/ 841166 w 1736307"/>
              <a:gd name="connsiteY2" fmla="*/ 0 h 1565275"/>
              <a:gd name="connsiteX3" fmla="*/ 950556 w 1736307"/>
              <a:gd name="connsiteY3" fmla="*/ 528934 h 1565275"/>
              <a:gd name="connsiteX4" fmla="*/ 1361657 w 1736307"/>
              <a:gd name="connsiteY4" fmla="*/ 365919 h 1565275"/>
              <a:gd name="connsiteX5" fmla="*/ 1094871 w 1736307"/>
              <a:gd name="connsiteY5" fmla="*/ 782638 h 1565275"/>
              <a:gd name="connsiteX6" fmla="*/ 1736307 w 1736307"/>
              <a:gd name="connsiteY6" fmla="*/ 1399381 h 1565275"/>
              <a:gd name="connsiteX7" fmla="*/ 950556 w 1736307"/>
              <a:gd name="connsiteY7" fmla="*/ 1036341 h 1565275"/>
              <a:gd name="connsiteX8" fmla="*/ 860216 w 1736307"/>
              <a:gd name="connsiteY8" fmla="*/ 1565275 h 1565275"/>
              <a:gd name="connsiteX9" fmla="*/ 661926 w 1736307"/>
              <a:gd name="connsiteY9" fmla="*/ 1036341 h 1565275"/>
              <a:gd name="connsiteX10" fmla="*/ 73025 w 1736307"/>
              <a:gd name="connsiteY10" fmla="*/ 1351756 h 1565275"/>
              <a:gd name="connsiteX11" fmla="*/ 517611 w 1736307"/>
              <a:gd name="connsiteY11" fmla="*/ 782638 h 1565275"/>
              <a:gd name="connsiteX12" fmla="*/ 0 w 1736307"/>
              <a:gd name="connsiteY12" fmla="*/ 184944 h 15652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736307" h="1565275">
                <a:moveTo>
                  <a:pt x="0" y="184944"/>
                </a:moveTo>
                <a:lnTo>
                  <a:pt x="661926" y="528934"/>
                </a:lnTo>
                <a:lnTo>
                  <a:pt x="841166" y="0"/>
                </a:lnTo>
                <a:lnTo>
                  <a:pt x="950556" y="528934"/>
                </a:lnTo>
                <a:lnTo>
                  <a:pt x="1361657" y="365919"/>
                </a:lnTo>
                <a:lnTo>
                  <a:pt x="1094871" y="782638"/>
                </a:lnTo>
                <a:lnTo>
                  <a:pt x="1736307" y="1399381"/>
                </a:lnTo>
                <a:lnTo>
                  <a:pt x="950556" y="1036341"/>
                </a:lnTo>
                <a:lnTo>
                  <a:pt x="860216" y="1565275"/>
                </a:lnTo>
                <a:lnTo>
                  <a:pt x="661926" y="1036341"/>
                </a:lnTo>
                <a:lnTo>
                  <a:pt x="73025" y="1351756"/>
                </a:lnTo>
                <a:lnTo>
                  <a:pt x="517611" y="782638"/>
                </a:lnTo>
                <a:lnTo>
                  <a:pt x="0" y="184944"/>
                </a:lnTo>
                <a:close/>
              </a:path>
            </a:pathLst>
          </a:custGeom>
          <a:solidFill>
            <a:srgbClr val="EED301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6" name="六角星 201"/>
          <p:cNvSpPr/>
          <p:nvPr userDrawn="1"/>
        </p:nvSpPr>
        <p:spPr>
          <a:xfrm>
            <a:off x="9220223" y="4143384"/>
            <a:ext cx="163515" cy="155040"/>
          </a:xfrm>
          <a:custGeom>
            <a:avLst/>
            <a:gdLst>
              <a:gd name="connsiteX0" fmla="*/ 0 w 1682332"/>
              <a:gd name="connsiteY0" fmla="*/ 492919 h 1971675"/>
              <a:gd name="connsiteX1" fmla="*/ 696851 w 1682332"/>
              <a:gd name="connsiteY1" fmla="*/ 732134 h 1971675"/>
              <a:gd name="connsiteX2" fmla="*/ 841166 w 1682332"/>
              <a:gd name="connsiteY2" fmla="*/ 0 h 1971675"/>
              <a:gd name="connsiteX3" fmla="*/ 985481 w 1682332"/>
              <a:gd name="connsiteY3" fmla="*/ 732134 h 1971675"/>
              <a:gd name="connsiteX4" fmla="*/ 1682332 w 1682332"/>
              <a:gd name="connsiteY4" fmla="*/ 492919 h 1971675"/>
              <a:gd name="connsiteX5" fmla="*/ 1129796 w 1682332"/>
              <a:gd name="connsiteY5" fmla="*/ 985838 h 1971675"/>
              <a:gd name="connsiteX6" fmla="*/ 1682332 w 1682332"/>
              <a:gd name="connsiteY6" fmla="*/ 1478756 h 1971675"/>
              <a:gd name="connsiteX7" fmla="*/ 985481 w 1682332"/>
              <a:gd name="connsiteY7" fmla="*/ 1239541 h 1971675"/>
              <a:gd name="connsiteX8" fmla="*/ 841166 w 1682332"/>
              <a:gd name="connsiteY8" fmla="*/ 1971675 h 1971675"/>
              <a:gd name="connsiteX9" fmla="*/ 696851 w 1682332"/>
              <a:gd name="connsiteY9" fmla="*/ 1239541 h 1971675"/>
              <a:gd name="connsiteX10" fmla="*/ 0 w 1682332"/>
              <a:gd name="connsiteY10" fmla="*/ 1478756 h 1971675"/>
              <a:gd name="connsiteX11" fmla="*/ 552536 w 1682332"/>
              <a:gd name="connsiteY11" fmla="*/ 985838 h 1971675"/>
              <a:gd name="connsiteX12" fmla="*/ 0 w 1682332"/>
              <a:gd name="connsiteY12" fmla="*/ 492919 h 1971675"/>
              <a:gd name="connsiteX0" fmla="*/ 0 w 1682332"/>
              <a:gd name="connsiteY0" fmla="*/ 289719 h 1768475"/>
              <a:gd name="connsiteX1" fmla="*/ 696851 w 1682332"/>
              <a:gd name="connsiteY1" fmla="*/ 528934 h 1768475"/>
              <a:gd name="connsiteX2" fmla="*/ 876091 w 1682332"/>
              <a:gd name="connsiteY2" fmla="*/ 0 h 1768475"/>
              <a:gd name="connsiteX3" fmla="*/ 985481 w 1682332"/>
              <a:gd name="connsiteY3" fmla="*/ 528934 h 1768475"/>
              <a:gd name="connsiteX4" fmla="*/ 1682332 w 1682332"/>
              <a:gd name="connsiteY4" fmla="*/ 289719 h 1768475"/>
              <a:gd name="connsiteX5" fmla="*/ 1129796 w 1682332"/>
              <a:gd name="connsiteY5" fmla="*/ 782638 h 1768475"/>
              <a:gd name="connsiteX6" fmla="*/ 1682332 w 1682332"/>
              <a:gd name="connsiteY6" fmla="*/ 1275556 h 1768475"/>
              <a:gd name="connsiteX7" fmla="*/ 985481 w 1682332"/>
              <a:gd name="connsiteY7" fmla="*/ 1036341 h 1768475"/>
              <a:gd name="connsiteX8" fmla="*/ 841166 w 1682332"/>
              <a:gd name="connsiteY8" fmla="*/ 1768475 h 1768475"/>
              <a:gd name="connsiteX9" fmla="*/ 696851 w 1682332"/>
              <a:gd name="connsiteY9" fmla="*/ 1036341 h 1768475"/>
              <a:gd name="connsiteX10" fmla="*/ 0 w 1682332"/>
              <a:gd name="connsiteY10" fmla="*/ 1275556 h 1768475"/>
              <a:gd name="connsiteX11" fmla="*/ 552536 w 1682332"/>
              <a:gd name="connsiteY11" fmla="*/ 782638 h 1768475"/>
              <a:gd name="connsiteX12" fmla="*/ 0 w 1682332"/>
              <a:gd name="connsiteY12" fmla="*/ 289719 h 1768475"/>
              <a:gd name="connsiteX0" fmla="*/ 0 w 1682332"/>
              <a:gd name="connsiteY0" fmla="*/ 289719 h 1768475"/>
              <a:gd name="connsiteX1" fmla="*/ 696851 w 1682332"/>
              <a:gd name="connsiteY1" fmla="*/ 528934 h 1768475"/>
              <a:gd name="connsiteX2" fmla="*/ 876091 w 1682332"/>
              <a:gd name="connsiteY2" fmla="*/ 0 h 1768475"/>
              <a:gd name="connsiteX3" fmla="*/ 985481 w 1682332"/>
              <a:gd name="connsiteY3" fmla="*/ 528934 h 1768475"/>
              <a:gd name="connsiteX4" fmla="*/ 1682332 w 1682332"/>
              <a:gd name="connsiteY4" fmla="*/ 289719 h 1768475"/>
              <a:gd name="connsiteX5" fmla="*/ 1129796 w 1682332"/>
              <a:gd name="connsiteY5" fmla="*/ 782638 h 1768475"/>
              <a:gd name="connsiteX6" fmla="*/ 1682332 w 1682332"/>
              <a:gd name="connsiteY6" fmla="*/ 1275556 h 1768475"/>
              <a:gd name="connsiteX7" fmla="*/ 985481 w 1682332"/>
              <a:gd name="connsiteY7" fmla="*/ 1036341 h 1768475"/>
              <a:gd name="connsiteX8" fmla="*/ 841166 w 1682332"/>
              <a:gd name="connsiteY8" fmla="*/ 1768475 h 1768475"/>
              <a:gd name="connsiteX9" fmla="*/ 696851 w 1682332"/>
              <a:gd name="connsiteY9" fmla="*/ 1036341 h 1768475"/>
              <a:gd name="connsiteX10" fmla="*/ 107950 w 1682332"/>
              <a:gd name="connsiteY10" fmla="*/ 1351756 h 1768475"/>
              <a:gd name="connsiteX11" fmla="*/ 552536 w 1682332"/>
              <a:gd name="connsiteY11" fmla="*/ 782638 h 1768475"/>
              <a:gd name="connsiteX12" fmla="*/ 0 w 1682332"/>
              <a:gd name="connsiteY12" fmla="*/ 289719 h 1768475"/>
              <a:gd name="connsiteX0" fmla="*/ 0 w 1682332"/>
              <a:gd name="connsiteY0" fmla="*/ 289719 h 1565275"/>
              <a:gd name="connsiteX1" fmla="*/ 696851 w 1682332"/>
              <a:gd name="connsiteY1" fmla="*/ 528934 h 1565275"/>
              <a:gd name="connsiteX2" fmla="*/ 876091 w 1682332"/>
              <a:gd name="connsiteY2" fmla="*/ 0 h 1565275"/>
              <a:gd name="connsiteX3" fmla="*/ 985481 w 1682332"/>
              <a:gd name="connsiteY3" fmla="*/ 528934 h 1565275"/>
              <a:gd name="connsiteX4" fmla="*/ 1682332 w 1682332"/>
              <a:gd name="connsiteY4" fmla="*/ 289719 h 1565275"/>
              <a:gd name="connsiteX5" fmla="*/ 1129796 w 1682332"/>
              <a:gd name="connsiteY5" fmla="*/ 782638 h 1565275"/>
              <a:gd name="connsiteX6" fmla="*/ 1682332 w 1682332"/>
              <a:gd name="connsiteY6" fmla="*/ 1275556 h 1565275"/>
              <a:gd name="connsiteX7" fmla="*/ 985481 w 1682332"/>
              <a:gd name="connsiteY7" fmla="*/ 1036341 h 1565275"/>
              <a:gd name="connsiteX8" fmla="*/ 895141 w 1682332"/>
              <a:gd name="connsiteY8" fmla="*/ 1565275 h 1565275"/>
              <a:gd name="connsiteX9" fmla="*/ 696851 w 1682332"/>
              <a:gd name="connsiteY9" fmla="*/ 1036341 h 1565275"/>
              <a:gd name="connsiteX10" fmla="*/ 107950 w 1682332"/>
              <a:gd name="connsiteY10" fmla="*/ 1351756 h 1565275"/>
              <a:gd name="connsiteX11" fmla="*/ 552536 w 1682332"/>
              <a:gd name="connsiteY11" fmla="*/ 782638 h 1565275"/>
              <a:gd name="connsiteX12" fmla="*/ 0 w 1682332"/>
              <a:gd name="connsiteY12" fmla="*/ 289719 h 1565275"/>
              <a:gd name="connsiteX0" fmla="*/ 0 w 1771232"/>
              <a:gd name="connsiteY0" fmla="*/ 289719 h 1565275"/>
              <a:gd name="connsiteX1" fmla="*/ 696851 w 1771232"/>
              <a:gd name="connsiteY1" fmla="*/ 528934 h 1565275"/>
              <a:gd name="connsiteX2" fmla="*/ 876091 w 1771232"/>
              <a:gd name="connsiteY2" fmla="*/ 0 h 1565275"/>
              <a:gd name="connsiteX3" fmla="*/ 985481 w 1771232"/>
              <a:gd name="connsiteY3" fmla="*/ 528934 h 1565275"/>
              <a:gd name="connsiteX4" fmla="*/ 1682332 w 1771232"/>
              <a:gd name="connsiteY4" fmla="*/ 289719 h 1565275"/>
              <a:gd name="connsiteX5" fmla="*/ 1129796 w 1771232"/>
              <a:gd name="connsiteY5" fmla="*/ 782638 h 1565275"/>
              <a:gd name="connsiteX6" fmla="*/ 1771232 w 1771232"/>
              <a:gd name="connsiteY6" fmla="*/ 1399381 h 1565275"/>
              <a:gd name="connsiteX7" fmla="*/ 985481 w 1771232"/>
              <a:gd name="connsiteY7" fmla="*/ 1036341 h 1565275"/>
              <a:gd name="connsiteX8" fmla="*/ 895141 w 1771232"/>
              <a:gd name="connsiteY8" fmla="*/ 1565275 h 1565275"/>
              <a:gd name="connsiteX9" fmla="*/ 696851 w 1771232"/>
              <a:gd name="connsiteY9" fmla="*/ 1036341 h 1565275"/>
              <a:gd name="connsiteX10" fmla="*/ 107950 w 1771232"/>
              <a:gd name="connsiteY10" fmla="*/ 1351756 h 1565275"/>
              <a:gd name="connsiteX11" fmla="*/ 552536 w 1771232"/>
              <a:gd name="connsiteY11" fmla="*/ 782638 h 1565275"/>
              <a:gd name="connsiteX12" fmla="*/ 0 w 1771232"/>
              <a:gd name="connsiteY12" fmla="*/ 289719 h 1565275"/>
              <a:gd name="connsiteX0" fmla="*/ 0 w 1736307"/>
              <a:gd name="connsiteY0" fmla="*/ 184944 h 1565275"/>
              <a:gd name="connsiteX1" fmla="*/ 661926 w 1736307"/>
              <a:gd name="connsiteY1" fmla="*/ 528934 h 1565275"/>
              <a:gd name="connsiteX2" fmla="*/ 841166 w 1736307"/>
              <a:gd name="connsiteY2" fmla="*/ 0 h 1565275"/>
              <a:gd name="connsiteX3" fmla="*/ 950556 w 1736307"/>
              <a:gd name="connsiteY3" fmla="*/ 528934 h 1565275"/>
              <a:gd name="connsiteX4" fmla="*/ 1647407 w 1736307"/>
              <a:gd name="connsiteY4" fmla="*/ 289719 h 1565275"/>
              <a:gd name="connsiteX5" fmla="*/ 1094871 w 1736307"/>
              <a:gd name="connsiteY5" fmla="*/ 782638 h 1565275"/>
              <a:gd name="connsiteX6" fmla="*/ 1736307 w 1736307"/>
              <a:gd name="connsiteY6" fmla="*/ 1399381 h 1565275"/>
              <a:gd name="connsiteX7" fmla="*/ 950556 w 1736307"/>
              <a:gd name="connsiteY7" fmla="*/ 1036341 h 1565275"/>
              <a:gd name="connsiteX8" fmla="*/ 860216 w 1736307"/>
              <a:gd name="connsiteY8" fmla="*/ 1565275 h 1565275"/>
              <a:gd name="connsiteX9" fmla="*/ 661926 w 1736307"/>
              <a:gd name="connsiteY9" fmla="*/ 1036341 h 1565275"/>
              <a:gd name="connsiteX10" fmla="*/ 73025 w 1736307"/>
              <a:gd name="connsiteY10" fmla="*/ 1351756 h 1565275"/>
              <a:gd name="connsiteX11" fmla="*/ 517611 w 1736307"/>
              <a:gd name="connsiteY11" fmla="*/ 782638 h 1565275"/>
              <a:gd name="connsiteX12" fmla="*/ 0 w 1736307"/>
              <a:gd name="connsiteY12" fmla="*/ 184944 h 1565275"/>
              <a:gd name="connsiteX0" fmla="*/ 0 w 1736307"/>
              <a:gd name="connsiteY0" fmla="*/ 184944 h 1565275"/>
              <a:gd name="connsiteX1" fmla="*/ 661926 w 1736307"/>
              <a:gd name="connsiteY1" fmla="*/ 528934 h 1565275"/>
              <a:gd name="connsiteX2" fmla="*/ 841166 w 1736307"/>
              <a:gd name="connsiteY2" fmla="*/ 0 h 1565275"/>
              <a:gd name="connsiteX3" fmla="*/ 950556 w 1736307"/>
              <a:gd name="connsiteY3" fmla="*/ 528934 h 1565275"/>
              <a:gd name="connsiteX4" fmla="*/ 1361657 w 1736307"/>
              <a:gd name="connsiteY4" fmla="*/ 365919 h 1565275"/>
              <a:gd name="connsiteX5" fmla="*/ 1094871 w 1736307"/>
              <a:gd name="connsiteY5" fmla="*/ 782638 h 1565275"/>
              <a:gd name="connsiteX6" fmla="*/ 1736307 w 1736307"/>
              <a:gd name="connsiteY6" fmla="*/ 1399381 h 1565275"/>
              <a:gd name="connsiteX7" fmla="*/ 950556 w 1736307"/>
              <a:gd name="connsiteY7" fmla="*/ 1036341 h 1565275"/>
              <a:gd name="connsiteX8" fmla="*/ 860216 w 1736307"/>
              <a:gd name="connsiteY8" fmla="*/ 1565275 h 1565275"/>
              <a:gd name="connsiteX9" fmla="*/ 661926 w 1736307"/>
              <a:gd name="connsiteY9" fmla="*/ 1036341 h 1565275"/>
              <a:gd name="connsiteX10" fmla="*/ 73025 w 1736307"/>
              <a:gd name="connsiteY10" fmla="*/ 1351756 h 1565275"/>
              <a:gd name="connsiteX11" fmla="*/ 517611 w 1736307"/>
              <a:gd name="connsiteY11" fmla="*/ 782638 h 1565275"/>
              <a:gd name="connsiteX12" fmla="*/ 0 w 1736307"/>
              <a:gd name="connsiteY12" fmla="*/ 184944 h 15652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736307" h="1565275">
                <a:moveTo>
                  <a:pt x="0" y="184944"/>
                </a:moveTo>
                <a:lnTo>
                  <a:pt x="661926" y="528934"/>
                </a:lnTo>
                <a:lnTo>
                  <a:pt x="841166" y="0"/>
                </a:lnTo>
                <a:lnTo>
                  <a:pt x="950556" y="528934"/>
                </a:lnTo>
                <a:lnTo>
                  <a:pt x="1361657" y="365919"/>
                </a:lnTo>
                <a:lnTo>
                  <a:pt x="1094871" y="782638"/>
                </a:lnTo>
                <a:lnTo>
                  <a:pt x="1736307" y="1399381"/>
                </a:lnTo>
                <a:lnTo>
                  <a:pt x="950556" y="1036341"/>
                </a:lnTo>
                <a:lnTo>
                  <a:pt x="860216" y="1565275"/>
                </a:lnTo>
                <a:lnTo>
                  <a:pt x="661926" y="1036341"/>
                </a:lnTo>
                <a:lnTo>
                  <a:pt x="73025" y="1351756"/>
                </a:lnTo>
                <a:lnTo>
                  <a:pt x="517611" y="782638"/>
                </a:lnTo>
                <a:lnTo>
                  <a:pt x="0" y="184944"/>
                </a:lnTo>
                <a:close/>
              </a:path>
            </a:pathLst>
          </a:custGeom>
          <a:solidFill>
            <a:srgbClr val="EED301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7" name="十字星 156"/>
          <p:cNvSpPr/>
          <p:nvPr userDrawn="1"/>
        </p:nvSpPr>
        <p:spPr>
          <a:xfrm rot="18653403">
            <a:off x="5467873" y="810149"/>
            <a:ext cx="269707" cy="342852"/>
          </a:xfrm>
          <a:prstGeom prst="star4">
            <a:avLst/>
          </a:prstGeom>
          <a:solidFill>
            <a:srgbClr val="EED301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8" name="六角星 201"/>
          <p:cNvSpPr/>
          <p:nvPr userDrawn="1"/>
        </p:nvSpPr>
        <p:spPr>
          <a:xfrm>
            <a:off x="7198295" y="398410"/>
            <a:ext cx="165447" cy="156872"/>
          </a:xfrm>
          <a:custGeom>
            <a:avLst/>
            <a:gdLst>
              <a:gd name="connsiteX0" fmla="*/ 0 w 1682332"/>
              <a:gd name="connsiteY0" fmla="*/ 492919 h 1971675"/>
              <a:gd name="connsiteX1" fmla="*/ 696851 w 1682332"/>
              <a:gd name="connsiteY1" fmla="*/ 732134 h 1971675"/>
              <a:gd name="connsiteX2" fmla="*/ 841166 w 1682332"/>
              <a:gd name="connsiteY2" fmla="*/ 0 h 1971675"/>
              <a:gd name="connsiteX3" fmla="*/ 985481 w 1682332"/>
              <a:gd name="connsiteY3" fmla="*/ 732134 h 1971675"/>
              <a:gd name="connsiteX4" fmla="*/ 1682332 w 1682332"/>
              <a:gd name="connsiteY4" fmla="*/ 492919 h 1971675"/>
              <a:gd name="connsiteX5" fmla="*/ 1129796 w 1682332"/>
              <a:gd name="connsiteY5" fmla="*/ 985838 h 1971675"/>
              <a:gd name="connsiteX6" fmla="*/ 1682332 w 1682332"/>
              <a:gd name="connsiteY6" fmla="*/ 1478756 h 1971675"/>
              <a:gd name="connsiteX7" fmla="*/ 985481 w 1682332"/>
              <a:gd name="connsiteY7" fmla="*/ 1239541 h 1971675"/>
              <a:gd name="connsiteX8" fmla="*/ 841166 w 1682332"/>
              <a:gd name="connsiteY8" fmla="*/ 1971675 h 1971675"/>
              <a:gd name="connsiteX9" fmla="*/ 696851 w 1682332"/>
              <a:gd name="connsiteY9" fmla="*/ 1239541 h 1971675"/>
              <a:gd name="connsiteX10" fmla="*/ 0 w 1682332"/>
              <a:gd name="connsiteY10" fmla="*/ 1478756 h 1971675"/>
              <a:gd name="connsiteX11" fmla="*/ 552536 w 1682332"/>
              <a:gd name="connsiteY11" fmla="*/ 985838 h 1971675"/>
              <a:gd name="connsiteX12" fmla="*/ 0 w 1682332"/>
              <a:gd name="connsiteY12" fmla="*/ 492919 h 1971675"/>
              <a:gd name="connsiteX0" fmla="*/ 0 w 1682332"/>
              <a:gd name="connsiteY0" fmla="*/ 289719 h 1768475"/>
              <a:gd name="connsiteX1" fmla="*/ 696851 w 1682332"/>
              <a:gd name="connsiteY1" fmla="*/ 528934 h 1768475"/>
              <a:gd name="connsiteX2" fmla="*/ 876091 w 1682332"/>
              <a:gd name="connsiteY2" fmla="*/ 0 h 1768475"/>
              <a:gd name="connsiteX3" fmla="*/ 985481 w 1682332"/>
              <a:gd name="connsiteY3" fmla="*/ 528934 h 1768475"/>
              <a:gd name="connsiteX4" fmla="*/ 1682332 w 1682332"/>
              <a:gd name="connsiteY4" fmla="*/ 289719 h 1768475"/>
              <a:gd name="connsiteX5" fmla="*/ 1129796 w 1682332"/>
              <a:gd name="connsiteY5" fmla="*/ 782638 h 1768475"/>
              <a:gd name="connsiteX6" fmla="*/ 1682332 w 1682332"/>
              <a:gd name="connsiteY6" fmla="*/ 1275556 h 1768475"/>
              <a:gd name="connsiteX7" fmla="*/ 985481 w 1682332"/>
              <a:gd name="connsiteY7" fmla="*/ 1036341 h 1768475"/>
              <a:gd name="connsiteX8" fmla="*/ 841166 w 1682332"/>
              <a:gd name="connsiteY8" fmla="*/ 1768475 h 1768475"/>
              <a:gd name="connsiteX9" fmla="*/ 696851 w 1682332"/>
              <a:gd name="connsiteY9" fmla="*/ 1036341 h 1768475"/>
              <a:gd name="connsiteX10" fmla="*/ 0 w 1682332"/>
              <a:gd name="connsiteY10" fmla="*/ 1275556 h 1768475"/>
              <a:gd name="connsiteX11" fmla="*/ 552536 w 1682332"/>
              <a:gd name="connsiteY11" fmla="*/ 782638 h 1768475"/>
              <a:gd name="connsiteX12" fmla="*/ 0 w 1682332"/>
              <a:gd name="connsiteY12" fmla="*/ 289719 h 1768475"/>
              <a:gd name="connsiteX0" fmla="*/ 0 w 1682332"/>
              <a:gd name="connsiteY0" fmla="*/ 289719 h 1768475"/>
              <a:gd name="connsiteX1" fmla="*/ 696851 w 1682332"/>
              <a:gd name="connsiteY1" fmla="*/ 528934 h 1768475"/>
              <a:gd name="connsiteX2" fmla="*/ 876091 w 1682332"/>
              <a:gd name="connsiteY2" fmla="*/ 0 h 1768475"/>
              <a:gd name="connsiteX3" fmla="*/ 985481 w 1682332"/>
              <a:gd name="connsiteY3" fmla="*/ 528934 h 1768475"/>
              <a:gd name="connsiteX4" fmla="*/ 1682332 w 1682332"/>
              <a:gd name="connsiteY4" fmla="*/ 289719 h 1768475"/>
              <a:gd name="connsiteX5" fmla="*/ 1129796 w 1682332"/>
              <a:gd name="connsiteY5" fmla="*/ 782638 h 1768475"/>
              <a:gd name="connsiteX6" fmla="*/ 1682332 w 1682332"/>
              <a:gd name="connsiteY6" fmla="*/ 1275556 h 1768475"/>
              <a:gd name="connsiteX7" fmla="*/ 985481 w 1682332"/>
              <a:gd name="connsiteY7" fmla="*/ 1036341 h 1768475"/>
              <a:gd name="connsiteX8" fmla="*/ 841166 w 1682332"/>
              <a:gd name="connsiteY8" fmla="*/ 1768475 h 1768475"/>
              <a:gd name="connsiteX9" fmla="*/ 696851 w 1682332"/>
              <a:gd name="connsiteY9" fmla="*/ 1036341 h 1768475"/>
              <a:gd name="connsiteX10" fmla="*/ 107950 w 1682332"/>
              <a:gd name="connsiteY10" fmla="*/ 1351756 h 1768475"/>
              <a:gd name="connsiteX11" fmla="*/ 552536 w 1682332"/>
              <a:gd name="connsiteY11" fmla="*/ 782638 h 1768475"/>
              <a:gd name="connsiteX12" fmla="*/ 0 w 1682332"/>
              <a:gd name="connsiteY12" fmla="*/ 289719 h 1768475"/>
              <a:gd name="connsiteX0" fmla="*/ 0 w 1682332"/>
              <a:gd name="connsiteY0" fmla="*/ 289719 h 1565275"/>
              <a:gd name="connsiteX1" fmla="*/ 696851 w 1682332"/>
              <a:gd name="connsiteY1" fmla="*/ 528934 h 1565275"/>
              <a:gd name="connsiteX2" fmla="*/ 876091 w 1682332"/>
              <a:gd name="connsiteY2" fmla="*/ 0 h 1565275"/>
              <a:gd name="connsiteX3" fmla="*/ 985481 w 1682332"/>
              <a:gd name="connsiteY3" fmla="*/ 528934 h 1565275"/>
              <a:gd name="connsiteX4" fmla="*/ 1682332 w 1682332"/>
              <a:gd name="connsiteY4" fmla="*/ 289719 h 1565275"/>
              <a:gd name="connsiteX5" fmla="*/ 1129796 w 1682332"/>
              <a:gd name="connsiteY5" fmla="*/ 782638 h 1565275"/>
              <a:gd name="connsiteX6" fmla="*/ 1682332 w 1682332"/>
              <a:gd name="connsiteY6" fmla="*/ 1275556 h 1565275"/>
              <a:gd name="connsiteX7" fmla="*/ 985481 w 1682332"/>
              <a:gd name="connsiteY7" fmla="*/ 1036341 h 1565275"/>
              <a:gd name="connsiteX8" fmla="*/ 895141 w 1682332"/>
              <a:gd name="connsiteY8" fmla="*/ 1565275 h 1565275"/>
              <a:gd name="connsiteX9" fmla="*/ 696851 w 1682332"/>
              <a:gd name="connsiteY9" fmla="*/ 1036341 h 1565275"/>
              <a:gd name="connsiteX10" fmla="*/ 107950 w 1682332"/>
              <a:gd name="connsiteY10" fmla="*/ 1351756 h 1565275"/>
              <a:gd name="connsiteX11" fmla="*/ 552536 w 1682332"/>
              <a:gd name="connsiteY11" fmla="*/ 782638 h 1565275"/>
              <a:gd name="connsiteX12" fmla="*/ 0 w 1682332"/>
              <a:gd name="connsiteY12" fmla="*/ 289719 h 1565275"/>
              <a:gd name="connsiteX0" fmla="*/ 0 w 1771232"/>
              <a:gd name="connsiteY0" fmla="*/ 289719 h 1565275"/>
              <a:gd name="connsiteX1" fmla="*/ 696851 w 1771232"/>
              <a:gd name="connsiteY1" fmla="*/ 528934 h 1565275"/>
              <a:gd name="connsiteX2" fmla="*/ 876091 w 1771232"/>
              <a:gd name="connsiteY2" fmla="*/ 0 h 1565275"/>
              <a:gd name="connsiteX3" fmla="*/ 985481 w 1771232"/>
              <a:gd name="connsiteY3" fmla="*/ 528934 h 1565275"/>
              <a:gd name="connsiteX4" fmla="*/ 1682332 w 1771232"/>
              <a:gd name="connsiteY4" fmla="*/ 289719 h 1565275"/>
              <a:gd name="connsiteX5" fmla="*/ 1129796 w 1771232"/>
              <a:gd name="connsiteY5" fmla="*/ 782638 h 1565275"/>
              <a:gd name="connsiteX6" fmla="*/ 1771232 w 1771232"/>
              <a:gd name="connsiteY6" fmla="*/ 1399381 h 1565275"/>
              <a:gd name="connsiteX7" fmla="*/ 985481 w 1771232"/>
              <a:gd name="connsiteY7" fmla="*/ 1036341 h 1565275"/>
              <a:gd name="connsiteX8" fmla="*/ 895141 w 1771232"/>
              <a:gd name="connsiteY8" fmla="*/ 1565275 h 1565275"/>
              <a:gd name="connsiteX9" fmla="*/ 696851 w 1771232"/>
              <a:gd name="connsiteY9" fmla="*/ 1036341 h 1565275"/>
              <a:gd name="connsiteX10" fmla="*/ 107950 w 1771232"/>
              <a:gd name="connsiteY10" fmla="*/ 1351756 h 1565275"/>
              <a:gd name="connsiteX11" fmla="*/ 552536 w 1771232"/>
              <a:gd name="connsiteY11" fmla="*/ 782638 h 1565275"/>
              <a:gd name="connsiteX12" fmla="*/ 0 w 1771232"/>
              <a:gd name="connsiteY12" fmla="*/ 289719 h 1565275"/>
              <a:gd name="connsiteX0" fmla="*/ 0 w 1736307"/>
              <a:gd name="connsiteY0" fmla="*/ 184944 h 1565275"/>
              <a:gd name="connsiteX1" fmla="*/ 661926 w 1736307"/>
              <a:gd name="connsiteY1" fmla="*/ 528934 h 1565275"/>
              <a:gd name="connsiteX2" fmla="*/ 841166 w 1736307"/>
              <a:gd name="connsiteY2" fmla="*/ 0 h 1565275"/>
              <a:gd name="connsiteX3" fmla="*/ 950556 w 1736307"/>
              <a:gd name="connsiteY3" fmla="*/ 528934 h 1565275"/>
              <a:gd name="connsiteX4" fmla="*/ 1647407 w 1736307"/>
              <a:gd name="connsiteY4" fmla="*/ 289719 h 1565275"/>
              <a:gd name="connsiteX5" fmla="*/ 1094871 w 1736307"/>
              <a:gd name="connsiteY5" fmla="*/ 782638 h 1565275"/>
              <a:gd name="connsiteX6" fmla="*/ 1736307 w 1736307"/>
              <a:gd name="connsiteY6" fmla="*/ 1399381 h 1565275"/>
              <a:gd name="connsiteX7" fmla="*/ 950556 w 1736307"/>
              <a:gd name="connsiteY7" fmla="*/ 1036341 h 1565275"/>
              <a:gd name="connsiteX8" fmla="*/ 860216 w 1736307"/>
              <a:gd name="connsiteY8" fmla="*/ 1565275 h 1565275"/>
              <a:gd name="connsiteX9" fmla="*/ 661926 w 1736307"/>
              <a:gd name="connsiteY9" fmla="*/ 1036341 h 1565275"/>
              <a:gd name="connsiteX10" fmla="*/ 73025 w 1736307"/>
              <a:gd name="connsiteY10" fmla="*/ 1351756 h 1565275"/>
              <a:gd name="connsiteX11" fmla="*/ 517611 w 1736307"/>
              <a:gd name="connsiteY11" fmla="*/ 782638 h 1565275"/>
              <a:gd name="connsiteX12" fmla="*/ 0 w 1736307"/>
              <a:gd name="connsiteY12" fmla="*/ 184944 h 1565275"/>
              <a:gd name="connsiteX0" fmla="*/ 0 w 1736307"/>
              <a:gd name="connsiteY0" fmla="*/ 184944 h 1565275"/>
              <a:gd name="connsiteX1" fmla="*/ 661926 w 1736307"/>
              <a:gd name="connsiteY1" fmla="*/ 528934 h 1565275"/>
              <a:gd name="connsiteX2" fmla="*/ 841166 w 1736307"/>
              <a:gd name="connsiteY2" fmla="*/ 0 h 1565275"/>
              <a:gd name="connsiteX3" fmla="*/ 950556 w 1736307"/>
              <a:gd name="connsiteY3" fmla="*/ 528934 h 1565275"/>
              <a:gd name="connsiteX4" fmla="*/ 1361657 w 1736307"/>
              <a:gd name="connsiteY4" fmla="*/ 365919 h 1565275"/>
              <a:gd name="connsiteX5" fmla="*/ 1094871 w 1736307"/>
              <a:gd name="connsiteY5" fmla="*/ 782638 h 1565275"/>
              <a:gd name="connsiteX6" fmla="*/ 1736307 w 1736307"/>
              <a:gd name="connsiteY6" fmla="*/ 1399381 h 1565275"/>
              <a:gd name="connsiteX7" fmla="*/ 950556 w 1736307"/>
              <a:gd name="connsiteY7" fmla="*/ 1036341 h 1565275"/>
              <a:gd name="connsiteX8" fmla="*/ 860216 w 1736307"/>
              <a:gd name="connsiteY8" fmla="*/ 1565275 h 1565275"/>
              <a:gd name="connsiteX9" fmla="*/ 661926 w 1736307"/>
              <a:gd name="connsiteY9" fmla="*/ 1036341 h 1565275"/>
              <a:gd name="connsiteX10" fmla="*/ 73025 w 1736307"/>
              <a:gd name="connsiteY10" fmla="*/ 1351756 h 1565275"/>
              <a:gd name="connsiteX11" fmla="*/ 517611 w 1736307"/>
              <a:gd name="connsiteY11" fmla="*/ 782638 h 1565275"/>
              <a:gd name="connsiteX12" fmla="*/ 0 w 1736307"/>
              <a:gd name="connsiteY12" fmla="*/ 184944 h 15652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736307" h="1565275">
                <a:moveTo>
                  <a:pt x="0" y="184944"/>
                </a:moveTo>
                <a:lnTo>
                  <a:pt x="661926" y="528934"/>
                </a:lnTo>
                <a:lnTo>
                  <a:pt x="841166" y="0"/>
                </a:lnTo>
                <a:lnTo>
                  <a:pt x="950556" y="528934"/>
                </a:lnTo>
                <a:lnTo>
                  <a:pt x="1361657" y="365919"/>
                </a:lnTo>
                <a:lnTo>
                  <a:pt x="1094871" y="782638"/>
                </a:lnTo>
                <a:lnTo>
                  <a:pt x="1736307" y="1399381"/>
                </a:lnTo>
                <a:lnTo>
                  <a:pt x="950556" y="1036341"/>
                </a:lnTo>
                <a:lnTo>
                  <a:pt x="860216" y="1565275"/>
                </a:lnTo>
                <a:lnTo>
                  <a:pt x="661926" y="1036341"/>
                </a:lnTo>
                <a:lnTo>
                  <a:pt x="73025" y="1351756"/>
                </a:lnTo>
                <a:lnTo>
                  <a:pt x="517611" y="782638"/>
                </a:lnTo>
                <a:lnTo>
                  <a:pt x="0" y="184944"/>
                </a:lnTo>
                <a:close/>
              </a:path>
            </a:pathLst>
          </a:custGeom>
          <a:solidFill>
            <a:srgbClr val="EED301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9" name="六角星 201"/>
          <p:cNvSpPr/>
          <p:nvPr userDrawn="1"/>
        </p:nvSpPr>
        <p:spPr>
          <a:xfrm>
            <a:off x="5810531" y="223569"/>
            <a:ext cx="158157" cy="149961"/>
          </a:xfrm>
          <a:custGeom>
            <a:avLst/>
            <a:gdLst>
              <a:gd name="connsiteX0" fmla="*/ 0 w 1682332"/>
              <a:gd name="connsiteY0" fmla="*/ 492919 h 1971675"/>
              <a:gd name="connsiteX1" fmla="*/ 696851 w 1682332"/>
              <a:gd name="connsiteY1" fmla="*/ 732134 h 1971675"/>
              <a:gd name="connsiteX2" fmla="*/ 841166 w 1682332"/>
              <a:gd name="connsiteY2" fmla="*/ 0 h 1971675"/>
              <a:gd name="connsiteX3" fmla="*/ 985481 w 1682332"/>
              <a:gd name="connsiteY3" fmla="*/ 732134 h 1971675"/>
              <a:gd name="connsiteX4" fmla="*/ 1682332 w 1682332"/>
              <a:gd name="connsiteY4" fmla="*/ 492919 h 1971675"/>
              <a:gd name="connsiteX5" fmla="*/ 1129796 w 1682332"/>
              <a:gd name="connsiteY5" fmla="*/ 985838 h 1971675"/>
              <a:gd name="connsiteX6" fmla="*/ 1682332 w 1682332"/>
              <a:gd name="connsiteY6" fmla="*/ 1478756 h 1971675"/>
              <a:gd name="connsiteX7" fmla="*/ 985481 w 1682332"/>
              <a:gd name="connsiteY7" fmla="*/ 1239541 h 1971675"/>
              <a:gd name="connsiteX8" fmla="*/ 841166 w 1682332"/>
              <a:gd name="connsiteY8" fmla="*/ 1971675 h 1971675"/>
              <a:gd name="connsiteX9" fmla="*/ 696851 w 1682332"/>
              <a:gd name="connsiteY9" fmla="*/ 1239541 h 1971675"/>
              <a:gd name="connsiteX10" fmla="*/ 0 w 1682332"/>
              <a:gd name="connsiteY10" fmla="*/ 1478756 h 1971675"/>
              <a:gd name="connsiteX11" fmla="*/ 552536 w 1682332"/>
              <a:gd name="connsiteY11" fmla="*/ 985838 h 1971675"/>
              <a:gd name="connsiteX12" fmla="*/ 0 w 1682332"/>
              <a:gd name="connsiteY12" fmla="*/ 492919 h 1971675"/>
              <a:gd name="connsiteX0" fmla="*/ 0 w 1682332"/>
              <a:gd name="connsiteY0" fmla="*/ 289719 h 1768475"/>
              <a:gd name="connsiteX1" fmla="*/ 696851 w 1682332"/>
              <a:gd name="connsiteY1" fmla="*/ 528934 h 1768475"/>
              <a:gd name="connsiteX2" fmla="*/ 876091 w 1682332"/>
              <a:gd name="connsiteY2" fmla="*/ 0 h 1768475"/>
              <a:gd name="connsiteX3" fmla="*/ 985481 w 1682332"/>
              <a:gd name="connsiteY3" fmla="*/ 528934 h 1768475"/>
              <a:gd name="connsiteX4" fmla="*/ 1682332 w 1682332"/>
              <a:gd name="connsiteY4" fmla="*/ 289719 h 1768475"/>
              <a:gd name="connsiteX5" fmla="*/ 1129796 w 1682332"/>
              <a:gd name="connsiteY5" fmla="*/ 782638 h 1768475"/>
              <a:gd name="connsiteX6" fmla="*/ 1682332 w 1682332"/>
              <a:gd name="connsiteY6" fmla="*/ 1275556 h 1768475"/>
              <a:gd name="connsiteX7" fmla="*/ 985481 w 1682332"/>
              <a:gd name="connsiteY7" fmla="*/ 1036341 h 1768475"/>
              <a:gd name="connsiteX8" fmla="*/ 841166 w 1682332"/>
              <a:gd name="connsiteY8" fmla="*/ 1768475 h 1768475"/>
              <a:gd name="connsiteX9" fmla="*/ 696851 w 1682332"/>
              <a:gd name="connsiteY9" fmla="*/ 1036341 h 1768475"/>
              <a:gd name="connsiteX10" fmla="*/ 0 w 1682332"/>
              <a:gd name="connsiteY10" fmla="*/ 1275556 h 1768475"/>
              <a:gd name="connsiteX11" fmla="*/ 552536 w 1682332"/>
              <a:gd name="connsiteY11" fmla="*/ 782638 h 1768475"/>
              <a:gd name="connsiteX12" fmla="*/ 0 w 1682332"/>
              <a:gd name="connsiteY12" fmla="*/ 289719 h 1768475"/>
              <a:gd name="connsiteX0" fmla="*/ 0 w 1682332"/>
              <a:gd name="connsiteY0" fmla="*/ 289719 h 1768475"/>
              <a:gd name="connsiteX1" fmla="*/ 696851 w 1682332"/>
              <a:gd name="connsiteY1" fmla="*/ 528934 h 1768475"/>
              <a:gd name="connsiteX2" fmla="*/ 876091 w 1682332"/>
              <a:gd name="connsiteY2" fmla="*/ 0 h 1768475"/>
              <a:gd name="connsiteX3" fmla="*/ 985481 w 1682332"/>
              <a:gd name="connsiteY3" fmla="*/ 528934 h 1768475"/>
              <a:gd name="connsiteX4" fmla="*/ 1682332 w 1682332"/>
              <a:gd name="connsiteY4" fmla="*/ 289719 h 1768475"/>
              <a:gd name="connsiteX5" fmla="*/ 1129796 w 1682332"/>
              <a:gd name="connsiteY5" fmla="*/ 782638 h 1768475"/>
              <a:gd name="connsiteX6" fmla="*/ 1682332 w 1682332"/>
              <a:gd name="connsiteY6" fmla="*/ 1275556 h 1768475"/>
              <a:gd name="connsiteX7" fmla="*/ 985481 w 1682332"/>
              <a:gd name="connsiteY7" fmla="*/ 1036341 h 1768475"/>
              <a:gd name="connsiteX8" fmla="*/ 841166 w 1682332"/>
              <a:gd name="connsiteY8" fmla="*/ 1768475 h 1768475"/>
              <a:gd name="connsiteX9" fmla="*/ 696851 w 1682332"/>
              <a:gd name="connsiteY9" fmla="*/ 1036341 h 1768475"/>
              <a:gd name="connsiteX10" fmla="*/ 107950 w 1682332"/>
              <a:gd name="connsiteY10" fmla="*/ 1351756 h 1768475"/>
              <a:gd name="connsiteX11" fmla="*/ 552536 w 1682332"/>
              <a:gd name="connsiteY11" fmla="*/ 782638 h 1768475"/>
              <a:gd name="connsiteX12" fmla="*/ 0 w 1682332"/>
              <a:gd name="connsiteY12" fmla="*/ 289719 h 1768475"/>
              <a:gd name="connsiteX0" fmla="*/ 0 w 1682332"/>
              <a:gd name="connsiteY0" fmla="*/ 289719 h 1565275"/>
              <a:gd name="connsiteX1" fmla="*/ 696851 w 1682332"/>
              <a:gd name="connsiteY1" fmla="*/ 528934 h 1565275"/>
              <a:gd name="connsiteX2" fmla="*/ 876091 w 1682332"/>
              <a:gd name="connsiteY2" fmla="*/ 0 h 1565275"/>
              <a:gd name="connsiteX3" fmla="*/ 985481 w 1682332"/>
              <a:gd name="connsiteY3" fmla="*/ 528934 h 1565275"/>
              <a:gd name="connsiteX4" fmla="*/ 1682332 w 1682332"/>
              <a:gd name="connsiteY4" fmla="*/ 289719 h 1565275"/>
              <a:gd name="connsiteX5" fmla="*/ 1129796 w 1682332"/>
              <a:gd name="connsiteY5" fmla="*/ 782638 h 1565275"/>
              <a:gd name="connsiteX6" fmla="*/ 1682332 w 1682332"/>
              <a:gd name="connsiteY6" fmla="*/ 1275556 h 1565275"/>
              <a:gd name="connsiteX7" fmla="*/ 985481 w 1682332"/>
              <a:gd name="connsiteY7" fmla="*/ 1036341 h 1565275"/>
              <a:gd name="connsiteX8" fmla="*/ 895141 w 1682332"/>
              <a:gd name="connsiteY8" fmla="*/ 1565275 h 1565275"/>
              <a:gd name="connsiteX9" fmla="*/ 696851 w 1682332"/>
              <a:gd name="connsiteY9" fmla="*/ 1036341 h 1565275"/>
              <a:gd name="connsiteX10" fmla="*/ 107950 w 1682332"/>
              <a:gd name="connsiteY10" fmla="*/ 1351756 h 1565275"/>
              <a:gd name="connsiteX11" fmla="*/ 552536 w 1682332"/>
              <a:gd name="connsiteY11" fmla="*/ 782638 h 1565275"/>
              <a:gd name="connsiteX12" fmla="*/ 0 w 1682332"/>
              <a:gd name="connsiteY12" fmla="*/ 289719 h 1565275"/>
              <a:gd name="connsiteX0" fmla="*/ 0 w 1771232"/>
              <a:gd name="connsiteY0" fmla="*/ 289719 h 1565275"/>
              <a:gd name="connsiteX1" fmla="*/ 696851 w 1771232"/>
              <a:gd name="connsiteY1" fmla="*/ 528934 h 1565275"/>
              <a:gd name="connsiteX2" fmla="*/ 876091 w 1771232"/>
              <a:gd name="connsiteY2" fmla="*/ 0 h 1565275"/>
              <a:gd name="connsiteX3" fmla="*/ 985481 w 1771232"/>
              <a:gd name="connsiteY3" fmla="*/ 528934 h 1565275"/>
              <a:gd name="connsiteX4" fmla="*/ 1682332 w 1771232"/>
              <a:gd name="connsiteY4" fmla="*/ 289719 h 1565275"/>
              <a:gd name="connsiteX5" fmla="*/ 1129796 w 1771232"/>
              <a:gd name="connsiteY5" fmla="*/ 782638 h 1565275"/>
              <a:gd name="connsiteX6" fmla="*/ 1771232 w 1771232"/>
              <a:gd name="connsiteY6" fmla="*/ 1399381 h 1565275"/>
              <a:gd name="connsiteX7" fmla="*/ 985481 w 1771232"/>
              <a:gd name="connsiteY7" fmla="*/ 1036341 h 1565275"/>
              <a:gd name="connsiteX8" fmla="*/ 895141 w 1771232"/>
              <a:gd name="connsiteY8" fmla="*/ 1565275 h 1565275"/>
              <a:gd name="connsiteX9" fmla="*/ 696851 w 1771232"/>
              <a:gd name="connsiteY9" fmla="*/ 1036341 h 1565275"/>
              <a:gd name="connsiteX10" fmla="*/ 107950 w 1771232"/>
              <a:gd name="connsiteY10" fmla="*/ 1351756 h 1565275"/>
              <a:gd name="connsiteX11" fmla="*/ 552536 w 1771232"/>
              <a:gd name="connsiteY11" fmla="*/ 782638 h 1565275"/>
              <a:gd name="connsiteX12" fmla="*/ 0 w 1771232"/>
              <a:gd name="connsiteY12" fmla="*/ 289719 h 1565275"/>
              <a:gd name="connsiteX0" fmla="*/ 0 w 1736307"/>
              <a:gd name="connsiteY0" fmla="*/ 184944 h 1565275"/>
              <a:gd name="connsiteX1" fmla="*/ 661926 w 1736307"/>
              <a:gd name="connsiteY1" fmla="*/ 528934 h 1565275"/>
              <a:gd name="connsiteX2" fmla="*/ 841166 w 1736307"/>
              <a:gd name="connsiteY2" fmla="*/ 0 h 1565275"/>
              <a:gd name="connsiteX3" fmla="*/ 950556 w 1736307"/>
              <a:gd name="connsiteY3" fmla="*/ 528934 h 1565275"/>
              <a:gd name="connsiteX4" fmla="*/ 1647407 w 1736307"/>
              <a:gd name="connsiteY4" fmla="*/ 289719 h 1565275"/>
              <a:gd name="connsiteX5" fmla="*/ 1094871 w 1736307"/>
              <a:gd name="connsiteY5" fmla="*/ 782638 h 1565275"/>
              <a:gd name="connsiteX6" fmla="*/ 1736307 w 1736307"/>
              <a:gd name="connsiteY6" fmla="*/ 1399381 h 1565275"/>
              <a:gd name="connsiteX7" fmla="*/ 950556 w 1736307"/>
              <a:gd name="connsiteY7" fmla="*/ 1036341 h 1565275"/>
              <a:gd name="connsiteX8" fmla="*/ 860216 w 1736307"/>
              <a:gd name="connsiteY8" fmla="*/ 1565275 h 1565275"/>
              <a:gd name="connsiteX9" fmla="*/ 661926 w 1736307"/>
              <a:gd name="connsiteY9" fmla="*/ 1036341 h 1565275"/>
              <a:gd name="connsiteX10" fmla="*/ 73025 w 1736307"/>
              <a:gd name="connsiteY10" fmla="*/ 1351756 h 1565275"/>
              <a:gd name="connsiteX11" fmla="*/ 517611 w 1736307"/>
              <a:gd name="connsiteY11" fmla="*/ 782638 h 1565275"/>
              <a:gd name="connsiteX12" fmla="*/ 0 w 1736307"/>
              <a:gd name="connsiteY12" fmla="*/ 184944 h 1565275"/>
              <a:gd name="connsiteX0" fmla="*/ 0 w 1736307"/>
              <a:gd name="connsiteY0" fmla="*/ 184944 h 1565275"/>
              <a:gd name="connsiteX1" fmla="*/ 661926 w 1736307"/>
              <a:gd name="connsiteY1" fmla="*/ 528934 h 1565275"/>
              <a:gd name="connsiteX2" fmla="*/ 841166 w 1736307"/>
              <a:gd name="connsiteY2" fmla="*/ 0 h 1565275"/>
              <a:gd name="connsiteX3" fmla="*/ 950556 w 1736307"/>
              <a:gd name="connsiteY3" fmla="*/ 528934 h 1565275"/>
              <a:gd name="connsiteX4" fmla="*/ 1361657 w 1736307"/>
              <a:gd name="connsiteY4" fmla="*/ 365919 h 1565275"/>
              <a:gd name="connsiteX5" fmla="*/ 1094871 w 1736307"/>
              <a:gd name="connsiteY5" fmla="*/ 782638 h 1565275"/>
              <a:gd name="connsiteX6" fmla="*/ 1736307 w 1736307"/>
              <a:gd name="connsiteY6" fmla="*/ 1399381 h 1565275"/>
              <a:gd name="connsiteX7" fmla="*/ 950556 w 1736307"/>
              <a:gd name="connsiteY7" fmla="*/ 1036341 h 1565275"/>
              <a:gd name="connsiteX8" fmla="*/ 860216 w 1736307"/>
              <a:gd name="connsiteY8" fmla="*/ 1565275 h 1565275"/>
              <a:gd name="connsiteX9" fmla="*/ 661926 w 1736307"/>
              <a:gd name="connsiteY9" fmla="*/ 1036341 h 1565275"/>
              <a:gd name="connsiteX10" fmla="*/ 73025 w 1736307"/>
              <a:gd name="connsiteY10" fmla="*/ 1351756 h 1565275"/>
              <a:gd name="connsiteX11" fmla="*/ 517611 w 1736307"/>
              <a:gd name="connsiteY11" fmla="*/ 782638 h 1565275"/>
              <a:gd name="connsiteX12" fmla="*/ 0 w 1736307"/>
              <a:gd name="connsiteY12" fmla="*/ 184944 h 15652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736307" h="1565275">
                <a:moveTo>
                  <a:pt x="0" y="184944"/>
                </a:moveTo>
                <a:lnTo>
                  <a:pt x="661926" y="528934"/>
                </a:lnTo>
                <a:lnTo>
                  <a:pt x="841166" y="0"/>
                </a:lnTo>
                <a:lnTo>
                  <a:pt x="950556" y="528934"/>
                </a:lnTo>
                <a:lnTo>
                  <a:pt x="1361657" y="365919"/>
                </a:lnTo>
                <a:lnTo>
                  <a:pt x="1094871" y="782638"/>
                </a:lnTo>
                <a:lnTo>
                  <a:pt x="1736307" y="1399381"/>
                </a:lnTo>
                <a:lnTo>
                  <a:pt x="950556" y="1036341"/>
                </a:lnTo>
                <a:lnTo>
                  <a:pt x="860216" y="1565275"/>
                </a:lnTo>
                <a:lnTo>
                  <a:pt x="661926" y="1036341"/>
                </a:lnTo>
                <a:lnTo>
                  <a:pt x="73025" y="1351756"/>
                </a:lnTo>
                <a:lnTo>
                  <a:pt x="517611" y="782638"/>
                </a:lnTo>
                <a:lnTo>
                  <a:pt x="0" y="184944"/>
                </a:lnTo>
                <a:close/>
              </a:path>
            </a:pathLst>
          </a:custGeom>
          <a:solidFill>
            <a:srgbClr val="EED301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0" name="六角星 201"/>
          <p:cNvSpPr/>
          <p:nvPr userDrawn="1"/>
        </p:nvSpPr>
        <p:spPr>
          <a:xfrm>
            <a:off x="9648625" y="2108349"/>
            <a:ext cx="233251" cy="221162"/>
          </a:xfrm>
          <a:custGeom>
            <a:avLst/>
            <a:gdLst>
              <a:gd name="connsiteX0" fmla="*/ 0 w 1682332"/>
              <a:gd name="connsiteY0" fmla="*/ 492919 h 1971675"/>
              <a:gd name="connsiteX1" fmla="*/ 696851 w 1682332"/>
              <a:gd name="connsiteY1" fmla="*/ 732134 h 1971675"/>
              <a:gd name="connsiteX2" fmla="*/ 841166 w 1682332"/>
              <a:gd name="connsiteY2" fmla="*/ 0 h 1971675"/>
              <a:gd name="connsiteX3" fmla="*/ 985481 w 1682332"/>
              <a:gd name="connsiteY3" fmla="*/ 732134 h 1971675"/>
              <a:gd name="connsiteX4" fmla="*/ 1682332 w 1682332"/>
              <a:gd name="connsiteY4" fmla="*/ 492919 h 1971675"/>
              <a:gd name="connsiteX5" fmla="*/ 1129796 w 1682332"/>
              <a:gd name="connsiteY5" fmla="*/ 985838 h 1971675"/>
              <a:gd name="connsiteX6" fmla="*/ 1682332 w 1682332"/>
              <a:gd name="connsiteY6" fmla="*/ 1478756 h 1971675"/>
              <a:gd name="connsiteX7" fmla="*/ 985481 w 1682332"/>
              <a:gd name="connsiteY7" fmla="*/ 1239541 h 1971675"/>
              <a:gd name="connsiteX8" fmla="*/ 841166 w 1682332"/>
              <a:gd name="connsiteY8" fmla="*/ 1971675 h 1971675"/>
              <a:gd name="connsiteX9" fmla="*/ 696851 w 1682332"/>
              <a:gd name="connsiteY9" fmla="*/ 1239541 h 1971675"/>
              <a:gd name="connsiteX10" fmla="*/ 0 w 1682332"/>
              <a:gd name="connsiteY10" fmla="*/ 1478756 h 1971675"/>
              <a:gd name="connsiteX11" fmla="*/ 552536 w 1682332"/>
              <a:gd name="connsiteY11" fmla="*/ 985838 h 1971675"/>
              <a:gd name="connsiteX12" fmla="*/ 0 w 1682332"/>
              <a:gd name="connsiteY12" fmla="*/ 492919 h 1971675"/>
              <a:gd name="connsiteX0" fmla="*/ 0 w 1682332"/>
              <a:gd name="connsiteY0" fmla="*/ 289719 h 1768475"/>
              <a:gd name="connsiteX1" fmla="*/ 696851 w 1682332"/>
              <a:gd name="connsiteY1" fmla="*/ 528934 h 1768475"/>
              <a:gd name="connsiteX2" fmla="*/ 876091 w 1682332"/>
              <a:gd name="connsiteY2" fmla="*/ 0 h 1768475"/>
              <a:gd name="connsiteX3" fmla="*/ 985481 w 1682332"/>
              <a:gd name="connsiteY3" fmla="*/ 528934 h 1768475"/>
              <a:gd name="connsiteX4" fmla="*/ 1682332 w 1682332"/>
              <a:gd name="connsiteY4" fmla="*/ 289719 h 1768475"/>
              <a:gd name="connsiteX5" fmla="*/ 1129796 w 1682332"/>
              <a:gd name="connsiteY5" fmla="*/ 782638 h 1768475"/>
              <a:gd name="connsiteX6" fmla="*/ 1682332 w 1682332"/>
              <a:gd name="connsiteY6" fmla="*/ 1275556 h 1768475"/>
              <a:gd name="connsiteX7" fmla="*/ 985481 w 1682332"/>
              <a:gd name="connsiteY7" fmla="*/ 1036341 h 1768475"/>
              <a:gd name="connsiteX8" fmla="*/ 841166 w 1682332"/>
              <a:gd name="connsiteY8" fmla="*/ 1768475 h 1768475"/>
              <a:gd name="connsiteX9" fmla="*/ 696851 w 1682332"/>
              <a:gd name="connsiteY9" fmla="*/ 1036341 h 1768475"/>
              <a:gd name="connsiteX10" fmla="*/ 0 w 1682332"/>
              <a:gd name="connsiteY10" fmla="*/ 1275556 h 1768475"/>
              <a:gd name="connsiteX11" fmla="*/ 552536 w 1682332"/>
              <a:gd name="connsiteY11" fmla="*/ 782638 h 1768475"/>
              <a:gd name="connsiteX12" fmla="*/ 0 w 1682332"/>
              <a:gd name="connsiteY12" fmla="*/ 289719 h 1768475"/>
              <a:gd name="connsiteX0" fmla="*/ 0 w 1682332"/>
              <a:gd name="connsiteY0" fmla="*/ 289719 h 1768475"/>
              <a:gd name="connsiteX1" fmla="*/ 696851 w 1682332"/>
              <a:gd name="connsiteY1" fmla="*/ 528934 h 1768475"/>
              <a:gd name="connsiteX2" fmla="*/ 876091 w 1682332"/>
              <a:gd name="connsiteY2" fmla="*/ 0 h 1768475"/>
              <a:gd name="connsiteX3" fmla="*/ 985481 w 1682332"/>
              <a:gd name="connsiteY3" fmla="*/ 528934 h 1768475"/>
              <a:gd name="connsiteX4" fmla="*/ 1682332 w 1682332"/>
              <a:gd name="connsiteY4" fmla="*/ 289719 h 1768475"/>
              <a:gd name="connsiteX5" fmla="*/ 1129796 w 1682332"/>
              <a:gd name="connsiteY5" fmla="*/ 782638 h 1768475"/>
              <a:gd name="connsiteX6" fmla="*/ 1682332 w 1682332"/>
              <a:gd name="connsiteY6" fmla="*/ 1275556 h 1768475"/>
              <a:gd name="connsiteX7" fmla="*/ 985481 w 1682332"/>
              <a:gd name="connsiteY7" fmla="*/ 1036341 h 1768475"/>
              <a:gd name="connsiteX8" fmla="*/ 841166 w 1682332"/>
              <a:gd name="connsiteY8" fmla="*/ 1768475 h 1768475"/>
              <a:gd name="connsiteX9" fmla="*/ 696851 w 1682332"/>
              <a:gd name="connsiteY9" fmla="*/ 1036341 h 1768475"/>
              <a:gd name="connsiteX10" fmla="*/ 107950 w 1682332"/>
              <a:gd name="connsiteY10" fmla="*/ 1351756 h 1768475"/>
              <a:gd name="connsiteX11" fmla="*/ 552536 w 1682332"/>
              <a:gd name="connsiteY11" fmla="*/ 782638 h 1768475"/>
              <a:gd name="connsiteX12" fmla="*/ 0 w 1682332"/>
              <a:gd name="connsiteY12" fmla="*/ 289719 h 1768475"/>
              <a:gd name="connsiteX0" fmla="*/ 0 w 1682332"/>
              <a:gd name="connsiteY0" fmla="*/ 289719 h 1565275"/>
              <a:gd name="connsiteX1" fmla="*/ 696851 w 1682332"/>
              <a:gd name="connsiteY1" fmla="*/ 528934 h 1565275"/>
              <a:gd name="connsiteX2" fmla="*/ 876091 w 1682332"/>
              <a:gd name="connsiteY2" fmla="*/ 0 h 1565275"/>
              <a:gd name="connsiteX3" fmla="*/ 985481 w 1682332"/>
              <a:gd name="connsiteY3" fmla="*/ 528934 h 1565275"/>
              <a:gd name="connsiteX4" fmla="*/ 1682332 w 1682332"/>
              <a:gd name="connsiteY4" fmla="*/ 289719 h 1565275"/>
              <a:gd name="connsiteX5" fmla="*/ 1129796 w 1682332"/>
              <a:gd name="connsiteY5" fmla="*/ 782638 h 1565275"/>
              <a:gd name="connsiteX6" fmla="*/ 1682332 w 1682332"/>
              <a:gd name="connsiteY6" fmla="*/ 1275556 h 1565275"/>
              <a:gd name="connsiteX7" fmla="*/ 985481 w 1682332"/>
              <a:gd name="connsiteY7" fmla="*/ 1036341 h 1565275"/>
              <a:gd name="connsiteX8" fmla="*/ 895141 w 1682332"/>
              <a:gd name="connsiteY8" fmla="*/ 1565275 h 1565275"/>
              <a:gd name="connsiteX9" fmla="*/ 696851 w 1682332"/>
              <a:gd name="connsiteY9" fmla="*/ 1036341 h 1565275"/>
              <a:gd name="connsiteX10" fmla="*/ 107950 w 1682332"/>
              <a:gd name="connsiteY10" fmla="*/ 1351756 h 1565275"/>
              <a:gd name="connsiteX11" fmla="*/ 552536 w 1682332"/>
              <a:gd name="connsiteY11" fmla="*/ 782638 h 1565275"/>
              <a:gd name="connsiteX12" fmla="*/ 0 w 1682332"/>
              <a:gd name="connsiteY12" fmla="*/ 289719 h 1565275"/>
              <a:gd name="connsiteX0" fmla="*/ 0 w 1771232"/>
              <a:gd name="connsiteY0" fmla="*/ 289719 h 1565275"/>
              <a:gd name="connsiteX1" fmla="*/ 696851 w 1771232"/>
              <a:gd name="connsiteY1" fmla="*/ 528934 h 1565275"/>
              <a:gd name="connsiteX2" fmla="*/ 876091 w 1771232"/>
              <a:gd name="connsiteY2" fmla="*/ 0 h 1565275"/>
              <a:gd name="connsiteX3" fmla="*/ 985481 w 1771232"/>
              <a:gd name="connsiteY3" fmla="*/ 528934 h 1565275"/>
              <a:gd name="connsiteX4" fmla="*/ 1682332 w 1771232"/>
              <a:gd name="connsiteY4" fmla="*/ 289719 h 1565275"/>
              <a:gd name="connsiteX5" fmla="*/ 1129796 w 1771232"/>
              <a:gd name="connsiteY5" fmla="*/ 782638 h 1565275"/>
              <a:gd name="connsiteX6" fmla="*/ 1771232 w 1771232"/>
              <a:gd name="connsiteY6" fmla="*/ 1399381 h 1565275"/>
              <a:gd name="connsiteX7" fmla="*/ 985481 w 1771232"/>
              <a:gd name="connsiteY7" fmla="*/ 1036341 h 1565275"/>
              <a:gd name="connsiteX8" fmla="*/ 895141 w 1771232"/>
              <a:gd name="connsiteY8" fmla="*/ 1565275 h 1565275"/>
              <a:gd name="connsiteX9" fmla="*/ 696851 w 1771232"/>
              <a:gd name="connsiteY9" fmla="*/ 1036341 h 1565275"/>
              <a:gd name="connsiteX10" fmla="*/ 107950 w 1771232"/>
              <a:gd name="connsiteY10" fmla="*/ 1351756 h 1565275"/>
              <a:gd name="connsiteX11" fmla="*/ 552536 w 1771232"/>
              <a:gd name="connsiteY11" fmla="*/ 782638 h 1565275"/>
              <a:gd name="connsiteX12" fmla="*/ 0 w 1771232"/>
              <a:gd name="connsiteY12" fmla="*/ 289719 h 1565275"/>
              <a:gd name="connsiteX0" fmla="*/ 0 w 1736307"/>
              <a:gd name="connsiteY0" fmla="*/ 184944 h 1565275"/>
              <a:gd name="connsiteX1" fmla="*/ 661926 w 1736307"/>
              <a:gd name="connsiteY1" fmla="*/ 528934 h 1565275"/>
              <a:gd name="connsiteX2" fmla="*/ 841166 w 1736307"/>
              <a:gd name="connsiteY2" fmla="*/ 0 h 1565275"/>
              <a:gd name="connsiteX3" fmla="*/ 950556 w 1736307"/>
              <a:gd name="connsiteY3" fmla="*/ 528934 h 1565275"/>
              <a:gd name="connsiteX4" fmla="*/ 1647407 w 1736307"/>
              <a:gd name="connsiteY4" fmla="*/ 289719 h 1565275"/>
              <a:gd name="connsiteX5" fmla="*/ 1094871 w 1736307"/>
              <a:gd name="connsiteY5" fmla="*/ 782638 h 1565275"/>
              <a:gd name="connsiteX6" fmla="*/ 1736307 w 1736307"/>
              <a:gd name="connsiteY6" fmla="*/ 1399381 h 1565275"/>
              <a:gd name="connsiteX7" fmla="*/ 950556 w 1736307"/>
              <a:gd name="connsiteY7" fmla="*/ 1036341 h 1565275"/>
              <a:gd name="connsiteX8" fmla="*/ 860216 w 1736307"/>
              <a:gd name="connsiteY8" fmla="*/ 1565275 h 1565275"/>
              <a:gd name="connsiteX9" fmla="*/ 661926 w 1736307"/>
              <a:gd name="connsiteY9" fmla="*/ 1036341 h 1565275"/>
              <a:gd name="connsiteX10" fmla="*/ 73025 w 1736307"/>
              <a:gd name="connsiteY10" fmla="*/ 1351756 h 1565275"/>
              <a:gd name="connsiteX11" fmla="*/ 517611 w 1736307"/>
              <a:gd name="connsiteY11" fmla="*/ 782638 h 1565275"/>
              <a:gd name="connsiteX12" fmla="*/ 0 w 1736307"/>
              <a:gd name="connsiteY12" fmla="*/ 184944 h 1565275"/>
              <a:gd name="connsiteX0" fmla="*/ 0 w 1736307"/>
              <a:gd name="connsiteY0" fmla="*/ 184944 h 1565275"/>
              <a:gd name="connsiteX1" fmla="*/ 661926 w 1736307"/>
              <a:gd name="connsiteY1" fmla="*/ 528934 h 1565275"/>
              <a:gd name="connsiteX2" fmla="*/ 841166 w 1736307"/>
              <a:gd name="connsiteY2" fmla="*/ 0 h 1565275"/>
              <a:gd name="connsiteX3" fmla="*/ 950556 w 1736307"/>
              <a:gd name="connsiteY3" fmla="*/ 528934 h 1565275"/>
              <a:gd name="connsiteX4" fmla="*/ 1361657 w 1736307"/>
              <a:gd name="connsiteY4" fmla="*/ 365919 h 1565275"/>
              <a:gd name="connsiteX5" fmla="*/ 1094871 w 1736307"/>
              <a:gd name="connsiteY5" fmla="*/ 782638 h 1565275"/>
              <a:gd name="connsiteX6" fmla="*/ 1736307 w 1736307"/>
              <a:gd name="connsiteY6" fmla="*/ 1399381 h 1565275"/>
              <a:gd name="connsiteX7" fmla="*/ 950556 w 1736307"/>
              <a:gd name="connsiteY7" fmla="*/ 1036341 h 1565275"/>
              <a:gd name="connsiteX8" fmla="*/ 860216 w 1736307"/>
              <a:gd name="connsiteY8" fmla="*/ 1565275 h 1565275"/>
              <a:gd name="connsiteX9" fmla="*/ 661926 w 1736307"/>
              <a:gd name="connsiteY9" fmla="*/ 1036341 h 1565275"/>
              <a:gd name="connsiteX10" fmla="*/ 73025 w 1736307"/>
              <a:gd name="connsiteY10" fmla="*/ 1351756 h 1565275"/>
              <a:gd name="connsiteX11" fmla="*/ 517611 w 1736307"/>
              <a:gd name="connsiteY11" fmla="*/ 782638 h 1565275"/>
              <a:gd name="connsiteX12" fmla="*/ 0 w 1736307"/>
              <a:gd name="connsiteY12" fmla="*/ 184944 h 15652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736307" h="1565275">
                <a:moveTo>
                  <a:pt x="0" y="184944"/>
                </a:moveTo>
                <a:lnTo>
                  <a:pt x="661926" y="528934"/>
                </a:lnTo>
                <a:lnTo>
                  <a:pt x="841166" y="0"/>
                </a:lnTo>
                <a:lnTo>
                  <a:pt x="950556" y="528934"/>
                </a:lnTo>
                <a:lnTo>
                  <a:pt x="1361657" y="365919"/>
                </a:lnTo>
                <a:lnTo>
                  <a:pt x="1094871" y="782638"/>
                </a:lnTo>
                <a:lnTo>
                  <a:pt x="1736307" y="1399381"/>
                </a:lnTo>
                <a:lnTo>
                  <a:pt x="950556" y="1036341"/>
                </a:lnTo>
                <a:lnTo>
                  <a:pt x="860216" y="1565275"/>
                </a:lnTo>
                <a:lnTo>
                  <a:pt x="661926" y="1036341"/>
                </a:lnTo>
                <a:lnTo>
                  <a:pt x="73025" y="1351756"/>
                </a:lnTo>
                <a:lnTo>
                  <a:pt x="517611" y="782638"/>
                </a:lnTo>
                <a:lnTo>
                  <a:pt x="0" y="184944"/>
                </a:lnTo>
                <a:close/>
              </a:path>
            </a:pathLst>
          </a:custGeom>
          <a:solidFill>
            <a:srgbClr val="EED301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1" name="六角星 201"/>
          <p:cNvSpPr/>
          <p:nvPr userDrawn="1"/>
        </p:nvSpPr>
        <p:spPr>
          <a:xfrm>
            <a:off x="8330654" y="5725626"/>
            <a:ext cx="233251" cy="221162"/>
          </a:xfrm>
          <a:custGeom>
            <a:avLst/>
            <a:gdLst>
              <a:gd name="connsiteX0" fmla="*/ 0 w 1682332"/>
              <a:gd name="connsiteY0" fmla="*/ 492919 h 1971675"/>
              <a:gd name="connsiteX1" fmla="*/ 696851 w 1682332"/>
              <a:gd name="connsiteY1" fmla="*/ 732134 h 1971675"/>
              <a:gd name="connsiteX2" fmla="*/ 841166 w 1682332"/>
              <a:gd name="connsiteY2" fmla="*/ 0 h 1971675"/>
              <a:gd name="connsiteX3" fmla="*/ 985481 w 1682332"/>
              <a:gd name="connsiteY3" fmla="*/ 732134 h 1971675"/>
              <a:gd name="connsiteX4" fmla="*/ 1682332 w 1682332"/>
              <a:gd name="connsiteY4" fmla="*/ 492919 h 1971675"/>
              <a:gd name="connsiteX5" fmla="*/ 1129796 w 1682332"/>
              <a:gd name="connsiteY5" fmla="*/ 985838 h 1971675"/>
              <a:gd name="connsiteX6" fmla="*/ 1682332 w 1682332"/>
              <a:gd name="connsiteY6" fmla="*/ 1478756 h 1971675"/>
              <a:gd name="connsiteX7" fmla="*/ 985481 w 1682332"/>
              <a:gd name="connsiteY7" fmla="*/ 1239541 h 1971675"/>
              <a:gd name="connsiteX8" fmla="*/ 841166 w 1682332"/>
              <a:gd name="connsiteY8" fmla="*/ 1971675 h 1971675"/>
              <a:gd name="connsiteX9" fmla="*/ 696851 w 1682332"/>
              <a:gd name="connsiteY9" fmla="*/ 1239541 h 1971675"/>
              <a:gd name="connsiteX10" fmla="*/ 0 w 1682332"/>
              <a:gd name="connsiteY10" fmla="*/ 1478756 h 1971675"/>
              <a:gd name="connsiteX11" fmla="*/ 552536 w 1682332"/>
              <a:gd name="connsiteY11" fmla="*/ 985838 h 1971675"/>
              <a:gd name="connsiteX12" fmla="*/ 0 w 1682332"/>
              <a:gd name="connsiteY12" fmla="*/ 492919 h 1971675"/>
              <a:gd name="connsiteX0" fmla="*/ 0 w 1682332"/>
              <a:gd name="connsiteY0" fmla="*/ 289719 h 1768475"/>
              <a:gd name="connsiteX1" fmla="*/ 696851 w 1682332"/>
              <a:gd name="connsiteY1" fmla="*/ 528934 h 1768475"/>
              <a:gd name="connsiteX2" fmla="*/ 876091 w 1682332"/>
              <a:gd name="connsiteY2" fmla="*/ 0 h 1768475"/>
              <a:gd name="connsiteX3" fmla="*/ 985481 w 1682332"/>
              <a:gd name="connsiteY3" fmla="*/ 528934 h 1768475"/>
              <a:gd name="connsiteX4" fmla="*/ 1682332 w 1682332"/>
              <a:gd name="connsiteY4" fmla="*/ 289719 h 1768475"/>
              <a:gd name="connsiteX5" fmla="*/ 1129796 w 1682332"/>
              <a:gd name="connsiteY5" fmla="*/ 782638 h 1768475"/>
              <a:gd name="connsiteX6" fmla="*/ 1682332 w 1682332"/>
              <a:gd name="connsiteY6" fmla="*/ 1275556 h 1768475"/>
              <a:gd name="connsiteX7" fmla="*/ 985481 w 1682332"/>
              <a:gd name="connsiteY7" fmla="*/ 1036341 h 1768475"/>
              <a:gd name="connsiteX8" fmla="*/ 841166 w 1682332"/>
              <a:gd name="connsiteY8" fmla="*/ 1768475 h 1768475"/>
              <a:gd name="connsiteX9" fmla="*/ 696851 w 1682332"/>
              <a:gd name="connsiteY9" fmla="*/ 1036341 h 1768475"/>
              <a:gd name="connsiteX10" fmla="*/ 0 w 1682332"/>
              <a:gd name="connsiteY10" fmla="*/ 1275556 h 1768475"/>
              <a:gd name="connsiteX11" fmla="*/ 552536 w 1682332"/>
              <a:gd name="connsiteY11" fmla="*/ 782638 h 1768475"/>
              <a:gd name="connsiteX12" fmla="*/ 0 w 1682332"/>
              <a:gd name="connsiteY12" fmla="*/ 289719 h 1768475"/>
              <a:gd name="connsiteX0" fmla="*/ 0 w 1682332"/>
              <a:gd name="connsiteY0" fmla="*/ 289719 h 1768475"/>
              <a:gd name="connsiteX1" fmla="*/ 696851 w 1682332"/>
              <a:gd name="connsiteY1" fmla="*/ 528934 h 1768475"/>
              <a:gd name="connsiteX2" fmla="*/ 876091 w 1682332"/>
              <a:gd name="connsiteY2" fmla="*/ 0 h 1768475"/>
              <a:gd name="connsiteX3" fmla="*/ 985481 w 1682332"/>
              <a:gd name="connsiteY3" fmla="*/ 528934 h 1768475"/>
              <a:gd name="connsiteX4" fmla="*/ 1682332 w 1682332"/>
              <a:gd name="connsiteY4" fmla="*/ 289719 h 1768475"/>
              <a:gd name="connsiteX5" fmla="*/ 1129796 w 1682332"/>
              <a:gd name="connsiteY5" fmla="*/ 782638 h 1768475"/>
              <a:gd name="connsiteX6" fmla="*/ 1682332 w 1682332"/>
              <a:gd name="connsiteY6" fmla="*/ 1275556 h 1768475"/>
              <a:gd name="connsiteX7" fmla="*/ 985481 w 1682332"/>
              <a:gd name="connsiteY7" fmla="*/ 1036341 h 1768475"/>
              <a:gd name="connsiteX8" fmla="*/ 841166 w 1682332"/>
              <a:gd name="connsiteY8" fmla="*/ 1768475 h 1768475"/>
              <a:gd name="connsiteX9" fmla="*/ 696851 w 1682332"/>
              <a:gd name="connsiteY9" fmla="*/ 1036341 h 1768475"/>
              <a:gd name="connsiteX10" fmla="*/ 107950 w 1682332"/>
              <a:gd name="connsiteY10" fmla="*/ 1351756 h 1768475"/>
              <a:gd name="connsiteX11" fmla="*/ 552536 w 1682332"/>
              <a:gd name="connsiteY11" fmla="*/ 782638 h 1768475"/>
              <a:gd name="connsiteX12" fmla="*/ 0 w 1682332"/>
              <a:gd name="connsiteY12" fmla="*/ 289719 h 1768475"/>
              <a:gd name="connsiteX0" fmla="*/ 0 w 1682332"/>
              <a:gd name="connsiteY0" fmla="*/ 289719 h 1565275"/>
              <a:gd name="connsiteX1" fmla="*/ 696851 w 1682332"/>
              <a:gd name="connsiteY1" fmla="*/ 528934 h 1565275"/>
              <a:gd name="connsiteX2" fmla="*/ 876091 w 1682332"/>
              <a:gd name="connsiteY2" fmla="*/ 0 h 1565275"/>
              <a:gd name="connsiteX3" fmla="*/ 985481 w 1682332"/>
              <a:gd name="connsiteY3" fmla="*/ 528934 h 1565275"/>
              <a:gd name="connsiteX4" fmla="*/ 1682332 w 1682332"/>
              <a:gd name="connsiteY4" fmla="*/ 289719 h 1565275"/>
              <a:gd name="connsiteX5" fmla="*/ 1129796 w 1682332"/>
              <a:gd name="connsiteY5" fmla="*/ 782638 h 1565275"/>
              <a:gd name="connsiteX6" fmla="*/ 1682332 w 1682332"/>
              <a:gd name="connsiteY6" fmla="*/ 1275556 h 1565275"/>
              <a:gd name="connsiteX7" fmla="*/ 985481 w 1682332"/>
              <a:gd name="connsiteY7" fmla="*/ 1036341 h 1565275"/>
              <a:gd name="connsiteX8" fmla="*/ 895141 w 1682332"/>
              <a:gd name="connsiteY8" fmla="*/ 1565275 h 1565275"/>
              <a:gd name="connsiteX9" fmla="*/ 696851 w 1682332"/>
              <a:gd name="connsiteY9" fmla="*/ 1036341 h 1565275"/>
              <a:gd name="connsiteX10" fmla="*/ 107950 w 1682332"/>
              <a:gd name="connsiteY10" fmla="*/ 1351756 h 1565275"/>
              <a:gd name="connsiteX11" fmla="*/ 552536 w 1682332"/>
              <a:gd name="connsiteY11" fmla="*/ 782638 h 1565275"/>
              <a:gd name="connsiteX12" fmla="*/ 0 w 1682332"/>
              <a:gd name="connsiteY12" fmla="*/ 289719 h 1565275"/>
              <a:gd name="connsiteX0" fmla="*/ 0 w 1771232"/>
              <a:gd name="connsiteY0" fmla="*/ 289719 h 1565275"/>
              <a:gd name="connsiteX1" fmla="*/ 696851 w 1771232"/>
              <a:gd name="connsiteY1" fmla="*/ 528934 h 1565275"/>
              <a:gd name="connsiteX2" fmla="*/ 876091 w 1771232"/>
              <a:gd name="connsiteY2" fmla="*/ 0 h 1565275"/>
              <a:gd name="connsiteX3" fmla="*/ 985481 w 1771232"/>
              <a:gd name="connsiteY3" fmla="*/ 528934 h 1565275"/>
              <a:gd name="connsiteX4" fmla="*/ 1682332 w 1771232"/>
              <a:gd name="connsiteY4" fmla="*/ 289719 h 1565275"/>
              <a:gd name="connsiteX5" fmla="*/ 1129796 w 1771232"/>
              <a:gd name="connsiteY5" fmla="*/ 782638 h 1565275"/>
              <a:gd name="connsiteX6" fmla="*/ 1771232 w 1771232"/>
              <a:gd name="connsiteY6" fmla="*/ 1399381 h 1565275"/>
              <a:gd name="connsiteX7" fmla="*/ 985481 w 1771232"/>
              <a:gd name="connsiteY7" fmla="*/ 1036341 h 1565275"/>
              <a:gd name="connsiteX8" fmla="*/ 895141 w 1771232"/>
              <a:gd name="connsiteY8" fmla="*/ 1565275 h 1565275"/>
              <a:gd name="connsiteX9" fmla="*/ 696851 w 1771232"/>
              <a:gd name="connsiteY9" fmla="*/ 1036341 h 1565275"/>
              <a:gd name="connsiteX10" fmla="*/ 107950 w 1771232"/>
              <a:gd name="connsiteY10" fmla="*/ 1351756 h 1565275"/>
              <a:gd name="connsiteX11" fmla="*/ 552536 w 1771232"/>
              <a:gd name="connsiteY11" fmla="*/ 782638 h 1565275"/>
              <a:gd name="connsiteX12" fmla="*/ 0 w 1771232"/>
              <a:gd name="connsiteY12" fmla="*/ 289719 h 1565275"/>
              <a:gd name="connsiteX0" fmla="*/ 0 w 1736307"/>
              <a:gd name="connsiteY0" fmla="*/ 184944 h 1565275"/>
              <a:gd name="connsiteX1" fmla="*/ 661926 w 1736307"/>
              <a:gd name="connsiteY1" fmla="*/ 528934 h 1565275"/>
              <a:gd name="connsiteX2" fmla="*/ 841166 w 1736307"/>
              <a:gd name="connsiteY2" fmla="*/ 0 h 1565275"/>
              <a:gd name="connsiteX3" fmla="*/ 950556 w 1736307"/>
              <a:gd name="connsiteY3" fmla="*/ 528934 h 1565275"/>
              <a:gd name="connsiteX4" fmla="*/ 1647407 w 1736307"/>
              <a:gd name="connsiteY4" fmla="*/ 289719 h 1565275"/>
              <a:gd name="connsiteX5" fmla="*/ 1094871 w 1736307"/>
              <a:gd name="connsiteY5" fmla="*/ 782638 h 1565275"/>
              <a:gd name="connsiteX6" fmla="*/ 1736307 w 1736307"/>
              <a:gd name="connsiteY6" fmla="*/ 1399381 h 1565275"/>
              <a:gd name="connsiteX7" fmla="*/ 950556 w 1736307"/>
              <a:gd name="connsiteY7" fmla="*/ 1036341 h 1565275"/>
              <a:gd name="connsiteX8" fmla="*/ 860216 w 1736307"/>
              <a:gd name="connsiteY8" fmla="*/ 1565275 h 1565275"/>
              <a:gd name="connsiteX9" fmla="*/ 661926 w 1736307"/>
              <a:gd name="connsiteY9" fmla="*/ 1036341 h 1565275"/>
              <a:gd name="connsiteX10" fmla="*/ 73025 w 1736307"/>
              <a:gd name="connsiteY10" fmla="*/ 1351756 h 1565275"/>
              <a:gd name="connsiteX11" fmla="*/ 517611 w 1736307"/>
              <a:gd name="connsiteY11" fmla="*/ 782638 h 1565275"/>
              <a:gd name="connsiteX12" fmla="*/ 0 w 1736307"/>
              <a:gd name="connsiteY12" fmla="*/ 184944 h 1565275"/>
              <a:gd name="connsiteX0" fmla="*/ 0 w 1736307"/>
              <a:gd name="connsiteY0" fmla="*/ 184944 h 1565275"/>
              <a:gd name="connsiteX1" fmla="*/ 661926 w 1736307"/>
              <a:gd name="connsiteY1" fmla="*/ 528934 h 1565275"/>
              <a:gd name="connsiteX2" fmla="*/ 841166 w 1736307"/>
              <a:gd name="connsiteY2" fmla="*/ 0 h 1565275"/>
              <a:gd name="connsiteX3" fmla="*/ 950556 w 1736307"/>
              <a:gd name="connsiteY3" fmla="*/ 528934 h 1565275"/>
              <a:gd name="connsiteX4" fmla="*/ 1361657 w 1736307"/>
              <a:gd name="connsiteY4" fmla="*/ 365919 h 1565275"/>
              <a:gd name="connsiteX5" fmla="*/ 1094871 w 1736307"/>
              <a:gd name="connsiteY5" fmla="*/ 782638 h 1565275"/>
              <a:gd name="connsiteX6" fmla="*/ 1736307 w 1736307"/>
              <a:gd name="connsiteY6" fmla="*/ 1399381 h 1565275"/>
              <a:gd name="connsiteX7" fmla="*/ 950556 w 1736307"/>
              <a:gd name="connsiteY7" fmla="*/ 1036341 h 1565275"/>
              <a:gd name="connsiteX8" fmla="*/ 860216 w 1736307"/>
              <a:gd name="connsiteY8" fmla="*/ 1565275 h 1565275"/>
              <a:gd name="connsiteX9" fmla="*/ 661926 w 1736307"/>
              <a:gd name="connsiteY9" fmla="*/ 1036341 h 1565275"/>
              <a:gd name="connsiteX10" fmla="*/ 73025 w 1736307"/>
              <a:gd name="connsiteY10" fmla="*/ 1351756 h 1565275"/>
              <a:gd name="connsiteX11" fmla="*/ 517611 w 1736307"/>
              <a:gd name="connsiteY11" fmla="*/ 782638 h 1565275"/>
              <a:gd name="connsiteX12" fmla="*/ 0 w 1736307"/>
              <a:gd name="connsiteY12" fmla="*/ 184944 h 15652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736307" h="1565275">
                <a:moveTo>
                  <a:pt x="0" y="184944"/>
                </a:moveTo>
                <a:lnTo>
                  <a:pt x="661926" y="528934"/>
                </a:lnTo>
                <a:lnTo>
                  <a:pt x="841166" y="0"/>
                </a:lnTo>
                <a:lnTo>
                  <a:pt x="950556" y="528934"/>
                </a:lnTo>
                <a:lnTo>
                  <a:pt x="1361657" y="365919"/>
                </a:lnTo>
                <a:lnTo>
                  <a:pt x="1094871" y="782638"/>
                </a:lnTo>
                <a:lnTo>
                  <a:pt x="1736307" y="1399381"/>
                </a:lnTo>
                <a:lnTo>
                  <a:pt x="950556" y="1036341"/>
                </a:lnTo>
                <a:lnTo>
                  <a:pt x="860216" y="1565275"/>
                </a:lnTo>
                <a:lnTo>
                  <a:pt x="661926" y="1036341"/>
                </a:lnTo>
                <a:lnTo>
                  <a:pt x="73025" y="1351756"/>
                </a:lnTo>
                <a:lnTo>
                  <a:pt x="517611" y="782638"/>
                </a:lnTo>
                <a:lnTo>
                  <a:pt x="0" y="184944"/>
                </a:lnTo>
                <a:close/>
              </a:path>
            </a:pathLst>
          </a:custGeom>
          <a:solidFill>
            <a:srgbClr val="EED301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2" name="十字星 161"/>
          <p:cNvSpPr/>
          <p:nvPr userDrawn="1"/>
        </p:nvSpPr>
        <p:spPr>
          <a:xfrm rot="18653403">
            <a:off x="3438887" y="3308203"/>
            <a:ext cx="269707" cy="342852"/>
          </a:xfrm>
          <a:prstGeom prst="star4">
            <a:avLst/>
          </a:prstGeom>
          <a:solidFill>
            <a:srgbClr val="EED301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3" name="六角星 201"/>
          <p:cNvSpPr/>
          <p:nvPr userDrawn="1"/>
        </p:nvSpPr>
        <p:spPr>
          <a:xfrm>
            <a:off x="9304779" y="2996952"/>
            <a:ext cx="233251" cy="221162"/>
          </a:xfrm>
          <a:custGeom>
            <a:avLst/>
            <a:gdLst>
              <a:gd name="connsiteX0" fmla="*/ 0 w 1682332"/>
              <a:gd name="connsiteY0" fmla="*/ 492919 h 1971675"/>
              <a:gd name="connsiteX1" fmla="*/ 696851 w 1682332"/>
              <a:gd name="connsiteY1" fmla="*/ 732134 h 1971675"/>
              <a:gd name="connsiteX2" fmla="*/ 841166 w 1682332"/>
              <a:gd name="connsiteY2" fmla="*/ 0 h 1971675"/>
              <a:gd name="connsiteX3" fmla="*/ 985481 w 1682332"/>
              <a:gd name="connsiteY3" fmla="*/ 732134 h 1971675"/>
              <a:gd name="connsiteX4" fmla="*/ 1682332 w 1682332"/>
              <a:gd name="connsiteY4" fmla="*/ 492919 h 1971675"/>
              <a:gd name="connsiteX5" fmla="*/ 1129796 w 1682332"/>
              <a:gd name="connsiteY5" fmla="*/ 985838 h 1971675"/>
              <a:gd name="connsiteX6" fmla="*/ 1682332 w 1682332"/>
              <a:gd name="connsiteY6" fmla="*/ 1478756 h 1971675"/>
              <a:gd name="connsiteX7" fmla="*/ 985481 w 1682332"/>
              <a:gd name="connsiteY7" fmla="*/ 1239541 h 1971675"/>
              <a:gd name="connsiteX8" fmla="*/ 841166 w 1682332"/>
              <a:gd name="connsiteY8" fmla="*/ 1971675 h 1971675"/>
              <a:gd name="connsiteX9" fmla="*/ 696851 w 1682332"/>
              <a:gd name="connsiteY9" fmla="*/ 1239541 h 1971675"/>
              <a:gd name="connsiteX10" fmla="*/ 0 w 1682332"/>
              <a:gd name="connsiteY10" fmla="*/ 1478756 h 1971675"/>
              <a:gd name="connsiteX11" fmla="*/ 552536 w 1682332"/>
              <a:gd name="connsiteY11" fmla="*/ 985838 h 1971675"/>
              <a:gd name="connsiteX12" fmla="*/ 0 w 1682332"/>
              <a:gd name="connsiteY12" fmla="*/ 492919 h 1971675"/>
              <a:gd name="connsiteX0" fmla="*/ 0 w 1682332"/>
              <a:gd name="connsiteY0" fmla="*/ 289719 h 1768475"/>
              <a:gd name="connsiteX1" fmla="*/ 696851 w 1682332"/>
              <a:gd name="connsiteY1" fmla="*/ 528934 h 1768475"/>
              <a:gd name="connsiteX2" fmla="*/ 876091 w 1682332"/>
              <a:gd name="connsiteY2" fmla="*/ 0 h 1768475"/>
              <a:gd name="connsiteX3" fmla="*/ 985481 w 1682332"/>
              <a:gd name="connsiteY3" fmla="*/ 528934 h 1768475"/>
              <a:gd name="connsiteX4" fmla="*/ 1682332 w 1682332"/>
              <a:gd name="connsiteY4" fmla="*/ 289719 h 1768475"/>
              <a:gd name="connsiteX5" fmla="*/ 1129796 w 1682332"/>
              <a:gd name="connsiteY5" fmla="*/ 782638 h 1768475"/>
              <a:gd name="connsiteX6" fmla="*/ 1682332 w 1682332"/>
              <a:gd name="connsiteY6" fmla="*/ 1275556 h 1768475"/>
              <a:gd name="connsiteX7" fmla="*/ 985481 w 1682332"/>
              <a:gd name="connsiteY7" fmla="*/ 1036341 h 1768475"/>
              <a:gd name="connsiteX8" fmla="*/ 841166 w 1682332"/>
              <a:gd name="connsiteY8" fmla="*/ 1768475 h 1768475"/>
              <a:gd name="connsiteX9" fmla="*/ 696851 w 1682332"/>
              <a:gd name="connsiteY9" fmla="*/ 1036341 h 1768475"/>
              <a:gd name="connsiteX10" fmla="*/ 0 w 1682332"/>
              <a:gd name="connsiteY10" fmla="*/ 1275556 h 1768475"/>
              <a:gd name="connsiteX11" fmla="*/ 552536 w 1682332"/>
              <a:gd name="connsiteY11" fmla="*/ 782638 h 1768475"/>
              <a:gd name="connsiteX12" fmla="*/ 0 w 1682332"/>
              <a:gd name="connsiteY12" fmla="*/ 289719 h 1768475"/>
              <a:gd name="connsiteX0" fmla="*/ 0 w 1682332"/>
              <a:gd name="connsiteY0" fmla="*/ 289719 h 1768475"/>
              <a:gd name="connsiteX1" fmla="*/ 696851 w 1682332"/>
              <a:gd name="connsiteY1" fmla="*/ 528934 h 1768475"/>
              <a:gd name="connsiteX2" fmla="*/ 876091 w 1682332"/>
              <a:gd name="connsiteY2" fmla="*/ 0 h 1768475"/>
              <a:gd name="connsiteX3" fmla="*/ 985481 w 1682332"/>
              <a:gd name="connsiteY3" fmla="*/ 528934 h 1768475"/>
              <a:gd name="connsiteX4" fmla="*/ 1682332 w 1682332"/>
              <a:gd name="connsiteY4" fmla="*/ 289719 h 1768475"/>
              <a:gd name="connsiteX5" fmla="*/ 1129796 w 1682332"/>
              <a:gd name="connsiteY5" fmla="*/ 782638 h 1768475"/>
              <a:gd name="connsiteX6" fmla="*/ 1682332 w 1682332"/>
              <a:gd name="connsiteY6" fmla="*/ 1275556 h 1768475"/>
              <a:gd name="connsiteX7" fmla="*/ 985481 w 1682332"/>
              <a:gd name="connsiteY7" fmla="*/ 1036341 h 1768475"/>
              <a:gd name="connsiteX8" fmla="*/ 841166 w 1682332"/>
              <a:gd name="connsiteY8" fmla="*/ 1768475 h 1768475"/>
              <a:gd name="connsiteX9" fmla="*/ 696851 w 1682332"/>
              <a:gd name="connsiteY9" fmla="*/ 1036341 h 1768475"/>
              <a:gd name="connsiteX10" fmla="*/ 107950 w 1682332"/>
              <a:gd name="connsiteY10" fmla="*/ 1351756 h 1768475"/>
              <a:gd name="connsiteX11" fmla="*/ 552536 w 1682332"/>
              <a:gd name="connsiteY11" fmla="*/ 782638 h 1768475"/>
              <a:gd name="connsiteX12" fmla="*/ 0 w 1682332"/>
              <a:gd name="connsiteY12" fmla="*/ 289719 h 1768475"/>
              <a:gd name="connsiteX0" fmla="*/ 0 w 1682332"/>
              <a:gd name="connsiteY0" fmla="*/ 289719 h 1565275"/>
              <a:gd name="connsiteX1" fmla="*/ 696851 w 1682332"/>
              <a:gd name="connsiteY1" fmla="*/ 528934 h 1565275"/>
              <a:gd name="connsiteX2" fmla="*/ 876091 w 1682332"/>
              <a:gd name="connsiteY2" fmla="*/ 0 h 1565275"/>
              <a:gd name="connsiteX3" fmla="*/ 985481 w 1682332"/>
              <a:gd name="connsiteY3" fmla="*/ 528934 h 1565275"/>
              <a:gd name="connsiteX4" fmla="*/ 1682332 w 1682332"/>
              <a:gd name="connsiteY4" fmla="*/ 289719 h 1565275"/>
              <a:gd name="connsiteX5" fmla="*/ 1129796 w 1682332"/>
              <a:gd name="connsiteY5" fmla="*/ 782638 h 1565275"/>
              <a:gd name="connsiteX6" fmla="*/ 1682332 w 1682332"/>
              <a:gd name="connsiteY6" fmla="*/ 1275556 h 1565275"/>
              <a:gd name="connsiteX7" fmla="*/ 985481 w 1682332"/>
              <a:gd name="connsiteY7" fmla="*/ 1036341 h 1565275"/>
              <a:gd name="connsiteX8" fmla="*/ 895141 w 1682332"/>
              <a:gd name="connsiteY8" fmla="*/ 1565275 h 1565275"/>
              <a:gd name="connsiteX9" fmla="*/ 696851 w 1682332"/>
              <a:gd name="connsiteY9" fmla="*/ 1036341 h 1565275"/>
              <a:gd name="connsiteX10" fmla="*/ 107950 w 1682332"/>
              <a:gd name="connsiteY10" fmla="*/ 1351756 h 1565275"/>
              <a:gd name="connsiteX11" fmla="*/ 552536 w 1682332"/>
              <a:gd name="connsiteY11" fmla="*/ 782638 h 1565275"/>
              <a:gd name="connsiteX12" fmla="*/ 0 w 1682332"/>
              <a:gd name="connsiteY12" fmla="*/ 289719 h 1565275"/>
              <a:gd name="connsiteX0" fmla="*/ 0 w 1771232"/>
              <a:gd name="connsiteY0" fmla="*/ 289719 h 1565275"/>
              <a:gd name="connsiteX1" fmla="*/ 696851 w 1771232"/>
              <a:gd name="connsiteY1" fmla="*/ 528934 h 1565275"/>
              <a:gd name="connsiteX2" fmla="*/ 876091 w 1771232"/>
              <a:gd name="connsiteY2" fmla="*/ 0 h 1565275"/>
              <a:gd name="connsiteX3" fmla="*/ 985481 w 1771232"/>
              <a:gd name="connsiteY3" fmla="*/ 528934 h 1565275"/>
              <a:gd name="connsiteX4" fmla="*/ 1682332 w 1771232"/>
              <a:gd name="connsiteY4" fmla="*/ 289719 h 1565275"/>
              <a:gd name="connsiteX5" fmla="*/ 1129796 w 1771232"/>
              <a:gd name="connsiteY5" fmla="*/ 782638 h 1565275"/>
              <a:gd name="connsiteX6" fmla="*/ 1771232 w 1771232"/>
              <a:gd name="connsiteY6" fmla="*/ 1399381 h 1565275"/>
              <a:gd name="connsiteX7" fmla="*/ 985481 w 1771232"/>
              <a:gd name="connsiteY7" fmla="*/ 1036341 h 1565275"/>
              <a:gd name="connsiteX8" fmla="*/ 895141 w 1771232"/>
              <a:gd name="connsiteY8" fmla="*/ 1565275 h 1565275"/>
              <a:gd name="connsiteX9" fmla="*/ 696851 w 1771232"/>
              <a:gd name="connsiteY9" fmla="*/ 1036341 h 1565275"/>
              <a:gd name="connsiteX10" fmla="*/ 107950 w 1771232"/>
              <a:gd name="connsiteY10" fmla="*/ 1351756 h 1565275"/>
              <a:gd name="connsiteX11" fmla="*/ 552536 w 1771232"/>
              <a:gd name="connsiteY11" fmla="*/ 782638 h 1565275"/>
              <a:gd name="connsiteX12" fmla="*/ 0 w 1771232"/>
              <a:gd name="connsiteY12" fmla="*/ 289719 h 1565275"/>
              <a:gd name="connsiteX0" fmla="*/ 0 w 1736307"/>
              <a:gd name="connsiteY0" fmla="*/ 184944 h 1565275"/>
              <a:gd name="connsiteX1" fmla="*/ 661926 w 1736307"/>
              <a:gd name="connsiteY1" fmla="*/ 528934 h 1565275"/>
              <a:gd name="connsiteX2" fmla="*/ 841166 w 1736307"/>
              <a:gd name="connsiteY2" fmla="*/ 0 h 1565275"/>
              <a:gd name="connsiteX3" fmla="*/ 950556 w 1736307"/>
              <a:gd name="connsiteY3" fmla="*/ 528934 h 1565275"/>
              <a:gd name="connsiteX4" fmla="*/ 1647407 w 1736307"/>
              <a:gd name="connsiteY4" fmla="*/ 289719 h 1565275"/>
              <a:gd name="connsiteX5" fmla="*/ 1094871 w 1736307"/>
              <a:gd name="connsiteY5" fmla="*/ 782638 h 1565275"/>
              <a:gd name="connsiteX6" fmla="*/ 1736307 w 1736307"/>
              <a:gd name="connsiteY6" fmla="*/ 1399381 h 1565275"/>
              <a:gd name="connsiteX7" fmla="*/ 950556 w 1736307"/>
              <a:gd name="connsiteY7" fmla="*/ 1036341 h 1565275"/>
              <a:gd name="connsiteX8" fmla="*/ 860216 w 1736307"/>
              <a:gd name="connsiteY8" fmla="*/ 1565275 h 1565275"/>
              <a:gd name="connsiteX9" fmla="*/ 661926 w 1736307"/>
              <a:gd name="connsiteY9" fmla="*/ 1036341 h 1565275"/>
              <a:gd name="connsiteX10" fmla="*/ 73025 w 1736307"/>
              <a:gd name="connsiteY10" fmla="*/ 1351756 h 1565275"/>
              <a:gd name="connsiteX11" fmla="*/ 517611 w 1736307"/>
              <a:gd name="connsiteY11" fmla="*/ 782638 h 1565275"/>
              <a:gd name="connsiteX12" fmla="*/ 0 w 1736307"/>
              <a:gd name="connsiteY12" fmla="*/ 184944 h 1565275"/>
              <a:gd name="connsiteX0" fmla="*/ 0 w 1736307"/>
              <a:gd name="connsiteY0" fmla="*/ 184944 h 1565275"/>
              <a:gd name="connsiteX1" fmla="*/ 661926 w 1736307"/>
              <a:gd name="connsiteY1" fmla="*/ 528934 h 1565275"/>
              <a:gd name="connsiteX2" fmla="*/ 841166 w 1736307"/>
              <a:gd name="connsiteY2" fmla="*/ 0 h 1565275"/>
              <a:gd name="connsiteX3" fmla="*/ 950556 w 1736307"/>
              <a:gd name="connsiteY3" fmla="*/ 528934 h 1565275"/>
              <a:gd name="connsiteX4" fmla="*/ 1361657 w 1736307"/>
              <a:gd name="connsiteY4" fmla="*/ 365919 h 1565275"/>
              <a:gd name="connsiteX5" fmla="*/ 1094871 w 1736307"/>
              <a:gd name="connsiteY5" fmla="*/ 782638 h 1565275"/>
              <a:gd name="connsiteX6" fmla="*/ 1736307 w 1736307"/>
              <a:gd name="connsiteY6" fmla="*/ 1399381 h 1565275"/>
              <a:gd name="connsiteX7" fmla="*/ 950556 w 1736307"/>
              <a:gd name="connsiteY7" fmla="*/ 1036341 h 1565275"/>
              <a:gd name="connsiteX8" fmla="*/ 860216 w 1736307"/>
              <a:gd name="connsiteY8" fmla="*/ 1565275 h 1565275"/>
              <a:gd name="connsiteX9" fmla="*/ 661926 w 1736307"/>
              <a:gd name="connsiteY9" fmla="*/ 1036341 h 1565275"/>
              <a:gd name="connsiteX10" fmla="*/ 73025 w 1736307"/>
              <a:gd name="connsiteY10" fmla="*/ 1351756 h 1565275"/>
              <a:gd name="connsiteX11" fmla="*/ 517611 w 1736307"/>
              <a:gd name="connsiteY11" fmla="*/ 782638 h 1565275"/>
              <a:gd name="connsiteX12" fmla="*/ 0 w 1736307"/>
              <a:gd name="connsiteY12" fmla="*/ 184944 h 15652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736307" h="1565275">
                <a:moveTo>
                  <a:pt x="0" y="184944"/>
                </a:moveTo>
                <a:lnTo>
                  <a:pt x="661926" y="528934"/>
                </a:lnTo>
                <a:lnTo>
                  <a:pt x="841166" y="0"/>
                </a:lnTo>
                <a:lnTo>
                  <a:pt x="950556" y="528934"/>
                </a:lnTo>
                <a:lnTo>
                  <a:pt x="1361657" y="365919"/>
                </a:lnTo>
                <a:lnTo>
                  <a:pt x="1094871" y="782638"/>
                </a:lnTo>
                <a:lnTo>
                  <a:pt x="1736307" y="1399381"/>
                </a:lnTo>
                <a:lnTo>
                  <a:pt x="950556" y="1036341"/>
                </a:lnTo>
                <a:lnTo>
                  <a:pt x="860216" y="1565275"/>
                </a:lnTo>
                <a:lnTo>
                  <a:pt x="661926" y="1036341"/>
                </a:lnTo>
                <a:lnTo>
                  <a:pt x="73025" y="1351756"/>
                </a:lnTo>
                <a:lnTo>
                  <a:pt x="517611" y="782638"/>
                </a:lnTo>
                <a:lnTo>
                  <a:pt x="0" y="184944"/>
                </a:lnTo>
                <a:close/>
              </a:path>
            </a:pathLst>
          </a:custGeom>
          <a:solidFill>
            <a:srgbClr val="EED301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4" name="六角星 201"/>
          <p:cNvSpPr/>
          <p:nvPr userDrawn="1"/>
        </p:nvSpPr>
        <p:spPr>
          <a:xfrm>
            <a:off x="2969757" y="846178"/>
            <a:ext cx="233251" cy="221162"/>
          </a:xfrm>
          <a:custGeom>
            <a:avLst/>
            <a:gdLst>
              <a:gd name="connsiteX0" fmla="*/ 0 w 1682332"/>
              <a:gd name="connsiteY0" fmla="*/ 492919 h 1971675"/>
              <a:gd name="connsiteX1" fmla="*/ 696851 w 1682332"/>
              <a:gd name="connsiteY1" fmla="*/ 732134 h 1971675"/>
              <a:gd name="connsiteX2" fmla="*/ 841166 w 1682332"/>
              <a:gd name="connsiteY2" fmla="*/ 0 h 1971675"/>
              <a:gd name="connsiteX3" fmla="*/ 985481 w 1682332"/>
              <a:gd name="connsiteY3" fmla="*/ 732134 h 1971675"/>
              <a:gd name="connsiteX4" fmla="*/ 1682332 w 1682332"/>
              <a:gd name="connsiteY4" fmla="*/ 492919 h 1971675"/>
              <a:gd name="connsiteX5" fmla="*/ 1129796 w 1682332"/>
              <a:gd name="connsiteY5" fmla="*/ 985838 h 1971675"/>
              <a:gd name="connsiteX6" fmla="*/ 1682332 w 1682332"/>
              <a:gd name="connsiteY6" fmla="*/ 1478756 h 1971675"/>
              <a:gd name="connsiteX7" fmla="*/ 985481 w 1682332"/>
              <a:gd name="connsiteY7" fmla="*/ 1239541 h 1971675"/>
              <a:gd name="connsiteX8" fmla="*/ 841166 w 1682332"/>
              <a:gd name="connsiteY8" fmla="*/ 1971675 h 1971675"/>
              <a:gd name="connsiteX9" fmla="*/ 696851 w 1682332"/>
              <a:gd name="connsiteY9" fmla="*/ 1239541 h 1971675"/>
              <a:gd name="connsiteX10" fmla="*/ 0 w 1682332"/>
              <a:gd name="connsiteY10" fmla="*/ 1478756 h 1971675"/>
              <a:gd name="connsiteX11" fmla="*/ 552536 w 1682332"/>
              <a:gd name="connsiteY11" fmla="*/ 985838 h 1971675"/>
              <a:gd name="connsiteX12" fmla="*/ 0 w 1682332"/>
              <a:gd name="connsiteY12" fmla="*/ 492919 h 1971675"/>
              <a:gd name="connsiteX0" fmla="*/ 0 w 1682332"/>
              <a:gd name="connsiteY0" fmla="*/ 289719 h 1768475"/>
              <a:gd name="connsiteX1" fmla="*/ 696851 w 1682332"/>
              <a:gd name="connsiteY1" fmla="*/ 528934 h 1768475"/>
              <a:gd name="connsiteX2" fmla="*/ 876091 w 1682332"/>
              <a:gd name="connsiteY2" fmla="*/ 0 h 1768475"/>
              <a:gd name="connsiteX3" fmla="*/ 985481 w 1682332"/>
              <a:gd name="connsiteY3" fmla="*/ 528934 h 1768475"/>
              <a:gd name="connsiteX4" fmla="*/ 1682332 w 1682332"/>
              <a:gd name="connsiteY4" fmla="*/ 289719 h 1768475"/>
              <a:gd name="connsiteX5" fmla="*/ 1129796 w 1682332"/>
              <a:gd name="connsiteY5" fmla="*/ 782638 h 1768475"/>
              <a:gd name="connsiteX6" fmla="*/ 1682332 w 1682332"/>
              <a:gd name="connsiteY6" fmla="*/ 1275556 h 1768475"/>
              <a:gd name="connsiteX7" fmla="*/ 985481 w 1682332"/>
              <a:gd name="connsiteY7" fmla="*/ 1036341 h 1768475"/>
              <a:gd name="connsiteX8" fmla="*/ 841166 w 1682332"/>
              <a:gd name="connsiteY8" fmla="*/ 1768475 h 1768475"/>
              <a:gd name="connsiteX9" fmla="*/ 696851 w 1682332"/>
              <a:gd name="connsiteY9" fmla="*/ 1036341 h 1768475"/>
              <a:gd name="connsiteX10" fmla="*/ 0 w 1682332"/>
              <a:gd name="connsiteY10" fmla="*/ 1275556 h 1768475"/>
              <a:gd name="connsiteX11" fmla="*/ 552536 w 1682332"/>
              <a:gd name="connsiteY11" fmla="*/ 782638 h 1768475"/>
              <a:gd name="connsiteX12" fmla="*/ 0 w 1682332"/>
              <a:gd name="connsiteY12" fmla="*/ 289719 h 1768475"/>
              <a:gd name="connsiteX0" fmla="*/ 0 w 1682332"/>
              <a:gd name="connsiteY0" fmla="*/ 289719 h 1768475"/>
              <a:gd name="connsiteX1" fmla="*/ 696851 w 1682332"/>
              <a:gd name="connsiteY1" fmla="*/ 528934 h 1768475"/>
              <a:gd name="connsiteX2" fmla="*/ 876091 w 1682332"/>
              <a:gd name="connsiteY2" fmla="*/ 0 h 1768475"/>
              <a:gd name="connsiteX3" fmla="*/ 985481 w 1682332"/>
              <a:gd name="connsiteY3" fmla="*/ 528934 h 1768475"/>
              <a:gd name="connsiteX4" fmla="*/ 1682332 w 1682332"/>
              <a:gd name="connsiteY4" fmla="*/ 289719 h 1768475"/>
              <a:gd name="connsiteX5" fmla="*/ 1129796 w 1682332"/>
              <a:gd name="connsiteY5" fmla="*/ 782638 h 1768475"/>
              <a:gd name="connsiteX6" fmla="*/ 1682332 w 1682332"/>
              <a:gd name="connsiteY6" fmla="*/ 1275556 h 1768475"/>
              <a:gd name="connsiteX7" fmla="*/ 985481 w 1682332"/>
              <a:gd name="connsiteY7" fmla="*/ 1036341 h 1768475"/>
              <a:gd name="connsiteX8" fmla="*/ 841166 w 1682332"/>
              <a:gd name="connsiteY8" fmla="*/ 1768475 h 1768475"/>
              <a:gd name="connsiteX9" fmla="*/ 696851 w 1682332"/>
              <a:gd name="connsiteY9" fmla="*/ 1036341 h 1768475"/>
              <a:gd name="connsiteX10" fmla="*/ 107950 w 1682332"/>
              <a:gd name="connsiteY10" fmla="*/ 1351756 h 1768475"/>
              <a:gd name="connsiteX11" fmla="*/ 552536 w 1682332"/>
              <a:gd name="connsiteY11" fmla="*/ 782638 h 1768475"/>
              <a:gd name="connsiteX12" fmla="*/ 0 w 1682332"/>
              <a:gd name="connsiteY12" fmla="*/ 289719 h 1768475"/>
              <a:gd name="connsiteX0" fmla="*/ 0 w 1682332"/>
              <a:gd name="connsiteY0" fmla="*/ 289719 h 1565275"/>
              <a:gd name="connsiteX1" fmla="*/ 696851 w 1682332"/>
              <a:gd name="connsiteY1" fmla="*/ 528934 h 1565275"/>
              <a:gd name="connsiteX2" fmla="*/ 876091 w 1682332"/>
              <a:gd name="connsiteY2" fmla="*/ 0 h 1565275"/>
              <a:gd name="connsiteX3" fmla="*/ 985481 w 1682332"/>
              <a:gd name="connsiteY3" fmla="*/ 528934 h 1565275"/>
              <a:gd name="connsiteX4" fmla="*/ 1682332 w 1682332"/>
              <a:gd name="connsiteY4" fmla="*/ 289719 h 1565275"/>
              <a:gd name="connsiteX5" fmla="*/ 1129796 w 1682332"/>
              <a:gd name="connsiteY5" fmla="*/ 782638 h 1565275"/>
              <a:gd name="connsiteX6" fmla="*/ 1682332 w 1682332"/>
              <a:gd name="connsiteY6" fmla="*/ 1275556 h 1565275"/>
              <a:gd name="connsiteX7" fmla="*/ 985481 w 1682332"/>
              <a:gd name="connsiteY7" fmla="*/ 1036341 h 1565275"/>
              <a:gd name="connsiteX8" fmla="*/ 895141 w 1682332"/>
              <a:gd name="connsiteY8" fmla="*/ 1565275 h 1565275"/>
              <a:gd name="connsiteX9" fmla="*/ 696851 w 1682332"/>
              <a:gd name="connsiteY9" fmla="*/ 1036341 h 1565275"/>
              <a:gd name="connsiteX10" fmla="*/ 107950 w 1682332"/>
              <a:gd name="connsiteY10" fmla="*/ 1351756 h 1565275"/>
              <a:gd name="connsiteX11" fmla="*/ 552536 w 1682332"/>
              <a:gd name="connsiteY11" fmla="*/ 782638 h 1565275"/>
              <a:gd name="connsiteX12" fmla="*/ 0 w 1682332"/>
              <a:gd name="connsiteY12" fmla="*/ 289719 h 1565275"/>
              <a:gd name="connsiteX0" fmla="*/ 0 w 1771232"/>
              <a:gd name="connsiteY0" fmla="*/ 289719 h 1565275"/>
              <a:gd name="connsiteX1" fmla="*/ 696851 w 1771232"/>
              <a:gd name="connsiteY1" fmla="*/ 528934 h 1565275"/>
              <a:gd name="connsiteX2" fmla="*/ 876091 w 1771232"/>
              <a:gd name="connsiteY2" fmla="*/ 0 h 1565275"/>
              <a:gd name="connsiteX3" fmla="*/ 985481 w 1771232"/>
              <a:gd name="connsiteY3" fmla="*/ 528934 h 1565275"/>
              <a:gd name="connsiteX4" fmla="*/ 1682332 w 1771232"/>
              <a:gd name="connsiteY4" fmla="*/ 289719 h 1565275"/>
              <a:gd name="connsiteX5" fmla="*/ 1129796 w 1771232"/>
              <a:gd name="connsiteY5" fmla="*/ 782638 h 1565275"/>
              <a:gd name="connsiteX6" fmla="*/ 1771232 w 1771232"/>
              <a:gd name="connsiteY6" fmla="*/ 1399381 h 1565275"/>
              <a:gd name="connsiteX7" fmla="*/ 985481 w 1771232"/>
              <a:gd name="connsiteY7" fmla="*/ 1036341 h 1565275"/>
              <a:gd name="connsiteX8" fmla="*/ 895141 w 1771232"/>
              <a:gd name="connsiteY8" fmla="*/ 1565275 h 1565275"/>
              <a:gd name="connsiteX9" fmla="*/ 696851 w 1771232"/>
              <a:gd name="connsiteY9" fmla="*/ 1036341 h 1565275"/>
              <a:gd name="connsiteX10" fmla="*/ 107950 w 1771232"/>
              <a:gd name="connsiteY10" fmla="*/ 1351756 h 1565275"/>
              <a:gd name="connsiteX11" fmla="*/ 552536 w 1771232"/>
              <a:gd name="connsiteY11" fmla="*/ 782638 h 1565275"/>
              <a:gd name="connsiteX12" fmla="*/ 0 w 1771232"/>
              <a:gd name="connsiteY12" fmla="*/ 289719 h 1565275"/>
              <a:gd name="connsiteX0" fmla="*/ 0 w 1736307"/>
              <a:gd name="connsiteY0" fmla="*/ 184944 h 1565275"/>
              <a:gd name="connsiteX1" fmla="*/ 661926 w 1736307"/>
              <a:gd name="connsiteY1" fmla="*/ 528934 h 1565275"/>
              <a:gd name="connsiteX2" fmla="*/ 841166 w 1736307"/>
              <a:gd name="connsiteY2" fmla="*/ 0 h 1565275"/>
              <a:gd name="connsiteX3" fmla="*/ 950556 w 1736307"/>
              <a:gd name="connsiteY3" fmla="*/ 528934 h 1565275"/>
              <a:gd name="connsiteX4" fmla="*/ 1647407 w 1736307"/>
              <a:gd name="connsiteY4" fmla="*/ 289719 h 1565275"/>
              <a:gd name="connsiteX5" fmla="*/ 1094871 w 1736307"/>
              <a:gd name="connsiteY5" fmla="*/ 782638 h 1565275"/>
              <a:gd name="connsiteX6" fmla="*/ 1736307 w 1736307"/>
              <a:gd name="connsiteY6" fmla="*/ 1399381 h 1565275"/>
              <a:gd name="connsiteX7" fmla="*/ 950556 w 1736307"/>
              <a:gd name="connsiteY7" fmla="*/ 1036341 h 1565275"/>
              <a:gd name="connsiteX8" fmla="*/ 860216 w 1736307"/>
              <a:gd name="connsiteY8" fmla="*/ 1565275 h 1565275"/>
              <a:gd name="connsiteX9" fmla="*/ 661926 w 1736307"/>
              <a:gd name="connsiteY9" fmla="*/ 1036341 h 1565275"/>
              <a:gd name="connsiteX10" fmla="*/ 73025 w 1736307"/>
              <a:gd name="connsiteY10" fmla="*/ 1351756 h 1565275"/>
              <a:gd name="connsiteX11" fmla="*/ 517611 w 1736307"/>
              <a:gd name="connsiteY11" fmla="*/ 782638 h 1565275"/>
              <a:gd name="connsiteX12" fmla="*/ 0 w 1736307"/>
              <a:gd name="connsiteY12" fmla="*/ 184944 h 1565275"/>
              <a:gd name="connsiteX0" fmla="*/ 0 w 1736307"/>
              <a:gd name="connsiteY0" fmla="*/ 184944 h 1565275"/>
              <a:gd name="connsiteX1" fmla="*/ 661926 w 1736307"/>
              <a:gd name="connsiteY1" fmla="*/ 528934 h 1565275"/>
              <a:gd name="connsiteX2" fmla="*/ 841166 w 1736307"/>
              <a:gd name="connsiteY2" fmla="*/ 0 h 1565275"/>
              <a:gd name="connsiteX3" fmla="*/ 950556 w 1736307"/>
              <a:gd name="connsiteY3" fmla="*/ 528934 h 1565275"/>
              <a:gd name="connsiteX4" fmla="*/ 1361657 w 1736307"/>
              <a:gd name="connsiteY4" fmla="*/ 365919 h 1565275"/>
              <a:gd name="connsiteX5" fmla="*/ 1094871 w 1736307"/>
              <a:gd name="connsiteY5" fmla="*/ 782638 h 1565275"/>
              <a:gd name="connsiteX6" fmla="*/ 1736307 w 1736307"/>
              <a:gd name="connsiteY6" fmla="*/ 1399381 h 1565275"/>
              <a:gd name="connsiteX7" fmla="*/ 950556 w 1736307"/>
              <a:gd name="connsiteY7" fmla="*/ 1036341 h 1565275"/>
              <a:gd name="connsiteX8" fmla="*/ 860216 w 1736307"/>
              <a:gd name="connsiteY8" fmla="*/ 1565275 h 1565275"/>
              <a:gd name="connsiteX9" fmla="*/ 661926 w 1736307"/>
              <a:gd name="connsiteY9" fmla="*/ 1036341 h 1565275"/>
              <a:gd name="connsiteX10" fmla="*/ 73025 w 1736307"/>
              <a:gd name="connsiteY10" fmla="*/ 1351756 h 1565275"/>
              <a:gd name="connsiteX11" fmla="*/ 517611 w 1736307"/>
              <a:gd name="connsiteY11" fmla="*/ 782638 h 1565275"/>
              <a:gd name="connsiteX12" fmla="*/ 0 w 1736307"/>
              <a:gd name="connsiteY12" fmla="*/ 184944 h 15652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736307" h="1565275">
                <a:moveTo>
                  <a:pt x="0" y="184944"/>
                </a:moveTo>
                <a:lnTo>
                  <a:pt x="661926" y="528934"/>
                </a:lnTo>
                <a:lnTo>
                  <a:pt x="841166" y="0"/>
                </a:lnTo>
                <a:lnTo>
                  <a:pt x="950556" y="528934"/>
                </a:lnTo>
                <a:lnTo>
                  <a:pt x="1361657" y="365919"/>
                </a:lnTo>
                <a:lnTo>
                  <a:pt x="1094871" y="782638"/>
                </a:lnTo>
                <a:lnTo>
                  <a:pt x="1736307" y="1399381"/>
                </a:lnTo>
                <a:lnTo>
                  <a:pt x="950556" y="1036341"/>
                </a:lnTo>
                <a:lnTo>
                  <a:pt x="860216" y="1565275"/>
                </a:lnTo>
                <a:lnTo>
                  <a:pt x="661926" y="1036341"/>
                </a:lnTo>
                <a:lnTo>
                  <a:pt x="73025" y="1351756"/>
                </a:lnTo>
                <a:lnTo>
                  <a:pt x="517611" y="782638"/>
                </a:lnTo>
                <a:lnTo>
                  <a:pt x="0" y="184944"/>
                </a:lnTo>
                <a:close/>
              </a:path>
            </a:pathLst>
          </a:custGeom>
          <a:solidFill>
            <a:srgbClr val="EED301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5" name="六角星 201"/>
          <p:cNvSpPr/>
          <p:nvPr userDrawn="1"/>
        </p:nvSpPr>
        <p:spPr>
          <a:xfrm>
            <a:off x="7723050" y="6486164"/>
            <a:ext cx="151851" cy="143981"/>
          </a:xfrm>
          <a:custGeom>
            <a:avLst/>
            <a:gdLst>
              <a:gd name="connsiteX0" fmla="*/ 0 w 1682332"/>
              <a:gd name="connsiteY0" fmla="*/ 492919 h 1971675"/>
              <a:gd name="connsiteX1" fmla="*/ 696851 w 1682332"/>
              <a:gd name="connsiteY1" fmla="*/ 732134 h 1971675"/>
              <a:gd name="connsiteX2" fmla="*/ 841166 w 1682332"/>
              <a:gd name="connsiteY2" fmla="*/ 0 h 1971675"/>
              <a:gd name="connsiteX3" fmla="*/ 985481 w 1682332"/>
              <a:gd name="connsiteY3" fmla="*/ 732134 h 1971675"/>
              <a:gd name="connsiteX4" fmla="*/ 1682332 w 1682332"/>
              <a:gd name="connsiteY4" fmla="*/ 492919 h 1971675"/>
              <a:gd name="connsiteX5" fmla="*/ 1129796 w 1682332"/>
              <a:gd name="connsiteY5" fmla="*/ 985838 h 1971675"/>
              <a:gd name="connsiteX6" fmla="*/ 1682332 w 1682332"/>
              <a:gd name="connsiteY6" fmla="*/ 1478756 h 1971675"/>
              <a:gd name="connsiteX7" fmla="*/ 985481 w 1682332"/>
              <a:gd name="connsiteY7" fmla="*/ 1239541 h 1971675"/>
              <a:gd name="connsiteX8" fmla="*/ 841166 w 1682332"/>
              <a:gd name="connsiteY8" fmla="*/ 1971675 h 1971675"/>
              <a:gd name="connsiteX9" fmla="*/ 696851 w 1682332"/>
              <a:gd name="connsiteY9" fmla="*/ 1239541 h 1971675"/>
              <a:gd name="connsiteX10" fmla="*/ 0 w 1682332"/>
              <a:gd name="connsiteY10" fmla="*/ 1478756 h 1971675"/>
              <a:gd name="connsiteX11" fmla="*/ 552536 w 1682332"/>
              <a:gd name="connsiteY11" fmla="*/ 985838 h 1971675"/>
              <a:gd name="connsiteX12" fmla="*/ 0 w 1682332"/>
              <a:gd name="connsiteY12" fmla="*/ 492919 h 1971675"/>
              <a:gd name="connsiteX0" fmla="*/ 0 w 1682332"/>
              <a:gd name="connsiteY0" fmla="*/ 289719 h 1768475"/>
              <a:gd name="connsiteX1" fmla="*/ 696851 w 1682332"/>
              <a:gd name="connsiteY1" fmla="*/ 528934 h 1768475"/>
              <a:gd name="connsiteX2" fmla="*/ 876091 w 1682332"/>
              <a:gd name="connsiteY2" fmla="*/ 0 h 1768475"/>
              <a:gd name="connsiteX3" fmla="*/ 985481 w 1682332"/>
              <a:gd name="connsiteY3" fmla="*/ 528934 h 1768475"/>
              <a:gd name="connsiteX4" fmla="*/ 1682332 w 1682332"/>
              <a:gd name="connsiteY4" fmla="*/ 289719 h 1768475"/>
              <a:gd name="connsiteX5" fmla="*/ 1129796 w 1682332"/>
              <a:gd name="connsiteY5" fmla="*/ 782638 h 1768475"/>
              <a:gd name="connsiteX6" fmla="*/ 1682332 w 1682332"/>
              <a:gd name="connsiteY6" fmla="*/ 1275556 h 1768475"/>
              <a:gd name="connsiteX7" fmla="*/ 985481 w 1682332"/>
              <a:gd name="connsiteY7" fmla="*/ 1036341 h 1768475"/>
              <a:gd name="connsiteX8" fmla="*/ 841166 w 1682332"/>
              <a:gd name="connsiteY8" fmla="*/ 1768475 h 1768475"/>
              <a:gd name="connsiteX9" fmla="*/ 696851 w 1682332"/>
              <a:gd name="connsiteY9" fmla="*/ 1036341 h 1768475"/>
              <a:gd name="connsiteX10" fmla="*/ 0 w 1682332"/>
              <a:gd name="connsiteY10" fmla="*/ 1275556 h 1768475"/>
              <a:gd name="connsiteX11" fmla="*/ 552536 w 1682332"/>
              <a:gd name="connsiteY11" fmla="*/ 782638 h 1768475"/>
              <a:gd name="connsiteX12" fmla="*/ 0 w 1682332"/>
              <a:gd name="connsiteY12" fmla="*/ 289719 h 1768475"/>
              <a:gd name="connsiteX0" fmla="*/ 0 w 1682332"/>
              <a:gd name="connsiteY0" fmla="*/ 289719 h 1768475"/>
              <a:gd name="connsiteX1" fmla="*/ 696851 w 1682332"/>
              <a:gd name="connsiteY1" fmla="*/ 528934 h 1768475"/>
              <a:gd name="connsiteX2" fmla="*/ 876091 w 1682332"/>
              <a:gd name="connsiteY2" fmla="*/ 0 h 1768475"/>
              <a:gd name="connsiteX3" fmla="*/ 985481 w 1682332"/>
              <a:gd name="connsiteY3" fmla="*/ 528934 h 1768475"/>
              <a:gd name="connsiteX4" fmla="*/ 1682332 w 1682332"/>
              <a:gd name="connsiteY4" fmla="*/ 289719 h 1768475"/>
              <a:gd name="connsiteX5" fmla="*/ 1129796 w 1682332"/>
              <a:gd name="connsiteY5" fmla="*/ 782638 h 1768475"/>
              <a:gd name="connsiteX6" fmla="*/ 1682332 w 1682332"/>
              <a:gd name="connsiteY6" fmla="*/ 1275556 h 1768475"/>
              <a:gd name="connsiteX7" fmla="*/ 985481 w 1682332"/>
              <a:gd name="connsiteY7" fmla="*/ 1036341 h 1768475"/>
              <a:gd name="connsiteX8" fmla="*/ 841166 w 1682332"/>
              <a:gd name="connsiteY8" fmla="*/ 1768475 h 1768475"/>
              <a:gd name="connsiteX9" fmla="*/ 696851 w 1682332"/>
              <a:gd name="connsiteY9" fmla="*/ 1036341 h 1768475"/>
              <a:gd name="connsiteX10" fmla="*/ 107950 w 1682332"/>
              <a:gd name="connsiteY10" fmla="*/ 1351756 h 1768475"/>
              <a:gd name="connsiteX11" fmla="*/ 552536 w 1682332"/>
              <a:gd name="connsiteY11" fmla="*/ 782638 h 1768475"/>
              <a:gd name="connsiteX12" fmla="*/ 0 w 1682332"/>
              <a:gd name="connsiteY12" fmla="*/ 289719 h 1768475"/>
              <a:gd name="connsiteX0" fmla="*/ 0 w 1682332"/>
              <a:gd name="connsiteY0" fmla="*/ 289719 h 1565275"/>
              <a:gd name="connsiteX1" fmla="*/ 696851 w 1682332"/>
              <a:gd name="connsiteY1" fmla="*/ 528934 h 1565275"/>
              <a:gd name="connsiteX2" fmla="*/ 876091 w 1682332"/>
              <a:gd name="connsiteY2" fmla="*/ 0 h 1565275"/>
              <a:gd name="connsiteX3" fmla="*/ 985481 w 1682332"/>
              <a:gd name="connsiteY3" fmla="*/ 528934 h 1565275"/>
              <a:gd name="connsiteX4" fmla="*/ 1682332 w 1682332"/>
              <a:gd name="connsiteY4" fmla="*/ 289719 h 1565275"/>
              <a:gd name="connsiteX5" fmla="*/ 1129796 w 1682332"/>
              <a:gd name="connsiteY5" fmla="*/ 782638 h 1565275"/>
              <a:gd name="connsiteX6" fmla="*/ 1682332 w 1682332"/>
              <a:gd name="connsiteY6" fmla="*/ 1275556 h 1565275"/>
              <a:gd name="connsiteX7" fmla="*/ 985481 w 1682332"/>
              <a:gd name="connsiteY7" fmla="*/ 1036341 h 1565275"/>
              <a:gd name="connsiteX8" fmla="*/ 895141 w 1682332"/>
              <a:gd name="connsiteY8" fmla="*/ 1565275 h 1565275"/>
              <a:gd name="connsiteX9" fmla="*/ 696851 w 1682332"/>
              <a:gd name="connsiteY9" fmla="*/ 1036341 h 1565275"/>
              <a:gd name="connsiteX10" fmla="*/ 107950 w 1682332"/>
              <a:gd name="connsiteY10" fmla="*/ 1351756 h 1565275"/>
              <a:gd name="connsiteX11" fmla="*/ 552536 w 1682332"/>
              <a:gd name="connsiteY11" fmla="*/ 782638 h 1565275"/>
              <a:gd name="connsiteX12" fmla="*/ 0 w 1682332"/>
              <a:gd name="connsiteY12" fmla="*/ 289719 h 1565275"/>
              <a:gd name="connsiteX0" fmla="*/ 0 w 1771232"/>
              <a:gd name="connsiteY0" fmla="*/ 289719 h 1565275"/>
              <a:gd name="connsiteX1" fmla="*/ 696851 w 1771232"/>
              <a:gd name="connsiteY1" fmla="*/ 528934 h 1565275"/>
              <a:gd name="connsiteX2" fmla="*/ 876091 w 1771232"/>
              <a:gd name="connsiteY2" fmla="*/ 0 h 1565275"/>
              <a:gd name="connsiteX3" fmla="*/ 985481 w 1771232"/>
              <a:gd name="connsiteY3" fmla="*/ 528934 h 1565275"/>
              <a:gd name="connsiteX4" fmla="*/ 1682332 w 1771232"/>
              <a:gd name="connsiteY4" fmla="*/ 289719 h 1565275"/>
              <a:gd name="connsiteX5" fmla="*/ 1129796 w 1771232"/>
              <a:gd name="connsiteY5" fmla="*/ 782638 h 1565275"/>
              <a:gd name="connsiteX6" fmla="*/ 1771232 w 1771232"/>
              <a:gd name="connsiteY6" fmla="*/ 1399381 h 1565275"/>
              <a:gd name="connsiteX7" fmla="*/ 985481 w 1771232"/>
              <a:gd name="connsiteY7" fmla="*/ 1036341 h 1565275"/>
              <a:gd name="connsiteX8" fmla="*/ 895141 w 1771232"/>
              <a:gd name="connsiteY8" fmla="*/ 1565275 h 1565275"/>
              <a:gd name="connsiteX9" fmla="*/ 696851 w 1771232"/>
              <a:gd name="connsiteY9" fmla="*/ 1036341 h 1565275"/>
              <a:gd name="connsiteX10" fmla="*/ 107950 w 1771232"/>
              <a:gd name="connsiteY10" fmla="*/ 1351756 h 1565275"/>
              <a:gd name="connsiteX11" fmla="*/ 552536 w 1771232"/>
              <a:gd name="connsiteY11" fmla="*/ 782638 h 1565275"/>
              <a:gd name="connsiteX12" fmla="*/ 0 w 1771232"/>
              <a:gd name="connsiteY12" fmla="*/ 289719 h 1565275"/>
              <a:gd name="connsiteX0" fmla="*/ 0 w 1736307"/>
              <a:gd name="connsiteY0" fmla="*/ 184944 h 1565275"/>
              <a:gd name="connsiteX1" fmla="*/ 661926 w 1736307"/>
              <a:gd name="connsiteY1" fmla="*/ 528934 h 1565275"/>
              <a:gd name="connsiteX2" fmla="*/ 841166 w 1736307"/>
              <a:gd name="connsiteY2" fmla="*/ 0 h 1565275"/>
              <a:gd name="connsiteX3" fmla="*/ 950556 w 1736307"/>
              <a:gd name="connsiteY3" fmla="*/ 528934 h 1565275"/>
              <a:gd name="connsiteX4" fmla="*/ 1647407 w 1736307"/>
              <a:gd name="connsiteY4" fmla="*/ 289719 h 1565275"/>
              <a:gd name="connsiteX5" fmla="*/ 1094871 w 1736307"/>
              <a:gd name="connsiteY5" fmla="*/ 782638 h 1565275"/>
              <a:gd name="connsiteX6" fmla="*/ 1736307 w 1736307"/>
              <a:gd name="connsiteY6" fmla="*/ 1399381 h 1565275"/>
              <a:gd name="connsiteX7" fmla="*/ 950556 w 1736307"/>
              <a:gd name="connsiteY7" fmla="*/ 1036341 h 1565275"/>
              <a:gd name="connsiteX8" fmla="*/ 860216 w 1736307"/>
              <a:gd name="connsiteY8" fmla="*/ 1565275 h 1565275"/>
              <a:gd name="connsiteX9" fmla="*/ 661926 w 1736307"/>
              <a:gd name="connsiteY9" fmla="*/ 1036341 h 1565275"/>
              <a:gd name="connsiteX10" fmla="*/ 73025 w 1736307"/>
              <a:gd name="connsiteY10" fmla="*/ 1351756 h 1565275"/>
              <a:gd name="connsiteX11" fmla="*/ 517611 w 1736307"/>
              <a:gd name="connsiteY11" fmla="*/ 782638 h 1565275"/>
              <a:gd name="connsiteX12" fmla="*/ 0 w 1736307"/>
              <a:gd name="connsiteY12" fmla="*/ 184944 h 1565275"/>
              <a:gd name="connsiteX0" fmla="*/ 0 w 1736307"/>
              <a:gd name="connsiteY0" fmla="*/ 184944 h 1565275"/>
              <a:gd name="connsiteX1" fmla="*/ 661926 w 1736307"/>
              <a:gd name="connsiteY1" fmla="*/ 528934 h 1565275"/>
              <a:gd name="connsiteX2" fmla="*/ 841166 w 1736307"/>
              <a:gd name="connsiteY2" fmla="*/ 0 h 1565275"/>
              <a:gd name="connsiteX3" fmla="*/ 950556 w 1736307"/>
              <a:gd name="connsiteY3" fmla="*/ 528934 h 1565275"/>
              <a:gd name="connsiteX4" fmla="*/ 1361657 w 1736307"/>
              <a:gd name="connsiteY4" fmla="*/ 365919 h 1565275"/>
              <a:gd name="connsiteX5" fmla="*/ 1094871 w 1736307"/>
              <a:gd name="connsiteY5" fmla="*/ 782638 h 1565275"/>
              <a:gd name="connsiteX6" fmla="*/ 1736307 w 1736307"/>
              <a:gd name="connsiteY6" fmla="*/ 1399381 h 1565275"/>
              <a:gd name="connsiteX7" fmla="*/ 950556 w 1736307"/>
              <a:gd name="connsiteY7" fmla="*/ 1036341 h 1565275"/>
              <a:gd name="connsiteX8" fmla="*/ 860216 w 1736307"/>
              <a:gd name="connsiteY8" fmla="*/ 1565275 h 1565275"/>
              <a:gd name="connsiteX9" fmla="*/ 661926 w 1736307"/>
              <a:gd name="connsiteY9" fmla="*/ 1036341 h 1565275"/>
              <a:gd name="connsiteX10" fmla="*/ 73025 w 1736307"/>
              <a:gd name="connsiteY10" fmla="*/ 1351756 h 1565275"/>
              <a:gd name="connsiteX11" fmla="*/ 517611 w 1736307"/>
              <a:gd name="connsiteY11" fmla="*/ 782638 h 1565275"/>
              <a:gd name="connsiteX12" fmla="*/ 0 w 1736307"/>
              <a:gd name="connsiteY12" fmla="*/ 184944 h 15652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736307" h="1565275">
                <a:moveTo>
                  <a:pt x="0" y="184944"/>
                </a:moveTo>
                <a:lnTo>
                  <a:pt x="661926" y="528934"/>
                </a:lnTo>
                <a:lnTo>
                  <a:pt x="841166" y="0"/>
                </a:lnTo>
                <a:lnTo>
                  <a:pt x="950556" y="528934"/>
                </a:lnTo>
                <a:lnTo>
                  <a:pt x="1361657" y="365919"/>
                </a:lnTo>
                <a:lnTo>
                  <a:pt x="1094871" y="782638"/>
                </a:lnTo>
                <a:lnTo>
                  <a:pt x="1736307" y="1399381"/>
                </a:lnTo>
                <a:lnTo>
                  <a:pt x="950556" y="1036341"/>
                </a:lnTo>
                <a:lnTo>
                  <a:pt x="860216" y="1565275"/>
                </a:lnTo>
                <a:lnTo>
                  <a:pt x="661926" y="1036341"/>
                </a:lnTo>
                <a:lnTo>
                  <a:pt x="73025" y="1351756"/>
                </a:lnTo>
                <a:lnTo>
                  <a:pt x="517611" y="782638"/>
                </a:lnTo>
                <a:lnTo>
                  <a:pt x="0" y="184944"/>
                </a:lnTo>
                <a:close/>
              </a:path>
            </a:pathLst>
          </a:custGeom>
          <a:solidFill>
            <a:srgbClr val="EED301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6" name="六角星 201"/>
          <p:cNvSpPr/>
          <p:nvPr userDrawn="1"/>
        </p:nvSpPr>
        <p:spPr>
          <a:xfrm>
            <a:off x="1528607" y="6357237"/>
            <a:ext cx="182810" cy="173336"/>
          </a:xfrm>
          <a:custGeom>
            <a:avLst/>
            <a:gdLst>
              <a:gd name="connsiteX0" fmla="*/ 0 w 1682332"/>
              <a:gd name="connsiteY0" fmla="*/ 492919 h 1971675"/>
              <a:gd name="connsiteX1" fmla="*/ 696851 w 1682332"/>
              <a:gd name="connsiteY1" fmla="*/ 732134 h 1971675"/>
              <a:gd name="connsiteX2" fmla="*/ 841166 w 1682332"/>
              <a:gd name="connsiteY2" fmla="*/ 0 h 1971675"/>
              <a:gd name="connsiteX3" fmla="*/ 985481 w 1682332"/>
              <a:gd name="connsiteY3" fmla="*/ 732134 h 1971675"/>
              <a:gd name="connsiteX4" fmla="*/ 1682332 w 1682332"/>
              <a:gd name="connsiteY4" fmla="*/ 492919 h 1971675"/>
              <a:gd name="connsiteX5" fmla="*/ 1129796 w 1682332"/>
              <a:gd name="connsiteY5" fmla="*/ 985838 h 1971675"/>
              <a:gd name="connsiteX6" fmla="*/ 1682332 w 1682332"/>
              <a:gd name="connsiteY6" fmla="*/ 1478756 h 1971675"/>
              <a:gd name="connsiteX7" fmla="*/ 985481 w 1682332"/>
              <a:gd name="connsiteY7" fmla="*/ 1239541 h 1971675"/>
              <a:gd name="connsiteX8" fmla="*/ 841166 w 1682332"/>
              <a:gd name="connsiteY8" fmla="*/ 1971675 h 1971675"/>
              <a:gd name="connsiteX9" fmla="*/ 696851 w 1682332"/>
              <a:gd name="connsiteY9" fmla="*/ 1239541 h 1971675"/>
              <a:gd name="connsiteX10" fmla="*/ 0 w 1682332"/>
              <a:gd name="connsiteY10" fmla="*/ 1478756 h 1971675"/>
              <a:gd name="connsiteX11" fmla="*/ 552536 w 1682332"/>
              <a:gd name="connsiteY11" fmla="*/ 985838 h 1971675"/>
              <a:gd name="connsiteX12" fmla="*/ 0 w 1682332"/>
              <a:gd name="connsiteY12" fmla="*/ 492919 h 1971675"/>
              <a:gd name="connsiteX0" fmla="*/ 0 w 1682332"/>
              <a:gd name="connsiteY0" fmla="*/ 289719 h 1768475"/>
              <a:gd name="connsiteX1" fmla="*/ 696851 w 1682332"/>
              <a:gd name="connsiteY1" fmla="*/ 528934 h 1768475"/>
              <a:gd name="connsiteX2" fmla="*/ 876091 w 1682332"/>
              <a:gd name="connsiteY2" fmla="*/ 0 h 1768475"/>
              <a:gd name="connsiteX3" fmla="*/ 985481 w 1682332"/>
              <a:gd name="connsiteY3" fmla="*/ 528934 h 1768475"/>
              <a:gd name="connsiteX4" fmla="*/ 1682332 w 1682332"/>
              <a:gd name="connsiteY4" fmla="*/ 289719 h 1768475"/>
              <a:gd name="connsiteX5" fmla="*/ 1129796 w 1682332"/>
              <a:gd name="connsiteY5" fmla="*/ 782638 h 1768475"/>
              <a:gd name="connsiteX6" fmla="*/ 1682332 w 1682332"/>
              <a:gd name="connsiteY6" fmla="*/ 1275556 h 1768475"/>
              <a:gd name="connsiteX7" fmla="*/ 985481 w 1682332"/>
              <a:gd name="connsiteY7" fmla="*/ 1036341 h 1768475"/>
              <a:gd name="connsiteX8" fmla="*/ 841166 w 1682332"/>
              <a:gd name="connsiteY8" fmla="*/ 1768475 h 1768475"/>
              <a:gd name="connsiteX9" fmla="*/ 696851 w 1682332"/>
              <a:gd name="connsiteY9" fmla="*/ 1036341 h 1768475"/>
              <a:gd name="connsiteX10" fmla="*/ 0 w 1682332"/>
              <a:gd name="connsiteY10" fmla="*/ 1275556 h 1768475"/>
              <a:gd name="connsiteX11" fmla="*/ 552536 w 1682332"/>
              <a:gd name="connsiteY11" fmla="*/ 782638 h 1768475"/>
              <a:gd name="connsiteX12" fmla="*/ 0 w 1682332"/>
              <a:gd name="connsiteY12" fmla="*/ 289719 h 1768475"/>
              <a:gd name="connsiteX0" fmla="*/ 0 w 1682332"/>
              <a:gd name="connsiteY0" fmla="*/ 289719 h 1768475"/>
              <a:gd name="connsiteX1" fmla="*/ 696851 w 1682332"/>
              <a:gd name="connsiteY1" fmla="*/ 528934 h 1768475"/>
              <a:gd name="connsiteX2" fmla="*/ 876091 w 1682332"/>
              <a:gd name="connsiteY2" fmla="*/ 0 h 1768475"/>
              <a:gd name="connsiteX3" fmla="*/ 985481 w 1682332"/>
              <a:gd name="connsiteY3" fmla="*/ 528934 h 1768475"/>
              <a:gd name="connsiteX4" fmla="*/ 1682332 w 1682332"/>
              <a:gd name="connsiteY4" fmla="*/ 289719 h 1768475"/>
              <a:gd name="connsiteX5" fmla="*/ 1129796 w 1682332"/>
              <a:gd name="connsiteY5" fmla="*/ 782638 h 1768475"/>
              <a:gd name="connsiteX6" fmla="*/ 1682332 w 1682332"/>
              <a:gd name="connsiteY6" fmla="*/ 1275556 h 1768475"/>
              <a:gd name="connsiteX7" fmla="*/ 985481 w 1682332"/>
              <a:gd name="connsiteY7" fmla="*/ 1036341 h 1768475"/>
              <a:gd name="connsiteX8" fmla="*/ 841166 w 1682332"/>
              <a:gd name="connsiteY8" fmla="*/ 1768475 h 1768475"/>
              <a:gd name="connsiteX9" fmla="*/ 696851 w 1682332"/>
              <a:gd name="connsiteY9" fmla="*/ 1036341 h 1768475"/>
              <a:gd name="connsiteX10" fmla="*/ 107950 w 1682332"/>
              <a:gd name="connsiteY10" fmla="*/ 1351756 h 1768475"/>
              <a:gd name="connsiteX11" fmla="*/ 552536 w 1682332"/>
              <a:gd name="connsiteY11" fmla="*/ 782638 h 1768475"/>
              <a:gd name="connsiteX12" fmla="*/ 0 w 1682332"/>
              <a:gd name="connsiteY12" fmla="*/ 289719 h 1768475"/>
              <a:gd name="connsiteX0" fmla="*/ 0 w 1682332"/>
              <a:gd name="connsiteY0" fmla="*/ 289719 h 1565275"/>
              <a:gd name="connsiteX1" fmla="*/ 696851 w 1682332"/>
              <a:gd name="connsiteY1" fmla="*/ 528934 h 1565275"/>
              <a:gd name="connsiteX2" fmla="*/ 876091 w 1682332"/>
              <a:gd name="connsiteY2" fmla="*/ 0 h 1565275"/>
              <a:gd name="connsiteX3" fmla="*/ 985481 w 1682332"/>
              <a:gd name="connsiteY3" fmla="*/ 528934 h 1565275"/>
              <a:gd name="connsiteX4" fmla="*/ 1682332 w 1682332"/>
              <a:gd name="connsiteY4" fmla="*/ 289719 h 1565275"/>
              <a:gd name="connsiteX5" fmla="*/ 1129796 w 1682332"/>
              <a:gd name="connsiteY5" fmla="*/ 782638 h 1565275"/>
              <a:gd name="connsiteX6" fmla="*/ 1682332 w 1682332"/>
              <a:gd name="connsiteY6" fmla="*/ 1275556 h 1565275"/>
              <a:gd name="connsiteX7" fmla="*/ 985481 w 1682332"/>
              <a:gd name="connsiteY7" fmla="*/ 1036341 h 1565275"/>
              <a:gd name="connsiteX8" fmla="*/ 895141 w 1682332"/>
              <a:gd name="connsiteY8" fmla="*/ 1565275 h 1565275"/>
              <a:gd name="connsiteX9" fmla="*/ 696851 w 1682332"/>
              <a:gd name="connsiteY9" fmla="*/ 1036341 h 1565275"/>
              <a:gd name="connsiteX10" fmla="*/ 107950 w 1682332"/>
              <a:gd name="connsiteY10" fmla="*/ 1351756 h 1565275"/>
              <a:gd name="connsiteX11" fmla="*/ 552536 w 1682332"/>
              <a:gd name="connsiteY11" fmla="*/ 782638 h 1565275"/>
              <a:gd name="connsiteX12" fmla="*/ 0 w 1682332"/>
              <a:gd name="connsiteY12" fmla="*/ 289719 h 1565275"/>
              <a:gd name="connsiteX0" fmla="*/ 0 w 1771232"/>
              <a:gd name="connsiteY0" fmla="*/ 289719 h 1565275"/>
              <a:gd name="connsiteX1" fmla="*/ 696851 w 1771232"/>
              <a:gd name="connsiteY1" fmla="*/ 528934 h 1565275"/>
              <a:gd name="connsiteX2" fmla="*/ 876091 w 1771232"/>
              <a:gd name="connsiteY2" fmla="*/ 0 h 1565275"/>
              <a:gd name="connsiteX3" fmla="*/ 985481 w 1771232"/>
              <a:gd name="connsiteY3" fmla="*/ 528934 h 1565275"/>
              <a:gd name="connsiteX4" fmla="*/ 1682332 w 1771232"/>
              <a:gd name="connsiteY4" fmla="*/ 289719 h 1565275"/>
              <a:gd name="connsiteX5" fmla="*/ 1129796 w 1771232"/>
              <a:gd name="connsiteY5" fmla="*/ 782638 h 1565275"/>
              <a:gd name="connsiteX6" fmla="*/ 1771232 w 1771232"/>
              <a:gd name="connsiteY6" fmla="*/ 1399381 h 1565275"/>
              <a:gd name="connsiteX7" fmla="*/ 985481 w 1771232"/>
              <a:gd name="connsiteY7" fmla="*/ 1036341 h 1565275"/>
              <a:gd name="connsiteX8" fmla="*/ 895141 w 1771232"/>
              <a:gd name="connsiteY8" fmla="*/ 1565275 h 1565275"/>
              <a:gd name="connsiteX9" fmla="*/ 696851 w 1771232"/>
              <a:gd name="connsiteY9" fmla="*/ 1036341 h 1565275"/>
              <a:gd name="connsiteX10" fmla="*/ 107950 w 1771232"/>
              <a:gd name="connsiteY10" fmla="*/ 1351756 h 1565275"/>
              <a:gd name="connsiteX11" fmla="*/ 552536 w 1771232"/>
              <a:gd name="connsiteY11" fmla="*/ 782638 h 1565275"/>
              <a:gd name="connsiteX12" fmla="*/ 0 w 1771232"/>
              <a:gd name="connsiteY12" fmla="*/ 289719 h 1565275"/>
              <a:gd name="connsiteX0" fmla="*/ 0 w 1736307"/>
              <a:gd name="connsiteY0" fmla="*/ 184944 h 1565275"/>
              <a:gd name="connsiteX1" fmla="*/ 661926 w 1736307"/>
              <a:gd name="connsiteY1" fmla="*/ 528934 h 1565275"/>
              <a:gd name="connsiteX2" fmla="*/ 841166 w 1736307"/>
              <a:gd name="connsiteY2" fmla="*/ 0 h 1565275"/>
              <a:gd name="connsiteX3" fmla="*/ 950556 w 1736307"/>
              <a:gd name="connsiteY3" fmla="*/ 528934 h 1565275"/>
              <a:gd name="connsiteX4" fmla="*/ 1647407 w 1736307"/>
              <a:gd name="connsiteY4" fmla="*/ 289719 h 1565275"/>
              <a:gd name="connsiteX5" fmla="*/ 1094871 w 1736307"/>
              <a:gd name="connsiteY5" fmla="*/ 782638 h 1565275"/>
              <a:gd name="connsiteX6" fmla="*/ 1736307 w 1736307"/>
              <a:gd name="connsiteY6" fmla="*/ 1399381 h 1565275"/>
              <a:gd name="connsiteX7" fmla="*/ 950556 w 1736307"/>
              <a:gd name="connsiteY7" fmla="*/ 1036341 h 1565275"/>
              <a:gd name="connsiteX8" fmla="*/ 860216 w 1736307"/>
              <a:gd name="connsiteY8" fmla="*/ 1565275 h 1565275"/>
              <a:gd name="connsiteX9" fmla="*/ 661926 w 1736307"/>
              <a:gd name="connsiteY9" fmla="*/ 1036341 h 1565275"/>
              <a:gd name="connsiteX10" fmla="*/ 73025 w 1736307"/>
              <a:gd name="connsiteY10" fmla="*/ 1351756 h 1565275"/>
              <a:gd name="connsiteX11" fmla="*/ 517611 w 1736307"/>
              <a:gd name="connsiteY11" fmla="*/ 782638 h 1565275"/>
              <a:gd name="connsiteX12" fmla="*/ 0 w 1736307"/>
              <a:gd name="connsiteY12" fmla="*/ 184944 h 1565275"/>
              <a:gd name="connsiteX0" fmla="*/ 0 w 1736307"/>
              <a:gd name="connsiteY0" fmla="*/ 184944 h 1565275"/>
              <a:gd name="connsiteX1" fmla="*/ 661926 w 1736307"/>
              <a:gd name="connsiteY1" fmla="*/ 528934 h 1565275"/>
              <a:gd name="connsiteX2" fmla="*/ 841166 w 1736307"/>
              <a:gd name="connsiteY2" fmla="*/ 0 h 1565275"/>
              <a:gd name="connsiteX3" fmla="*/ 950556 w 1736307"/>
              <a:gd name="connsiteY3" fmla="*/ 528934 h 1565275"/>
              <a:gd name="connsiteX4" fmla="*/ 1361657 w 1736307"/>
              <a:gd name="connsiteY4" fmla="*/ 365919 h 1565275"/>
              <a:gd name="connsiteX5" fmla="*/ 1094871 w 1736307"/>
              <a:gd name="connsiteY5" fmla="*/ 782638 h 1565275"/>
              <a:gd name="connsiteX6" fmla="*/ 1736307 w 1736307"/>
              <a:gd name="connsiteY6" fmla="*/ 1399381 h 1565275"/>
              <a:gd name="connsiteX7" fmla="*/ 950556 w 1736307"/>
              <a:gd name="connsiteY7" fmla="*/ 1036341 h 1565275"/>
              <a:gd name="connsiteX8" fmla="*/ 860216 w 1736307"/>
              <a:gd name="connsiteY8" fmla="*/ 1565275 h 1565275"/>
              <a:gd name="connsiteX9" fmla="*/ 661926 w 1736307"/>
              <a:gd name="connsiteY9" fmla="*/ 1036341 h 1565275"/>
              <a:gd name="connsiteX10" fmla="*/ 73025 w 1736307"/>
              <a:gd name="connsiteY10" fmla="*/ 1351756 h 1565275"/>
              <a:gd name="connsiteX11" fmla="*/ 517611 w 1736307"/>
              <a:gd name="connsiteY11" fmla="*/ 782638 h 1565275"/>
              <a:gd name="connsiteX12" fmla="*/ 0 w 1736307"/>
              <a:gd name="connsiteY12" fmla="*/ 184944 h 15652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736307" h="1565275">
                <a:moveTo>
                  <a:pt x="0" y="184944"/>
                </a:moveTo>
                <a:lnTo>
                  <a:pt x="661926" y="528934"/>
                </a:lnTo>
                <a:lnTo>
                  <a:pt x="841166" y="0"/>
                </a:lnTo>
                <a:lnTo>
                  <a:pt x="950556" y="528934"/>
                </a:lnTo>
                <a:lnTo>
                  <a:pt x="1361657" y="365919"/>
                </a:lnTo>
                <a:lnTo>
                  <a:pt x="1094871" y="782638"/>
                </a:lnTo>
                <a:lnTo>
                  <a:pt x="1736307" y="1399381"/>
                </a:lnTo>
                <a:lnTo>
                  <a:pt x="950556" y="1036341"/>
                </a:lnTo>
                <a:lnTo>
                  <a:pt x="860216" y="1565275"/>
                </a:lnTo>
                <a:lnTo>
                  <a:pt x="661926" y="1036341"/>
                </a:lnTo>
                <a:lnTo>
                  <a:pt x="73025" y="1351756"/>
                </a:lnTo>
                <a:lnTo>
                  <a:pt x="517611" y="782638"/>
                </a:lnTo>
                <a:lnTo>
                  <a:pt x="0" y="184944"/>
                </a:lnTo>
                <a:close/>
              </a:path>
            </a:pathLst>
          </a:custGeom>
          <a:solidFill>
            <a:srgbClr val="EED301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7" name="六角星 201"/>
          <p:cNvSpPr/>
          <p:nvPr userDrawn="1"/>
        </p:nvSpPr>
        <p:spPr>
          <a:xfrm>
            <a:off x="363672" y="5767219"/>
            <a:ext cx="265372" cy="251619"/>
          </a:xfrm>
          <a:custGeom>
            <a:avLst/>
            <a:gdLst>
              <a:gd name="connsiteX0" fmla="*/ 0 w 1682332"/>
              <a:gd name="connsiteY0" fmla="*/ 492919 h 1971675"/>
              <a:gd name="connsiteX1" fmla="*/ 696851 w 1682332"/>
              <a:gd name="connsiteY1" fmla="*/ 732134 h 1971675"/>
              <a:gd name="connsiteX2" fmla="*/ 841166 w 1682332"/>
              <a:gd name="connsiteY2" fmla="*/ 0 h 1971675"/>
              <a:gd name="connsiteX3" fmla="*/ 985481 w 1682332"/>
              <a:gd name="connsiteY3" fmla="*/ 732134 h 1971675"/>
              <a:gd name="connsiteX4" fmla="*/ 1682332 w 1682332"/>
              <a:gd name="connsiteY4" fmla="*/ 492919 h 1971675"/>
              <a:gd name="connsiteX5" fmla="*/ 1129796 w 1682332"/>
              <a:gd name="connsiteY5" fmla="*/ 985838 h 1971675"/>
              <a:gd name="connsiteX6" fmla="*/ 1682332 w 1682332"/>
              <a:gd name="connsiteY6" fmla="*/ 1478756 h 1971675"/>
              <a:gd name="connsiteX7" fmla="*/ 985481 w 1682332"/>
              <a:gd name="connsiteY7" fmla="*/ 1239541 h 1971675"/>
              <a:gd name="connsiteX8" fmla="*/ 841166 w 1682332"/>
              <a:gd name="connsiteY8" fmla="*/ 1971675 h 1971675"/>
              <a:gd name="connsiteX9" fmla="*/ 696851 w 1682332"/>
              <a:gd name="connsiteY9" fmla="*/ 1239541 h 1971675"/>
              <a:gd name="connsiteX10" fmla="*/ 0 w 1682332"/>
              <a:gd name="connsiteY10" fmla="*/ 1478756 h 1971675"/>
              <a:gd name="connsiteX11" fmla="*/ 552536 w 1682332"/>
              <a:gd name="connsiteY11" fmla="*/ 985838 h 1971675"/>
              <a:gd name="connsiteX12" fmla="*/ 0 w 1682332"/>
              <a:gd name="connsiteY12" fmla="*/ 492919 h 1971675"/>
              <a:gd name="connsiteX0" fmla="*/ 0 w 1682332"/>
              <a:gd name="connsiteY0" fmla="*/ 289719 h 1768475"/>
              <a:gd name="connsiteX1" fmla="*/ 696851 w 1682332"/>
              <a:gd name="connsiteY1" fmla="*/ 528934 h 1768475"/>
              <a:gd name="connsiteX2" fmla="*/ 876091 w 1682332"/>
              <a:gd name="connsiteY2" fmla="*/ 0 h 1768475"/>
              <a:gd name="connsiteX3" fmla="*/ 985481 w 1682332"/>
              <a:gd name="connsiteY3" fmla="*/ 528934 h 1768475"/>
              <a:gd name="connsiteX4" fmla="*/ 1682332 w 1682332"/>
              <a:gd name="connsiteY4" fmla="*/ 289719 h 1768475"/>
              <a:gd name="connsiteX5" fmla="*/ 1129796 w 1682332"/>
              <a:gd name="connsiteY5" fmla="*/ 782638 h 1768475"/>
              <a:gd name="connsiteX6" fmla="*/ 1682332 w 1682332"/>
              <a:gd name="connsiteY6" fmla="*/ 1275556 h 1768475"/>
              <a:gd name="connsiteX7" fmla="*/ 985481 w 1682332"/>
              <a:gd name="connsiteY7" fmla="*/ 1036341 h 1768475"/>
              <a:gd name="connsiteX8" fmla="*/ 841166 w 1682332"/>
              <a:gd name="connsiteY8" fmla="*/ 1768475 h 1768475"/>
              <a:gd name="connsiteX9" fmla="*/ 696851 w 1682332"/>
              <a:gd name="connsiteY9" fmla="*/ 1036341 h 1768475"/>
              <a:gd name="connsiteX10" fmla="*/ 0 w 1682332"/>
              <a:gd name="connsiteY10" fmla="*/ 1275556 h 1768475"/>
              <a:gd name="connsiteX11" fmla="*/ 552536 w 1682332"/>
              <a:gd name="connsiteY11" fmla="*/ 782638 h 1768475"/>
              <a:gd name="connsiteX12" fmla="*/ 0 w 1682332"/>
              <a:gd name="connsiteY12" fmla="*/ 289719 h 1768475"/>
              <a:gd name="connsiteX0" fmla="*/ 0 w 1682332"/>
              <a:gd name="connsiteY0" fmla="*/ 289719 h 1768475"/>
              <a:gd name="connsiteX1" fmla="*/ 696851 w 1682332"/>
              <a:gd name="connsiteY1" fmla="*/ 528934 h 1768475"/>
              <a:gd name="connsiteX2" fmla="*/ 876091 w 1682332"/>
              <a:gd name="connsiteY2" fmla="*/ 0 h 1768475"/>
              <a:gd name="connsiteX3" fmla="*/ 985481 w 1682332"/>
              <a:gd name="connsiteY3" fmla="*/ 528934 h 1768475"/>
              <a:gd name="connsiteX4" fmla="*/ 1682332 w 1682332"/>
              <a:gd name="connsiteY4" fmla="*/ 289719 h 1768475"/>
              <a:gd name="connsiteX5" fmla="*/ 1129796 w 1682332"/>
              <a:gd name="connsiteY5" fmla="*/ 782638 h 1768475"/>
              <a:gd name="connsiteX6" fmla="*/ 1682332 w 1682332"/>
              <a:gd name="connsiteY6" fmla="*/ 1275556 h 1768475"/>
              <a:gd name="connsiteX7" fmla="*/ 985481 w 1682332"/>
              <a:gd name="connsiteY7" fmla="*/ 1036341 h 1768475"/>
              <a:gd name="connsiteX8" fmla="*/ 841166 w 1682332"/>
              <a:gd name="connsiteY8" fmla="*/ 1768475 h 1768475"/>
              <a:gd name="connsiteX9" fmla="*/ 696851 w 1682332"/>
              <a:gd name="connsiteY9" fmla="*/ 1036341 h 1768475"/>
              <a:gd name="connsiteX10" fmla="*/ 107950 w 1682332"/>
              <a:gd name="connsiteY10" fmla="*/ 1351756 h 1768475"/>
              <a:gd name="connsiteX11" fmla="*/ 552536 w 1682332"/>
              <a:gd name="connsiteY11" fmla="*/ 782638 h 1768475"/>
              <a:gd name="connsiteX12" fmla="*/ 0 w 1682332"/>
              <a:gd name="connsiteY12" fmla="*/ 289719 h 1768475"/>
              <a:gd name="connsiteX0" fmla="*/ 0 w 1682332"/>
              <a:gd name="connsiteY0" fmla="*/ 289719 h 1565275"/>
              <a:gd name="connsiteX1" fmla="*/ 696851 w 1682332"/>
              <a:gd name="connsiteY1" fmla="*/ 528934 h 1565275"/>
              <a:gd name="connsiteX2" fmla="*/ 876091 w 1682332"/>
              <a:gd name="connsiteY2" fmla="*/ 0 h 1565275"/>
              <a:gd name="connsiteX3" fmla="*/ 985481 w 1682332"/>
              <a:gd name="connsiteY3" fmla="*/ 528934 h 1565275"/>
              <a:gd name="connsiteX4" fmla="*/ 1682332 w 1682332"/>
              <a:gd name="connsiteY4" fmla="*/ 289719 h 1565275"/>
              <a:gd name="connsiteX5" fmla="*/ 1129796 w 1682332"/>
              <a:gd name="connsiteY5" fmla="*/ 782638 h 1565275"/>
              <a:gd name="connsiteX6" fmla="*/ 1682332 w 1682332"/>
              <a:gd name="connsiteY6" fmla="*/ 1275556 h 1565275"/>
              <a:gd name="connsiteX7" fmla="*/ 985481 w 1682332"/>
              <a:gd name="connsiteY7" fmla="*/ 1036341 h 1565275"/>
              <a:gd name="connsiteX8" fmla="*/ 895141 w 1682332"/>
              <a:gd name="connsiteY8" fmla="*/ 1565275 h 1565275"/>
              <a:gd name="connsiteX9" fmla="*/ 696851 w 1682332"/>
              <a:gd name="connsiteY9" fmla="*/ 1036341 h 1565275"/>
              <a:gd name="connsiteX10" fmla="*/ 107950 w 1682332"/>
              <a:gd name="connsiteY10" fmla="*/ 1351756 h 1565275"/>
              <a:gd name="connsiteX11" fmla="*/ 552536 w 1682332"/>
              <a:gd name="connsiteY11" fmla="*/ 782638 h 1565275"/>
              <a:gd name="connsiteX12" fmla="*/ 0 w 1682332"/>
              <a:gd name="connsiteY12" fmla="*/ 289719 h 1565275"/>
              <a:gd name="connsiteX0" fmla="*/ 0 w 1771232"/>
              <a:gd name="connsiteY0" fmla="*/ 289719 h 1565275"/>
              <a:gd name="connsiteX1" fmla="*/ 696851 w 1771232"/>
              <a:gd name="connsiteY1" fmla="*/ 528934 h 1565275"/>
              <a:gd name="connsiteX2" fmla="*/ 876091 w 1771232"/>
              <a:gd name="connsiteY2" fmla="*/ 0 h 1565275"/>
              <a:gd name="connsiteX3" fmla="*/ 985481 w 1771232"/>
              <a:gd name="connsiteY3" fmla="*/ 528934 h 1565275"/>
              <a:gd name="connsiteX4" fmla="*/ 1682332 w 1771232"/>
              <a:gd name="connsiteY4" fmla="*/ 289719 h 1565275"/>
              <a:gd name="connsiteX5" fmla="*/ 1129796 w 1771232"/>
              <a:gd name="connsiteY5" fmla="*/ 782638 h 1565275"/>
              <a:gd name="connsiteX6" fmla="*/ 1771232 w 1771232"/>
              <a:gd name="connsiteY6" fmla="*/ 1399381 h 1565275"/>
              <a:gd name="connsiteX7" fmla="*/ 985481 w 1771232"/>
              <a:gd name="connsiteY7" fmla="*/ 1036341 h 1565275"/>
              <a:gd name="connsiteX8" fmla="*/ 895141 w 1771232"/>
              <a:gd name="connsiteY8" fmla="*/ 1565275 h 1565275"/>
              <a:gd name="connsiteX9" fmla="*/ 696851 w 1771232"/>
              <a:gd name="connsiteY9" fmla="*/ 1036341 h 1565275"/>
              <a:gd name="connsiteX10" fmla="*/ 107950 w 1771232"/>
              <a:gd name="connsiteY10" fmla="*/ 1351756 h 1565275"/>
              <a:gd name="connsiteX11" fmla="*/ 552536 w 1771232"/>
              <a:gd name="connsiteY11" fmla="*/ 782638 h 1565275"/>
              <a:gd name="connsiteX12" fmla="*/ 0 w 1771232"/>
              <a:gd name="connsiteY12" fmla="*/ 289719 h 1565275"/>
              <a:gd name="connsiteX0" fmla="*/ 0 w 1736307"/>
              <a:gd name="connsiteY0" fmla="*/ 184944 h 1565275"/>
              <a:gd name="connsiteX1" fmla="*/ 661926 w 1736307"/>
              <a:gd name="connsiteY1" fmla="*/ 528934 h 1565275"/>
              <a:gd name="connsiteX2" fmla="*/ 841166 w 1736307"/>
              <a:gd name="connsiteY2" fmla="*/ 0 h 1565275"/>
              <a:gd name="connsiteX3" fmla="*/ 950556 w 1736307"/>
              <a:gd name="connsiteY3" fmla="*/ 528934 h 1565275"/>
              <a:gd name="connsiteX4" fmla="*/ 1647407 w 1736307"/>
              <a:gd name="connsiteY4" fmla="*/ 289719 h 1565275"/>
              <a:gd name="connsiteX5" fmla="*/ 1094871 w 1736307"/>
              <a:gd name="connsiteY5" fmla="*/ 782638 h 1565275"/>
              <a:gd name="connsiteX6" fmla="*/ 1736307 w 1736307"/>
              <a:gd name="connsiteY6" fmla="*/ 1399381 h 1565275"/>
              <a:gd name="connsiteX7" fmla="*/ 950556 w 1736307"/>
              <a:gd name="connsiteY7" fmla="*/ 1036341 h 1565275"/>
              <a:gd name="connsiteX8" fmla="*/ 860216 w 1736307"/>
              <a:gd name="connsiteY8" fmla="*/ 1565275 h 1565275"/>
              <a:gd name="connsiteX9" fmla="*/ 661926 w 1736307"/>
              <a:gd name="connsiteY9" fmla="*/ 1036341 h 1565275"/>
              <a:gd name="connsiteX10" fmla="*/ 73025 w 1736307"/>
              <a:gd name="connsiteY10" fmla="*/ 1351756 h 1565275"/>
              <a:gd name="connsiteX11" fmla="*/ 517611 w 1736307"/>
              <a:gd name="connsiteY11" fmla="*/ 782638 h 1565275"/>
              <a:gd name="connsiteX12" fmla="*/ 0 w 1736307"/>
              <a:gd name="connsiteY12" fmla="*/ 184944 h 1565275"/>
              <a:gd name="connsiteX0" fmla="*/ 0 w 1736307"/>
              <a:gd name="connsiteY0" fmla="*/ 184944 h 1565275"/>
              <a:gd name="connsiteX1" fmla="*/ 661926 w 1736307"/>
              <a:gd name="connsiteY1" fmla="*/ 528934 h 1565275"/>
              <a:gd name="connsiteX2" fmla="*/ 841166 w 1736307"/>
              <a:gd name="connsiteY2" fmla="*/ 0 h 1565275"/>
              <a:gd name="connsiteX3" fmla="*/ 950556 w 1736307"/>
              <a:gd name="connsiteY3" fmla="*/ 528934 h 1565275"/>
              <a:gd name="connsiteX4" fmla="*/ 1361657 w 1736307"/>
              <a:gd name="connsiteY4" fmla="*/ 365919 h 1565275"/>
              <a:gd name="connsiteX5" fmla="*/ 1094871 w 1736307"/>
              <a:gd name="connsiteY5" fmla="*/ 782638 h 1565275"/>
              <a:gd name="connsiteX6" fmla="*/ 1736307 w 1736307"/>
              <a:gd name="connsiteY6" fmla="*/ 1399381 h 1565275"/>
              <a:gd name="connsiteX7" fmla="*/ 950556 w 1736307"/>
              <a:gd name="connsiteY7" fmla="*/ 1036341 h 1565275"/>
              <a:gd name="connsiteX8" fmla="*/ 860216 w 1736307"/>
              <a:gd name="connsiteY8" fmla="*/ 1565275 h 1565275"/>
              <a:gd name="connsiteX9" fmla="*/ 661926 w 1736307"/>
              <a:gd name="connsiteY9" fmla="*/ 1036341 h 1565275"/>
              <a:gd name="connsiteX10" fmla="*/ 73025 w 1736307"/>
              <a:gd name="connsiteY10" fmla="*/ 1351756 h 1565275"/>
              <a:gd name="connsiteX11" fmla="*/ 517611 w 1736307"/>
              <a:gd name="connsiteY11" fmla="*/ 782638 h 1565275"/>
              <a:gd name="connsiteX12" fmla="*/ 0 w 1736307"/>
              <a:gd name="connsiteY12" fmla="*/ 184944 h 15652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736307" h="1565275">
                <a:moveTo>
                  <a:pt x="0" y="184944"/>
                </a:moveTo>
                <a:lnTo>
                  <a:pt x="661926" y="528934"/>
                </a:lnTo>
                <a:lnTo>
                  <a:pt x="841166" y="0"/>
                </a:lnTo>
                <a:lnTo>
                  <a:pt x="950556" y="528934"/>
                </a:lnTo>
                <a:lnTo>
                  <a:pt x="1361657" y="365919"/>
                </a:lnTo>
                <a:lnTo>
                  <a:pt x="1094871" y="782638"/>
                </a:lnTo>
                <a:lnTo>
                  <a:pt x="1736307" y="1399381"/>
                </a:lnTo>
                <a:lnTo>
                  <a:pt x="950556" y="1036341"/>
                </a:lnTo>
                <a:lnTo>
                  <a:pt x="860216" y="1565275"/>
                </a:lnTo>
                <a:lnTo>
                  <a:pt x="661926" y="1036341"/>
                </a:lnTo>
                <a:lnTo>
                  <a:pt x="73025" y="1351756"/>
                </a:lnTo>
                <a:lnTo>
                  <a:pt x="517611" y="782638"/>
                </a:lnTo>
                <a:lnTo>
                  <a:pt x="0" y="184944"/>
                </a:lnTo>
                <a:close/>
              </a:path>
            </a:pathLst>
          </a:custGeom>
          <a:solidFill>
            <a:srgbClr val="EED301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8" name="六角星 201"/>
          <p:cNvSpPr/>
          <p:nvPr userDrawn="1"/>
        </p:nvSpPr>
        <p:spPr>
          <a:xfrm>
            <a:off x="6510373" y="6052218"/>
            <a:ext cx="233251" cy="221162"/>
          </a:xfrm>
          <a:custGeom>
            <a:avLst/>
            <a:gdLst>
              <a:gd name="connsiteX0" fmla="*/ 0 w 1682332"/>
              <a:gd name="connsiteY0" fmla="*/ 492919 h 1971675"/>
              <a:gd name="connsiteX1" fmla="*/ 696851 w 1682332"/>
              <a:gd name="connsiteY1" fmla="*/ 732134 h 1971675"/>
              <a:gd name="connsiteX2" fmla="*/ 841166 w 1682332"/>
              <a:gd name="connsiteY2" fmla="*/ 0 h 1971675"/>
              <a:gd name="connsiteX3" fmla="*/ 985481 w 1682332"/>
              <a:gd name="connsiteY3" fmla="*/ 732134 h 1971675"/>
              <a:gd name="connsiteX4" fmla="*/ 1682332 w 1682332"/>
              <a:gd name="connsiteY4" fmla="*/ 492919 h 1971675"/>
              <a:gd name="connsiteX5" fmla="*/ 1129796 w 1682332"/>
              <a:gd name="connsiteY5" fmla="*/ 985838 h 1971675"/>
              <a:gd name="connsiteX6" fmla="*/ 1682332 w 1682332"/>
              <a:gd name="connsiteY6" fmla="*/ 1478756 h 1971675"/>
              <a:gd name="connsiteX7" fmla="*/ 985481 w 1682332"/>
              <a:gd name="connsiteY7" fmla="*/ 1239541 h 1971675"/>
              <a:gd name="connsiteX8" fmla="*/ 841166 w 1682332"/>
              <a:gd name="connsiteY8" fmla="*/ 1971675 h 1971675"/>
              <a:gd name="connsiteX9" fmla="*/ 696851 w 1682332"/>
              <a:gd name="connsiteY9" fmla="*/ 1239541 h 1971675"/>
              <a:gd name="connsiteX10" fmla="*/ 0 w 1682332"/>
              <a:gd name="connsiteY10" fmla="*/ 1478756 h 1971675"/>
              <a:gd name="connsiteX11" fmla="*/ 552536 w 1682332"/>
              <a:gd name="connsiteY11" fmla="*/ 985838 h 1971675"/>
              <a:gd name="connsiteX12" fmla="*/ 0 w 1682332"/>
              <a:gd name="connsiteY12" fmla="*/ 492919 h 1971675"/>
              <a:gd name="connsiteX0" fmla="*/ 0 w 1682332"/>
              <a:gd name="connsiteY0" fmla="*/ 289719 h 1768475"/>
              <a:gd name="connsiteX1" fmla="*/ 696851 w 1682332"/>
              <a:gd name="connsiteY1" fmla="*/ 528934 h 1768475"/>
              <a:gd name="connsiteX2" fmla="*/ 876091 w 1682332"/>
              <a:gd name="connsiteY2" fmla="*/ 0 h 1768475"/>
              <a:gd name="connsiteX3" fmla="*/ 985481 w 1682332"/>
              <a:gd name="connsiteY3" fmla="*/ 528934 h 1768475"/>
              <a:gd name="connsiteX4" fmla="*/ 1682332 w 1682332"/>
              <a:gd name="connsiteY4" fmla="*/ 289719 h 1768475"/>
              <a:gd name="connsiteX5" fmla="*/ 1129796 w 1682332"/>
              <a:gd name="connsiteY5" fmla="*/ 782638 h 1768475"/>
              <a:gd name="connsiteX6" fmla="*/ 1682332 w 1682332"/>
              <a:gd name="connsiteY6" fmla="*/ 1275556 h 1768475"/>
              <a:gd name="connsiteX7" fmla="*/ 985481 w 1682332"/>
              <a:gd name="connsiteY7" fmla="*/ 1036341 h 1768475"/>
              <a:gd name="connsiteX8" fmla="*/ 841166 w 1682332"/>
              <a:gd name="connsiteY8" fmla="*/ 1768475 h 1768475"/>
              <a:gd name="connsiteX9" fmla="*/ 696851 w 1682332"/>
              <a:gd name="connsiteY9" fmla="*/ 1036341 h 1768475"/>
              <a:gd name="connsiteX10" fmla="*/ 0 w 1682332"/>
              <a:gd name="connsiteY10" fmla="*/ 1275556 h 1768475"/>
              <a:gd name="connsiteX11" fmla="*/ 552536 w 1682332"/>
              <a:gd name="connsiteY11" fmla="*/ 782638 h 1768475"/>
              <a:gd name="connsiteX12" fmla="*/ 0 w 1682332"/>
              <a:gd name="connsiteY12" fmla="*/ 289719 h 1768475"/>
              <a:gd name="connsiteX0" fmla="*/ 0 w 1682332"/>
              <a:gd name="connsiteY0" fmla="*/ 289719 h 1768475"/>
              <a:gd name="connsiteX1" fmla="*/ 696851 w 1682332"/>
              <a:gd name="connsiteY1" fmla="*/ 528934 h 1768475"/>
              <a:gd name="connsiteX2" fmla="*/ 876091 w 1682332"/>
              <a:gd name="connsiteY2" fmla="*/ 0 h 1768475"/>
              <a:gd name="connsiteX3" fmla="*/ 985481 w 1682332"/>
              <a:gd name="connsiteY3" fmla="*/ 528934 h 1768475"/>
              <a:gd name="connsiteX4" fmla="*/ 1682332 w 1682332"/>
              <a:gd name="connsiteY4" fmla="*/ 289719 h 1768475"/>
              <a:gd name="connsiteX5" fmla="*/ 1129796 w 1682332"/>
              <a:gd name="connsiteY5" fmla="*/ 782638 h 1768475"/>
              <a:gd name="connsiteX6" fmla="*/ 1682332 w 1682332"/>
              <a:gd name="connsiteY6" fmla="*/ 1275556 h 1768475"/>
              <a:gd name="connsiteX7" fmla="*/ 985481 w 1682332"/>
              <a:gd name="connsiteY7" fmla="*/ 1036341 h 1768475"/>
              <a:gd name="connsiteX8" fmla="*/ 841166 w 1682332"/>
              <a:gd name="connsiteY8" fmla="*/ 1768475 h 1768475"/>
              <a:gd name="connsiteX9" fmla="*/ 696851 w 1682332"/>
              <a:gd name="connsiteY9" fmla="*/ 1036341 h 1768475"/>
              <a:gd name="connsiteX10" fmla="*/ 107950 w 1682332"/>
              <a:gd name="connsiteY10" fmla="*/ 1351756 h 1768475"/>
              <a:gd name="connsiteX11" fmla="*/ 552536 w 1682332"/>
              <a:gd name="connsiteY11" fmla="*/ 782638 h 1768475"/>
              <a:gd name="connsiteX12" fmla="*/ 0 w 1682332"/>
              <a:gd name="connsiteY12" fmla="*/ 289719 h 1768475"/>
              <a:gd name="connsiteX0" fmla="*/ 0 w 1682332"/>
              <a:gd name="connsiteY0" fmla="*/ 289719 h 1565275"/>
              <a:gd name="connsiteX1" fmla="*/ 696851 w 1682332"/>
              <a:gd name="connsiteY1" fmla="*/ 528934 h 1565275"/>
              <a:gd name="connsiteX2" fmla="*/ 876091 w 1682332"/>
              <a:gd name="connsiteY2" fmla="*/ 0 h 1565275"/>
              <a:gd name="connsiteX3" fmla="*/ 985481 w 1682332"/>
              <a:gd name="connsiteY3" fmla="*/ 528934 h 1565275"/>
              <a:gd name="connsiteX4" fmla="*/ 1682332 w 1682332"/>
              <a:gd name="connsiteY4" fmla="*/ 289719 h 1565275"/>
              <a:gd name="connsiteX5" fmla="*/ 1129796 w 1682332"/>
              <a:gd name="connsiteY5" fmla="*/ 782638 h 1565275"/>
              <a:gd name="connsiteX6" fmla="*/ 1682332 w 1682332"/>
              <a:gd name="connsiteY6" fmla="*/ 1275556 h 1565275"/>
              <a:gd name="connsiteX7" fmla="*/ 985481 w 1682332"/>
              <a:gd name="connsiteY7" fmla="*/ 1036341 h 1565275"/>
              <a:gd name="connsiteX8" fmla="*/ 895141 w 1682332"/>
              <a:gd name="connsiteY8" fmla="*/ 1565275 h 1565275"/>
              <a:gd name="connsiteX9" fmla="*/ 696851 w 1682332"/>
              <a:gd name="connsiteY9" fmla="*/ 1036341 h 1565275"/>
              <a:gd name="connsiteX10" fmla="*/ 107950 w 1682332"/>
              <a:gd name="connsiteY10" fmla="*/ 1351756 h 1565275"/>
              <a:gd name="connsiteX11" fmla="*/ 552536 w 1682332"/>
              <a:gd name="connsiteY11" fmla="*/ 782638 h 1565275"/>
              <a:gd name="connsiteX12" fmla="*/ 0 w 1682332"/>
              <a:gd name="connsiteY12" fmla="*/ 289719 h 1565275"/>
              <a:gd name="connsiteX0" fmla="*/ 0 w 1771232"/>
              <a:gd name="connsiteY0" fmla="*/ 289719 h 1565275"/>
              <a:gd name="connsiteX1" fmla="*/ 696851 w 1771232"/>
              <a:gd name="connsiteY1" fmla="*/ 528934 h 1565275"/>
              <a:gd name="connsiteX2" fmla="*/ 876091 w 1771232"/>
              <a:gd name="connsiteY2" fmla="*/ 0 h 1565275"/>
              <a:gd name="connsiteX3" fmla="*/ 985481 w 1771232"/>
              <a:gd name="connsiteY3" fmla="*/ 528934 h 1565275"/>
              <a:gd name="connsiteX4" fmla="*/ 1682332 w 1771232"/>
              <a:gd name="connsiteY4" fmla="*/ 289719 h 1565275"/>
              <a:gd name="connsiteX5" fmla="*/ 1129796 w 1771232"/>
              <a:gd name="connsiteY5" fmla="*/ 782638 h 1565275"/>
              <a:gd name="connsiteX6" fmla="*/ 1771232 w 1771232"/>
              <a:gd name="connsiteY6" fmla="*/ 1399381 h 1565275"/>
              <a:gd name="connsiteX7" fmla="*/ 985481 w 1771232"/>
              <a:gd name="connsiteY7" fmla="*/ 1036341 h 1565275"/>
              <a:gd name="connsiteX8" fmla="*/ 895141 w 1771232"/>
              <a:gd name="connsiteY8" fmla="*/ 1565275 h 1565275"/>
              <a:gd name="connsiteX9" fmla="*/ 696851 w 1771232"/>
              <a:gd name="connsiteY9" fmla="*/ 1036341 h 1565275"/>
              <a:gd name="connsiteX10" fmla="*/ 107950 w 1771232"/>
              <a:gd name="connsiteY10" fmla="*/ 1351756 h 1565275"/>
              <a:gd name="connsiteX11" fmla="*/ 552536 w 1771232"/>
              <a:gd name="connsiteY11" fmla="*/ 782638 h 1565275"/>
              <a:gd name="connsiteX12" fmla="*/ 0 w 1771232"/>
              <a:gd name="connsiteY12" fmla="*/ 289719 h 1565275"/>
              <a:gd name="connsiteX0" fmla="*/ 0 w 1736307"/>
              <a:gd name="connsiteY0" fmla="*/ 184944 h 1565275"/>
              <a:gd name="connsiteX1" fmla="*/ 661926 w 1736307"/>
              <a:gd name="connsiteY1" fmla="*/ 528934 h 1565275"/>
              <a:gd name="connsiteX2" fmla="*/ 841166 w 1736307"/>
              <a:gd name="connsiteY2" fmla="*/ 0 h 1565275"/>
              <a:gd name="connsiteX3" fmla="*/ 950556 w 1736307"/>
              <a:gd name="connsiteY3" fmla="*/ 528934 h 1565275"/>
              <a:gd name="connsiteX4" fmla="*/ 1647407 w 1736307"/>
              <a:gd name="connsiteY4" fmla="*/ 289719 h 1565275"/>
              <a:gd name="connsiteX5" fmla="*/ 1094871 w 1736307"/>
              <a:gd name="connsiteY5" fmla="*/ 782638 h 1565275"/>
              <a:gd name="connsiteX6" fmla="*/ 1736307 w 1736307"/>
              <a:gd name="connsiteY6" fmla="*/ 1399381 h 1565275"/>
              <a:gd name="connsiteX7" fmla="*/ 950556 w 1736307"/>
              <a:gd name="connsiteY7" fmla="*/ 1036341 h 1565275"/>
              <a:gd name="connsiteX8" fmla="*/ 860216 w 1736307"/>
              <a:gd name="connsiteY8" fmla="*/ 1565275 h 1565275"/>
              <a:gd name="connsiteX9" fmla="*/ 661926 w 1736307"/>
              <a:gd name="connsiteY9" fmla="*/ 1036341 h 1565275"/>
              <a:gd name="connsiteX10" fmla="*/ 73025 w 1736307"/>
              <a:gd name="connsiteY10" fmla="*/ 1351756 h 1565275"/>
              <a:gd name="connsiteX11" fmla="*/ 517611 w 1736307"/>
              <a:gd name="connsiteY11" fmla="*/ 782638 h 1565275"/>
              <a:gd name="connsiteX12" fmla="*/ 0 w 1736307"/>
              <a:gd name="connsiteY12" fmla="*/ 184944 h 1565275"/>
              <a:gd name="connsiteX0" fmla="*/ 0 w 1736307"/>
              <a:gd name="connsiteY0" fmla="*/ 184944 h 1565275"/>
              <a:gd name="connsiteX1" fmla="*/ 661926 w 1736307"/>
              <a:gd name="connsiteY1" fmla="*/ 528934 h 1565275"/>
              <a:gd name="connsiteX2" fmla="*/ 841166 w 1736307"/>
              <a:gd name="connsiteY2" fmla="*/ 0 h 1565275"/>
              <a:gd name="connsiteX3" fmla="*/ 950556 w 1736307"/>
              <a:gd name="connsiteY3" fmla="*/ 528934 h 1565275"/>
              <a:gd name="connsiteX4" fmla="*/ 1361657 w 1736307"/>
              <a:gd name="connsiteY4" fmla="*/ 365919 h 1565275"/>
              <a:gd name="connsiteX5" fmla="*/ 1094871 w 1736307"/>
              <a:gd name="connsiteY5" fmla="*/ 782638 h 1565275"/>
              <a:gd name="connsiteX6" fmla="*/ 1736307 w 1736307"/>
              <a:gd name="connsiteY6" fmla="*/ 1399381 h 1565275"/>
              <a:gd name="connsiteX7" fmla="*/ 950556 w 1736307"/>
              <a:gd name="connsiteY7" fmla="*/ 1036341 h 1565275"/>
              <a:gd name="connsiteX8" fmla="*/ 860216 w 1736307"/>
              <a:gd name="connsiteY8" fmla="*/ 1565275 h 1565275"/>
              <a:gd name="connsiteX9" fmla="*/ 661926 w 1736307"/>
              <a:gd name="connsiteY9" fmla="*/ 1036341 h 1565275"/>
              <a:gd name="connsiteX10" fmla="*/ 73025 w 1736307"/>
              <a:gd name="connsiteY10" fmla="*/ 1351756 h 1565275"/>
              <a:gd name="connsiteX11" fmla="*/ 517611 w 1736307"/>
              <a:gd name="connsiteY11" fmla="*/ 782638 h 1565275"/>
              <a:gd name="connsiteX12" fmla="*/ 0 w 1736307"/>
              <a:gd name="connsiteY12" fmla="*/ 184944 h 15652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736307" h="1565275">
                <a:moveTo>
                  <a:pt x="0" y="184944"/>
                </a:moveTo>
                <a:lnTo>
                  <a:pt x="661926" y="528934"/>
                </a:lnTo>
                <a:lnTo>
                  <a:pt x="841166" y="0"/>
                </a:lnTo>
                <a:lnTo>
                  <a:pt x="950556" y="528934"/>
                </a:lnTo>
                <a:lnTo>
                  <a:pt x="1361657" y="365919"/>
                </a:lnTo>
                <a:lnTo>
                  <a:pt x="1094871" y="782638"/>
                </a:lnTo>
                <a:lnTo>
                  <a:pt x="1736307" y="1399381"/>
                </a:lnTo>
                <a:lnTo>
                  <a:pt x="950556" y="1036341"/>
                </a:lnTo>
                <a:lnTo>
                  <a:pt x="860216" y="1565275"/>
                </a:lnTo>
                <a:lnTo>
                  <a:pt x="661926" y="1036341"/>
                </a:lnTo>
                <a:lnTo>
                  <a:pt x="73025" y="1351756"/>
                </a:lnTo>
                <a:lnTo>
                  <a:pt x="517611" y="782638"/>
                </a:lnTo>
                <a:lnTo>
                  <a:pt x="0" y="184944"/>
                </a:lnTo>
                <a:close/>
              </a:path>
            </a:pathLst>
          </a:custGeom>
          <a:solidFill>
            <a:srgbClr val="EED301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9" name="六角星 201"/>
          <p:cNvSpPr/>
          <p:nvPr userDrawn="1"/>
        </p:nvSpPr>
        <p:spPr>
          <a:xfrm>
            <a:off x="11670919" y="3626250"/>
            <a:ext cx="154634" cy="146619"/>
          </a:xfrm>
          <a:custGeom>
            <a:avLst/>
            <a:gdLst>
              <a:gd name="connsiteX0" fmla="*/ 0 w 1682332"/>
              <a:gd name="connsiteY0" fmla="*/ 492919 h 1971675"/>
              <a:gd name="connsiteX1" fmla="*/ 696851 w 1682332"/>
              <a:gd name="connsiteY1" fmla="*/ 732134 h 1971675"/>
              <a:gd name="connsiteX2" fmla="*/ 841166 w 1682332"/>
              <a:gd name="connsiteY2" fmla="*/ 0 h 1971675"/>
              <a:gd name="connsiteX3" fmla="*/ 985481 w 1682332"/>
              <a:gd name="connsiteY3" fmla="*/ 732134 h 1971675"/>
              <a:gd name="connsiteX4" fmla="*/ 1682332 w 1682332"/>
              <a:gd name="connsiteY4" fmla="*/ 492919 h 1971675"/>
              <a:gd name="connsiteX5" fmla="*/ 1129796 w 1682332"/>
              <a:gd name="connsiteY5" fmla="*/ 985838 h 1971675"/>
              <a:gd name="connsiteX6" fmla="*/ 1682332 w 1682332"/>
              <a:gd name="connsiteY6" fmla="*/ 1478756 h 1971675"/>
              <a:gd name="connsiteX7" fmla="*/ 985481 w 1682332"/>
              <a:gd name="connsiteY7" fmla="*/ 1239541 h 1971675"/>
              <a:gd name="connsiteX8" fmla="*/ 841166 w 1682332"/>
              <a:gd name="connsiteY8" fmla="*/ 1971675 h 1971675"/>
              <a:gd name="connsiteX9" fmla="*/ 696851 w 1682332"/>
              <a:gd name="connsiteY9" fmla="*/ 1239541 h 1971675"/>
              <a:gd name="connsiteX10" fmla="*/ 0 w 1682332"/>
              <a:gd name="connsiteY10" fmla="*/ 1478756 h 1971675"/>
              <a:gd name="connsiteX11" fmla="*/ 552536 w 1682332"/>
              <a:gd name="connsiteY11" fmla="*/ 985838 h 1971675"/>
              <a:gd name="connsiteX12" fmla="*/ 0 w 1682332"/>
              <a:gd name="connsiteY12" fmla="*/ 492919 h 1971675"/>
              <a:gd name="connsiteX0" fmla="*/ 0 w 1682332"/>
              <a:gd name="connsiteY0" fmla="*/ 289719 h 1768475"/>
              <a:gd name="connsiteX1" fmla="*/ 696851 w 1682332"/>
              <a:gd name="connsiteY1" fmla="*/ 528934 h 1768475"/>
              <a:gd name="connsiteX2" fmla="*/ 876091 w 1682332"/>
              <a:gd name="connsiteY2" fmla="*/ 0 h 1768475"/>
              <a:gd name="connsiteX3" fmla="*/ 985481 w 1682332"/>
              <a:gd name="connsiteY3" fmla="*/ 528934 h 1768475"/>
              <a:gd name="connsiteX4" fmla="*/ 1682332 w 1682332"/>
              <a:gd name="connsiteY4" fmla="*/ 289719 h 1768475"/>
              <a:gd name="connsiteX5" fmla="*/ 1129796 w 1682332"/>
              <a:gd name="connsiteY5" fmla="*/ 782638 h 1768475"/>
              <a:gd name="connsiteX6" fmla="*/ 1682332 w 1682332"/>
              <a:gd name="connsiteY6" fmla="*/ 1275556 h 1768475"/>
              <a:gd name="connsiteX7" fmla="*/ 985481 w 1682332"/>
              <a:gd name="connsiteY7" fmla="*/ 1036341 h 1768475"/>
              <a:gd name="connsiteX8" fmla="*/ 841166 w 1682332"/>
              <a:gd name="connsiteY8" fmla="*/ 1768475 h 1768475"/>
              <a:gd name="connsiteX9" fmla="*/ 696851 w 1682332"/>
              <a:gd name="connsiteY9" fmla="*/ 1036341 h 1768475"/>
              <a:gd name="connsiteX10" fmla="*/ 0 w 1682332"/>
              <a:gd name="connsiteY10" fmla="*/ 1275556 h 1768475"/>
              <a:gd name="connsiteX11" fmla="*/ 552536 w 1682332"/>
              <a:gd name="connsiteY11" fmla="*/ 782638 h 1768475"/>
              <a:gd name="connsiteX12" fmla="*/ 0 w 1682332"/>
              <a:gd name="connsiteY12" fmla="*/ 289719 h 1768475"/>
              <a:gd name="connsiteX0" fmla="*/ 0 w 1682332"/>
              <a:gd name="connsiteY0" fmla="*/ 289719 h 1768475"/>
              <a:gd name="connsiteX1" fmla="*/ 696851 w 1682332"/>
              <a:gd name="connsiteY1" fmla="*/ 528934 h 1768475"/>
              <a:gd name="connsiteX2" fmla="*/ 876091 w 1682332"/>
              <a:gd name="connsiteY2" fmla="*/ 0 h 1768475"/>
              <a:gd name="connsiteX3" fmla="*/ 985481 w 1682332"/>
              <a:gd name="connsiteY3" fmla="*/ 528934 h 1768475"/>
              <a:gd name="connsiteX4" fmla="*/ 1682332 w 1682332"/>
              <a:gd name="connsiteY4" fmla="*/ 289719 h 1768475"/>
              <a:gd name="connsiteX5" fmla="*/ 1129796 w 1682332"/>
              <a:gd name="connsiteY5" fmla="*/ 782638 h 1768475"/>
              <a:gd name="connsiteX6" fmla="*/ 1682332 w 1682332"/>
              <a:gd name="connsiteY6" fmla="*/ 1275556 h 1768475"/>
              <a:gd name="connsiteX7" fmla="*/ 985481 w 1682332"/>
              <a:gd name="connsiteY7" fmla="*/ 1036341 h 1768475"/>
              <a:gd name="connsiteX8" fmla="*/ 841166 w 1682332"/>
              <a:gd name="connsiteY8" fmla="*/ 1768475 h 1768475"/>
              <a:gd name="connsiteX9" fmla="*/ 696851 w 1682332"/>
              <a:gd name="connsiteY9" fmla="*/ 1036341 h 1768475"/>
              <a:gd name="connsiteX10" fmla="*/ 107950 w 1682332"/>
              <a:gd name="connsiteY10" fmla="*/ 1351756 h 1768475"/>
              <a:gd name="connsiteX11" fmla="*/ 552536 w 1682332"/>
              <a:gd name="connsiteY11" fmla="*/ 782638 h 1768475"/>
              <a:gd name="connsiteX12" fmla="*/ 0 w 1682332"/>
              <a:gd name="connsiteY12" fmla="*/ 289719 h 1768475"/>
              <a:gd name="connsiteX0" fmla="*/ 0 w 1682332"/>
              <a:gd name="connsiteY0" fmla="*/ 289719 h 1565275"/>
              <a:gd name="connsiteX1" fmla="*/ 696851 w 1682332"/>
              <a:gd name="connsiteY1" fmla="*/ 528934 h 1565275"/>
              <a:gd name="connsiteX2" fmla="*/ 876091 w 1682332"/>
              <a:gd name="connsiteY2" fmla="*/ 0 h 1565275"/>
              <a:gd name="connsiteX3" fmla="*/ 985481 w 1682332"/>
              <a:gd name="connsiteY3" fmla="*/ 528934 h 1565275"/>
              <a:gd name="connsiteX4" fmla="*/ 1682332 w 1682332"/>
              <a:gd name="connsiteY4" fmla="*/ 289719 h 1565275"/>
              <a:gd name="connsiteX5" fmla="*/ 1129796 w 1682332"/>
              <a:gd name="connsiteY5" fmla="*/ 782638 h 1565275"/>
              <a:gd name="connsiteX6" fmla="*/ 1682332 w 1682332"/>
              <a:gd name="connsiteY6" fmla="*/ 1275556 h 1565275"/>
              <a:gd name="connsiteX7" fmla="*/ 985481 w 1682332"/>
              <a:gd name="connsiteY7" fmla="*/ 1036341 h 1565275"/>
              <a:gd name="connsiteX8" fmla="*/ 895141 w 1682332"/>
              <a:gd name="connsiteY8" fmla="*/ 1565275 h 1565275"/>
              <a:gd name="connsiteX9" fmla="*/ 696851 w 1682332"/>
              <a:gd name="connsiteY9" fmla="*/ 1036341 h 1565275"/>
              <a:gd name="connsiteX10" fmla="*/ 107950 w 1682332"/>
              <a:gd name="connsiteY10" fmla="*/ 1351756 h 1565275"/>
              <a:gd name="connsiteX11" fmla="*/ 552536 w 1682332"/>
              <a:gd name="connsiteY11" fmla="*/ 782638 h 1565275"/>
              <a:gd name="connsiteX12" fmla="*/ 0 w 1682332"/>
              <a:gd name="connsiteY12" fmla="*/ 289719 h 1565275"/>
              <a:gd name="connsiteX0" fmla="*/ 0 w 1771232"/>
              <a:gd name="connsiteY0" fmla="*/ 289719 h 1565275"/>
              <a:gd name="connsiteX1" fmla="*/ 696851 w 1771232"/>
              <a:gd name="connsiteY1" fmla="*/ 528934 h 1565275"/>
              <a:gd name="connsiteX2" fmla="*/ 876091 w 1771232"/>
              <a:gd name="connsiteY2" fmla="*/ 0 h 1565275"/>
              <a:gd name="connsiteX3" fmla="*/ 985481 w 1771232"/>
              <a:gd name="connsiteY3" fmla="*/ 528934 h 1565275"/>
              <a:gd name="connsiteX4" fmla="*/ 1682332 w 1771232"/>
              <a:gd name="connsiteY4" fmla="*/ 289719 h 1565275"/>
              <a:gd name="connsiteX5" fmla="*/ 1129796 w 1771232"/>
              <a:gd name="connsiteY5" fmla="*/ 782638 h 1565275"/>
              <a:gd name="connsiteX6" fmla="*/ 1771232 w 1771232"/>
              <a:gd name="connsiteY6" fmla="*/ 1399381 h 1565275"/>
              <a:gd name="connsiteX7" fmla="*/ 985481 w 1771232"/>
              <a:gd name="connsiteY7" fmla="*/ 1036341 h 1565275"/>
              <a:gd name="connsiteX8" fmla="*/ 895141 w 1771232"/>
              <a:gd name="connsiteY8" fmla="*/ 1565275 h 1565275"/>
              <a:gd name="connsiteX9" fmla="*/ 696851 w 1771232"/>
              <a:gd name="connsiteY9" fmla="*/ 1036341 h 1565275"/>
              <a:gd name="connsiteX10" fmla="*/ 107950 w 1771232"/>
              <a:gd name="connsiteY10" fmla="*/ 1351756 h 1565275"/>
              <a:gd name="connsiteX11" fmla="*/ 552536 w 1771232"/>
              <a:gd name="connsiteY11" fmla="*/ 782638 h 1565275"/>
              <a:gd name="connsiteX12" fmla="*/ 0 w 1771232"/>
              <a:gd name="connsiteY12" fmla="*/ 289719 h 1565275"/>
              <a:gd name="connsiteX0" fmla="*/ 0 w 1736307"/>
              <a:gd name="connsiteY0" fmla="*/ 184944 h 1565275"/>
              <a:gd name="connsiteX1" fmla="*/ 661926 w 1736307"/>
              <a:gd name="connsiteY1" fmla="*/ 528934 h 1565275"/>
              <a:gd name="connsiteX2" fmla="*/ 841166 w 1736307"/>
              <a:gd name="connsiteY2" fmla="*/ 0 h 1565275"/>
              <a:gd name="connsiteX3" fmla="*/ 950556 w 1736307"/>
              <a:gd name="connsiteY3" fmla="*/ 528934 h 1565275"/>
              <a:gd name="connsiteX4" fmla="*/ 1647407 w 1736307"/>
              <a:gd name="connsiteY4" fmla="*/ 289719 h 1565275"/>
              <a:gd name="connsiteX5" fmla="*/ 1094871 w 1736307"/>
              <a:gd name="connsiteY5" fmla="*/ 782638 h 1565275"/>
              <a:gd name="connsiteX6" fmla="*/ 1736307 w 1736307"/>
              <a:gd name="connsiteY6" fmla="*/ 1399381 h 1565275"/>
              <a:gd name="connsiteX7" fmla="*/ 950556 w 1736307"/>
              <a:gd name="connsiteY7" fmla="*/ 1036341 h 1565275"/>
              <a:gd name="connsiteX8" fmla="*/ 860216 w 1736307"/>
              <a:gd name="connsiteY8" fmla="*/ 1565275 h 1565275"/>
              <a:gd name="connsiteX9" fmla="*/ 661926 w 1736307"/>
              <a:gd name="connsiteY9" fmla="*/ 1036341 h 1565275"/>
              <a:gd name="connsiteX10" fmla="*/ 73025 w 1736307"/>
              <a:gd name="connsiteY10" fmla="*/ 1351756 h 1565275"/>
              <a:gd name="connsiteX11" fmla="*/ 517611 w 1736307"/>
              <a:gd name="connsiteY11" fmla="*/ 782638 h 1565275"/>
              <a:gd name="connsiteX12" fmla="*/ 0 w 1736307"/>
              <a:gd name="connsiteY12" fmla="*/ 184944 h 1565275"/>
              <a:gd name="connsiteX0" fmla="*/ 0 w 1736307"/>
              <a:gd name="connsiteY0" fmla="*/ 184944 h 1565275"/>
              <a:gd name="connsiteX1" fmla="*/ 661926 w 1736307"/>
              <a:gd name="connsiteY1" fmla="*/ 528934 h 1565275"/>
              <a:gd name="connsiteX2" fmla="*/ 841166 w 1736307"/>
              <a:gd name="connsiteY2" fmla="*/ 0 h 1565275"/>
              <a:gd name="connsiteX3" fmla="*/ 950556 w 1736307"/>
              <a:gd name="connsiteY3" fmla="*/ 528934 h 1565275"/>
              <a:gd name="connsiteX4" fmla="*/ 1361657 w 1736307"/>
              <a:gd name="connsiteY4" fmla="*/ 365919 h 1565275"/>
              <a:gd name="connsiteX5" fmla="*/ 1094871 w 1736307"/>
              <a:gd name="connsiteY5" fmla="*/ 782638 h 1565275"/>
              <a:gd name="connsiteX6" fmla="*/ 1736307 w 1736307"/>
              <a:gd name="connsiteY6" fmla="*/ 1399381 h 1565275"/>
              <a:gd name="connsiteX7" fmla="*/ 950556 w 1736307"/>
              <a:gd name="connsiteY7" fmla="*/ 1036341 h 1565275"/>
              <a:gd name="connsiteX8" fmla="*/ 860216 w 1736307"/>
              <a:gd name="connsiteY8" fmla="*/ 1565275 h 1565275"/>
              <a:gd name="connsiteX9" fmla="*/ 661926 w 1736307"/>
              <a:gd name="connsiteY9" fmla="*/ 1036341 h 1565275"/>
              <a:gd name="connsiteX10" fmla="*/ 73025 w 1736307"/>
              <a:gd name="connsiteY10" fmla="*/ 1351756 h 1565275"/>
              <a:gd name="connsiteX11" fmla="*/ 517611 w 1736307"/>
              <a:gd name="connsiteY11" fmla="*/ 782638 h 1565275"/>
              <a:gd name="connsiteX12" fmla="*/ 0 w 1736307"/>
              <a:gd name="connsiteY12" fmla="*/ 184944 h 15652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736307" h="1565275">
                <a:moveTo>
                  <a:pt x="0" y="184944"/>
                </a:moveTo>
                <a:lnTo>
                  <a:pt x="661926" y="528934"/>
                </a:lnTo>
                <a:lnTo>
                  <a:pt x="841166" y="0"/>
                </a:lnTo>
                <a:lnTo>
                  <a:pt x="950556" y="528934"/>
                </a:lnTo>
                <a:lnTo>
                  <a:pt x="1361657" y="365919"/>
                </a:lnTo>
                <a:lnTo>
                  <a:pt x="1094871" y="782638"/>
                </a:lnTo>
                <a:lnTo>
                  <a:pt x="1736307" y="1399381"/>
                </a:lnTo>
                <a:lnTo>
                  <a:pt x="950556" y="1036341"/>
                </a:lnTo>
                <a:lnTo>
                  <a:pt x="860216" y="1565275"/>
                </a:lnTo>
                <a:lnTo>
                  <a:pt x="661926" y="1036341"/>
                </a:lnTo>
                <a:lnTo>
                  <a:pt x="73025" y="1351756"/>
                </a:lnTo>
                <a:lnTo>
                  <a:pt x="517611" y="782638"/>
                </a:lnTo>
                <a:lnTo>
                  <a:pt x="0" y="184944"/>
                </a:lnTo>
                <a:close/>
              </a:path>
            </a:pathLst>
          </a:custGeom>
          <a:solidFill>
            <a:srgbClr val="EED301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0" name="六角星 201"/>
          <p:cNvSpPr/>
          <p:nvPr userDrawn="1"/>
        </p:nvSpPr>
        <p:spPr>
          <a:xfrm>
            <a:off x="11620964" y="2238631"/>
            <a:ext cx="158157" cy="149961"/>
          </a:xfrm>
          <a:custGeom>
            <a:avLst/>
            <a:gdLst>
              <a:gd name="connsiteX0" fmla="*/ 0 w 1682332"/>
              <a:gd name="connsiteY0" fmla="*/ 492919 h 1971675"/>
              <a:gd name="connsiteX1" fmla="*/ 696851 w 1682332"/>
              <a:gd name="connsiteY1" fmla="*/ 732134 h 1971675"/>
              <a:gd name="connsiteX2" fmla="*/ 841166 w 1682332"/>
              <a:gd name="connsiteY2" fmla="*/ 0 h 1971675"/>
              <a:gd name="connsiteX3" fmla="*/ 985481 w 1682332"/>
              <a:gd name="connsiteY3" fmla="*/ 732134 h 1971675"/>
              <a:gd name="connsiteX4" fmla="*/ 1682332 w 1682332"/>
              <a:gd name="connsiteY4" fmla="*/ 492919 h 1971675"/>
              <a:gd name="connsiteX5" fmla="*/ 1129796 w 1682332"/>
              <a:gd name="connsiteY5" fmla="*/ 985838 h 1971675"/>
              <a:gd name="connsiteX6" fmla="*/ 1682332 w 1682332"/>
              <a:gd name="connsiteY6" fmla="*/ 1478756 h 1971675"/>
              <a:gd name="connsiteX7" fmla="*/ 985481 w 1682332"/>
              <a:gd name="connsiteY7" fmla="*/ 1239541 h 1971675"/>
              <a:gd name="connsiteX8" fmla="*/ 841166 w 1682332"/>
              <a:gd name="connsiteY8" fmla="*/ 1971675 h 1971675"/>
              <a:gd name="connsiteX9" fmla="*/ 696851 w 1682332"/>
              <a:gd name="connsiteY9" fmla="*/ 1239541 h 1971675"/>
              <a:gd name="connsiteX10" fmla="*/ 0 w 1682332"/>
              <a:gd name="connsiteY10" fmla="*/ 1478756 h 1971675"/>
              <a:gd name="connsiteX11" fmla="*/ 552536 w 1682332"/>
              <a:gd name="connsiteY11" fmla="*/ 985838 h 1971675"/>
              <a:gd name="connsiteX12" fmla="*/ 0 w 1682332"/>
              <a:gd name="connsiteY12" fmla="*/ 492919 h 1971675"/>
              <a:gd name="connsiteX0" fmla="*/ 0 w 1682332"/>
              <a:gd name="connsiteY0" fmla="*/ 289719 h 1768475"/>
              <a:gd name="connsiteX1" fmla="*/ 696851 w 1682332"/>
              <a:gd name="connsiteY1" fmla="*/ 528934 h 1768475"/>
              <a:gd name="connsiteX2" fmla="*/ 876091 w 1682332"/>
              <a:gd name="connsiteY2" fmla="*/ 0 h 1768475"/>
              <a:gd name="connsiteX3" fmla="*/ 985481 w 1682332"/>
              <a:gd name="connsiteY3" fmla="*/ 528934 h 1768475"/>
              <a:gd name="connsiteX4" fmla="*/ 1682332 w 1682332"/>
              <a:gd name="connsiteY4" fmla="*/ 289719 h 1768475"/>
              <a:gd name="connsiteX5" fmla="*/ 1129796 w 1682332"/>
              <a:gd name="connsiteY5" fmla="*/ 782638 h 1768475"/>
              <a:gd name="connsiteX6" fmla="*/ 1682332 w 1682332"/>
              <a:gd name="connsiteY6" fmla="*/ 1275556 h 1768475"/>
              <a:gd name="connsiteX7" fmla="*/ 985481 w 1682332"/>
              <a:gd name="connsiteY7" fmla="*/ 1036341 h 1768475"/>
              <a:gd name="connsiteX8" fmla="*/ 841166 w 1682332"/>
              <a:gd name="connsiteY8" fmla="*/ 1768475 h 1768475"/>
              <a:gd name="connsiteX9" fmla="*/ 696851 w 1682332"/>
              <a:gd name="connsiteY9" fmla="*/ 1036341 h 1768475"/>
              <a:gd name="connsiteX10" fmla="*/ 0 w 1682332"/>
              <a:gd name="connsiteY10" fmla="*/ 1275556 h 1768475"/>
              <a:gd name="connsiteX11" fmla="*/ 552536 w 1682332"/>
              <a:gd name="connsiteY11" fmla="*/ 782638 h 1768475"/>
              <a:gd name="connsiteX12" fmla="*/ 0 w 1682332"/>
              <a:gd name="connsiteY12" fmla="*/ 289719 h 1768475"/>
              <a:gd name="connsiteX0" fmla="*/ 0 w 1682332"/>
              <a:gd name="connsiteY0" fmla="*/ 289719 h 1768475"/>
              <a:gd name="connsiteX1" fmla="*/ 696851 w 1682332"/>
              <a:gd name="connsiteY1" fmla="*/ 528934 h 1768475"/>
              <a:gd name="connsiteX2" fmla="*/ 876091 w 1682332"/>
              <a:gd name="connsiteY2" fmla="*/ 0 h 1768475"/>
              <a:gd name="connsiteX3" fmla="*/ 985481 w 1682332"/>
              <a:gd name="connsiteY3" fmla="*/ 528934 h 1768475"/>
              <a:gd name="connsiteX4" fmla="*/ 1682332 w 1682332"/>
              <a:gd name="connsiteY4" fmla="*/ 289719 h 1768475"/>
              <a:gd name="connsiteX5" fmla="*/ 1129796 w 1682332"/>
              <a:gd name="connsiteY5" fmla="*/ 782638 h 1768475"/>
              <a:gd name="connsiteX6" fmla="*/ 1682332 w 1682332"/>
              <a:gd name="connsiteY6" fmla="*/ 1275556 h 1768475"/>
              <a:gd name="connsiteX7" fmla="*/ 985481 w 1682332"/>
              <a:gd name="connsiteY7" fmla="*/ 1036341 h 1768475"/>
              <a:gd name="connsiteX8" fmla="*/ 841166 w 1682332"/>
              <a:gd name="connsiteY8" fmla="*/ 1768475 h 1768475"/>
              <a:gd name="connsiteX9" fmla="*/ 696851 w 1682332"/>
              <a:gd name="connsiteY9" fmla="*/ 1036341 h 1768475"/>
              <a:gd name="connsiteX10" fmla="*/ 107950 w 1682332"/>
              <a:gd name="connsiteY10" fmla="*/ 1351756 h 1768475"/>
              <a:gd name="connsiteX11" fmla="*/ 552536 w 1682332"/>
              <a:gd name="connsiteY11" fmla="*/ 782638 h 1768475"/>
              <a:gd name="connsiteX12" fmla="*/ 0 w 1682332"/>
              <a:gd name="connsiteY12" fmla="*/ 289719 h 1768475"/>
              <a:gd name="connsiteX0" fmla="*/ 0 w 1682332"/>
              <a:gd name="connsiteY0" fmla="*/ 289719 h 1565275"/>
              <a:gd name="connsiteX1" fmla="*/ 696851 w 1682332"/>
              <a:gd name="connsiteY1" fmla="*/ 528934 h 1565275"/>
              <a:gd name="connsiteX2" fmla="*/ 876091 w 1682332"/>
              <a:gd name="connsiteY2" fmla="*/ 0 h 1565275"/>
              <a:gd name="connsiteX3" fmla="*/ 985481 w 1682332"/>
              <a:gd name="connsiteY3" fmla="*/ 528934 h 1565275"/>
              <a:gd name="connsiteX4" fmla="*/ 1682332 w 1682332"/>
              <a:gd name="connsiteY4" fmla="*/ 289719 h 1565275"/>
              <a:gd name="connsiteX5" fmla="*/ 1129796 w 1682332"/>
              <a:gd name="connsiteY5" fmla="*/ 782638 h 1565275"/>
              <a:gd name="connsiteX6" fmla="*/ 1682332 w 1682332"/>
              <a:gd name="connsiteY6" fmla="*/ 1275556 h 1565275"/>
              <a:gd name="connsiteX7" fmla="*/ 985481 w 1682332"/>
              <a:gd name="connsiteY7" fmla="*/ 1036341 h 1565275"/>
              <a:gd name="connsiteX8" fmla="*/ 895141 w 1682332"/>
              <a:gd name="connsiteY8" fmla="*/ 1565275 h 1565275"/>
              <a:gd name="connsiteX9" fmla="*/ 696851 w 1682332"/>
              <a:gd name="connsiteY9" fmla="*/ 1036341 h 1565275"/>
              <a:gd name="connsiteX10" fmla="*/ 107950 w 1682332"/>
              <a:gd name="connsiteY10" fmla="*/ 1351756 h 1565275"/>
              <a:gd name="connsiteX11" fmla="*/ 552536 w 1682332"/>
              <a:gd name="connsiteY11" fmla="*/ 782638 h 1565275"/>
              <a:gd name="connsiteX12" fmla="*/ 0 w 1682332"/>
              <a:gd name="connsiteY12" fmla="*/ 289719 h 1565275"/>
              <a:gd name="connsiteX0" fmla="*/ 0 w 1771232"/>
              <a:gd name="connsiteY0" fmla="*/ 289719 h 1565275"/>
              <a:gd name="connsiteX1" fmla="*/ 696851 w 1771232"/>
              <a:gd name="connsiteY1" fmla="*/ 528934 h 1565275"/>
              <a:gd name="connsiteX2" fmla="*/ 876091 w 1771232"/>
              <a:gd name="connsiteY2" fmla="*/ 0 h 1565275"/>
              <a:gd name="connsiteX3" fmla="*/ 985481 w 1771232"/>
              <a:gd name="connsiteY3" fmla="*/ 528934 h 1565275"/>
              <a:gd name="connsiteX4" fmla="*/ 1682332 w 1771232"/>
              <a:gd name="connsiteY4" fmla="*/ 289719 h 1565275"/>
              <a:gd name="connsiteX5" fmla="*/ 1129796 w 1771232"/>
              <a:gd name="connsiteY5" fmla="*/ 782638 h 1565275"/>
              <a:gd name="connsiteX6" fmla="*/ 1771232 w 1771232"/>
              <a:gd name="connsiteY6" fmla="*/ 1399381 h 1565275"/>
              <a:gd name="connsiteX7" fmla="*/ 985481 w 1771232"/>
              <a:gd name="connsiteY7" fmla="*/ 1036341 h 1565275"/>
              <a:gd name="connsiteX8" fmla="*/ 895141 w 1771232"/>
              <a:gd name="connsiteY8" fmla="*/ 1565275 h 1565275"/>
              <a:gd name="connsiteX9" fmla="*/ 696851 w 1771232"/>
              <a:gd name="connsiteY9" fmla="*/ 1036341 h 1565275"/>
              <a:gd name="connsiteX10" fmla="*/ 107950 w 1771232"/>
              <a:gd name="connsiteY10" fmla="*/ 1351756 h 1565275"/>
              <a:gd name="connsiteX11" fmla="*/ 552536 w 1771232"/>
              <a:gd name="connsiteY11" fmla="*/ 782638 h 1565275"/>
              <a:gd name="connsiteX12" fmla="*/ 0 w 1771232"/>
              <a:gd name="connsiteY12" fmla="*/ 289719 h 1565275"/>
              <a:gd name="connsiteX0" fmla="*/ 0 w 1736307"/>
              <a:gd name="connsiteY0" fmla="*/ 184944 h 1565275"/>
              <a:gd name="connsiteX1" fmla="*/ 661926 w 1736307"/>
              <a:gd name="connsiteY1" fmla="*/ 528934 h 1565275"/>
              <a:gd name="connsiteX2" fmla="*/ 841166 w 1736307"/>
              <a:gd name="connsiteY2" fmla="*/ 0 h 1565275"/>
              <a:gd name="connsiteX3" fmla="*/ 950556 w 1736307"/>
              <a:gd name="connsiteY3" fmla="*/ 528934 h 1565275"/>
              <a:gd name="connsiteX4" fmla="*/ 1647407 w 1736307"/>
              <a:gd name="connsiteY4" fmla="*/ 289719 h 1565275"/>
              <a:gd name="connsiteX5" fmla="*/ 1094871 w 1736307"/>
              <a:gd name="connsiteY5" fmla="*/ 782638 h 1565275"/>
              <a:gd name="connsiteX6" fmla="*/ 1736307 w 1736307"/>
              <a:gd name="connsiteY6" fmla="*/ 1399381 h 1565275"/>
              <a:gd name="connsiteX7" fmla="*/ 950556 w 1736307"/>
              <a:gd name="connsiteY7" fmla="*/ 1036341 h 1565275"/>
              <a:gd name="connsiteX8" fmla="*/ 860216 w 1736307"/>
              <a:gd name="connsiteY8" fmla="*/ 1565275 h 1565275"/>
              <a:gd name="connsiteX9" fmla="*/ 661926 w 1736307"/>
              <a:gd name="connsiteY9" fmla="*/ 1036341 h 1565275"/>
              <a:gd name="connsiteX10" fmla="*/ 73025 w 1736307"/>
              <a:gd name="connsiteY10" fmla="*/ 1351756 h 1565275"/>
              <a:gd name="connsiteX11" fmla="*/ 517611 w 1736307"/>
              <a:gd name="connsiteY11" fmla="*/ 782638 h 1565275"/>
              <a:gd name="connsiteX12" fmla="*/ 0 w 1736307"/>
              <a:gd name="connsiteY12" fmla="*/ 184944 h 1565275"/>
              <a:gd name="connsiteX0" fmla="*/ 0 w 1736307"/>
              <a:gd name="connsiteY0" fmla="*/ 184944 h 1565275"/>
              <a:gd name="connsiteX1" fmla="*/ 661926 w 1736307"/>
              <a:gd name="connsiteY1" fmla="*/ 528934 h 1565275"/>
              <a:gd name="connsiteX2" fmla="*/ 841166 w 1736307"/>
              <a:gd name="connsiteY2" fmla="*/ 0 h 1565275"/>
              <a:gd name="connsiteX3" fmla="*/ 950556 w 1736307"/>
              <a:gd name="connsiteY3" fmla="*/ 528934 h 1565275"/>
              <a:gd name="connsiteX4" fmla="*/ 1361657 w 1736307"/>
              <a:gd name="connsiteY4" fmla="*/ 365919 h 1565275"/>
              <a:gd name="connsiteX5" fmla="*/ 1094871 w 1736307"/>
              <a:gd name="connsiteY5" fmla="*/ 782638 h 1565275"/>
              <a:gd name="connsiteX6" fmla="*/ 1736307 w 1736307"/>
              <a:gd name="connsiteY6" fmla="*/ 1399381 h 1565275"/>
              <a:gd name="connsiteX7" fmla="*/ 950556 w 1736307"/>
              <a:gd name="connsiteY7" fmla="*/ 1036341 h 1565275"/>
              <a:gd name="connsiteX8" fmla="*/ 860216 w 1736307"/>
              <a:gd name="connsiteY8" fmla="*/ 1565275 h 1565275"/>
              <a:gd name="connsiteX9" fmla="*/ 661926 w 1736307"/>
              <a:gd name="connsiteY9" fmla="*/ 1036341 h 1565275"/>
              <a:gd name="connsiteX10" fmla="*/ 73025 w 1736307"/>
              <a:gd name="connsiteY10" fmla="*/ 1351756 h 1565275"/>
              <a:gd name="connsiteX11" fmla="*/ 517611 w 1736307"/>
              <a:gd name="connsiteY11" fmla="*/ 782638 h 1565275"/>
              <a:gd name="connsiteX12" fmla="*/ 0 w 1736307"/>
              <a:gd name="connsiteY12" fmla="*/ 184944 h 15652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736307" h="1565275">
                <a:moveTo>
                  <a:pt x="0" y="184944"/>
                </a:moveTo>
                <a:lnTo>
                  <a:pt x="661926" y="528934"/>
                </a:lnTo>
                <a:lnTo>
                  <a:pt x="841166" y="0"/>
                </a:lnTo>
                <a:lnTo>
                  <a:pt x="950556" y="528934"/>
                </a:lnTo>
                <a:lnTo>
                  <a:pt x="1361657" y="365919"/>
                </a:lnTo>
                <a:lnTo>
                  <a:pt x="1094871" y="782638"/>
                </a:lnTo>
                <a:lnTo>
                  <a:pt x="1736307" y="1399381"/>
                </a:lnTo>
                <a:lnTo>
                  <a:pt x="950556" y="1036341"/>
                </a:lnTo>
                <a:lnTo>
                  <a:pt x="860216" y="1565275"/>
                </a:lnTo>
                <a:lnTo>
                  <a:pt x="661926" y="1036341"/>
                </a:lnTo>
                <a:lnTo>
                  <a:pt x="73025" y="1351756"/>
                </a:lnTo>
                <a:lnTo>
                  <a:pt x="517611" y="782638"/>
                </a:lnTo>
                <a:lnTo>
                  <a:pt x="0" y="184944"/>
                </a:lnTo>
                <a:close/>
              </a:path>
            </a:pathLst>
          </a:custGeom>
          <a:solidFill>
            <a:srgbClr val="EED301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5" name="六角星 201"/>
          <p:cNvSpPr/>
          <p:nvPr userDrawn="1"/>
        </p:nvSpPr>
        <p:spPr>
          <a:xfrm>
            <a:off x="6110156" y="3199734"/>
            <a:ext cx="233251" cy="221162"/>
          </a:xfrm>
          <a:custGeom>
            <a:avLst/>
            <a:gdLst>
              <a:gd name="connsiteX0" fmla="*/ 0 w 1682332"/>
              <a:gd name="connsiteY0" fmla="*/ 492919 h 1971675"/>
              <a:gd name="connsiteX1" fmla="*/ 696851 w 1682332"/>
              <a:gd name="connsiteY1" fmla="*/ 732134 h 1971675"/>
              <a:gd name="connsiteX2" fmla="*/ 841166 w 1682332"/>
              <a:gd name="connsiteY2" fmla="*/ 0 h 1971675"/>
              <a:gd name="connsiteX3" fmla="*/ 985481 w 1682332"/>
              <a:gd name="connsiteY3" fmla="*/ 732134 h 1971675"/>
              <a:gd name="connsiteX4" fmla="*/ 1682332 w 1682332"/>
              <a:gd name="connsiteY4" fmla="*/ 492919 h 1971675"/>
              <a:gd name="connsiteX5" fmla="*/ 1129796 w 1682332"/>
              <a:gd name="connsiteY5" fmla="*/ 985838 h 1971675"/>
              <a:gd name="connsiteX6" fmla="*/ 1682332 w 1682332"/>
              <a:gd name="connsiteY6" fmla="*/ 1478756 h 1971675"/>
              <a:gd name="connsiteX7" fmla="*/ 985481 w 1682332"/>
              <a:gd name="connsiteY7" fmla="*/ 1239541 h 1971675"/>
              <a:gd name="connsiteX8" fmla="*/ 841166 w 1682332"/>
              <a:gd name="connsiteY8" fmla="*/ 1971675 h 1971675"/>
              <a:gd name="connsiteX9" fmla="*/ 696851 w 1682332"/>
              <a:gd name="connsiteY9" fmla="*/ 1239541 h 1971675"/>
              <a:gd name="connsiteX10" fmla="*/ 0 w 1682332"/>
              <a:gd name="connsiteY10" fmla="*/ 1478756 h 1971675"/>
              <a:gd name="connsiteX11" fmla="*/ 552536 w 1682332"/>
              <a:gd name="connsiteY11" fmla="*/ 985838 h 1971675"/>
              <a:gd name="connsiteX12" fmla="*/ 0 w 1682332"/>
              <a:gd name="connsiteY12" fmla="*/ 492919 h 1971675"/>
              <a:gd name="connsiteX0" fmla="*/ 0 w 1682332"/>
              <a:gd name="connsiteY0" fmla="*/ 289719 h 1768475"/>
              <a:gd name="connsiteX1" fmla="*/ 696851 w 1682332"/>
              <a:gd name="connsiteY1" fmla="*/ 528934 h 1768475"/>
              <a:gd name="connsiteX2" fmla="*/ 876091 w 1682332"/>
              <a:gd name="connsiteY2" fmla="*/ 0 h 1768475"/>
              <a:gd name="connsiteX3" fmla="*/ 985481 w 1682332"/>
              <a:gd name="connsiteY3" fmla="*/ 528934 h 1768475"/>
              <a:gd name="connsiteX4" fmla="*/ 1682332 w 1682332"/>
              <a:gd name="connsiteY4" fmla="*/ 289719 h 1768475"/>
              <a:gd name="connsiteX5" fmla="*/ 1129796 w 1682332"/>
              <a:gd name="connsiteY5" fmla="*/ 782638 h 1768475"/>
              <a:gd name="connsiteX6" fmla="*/ 1682332 w 1682332"/>
              <a:gd name="connsiteY6" fmla="*/ 1275556 h 1768475"/>
              <a:gd name="connsiteX7" fmla="*/ 985481 w 1682332"/>
              <a:gd name="connsiteY7" fmla="*/ 1036341 h 1768475"/>
              <a:gd name="connsiteX8" fmla="*/ 841166 w 1682332"/>
              <a:gd name="connsiteY8" fmla="*/ 1768475 h 1768475"/>
              <a:gd name="connsiteX9" fmla="*/ 696851 w 1682332"/>
              <a:gd name="connsiteY9" fmla="*/ 1036341 h 1768475"/>
              <a:gd name="connsiteX10" fmla="*/ 0 w 1682332"/>
              <a:gd name="connsiteY10" fmla="*/ 1275556 h 1768475"/>
              <a:gd name="connsiteX11" fmla="*/ 552536 w 1682332"/>
              <a:gd name="connsiteY11" fmla="*/ 782638 h 1768475"/>
              <a:gd name="connsiteX12" fmla="*/ 0 w 1682332"/>
              <a:gd name="connsiteY12" fmla="*/ 289719 h 1768475"/>
              <a:gd name="connsiteX0" fmla="*/ 0 w 1682332"/>
              <a:gd name="connsiteY0" fmla="*/ 289719 h 1768475"/>
              <a:gd name="connsiteX1" fmla="*/ 696851 w 1682332"/>
              <a:gd name="connsiteY1" fmla="*/ 528934 h 1768475"/>
              <a:gd name="connsiteX2" fmla="*/ 876091 w 1682332"/>
              <a:gd name="connsiteY2" fmla="*/ 0 h 1768475"/>
              <a:gd name="connsiteX3" fmla="*/ 985481 w 1682332"/>
              <a:gd name="connsiteY3" fmla="*/ 528934 h 1768475"/>
              <a:gd name="connsiteX4" fmla="*/ 1682332 w 1682332"/>
              <a:gd name="connsiteY4" fmla="*/ 289719 h 1768475"/>
              <a:gd name="connsiteX5" fmla="*/ 1129796 w 1682332"/>
              <a:gd name="connsiteY5" fmla="*/ 782638 h 1768475"/>
              <a:gd name="connsiteX6" fmla="*/ 1682332 w 1682332"/>
              <a:gd name="connsiteY6" fmla="*/ 1275556 h 1768475"/>
              <a:gd name="connsiteX7" fmla="*/ 985481 w 1682332"/>
              <a:gd name="connsiteY7" fmla="*/ 1036341 h 1768475"/>
              <a:gd name="connsiteX8" fmla="*/ 841166 w 1682332"/>
              <a:gd name="connsiteY8" fmla="*/ 1768475 h 1768475"/>
              <a:gd name="connsiteX9" fmla="*/ 696851 w 1682332"/>
              <a:gd name="connsiteY9" fmla="*/ 1036341 h 1768475"/>
              <a:gd name="connsiteX10" fmla="*/ 107950 w 1682332"/>
              <a:gd name="connsiteY10" fmla="*/ 1351756 h 1768475"/>
              <a:gd name="connsiteX11" fmla="*/ 552536 w 1682332"/>
              <a:gd name="connsiteY11" fmla="*/ 782638 h 1768475"/>
              <a:gd name="connsiteX12" fmla="*/ 0 w 1682332"/>
              <a:gd name="connsiteY12" fmla="*/ 289719 h 1768475"/>
              <a:gd name="connsiteX0" fmla="*/ 0 w 1682332"/>
              <a:gd name="connsiteY0" fmla="*/ 289719 h 1565275"/>
              <a:gd name="connsiteX1" fmla="*/ 696851 w 1682332"/>
              <a:gd name="connsiteY1" fmla="*/ 528934 h 1565275"/>
              <a:gd name="connsiteX2" fmla="*/ 876091 w 1682332"/>
              <a:gd name="connsiteY2" fmla="*/ 0 h 1565275"/>
              <a:gd name="connsiteX3" fmla="*/ 985481 w 1682332"/>
              <a:gd name="connsiteY3" fmla="*/ 528934 h 1565275"/>
              <a:gd name="connsiteX4" fmla="*/ 1682332 w 1682332"/>
              <a:gd name="connsiteY4" fmla="*/ 289719 h 1565275"/>
              <a:gd name="connsiteX5" fmla="*/ 1129796 w 1682332"/>
              <a:gd name="connsiteY5" fmla="*/ 782638 h 1565275"/>
              <a:gd name="connsiteX6" fmla="*/ 1682332 w 1682332"/>
              <a:gd name="connsiteY6" fmla="*/ 1275556 h 1565275"/>
              <a:gd name="connsiteX7" fmla="*/ 985481 w 1682332"/>
              <a:gd name="connsiteY7" fmla="*/ 1036341 h 1565275"/>
              <a:gd name="connsiteX8" fmla="*/ 895141 w 1682332"/>
              <a:gd name="connsiteY8" fmla="*/ 1565275 h 1565275"/>
              <a:gd name="connsiteX9" fmla="*/ 696851 w 1682332"/>
              <a:gd name="connsiteY9" fmla="*/ 1036341 h 1565275"/>
              <a:gd name="connsiteX10" fmla="*/ 107950 w 1682332"/>
              <a:gd name="connsiteY10" fmla="*/ 1351756 h 1565275"/>
              <a:gd name="connsiteX11" fmla="*/ 552536 w 1682332"/>
              <a:gd name="connsiteY11" fmla="*/ 782638 h 1565275"/>
              <a:gd name="connsiteX12" fmla="*/ 0 w 1682332"/>
              <a:gd name="connsiteY12" fmla="*/ 289719 h 1565275"/>
              <a:gd name="connsiteX0" fmla="*/ 0 w 1771232"/>
              <a:gd name="connsiteY0" fmla="*/ 289719 h 1565275"/>
              <a:gd name="connsiteX1" fmla="*/ 696851 w 1771232"/>
              <a:gd name="connsiteY1" fmla="*/ 528934 h 1565275"/>
              <a:gd name="connsiteX2" fmla="*/ 876091 w 1771232"/>
              <a:gd name="connsiteY2" fmla="*/ 0 h 1565275"/>
              <a:gd name="connsiteX3" fmla="*/ 985481 w 1771232"/>
              <a:gd name="connsiteY3" fmla="*/ 528934 h 1565275"/>
              <a:gd name="connsiteX4" fmla="*/ 1682332 w 1771232"/>
              <a:gd name="connsiteY4" fmla="*/ 289719 h 1565275"/>
              <a:gd name="connsiteX5" fmla="*/ 1129796 w 1771232"/>
              <a:gd name="connsiteY5" fmla="*/ 782638 h 1565275"/>
              <a:gd name="connsiteX6" fmla="*/ 1771232 w 1771232"/>
              <a:gd name="connsiteY6" fmla="*/ 1399381 h 1565275"/>
              <a:gd name="connsiteX7" fmla="*/ 985481 w 1771232"/>
              <a:gd name="connsiteY7" fmla="*/ 1036341 h 1565275"/>
              <a:gd name="connsiteX8" fmla="*/ 895141 w 1771232"/>
              <a:gd name="connsiteY8" fmla="*/ 1565275 h 1565275"/>
              <a:gd name="connsiteX9" fmla="*/ 696851 w 1771232"/>
              <a:gd name="connsiteY9" fmla="*/ 1036341 h 1565275"/>
              <a:gd name="connsiteX10" fmla="*/ 107950 w 1771232"/>
              <a:gd name="connsiteY10" fmla="*/ 1351756 h 1565275"/>
              <a:gd name="connsiteX11" fmla="*/ 552536 w 1771232"/>
              <a:gd name="connsiteY11" fmla="*/ 782638 h 1565275"/>
              <a:gd name="connsiteX12" fmla="*/ 0 w 1771232"/>
              <a:gd name="connsiteY12" fmla="*/ 289719 h 1565275"/>
              <a:gd name="connsiteX0" fmla="*/ 0 w 1736307"/>
              <a:gd name="connsiteY0" fmla="*/ 184944 h 1565275"/>
              <a:gd name="connsiteX1" fmla="*/ 661926 w 1736307"/>
              <a:gd name="connsiteY1" fmla="*/ 528934 h 1565275"/>
              <a:gd name="connsiteX2" fmla="*/ 841166 w 1736307"/>
              <a:gd name="connsiteY2" fmla="*/ 0 h 1565275"/>
              <a:gd name="connsiteX3" fmla="*/ 950556 w 1736307"/>
              <a:gd name="connsiteY3" fmla="*/ 528934 h 1565275"/>
              <a:gd name="connsiteX4" fmla="*/ 1647407 w 1736307"/>
              <a:gd name="connsiteY4" fmla="*/ 289719 h 1565275"/>
              <a:gd name="connsiteX5" fmla="*/ 1094871 w 1736307"/>
              <a:gd name="connsiteY5" fmla="*/ 782638 h 1565275"/>
              <a:gd name="connsiteX6" fmla="*/ 1736307 w 1736307"/>
              <a:gd name="connsiteY6" fmla="*/ 1399381 h 1565275"/>
              <a:gd name="connsiteX7" fmla="*/ 950556 w 1736307"/>
              <a:gd name="connsiteY7" fmla="*/ 1036341 h 1565275"/>
              <a:gd name="connsiteX8" fmla="*/ 860216 w 1736307"/>
              <a:gd name="connsiteY8" fmla="*/ 1565275 h 1565275"/>
              <a:gd name="connsiteX9" fmla="*/ 661926 w 1736307"/>
              <a:gd name="connsiteY9" fmla="*/ 1036341 h 1565275"/>
              <a:gd name="connsiteX10" fmla="*/ 73025 w 1736307"/>
              <a:gd name="connsiteY10" fmla="*/ 1351756 h 1565275"/>
              <a:gd name="connsiteX11" fmla="*/ 517611 w 1736307"/>
              <a:gd name="connsiteY11" fmla="*/ 782638 h 1565275"/>
              <a:gd name="connsiteX12" fmla="*/ 0 w 1736307"/>
              <a:gd name="connsiteY12" fmla="*/ 184944 h 1565275"/>
              <a:gd name="connsiteX0" fmla="*/ 0 w 1736307"/>
              <a:gd name="connsiteY0" fmla="*/ 184944 h 1565275"/>
              <a:gd name="connsiteX1" fmla="*/ 661926 w 1736307"/>
              <a:gd name="connsiteY1" fmla="*/ 528934 h 1565275"/>
              <a:gd name="connsiteX2" fmla="*/ 841166 w 1736307"/>
              <a:gd name="connsiteY2" fmla="*/ 0 h 1565275"/>
              <a:gd name="connsiteX3" fmla="*/ 950556 w 1736307"/>
              <a:gd name="connsiteY3" fmla="*/ 528934 h 1565275"/>
              <a:gd name="connsiteX4" fmla="*/ 1361657 w 1736307"/>
              <a:gd name="connsiteY4" fmla="*/ 365919 h 1565275"/>
              <a:gd name="connsiteX5" fmla="*/ 1094871 w 1736307"/>
              <a:gd name="connsiteY5" fmla="*/ 782638 h 1565275"/>
              <a:gd name="connsiteX6" fmla="*/ 1736307 w 1736307"/>
              <a:gd name="connsiteY6" fmla="*/ 1399381 h 1565275"/>
              <a:gd name="connsiteX7" fmla="*/ 950556 w 1736307"/>
              <a:gd name="connsiteY7" fmla="*/ 1036341 h 1565275"/>
              <a:gd name="connsiteX8" fmla="*/ 860216 w 1736307"/>
              <a:gd name="connsiteY8" fmla="*/ 1565275 h 1565275"/>
              <a:gd name="connsiteX9" fmla="*/ 661926 w 1736307"/>
              <a:gd name="connsiteY9" fmla="*/ 1036341 h 1565275"/>
              <a:gd name="connsiteX10" fmla="*/ 73025 w 1736307"/>
              <a:gd name="connsiteY10" fmla="*/ 1351756 h 1565275"/>
              <a:gd name="connsiteX11" fmla="*/ 517611 w 1736307"/>
              <a:gd name="connsiteY11" fmla="*/ 782638 h 1565275"/>
              <a:gd name="connsiteX12" fmla="*/ 0 w 1736307"/>
              <a:gd name="connsiteY12" fmla="*/ 184944 h 15652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736307" h="1565275">
                <a:moveTo>
                  <a:pt x="0" y="184944"/>
                </a:moveTo>
                <a:lnTo>
                  <a:pt x="661926" y="528934"/>
                </a:lnTo>
                <a:lnTo>
                  <a:pt x="841166" y="0"/>
                </a:lnTo>
                <a:lnTo>
                  <a:pt x="950556" y="528934"/>
                </a:lnTo>
                <a:lnTo>
                  <a:pt x="1361657" y="365919"/>
                </a:lnTo>
                <a:lnTo>
                  <a:pt x="1094871" y="782638"/>
                </a:lnTo>
                <a:lnTo>
                  <a:pt x="1736307" y="1399381"/>
                </a:lnTo>
                <a:lnTo>
                  <a:pt x="950556" y="1036341"/>
                </a:lnTo>
                <a:lnTo>
                  <a:pt x="860216" y="1565275"/>
                </a:lnTo>
                <a:lnTo>
                  <a:pt x="661926" y="1036341"/>
                </a:lnTo>
                <a:lnTo>
                  <a:pt x="73025" y="1351756"/>
                </a:lnTo>
                <a:lnTo>
                  <a:pt x="517611" y="782638"/>
                </a:lnTo>
                <a:lnTo>
                  <a:pt x="0" y="184944"/>
                </a:lnTo>
                <a:close/>
              </a:path>
            </a:pathLst>
          </a:custGeom>
          <a:solidFill>
            <a:srgbClr val="EED301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6" name="椭圆 185"/>
          <p:cNvSpPr/>
          <p:nvPr userDrawn="1"/>
        </p:nvSpPr>
        <p:spPr>
          <a:xfrm>
            <a:off x="5083914" y="4668993"/>
            <a:ext cx="45719" cy="46528"/>
          </a:xfrm>
          <a:prstGeom prst="ellipse">
            <a:avLst/>
          </a:prstGeom>
          <a:solidFill>
            <a:srgbClr val="EED30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7" name="椭圆 186"/>
          <p:cNvSpPr/>
          <p:nvPr userDrawn="1"/>
        </p:nvSpPr>
        <p:spPr>
          <a:xfrm>
            <a:off x="6402903" y="2423751"/>
            <a:ext cx="70814" cy="72067"/>
          </a:xfrm>
          <a:prstGeom prst="ellipse">
            <a:avLst/>
          </a:prstGeom>
          <a:solidFill>
            <a:srgbClr val="EED30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8" name="椭圆 187"/>
          <p:cNvSpPr/>
          <p:nvPr userDrawn="1"/>
        </p:nvSpPr>
        <p:spPr>
          <a:xfrm>
            <a:off x="7909573" y="4867702"/>
            <a:ext cx="45719" cy="46528"/>
          </a:xfrm>
          <a:prstGeom prst="ellipse">
            <a:avLst/>
          </a:prstGeom>
          <a:solidFill>
            <a:srgbClr val="EED30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9" name="椭圆 188"/>
          <p:cNvSpPr/>
          <p:nvPr userDrawn="1"/>
        </p:nvSpPr>
        <p:spPr>
          <a:xfrm>
            <a:off x="6435642" y="3848344"/>
            <a:ext cx="45719" cy="46528"/>
          </a:xfrm>
          <a:prstGeom prst="ellipse">
            <a:avLst/>
          </a:prstGeom>
          <a:solidFill>
            <a:srgbClr val="EED30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90" name="椭圆 189"/>
          <p:cNvSpPr/>
          <p:nvPr userDrawn="1"/>
        </p:nvSpPr>
        <p:spPr>
          <a:xfrm>
            <a:off x="5470961" y="3716542"/>
            <a:ext cx="45719" cy="46528"/>
          </a:xfrm>
          <a:prstGeom prst="ellipse">
            <a:avLst/>
          </a:prstGeom>
          <a:solidFill>
            <a:srgbClr val="EED30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91" name="椭圆 190"/>
          <p:cNvSpPr/>
          <p:nvPr userDrawn="1"/>
        </p:nvSpPr>
        <p:spPr>
          <a:xfrm>
            <a:off x="6122125" y="5385452"/>
            <a:ext cx="45719" cy="46528"/>
          </a:xfrm>
          <a:prstGeom prst="ellipse">
            <a:avLst/>
          </a:prstGeom>
          <a:solidFill>
            <a:srgbClr val="EED30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92" name="椭圆 191"/>
          <p:cNvSpPr/>
          <p:nvPr userDrawn="1"/>
        </p:nvSpPr>
        <p:spPr>
          <a:xfrm flipV="1">
            <a:off x="4483159" y="4412642"/>
            <a:ext cx="45719" cy="46528"/>
          </a:xfrm>
          <a:prstGeom prst="ellipse">
            <a:avLst/>
          </a:prstGeom>
          <a:solidFill>
            <a:srgbClr val="13A98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93" name="椭圆 192"/>
          <p:cNvSpPr/>
          <p:nvPr userDrawn="1"/>
        </p:nvSpPr>
        <p:spPr>
          <a:xfrm>
            <a:off x="4597129" y="3778637"/>
            <a:ext cx="45719" cy="46528"/>
          </a:xfrm>
          <a:prstGeom prst="ellipse">
            <a:avLst/>
          </a:prstGeom>
          <a:solidFill>
            <a:srgbClr val="13A98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94" name="椭圆 193"/>
          <p:cNvSpPr/>
          <p:nvPr userDrawn="1"/>
        </p:nvSpPr>
        <p:spPr>
          <a:xfrm>
            <a:off x="5777890" y="4525556"/>
            <a:ext cx="70814" cy="72067"/>
          </a:xfrm>
          <a:prstGeom prst="ellipse">
            <a:avLst/>
          </a:prstGeom>
          <a:solidFill>
            <a:srgbClr val="13A98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95" name="椭圆 194"/>
          <p:cNvSpPr/>
          <p:nvPr userDrawn="1"/>
        </p:nvSpPr>
        <p:spPr>
          <a:xfrm>
            <a:off x="6382823" y="4816340"/>
            <a:ext cx="45719" cy="46528"/>
          </a:xfrm>
          <a:prstGeom prst="ellipse">
            <a:avLst/>
          </a:prstGeom>
          <a:solidFill>
            <a:srgbClr val="AD331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96" name="椭圆 195"/>
          <p:cNvSpPr/>
          <p:nvPr userDrawn="1"/>
        </p:nvSpPr>
        <p:spPr>
          <a:xfrm>
            <a:off x="5985517" y="1993572"/>
            <a:ext cx="70814" cy="72067"/>
          </a:xfrm>
          <a:prstGeom prst="ellipse">
            <a:avLst/>
          </a:prstGeom>
          <a:solidFill>
            <a:srgbClr val="AD331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97" name="椭圆 196"/>
          <p:cNvSpPr/>
          <p:nvPr userDrawn="1"/>
        </p:nvSpPr>
        <p:spPr>
          <a:xfrm>
            <a:off x="6348301" y="4071943"/>
            <a:ext cx="45719" cy="46528"/>
          </a:xfrm>
          <a:prstGeom prst="ellipse">
            <a:avLst/>
          </a:prstGeom>
          <a:solidFill>
            <a:srgbClr val="AD331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98" name="椭圆 197"/>
          <p:cNvSpPr/>
          <p:nvPr userDrawn="1"/>
        </p:nvSpPr>
        <p:spPr>
          <a:xfrm>
            <a:off x="4615038" y="3996678"/>
            <a:ext cx="45719" cy="46528"/>
          </a:xfrm>
          <a:prstGeom prst="ellipse">
            <a:avLst/>
          </a:prstGeom>
          <a:solidFill>
            <a:srgbClr val="AD331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99" name="椭圆 198"/>
          <p:cNvSpPr/>
          <p:nvPr userDrawn="1"/>
        </p:nvSpPr>
        <p:spPr>
          <a:xfrm>
            <a:off x="5496516" y="5134504"/>
            <a:ext cx="46928" cy="47758"/>
          </a:xfrm>
          <a:prstGeom prst="ellipse">
            <a:avLst/>
          </a:prstGeom>
          <a:solidFill>
            <a:srgbClr val="AD331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00" name="椭圆 199"/>
          <p:cNvSpPr/>
          <p:nvPr userDrawn="1"/>
        </p:nvSpPr>
        <p:spPr>
          <a:xfrm>
            <a:off x="6735466" y="3484884"/>
            <a:ext cx="45719" cy="46528"/>
          </a:xfrm>
          <a:prstGeom prst="ellipse">
            <a:avLst/>
          </a:prstGeom>
          <a:solidFill>
            <a:srgbClr val="AD331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01" name="椭圆 200"/>
          <p:cNvSpPr/>
          <p:nvPr userDrawn="1"/>
        </p:nvSpPr>
        <p:spPr>
          <a:xfrm>
            <a:off x="5737206" y="2837455"/>
            <a:ext cx="70814" cy="72067"/>
          </a:xfrm>
          <a:prstGeom prst="ellipse">
            <a:avLst/>
          </a:prstGeom>
          <a:solidFill>
            <a:srgbClr val="AD331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02" name="椭圆 201"/>
          <p:cNvSpPr/>
          <p:nvPr userDrawn="1"/>
        </p:nvSpPr>
        <p:spPr>
          <a:xfrm>
            <a:off x="6278505" y="4446834"/>
            <a:ext cx="111416" cy="113390"/>
          </a:xfrm>
          <a:prstGeom prst="ellipse">
            <a:avLst/>
          </a:prstGeom>
          <a:noFill/>
          <a:ln w="25400">
            <a:solidFill>
              <a:srgbClr val="EED30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03" name="椭圆 202"/>
          <p:cNvSpPr/>
          <p:nvPr userDrawn="1"/>
        </p:nvSpPr>
        <p:spPr>
          <a:xfrm>
            <a:off x="6702460" y="3840928"/>
            <a:ext cx="161479" cy="164340"/>
          </a:xfrm>
          <a:prstGeom prst="ellipse">
            <a:avLst/>
          </a:prstGeom>
          <a:noFill/>
          <a:ln w="25400">
            <a:solidFill>
              <a:srgbClr val="13A98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04" name="椭圆 203"/>
          <p:cNvSpPr/>
          <p:nvPr userDrawn="1"/>
        </p:nvSpPr>
        <p:spPr>
          <a:xfrm>
            <a:off x="5941574" y="1984228"/>
            <a:ext cx="161479" cy="164340"/>
          </a:xfrm>
          <a:prstGeom prst="ellipse">
            <a:avLst/>
          </a:prstGeom>
          <a:noFill/>
          <a:ln w="25400">
            <a:solidFill>
              <a:srgbClr val="13A98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05" name="椭圆 204"/>
          <p:cNvSpPr/>
          <p:nvPr userDrawn="1"/>
        </p:nvSpPr>
        <p:spPr>
          <a:xfrm flipH="1">
            <a:off x="6700971" y="3204520"/>
            <a:ext cx="45721" cy="45719"/>
          </a:xfrm>
          <a:prstGeom prst="ellipse">
            <a:avLst/>
          </a:prstGeom>
          <a:solidFill>
            <a:srgbClr val="AD331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06" name="椭圆 205"/>
          <p:cNvSpPr/>
          <p:nvPr userDrawn="1"/>
        </p:nvSpPr>
        <p:spPr>
          <a:xfrm flipH="1">
            <a:off x="6015620" y="4270156"/>
            <a:ext cx="45721" cy="45719"/>
          </a:xfrm>
          <a:prstGeom prst="ellipse">
            <a:avLst/>
          </a:prstGeom>
          <a:solidFill>
            <a:srgbClr val="AD331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07" name="六角星 201"/>
          <p:cNvSpPr/>
          <p:nvPr userDrawn="1"/>
        </p:nvSpPr>
        <p:spPr>
          <a:xfrm>
            <a:off x="7359615" y="2054155"/>
            <a:ext cx="233251" cy="221162"/>
          </a:xfrm>
          <a:custGeom>
            <a:avLst/>
            <a:gdLst>
              <a:gd name="connsiteX0" fmla="*/ 0 w 1682332"/>
              <a:gd name="connsiteY0" fmla="*/ 492919 h 1971675"/>
              <a:gd name="connsiteX1" fmla="*/ 696851 w 1682332"/>
              <a:gd name="connsiteY1" fmla="*/ 732134 h 1971675"/>
              <a:gd name="connsiteX2" fmla="*/ 841166 w 1682332"/>
              <a:gd name="connsiteY2" fmla="*/ 0 h 1971675"/>
              <a:gd name="connsiteX3" fmla="*/ 985481 w 1682332"/>
              <a:gd name="connsiteY3" fmla="*/ 732134 h 1971675"/>
              <a:gd name="connsiteX4" fmla="*/ 1682332 w 1682332"/>
              <a:gd name="connsiteY4" fmla="*/ 492919 h 1971675"/>
              <a:gd name="connsiteX5" fmla="*/ 1129796 w 1682332"/>
              <a:gd name="connsiteY5" fmla="*/ 985838 h 1971675"/>
              <a:gd name="connsiteX6" fmla="*/ 1682332 w 1682332"/>
              <a:gd name="connsiteY6" fmla="*/ 1478756 h 1971675"/>
              <a:gd name="connsiteX7" fmla="*/ 985481 w 1682332"/>
              <a:gd name="connsiteY7" fmla="*/ 1239541 h 1971675"/>
              <a:gd name="connsiteX8" fmla="*/ 841166 w 1682332"/>
              <a:gd name="connsiteY8" fmla="*/ 1971675 h 1971675"/>
              <a:gd name="connsiteX9" fmla="*/ 696851 w 1682332"/>
              <a:gd name="connsiteY9" fmla="*/ 1239541 h 1971675"/>
              <a:gd name="connsiteX10" fmla="*/ 0 w 1682332"/>
              <a:gd name="connsiteY10" fmla="*/ 1478756 h 1971675"/>
              <a:gd name="connsiteX11" fmla="*/ 552536 w 1682332"/>
              <a:gd name="connsiteY11" fmla="*/ 985838 h 1971675"/>
              <a:gd name="connsiteX12" fmla="*/ 0 w 1682332"/>
              <a:gd name="connsiteY12" fmla="*/ 492919 h 1971675"/>
              <a:gd name="connsiteX0" fmla="*/ 0 w 1682332"/>
              <a:gd name="connsiteY0" fmla="*/ 289719 h 1768475"/>
              <a:gd name="connsiteX1" fmla="*/ 696851 w 1682332"/>
              <a:gd name="connsiteY1" fmla="*/ 528934 h 1768475"/>
              <a:gd name="connsiteX2" fmla="*/ 876091 w 1682332"/>
              <a:gd name="connsiteY2" fmla="*/ 0 h 1768475"/>
              <a:gd name="connsiteX3" fmla="*/ 985481 w 1682332"/>
              <a:gd name="connsiteY3" fmla="*/ 528934 h 1768475"/>
              <a:gd name="connsiteX4" fmla="*/ 1682332 w 1682332"/>
              <a:gd name="connsiteY4" fmla="*/ 289719 h 1768475"/>
              <a:gd name="connsiteX5" fmla="*/ 1129796 w 1682332"/>
              <a:gd name="connsiteY5" fmla="*/ 782638 h 1768475"/>
              <a:gd name="connsiteX6" fmla="*/ 1682332 w 1682332"/>
              <a:gd name="connsiteY6" fmla="*/ 1275556 h 1768475"/>
              <a:gd name="connsiteX7" fmla="*/ 985481 w 1682332"/>
              <a:gd name="connsiteY7" fmla="*/ 1036341 h 1768475"/>
              <a:gd name="connsiteX8" fmla="*/ 841166 w 1682332"/>
              <a:gd name="connsiteY8" fmla="*/ 1768475 h 1768475"/>
              <a:gd name="connsiteX9" fmla="*/ 696851 w 1682332"/>
              <a:gd name="connsiteY9" fmla="*/ 1036341 h 1768475"/>
              <a:gd name="connsiteX10" fmla="*/ 0 w 1682332"/>
              <a:gd name="connsiteY10" fmla="*/ 1275556 h 1768475"/>
              <a:gd name="connsiteX11" fmla="*/ 552536 w 1682332"/>
              <a:gd name="connsiteY11" fmla="*/ 782638 h 1768475"/>
              <a:gd name="connsiteX12" fmla="*/ 0 w 1682332"/>
              <a:gd name="connsiteY12" fmla="*/ 289719 h 1768475"/>
              <a:gd name="connsiteX0" fmla="*/ 0 w 1682332"/>
              <a:gd name="connsiteY0" fmla="*/ 289719 h 1768475"/>
              <a:gd name="connsiteX1" fmla="*/ 696851 w 1682332"/>
              <a:gd name="connsiteY1" fmla="*/ 528934 h 1768475"/>
              <a:gd name="connsiteX2" fmla="*/ 876091 w 1682332"/>
              <a:gd name="connsiteY2" fmla="*/ 0 h 1768475"/>
              <a:gd name="connsiteX3" fmla="*/ 985481 w 1682332"/>
              <a:gd name="connsiteY3" fmla="*/ 528934 h 1768475"/>
              <a:gd name="connsiteX4" fmla="*/ 1682332 w 1682332"/>
              <a:gd name="connsiteY4" fmla="*/ 289719 h 1768475"/>
              <a:gd name="connsiteX5" fmla="*/ 1129796 w 1682332"/>
              <a:gd name="connsiteY5" fmla="*/ 782638 h 1768475"/>
              <a:gd name="connsiteX6" fmla="*/ 1682332 w 1682332"/>
              <a:gd name="connsiteY6" fmla="*/ 1275556 h 1768475"/>
              <a:gd name="connsiteX7" fmla="*/ 985481 w 1682332"/>
              <a:gd name="connsiteY7" fmla="*/ 1036341 h 1768475"/>
              <a:gd name="connsiteX8" fmla="*/ 841166 w 1682332"/>
              <a:gd name="connsiteY8" fmla="*/ 1768475 h 1768475"/>
              <a:gd name="connsiteX9" fmla="*/ 696851 w 1682332"/>
              <a:gd name="connsiteY9" fmla="*/ 1036341 h 1768475"/>
              <a:gd name="connsiteX10" fmla="*/ 107950 w 1682332"/>
              <a:gd name="connsiteY10" fmla="*/ 1351756 h 1768475"/>
              <a:gd name="connsiteX11" fmla="*/ 552536 w 1682332"/>
              <a:gd name="connsiteY11" fmla="*/ 782638 h 1768475"/>
              <a:gd name="connsiteX12" fmla="*/ 0 w 1682332"/>
              <a:gd name="connsiteY12" fmla="*/ 289719 h 1768475"/>
              <a:gd name="connsiteX0" fmla="*/ 0 w 1682332"/>
              <a:gd name="connsiteY0" fmla="*/ 289719 h 1565275"/>
              <a:gd name="connsiteX1" fmla="*/ 696851 w 1682332"/>
              <a:gd name="connsiteY1" fmla="*/ 528934 h 1565275"/>
              <a:gd name="connsiteX2" fmla="*/ 876091 w 1682332"/>
              <a:gd name="connsiteY2" fmla="*/ 0 h 1565275"/>
              <a:gd name="connsiteX3" fmla="*/ 985481 w 1682332"/>
              <a:gd name="connsiteY3" fmla="*/ 528934 h 1565275"/>
              <a:gd name="connsiteX4" fmla="*/ 1682332 w 1682332"/>
              <a:gd name="connsiteY4" fmla="*/ 289719 h 1565275"/>
              <a:gd name="connsiteX5" fmla="*/ 1129796 w 1682332"/>
              <a:gd name="connsiteY5" fmla="*/ 782638 h 1565275"/>
              <a:gd name="connsiteX6" fmla="*/ 1682332 w 1682332"/>
              <a:gd name="connsiteY6" fmla="*/ 1275556 h 1565275"/>
              <a:gd name="connsiteX7" fmla="*/ 985481 w 1682332"/>
              <a:gd name="connsiteY7" fmla="*/ 1036341 h 1565275"/>
              <a:gd name="connsiteX8" fmla="*/ 895141 w 1682332"/>
              <a:gd name="connsiteY8" fmla="*/ 1565275 h 1565275"/>
              <a:gd name="connsiteX9" fmla="*/ 696851 w 1682332"/>
              <a:gd name="connsiteY9" fmla="*/ 1036341 h 1565275"/>
              <a:gd name="connsiteX10" fmla="*/ 107950 w 1682332"/>
              <a:gd name="connsiteY10" fmla="*/ 1351756 h 1565275"/>
              <a:gd name="connsiteX11" fmla="*/ 552536 w 1682332"/>
              <a:gd name="connsiteY11" fmla="*/ 782638 h 1565275"/>
              <a:gd name="connsiteX12" fmla="*/ 0 w 1682332"/>
              <a:gd name="connsiteY12" fmla="*/ 289719 h 1565275"/>
              <a:gd name="connsiteX0" fmla="*/ 0 w 1771232"/>
              <a:gd name="connsiteY0" fmla="*/ 289719 h 1565275"/>
              <a:gd name="connsiteX1" fmla="*/ 696851 w 1771232"/>
              <a:gd name="connsiteY1" fmla="*/ 528934 h 1565275"/>
              <a:gd name="connsiteX2" fmla="*/ 876091 w 1771232"/>
              <a:gd name="connsiteY2" fmla="*/ 0 h 1565275"/>
              <a:gd name="connsiteX3" fmla="*/ 985481 w 1771232"/>
              <a:gd name="connsiteY3" fmla="*/ 528934 h 1565275"/>
              <a:gd name="connsiteX4" fmla="*/ 1682332 w 1771232"/>
              <a:gd name="connsiteY4" fmla="*/ 289719 h 1565275"/>
              <a:gd name="connsiteX5" fmla="*/ 1129796 w 1771232"/>
              <a:gd name="connsiteY5" fmla="*/ 782638 h 1565275"/>
              <a:gd name="connsiteX6" fmla="*/ 1771232 w 1771232"/>
              <a:gd name="connsiteY6" fmla="*/ 1399381 h 1565275"/>
              <a:gd name="connsiteX7" fmla="*/ 985481 w 1771232"/>
              <a:gd name="connsiteY7" fmla="*/ 1036341 h 1565275"/>
              <a:gd name="connsiteX8" fmla="*/ 895141 w 1771232"/>
              <a:gd name="connsiteY8" fmla="*/ 1565275 h 1565275"/>
              <a:gd name="connsiteX9" fmla="*/ 696851 w 1771232"/>
              <a:gd name="connsiteY9" fmla="*/ 1036341 h 1565275"/>
              <a:gd name="connsiteX10" fmla="*/ 107950 w 1771232"/>
              <a:gd name="connsiteY10" fmla="*/ 1351756 h 1565275"/>
              <a:gd name="connsiteX11" fmla="*/ 552536 w 1771232"/>
              <a:gd name="connsiteY11" fmla="*/ 782638 h 1565275"/>
              <a:gd name="connsiteX12" fmla="*/ 0 w 1771232"/>
              <a:gd name="connsiteY12" fmla="*/ 289719 h 1565275"/>
              <a:gd name="connsiteX0" fmla="*/ 0 w 1736307"/>
              <a:gd name="connsiteY0" fmla="*/ 184944 h 1565275"/>
              <a:gd name="connsiteX1" fmla="*/ 661926 w 1736307"/>
              <a:gd name="connsiteY1" fmla="*/ 528934 h 1565275"/>
              <a:gd name="connsiteX2" fmla="*/ 841166 w 1736307"/>
              <a:gd name="connsiteY2" fmla="*/ 0 h 1565275"/>
              <a:gd name="connsiteX3" fmla="*/ 950556 w 1736307"/>
              <a:gd name="connsiteY3" fmla="*/ 528934 h 1565275"/>
              <a:gd name="connsiteX4" fmla="*/ 1647407 w 1736307"/>
              <a:gd name="connsiteY4" fmla="*/ 289719 h 1565275"/>
              <a:gd name="connsiteX5" fmla="*/ 1094871 w 1736307"/>
              <a:gd name="connsiteY5" fmla="*/ 782638 h 1565275"/>
              <a:gd name="connsiteX6" fmla="*/ 1736307 w 1736307"/>
              <a:gd name="connsiteY6" fmla="*/ 1399381 h 1565275"/>
              <a:gd name="connsiteX7" fmla="*/ 950556 w 1736307"/>
              <a:gd name="connsiteY7" fmla="*/ 1036341 h 1565275"/>
              <a:gd name="connsiteX8" fmla="*/ 860216 w 1736307"/>
              <a:gd name="connsiteY8" fmla="*/ 1565275 h 1565275"/>
              <a:gd name="connsiteX9" fmla="*/ 661926 w 1736307"/>
              <a:gd name="connsiteY9" fmla="*/ 1036341 h 1565275"/>
              <a:gd name="connsiteX10" fmla="*/ 73025 w 1736307"/>
              <a:gd name="connsiteY10" fmla="*/ 1351756 h 1565275"/>
              <a:gd name="connsiteX11" fmla="*/ 517611 w 1736307"/>
              <a:gd name="connsiteY11" fmla="*/ 782638 h 1565275"/>
              <a:gd name="connsiteX12" fmla="*/ 0 w 1736307"/>
              <a:gd name="connsiteY12" fmla="*/ 184944 h 1565275"/>
              <a:gd name="connsiteX0" fmla="*/ 0 w 1736307"/>
              <a:gd name="connsiteY0" fmla="*/ 184944 h 1565275"/>
              <a:gd name="connsiteX1" fmla="*/ 661926 w 1736307"/>
              <a:gd name="connsiteY1" fmla="*/ 528934 h 1565275"/>
              <a:gd name="connsiteX2" fmla="*/ 841166 w 1736307"/>
              <a:gd name="connsiteY2" fmla="*/ 0 h 1565275"/>
              <a:gd name="connsiteX3" fmla="*/ 950556 w 1736307"/>
              <a:gd name="connsiteY3" fmla="*/ 528934 h 1565275"/>
              <a:gd name="connsiteX4" fmla="*/ 1361657 w 1736307"/>
              <a:gd name="connsiteY4" fmla="*/ 365919 h 1565275"/>
              <a:gd name="connsiteX5" fmla="*/ 1094871 w 1736307"/>
              <a:gd name="connsiteY5" fmla="*/ 782638 h 1565275"/>
              <a:gd name="connsiteX6" fmla="*/ 1736307 w 1736307"/>
              <a:gd name="connsiteY6" fmla="*/ 1399381 h 1565275"/>
              <a:gd name="connsiteX7" fmla="*/ 950556 w 1736307"/>
              <a:gd name="connsiteY7" fmla="*/ 1036341 h 1565275"/>
              <a:gd name="connsiteX8" fmla="*/ 860216 w 1736307"/>
              <a:gd name="connsiteY8" fmla="*/ 1565275 h 1565275"/>
              <a:gd name="connsiteX9" fmla="*/ 661926 w 1736307"/>
              <a:gd name="connsiteY9" fmla="*/ 1036341 h 1565275"/>
              <a:gd name="connsiteX10" fmla="*/ 73025 w 1736307"/>
              <a:gd name="connsiteY10" fmla="*/ 1351756 h 1565275"/>
              <a:gd name="connsiteX11" fmla="*/ 517611 w 1736307"/>
              <a:gd name="connsiteY11" fmla="*/ 782638 h 1565275"/>
              <a:gd name="connsiteX12" fmla="*/ 0 w 1736307"/>
              <a:gd name="connsiteY12" fmla="*/ 184944 h 15652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736307" h="1565275">
                <a:moveTo>
                  <a:pt x="0" y="184944"/>
                </a:moveTo>
                <a:lnTo>
                  <a:pt x="661926" y="528934"/>
                </a:lnTo>
                <a:lnTo>
                  <a:pt x="841166" y="0"/>
                </a:lnTo>
                <a:lnTo>
                  <a:pt x="950556" y="528934"/>
                </a:lnTo>
                <a:lnTo>
                  <a:pt x="1361657" y="365919"/>
                </a:lnTo>
                <a:lnTo>
                  <a:pt x="1094871" y="782638"/>
                </a:lnTo>
                <a:lnTo>
                  <a:pt x="1736307" y="1399381"/>
                </a:lnTo>
                <a:lnTo>
                  <a:pt x="950556" y="1036341"/>
                </a:lnTo>
                <a:lnTo>
                  <a:pt x="860216" y="1565275"/>
                </a:lnTo>
                <a:lnTo>
                  <a:pt x="661926" y="1036341"/>
                </a:lnTo>
                <a:lnTo>
                  <a:pt x="73025" y="1351756"/>
                </a:lnTo>
                <a:lnTo>
                  <a:pt x="517611" y="782638"/>
                </a:lnTo>
                <a:lnTo>
                  <a:pt x="0" y="184944"/>
                </a:lnTo>
                <a:close/>
              </a:path>
            </a:pathLst>
          </a:custGeom>
          <a:solidFill>
            <a:srgbClr val="EED301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08" name="六角星 201"/>
          <p:cNvSpPr/>
          <p:nvPr userDrawn="1"/>
        </p:nvSpPr>
        <p:spPr>
          <a:xfrm flipH="1">
            <a:off x="7484876" y="4531454"/>
            <a:ext cx="70406" cy="66757"/>
          </a:xfrm>
          <a:custGeom>
            <a:avLst/>
            <a:gdLst>
              <a:gd name="connsiteX0" fmla="*/ 0 w 1682332"/>
              <a:gd name="connsiteY0" fmla="*/ 492919 h 1971675"/>
              <a:gd name="connsiteX1" fmla="*/ 696851 w 1682332"/>
              <a:gd name="connsiteY1" fmla="*/ 732134 h 1971675"/>
              <a:gd name="connsiteX2" fmla="*/ 841166 w 1682332"/>
              <a:gd name="connsiteY2" fmla="*/ 0 h 1971675"/>
              <a:gd name="connsiteX3" fmla="*/ 985481 w 1682332"/>
              <a:gd name="connsiteY3" fmla="*/ 732134 h 1971675"/>
              <a:gd name="connsiteX4" fmla="*/ 1682332 w 1682332"/>
              <a:gd name="connsiteY4" fmla="*/ 492919 h 1971675"/>
              <a:gd name="connsiteX5" fmla="*/ 1129796 w 1682332"/>
              <a:gd name="connsiteY5" fmla="*/ 985838 h 1971675"/>
              <a:gd name="connsiteX6" fmla="*/ 1682332 w 1682332"/>
              <a:gd name="connsiteY6" fmla="*/ 1478756 h 1971675"/>
              <a:gd name="connsiteX7" fmla="*/ 985481 w 1682332"/>
              <a:gd name="connsiteY7" fmla="*/ 1239541 h 1971675"/>
              <a:gd name="connsiteX8" fmla="*/ 841166 w 1682332"/>
              <a:gd name="connsiteY8" fmla="*/ 1971675 h 1971675"/>
              <a:gd name="connsiteX9" fmla="*/ 696851 w 1682332"/>
              <a:gd name="connsiteY9" fmla="*/ 1239541 h 1971675"/>
              <a:gd name="connsiteX10" fmla="*/ 0 w 1682332"/>
              <a:gd name="connsiteY10" fmla="*/ 1478756 h 1971675"/>
              <a:gd name="connsiteX11" fmla="*/ 552536 w 1682332"/>
              <a:gd name="connsiteY11" fmla="*/ 985838 h 1971675"/>
              <a:gd name="connsiteX12" fmla="*/ 0 w 1682332"/>
              <a:gd name="connsiteY12" fmla="*/ 492919 h 1971675"/>
              <a:gd name="connsiteX0" fmla="*/ 0 w 1682332"/>
              <a:gd name="connsiteY0" fmla="*/ 289719 h 1768475"/>
              <a:gd name="connsiteX1" fmla="*/ 696851 w 1682332"/>
              <a:gd name="connsiteY1" fmla="*/ 528934 h 1768475"/>
              <a:gd name="connsiteX2" fmla="*/ 876091 w 1682332"/>
              <a:gd name="connsiteY2" fmla="*/ 0 h 1768475"/>
              <a:gd name="connsiteX3" fmla="*/ 985481 w 1682332"/>
              <a:gd name="connsiteY3" fmla="*/ 528934 h 1768475"/>
              <a:gd name="connsiteX4" fmla="*/ 1682332 w 1682332"/>
              <a:gd name="connsiteY4" fmla="*/ 289719 h 1768475"/>
              <a:gd name="connsiteX5" fmla="*/ 1129796 w 1682332"/>
              <a:gd name="connsiteY5" fmla="*/ 782638 h 1768475"/>
              <a:gd name="connsiteX6" fmla="*/ 1682332 w 1682332"/>
              <a:gd name="connsiteY6" fmla="*/ 1275556 h 1768475"/>
              <a:gd name="connsiteX7" fmla="*/ 985481 w 1682332"/>
              <a:gd name="connsiteY7" fmla="*/ 1036341 h 1768475"/>
              <a:gd name="connsiteX8" fmla="*/ 841166 w 1682332"/>
              <a:gd name="connsiteY8" fmla="*/ 1768475 h 1768475"/>
              <a:gd name="connsiteX9" fmla="*/ 696851 w 1682332"/>
              <a:gd name="connsiteY9" fmla="*/ 1036341 h 1768475"/>
              <a:gd name="connsiteX10" fmla="*/ 0 w 1682332"/>
              <a:gd name="connsiteY10" fmla="*/ 1275556 h 1768475"/>
              <a:gd name="connsiteX11" fmla="*/ 552536 w 1682332"/>
              <a:gd name="connsiteY11" fmla="*/ 782638 h 1768475"/>
              <a:gd name="connsiteX12" fmla="*/ 0 w 1682332"/>
              <a:gd name="connsiteY12" fmla="*/ 289719 h 1768475"/>
              <a:gd name="connsiteX0" fmla="*/ 0 w 1682332"/>
              <a:gd name="connsiteY0" fmla="*/ 289719 h 1768475"/>
              <a:gd name="connsiteX1" fmla="*/ 696851 w 1682332"/>
              <a:gd name="connsiteY1" fmla="*/ 528934 h 1768475"/>
              <a:gd name="connsiteX2" fmla="*/ 876091 w 1682332"/>
              <a:gd name="connsiteY2" fmla="*/ 0 h 1768475"/>
              <a:gd name="connsiteX3" fmla="*/ 985481 w 1682332"/>
              <a:gd name="connsiteY3" fmla="*/ 528934 h 1768475"/>
              <a:gd name="connsiteX4" fmla="*/ 1682332 w 1682332"/>
              <a:gd name="connsiteY4" fmla="*/ 289719 h 1768475"/>
              <a:gd name="connsiteX5" fmla="*/ 1129796 w 1682332"/>
              <a:gd name="connsiteY5" fmla="*/ 782638 h 1768475"/>
              <a:gd name="connsiteX6" fmla="*/ 1682332 w 1682332"/>
              <a:gd name="connsiteY6" fmla="*/ 1275556 h 1768475"/>
              <a:gd name="connsiteX7" fmla="*/ 985481 w 1682332"/>
              <a:gd name="connsiteY7" fmla="*/ 1036341 h 1768475"/>
              <a:gd name="connsiteX8" fmla="*/ 841166 w 1682332"/>
              <a:gd name="connsiteY8" fmla="*/ 1768475 h 1768475"/>
              <a:gd name="connsiteX9" fmla="*/ 696851 w 1682332"/>
              <a:gd name="connsiteY9" fmla="*/ 1036341 h 1768475"/>
              <a:gd name="connsiteX10" fmla="*/ 107950 w 1682332"/>
              <a:gd name="connsiteY10" fmla="*/ 1351756 h 1768475"/>
              <a:gd name="connsiteX11" fmla="*/ 552536 w 1682332"/>
              <a:gd name="connsiteY11" fmla="*/ 782638 h 1768475"/>
              <a:gd name="connsiteX12" fmla="*/ 0 w 1682332"/>
              <a:gd name="connsiteY12" fmla="*/ 289719 h 1768475"/>
              <a:gd name="connsiteX0" fmla="*/ 0 w 1682332"/>
              <a:gd name="connsiteY0" fmla="*/ 289719 h 1565275"/>
              <a:gd name="connsiteX1" fmla="*/ 696851 w 1682332"/>
              <a:gd name="connsiteY1" fmla="*/ 528934 h 1565275"/>
              <a:gd name="connsiteX2" fmla="*/ 876091 w 1682332"/>
              <a:gd name="connsiteY2" fmla="*/ 0 h 1565275"/>
              <a:gd name="connsiteX3" fmla="*/ 985481 w 1682332"/>
              <a:gd name="connsiteY3" fmla="*/ 528934 h 1565275"/>
              <a:gd name="connsiteX4" fmla="*/ 1682332 w 1682332"/>
              <a:gd name="connsiteY4" fmla="*/ 289719 h 1565275"/>
              <a:gd name="connsiteX5" fmla="*/ 1129796 w 1682332"/>
              <a:gd name="connsiteY5" fmla="*/ 782638 h 1565275"/>
              <a:gd name="connsiteX6" fmla="*/ 1682332 w 1682332"/>
              <a:gd name="connsiteY6" fmla="*/ 1275556 h 1565275"/>
              <a:gd name="connsiteX7" fmla="*/ 985481 w 1682332"/>
              <a:gd name="connsiteY7" fmla="*/ 1036341 h 1565275"/>
              <a:gd name="connsiteX8" fmla="*/ 895141 w 1682332"/>
              <a:gd name="connsiteY8" fmla="*/ 1565275 h 1565275"/>
              <a:gd name="connsiteX9" fmla="*/ 696851 w 1682332"/>
              <a:gd name="connsiteY9" fmla="*/ 1036341 h 1565275"/>
              <a:gd name="connsiteX10" fmla="*/ 107950 w 1682332"/>
              <a:gd name="connsiteY10" fmla="*/ 1351756 h 1565275"/>
              <a:gd name="connsiteX11" fmla="*/ 552536 w 1682332"/>
              <a:gd name="connsiteY11" fmla="*/ 782638 h 1565275"/>
              <a:gd name="connsiteX12" fmla="*/ 0 w 1682332"/>
              <a:gd name="connsiteY12" fmla="*/ 289719 h 1565275"/>
              <a:gd name="connsiteX0" fmla="*/ 0 w 1771232"/>
              <a:gd name="connsiteY0" fmla="*/ 289719 h 1565275"/>
              <a:gd name="connsiteX1" fmla="*/ 696851 w 1771232"/>
              <a:gd name="connsiteY1" fmla="*/ 528934 h 1565275"/>
              <a:gd name="connsiteX2" fmla="*/ 876091 w 1771232"/>
              <a:gd name="connsiteY2" fmla="*/ 0 h 1565275"/>
              <a:gd name="connsiteX3" fmla="*/ 985481 w 1771232"/>
              <a:gd name="connsiteY3" fmla="*/ 528934 h 1565275"/>
              <a:gd name="connsiteX4" fmla="*/ 1682332 w 1771232"/>
              <a:gd name="connsiteY4" fmla="*/ 289719 h 1565275"/>
              <a:gd name="connsiteX5" fmla="*/ 1129796 w 1771232"/>
              <a:gd name="connsiteY5" fmla="*/ 782638 h 1565275"/>
              <a:gd name="connsiteX6" fmla="*/ 1771232 w 1771232"/>
              <a:gd name="connsiteY6" fmla="*/ 1399381 h 1565275"/>
              <a:gd name="connsiteX7" fmla="*/ 985481 w 1771232"/>
              <a:gd name="connsiteY7" fmla="*/ 1036341 h 1565275"/>
              <a:gd name="connsiteX8" fmla="*/ 895141 w 1771232"/>
              <a:gd name="connsiteY8" fmla="*/ 1565275 h 1565275"/>
              <a:gd name="connsiteX9" fmla="*/ 696851 w 1771232"/>
              <a:gd name="connsiteY9" fmla="*/ 1036341 h 1565275"/>
              <a:gd name="connsiteX10" fmla="*/ 107950 w 1771232"/>
              <a:gd name="connsiteY10" fmla="*/ 1351756 h 1565275"/>
              <a:gd name="connsiteX11" fmla="*/ 552536 w 1771232"/>
              <a:gd name="connsiteY11" fmla="*/ 782638 h 1565275"/>
              <a:gd name="connsiteX12" fmla="*/ 0 w 1771232"/>
              <a:gd name="connsiteY12" fmla="*/ 289719 h 1565275"/>
              <a:gd name="connsiteX0" fmla="*/ 0 w 1736307"/>
              <a:gd name="connsiteY0" fmla="*/ 184944 h 1565275"/>
              <a:gd name="connsiteX1" fmla="*/ 661926 w 1736307"/>
              <a:gd name="connsiteY1" fmla="*/ 528934 h 1565275"/>
              <a:gd name="connsiteX2" fmla="*/ 841166 w 1736307"/>
              <a:gd name="connsiteY2" fmla="*/ 0 h 1565275"/>
              <a:gd name="connsiteX3" fmla="*/ 950556 w 1736307"/>
              <a:gd name="connsiteY3" fmla="*/ 528934 h 1565275"/>
              <a:gd name="connsiteX4" fmla="*/ 1647407 w 1736307"/>
              <a:gd name="connsiteY4" fmla="*/ 289719 h 1565275"/>
              <a:gd name="connsiteX5" fmla="*/ 1094871 w 1736307"/>
              <a:gd name="connsiteY5" fmla="*/ 782638 h 1565275"/>
              <a:gd name="connsiteX6" fmla="*/ 1736307 w 1736307"/>
              <a:gd name="connsiteY6" fmla="*/ 1399381 h 1565275"/>
              <a:gd name="connsiteX7" fmla="*/ 950556 w 1736307"/>
              <a:gd name="connsiteY7" fmla="*/ 1036341 h 1565275"/>
              <a:gd name="connsiteX8" fmla="*/ 860216 w 1736307"/>
              <a:gd name="connsiteY8" fmla="*/ 1565275 h 1565275"/>
              <a:gd name="connsiteX9" fmla="*/ 661926 w 1736307"/>
              <a:gd name="connsiteY9" fmla="*/ 1036341 h 1565275"/>
              <a:gd name="connsiteX10" fmla="*/ 73025 w 1736307"/>
              <a:gd name="connsiteY10" fmla="*/ 1351756 h 1565275"/>
              <a:gd name="connsiteX11" fmla="*/ 517611 w 1736307"/>
              <a:gd name="connsiteY11" fmla="*/ 782638 h 1565275"/>
              <a:gd name="connsiteX12" fmla="*/ 0 w 1736307"/>
              <a:gd name="connsiteY12" fmla="*/ 184944 h 1565275"/>
              <a:gd name="connsiteX0" fmla="*/ 0 w 1736307"/>
              <a:gd name="connsiteY0" fmla="*/ 184944 h 1565275"/>
              <a:gd name="connsiteX1" fmla="*/ 661926 w 1736307"/>
              <a:gd name="connsiteY1" fmla="*/ 528934 h 1565275"/>
              <a:gd name="connsiteX2" fmla="*/ 841166 w 1736307"/>
              <a:gd name="connsiteY2" fmla="*/ 0 h 1565275"/>
              <a:gd name="connsiteX3" fmla="*/ 950556 w 1736307"/>
              <a:gd name="connsiteY3" fmla="*/ 528934 h 1565275"/>
              <a:gd name="connsiteX4" fmla="*/ 1361657 w 1736307"/>
              <a:gd name="connsiteY4" fmla="*/ 365919 h 1565275"/>
              <a:gd name="connsiteX5" fmla="*/ 1094871 w 1736307"/>
              <a:gd name="connsiteY5" fmla="*/ 782638 h 1565275"/>
              <a:gd name="connsiteX6" fmla="*/ 1736307 w 1736307"/>
              <a:gd name="connsiteY6" fmla="*/ 1399381 h 1565275"/>
              <a:gd name="connsiteX7" fmla="*/ 950556 w 1736307"/>
              <a:gd name="connsiteY7" fmla="*/ 1036341 h 1565275"/>
              <a:gd name="connsiteX8" fmla="*/ 860216 w 1736307"/>
              <a:gd name="connsiteY8" fmla="*/ 1565275 h 1565275"/>
              <a:gd name="connsiteX9" fmla="*/ 661926 w 1736307"/>
              <a:gd name="connsiteY9" fmla="*/ 1036341 h 1565275"/>
              <a:gd name="connsiteX10" fmla="*/ 73025 w 1736307"/>
              <a:gd name="connsiteY10" fmla="*/ 1351756 h 1565275"/>
              <a:gd name="connsiteX11" fmla="*/ 517611 w 1736307"/>
              <a:gd name="connsiteY11" fmla="*/ 782638 h 1565275"/>
              <a:gd name="connsiteX12" fmla="*/ 0 w 1736307"/>
              <a:gd name="connsiteY12" fmla="*/ 184944 h 15652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736307" h="1565275">
                <a:moveTo>
                  <a:pt x="0" y="184944"/>
                </a:moveTo>
                <a:lnTo>
                  <a:pt x="661926" y="528934"/>
                </a:lnTo>
                <a:lnTo>
                  <a:pt x="841166" y="0"/>
                </a:lnTo>
                <a:lnTo>
                  <a:pt x="950556" y="528934"/>
                </a:lnTo>
                <a:lnTo>
                  <a:pt x="1361657" y="365919"/>
                </a:lnTo>
                <a:lnTo>
                  <a:pt x="1094871" y="782638"/>
                </a:lnTo>
                <a:lnTo>
                  <a:pt x="1736307" y="1399381"/>
                </a:lnTo>
                <a:lnTo>
                  <a:pt x="950556" y="1036341"/>
                </a:lnTo>
                <a:lnTo>
                  <a:pt x="860216" y="1565275"/>
                </a:lnTo>
                <a:lnTo>
                  <a:pt x="661926" y="1036341"/>
                </a:lnTo>
                <a:lnTo>
                  <a:pt x="73025" y="1351756"/>
                </a:lnTo>
                <a:lnTo>
                  <a:pt x="517611" y="782638"/>
                </a:lnTo>
                <a:lnTo>
                  <a:pt x="0" y="184944"/>
                </a:lnTo>
                <a:close/>
              </a:path>
            </a:pathLst>
          </a:custGeom>
          <a:solidFill>
            <a:srgbClr val="EED301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09" name="椭圆 208"/>
          <p:cNvSpPr/>
          <p:nvPr userDrawn="1"/>
        </p:nvSpPr>
        <p:spPr>
          <a:xfrm>
            <a:off x="4280296" y="5108978"/>
            <a:ext cx="45719" cy="46528"/>
          </a:xfrm>
          <a:prstGeom prst="ellipse">
            <a:avLst/>
          </a:prstGeom>
          <a:solidFill>
            <a:srgbClr val="EED30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10" name="椭圆 209"/>
          <p:cNvSpPr/>
          <p:nvPr userDrawn="1"/>
        </p:nvSpPr>
        <p:spPr>
          <a:xfrm>
            <a:off x="4815191" y="5335661"/>
            <a:ext cx="45719" cy="46528"/>
          </a:xfrm>
          <a:prstGeom prst="ellipse">
            <a:avLst/>
          </a:prstGeom>
          <a:solidFill>
            <a:srgbClr val="13A98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11" name="椭圆 210"/>
          <p:cNvSpPr/>
          <p:nvPr userDrawn="1"/>
        </p:nvSpPr>
        <p:spPr>
          <a:xfrm>
            <a:off x="4995883" y="3026138"/>
            <a:ext cx="66665" cy="67846"/>
          </a:xfrm>
          <a:prstGeom prst="ellipse">
            <a:avLst/>
          </a:prstGeom>
          <a:noFill/>
          <a:ln w="25400">
            <a:solidFill>
              <a:srgbClr val="EED30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12" name="椭圆 211"/>
          <p:cNvSpPr/>
          <p:nvPr userDrawn="1"/>
        </p:nvSpPr>
        <p:spPr>
          <a:xfrm>
            <a:off x="4630497" y="3121839"/>
            <a:ext cx="45719" cy="46528"/>
          </a:xfrm>
          <a:prstGeom prst="ellipse">
            <a:avLst/>
          </a:prstGeom>
          <a:solidFill>
            <a:srgbClr val="13A98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13" name="椭圆 212"/>
          <p:cNvSpPr/>
          <p:nvPr userDrawn="1"/>
        </p:nvSpPr>
        <p:spPr>
          <a:xfrm>
            <a:off x="4115938" y="3529592"/>
            <a:ext cx="45719" cy="46528"/>
          </a:xfrm>
          <a:prstGeom prst="ellipse">
            <a:avLst/>
          </a:prstGeom>
          <a:solidFill>
            <a:srgbClr val="AD331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14" name="椭圆 213"/>
          <p:cNvSpPr/>
          <p:nvPr userDrawn="1"/>
        </p:nvSpPr>
        <p:spPr>
          <a:xfrm>
            <a:off x="4684858" y="2512773"/>
            <a:ext cx="45719" cy="46528"/>
          </a:xfrm>
          <a:prstGeom prst="ellipse">
            <a:avLst/>
          </a:prstGeom>
          <a:solidFill>
            <a:srgbClr val="AD331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15" name="十字星 214"/>
          <p:cNvSpPr/>
          <p:nvPr userDrawn="1"/>
        </p:nvSpPr>
        <p:spPr>
          <a:xfrm rot="18653403">
            <a:off x="5072774" y="2333114"/>
            <a:ext cx="185135" cy="235344"/>
          </a:xfrm>
          <a:prstGeom prst="star4">
            <a:avLst/>
          </a:prstGeom>
          <a:solidFill>
            <a:srgbClr val="EED301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16" name="六角星 201"/>
          <p:cNvSpPr/>
          <p:nvPr userDrawn="1"/>
        </p:nvSpPr>
        <p:spPr>
          <a:xfrm>
            <a:off x="4950472" y="4364265"/>
            <a:ext cx="265372" cy="251619"/>
          </a:xfrm>
          <a:custGeom>
            <a:avLst/>
            <a:gdLst>
              <a:gd name="connsiteX0" fmla="*/ 0 w 1682332"/>
              <a:gd name="connsiteY0" fmla="*/ 492919 h 1971675"/>
              <a:gd name="connsiteX1" fmla="*/ 696851 w 1682332"/>
              <a:gd name="connsiteY1" fmla="*/ 732134 h 1971675"/>
              <a:gd name="connsiteX2" fmla="*/ 841166 w 1682332"/>
              <a:gd name="connsiteY2" fmla="*/ 0 h 1971675"/>
              <a:gd name="connsiteX3" fmla="*/ 985481 w 1682332"/>
              <a:gd name="connsiteY3" fmla="*/ 732134 h 1971675"/>
              <a:gd name="connsiteX4" fmla="*/ 1682332 w 1682332"/>
              <a:gd name="connsiteY4" fmla="*/ 492919 h 1971675"/>
              <a:gd name="connsiteX5" fmla="*/ 1129796 w 1682332"/>
              <a:gd name="connsiteY5" fmla="*/ 985838 h 1971675"/>
              <a:gd name="connsiteX6" fmla="*/ 1682332 w 1682332"/>
              <a:gd name="connsiteY6" fmla="*/ 1478756 h 1971675"/>
              <a:gd name="connsiteX7" fmla="*/ 985481 w 1682332"/>
              <a:gd name="connsiteY7" fmla="*/ 1239541 h 1971675"/>
              <a:gd name="connsiteX8" fmla="*/ 841166 w 1682332"/>
              <a:gd name="connsiteY8" fmla="*/ 1971675 h 1971675"/>
              <a:gd name="connsiteX9" fmla="*/ 696851 w 1682332"/>
              <a:gd name="connsiteY9" fmla="*/ 1239541 h 1971675"/>
              <a:gd name="connsiteX10" fmla="*/ 0 w 1682332"/>
              <a:gd name="connsiteY10" fmla="*/ 1478756 h 1971675"/>
              <a:gd name="connsiteX11" fmla="*/ 552536 w 1682332"/>
              <a:gd name="connsiteY11" fmla="*/ 985838 h 1971675"/>
              <a:gd name="connsiteX12" fmla="*/ 0 w 1682332"/>
              <a:gd name="connsiteY12" fmla="*/ 492919 h 1971675"/>
              <a:gd name="connsiteX0" fmla="*/ 0 w 1682332"/>
              <a:gd name="connsiteY0" fmla="*/ 289719 h 1768475"/>
              <a:gd name="connsiteX1" fmla="*/ 696851 w 1682332"/>
              <a:gd name="connsiteY1" fmla="*/ 528934 h 1768475"/>
              <a:gd name="connsiteX2" fmla="*/ 876091 w 1682332"/>
              <a:gd name="connsiteY2" fmla="*/ 0 h 1768475"/>
              <a:gd name="connsiteX3" fmla="*/ 985481 w 1682332"/>
              <a:gd name="connsiteY3" fmla="*/ 528934 h 1768475"/>
              <a:gd name="connsiteX4" fmla="*/ 1682332 w 1682332"/>
              <a:gd name="connsiteY4" fmla="*/ 289719 h 1768475"/>
              <a:gd name="connsiteX5" fmla="*/ 1129796 w 1682332"/>
              <a:gd name="connsiteY5" fmla="*/ 782638 h 1768475"/>
              <a:gd name="connsiteX6" fmla="*/ 1682332 w 1682332"/>
              <a:gd name="connsiteY6" fmla="*/ 1275556 h 1768475"/>
              <a:gd name="connsiteX7" fmla="*/ 985481 w 1682332"/>
              <a:gd name="connsiteY7" fmla="*/ 1036341 h 1768475"/>
              <a:gd name="connsiteX8" fmla="*/ 841166 w 1682332"/>
              <a:gd name="connsiteY8" fmla="*/ 1768475 h 1768475"/>
              <a:gd name="connsiteX9" fmla="*/ 696851 w 1682332"/>
              <a:gd name="connsiteY9" fmla="*/ 1036341 h 1768475"/>
              <a:gd name="connsiteX10" fmla="*/ 0 w 1682332"/>
              <a:gd name="connsiteY10" fmla="*/ 1275556 h 1768475"/>
              <a:gd name="connsiteX11" fmla="*/ 552536 w 1682332"/>
              <a:gd name="connsiteY11" fmla="*/ 782638 h 1768475"/>
              <a:gd name="connsiteX12" fmla="*/ 0 w 1682332"/>
              <a:gd name="connsiteY12" fmla="*/ 289719 h 1768475"/>
              <a:gd name="connsiteX0" fmla="*/ 0 w 1682332"/>
              <a:gd name="connsiteY0" fmla="*/ 289719 h 1768475"/>
              <a:gd name="connsiteX1" fmla="*/ 696851 w 1682332"/>
              <a:gd name="connsiteY1" fmla="*/ 528934 h 1768475"/>
              <a:gd name="connsiteX2" fmla="*/ 876091 w 1682332"/>
              <a:gd name="connsiteY2" fmla="*/ 0 h 1768475"/>
              <a:gd name="connsiteX3" fmla="*/ 985481 w 1682332"/>
              <a:gd name="connsiteY3" fmla="*/ 528934 h 1768475"/>
              <a:gd name="connsiteX4" fmla="*/ 1682332 w 1682332"/>
              <a:gd name="connsiteY4" fmla="*/ 289719 h 1768475"/>
              <a:gd name="connsiteX5" fmla="*/ 1129796 w 1682332"/>
              <a:gd name="connsiteY5" fmla="*/ 782638 h 1768475"/>
              <a:gd name="connsiteX6" fmla="*/ 1682332 w 1682332"/>
              <a:gd name="connsiteY6" fmla="*/ 1275556 h 1768475"/>
              <a:gd name="connsiteX7" fmla="*/ 985481 w 1682332"/>
              <a:gd name="connsiteY7" fmla="*/ 1036341 h 1768475"/>
              <a:gd name="connsiteX8" fmla="*/ 841166 w 1682332"/>
              <a:gd name="connsiteY8" fmla="*/ 1768475 h 1768475"/>
              <a:gd name="connsiteX9" fmla="*/ 696851 w 1682332"/>
              <a:gd name="connsiteY9" fmla="*/ 1036341 h 1768475"/>
              <a:gd name="connsiteX10" fmla="*/ 107950 w 1682332"/>
              <a:gd name="connsiteY10" fmla="*/ 1351756 h 1768475"/>
              <a:gd name="connsiteX11" fmla="*/ 552536 w 1682332"/>
              <a:gd name="connsiteY11" fmla="*/ 782638 h 1768475"/>
              <a:gd name="connsiteX12" fmla="*/ 0 w 1682332"/>
              <a:gd name="connsiteY12" fmla="*/ 289719 h 1768475"/>
              <a:gd name="connsiteX0" fmla="*/ 0 w 1682332"/>
              <a:gd name="connsiteY0" fmla="*/ 289719 h 1565275"/>
              <a:gd name="connsiteX1" fmla="*/ 696851 w 1682332"/>
              <a:gd name="connsiteY1" fmla="*/ 528934 h 1565275"/>
              <a:gd name="connsiteX2" fmla="*/ 876091 w 1682332"/>
              <a:gd name="connsiteY2" fmla="*/ 0 h 1565275"/>
              <a:gd name="connsiteX3" fmla="*/ 985481 w 1682332"/>
              <a:gd name="connsiteY3" fmla="*/ 528934 h 1565275"/>
              <a:gd name="connsiteX4" fmla="*/ 1682332 w 1682332"/>
              <a:gd name="connsiteY4" fmla="*/ 289719 h 1565275"/>
              <a:gd name="connsiteX5" fmla="*/ 1129796 w 1682332"/>
              <a:gd name="connsiteY5" fmla="*/ 782638 h 1565275"/>
              <a:gd name="connsiteX6" fmla="*/ 1682332 w 1682332"/>
              <a:gd name="connsiteY6" fmla="*/ 1275556 h 1565275"/>
              <a:gd name="connsiteX7" fmla="*/ 985481 w 1682332"/>
              <a:gd name="connsiteY7" fmla="*/ 1036341 h 1565275"/>
              <a:gd name="connsiteX8" fmla="*/ 895141 w 1682332"/>
              <a:gd name="connsiteY8" fmla="*/ 1565275 h 1565275"/>
              <a:gd name="connsiteX9" fmla="*/ 696851 w 1682332"/>
              <a:gd name="connsiteY9" fmla="*/ 1036341 h 1565275"/>
              <a:gd name="connsiteX10" fmla="*/ 107950 w 1682332"/>
              <a:gd name="connsiteY10" fmla="*/ 1351756 h 1565275"/>
              <a:gd name="connsiteX11" fmla="*/ 552536 w 1682332"/>
              <a:gd name="connsiteY11" fmla="*/ 782638 h 1565275"/>
              <a:gd name="connsiteX12" fmla="*/ 0 w 1682332"/>
              <a:gd name="connsiteY12" fmla="*/ 289719 h 1565275"/>
              <a:gd name="connsiteX0" fmla="*/ 0 w 1771232"/>
              <a:gd name="connsiteY0" fmla="*/ 289719 h 1565275"/>
              <a:gd name="connsiteX1" fmla="*/ 696851 w 1771232"/>
              <a:gd name="connsiteY1" fmla="*/ 528934 h 1565275"/>
              <a:gd name="connsiteX2" fmla="*/ 876091 w 1771232"/>
              <a:gd name="connsiteY2" fmla="*/ 0 h 1565275"/>
              <a:gd name="connsiteX3" fmla="*/ 985481 w 1771232"/>
              <a:gd name="connsiteY3" fmla="*/ 528934 h 1565275"/>
              <a:gd name="connsiteX4" fmla="*/ 1682332 w 1771232"/>
              <a:gd name="connsiteY4" fmla="*/ 289719 h 1565275"/>
              <a:gd name="connsiteX5" fmla="*/ 1129796 w 1771232"/>
              <a:gd name="connsiteY5" fmla="*/ 782638 h 1565275"/>
              <a:gd name="connsiteX6" fmla="*/ 1771232 w 1771232"/>
              <a:gd name="connsiteY6" fmla="*/ 1399381 h 1565275"/>
              <a:gd name="connsiteX7" fmla="*/ 985481 w 1771232"/>
              <a:gd name="connsiteY7" fmla="*/ 1036341 h 1565275"/>
              <a:gd name="connsiteX8" fmla="*/ 895141 w 1771232"/>
              <a:gd name="connsiteY8" fmla="*/ 1565275 h 1565275"/>
              <a:gd name="connsiteX9" fmla="*/ 696851 w 1771232"/>
              <a:gd name="connsiteY9" fmla="*/ 1036341 h 1565275"/>
              <a:gd name="connsiteX10" fmla="*/ 107950 w 1771232"/>
              <a:gd name="connsiteY10" fmla="*/ 1351756 h 1565275"/>
              <a:gd name="connsiteX11" fmla="*/ 552536 w 1771232"/>
              <a:gd name="connsiteY11" fmla="*/ 782638 h 1565275"/>
              <a:gd name="connsiteX12" fmla="*/ 0 w 1771232"/>
              <a:gd name="connsiteY12" fmla="*/ 289719 h 1565275"/>
              <a:gd name="connsiteX0" fmla="*/ 0 w 1736307"/>
              <a:gd name="connsiteY0" fmla="*/ 184944 h 1565275"/>
              <a:gd name="connsiteX1" fmla="*/ 661926 w 1736307"/>
              <a:gd name="connsiteY1" fmla="*/ 528934 h 1565275"/>
              <a:gd name="connsiteX2" fmla="*/ 841166 w 1736307"/>
              <a:gd name="connsiteY2" fmla="*/ 0 h 1565275"/>
              <a:gd name="connsiteX3" fmla="*/ 950556 w 1736307"/>
              <a:gd name="connsiteY3" fmla="*/ 528934 h 1565275"/>
              <a:gd name="connsiteX4" fmla="*/ 1647407 w 1736307"/>
              <a:gd name="connsiteY4" fmla="*/ 289719 h 1565275"/>
              <a:gd name="connsiteX5" fmla="*/ 1094871 w 1736307"/>
              <a:gd name="connsiteY5" fmla="*/ 782638 h 1565275"/>
              <a:gd name="connsiteX6" fmla="*/ 1736307 w 1736307"/>
              <a:gd name="connsiteY6" fmla="*/ 1399381 h 1565275"/>
              <a:gd name="connsiteX7" fmla="*/ 950556 w 1736307"/>
              <a:gd name="connsiteY7" fmla="*/ 1036341 h 1565275"/>
              <a:gd name="connsiteX8" fmla="*/ 860216 w 1736307"/>
              <a:gd name="connsiteY8" fmla="*/ 1565275 h 1565275"/>
              <a:gd name="connsiteX9" fmla="*/ 661926 w 1736307"/>
              <a:gd name="connsiteY9" fmla="*/ 1036341 h 1565275"/>
              <a:gd name="connsiteX10" fmla="*/ 73025 w 1736307"/>
              <a:gd name="connsiteY10" fmla="*/ 1351756 h 1565275"/>
              <a:gd name="connsiteX11" fmla="*/ 517611 w 1736307"/>
              <a:gd name="connsiteY11" fmla="*/ 782638 h 1565275"/>
              <a:gd name="connsiteX12" fmla="*/ 0 w 1736307"/>
              <a:gd name="connsiteY12" fmla="*/ 184944 h 1565275"/>
              <a:gd name="connsiteX0" fmla="*/ 0 w 1736307"/>
              <a:gd name="connsiteY0" fmla="*/ 184944 h 1565275"/>
              <a:gd name="connsiteX1" fmla="*/ 661926 w 1736307"/>
              <a:gd name="connsiteY1" fmla="*/ 528934 h 1565275"/>
              <a:gd name="connsiteX2" fmla="*/ 841166 w 1736307"/>
              <a:gd name="connsiteY2" fmla="*/ 0 h 1565275"/>
              <a:gd name="connsiteX3" fmla="*/ 950556 w 1736307"/>
              <a:gd name="connsiteY3" fmla="*/ 528934 h 1565275"/>
              <a:gd name="connsiteX4" fmla="*/ 1361657 w 1736307"/>
              <a:gd name="connsiteY4" fmla="*/ 365919 h 1565275"/>
              <a:gd name="connsiteX5" fmla="*/ 1094871 w 1736307"/>
              <a:gd name="connsiteY5" fmla="*/ 782638 h 1565275"/>
              <a:gd name="connsiteX6" fmla="*/ 1736307 w 1736307"/>
              <a:gd name="connsiteY6" fmla="*/ 1399381 h 1565275"/>
              <a:gd name="connsiteX7" fmla="*/ 950556 w 1736307"/>
              <a:gd name="connsiteY7" fmla="*/ 1036341 h 1565275"/>
              <a:gd name="connsiteX8" fmla="*/ 860216 w 1736307"/>
              <a:gd name="connsiteY8" fmla="*/ 1565275 h 1565275"/>
              <a:gd name="connsiteX9" fmla="*/ 661926 w 1736307"/>
              <a:gd name="connsiteY9" fmla="*/ 1036341 h 1565275"/>
              <a:gd name="connsiteX10" fmla="*/ 73025 w 1736307"/>
              <a:gd name="connsiteY10" fmla="*/ 1351756 h 1565275"/>
              <a:gd name="connsiteX11" fmla="*/ 517611 w 1736307"/>
              <a:gd name="connsiteY11" fmla="*/ 782638 h 1565275"/>
              <a:gd name="connsiteX12" fmla="*/ 0 w 1736307"/>
              <a:gd name="connsiteY12" fmla="*/ 184944 h 15652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736307" h="1565275">
                <a:moveTo>
                  <a:pt x="0" y="184944"/>
                </a:moveTo>
                <a:lnTo>
                  <a:pt x="661926" y="528934"/>
                </a:lnTo>
                <a:lnTo>
                  <a:pt x="841166" y="0"/>
                </a:lnTo>
                <a:lnTo>
                  <a:pt x="950556" y="528934"/>
                </a:lnTo>
                <a:lnTo>
                  <a:pt x="1361657" y="365919"/>
                </a:lnTo>
                <a:lnTo>
                  <a:pt x="1094871" y="782638"/>
                </a:lnTo>
                <a:lnTo>
                  <a:pt x="1736307" y="1399381"/>
                </a:lnTo>
                <a:lnTo>
                  <a:pt x="950556" y="1036341"/>
                </a:lnTo>
                <a:lnTo>
                  <a:pt x="860216" y="1565275"/>
                </a:lnTo>
                <a:lnTo>
                  <a:pt x="661926" y="1036341"/>
                </a:lnTo>
                <a:lnTo>
                  <a:pt x="73025" y="1351756"/>
                </a:lnTo>
                <a:lnTo>
                  <a:pt x="517611" y="782638"/>
                </a:lnTo>
                <a:lnTo>
                  <a:pt x="0" y="184944"/>
                </a:lnTo>
                <a:close/>
              </a:path>
            </a:pathLst>
          </a:custGeom>
          <a:solidFill>
            <a:srgbClr val="EED301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17" name="十字星 216"/>
          <p:cNvSpPr/>
          <p:nvPr userDrawn="1"/>
        </p:nvSpPr>
        <p:spPr>
          <a:xfrm rot="18653403">
            <a:off x="6897672" y="3258456"/>
            <a:ext cx="269707" cy="342852"/>
          </a:xfrm>
          <a:prstGeom prst="star4">
            <a:avLst/>
          </a:prstGeom>
          <a:solidFill>
            <a:srgbClr val="EED301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2203954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microsoft.com/office/2007/relationships/hdphoto" Target="../media/hdphoto1.wdp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gradFill>
          <a:gsLst>
            <a:gs pos="0">
              <a:srgbClr val="1C1831">
                <a:lumMod val="95000"/>
                <a:lumOff val="5000"/>
                <a:alpha val="95000"/>
              </a:srgbClr>
            </a:gs>
            <a:gs pos="53000">
              <a:srgbClr val="1C1831">
                <a:lumMod val="100000"/>
              </a:srgb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椭圆 2"/>
          <p:cNvSpPr/>
          <p:nvPr/>
        </p:nvSpPr>
        <p:spPr>
          <a:xfrm>
            <a:off x="1189748" y="1777403"/>
            <a:ext cx="118371" cy="118371"/>
          </a:xfrm>
          <a:prstGeom prst="ellipse">
            <a:avLst/>
          </a:prstGeom>
          <a:noFill/>
          <a:ln w="25400">
            <a:solidFill>
              <a:srgbClr val="EED30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7" name="六角星 201"/>
          <p:cNvSpPr/>
          <p:nvPr/>
        </p:nvSpPr>
        <p:spPr>
          <a:xfrm>
            <a:off x="6444113" y="1089668"/>
            <a:ext cx="233251" cy="221162"/>
          </a:xfrm>
          <a:custGeom>
            <a:avLst/>
            <a:gdLst>
              <a:gd name="connsiteX0" fmla="*/ 0 w 1682332"/>
              <a:gd name="connsiteY0" fmla="*/ 492919 h 1971675"/>
              <a:gd name="connsiteX1" fmla="*/ 696851 w 1682332"/>
              <a:gd name="connsiteY1" fmla="*/ 732134 h 1971675"/>
              <a:gd name="connsiteX2" fmla="*/ 841166 w 1682332"/>
              <a:gd name="connsiteY2" fmla="*/ 0 h 1971675"/>
              <a:gd name="connsiteX3" fmla="*/ 985481 w 1682332"/>
              <a:gd name="connsiteY3" fmla="*/ 732134 h 1971675"/>
              <a:gd name="connsiteX4" fmla="*/ 1682332 w 1682332"/>
              <a:gd name="connsiteY4" fmla="*/ 492919 h 1971675"/>
              <a:gd name="connsiteX5" fmla="*/ 1129796 w 1682332"/>
              <a:gd name="connsiteY5" fmla="*/ 985838 h 1971675"/>
              <a:gd name="connsiteX6" fmla="*/ 1682332 w 1682332"/>
              <a:gd name="connsiteY6" fmla="*/ 1478756 h 1971675"/>
              <a:gd name="connsiteX7" fmla="*/ 985481 w 1682332"/>
              <a:gd name="connsiteY7" fmla="*/ 1239541 h 1971675"/>
              <a:gd name="connsiteX8" fmla="*/ 841166 w 1682332"/>
              <a:gd name="connsiteY8" fmla="*/ 1971675 h 1971675"/>
              <a:gd name="connsiteX9" fmla="*/ 696851 w 1682332"/>
              <a:gd name="connsiteY9" fmla="*/ 1239541 h 1971675"/>
              <a:gd name="connsiteX10" fmla="*/ 0 w 1682332"/>
              <a:gd name="connsiteY10" fmla="*/ 1478756 h 1971675"/>
              <a:gd name="connsiteX11" fmla="*/ 552536 w 1682332"/>
              <a:gd name="connsiteY11" fmla="*/ 985838 h 1971675"/>
              <a:gd name="connsiteX12" fmla="*/ 0 w 1682332"/>
              <a:gd name="connsiteY12" fmla="*/ 492919 h 1971675"/>
              <a:gd name="connsiteX0" fmla="*/ 0 w 1682332"/>
              <a:gd name="connsiteY0" fmla="*/ 289719 h 1768475"/>
              <a:gd name="connsiteX1" fmla="*/ 696851 w 1682332"/>
              <a:gd name="connsiteY1" fmla="*/ 528934 h 1768475"/>
              <a:gd name="connsiteX2" fmla="*/ 876091 w 1682332"/>
              <a:gd name="connsiteY2" fmla="*/ 0 h 1768475"/>
              <a:gd name="connsiteX3" fmla="*/ 985481 w 1682332"/>
              <a:gd name="connsiteY3" fmla="*/ 528934 h 1768475"/>
              <a:gd name="connsiteX4" fmla="*/ 1682332 w 1682332"/>
              <a:gd name="connsiteY4" fmla="*/ 289719 h 1768475"/>
              <a:gd name="connsiteX5" fmla="*/ 1129796 w 1682332"/>
              <a:gd name="connsiteY5" fmla="*/ 782638 h 1768475"/>
              <a:gd name="connsiteX6" fmla="*/ 1682332 w 1682332"/>
              <a:gd name="connsiteY6" fmla="*/ 1275556 h 1768475"/>
              <a:gd name="connsiteX7" fmla="*/ 985481 w 1682332"/>
              <a:gd name="connsiteY7" fmla="*/ 1036341 h 1768475"/>
              <a:gd name="connsiteX8" fmla="*/ 841166 w 1682332"/>
              <a:gd name="connsiteY8" fmla="*/ 1768475 h 1768475"/>
              <a:gd name="connsiteX9" fmla="*/ 696851 w 1682332"/>
              <a:gd name="connsiteY9" fmla="*/ 1036341 h 1768475"/>
              <a:gd name="connsiteX10" fmla="*/ 0 w 1682332"/>
              <a:gd name="connsiteY10" fmla="*/ 1275556 h 1768475"/>
              <a:gd name="connsiteX11" fmla="*/ 552536 w 1682332"/>
              <a:gd name="connsiteY11" fmla="*/ 782638 h 1768475"/>
              <a:gd name="connsiteX12" fmla="*/ 0 w 1682332"/>
              <a:gd name="connsiteY12" fmla="*/ 289719 h 1768475"/>
              <a:gd name="connsiteX0" fmla="*/ 0 w 1682332"/>
              <a:gd name="connsiteY0" fmla="*/ 289719 h 1768475"/>
              <a:gd name="connsiteX1" fmla="*/ 696851 w 1682332"/>
              <a:gd name="connsiteY1" fmla="*/ 528934 h 1768475"/>
              <a:gd name="connsiteX2" fmla="*/ 876091 w 1682332"/>
              <a:gd name="connsiteY2" fmla="*/ 0 h 1768475"/>
              <a:gd name="connsiteX3" fmla="*/ 985481 w 1682332"/>
              <a:gd name="connsiteY3" fmla="*/ 528934 h 1768475"/>
              <a:gd name="connsiteX4" fmla="*/ 1682332 w 1682332"/>
              <a:gd name="connsiteY4" fmla="*/ 289719 h 1768475"/>
              <a:gd name="connsiteX5" fmla="*/ 1129796 w 1682332"/>
              <a:gd name="connsiteY5" fmla="*/ 782638 h 1768475"/>
              <a:gd name="connsiteX6" fmla="*/ 1682332 w 1682332"/>
              <a:gd name="connsiteY6" fmla="*/ 1275556 h 1768475"/>
              <a:gd name="connsiteX7" fmla="*/ 985481 w 1682332"/>
              <a:gd name="connsiteY7" fmla="*/ 1036341 h 1768475"/>
              <a:gd name="connsiteX8" fmla="*/ 841166 w 1682332"/>
              <a:gd name="connsiteY8" fmla="*/ 1768475 h 1768475"/>
              <a:gd name="connsiteX9" fmla="*/ 696851 w 1682332"/>
              <a:gd name="connsiteY9" fmla="*/ 1036341 h 1768475"/>
              <a:gd name="connsiteX10" fmla="*/ 107950 w 1682332"/>
              <a:gd name="connsiteY10" fmla="*/ 1351756 h 1768475"/>
              <a:gd name="connsiteX11" fmla="*/ 552536 w 1682332"/>
              <a:gd name="connsiteY11" fmla="*/ 782638 h 1768475"/>
              <a:gd name="connsiteX12" fmla="*/ 0 w 1682332"/>
              <a:gd name="connsiteY12" fmla="*/ 289719 h 1768475"/>
              <a:gd name="connsiteX0" fmla="*/ 0 w 1682332"/>
              <a:gd name="connsiteY0" fmla="*/ 289719 h 1565275"/>
              <a:gd name="connsiteX1" fmla="*/ 696851 w 1682332"/>
              <a:gd name="connsiteY1" fmla="*/ 528934 h 1565275"/>
              <a:gd name="connsiteX2" fmla="*/ 876091 w 1682332"/>
              <a:gd name="connsiteY2" fmla="*/ 0 h 1565275"/>
              <a:gd name="connsiteX3" fmla="*/ 985481 w 1682332"/>
              <a:gd name="connsiteY3" fmla="*/ 528934 h 1565275"/>
              <a:gd name="connsiteX4" fmla="*/ 1682332 w 1682332"/>
              <a:gd name="connsiteY4" fmla="*/ 289719 h 1565275"/>
              <a:gd name="connsiteX5" fmla="*/ 1129796 w 1682332"/>
              <a:gd name="connsiteY5" fmla="*/ 782638 h 1565275"/>
              <a:gd name="connsiteX6" fmla="*/ 1682332 w 1682332"/>
              <a:gd name="connsiteY6" fmla="*/ 1275556 h 1565275"/>
              <a:gd name="connsiteX7" fmla="*/ 985481 w 1682332"/>
              <a:gd name="connsiteY7" fmla="*/ 1036341 h 1565275"/>
              <a:gd name="connsiteX8" fmla="*/ 895141 w 1682332"/>
              <a:gd name="connsiteY8" fmla="*/ 1565275 h 1565275"/>
              <a:gd name="connsiteX9" fmla="*/ 696851 w 1682332"/>
              <a:gd name="connsiteY9" fmla="*/ 1036341 h 1565275"/>
              <a:gd name="connsiteX10" fmla="*/ 107950 w 1682332"/>
              <a:gd name="connsiteY10" fmla="*/ 1351756 h 1565275"/>
              <a:gd name="connsiteX11" fmla="*/ 552536 w 1682332"/>
              <a:gd name="connsiteY11" fmla="*/ 782638 h 1565275"/>
              <a:gd name="connsiteX12" fmla="*/ 0 w 1682332"/>
              <a:gd name="connsiteY12" fmla="*/ 289719 h 1565275"/>
              <a:gd name="connsiteX0" fmla="*/ 0 w 1771232"/>
              <a:gd name="connsiteY0" fmla="*/ 289719 h 1565275"/>
              <a:gd name="connsiteX1" fmla="*/ 696851 w 1771232"/>
              <a:gd name="connsiteY1" fmla="*/ 528934 h 1565275"/>
              <a:gd name="connsiteX2" fmla="*/ 876091 w 1771232"/>
              <a:gd name="connsiteY2" fmla="*/ 0 h 1565275"/>
              <a:gd name="connsiteX3" fmla="*/ 985481 w 1771232"/>
              <a:gd name="connsiteY3" fmla="*/ 528934 h 1565275"/>
              <a:gd name="connsiteX4" fmla="*/ 1682332 w 1771232"/>
              <a:gd name="connsiteY4" fmla="*/ 289719 h 1565275"/>
              <a:gd name="connsiteX5" fmla="*/ 1129796 w 1771232"/>
              <a:gd name="connsiteY5" fmla="*/ 782638 h 1565275"/>
              <a:gd name="connsiteX6" fmla="*/ 1771232 w 1771232"/>
              <a:gd name="connsiteY6" fmla="*/ 1399381 h 1565275"/>
              <a:gd name="connsiteX7" fmla="*/ 985481 w 1771232"/>
              <a:gd name="connsiteY7" fmla="*/ 1036341 h 1565275"/>
              <a:gd name="connsiteX8" fmla="*/ 895141 w 1771232"/>
              <a:gd name="connsiteY8" fmla="*/ 1565275 h 1565275"/>
              <a:gd name="connsiteX9" fmla="*/ 696851 w 1771232"/>
              <a:gd name="connsiteY9" fmla="*/ 1036341 h 1565275"/>
              <a:gd name="connsiteX10" fmla="*/ 107950 w 1771232"/>
              <a:gd name="connsiteY10" fmla="*/ 1351756 h 1565275"/>
              <a:gd name="connsiteX11" fmla="*/ 552536 w 1771232"/>
              <a:gd name="connsiteY11" fmla="*/ 782638 h 1565275"/>
              <a:gd name="connsiteX12" fmla="*/ 0 w 1771232"/>
              <a:gd name="connsiteY12" fmla="*/ 289719 h 1565275"/>
              <a:gd name="connsiteX0" fmla="*/ 0 w 1736307"/>
              <a:gd name="connsiteY0" fmla="*/ 184944 h 1565275"/>
              <a:gd name="connsiteX1" fmla="*/ 661926 w 1736307"/>
              <a:gd name="connsiteY1" fmla="*/ 528934 h 1565275"/>
              <a:gd name="connsiteX2" fmla="*/ 841166 w 1736307"/>
              <a:gd name="connsiteY2" fmla="*/ 0 h 1565275"/>
              <a:gd name="connsiteX3" fmla="*/ 950556 w 1736307"/>
              <a:gd name="connsiteY3" fmla="*/ 528934 h 1565275"/>
              <a:gd name="connsiteX4" fmla="*/ 1647407 w 1736307"/>
              <a:gd name="connsiteY4" fmla="*/ 289719 h 1565275"/>
              <a:gd name="connsiteX5" fmla="*/ 1094871 w 1736307"/>
              <a:gd name="connsiteY5" fmla="*/ 782638 h 1565275"/>
              <a:gd name="connsiteX6" fmla="*/ 1736307 w 1736307"/>
              <a:gd name="connsiteY6" fmla="*/ 1399381 h 1565275"/>
              <a:gd name="connsiteX7" fmla="*/ 950556 w 1736307"/>
              <a:gd name="connsiteY7" fmla="*/ 1036341 h 1565275"/>
              <a:gd name="connsiteX8" fmla="*/ 860216 w 1736307"/>
              <a:gd name="connsiteY8" fmla="*/ 1565275 h 1565275"/>
              <a:gd name="connsiteX9" fmla="*/ 661926 w 1736307"/>
              <a:gd name="connsiteY9" fmla="*/ 1036341 h 1565275"/>
              <a:gd name="connsiteX10" fmla="*/ 73025 w 1736307"/>
              <a:gd name="connsiteY10" fmla="*/ 1351756 h 1565275"/>
              <a:gd name="connsiteX11" fmla="*/ 517611 w 1736307"/>
              <a:gd name="connsiteY11" fmla="*/ 782638 h 1565275"/>
              <a:gd name="connsiteX12" fmla="*/ 0 w 1736307"/>
              <a:gd name="connsiteY12" fmla="*/ 184944 h 1565275"/>
              <a:gd name="connsiteX0" fmla="*/ 0 w 1736307"/>
              <a:gd name="connsiteY0" fmla="*/ 184944 h 1565275"/>
              <a:gd name="connsiteX1" fmla="*/ 661926 w 1736307"/>
              <a:gd name="connsiteY1" fmla="*/ 528934 h 1565275"/>
              <a:gd name="connsiteX2" fmla="*/ 841166 w 1736307"/>
              <a:gd name="connsiteY2" fmla="*/ 0 h 1565275"/>
              <a:gd name="connsiteX3" fmla="*/ 950556 w 1736307"/>
              <a:gd name="connsiteY3" fmla="*/ 528934 h 1565275"/>
              <a:gd name="connsiteX4" fmla="*/ 1361657 w 1736307"/>
              <a:gd name="connsiteY4" fmla="*/ 365919 h 1565275"/>
              <a:gd name="connsiteX5" fmla="*/ 1094871 w 1736307"/>
              <a:gd name="connsiteY5" fmla="*/ 782638 h 1565275"/>
              <a:gd name="connsiteX6" fmla="*/ 1736307 w 1736307"/>
              <a:gd name="connsiteY6" fmla="*/ 1399381 h 1565275"/>
              <a:gd name="connsiteX7" fmla="*/ 950556 w 1736307"/>
              <a:gd name="connsiteY7" fmla="*/ 1036341 h 1565275"/>
              <a:gd name="connsiteX8" fmla="*/ 860216 w 1736307"/>
              <a:gd name="connsiteY8" fmla="*/ 1565275 h 1565275"/>
              <a:gd name="connsiteX9" fmla="*/ 661926 w 1736307"/>
              <a:gd name="connsiteY9" fmla="*/ 1036341 h 1565275"/>
              <a:gd name="connsiteX10" fmla="*/ 73025 w 1736307"/>
              <a:gd name="connsiteY10" fmla="*/ 1351756 h 1565275"/>
              <a:gd name="connsiteX11" fmla="*/ 517611 w 1736307"/>
              <a:gd name="connsiteY11" fmla="*/ 782638 h 1565275"/>
              <a:gd name="connsiteX12" fmla="*/ 0 w 1736307"/>
              <a:gd name="connsiteY12" fmla="*/ 184944 h 15652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736307" h="1565275">
                <a:moveTo>
                  <a:pt x="0" y="184944"/>
                </a:moveTo>
                <a:lnTo>
                  <a:pt x="661926" y="528934"/>
                </a:lnTo>
                <a:lnTo>
                  <a:pt x="841166" y="0"/>
                </a:lnTo>
                <a:lnTo>
                  <a:pt x="950556" y="528934"/>
                </a:lnTo>
                <a:lnTo>
                  <a:pt x="1361657" y="365919"/>
                </a:lnTo>
                <a:lnTo>
                  <a:pt x="1094871" y="782638"/>
                </a:lnTo>
                <a:lnTo>
                  <a:pt x="1736307" y="1399381"/>
                </a:lnTo>
                <a:lnTo>
                  <a:pt x="950556" y="1036341"/>
                </a:lnTo>
                <a:lnTo>
                  <a:pt x="860216" y="1565275"/>
                </a:lnTo>
                <a:lnTo>
                  <a:pt x="661926" y="1036341"/>
                </a:lnTo>
                <a:lnTo>
                  <a:pt x="73025" y="1351756"/>
                </a:lnTo>
                <a:lnTo>
                  <a:pt x="517611" y="782638"/>
                </a:lnTo>
                <a:lnTo>
                  <a:pt x="0" y="184944"/>
                </a:lnTo>
                <a:close/>
              </a:path>
            </a:pathLst>
          </a:custGeom>
          <a:solidFill>
            <a:srgbClr val="EED301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8" name="十字星 87"/>
          <p:cNvSpPr/>
          <p:nvPr/>
        </p:nvSpPr>
        <p:spPr>
          <a:xfrm rot="18653403">
            <a:off x="5227026" y="5738090"/>
            <a:ext cx="269707" cy="342852"/>
          </a:xfrm>
          <a:prstGeom prst="star4">
            <a:avLst/>
          </a:prstGeom>
          <a:solidFill>
            <a:srgbClr val="EED301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9" name="六角星 201"/>
          <p:cNvSpPr/>
          <p:nvPr/>
        </p:nvSpPr>
        <p:spPr>
          <a:xfrm>
            <a:off x="11063059" y="186236"/>
            <a:ext cx="233251" cy="221162"/>
          </a:xfrm>
          <a:custGeom>
            <a:avLst/>
            <a:gdLst>
              <a:gd name="connsiteX0" fmla="*/ 0 w 1682332"/>
              <a:gd name="connsiteY0" fmla="*/ 492919 h 1971675"/>
              <a:gd name="connsiteX1" fmla="*/ 696851 w 1682332"/>
              <a:gd name="connsiteY1" fmla="*/ 732134 h 1971675"/>
              <a:gd name="connsiteX2" fmla="*/ 841166 w 1682332"/>
              <a:gd name="connsiteY2" fmla="*/ 0 h 1971675"/>
              <a:gd name="connsiteX3" fmla="*/ 985481 w 1682332"/>
              <a:gd name="connsiteY3" fmla="*/ 732134 h 1971675"/>
              <a:gd name="connsiteX4" fmla="*/ 1682332 w 1682332"/>
              <a:gd name="connsiteY4" fmla="*/ 492919 h 1971675"/>
              <a:gd name="connsiteX5" fmla="*/ 1129796 w 1682332"/>
              <a:gd name="connsiteY5" fmla="*/ 985838 h 1971675"/>
              <a:gd name="connsiteX6" fmla="*/ 1682332 w 1682332"/>
              <a:gd name="connsiteY6" fmla="*/ 1478756 h 1971675"/>
              <a:gd name="connsiteX7" fmla="*/ 985481 w 1682332"/>
              <a:gd name="connsiteY7" fmla="*/ 1239541 h 1971675"/>
              <a:gd name="connsiteX8" fmla="*/ 841166 w 1682332"/>
              <a:gd name="connsiteY8" fmla="*/ 1971675 h 1971675"/>
              <a:gd name="connsiteX9" fmla="*/ 696851 w 1682332"/>
              <a:gd name="connsiteY9" fmla="*/ 1239541 h 1971675"/>
              <a:gd name="connsiteX10" fmla="*/ 0 w 1682332"/>
              <a:gd name="connsiteY10" fmla="*/ 1478756 h 1971675"/>
              <a:gd name="connsiteX11" fmla="*/ 552536 w 1682332"/>
              <a:gd name="connsiteY11" fmla="*/ 985838 h 1971675"/>
              <a:gd name="connsiteX12" fmla="*/ 0 w 1682332"/>
              <a:gd name="connsiteY12" fmla="*/ 492919 h 1971675"/>
              <a:gd name="connsiteX0" fmla="*/ 0 w 1682332"/>
              <a:gd name="connsiteY0" fmla="*/ 289719 h 1768475"/>
              <a:gd name="connsiteX1" fmla="*/ 696851 w 1682332"/>
              <a:gd name="connsiteY1" fmla="*/ 528934 h 1768475"/>
              <a:gd name="connsiteX2" fmla="*/ 876091 w 1682332"/>
              <a:gd name="connsiteY2" fmla="*/ 0 h 1768475"/>
              <a:gd name="connsiteX3" fmla="*/ 985481 w 1682332"/>
              <a:gd name="connsiteY3" fmla="*/ 528934 h 1768475"/>
              <a:gd name="connsiteX4" fmla="*/ 1682332 w 1682332"/>
              <a:gd name="connsiteY4" fmla="*/ 289719 h 1768475"/>
              <a:gd name="connsiteX5" fmla="*/ 1129796 w 1682332"/>
              <a:gd name="connsiteY5" fmla="*/ 782638 h 1768475"/>
              <a:gd name="connsiteX6" fmla="*/ 1682332 w 1682332"/>
              <a:gd name="connsiteY6" fmla="*/ 1275556 h 1768475"/>
              <a:gd name="connsiteX7" fmla="*/ 985481 w 1682332"/>
              <a:gd name="connsiteY7" fmla="*/ 1036341 h 1768475"/>
              <a:gd name="connsiteX8" fmla="*/ 841166 w 1682332"/>
              <a:gd name="connsiteY8" fmla="*/ 1768475 h 1768475"/>
              <a:gd name="connsiteX9" fmla="*/ 696851 w 1682332"/>
              <a:gd name="connsiteY9" fmla="*/ 1036341 h 1768475"/>
              <a:gd name="connsiteX10" fmla="*/ 0 w 1682332"/>
              <a:gd name="connsiteY10" fmla="*/ 1275556 h 1768475"/>
              <a:gd name="connsiteX11" fmla="*/ 552536 w 1682332"/>
              <a:gd name="connsiteY11" fmla="*/ 782638 h 1768475"/>
              <a:gd name="connsiteX12" fmla="*/ 0 w 1682332"/>
              <a:gd name="connsiteY12" fmla="*/ 289719 h 1768475"/>
              <a:gd name="connsiteX0" fmla="*/ 0 w 1682332"/>
              <a:gd name="connsiteY0" fmla="*/ 289719 h 1768475"/>
              <a:gd name="connsiteX1" fmla="*/ 696851 w 1682332"/>
              <a:gd name="connsiteY1" fmla="*/ 528934 h 1768475"/>
              <a:gd name="connsiteX2" fmla="*/ 876091 w 1682332"/>
              <a:gd name="connsiteY2" fmla="*/ 0 h 1768475"/>
              <a:gd name="connsiteX3" fmla="*/ 985481 w 1682332"/>
              <a:gd name="connsiteY3" fmla="*/ 528934 h 1768475"/>
              <a:gd name="connsiteX4" fmla="*/ 1682332 w 1682332"/>
              <a:gd name="connsiteY4" fmla="*/ 289719 h 1768475"/>
              <a:gd name="connsiteX5" fmla="*/ 1129796 w 1682332"/>
              <a:gd name="connsiteY5" fmla="*/ 782638 h 1768475"/>
              <a:gd name="connsiteX6" fmla="*/ 1682332 w 1682332"/>
              <a:gd name="connsiteY6" fmla="*/ 1275556 h 1768475"/>
              <a:gd name="connsiteX7" fmla="*/ 985481 w 1682332"/>
              <a:gd name="connsiteY7" fmla="*/ 1036341 h 1768475"/>
              <a:gd name="connsiteX8" fmla="*/ 841166 w 1682332"/>
              <a:gd name="connsiteY8" fmla="*/ 1768475 h 1768475"/>
              <a:gd name="connsiteX9" fmla="*/ 696851 w 1682332"/>
              <a:gd name="connsiteY9" fmla="*/ 1036341 h 1768475"/>
              <a:gd name="connsiteX10" fmla="*/ 107950 w 1682332"/>
              <a:gd name="connsiteY10" fmla="*/ 1351756 h 1768475"/>
              <a:gd name="connsiteX11" fmla="*/ 552536 w 1682332"/>
              <a:gd name="connsiteY11" fmla="*/ 782638 h 1768475"/>
              <a:gd name="connsiteX12" fmla="*/ 0 w 1682332"/>
              <a:gd name="connsiteY12" fmla="*/ 289719 h 1768475"/>
              <a:gd name="connsiteX0" fmla="*/ 0 w 1682332"/>
              <a:gd name="connsiteY0" fmla="*/ 289719 h 1565275"/>
              <a:gd name="connsiteX1" fmla="*/ 696851 w 1682332"/>
              <a:gd name="connsiteY1" fmla="*/ 528934 h 1565275"/>
              <a:gd name="connsiteX2" fmla="*/ 876091 w 1682332"/>
              <a:gd name="connsiteY2" fmla="*/ 0 h 1565275"/>
              <a:gd name="connsiteX3" fmla="*/ 985481 w 1682332"/>
              <a:gd name="connsiteY3" fmla="*/ 528934 h 1565275"/>
              <a:gd name="connsiteX4" fmla="*/ 1682332 w 1682332"/>
              <a:gd name="connsiteY4" fmla="*/ 289719 h 1565275"/>
              <a:gd name="connsiteX5" fmla="*/ 1129796 w 1682332"/>
              <a:gd name="connsiteY5" fmla="*/ 782638 h 1565275"/>
              <a:gd name="connsiteX6" fmla="*/ 1682332 w 1682332"/>
              <a:gd name="connsiteY6" fmla="*/ 1275556 h 1565275"/>
              <a:gd name="connsiteX7" fmla="*/ 985481 w 1682332"/>
              <a:gd name="connsiteY7" fmla="*/ 1036341 h 1565275"/>
              <a:gd name="connsiteX8" fmla="*/ 895141 w 1682332"/>
              <a:gd name="connsiteY8" fmla="*/ 1565275 h 1565275"/>
              <a:gd name="connsiteX9" fmla="*/ 696851 w 1682332"/>
              <a:gd name="connsiteY9" fmla="*/ 1036341 h 1565275"/>
              <a:gd name="connsiteX10" fmla="*/ 107950 w 1682332"/>
              <a:gd name="connsiteY10" fmla="*/ 1351756 h 1565275"/>
              <a:gd name="connsiteX11" fmla="*/ 552536 w 1682332"/>
              <a:gd name="connsiteY11" fmla="*/ 782638 h 1565275"/>
              <a:gd name="connsiteX12" fmla="*/ 0 w 1682332"/>
              <a:gd name="connsiteY12" fmla="*/ 289719 h 1565275"/>
              <a:gd name="connsiteX0" fmla="*/ 0 w 1771232"/>
              <a:gd name="connsiteY0" fmla="*/ 289719 h 1565275"/>
              <a:gd name="connsiteX1" fmla="*/ 696851 w 1771232"/>
              <a:gd name="connsiteY1" fmla="*/ 528934 h 1565275"/>
              <a:gd name="connsiteX2" fmla="*/ 876091 w 1771232"/>
              <a:gd name="connsiteY2" fmla="*/ 0 h 1565275"/>
              <a:gd name="connsiteX3" fmla="*/ 985481 w 1771232"/>
              <a:gd name="connsiteY3" fmla="*/ 528934 h 1565275"/>
              <a:gd name="connsiteX4" fmla="*/ 1682332 w 1771232"/>
              <a:gd name="connsiteY4" fmla="*/ 289719 h 1565275"/>
              <a:gd name="connsiteX5" fmla="*/ 1129796 w 1771232"/>
              <a:gd name="connsiteY5" fmla="*/ 782638 h 1565275"/>
              <a:gd name="connsiteX6" fmla="*/ 1771232 w 1771232"/>
              <a:gd name="connsiteY6" fmla="*/ 1399381 h 1565275"/>
              <a:gd name="connsiteX7" fmla="*/ 985481 w 1771232"/>
              <a:gd name="connsiteY7" fmla="*/ 1036341 h 1565275"/>
              <a:gd name="connsiteX8" fmla="*/ 895141 w 1771232"/>
              <a:gd name="connsiteY8" fmla="*/ 1565275 h 1565275"/>
              <a:gd name="connsiteX9" fmla="*/ 696851 w 1771232"/>
              <a:gd name="connsiteY9" fmla="*/ 1036341 h 1565275"/>
              <a:gd name="connsiteX10" fmla="*/ 107950 w 1771232"/>
              <a:gd name="connsiteY10" fmla="*/ 1351756 h 1565275"/>
              <a:gd name="connsiteX11" fmla="*/ 552536 w 1771232"/>
              <a:gd name="connsiteY11" fmla="*/ 782638 h 1565275"/>
              <a:gd name="connsiteX12" fmla="*/ 0 w 1771232"/>
              <a:gd name="connsiteY12" fmla="*/ 289719 h 1565275"/>
              <a:gd name="connsiteX0" fmla="*/ 0 w 1736307"/>
              <a:gd name="connsiteY0" fmla="*/ 184944 h 1565275"/>
              <a:gd name="connsiteX1" fmla="*/ 661926 w 1736307"/>
              <a:gd name="connsiteY1" fmla="*/ 528934 h 1565275"/>
              <a:gd name="connsiteX2" fmla="*/ 841166 w 1736307"/>
              <a:gd name="connsiteY2" fmla="*/ 0 h 1565275"/>
              <a:gd name="connsiteX3" fmla="*/ 950556 w 1736307"/>
              <a:gd name="connsiteY3" fmla="*/ 528934 h 1565275"/>
              <a:gd name="connsiteX4" fmla="*/ 1647407 w 1736307"/>
              <a:gd name="connsiteY4" fmla="*/ 289719 h 1565275"/>
              <a:gd name="connsiteX5" fmla="*/ 1094871 w 1736307"/>
              <a:gd name="connsiteY5" fmla="*/ 782638 h 1565275"/>
              <a:gd name="connsiteX6" fmla="*/ 1736307 w 1736307"/>
              <a:gd name="connsiteY6" fmla="*/ 1399381 h 1565275"/>
              <a:gd name="connsiteX7" fmla="*/ 950556 w 1736307"/>
              <a:gd name="connsiteY7" fmla="*/ 1036341 h 1565275"/>
              <a:gd name="connsiteX8" fmla="*/ 860216 w 1736307"/>
              <a:gd name="connsiteY8" fmla="*/ 1565275 h 1565275"/>
              <a:gd name="connsiteX9" fmla="*/ 661926 w 1736307"/>
              <a:gd name="connsiteY9" fmla="*/ 1036341 h 1565275"/>
              <a:gd name="connsiteX10" fmla="*/ 73025 w 1736307"/>
              <a:gd name="connsiteY10" fmla="*/ 1351756 h 1565275"/>
              <a:gd name="connsiteX11" fmla="*/ 517611 w 1736307"/>
              <a:gd name="connsiteY11" fmla="*/ 782638 h 1565275"/>
              <a:gd name="connsiteX12" fmla="*/ 0 w 1736307"/>
              <a:gd name="connsiteY12" fmla="*/ 184944 h 1565275"/>
              <a:gd name="connsiteX0" fmla="*/ 0 w 1736307"/>
              <a:gd name="connsiteY0" fmla="*/ 184944 h 1565275"/>
              <a:gd name="connsiteX1" fmla="*/ 661926 w 1736307"/>
              <a:gd name="connsiteY1" fmla="*/ 528934 h 1565275"/>
              <a:gd name="connsiteX2" fmla="*/ 841166 w 1736307"/>
              <a:gd name="connsiteY2" fmla="*/ 0 h 1565275"/>
              <a:gd name="connsiteX3" fmla="*/ 950556 w 1736307"/>
              <a:gd name="connsiteY3" fmla="*/ 528934 h 1565275"/>
              <a:gd name="connsiteX4" fmla="*/ 1361657 w 1736307"/>
              <a:gd name="connsiteY4" fmla="*/ 365919 h 1565275"/>
              <a:gd name="connsiteX5" fmla="*/ 1094871 w 1736307"/>
              <a:gd name="connsiteY5" fmla="*/ 782638 h 1565275"/>
              <a:gd name="connsiteX6" fmla="*/ 1736307 w 1736307"/>
              <a:gd name="connsiteY6" fmla="*/ 1399381 h 1565275"/>
              <a:gd name="connsiteX7" fmla="*/ 950556 w 1736307"/>
              <a:gd name="connsiteY7" fmla="*/ 1036341 h 1565275"/>
              <a:gd name="connsiteX8" fmla="*/ 860216 w 1736307"/>
              <a:gd name="connsiteY8" fmla="*/ 1565275 h 1565275"/>
              <a:gd name="connsiteX9" fmla="*/ 661926 w 1736307"/>
              <a:gd name="connsiteY9" fmla="*/ 1036341 h 1565275"/>
              <a:gd name="connsiteX10" fmla="*/ 73025 w 1736307"/>
              <a:gd name="connsiteY10" fmla="*/ 1351756 h 1565275"/>
              <a:gd name="connsiteX11" fmla="*/ 517611 w 1736307"/>
              <a:gd name="connsiteY11" fmla="*/ 782638 h 1565275"/>
              <a:gd name="connsiteX12" fmla="*/ 0 w 1736307"/>
              <a:gd name="connsiteY12" fmla="*/ 184944 h 15652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736307" h="1565275">
                <a:moveTo>
                  <a:pt x="0" y="184944"/>
                </a:moveTo>
                <a:lnTo>
                  <a:pt x="661926" y="528934"/>
                </a:lnTo>
                <a:lnTo>
                  <a:pt x="841166" y="0"/>
                </a:lnTo>
                <a:lnTo>
                  <a:pt x="950556" y="528934"/>
                </a:lnTo>
                <a:lnTo>
                  <a:pt x="1361657" y="365919"/>
                </a:lnTo>
                <a:lnTo>
                  <a:pt x="1094871" y="782638"/>
                </a:lnTo>
                <a:lnTo>
                  <a:pt x="1736307" y="1399381"/>
                </a:lnTo>
                <a:lnTo>
                  <a:pt x="950556" y="1036341"/>
                </a:lnTo>
                <a:lnTo>
                  <a:pt x="860216" y="1565275"/>
                </a:lnTo>
                <a:lnTo>
                  <a:pt x="661926" y="1036341"/>
                </a:lnTo>
                <a:lnTo>
                  <a:pt x="73025" y="1351756"/>
                </a:lnTo>
                <a:lnTo>
                  <a:pt x="517611" y="782638"/>
                </a:lnTo>
                <a:lnTo>
                  <a:pt x="0" y="184944"/>
                </a:lnTo>
                <a:close/>
              </a:path>
            </a:pathLst>
          </a:custGeom>
          <a:solidFill>
            <a:srgbClr val="EED301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0" name="十字星 89"/>
          <p:cNvSpPr/>
          <p:nvPr/>
        </p:nvSpPr>
        <p:spPr>
          <a:xfrm rot="18653403">
            <a:off x="11059143" y="5727114"/>
            <a:ext cx="269707" cy="342852"/>
          </a:xfrm>
          <a:prstGeom prst="star4">
            <a:avLst/>
          </a:prstGeom>
          <a:solidFill>
            <a:srgbClr val="EED301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1" name="六角星 201"/>
          <p:cNvSpPr/>
          <p:nvPr/>
        </p:nvSpPr>
        <p:spPr>
          <a:xfrm>
            <a:off x="10744269" y="3855055"/>
            <a:ext cx="163515" cy="155040"/>
          </a:xfrm>
          <a:custGeom>
            <a:avLst/>
            <a:gdLst>
              <a:gd name="connsiteX0" fmla="*/ 0 w 1682332"/>
              <a:gd name="connsiteY0" fmla="*/ 492919 h 1971675"/>
              <a:gd name="connsiteX1" fmla="*/ 696851 w 1682332"/>
              <a:gd name="connsiteY1" fmla="*/ 732134 h 1971675"/>
              <a:gd name="connsiteX2" fmla="*/ 841166 w 1682332"/>
              <a:gd name="connsiteY2" fmla="*/ 0 h 1971675"/>
              <a:gd name="connsiteX3" fmla="*/ 985481 w 1682332"/>
              <a:gd name="connsiteY3" fmla="*/ 732134 h 1971675"/>
              <a:gd name="connsiteX4" fmla="*/ 1682332 w 1682332"/>
              <a:gd name="connsiteY4" fmla="*/ 492919 h 1971675"/>
              <a:gd name="connsiteX5" fmla="*/ 1129796 w 1682332"/>
              <a:gd name="connsiteY5" fmla="*/ 985838 h 1971675"/>
              <a:gd name="connsiteX6" fmla="*/ 1682332 w 1682332"/>
              <a:gd name="connsiteY6" fmla="*/ 1478756 h 1971675"/>
              <a:gd name="connsiteX7" fmla="*/ 985481 w 1682332"/>
              <a:gd name="connsiteY7" fmla="*/ 1239541 h 1971675"/>
              <a:gd name="connsiteX8" fmla="*/ 841166 w 1682332"/>
              <a:gd name="connsiteY8" fmla="*/ 1971675 h 1971675"/>
              <a:gd name="connsiteX9" fmla="*/ 696851 w 1682332"/>
              <a:gd name="connsiteY9" fmla="*/ 1239541 h 1971675"/>
              <a:gd name="connsiteX10" fmla="*/ 0 w 1682332"/>
              <a:gd name="connsiteY10" fmla="*/ 1478756 h 1971675"/>
              <a:gd name="connsiteX11" fmla="*/ 552536 w 1682332"/>
              <a:gd name="connsiteY11" fmla="*/ 985838 h 1971675"/>
              <a:gd name="connsiteX12" fmla="*/ 0 w 1682332"/>
              <a:gd name="connsiteY12" fmla="*/ 492919 h 1971675"/>
              <a:gd name="connsiteX0" fmla="*/ 0 w 1682332"/>
              <a:gd name="connsiteY0" fmla="*/ 289719 h 1768475"/>
              <a:gd name="connsiteX1" fmla="*/ 696851 w 1682332"/>
              <a:gd name="connsiteY1" fmla="*/ 528934 h 1768475"/>
              <a:gd name="connsiteX2" fmla="*/ 876091 w 1682332"/>
              <a:gd name="connsiteY2" fmla="*/ 0 h 1768475"/>
              <a:gd name="connsiteX3" fmla="*/ 985481 w 1682332"/>
              <a:gd name="connsiteY3" fmla="*/ 528934 h 1768475"/>
              <a:gd name="connsiteX4" fmla="*/ 1682332 w 1682332"/>
              <a:gd name="connsiteY4" fmla="*/ 289719 h 1768475"/>
              <a:gd name="connsiteX5" fmla="*/ 1129796 w 1682332"/>
              <a:gd name="connsiteY5" fmla="*/ 782638 h 1768475"/>
              <a:gd name="connsiteX6" fmla="*/ 1682332 w 1682332"/>
              <a:gd name="connsiteY6" fmla="*/ 1275556 h 1768475"/>
              <a:gd name="connsiteX7" fmla="*/ 985481 w 1682332"/>
              <a:gd name="connsiteY7" fmla="*/ 1036341 h 1768475"/>
              <a:gd name="connsiteX8" fmla="*/ 841166 w 1682332"/>
              <a:gd name="connsiteY8" fmla="*/ 1768475 h 1768475"/>
              <a:gd name="connsiteX9" fmla="*/ 696851 w 1682332"/>
              <a:gd name="connsiteY9" fmla="*/ 1036341 h 1768475"/>
              <a:gd name="connsiteX10" fmla="*/ 0 w 1682332"/>
              <a:gd name="connsiteY10" fmla="*/ 1275556 h 1768475"/>
              <a:gd name="connsiteX11" fmla="*/ 552536 w 1682332"/>
              <a:gd name="connsiteY11" fmla="*/ 782638 h 1768475"/>
              <a:gd name="connsiteX12" fmla="*/ 0 w 1682332"/>
              <a:gd name="connsiteY12" fmla="*/ 289719 h 1768475"/>
              <a:gd name="connsiteX0" fmla="*/ 0 w 1682332"/>
              <a:gd name="connsiteY0" fmla="*/ 289719 h 1768475"/>
              <a:gd name="connsiteX1" fmla="*/ 696851 w 1682332"/>
              <a:gd name="connsiteY1" fmla="*/ 528934 h 1768475"/>
              <a:gd name="connsiteX2" fmla="*/ 876091 w 1682332"/>
              <a:gd name="connsiteY2" fmla="*/ 0 h 1768475"/>
              <a:gd name="connsiteX3" fmla="*/ 985481 w 1682332"/>
              <a:gd name="connsiteY3" fmla="*/ 528934 h 1768475"/>
              <a:gd name="connsiteX4" fmla="*/ 1682332 w 1682332"/>
              <a:gd name="connsiteY4" fmla="*/ 289719 h 1768475"/>
              <a:gd name="connsiteX5" fmla="*/ 1129796 w 1682332"/>
              <a:gd name="connsiteY5" fmla="*/ 782638 h 1768475"/>
              <a:gd name="connsiteX6" fmla="*/ 1682332 w 1682332"/>
              <a:gd name="connsiteY6" fmla="*/ 1275556 h 1768475"/>
              <a:gd name="connsiteX7" fmla="*/ 985481 w 1682332"/>
              <a:gd name="connsiteY7" fmla="*/ 1036341 h 1768475"/>
              <a:gd name="connsiteX8" fmla="*/ 841166 w 1682332"/>
              <a:gd name="connsiteY8" fmla="*/ 1768475 h 1768475"/>
              <a:gd name="connsiteX9" fmla="*/ 696851 w 1682332"/>
              <a:gd name="connsiteY9" fmla="*/ 1036341 h 1768475"/>
              <a:gd name="connsiteX10" fmla="*/ 107950 w 1682332"/>
              <a:gd name="connsiteY10" fmla="*/ 1351756 h 1768475"/>
              <a:gd name="connsiteX11" fmla="*/ 552536 w 1682332"/>
              <a:gd name="connsiteY11" fmla="*/ 782638 h 1768475"/>
              <a:gd name="connsiteX12" fmla="*/ 0 w 1682332"/>
              <a:gd name="connsiteY12" fmla="*/ 289719 h 1768475"/>
              <a:gd name="connsiteX0" fmla="*/ 0 w 1682332"/>
              <a:gd name="connsiteY0" fmla="*/ 289719 h 1565275"/>
              <a:gd name="connsiteX1" fmla="*/ 696851 w 1682332"/>
              <a:gd name="connsiteY1" fmla="*/ 528934 h 1565275"/>
              <a:gd name="connsiteX2" fmla="*/ 876091 w 1682332"/>
              <a:gd name="connsiteY2" fmla="*/ 0 h 1565275"/>
              <a:gd name="connsiteX3" fmla="*/ 985481 w 1682332"/>
              <a:gd name="connsiteY3" fmla="*/ 528934 h 1565275"/>
              <a:gd name="connsiteX4" fmla="*/ 1682332 w 1682332"/>
              <a:gd name="connsiteY4" fmla="*/ 289719 h 1565275"/>
              <a:gd name="connsiteX5" fmla="*/ 1129796 w 1682332"/>
              <a:gd name="connsiteY5" fmla="*/ 782638 h 1565275"/>
              <a:gd name="connsiteX6" fmla="*/ 1682332 w 1682332"/>
              <a:gd name="connsiteY6" fmla="*/ 1275556 h 1565275"/>
              <a:gd name="connsiteX7" fmla="*/ 985481 w 1682332"/>
              <a:gd name="connsiteY7" fmla="*/ 1036341 h 1565275"/>
              <a:gd name="connsiteX8" fmla="*/ 895141 w 1682332"/>
              <a:gd name="connsiteY8" fmla="*/ 1565275 h 1565275"/>
              <a:gd name="connsiteX9" fmla="*/ 696851 w 1682332"/>
              <a:gd name="connsiteY9" fmla="*/ 1036341 h 1565275"/>
              <a:gd name="connsiteX10" fmla="*/ 107950 w 1682332"/>
              <a:gd name="connsiteY10" fmla="*/ 1351756 h 1565275"/>
              <a:gd name="connsiteX11" fmla="*/ 552536 w 1682332"/>
              <a:gd name="connsiteY11" fmla="*/ 782638 h 1565275"/>
              <a:gd name="connsiteX12" fmla="*/ 0 w 1682332"/>
              <a:gd name="connsiteY12" fmla="*/ 289719 h 1565275"/>
              <a:gd name="connsiteX0" fmla="*/ 0 w 1771232"/>
              <a:gd name="connsiteY0" fmla="*/ 289719 h 1565275"/>
              <a:gd name="connsiteX1" fmla="*/ 696851 w 1771232"/>
              <a:gd name="connsiteY1" fmla="*/ 528934 h 1565275"/>
              <a:gd name="connsiteX2" fmla="*/ 876091 w 1771232"/>
              <a:gd name="connsiteY2" fmla="*/ 0 h 1565275"/>
              <a:gd name="connsiteX3" fmla="*/ 985481 w 1771232"/>
              <a:gd name="connsiteY3" fmla="*/ 528934 h 1565275"/>
              <a:gd name="connsiteX4" fmla="*/ 1682332 w 1771232"/>
              <a:gd name="connsiteY4" fmla="*/ 289719 h 1565275"/>
              <a:gd name="connsiteX5" fmla="*/ 1129796 w 1771232"/>
              <a:gd name="connsiteY5" fmla="*/ 782638 h 1565275"/>
              <a:gd name="connsiteX6" fmla="*/ 1771232 w 1771232"/>
              <a:gd name="connsiteY6" fmla="*/ 1399381 h 1565275"/>
              <a:gd name="connsiteX7" fmla="*/ 985481 w 1771232"/>
              <a:gd name="connsiteY7" fmla="*/ 1036341 h 1565275"/>
              <a:gd name="connsiteX8" fmla="*/ 895141 w 1771232"/>
              <a:gd name="connsiteY8" fmla="*/ 1565275 h 1565275"/>
              <a:gd name="connsiteX9" fmla="*/ 696851 w 1771232"/>
              <a:gd name="connsiteY9" fmla="*/ 1036341 h 1565275"/>
              <a:gd name="connsiteX10" fmla="*/ 107950 w 1771232"/>
              <a:gd name="connsiteY10" fmla="*/ 1351756 h 1565275"/>
              <a:gd name="connsiteX11" fmla="*/ 552536 w 1771232"/>
              <a:gd name="connsiteY11" fmla="*/ 782638 h 1565275"/>
              <a:gd name="connsiteX12" fmla="*/ 0 w 1771232"/>
              <a:gd name="connsiteY12" fmla="*/ 289719 h 1565275"/>
              <a:gd name="connsiteX0" fmla="*/ 0 w 1736307"/>
              <a:gd name="connsiteY0" fmla="*/ 184944 h 1565275"/>
              <a:gd name="connsiteX1" fmla="*/ 661926 w 1736307"/>
              <a:gd name="connsiteY1" fmla="*/ 528934 h 1565275"/>
              <a:gd name="connsiteX2" fmla="*/ 841166 w 1736307"/>
              <a:gd name="connsiteY2" fmla="*/ 0 h 1565275"/>
              <a:gd name="connsiteX3" fmla="*/ 950556 w 1736307"/>
              <a:gd name="connsiteY3" fmla="*/ 528934 h 1565275"/>
              <a:gd name="connsiteX4" fmla="*/ 1647407 w 1736307"/>
              <a:gd name="connsiteY4" fmla="*/ 289719 h 1565275"/>
              <a:gd name="connsiteX5" fmla="*/ 1094871 w 1736307"/>
              <a:gd name="connsiteY5" fmla="*/ 782638 h 1565275"/>
              <a:gd name="connsiteX6" fmla="*/ 1736307 w 1736307"/>
              <a:gd name="connsiteY6" fmla="*/ 1399381 h 1565275"/>
              <a:gd name="connsiteX7" fmla="*/ 950556 w 1736307"/>
              <a:gd name="connsiteY7" fmla="*/ 1036341 h 1565275"/>
              <a:gd name="connsiteX8" fmla="*/ 860216 w 1736307"/>
              <a:gd name="connsiteY8" fmla="*/ 1565275 h 1565275"/>
              <a:gd name="connsiteX9" fmla="*/ 661926 w 1736307"/>
              <a:gd name="connsiteY9" fmla="*/ 1036341 h 1565275"/>
              <a:gd name="connsiteX10" fmla="*/ 73025 w 1736307"/>
              <a:gd name="connsiteY10" fmla="*/ 1351756 h 1565275"/>
              <a:gd name="connsiteX11" fmla="*/ 517611 w 1736307"/>
              <a:gd name="connsiteY11" fmla="*/ 782638 h 1565275"/>
              <a:gd name="connsiteX12" fmla="*/ 0 w 1736307"/>
              <a:gd name="connsiteY12" fmla="*/ 184944 h 1565275"/>
              <a:gd name="connsiteX0" fmla="*/ 0 w 1736307"/>
              <a:gd name="connsiteY0" fmla="*/ 184944 h 1565275"/>
              <a:gd name="connsiteX1" fmla="*/ 661926 w 1736307"/>
              <a:gd name="connsiteY1" fmla="*/ 528934 h 1565275"/>
              <a:gd name="connsiteX2" fmla="*/ 841166 w 1736307"/>
              <a:gd name="connsiteY2" fmla="*/ 0 h 1565275"/>
              <a:gd name="connsiteX3" fmla="*/ 950556 w 1736307"/>
              <a:gd name="connsiteY3" fmla="*/ 528934 h 1565275"/>
              <a:gd name="connsiteX4" fmla="*/ 1361657 w 1736307"/>
              <a:gd name="connsiteY4" fmla="*/ 365919 h 1565275"/>
              <a:gd name="connsiteX5" fmla="*/ 1094871 w 1736307"/>
              <a:gd name="connsiteY5" fmla="*/ 782638 h 1565275"/>
              <a:gd name="connsiteX6" fmla="*/ 1736307 w 1736307"/>
              <a:gd name="connsiteY6" fmla="*/ 1399381 h 1565275"/>
              <a:gd name="connsiteX7" fmla="*/ 950556 w 1736307"/>
              <a:gd name="connsiteY7" fmla="*/ 1036341 h 1565275"/>
              <a:gd name="connsiteX8" fmla="*/ 860216 w 1736307"/>
              <a:gd name="connsiteY8" fmla="*/ 1565275 h 1565275"/>
              <a:gd name="connsiteX9" fmla="*/ 661926 w 1736307"/>
              <a:gd name="connsiteY9" fmla="*/ 1036341 h 1565275"/>
              <a:gd name="connsiteX10" fmla="*/ 73025 w 1736307"/>
              <a:gd name="connsiteY10" fmla="*/ 1351756 h 1565275"/>
              <a:gd name="connsiteX11" fmla="*/ 517611 w 1736307"/>
              <a:gd name="connsiteY11" fmla="*/ 782638 h 1565275"/>
              <a:gd name="connsiteX12" fmla="*/ 0 w 1736307"/>
              <a:gd name="connsiteY12" fmla="*/ 184944 h 15652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736307" h="1565275">
                <a:moveTo>
                  <a:pt x="0" y="184944"/>
                </a:moveTo>
                <a:lnTo>
                  <a:pt x="661926" y="528934"/>
                </a:lnTo>
                <a:lnTo>
                  <a:pt x="841166" y="0"/>
                </a:lnTo>
                <a:lnTo>
                  <a:pt x="950556" y="528934"/>
                </a:lnTo>
                <a:lnTo>
                  <a:pt x="1361657" y="365919"/>
                </a:lnTo>
                <a:lnTo>
                  <a:pt x="1094871" y="782638"/>
                </a:lnTo>
                <a:lnTo>
                  <a:pt x="1736307" y="1399381"/>
                </a:lnTo>
                <a:lnTo>
                  <a:pt x="950556" y="1036341"/>
                </a:lnTo>
                <a:lnTo>
                  <a:pt x="860216" y="1565275"/>
                </a:lnTo>
                <a:lnTo>
                  <a:pt x="661926" y="1036341"/>
                </a:lnTo>
                <a:lnTo>
                  <a:pt x="73025" y="1351756"/>
                </a:lnTo>
                <a:lnTo>
                  <a:pt x="517611" y="782638"/>
                </a:lnTo>
                <a:lnTo>
                  <a:pt x="0" y="184944"/>
                </a:lnTo>
                <a:close/>
              </a:path>
            </a:pathLst>
          </a:custGeom>
          <a:solidFill>
            <a:srgbClr val="EED301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2" name="六角星 201"/>
          <p:cNvSpPr/>
          <p:nvPr/>
        </p:nvSpPr>
        <p:spPr>
          <a:xfrm>
            <a:off x="4379882" y="953198"/>
            <a:ext cx="128887" cy="122207"/>
          </a:xfrm>
          <a:custGeom>
            <a:avLst/>
            <a:gdLst>
              <a:gd name="connsiteX0" fmla="*/ 0 w 1682332"/>
              <a:gd name="connsiteY0" fmla="*/ 492919 h 1971675"/>
              <a:gd name="connsiteX1" fmla="*/ 696851 w 1682332"/>
              <a:gd name="connsiteY1" fmla="*/ 732134 h 1971675"/>
              <a:gd name="connsiteX2" fmla="*/ 841166 w 1682332"/>
              <a:gd name="connsiteY2" fmla="*/ 0 h 1971675"/>
              <a:gd name="connsiteX3" fmla="*/ 985481 w 1682332"/>
              <a:gd name="connsiteY3" fmla="*/ 732134 h 1971675"/>
              <a:gd name="connsiteX4" fmla="*/ 1682332 w 1682332"/>
              <a:gd name="connsiteY4" fmla="*/ 492919 h 1971675"/>
              <a:gd name="connsiteX5" fmla="*/ 1129796 w 1682332"/>
              <a:gd name="connsiteY5" fmla="*/ 985838 h 1971675"/>
              <a:gd name="connsiteX6" fmla="*/ 1682332 w 1682332"/>
              <a:gd name="connsiteY6" fmla="*/ 1478756 h 1971675"/>
              <a:gd name="connsiteX7" fmla="*/ 985481 w 1682332"/>
              <a:gd name="connsiteY7" fmla="*/ 1239541 h 1971675"/>
              <a:gd name="connsiteX8" fmla="*/ 841166 w 1682332"/>
              <a:gd name="connsiteY8" fmla="*/ 1971675 h 1971675"/>
              <a:gd name="connsiteX9" fmla="*/ 696851 w 1682332"/>
              <a:gd name="connsiteY9" fmla="*/ 1239541 h 1971675"/>
              <a:gd name="connsiteX10" fmla="*/ 0 w 1682332"/>
              <a:gd name="connsiteY10" fmla="*/ 1478756 h 1971675"/>
              <a:gd name="connsiteX11" fmla="*/ 552536 w 1682332"/>
              <a:gd name="connsiteY11" fmla="*/ 985838 h 1971675"/>
              <a:gd name="connsiteX12" fmla="*/ 0 w 1682332"/>
              <a:gd name="connsiteY12" fmla="*/ 492919 h 1971675"/>
              <a:gd name="connsiteX0" fmla="*/ 0 w 1682332"/>
              <a:gd name="connsiteY0" fmla="*/ 289719 h 1768475"/>
              <a:gd name="connsiteX1" fmla="*/ 696851 w 1682332"/>
              <a:gd name="connsiteY1" fmla="*/ 528934 h 1768475"/>
              <a:gd name="connsiteX2" fmla="*/ 876091 w 1682332"/>
              <a:gd name="connsiteY2" fmla="*/ 0 h 1768475"/>
              <a:gd name="connsiteX3" fmla="*/ 985481 w 1682332"/>
              <a:gd name="connsiteY3" fmla="*/ 528934 h 1768475"/>
              <a:gd name="connsiteX4" fmla="*/ 1682332 w 1682332"/>
              <a:gd name="connsiteY4" fmla="*/ 289719 h 1768475"/>
              <a:gd name="connsiteX5" fmla="*/ 1129796 w 1682332"/>
              <a:gd name="connsiteY5" fmla="*/ 782638 h 1768475"/>
              <a:gd name="connsiteX6" fmla="*/ 1682332 w 1682332"/>
              <a:gd name="connsiteY6" fmla="*/ 1275556 h 1768475"/>
              <a:gd name="connsiteX7" fmla="*/ 985481 w 1682332"/>
              <a:gd name="connsiteY7" fmla="*/ 1036341 h 1768475"/>
              <a:gd name="connsiteX8" fmla="*/ 841166 w 1682332"/>
              <a:gd name="connsiteY8" fmla="*/ 1768475 h 1768475"/>
              <a:gd name="connsiteX9" fmla="*/ 696851 w 1682332"/>
              <a:gd name="connsiteY9" fmla="*/ 1036341 h 1768475"/>
              <a:gd name="connsiteX10" fmla="*/ 0 w 1682332"/>
              <a:gd name="connsiteY10" fmla="*/ 1275556 h 1768475"/>
              <a:gd name="connsiteX11" fmla="*/ 552536 w 1682332"/>
              <a:gd name="connsiteY11" fmla="*/ 782638 h 1768475"/>
              <a:gd name="connsiteX12" fmla="*/ 0 w 1682332"/>
              <a:gd name="connsiteY12" fmla="*/ 289719 h 1768475"/>
              <a:gd name="connsiteX0" fmla="*/ 0 w 1682332"/>
              <a:gd name="connsiteY0" fmla="*/ 289719 h 1768475"/>
              <a:gd name="connsiteX1" fmla="*/ 696851 w 1682332"/>
              <a:gd name="connsiteY1" fmla="*/ 528934 h 1768475"/>
              <a:gd name="connsiteX2" fmla="*/ 876091 w 1682332"/>
              <a:gd name="connsiteY2" fmla="*/ 0 h 1768475"/>
              <a:gd name="connsiteX3" fmla="*/ 985481 w 1682332"/>
              <a:gd name="connsiteY3" fmla="*/ 528934 h 1768475"/>
              <a:gd name="connsiteX4" fmla="*/ 1682332 w 1682332"/>
              <a:gd name="connsiteY4" fmla="*/ 289719 h 1768475"/>
              <a:gd name="connsiteX5" fmla="*/ 1129796 w 1682332"/>
              <a:gd name="connsiteY5" fmla="*/ 782638 h 1768475"/>
              <a:gd name="connsiteX6" fmla="*/ 1682332 w 1682332"/>
              <a:gd name="connsiteY6" fmla="*/ 1275556 h 1768475"/>
              <a:gd name="connsiteX7" fmla="*/ 985481 w 1682332"/>
              <a:gd name="connsiteY7" fmla="*/ 1036341 h 1768475"/>
              <a:gd name="connsiteX8" fmla="*/ 841166 w 1682332"/>
              <a:gd name="connsiteY8" fmla="*/ 1768475 h 1768475"/>
              <a:gd name="connsiteX9" fmla="*/ 696851 w 1682332"/>
              <a:gd name="connsiteY9" fmla="*/ 1036341 h 1768475"/>
              <a:gd name="connsiteX10" fmla="*/ 107950 w 1682332"/>
              <a:gd name="connsiteY10" fmla="*/ 1351756 h 1768475"/>
              <a:gd name="connsiteX11" fmla="*/ 552536 w 1682332"/>
              <a:gd name="connsiteY11" fmla="*/ 782638 h 1768475"/>
              <a:gd name="connsiteX12" fmla="*/ 0 w 1682332"/>
              <a:gd name="connsiteY12" fmla="*/ 289719 h 1768475"/>
              <a:gd name="connsiteX0" fmla="*/ 0 w 1682332"/>
              <a:gd name="connsiteY0" fmla="*/ 289719 h 1565275"/>
              <a:gd name="connsiteX1" fmla="*/ 696851 w 1682332"/>
              <a:gd name="connsiteY1" fmla="*/ 528934 h 1565275"/>
              <a:gd name="connsiteX2" fmla="*/ 876091 w 1682332"/>
              <a:gd name="connsiteY2" fmla="*/ 0 h 1565275"/>
              <a:gd name="connsiteX3" fmla="*/ 985481 w 1682332"/>
              <a:gd name="connsiteY3" fmla="*/ 528934 h 1565275"/>
              <a:gd name="connsiteX4" fmla="*/ 1682332 w 1682332"/>
              <a:gd name="connsiteY4" fmla="*/ 289719 h 1565275"/>
              <a:gd name="connsiteX5" fmla="*/ 1129796 w 1682332"/>
              <a:gd name="connsiteY5" fmla="*/ 782638 h 1565275"/>
              <a:gd name="connsiteX6" fmla="*/ 1682332 w 1682332"/>
              <a:gd name="connsiteY6" fmla="*/ 1275556 h 1565275"/>
              <a:gd name="connsiteX7" fmla="*/ 985481 w 1682332"/>
              <a:gd name="connsiteY7" fmla="*/ 1036341 h 1565275"/>
              <a:gd name="connsiteX8" fmla="*/ 895141 w 1682332"/>
              <a:gd name="connsiteY8" fmla="*/ 1565275 h 1565275"/>
              <a:gd name="connsiteX9" fmla="*/ 696851 w 1682332"/>
              <a:gd name="connsiteY9" fmla="*/ 1036341 h 1565275"/>
              <a:gd name="connsiteX10" fmla="*/ 107950 w 1682332"/>
              <a:gd name="connsiteY10" fmla="*/ 1351756 h 1565275"/>
              <a:gd name="connsiteX11" fmla="*/ 552536 w 1682332"/>
              <a:gd name="connsiteY11" fmla="*/ 782638 h 1565275"/>
              <a:gd name="connsiteX12" fmla="*/ 0 w 1682332"/>
              <a:gd name="connsiteY12" fmla="*/ 289719 h 1565275"/>
              <a:gd name="connsiteX0" fmla="*/ 0 w 1771232"/>
              <a:gd name="connsiteY0" fmla="*/ 289719 h 1565275"/>
              <a:gd name="connsiteX1" fmla="*/ 696851 w 1771232"/>
              <a:gd name="connsiteY1" fmla="*/ 528934 h 1565275"/>
              <a:gd name="connsiteX2" fmla="*/ 876091 w 1771232"/>
              <a:gd name="connsiteY2" fmla="*/ 0 h 1565275"/>
              <a:gd name="connsiteX3" fmla="*/ 985481 w 1771232"/>
              <a:gd name="connsiteY3" fmla="*/ 528934 h 1565275"/>
              <a:gd name="connsiteX4" fmla="*/ 1682332 w 1771232"/>
              <a:gd name="connsiteY4" fmla="*/ 289719 h 1565275"/>
              <a:gd name="connsiteX5" fmla="*/ 1129796 w 1771232"/>
              <a:gd name="connsiteY5" fmla="*/ 782638 h 1565275"/>
              <a:gd name="connsiteX6" fmla="*/ 1771232 w 1771232"/>
              <a:gd name="connsiteY6" fmla="*/ 1399381 h 1565275"/>
              <a:gd name="connsiteX7" fmla="*/ 985481 w 1771232"/>
              <a:gd name="connsiteY7" fmla="*/ 1036341 h 1565275"/>
              <a:gd name="connsiteX8" fmla="*/ 895141 w 1771232"/>
              <a:gd name="connsiteY8" fmla="*/ 1565275 h 1565275"/>
              <a:gd name="connsiteX9" fmla="*/ 696851 w 1771232"/>
              <a:gd name="connsiteY9" fmla="*/ 1036341 h 1565275"/>
              <a:gd name="connsiteX10" fmla="*/ 107950 w 1771232"/>
              <a:gd name="connsiteY10" fmla="*/ 1351756 h 1565275"/>
              <a:gd name="connsiteX11" fmla="*/ 552536 w 1771232"/>
              <a:gd name="connsiteY11" fmla="*/ 782638 h 1565275"/>
              <a:gd name="connsiteX12" fmla="*/ 0 w 1771232"/>
              <a:gd name="connsiteY12" fmla="*/ 289719 h 1565275"/>
              <a:gd name="connsiteX0" fmla="*/ 0 w 1736307"/>
              <a:gd name="connsiteY0" fmla="*/ 184944 h 1565275"/>
              <a:gd name="connsiteX1" fmla="*/ 661926 w 1736307"/>
              <a:gd name="connsiteY1" fmla="*/ 528934 h 1565275"/>
              <a:gd name="connsiteX2" fmla="*/ 841166 w 1736307"/>
              <a:gd name="connsiteY2" fmla="*/ 0 h 1565275"/>
              <a:gd name="connsiteX3" fmla="*/ 950556 w 1736307"/>
              <a:gd name="connsiteY3" fmla="*/ 528934 h 1565275"/>
              <a:gd name="connsiteX4" fmla="*/ 1647407 w 1736307"/>
              <a:gd name="connsiteY4" fmla="*/ 289719 h 1565275"/>
              <a:gd name="connsiteX5" fmla="*/ 1094871 w 1736307"/>
              <a:gd name="connsiteY5" fmla="*/ 782638 h 1565275"/>
              <a:gd name="connsiteX6" fmla="*/ 1736307 w 1736307"/>
              <a:gd name="connsiteY6" fmla="*/ 1399381 h 1565275"/>
              <a:gd name="connsiteX7" fmla="*/ 950556 w 1736307"/>
              <a:gd name="connsiteY7" fmla="*/ 1036341 h 1565275"/>
              <a:gd name="connsiteX8" fmla="*/ 860216 w 1736307"/>
              <a:gd name="connsiteY8" fmla="*/ 1565275 h 1565275"/>
              <a:gd name="connsiteX9" fmla="*/ 661926 w 1736307"/>
              <a:gd name="connsiteY9" fmla="*/ 1036341 h 1565275"/>
              <a:gd name="connsiteX10" fmla="*/ 73025 w 1736307"/>
              <a:gd name="connsiteY10" fmla="*/ 1351756 h 1565275"/>
              <a:gd name="connsiteX11" fmla="*/ 517611 w 1736307"/>
              <a:gd name="connsiteY11" fmla="*/ 782638 h 1565275"/>
              <a:gd name="connsiteX12" fmla="*/ 0 w 1736307"/>
              <a:gd name="connsiteY12" fmla="*/ 184944 h 1565275"/>
              <a:gd name="connsiteX0" fmla="*/ 0 w 1736307"/>
              <a:gd name="connsiteY0" fmla="*/ 184944 h 1565275"/>
              <a:gd name="connsiteX1" fmla="*/ 661926 w 1736307"/>
              <a:gd name="connsiteY1" fmla="*/ 528934 h 1565275"/>
              <a:gd name="connsiteX2" fmla="*/ 841166 w 1736307"/>
              <a:gd name="connsiteY2" fmla="*/ 0 h 1565275"/>
              <a:gd name="connsiteX3" fmla="*/ 950556 w 1736307"/>
              <a:gd name="connsiteY3" fmla="*/ 528934 h 1565275"/>
              <a:gd name="connsiteX4" fmla="*/ 1361657 w 1736307"/>
              <a:gd name="connsiteY4" fmla="*/ 365919 h 1565275"/>
              <a:gd name="connsiteX5" fmla="*/ 1094871 w 1736307"/>
              <a:gd name="connsiteY5" fmla="*/ 782638 h 1565275"/>
              <a:gd name="connsiteX6" fmla="*/ 1736307 w 1736307"/>
              <a:gd name="connsiteY6" fmla="*/ 1399381 h 1565275"/>
              <a:gd name="connsiteX7" fmla="*/ 950556 w 1736307"/>
              <a:gd name="connsiteY7" fmla="*/ 1036341 h 1565275"/>
              <a:gd name="connsiteX8" fmla="*/ 860216 w 1736307"/>
              <a:gd name="connsiteY8" fmla="*/ 1565275 h 1565275"/>
              <a:gd name="connsiteX9" fmla="*/ 661926 w 1736307"/>
              <a:gd name="connsiteY9" fmla="*/ 1036341 h 1565275"/>
              <a:gd name="connsiteX10" fmla="*/ 73025 w 1736307"/>
              <a:gd name="connsiteY10" fmla="*/ 1351756 h 1565275"/>
              <a:gd name="connsiteX11" fmla="*/ 517611 w 1736307"/>
              <a:gd name="connsiteY11" fmla="*/ 782638 h 1565275"/>
              <a:gd name="connsiteX12" fmla="*/ 0 w 1736307"/>
              <a:gd name="connsiteY12" fmla="*/ 184944 h 15652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736307" h="1565275">
                <a:moveTo>
                  <a:pt x="0" y="184944"/>
                </a:moveTo>
                <a:lnTo>
                  <a:pt x="661926" y="528934"/>
                </a:lnTo>
                <a:lnTo>
                  <a:pt x="841166" y="0"/>
                </a:lnTo>
                <a:lnTo>
                  <a:pt x="950556" y="528934"/>
                </a:lnTo>
                <a:lnTo>
                  <a:pt x="1361657" y="365919"/>
                </a:lnTo>
                <a:lnTo>
                  <a:pt x="1094871" y="782638"/>
                </a:lnTo>
                <a:lnTo>
                  <a:pt x="1736307" y="1399381"/>
                </a:lnTo>
                <a:lnTo>
                  <a:pt x="950556" y="1036341"/>
                </a:lnTo>
                <a:lnTo>
                  <a:pt x="860216" y="1565275"/>
                </a:lnTo>
                <a:lnTo>
                  <a:pt x="661926" y="1036341"/>
                </a:lnTo>
                <a:lnTo>
                  <a:pt x="73025" y="1351756"/>
                </a:lnTo>
                <a:lnTo>
                  <a:pt x="517611" y="782638"/>
                </a:lnTo>
                <a:lnTo>
                  <a:pt x="0" y="184944"/>
                </a:lnTo>
                <a:close/>
              </a:path>
            </a:pathLst>
          </a:custGeom>
          <a:solidFill>
            <a:srgbClr val="EED301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3" name="十字星 92"/>
          <p:cNvSpPr/>
          <p:nvPr/>
        </p:nvSpPr>
        <p:spPr>
          <a:xfrm rot="18653403">
            <a:off x="2953087" y="1590150"/>
            <a:ext cx="140069" cy="178056"/>
          </a:xfrm>
          <a:prstGeom prst="star4">
            <a:avLst/>
          </a:prstGeom>
          <a:solidFill>
            <a:srgbClr val="EED301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4" name="六角星 201"/>
          <p:cNvSpPr/>
          <p:nvPr/>
        </p:nvSpPr>
        <p:spPr>
          <a:xfrm>
            <a:off x="2651371" y="3249481"/>
            <a:ext cx="233251" cy="221162"/>
          </a:xfrm>
          <a:custGeom>
            <a:avLst/>
            <a:gdLst>
              <a:gd name="connsiteX0" fmla="*/ 0 w 1682332"/>
              <a:gd name="connsiteY0" fmla="*/ 492919 h 1971675"/>
              <a:gd name="connsiteX1" fmla="*/ 696851 w 1682332"/>
              <a:gd name="connsiteY1" fmla="*/ 732134 h 1971675"/>
              <a:gd name="connsiteX2" fmla="*/ 841166 w 1682332"/>
              <a:gd name="connsiteY2" fmla="*/ 0 h 1971675"/>
              <a:gd name="connsiteX3" fmla="*/ 985481 w 1682332"/>
              <a:gd name="connsiteY3" fmla="*/ 732134 h 1971675"/>
              <a:gd name="connsiteX4" fmla="*/ 1682332 w 1682332"/>
              <a:gd name="connsiteY4" fmla="*/ 492919 h 1971675"/>
              <a:gd name="connsiteX5" fmla="*/ 1129796 w 1682332"/>
              <a:gd name="connsiteY5" fmla="*/ 985838 h 1971675"/>
              <a:gd name="connsiteX6" fmla="*/ 1682332 w 1682332"/>
              <a:gd name="connsiteY6" fmla="*/ 1478756 h 1971675"/>
              <a:gd name="connsiteX7" fmla="*/ 985481 w 1682332"/>
              <a:gd name="connsiteY7" fmla="*/ 1239541 h 1971675"/>
              <a:gd name="connsiteX8" fmla="*/ 841166 w 1682332"/>
              <a:gd name="connsiteY8" fmla="*/ 1971675 h 1971675"/>
              <a:gd name="connsiteX9" fmla="*/ 696851 w 1682332"/>
              <a:gd name="connsiteY9" fmla="*/ 1239541 h 1971675"/>
              <a:gd name="connsiteX10" fmla="*/ 0 w 1682332"/>
              <a:gd name="connsiteY10" fmla="*/ 1478756 h 1971675"/>
              <a:gd name="connsiteX11" fmla="*/ 552536 w 1682332"/>
              <a:gd name="connsiteY11" fmla="*/ 985838 h 1971675"/>
              <a:gd name="connsiteX12" fmla="*/ 0 w 1682332"/>
              <a:gd name="connsiteY12" fmla="*/ 492919 h 1971675"/>
              <a:gd name="connsiteX0" fmla="*/ 0 w 1682332"/>
              <a:gd name="connsiteY0" fmla="*/ 289719 h 1768475"/>
              <a:gd name="connsiteX1" fmla="*/ 696851 w 1682332"/>
              <a:gd name="connsiteY1" fmla="*/ 528934 h 1768475"/>
              <a:gd name="connsiteX2" fmla="*/ 876091 w 1682332"/>
              <a:gd name="connsiteY2" fmla="*/ 0 h 1768475"/>
              <a:gd name="connsiteX3" fmla="*/ 985481 w 1682332"/>
              <a:gd name="connsiteY3" fmla="*/ 528934 h 1768475"/>
              <a:gd name="connsiteX4" fmla="*/ 1682332 w 1682332"/>
              <a:gd name="connsiteY4" fmla="*/ 289719 h 1768475"/>
              <a:gd name="connsiteX5" fmla="*/ 1129796 w 1682332"/>
              <a:gd name="connsiteY5" fmla="*/ 782638 h 1768475"/>
              <a:gd name="connsiteX6" fmla="*/ 1682332 w 1682332"/>
              <a:gd name="connsiteY6" fmla="*/ 1275556 h 1768475"/>
              <a:gd name="connsiteX7" fmla="*/ 985481 w 1682332"/>
              <a:gd name="connsiteY7" fmla="*/ 1036341 h 1768475"/>
              <a:gd name="connsiteX8" fmla="*/ 841166 w 1682332"/>
              <a:gd name="connsiteY8" fmla="*/ 1768475 h 1768475"/>
              <a:gd name="connsiteX9" fmla="*/ 696851 w 1682332"/>
              <a:gd name="connsiteY9" fmla="*/ 1036341 h 1768475"/>
              <a:gd name="connsiteX10" fmla="*/ 0 w 1682332"/>
              <a:gd name="connsiteY10" fmla="*/ 1275556 h 1768475"/>
              <a:gd name="connsiteX11" fmla="*/ 552536 w 1682332"/>
              <a:gd name="connsiteY11" fmla="*/ 782638 h 1768475"/>
              <a:gd name="connsiteX12" fmla="*/ 0 w 1682332"/>
              <a:gd name="connsiteY12" fmla="*/ 289719 h 1768475"/>
              <a:gd name="connsiteX0" fmla="*/ 0 w 1682332"/>
              <a:gd name="connsiteY0" fmla="*/ 289719 h 1768475"/>
              <a:gd name="connsiteX1" fmla="*/ 696851 w 1682332"/>
              <a:gd name="connsiteY1" fmla="*/ 528934 h 1768475"/>
              <a:gd name="connsiteX2" fmla="*/ 876091 w 1682332"/>
              <a:gd name="connsiteY2" fmla="*/ 0 h 1768475"/>
              <a:gd name="connsiteX3" fmla="*/ 985481 w 1682332"/>
              <a:gd name="connsiteY3" fmla="*/ 528934 h 1768475"/>
              <a:gd name="connsiteX4" fmla="*/ 1682332 w 1682332"/>
              <a:gd name="connsiteY4" fmla="*/ 289719 h 1768475"/>
              <a:gd name="connsiteX5" fmla="*/ 1129796 w 1682332"/>
              <a:gd name="connsiteY5" fmla="*/ 782638 h 1768475"/>
              <a:gd name="connsiteX6" fmla="*/ 1682332 w 1682332"/>
              <a:gd name="connsiteY6" fmla="*/ 1275556 h 1768475"/>
              <a:gd name="connsiteX7" fmla="*/ 985481 w 1682332"/>
              <a:gd name="connsiteY7" fmla="*/ 1036341 h 1768475"/>
              <a:gd name="connsiteX8" fmla="*/ 841166 w 1682332"/>
              <a:gd name="connsiteY8" fmla="*/ 1768475 h 1768475"/>
              <a:gd name="connsiteX9" fmla="*/ 696851 w 1682332"/>
              <a:gd name="connsiteY9" fmla="*/ 1036341 h 1768475"/>
              <a:gd name="connsiteX10" fmla="*/ 107950 w 1682332"/>
              <a:gd name="connsiteY10" fmla="*/ 1351756 h 1768475"/>
              <a:gd name="connsiteX11" fmla="*/ 552536 w 1682332"/>
              <a:gd name="connsiteY11" fmla="*/ 782638 h 1768475"/>
              <a:gd name="connsiteX12" fmla="*/ 0 w 1682332"/>
              <a:gd name="connsiteY12" fmla="*/ 289719 h 1768475"/>
              <a:gd name="connsiteX0" fmla="*/ 0 w 1682332"/>
              <a:gd name="connsiteY0" fmla="*/ 289719 h 1565275"/>
              <a:gd name="connsiteX1" fmla="*/ 696851 w 1682332"/>
              <a:gd name="connsiteY1" fmla="*/ 528934 h 1565275"/>
              <a:gd name="connsiteX2" fmla="*/ 876091 w 1682332"/>
              <a:gd name="connsiteY2" fmla="*/ 0 h 1565275"/>
              <a:gd name="connsiteX3" fmla="*/ 985481 w 1682332"/>
              <a:gd name="connsiteY3" fmla="*/ 528934 h 1565275"/>
              <a:gd name="connsiteX4" fmla="*/ 1682332 w 1682332"/>
              <a:gd name="connsiteY4" fmla="*/ 289719 h 1565275"/>
              <a:gd name="connsiteX5" fmla="*/ 1129796 w 1682332"/>
              <a:gd name="connsiteY5" fmla="*/ 782638 h 1565275"/>
              <a:gd name="connsiteX6" fmla="*/ 1682332 w 1682332"/>
              <a:gd name="connsiteY6" fmla="*/ 1275556 h 1565275"/>
              <a:gd name="connsiteX7" fmla="*/ 985481 w 1682332"/>
              <a:gd name="connsiteY7" fmla="*/ 1036341 h 1565275"/>
              <a:gd name="connsiteX8" fmla="*/ 895141 w 1682332"/>
              <a:gd name="connsiteY8" fmla="*/ 1565275 h 1565275"/>
              <a:gd name="connsiteX9" fmla="*/ 696851 w 1682332"/>
              <a:gd name="connsiteY9" fmla="*/ 1036341 h 1565275"/>
              <a:gd name="connsiteX10" fmla="*/ 107950 w 1682332"/>
              <a:gd name="connsiteY10" fmla="*/ 1351756 h 1565275"/>
              <a:gd name="connsiteX11" fmla="*/ 552536 w 1682332"/>
              <a:gd name="connsiteY11" fmla="*/ 782638 h 1565275"/>
              <a:gd name="connsiteX12" fmla="*/ 0 w 1682332"/>
              <a:gd name="connsiteY12" fmla="*/ 289719 h 1565275"/>
              <a:gd name="connsiteX0" fmla="*/ 0 w 1771232"/>
              <a:gd name="connsiteY0" fmla="*/ 289719 h 1565275"/>
              <a:gd name="connsiteX1" fmla="*/ 696851 w 1771232"/>
              <a:gd name="connsiteY1" fmla="*/ 528934 h 1565275"/>
              <a:gd name="connsiteX2" fmla="*/ 876091 w 1771232"/>
              <a:gd name="connsiteY2" fmla="*/ 0 h 1565275"/>
              <a:gd name="connsiteX3" fmla="*/ 985481 w 1771232"/>
              <a:gd name="connsiteY3" fmla="*/ 528934 h 1565275"/>
              <a:gd name="connsiteX4" fmla="*/ 1682332 w 1771232"/>
              <a:gd name="connsiteY4" fmla="*/ 289719 h 1565275"/>
              <a:gd name="connsiteX5" fmla="*/ 1129796 w 1771232"/>
              <a:gd name="connsiteY5" fmla="*/ 782638 h 1565275"/>
              <a:gd name="connsiteX6" fmla="*/ 1771232 w 1771232"/>
              <a:gd name="connsiteY6" fmla="*/ 1399381 h 1565275"/>
              <a:gd name="connsiteX7" fmla="*/ 985481 w 1771232"/>
              <a:gd name="connsiteY7" fmla="*/ 1036341 h 1565275"/>
              <a:gd name="connsiteX8" fmla="*/ 895141 w 1771232"/>
              <a:gd name="connsiteY8" fmla="*/ 1565275 h 1565275"/>
              <a:gd name="connsiteX9" fmla="*/ 696851 w 1771232"/>
              <a:gd name="connsiteY9" fmla="*/ 1036341 h 1565275"/>
              <a:gd name="connsiteX10" fmla="*/ 107950 w 1771232"/>
              <a:gd name="connsiteY10" fmla="*/ 1351756 h 1565275"/>
              <a:gd name="connsiteX11" fmla="*/ 552536 w 1771232"/>
              <a:gd name="connsiteY11" fmla="*/ 782638 h 1565275"/>
              <a:gd name="connsiteX12" fmla="*/ 0 w 1771232"/>
              <a:gd name="connsiteY12" fmla="*/ 289719 h 1565275"/>
              <a:gd name="connsiteX0" fmla="*/ 0 w 1736307"/>
              <a:gd name="connsiteY0" fmla="*/ 184944 h 1565275"/>
              <a:gd name="connsiteX1" fmla="*/ 661926 w 1736307"/>
              <a:gd name="connsiteY1" fmla="*/ 528934 h 1565275"/>
              <a:gd name="connsiteX2" fmla="*/ 841166 w 1736307"/>
              <a:gd name="connsiteY2" fmla="*/ 0 h 1565275"/>
              <a:gd name="connsiteX3" fmla="*/ 950556 w 1736307"/>
              <a:gd name="connsiteY3" fmla="*/ 528934 h 1565275"/>
              <a:gd name="connsiteX4" fmla="*/ 1647407 w 1736307"/>
              <a:gd name="connsiteY4" fmla="*/ 289719 h 1565275"/>
              <a:gd name="connsiteX5" fmla="*/ 1094871 w 1736307"/>
              <a:gd name="connsiteY5" fmla="*/ 782638 h 1565275"/>
              <a:gd name="connsiteX6" fmla="*/ 1736307 w 1736307"/>
              <a:gd name="connsiteY6" fmla="*/ 1399381 h 1565275"/>
              <a:gd name="connsiteX7" fmla="*/ 950556 w 1736307"/>
              <a:gd name="connsiteY7" fmla="*/ 1036341 h 1565275"/>
              <a:gd name="connsiteX8" fmla="*/ 860216 w 1736307"/>
              <a:gd name="connsiteY8" fmla="*/ 1565275 h 1565275"/>
              <a:gd name="connsiteX9" fmla="*/ 661926 w 1736307"/>
              <a:gd name="connsiteY9" fmla="*/ 1036341 h 1565275"/>
              <a:gd name="connsiteX10" fmla="*/ 73025 w 1736307"/>
              <a:gd name="connsiteY10" fmla="*/ 1351756 h 1565275"/>
              <a:gd name="connsiteX11" fmla="*/ 517611 w 1736307"/>
              <a:gd name="connsiteY11" fmla="*/ 782638 h 1565275"/>
              <a:gd name="connsiteX12" fmla="*/ 0 w 1736307"/>
              <a:gd name="connsiteY12" fmla="*/ 184944 h 1565275"/>
              <a:gd name="connsiteX0" fmla="*/ 0 w 1736307"/>
              <a:gd name="connsiteY0" fmla="*/ 184944 h 1565275"/>
              <a:gd name="connsiteX1" fmla="*/ 661926 w 1736307"/>
              <a:gd name="connsiteY1" fmla="*/ 528934 h 1565275"/>
              <a:gd name="connsiteX2" fmla="*/ 841166 w 1736307"/>
              <a:gd name="connsiteY2" fmla="*/ 0 h 1565275"/>
              <a:gd name="connsiteX3" fmla="*/ 950556 w 1736307"/>
              <a:gd name="connsiteY3" fmla="*/ 528934 h 1565275"/>
              <a:gd name="connsiteX4" fmla="*/ 1361657 w 1736307"/>
              <a:gd name="connsiteY4" fmla="*/ 365919 h 1565275"/>
              <a:gd name="connsiteX5" fmla="*/ 1094871 w 1736307"/>
              <a:gd name="connsiteY5" fmla="*/ 782638 h 1565275"/>
              <a:gd name="connsiteX6" fmla="*/ 1736307 w 1736307"/>
              <a:gd name="connsiteY6" fmla="*/ 1399381 h 1565275"/>
              <a:gd name="connsiteX7" fmla="*/ 950556 w 1736307"/>
              <a:gd name="connsiteY7" fmla="*/ 1036341 h 1565275"/>
              <a:gd name="connsiteX8" fmla="*/ 860216 w 1736307"/>
              <a:gd name="connsiteY8" fmla="*/ 1565275 h 1565275"/>
              <a:gd name="connsiteX9" fmla="*/ 661926 w 1736307"/>
              <a:gd name="connsiteY9" fmla="*/ 1036341 h 1565275"/>
              <a:gd name="connsiteX10" fmla="*/ 73025 w 1736307"/>
              <a:gd name="connsiteY10" fmla="*/ 1351756 h 1565275"/>
              <a:gd name="connsiteX11" fmla="*/ 517611 w 1736307"/>
              <a:gd name="connsiteY11" fmla="*/ 782638 h 1565275"/>
              <a:gd name="connsiteX12" fmla="*/ 0 w 1736307"/>
              <a:gd name="connsiteY12" fmla="*/ 184944 h 15652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736307" h="1565275">
                <a:moveTo>
                  <a:pt x="0" y="184944"/>
                </a:moveTo>
                <a:lnTo>
                  <a:pt x="661926" y="528934"/>
                </a:lnTo>
                <a:lnTo>
                  <a:pt x="841166" y="0"/>
                </a:lnTo>
                <a:lnTo>
                  <a:pt x="950556" y="528934"/>
                </a:lnTo>
                <a:lnTo>
                  <a:pt x="1361657" y="365919"/>
                </a:lnTo>
                <a:lnTo>
                  <a:pt x="1094871" y="782638"/>
                </a:lnTo>
                <a:lnTo>
                  <a:pt x="1736307" y="1399381"/>
                </a:lnTo>
                <a:lnTo>
                  <a:pt x="950556" y="1036341"/>
                </a:lnTo>
                <a:lnTo>
                  <a:pt x="860216" y="1565275"/>
                </a:lnTo>
                <a:lnTo>
                  <a:pt x="661926" y="1036341"/>
                </a:lnTo>
                <a:lnTo>
                  <a:pt x="73025" y="1351756"/>
                </a:lnTo>
                <a:lnTo>
                  <a:pt x="517611" y="782638"/>
                </a:lnTo>
                <a:lnTo>
                  <a:pt x="0" y="184944"/>
                </a:lnTo>
                <a:close/>
              </a:path>
            </a:pathLst>
          </a:custGeom>
          <a:solidFill>
            <a:srgbClr val="EED301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5" name="六角星 201"/>
          <p:cNvSpPr/>
          <p:nvPr/>
        </p:nvSpPr>
        <p:spPr>
          <a:xfrm>
            <a:off x="3854649" y="5861082"/>
            <a:ext cx="265372" cy="251619"/>
          </a:xfrm>
          <a:custGeom>
            <a:avLst/>
            <a:gdLst>
              <a:gd name="connsiteX0" fmla="*/ 0 w 1682332"/>
              <a:gd name="connsiteY0" fmla="*/ 492919 h 1971675"/>
              <a:gd name="connsiteX1" fmla="*/ 696851 w 1682332"/>
              <a:gd name="connsiteY1" fmla="*/ 732134 h 1971675"/>
              <a:gd name="connsiteX2" fmla="*/ 841166 w 1682332"/>
              <a:gd name="connsiteY2" fmla="*/ 0 h 1971675"/>
              <a:gd name="connsiteX3" fmla="*/ 985481 w 1682332"/>
              <a:gd name="connsiteY3" fmla="*/ 732134 h 1971675"/>
              <a:gd name="connsiteX4" fmla="*/ 1682332 w 1682332"/>
              <a:gd name="connsiteY4" fmla="*/ 492919 h 1971675"/>
              <a:gd name="connsiteX5" fmla="*/ 1129796 w 1682332"/>
              <a:gd name="connsiteY5" fmla="*/ 985838 h 1971675"/>
              <a:gd name="connsiteX6" fmla="*/ 1682332 w 1682332"/>
              <a:gd name="connsiteY6" fmla="*/ 1478756 h 1971675"/>
              <a:gd name="connsiteX7" fmla="*/ 985481 w 1682332"/>
              <a:gd name="connsiteY7" fmla="*/ 1239541 h 1971675"/>
              <a:gd name="connsiteX8" fmla="*/ 841166 w 1682332"/>
              <a:gd name="connsiteY8" fmla="*/ 1971675 h 1971675"/>
              <a:gd name="connsiteX9" fmla="*/ 696851 w 1682332"/>
              <a:gd name="connsiteY9" fmla="*/ 1239541 h 1971675"/>
              <a:gd name="connsiteX10" fmla="*/ 0 w 1682332"/>
              <a:gd name="connsiteY10" fmla="*/ 1478756 h 1971675"/>
              <a:gd name="connsiteX11" fmla="*/ 552536 w 1682332"/>
              <a:gd name="connsiteY11" fmla="*/ 985838 h 1971675"/>
              <a:gd name="connsiteX12" fmla="*/ 0 w 1682332"/>
              <a:gd name="connsiteY12" fmla="*/ 492919 h 1971675"/>
              <a:gd name="connsiteX0" fmla="*/ 0 w 1682332"/>
              <a:gd name="connsiteY0" fmla="*/ 289719 h 1768475"/>
              <a:gd name="connsiteX1" fmla="*/ 696851 w 1682332"/>
              <a:gd name="connsiteY1" fmla="*/ 528934 h 1768475"/>
              <a:gd name="connsiteX2" fmla="*/ 876091 w 1682332"/>
              <a:gd name="connsiteY2" fmla="*/ 0 h 1768475"/>
              <a:gd name="connsiteX3" fmla="*/ 985481 w 1682332"/>
              <a:gd name="connsiteY3" fmla="*/ 528934 h 1768475"/>
              <a:gd name="connsiteX4" fmla="*/ 1682332 w 1682332"/>
              <a:gd name="connsiteY4" fmla="*/ 289719 h 1768475"/>
              <a:gd name="connsiteX5" fmla="*/ 1129796 w 1682332"/>
              <a:gd name="connsiteY5" fmla="*/ 782638 h 1768475"/>
              <a:gd name="connsiteX6" fmla="*/ 1682332 w 1682332"/>
              <a:gd name="connsiteY6" fmla="*/ 1275556 h 1768475"/>
              <a:gd name="connsiteX7" fmla="*/ 985481 w 1682332"/>
              <a:gd name="connsiteY7" fmla="*/ 1036341 h 1768475"/>
              <a:gd name="connsiteX8" fmla="*/ 841166 w 1682332"/>
              <a:gd name="connsiteY8" fmla="*/ 1768475 h 1768475"/>
              <a:gd name="connsiteX9" fmla="*/ 696851 w 1682332"/>
              <a:gd name="connsiteY9" fmla="*/ 1036341 h 1768475"/>
              <a:gd name="connsiteX10" fmla="*/ 0 w 1682332"/>
              <a:gd name="connsiteY10" fmla="*/ 1275556 h 1768475"/>
              <a:gd name="connsiteX11" fmla="*/ 552536 w 1682332"/>
              <a:gd name="connsiteY11" fmla="*/ 782638 h 1768475"/>
              <a:gd name="connsiteX12" fmla="*/ 0 w 1682332"/>
              <a:gd name="connsiteY12" fmla="*/ 289719 h 1768475"/>
              <a:gd name="connsiteX0" fmla="*/ 0 w 1682332"/>
              <a:gd name="connsiteY0" fmla="*/ 289719 h 1768475"/>
              <a:gd name="connsiteX1" fmla="*/ 696851 w 1682332"/>
              <a:gd name="connsiteY1" fmla="*/ 528934 h 1768475"/>
              <a:gd name="connsiteX2" fmla="*/ 876091 w 1682332"/>
              <a:gd name="connsiteY2" fmla="*/ 0 h 1768475"/>
              <a:gd name="connsiteX3" fmla="*/ 985481 w 1682332"/>
              <a:gd name="connsiteY3" fmla="*/ 528934 h 1768475"/>
              <a:gd name="connsiteX4" fmla="*/ 1682332 w 1682332"/>
              <a:gd name="connsiteY4" fmla="*/ 289719 h 1768475"/>
              <a:gd name="connsiteX5" fmla="*/ 1129796 w 1682332"/>
              <a:gd name="connsiteY5" fmla="*/ 782638 h 1768475"/>
              <a:gd name="connsiteX6" fmla="*/ 1682332 w 1682332"/>
              <a:gd name="connsiteY6" fmla="*/ 1275556 h 1768475"/>
              <a:gd name="connsiteX7" fmla="*/ 985481 w 1682332"/>
              <a:gd name="connsiteY7" fmla="*/ 1036341 h 1768475"/>
              <a:gd name="connsiteX8" fmla="*/ 841166 w 1682332"/>
              <a:gd name="connsiteY8" fmla="*/ 1768475 h 1768475"/>
              <a:gd name="connsiteX9" fmla="*/ 696851 w 1682332"/>
              <a:gd name="connsiteY9" fmla="*/ 1036341 h 1768475"/>
              <a:gd name="connsiteX10" fmla="*/ 107950 w 1682332"/>
              <a:gd name="connsiteY10" fmla="*/ 1351756 h 1768475"/>
              <a:gd name="connsiteX11" fmla="*/ 552536 w 1682332"/>
              <a:gd name="connsiteY11" fmla="*/ 782638 h 1768475"/>
              <a:gd name="connsiteX12" fmla="*/ 0 w 1682332"/>
              <a:gd name="connsiteY12" fmla="*/ 289719 h 1768475"/>
              <a:gd name="connsiteX0" fmla="*/ 0 w 1682332"/>
              <a:gd name="connsiteY0" fmla="*/ 289719 h 1565275"/>
              <a:gd name="connsiteX1" fmla="*/ 696851 w 1682332"/>
              <a:gd name="connsiteY1" fmla="*/ 528934 h 1565275"/>
              <a:gd name="connsiteX2" fmla="*/ 876091 w 1682332"/>
              <a:gd name="connsiteY2" fmla="*/ 0 h 1565275"/>
              <a:gd name="connsiteX3" fmla="*/ 985481 w 1682332"/>
              <a:gd name="connsiteY3" fmla="*/ 528934 h 1565275"/>
              <a:gd name="connsiteX4" fmla="*/ 1682332 w 1682332"/>
              <a:gd name="connsiteY4" fmla="*/ 289719 h 1565275"/>
              <a:gd name="connsiteX5" fmla="*/ 1129796 w 1682332"/>
              <a:gd name="connsiteY5" fmla="*/ 782638 h 1565275"/>
              <a:gd name="connsiteX6" fmla="*/ 1682332 w 1682332"/>
              <a:gd name="connsiteY6" fmla="*/ 1275556 h 1565275"/>
              <a:gd name="connsiteX7" fmla="*/ 985481 w 1682332"/>
              <a:gd name="connsiteY7" fmla="*/ 1036341 h 1565275"/>
              <a:gd name="connsiteX8" fmla="*/ 895141 w 1682332"/>
              <a:gd name="connsiteY8" fmla="*/ 1565275 h 1565275"/>
              <a:gd name="connsiteX9" fmla="*/ 696851 w 1682332"/>
              <a:gd name="connsiteY9" fmla="*/ 1036341 h 1565275"/>
              <a:gd name="connsiteX10" fmla="*/ 107950 w 1682332"/>
              <a:gd name="connsiteY10" fmla="*/ 1351756 h 1565275"/>
              <a:gd name="connsiteX11" fmla="*/ 552536 w 1682332"/>
              <a:gd name="connsiteY11" fmla="*/ 782638 h 1565275"/>
              <a:gd name="connsiteX12" fmla="*/ 0 w 1682332"/>
              <a:gd name="connsiteY12" fmla="*/ 289719 h 1565275"/>
              <a:gd name="connsiteX0" fmla="*/ 0 w 1771232"/>
              <a:gd name="connsiteY0" fmla="*/ 289719 h 1565275"/>
              <a:gd name="connsiteX1" fmla="*/ 696851 w 1771232"/>
              <a:gd name="connsiteY1" fmla="*/ 528934 h 1565275"/>
              <a:gd name="connsiteX2" fmla="*/ 876091 w 1771232"/>
              <a:gd name="connsiteY2" fmla="*/ 0 h 1565275"/>
              <a:gd name="connsiteX3" fmla="*/ 985481 w 1771232"/>
              <a:gd name="connsiteY3" fmla="*/ 528934 h 1565275"/>
              <a:gd name="connsiteX4" fmla="*/ 1682332 w 1771232"/>
              <a:gd name="connsiteY4" fmla="*/ 289719 h 1565275"/>
              <a:gd name="connsiteX5" fmla="*/ 1129796 w 1771232"/>
              <a:gd name="connsiteY5" fmla="*/ 782638 h 1565275"/>
              <a:gd name="connsiteX6" fmla="*/ 1771232 w 1771232"/>
              <a:gd name="connsiteY6" fmla="*/ 1399381 h 1565275"/>
              <a:gd name="connsiteX7" fmla="*/ 985481 w 1771232"/>
              <a:gd name="connsiteY7" fmla="*/ 1036341 h 1565275"/>
              <a:gd name="connsiteX8" fmla="*/ 895141 w 1771232"/>
              <a:gd name="connsiteY8" fmla="*/ 1565275 h 1565275"/>
              <a:gd name="connsiteX9" fmla="*/ 696851 w 1771232"/>
              <a:gd name="connsiteY9" fmla="*/ 1036341 h 1565275"/>
              <a:gd name="connsiteX10" fmla="*/ 107950 w 1771232"/>
              <a:gd name="connsiteY10" fmla="*/ 1351756 h 1565275"/>
              <a:gd name="connsiteX11" fmla="*/ 552536 w 1771232"/>
              <a:gd name="connsiteY11" fmla="*/ 782638 h 1565275"/>
              <a:gd name="connsiteX12" fmla="*/ 0 w 1771232"/>
              <a:gd name="connsiteY12" fmla="*/ 289719 h 1565275"/>
              <a:gd name="connsiteX0" fmla="*/ 0 w 1736307"/>
              <a:gd name="connsiteY0" fmla="*/ 184944 h 1565275"/>
              <a:gd name="connsiteX1" fmla="*/ 661926 w 1736307"/>
              <a:gd name="connsiteY1" fmla="*/ 528934 h 1565275"/>
              <a:gd name="connsiteX2" fmla="*/ 841166 w 1736307"/>
              <a:gd name="connsiteY2" fmla="*/ 0 h 1565275"/>
              <a:gd name="connsiteX3" fmla="*/ 950556 w 1736307"/>
              <a:gd name="connsiteY3" fmla="*/ 528934 h 1565275"/>
              <a:gd name="connsiteX4" fmla="*/ 1647407 w 1736307"/>
              <a:gd name="connsiteY4" fmla="*/ 289719 h 1565275"/>
              <a:gd name="connsiteX5" fmla="*/ 1094871 w 1736307"/>
              <a:gd name="connsiteY5" fmla="*/ 782638 h 1565275"/>
              <a:gd name="connsiteX6" fmla="*/ 1736307 w 1736307"/>
              <a:gd name="connsiteY6" fmla="*/ 1399381 h 1565275"/>
              <a:gd name="connsiteX7" fmla="*/ 950556 w 1736307"/>
              <a:gd name="connsiteY7" fmla="*/ 1036341 h 1565275"/>
              <a:gd name="connsiteX8" fmla="*/ 860216 w 1736307"/>
              <a:gd name="connsiteY8" fmla="*/ 1565275 h 1565275"/>
              <a:gd name="connsiteX9" fmla="*/ 661926 w 1736307"/>
              <a:gd name="connsiteY9" fmla="*/ 1036341 h 1565275"/>
              <a:gd name="connsiteX10" fmla="*/ 73025 w 1736307"/>
              <a:gd name="connsiteY10" fmla="*/ 1351756 h 1565275"/>
              <a:gd name="connsiteX11" fmla="*/ 517611 w 1736307"/>
              <a:gd name="connsiteY11" fmla="*/ 782638 h 1565275"/>
              <a:gd name="connsiteX12" fmla="*/ 0 w 1736307"/>
              <a:gd name="connsiteY12" fmla="*/ 184944 h 1565275"/>
              <a:gd name="connsiteX0" fmla="*/ 0 w 1736307"/>
              <a:gd name="connsiteY0" fmla="*/ 184944 h 1565275"/>
              <a:gd name="connsiteX1" fmla="*/ 661926 w 1736307"/>
              <a:gd name="connsiteY1" fmla="*/ 528934 h 1565275"/>
              <a:gd name="connsiteX2" fmla="*/ 841166 w 1736307"/>
              <a:gd name="connsiteY2" fmla="*/ 0 h 1565275"/>
              <a:gd name="connsiteX3" fmla="*/ 950556 w 1736307"/>
              <a:gd name="connsiteY3" fmla="*/ 528934 h 1565275"/>
              <a:gd name="connsiteX4" fmla="*/ 1361657 w 1736307"/>
              <a:gd name="connsiteY4" fmla="*/ 365919 h 1565275"/>
              <a:gd name="connsiteX5" fmla="*/ 1094871 w 1736307"/>
              <a:gd name="connsiteY5" fmla="*/ 782638 h 1565275"/>
              <a:gd name="connsiteX6" fmla="*/ 1736307 w 1736307"/>
              <a:gd name="connsiteY6" fmla="*/ 1399381 h 1565275"/>
              <a:gd name="connsiteX7" fmla="*/ 950556 w 1736307"/>
              <a:gd name="connsiteY7" fmla="*/ 1036341 h 1565275"/>
              <a:gd name="connsiteX8" fmla="*/ 860216 w 1736307"/>
              <a:gd name="connsiteY8" fmla="*/ 1565275 h 1565275"/>
              <a:gd name="connsiteX9" fmla="*/ 661926 w 1736307"/>
              <a:gd name="connsiteY9" fmla="*/ 1036341 h 1565275"/>
              <a:gd name="connsiteX10" fmla="*/ 73025 w 1736307"/>
              <a:gd name="connsiteY10" fmla="*/ 1351756 h 1565275"/>
              <a:gd name="connsiteX11" fmla="*/ 517611 w 1736307"/>
              <a:gd name="connsiteY11" fmla="*/ 782638 h 1565275"/>
              <a:gd name="connsiteX12" fmla="*/ 0 w 1736307"/>
              <a:gd name="connsiteY12" fmla="*/ 184944 h 15652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736307" h="1565275">
                <a:moveTo>
                  <a:pt x="0" y="184944"/>
                </a:moveTo>
                <a:lnTo>
                  <a:pt x="661926" y="528934"/>
                </a:lnTo>
                <a:lnTo>
                  <a:pt x="841166" y="0"/>
                </a:lnTo>
                <a:lnTo>
                  <a:pt x="950556" y="528934"/>
                </a:lnTo>
                <a:lnTo>
                  <a:pt x="1361657" y="365919"/>
                </a:lnTo>
                <a:lnTo>
                  <a:pt x="1094871" y="782638"/>
                </a:lnTo>
                <a:lnTo>
                  <a:pt x="1736307" y="1399381"/>
                </a:lnTo>
                <a:lnTo>
                  <a:pt x="950556" y="1036341"/>
                </a:lnTo>
                <a:lnTo>
                  <a:pt x="860216" y="1565275"/>
                </a:lnTo>
                <a:lnTo>
                  <a:pt x="661926" y="1036341"/>
                </a:lnTo>
                <a:lnTo>
                  <a:pt x="73025" y="1351756"/>
                </a:lnTo>
                <a:lnTo>
                  <a:pt x="517611" y="782638"/>
                </a:lnTo>
                <a:lnTo>
                  <a:pt x="0" y="184944"/>
                </a:lnTo>
                <a:close/>
              </a:path>
            </a:pathLst>
          </a:custGeom>
          <a:solidFill>
            <a:srgbClr val="EED301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6" name="十字星 95"/>
          <p:cNvSpPr/>
          <p:nvPr/>
        </p:nvSpPr>
        <p:spPr>
          <a:xfrm rot="18653403">
            <a:off x="1808125" y="5514124"/>
            <a:ext cx="140069" cy="178056"/>
          </a:xfrm>
          <a:prstGeom prst="star4">
            <a:avLst/>
          </a:prstGeom>
          <a:solidFill>
            <a:srgbClr val="EED301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7" name="六角星 201"/>
          <p:cNvSpPr/>
          <p:nvPr/>
        </p:nvSpPr>
        <p:spPr>
          <a:xfrm>
            <a:off x="4874264" y="6550457"/>
            <a:ext cx="154634" cy="146619"/>
          </a:xfrm>
          <a:custGeom>
            <a:avLst/>
            <a:gdLst>
              <a:gd name="connsiteX0" fmla="*/ 0 w 1682332"/>
              <a:gd name="connsiteY0" fmla="*/ 492919 h 1971675"/>
              <a:gd name="connsiteX1" fmla="*/ 696851 w 1682332"/>
              <a:gd name="connsiteY1" fmla="*/ 732134 h 1971675"/>
              <a:gd name="connsiteX2" fmla="*/ 841166 w 1682332"/>
              <a:gd name="connsiteY2" fmla="*/ 0 h 1971675"/>
              <a:gd name="connsiteX3" fmla="*/ 985481 w 1682332"/>
              <a:gd name="connsiteY3" fmla="*/ 732134 h 1971675"/>
              <a:gd name="connsiteX4" fmla="*/ 1682332 w 1682332"/>
              <a:gd name="connsiteY4" fmla="*/ 492919 h 1971675"/>
              <a:gd name="connsiteX5" fmla="*/ 1129796 w 1682332"/>
              <a:gd name="connsiteY5" fmla="*/ 985838 h 1971675"/>
              <a:gd name="connsiteX6" fmla="*/ 1682332 w 1682332"/>
              <a:gd name="connsiteY6" fmla="*/ 1478756 h 1971675"/>
              <a:gd name="connsiteX7" fmla="*/ 985481 w 1682332"/>
              <a:gd name="connsiteY7" fmla="*/ 1239541 h 1971675"/>
              <a:gd name="connsiteX8" fmla="*/ 841166 w 1682332"/>
              <a:gd name="connsiteY8" fmla="*/ 1971675 h 1971675"/>
              <a:gd name="connsiteX9" fmla="*/ 696851 w 1682332"/>
              <a:gd name="connsiteY9" fmla="*/ 1239541 h 1971675"/>
              <a:gd name="connsiteX10" fmla="*/ 0 w 1682332"/>
              <a:gd name="connsiteY10" fmla="*/ 1478756 h 1971675"/>
              <a:gd name="connsiteX11" fmla="*/ 552536 w 1682332"/>
              <a:gd name="connsiteY11" fmla="*/ 985838 h 1971675"/>
              <a:gd name="connsiteX12" fmla="*/ 0 w 1682332"/>
              <a:gd name="connsiteY12" fmla="*/ 492919 h 1971675"/>
              <a:gd name="connsiteX0" fmla="*/ 0 w 1682332"/>
              <a:gd name="connsiteY0" fmla="*/ 289719 h 1768475"/>
              <a:gd name="connsiteX1" fmla="*/ 696851 w 1682332"/>
              <a:gd name="connsiteY1" fmla="*/ 528934 h 1768475"/>
              <a:gd name="connsiteX2" fmla="*/ 876091 w 1682332"/>
              <a:gd name="connsiteY2" fmla="*/ 0 h 1768475"/>
              <a:gd name="connsiteX3" fmla="*/ 985481 w 1682332"/>
              <a:gd name="connsiteY3" fmla="*/ 528934 h 1768475"/>
              <a:gd name="connsiteX4" fmla="*/ 1682332 w 1682332"/>
              <a:gd name="connsiteY4" fmla="*/ 289719 h 1768475"/>
              <a:gd name="connsiteX5" fmla="*/ 1129796 w 1682332"/>
              <a:gd name="connsiteY5" fmla="*/ 782638 h 1768475"/>
              <a:gd name="connsiteX6" fmla="*/ 1682332 w 1682332"/>
              <a:gd name="connsiteY6" fmla="*/ 1275556 h 1768475"/>
              <a:gd name="connsiteX7" fmla="*/ 985481 w 1682332"/>
              <a:gd name="connsiteY7" fmla="*/ 1036341 h 1768475"/>
              <a:gd name="connsiteX8" fmla="*/ 841166 w 1682332"/>
              <a:gd name="connsiteY8" fmla="*/ 1768475 h 1768475"/>
              <a:gd name="connsiteX9" fmla="*/ 696851 w 1682332"/>
              <a:gd name="connsiteY9" fmla="*/ 1036341 h 1768475"/>
              <a:gd name="connsiteX10" fmla="*/ 0 w 1682332"/>
              <a:gd name="connsiteY10" fmla="*/ 1275556 h 1768475"/>
              <a:gd name="connsiteX11" fmla="*/ 552536 w 1682332"/>
              <a:gd name="connsiteY11" fmla="*/ 782638 h 1768475"/>
              <a:gd name="connsiteX12" fmla="*/ 0 w 1682332"/>
              <a:gd name="connsiteY12" fmla="*/ 289719 h 1768475"/>
              <a:gd name="connsiteX0" fmla="*/ 0 w 1682332"/>
              <a:gd name="connsiteY0" fmla="*/ 289719 h 1768475"/>
              <a:gd name="connsiteX1" fmla="*/ 696851 w 1682332"/>
              <a:gd name="connsiteY1" fmla="*/ 528934 h 1768475"/>
              <a:gd name="connsiteX2" fmla="*/ 876091 w 1682332"/>
              <a:gd name="connsiteY2" fmla="*/ 0 h 1768475"/>
              <a:gd name="connsiteX3" fmla="*/ 985481 w 1682332"/>
              <a:gd name="connsiteY3" fmla="*/ 528934 h 1768475"/>
              <a:gd name="connsiteX4" fmla="*/ 1682332 w 1682332"/>
              <a:gd name="connsiteY4" fmla="*/ 289719 h 1768475"/>
              <a:gd name="connsiteX5" fmla="*/ 1129796 w 1682332"/>
              <a:gd name="connsiteY5" fmla="*/ 782638 h 1768475"/>
              <a:gd name="connsiteX6" fmla="*/ 1682332 w 1682332"/>
              <a:gd name="connsiteY6" fmla="*/ 1275556 h 1768475"/>
              <a:gd name="connsiteX7" fmla="*/ 985481 w 1682332"/>
              <a:gd name="connsiteY7" fmla="*/ 1036341 h 1768475"/>
              <a:gd name="connsiteX8" fmla="*/ 841166 w 1682332"/>
              <a:gd name="connsiteY8" fmla="*/ 1768475 h 1768475"/>
              <a:gd name="connsiteX9" fmla="*/ 696851 w 1682332"/>
              <a:gd name="connsiteY9" fmla="*/ 1036341 h 1768475"/>
              <a:gd name="connsiteX10" fmla="*/ 107950 w 1682332"/>
              <a:gd name="connsiteY10" fmla="*/ 1351756 h 1768475"/>
              <a:gd name="connsiteX11" fmla="*/ 552536 w 1682332"/>
              <a:gd name="connsiteY11" fmla="*/ 782638 h 1768475"/>
              <a:gd name="connsiteX12" fmla="*/ 0 w 1682332"/>
              <a:gd name="connsiteY12" fmla="*/ 289719 h 1768475"/>
              <a:gd name="connsiteX0" fmla="*/ 0 w 1682332"/>
              <a:gd name="connsiteY0" fmla="*/ 289719 h 1565275"/>
              <a:gd name="connsiteX1" fmla="*/ 696851 w 1682332"/>
              <a:gd name="connsiteY1" fmla="*/ 528934 h 1565275"/>
              <a:gd name="connsiteX2" fmla="*/ 876091 w 1682332"/>
              <a:gd name="connsiteY2" fmla="*/ 0 h 1565275"/>
              <a:gd name="connsiteX3" fmla="*/ 985481 w 1682332"/>
              <a:gd name="connsiteY3" fmla="*/ 528934 h 1565275"/>
              <a:gd name="connsiteX4" fmla="*/ 1682332 w 1682332"/>
              <a:gd name="connsiteY4" fmla="*/ 289719 h 1565275"/>
              <a:gd name="connsiteX5" fmla="*/ 1129796 w 1682332"/>
              <a:gd name="connsiteY5" fmla="*/ 782638 h 1565275"/>
              <a:gd name="connsiteX6" fmla="*/ 1682332 w 1682332"/>
              <a:gd name="connsiteY6" fmla="*/ 1275556 h 1565275"/>
              <a:gd name="connsiteX7" fmla="*/ 985481 w 1682332"/>
              <a:gd name="connsiteY7" fmla="*/ 1036341 h 1565275"/>
              <a:gd name="connsiteX8" fmla="*/ 895141 w 1682332"/>
              <a:gd name="connsiteY8" fmla="*/ 1565275 h 1565275"/>
              <a:gd name="connsiteX9" fmla="*/ 696851 w 1682332"/>
              <a:gd name="connsiteY9" fmla="*/ 1036341 h 1565275"/>
              <a:gd name="connsiteX10" fmla="*/ 107950 w 1682332"/>
              <a:gd name="connsiteY10" fmla="*/ 1351756 h 1565275"/>
              <a:gd name="connsiteX11" fmla="*/ 552536 w 1682332"/>
              <a:gd name="connsiteY11" fmla="*/ 782638 h 1565275"/>
              <a:gd name="connsiteX12" fmla="*/ 0 w 1682332"/>
              <a:gd name="connsiteY12" fmla="*/ 289719 h 1565275"/>
              <a:gd name="connsiteX0" fmla="*/ 0 w 1771232"/>
              <a:gd name="connsiteY0" fmla="*/ 289719 h 1565275"/>
              <a:gd name="connsiteX1" fmla="*/ 696851 w 1771232"/>
              <a:gd name="connsiteY1" fmla="*/ 528934 h 1565275"/>
              <a:gd name="connsiteX2" fmla="*/ 876091 w 1771232"/>
              <a:gd name="connsiteY2" fmla="*/ 0 h 1565275"/>
              <a:gd name="connsiteX3" fmla="*/ 985481 w 1771232"/>
              <a:gd name="connsiteY3" fmla="*/ 528934 h 1565275"/>
              <a:gd name="connsiteX4" fmla="*/ 1682332 w 1771232"/>
              <a:gd name="connsiteY4" fmla="*/ 289719 h 1565275"/>
              <a:gd name="connsiteX5" fmla="*/ 1129796 w 1771232"/>
              <a:gd name="connsiteY5" fmla="*/ 782638 h 1565275"/>
              <a:gd name="connsiteX6" fmla="*/ 1771232 w 1771232"/>
              <a:gd name="connsiteY6" fmla="*/ 1399381 h 1565275"/>
              <a:gd name="connsiteX7" fmla="*/ 985481 w 1771232"/>
              <a:gd name="connsiteY7" fmla="*/ 1036341 h 1565275"/>
              <a:gd name="connsiteX8" fmla="*/ 895141 w 1771232"/>
              <a:gd name="connsiteY8" fmla="*/ 1565275 h 1565275"/>
              <a:gd name="connsiteX9" fmla="*/ 696851 w 1771232"/>
              <a:gd name="connsiteY9" fmla="*/ 1036341 h 1565275"/>
              <a:gd name="connsiteX10" fmla="*/ 107950 w 1771232"/>
              <a:gd name="connsiteY10" fmla="*/ 1351756 h 1565275"/>
              <a:gd name="connsiteX11" fmla="*/ 552536 w 1771232"/>
              <a:gd name="connsiteY11" fmla="*/ 782638 h 1565275"/>
              <a:gd name="connsiteX12" fmla="*/ 0 w 1771232"/>
              <a:gd name="connsiteY12" fmla="*/ 289719 h 1565275"/>
              <a:gd name="connsiteX0" fmla="*/ 0 w 1736307"/>
              <a:gd name="connsiteY0" fmla="*/ 184944 h 1565275"/>
              <a:gd name="connsiteX1" fmla="*/ 661926 w 1736307"/>
              <a:gd name="connsiteY1" fmla="*/ 528934 h 1565275"/>
              <a:gd name="connsiteX2" fmla="*/ 841166 w 1736307"/>
              <a:gd name="connsiteY2" fmla="*/ 0 h 1565275"/>
              <a:gd name="connsiteX3" fmla="*/ 950556 w 1736307"/>
              <a:gd name="connsiteY3" fmla="*/ 528934 h 1565275"/>
              <a:gd name="connsiteX4" fmla="*/ 1647407 w 1736307"/>
              <a:gd name="connsiteY4" fmla="*/ 289719 h 1565275"/>
              <a:gd name="connsiteX5" fmla="*/ 1094871 w 1736307"/>
              <a:gd name="connsiteY5" fmla="*/ 782638 h 1565275"/>
              <a:gd name="connsiteX6" fmla="*/ 1736307 w 1736307"/>
              <a:gd name="connsiteY6" fmla="*/ 1399381 h 1565275"/>
              <a:gd name="connsiteX7" fmla="*/ 950556 w 1736307"/>
              <a:gd name="connsiteY7" fmla="*/ 1036341 h 1565275"/>
              <a:gd name="connsiteX8" fmla="*/ 860216 w 1736307"/>
              <a:gd name="connsiteY8" fmla="*/ 1565275 h 1565275"/>
              <a:gd name="connsiteX9" fmla="*/ 661926 w 1736307"/>
              <a:gd name="connsiteY9" fmla="*/ 1036341 h 1565275"/>
              <a:gd name="connsiteX10" fmla="*/ 73025 w 1736307"/>
              <a:gd name="connsiteY10" fmla="*/ 1351756 h 1565275"/>
              <a:gd name="connsiteX11" fmla="*/ 517611 w 1736307"/>
              <a:gd name="connsiteY11" fmla="*/ 782638 h 1565275"/>
              <a:gd name="connsiteX12" fmla="*/ 0 w 1736307"/>
              <a:gd name="connsiteY12" fmla="*/ 184944 h 1565275"/>
              <a:gd name="connsiteX0" fmla="*/ 0 w 1736307"/>
              <a:gd name="connsiteY0" fmla="*/ 184944 h 1565275"/>
              <a:gd name="connsiteX1" fmla="*/ 661926 w 1736307"/>
              <a:gd name="connsiteY1" fmla="*/ 528934 h 1565275"/>
              <a:gd name="connsiteX2" fmla="*/ 841166 w 1736307"/>
              <a:gd name="connsiteY2" fmla="*/ 0 h 1565275"/>
              <a:gd name="connsiteX3" fmla="*/ 950556 w 1736307"/>
              <a:gd name="connsiteY3" fmla="*/ 528934 h 1565275"/>
              <a:gd name="connsiteX4" fmla="*/ 1361657 w 1736307"/>
              <a:gd name="connsiteY4" fmla="*/ 365919 h 1565275"/>
              <a:gd name="connsiteX5" fmla="*/ 1094871 w 1736307"/>
              <a:gd name="connsiteY5" fmla="*/ 782638 h 1565275"/>
              <a:gd name="connsiteX6" fmla="*/ 1736307 w 1736307"/>
              <a:gd name="connsiteY6" fmla="*/ 1399381 h 1565275"/>
              <a:gd name="connsiteX7" fmla="*/ 950556 w 1736307"/>
              <a:gd name="connsiteY7" fmla="*/ 1036341 h 1565275"/>
              <a:gd name="connsiteX8" fmla="*/ 860216 w 1736307"/>
              <a:gd name="connsiteY8" fmla="*/ 1565275 h 1565275"/>
              <a:gd name="connsiteX9" fmla="*/ 661926 w 1736307"/>
              <a:gd name="connsiteY9" fmla="*/ 1036341 h 1565275"/>
              <a:gd name="connsiteX10" fmla="*/ 73025 w 1736307"/>
              <a:gd name="connsiteY10" fmla="*/ 1351756 h 1565275"/>
              <a:gd name="connsiteX11" fmla="*/ 517611 w 1736307"/>
              <a:gd name="connsiteY11" fmla="*/ 782638 h 1565275"/>
              <a:gd name="connsiteX12" fmla="*/ 0 w 1736307"/>
              <a:gd name="connsiteY12" fmla="*/ 184944 h 15652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736307" h="1565275">
                <a:moveTo>
                  <a:pt x="0" y="184944"/>
                </a:moveTo>
                <a:lnTo>
                  <a:pt x="661926" y="528934"/>
                </a:lnTo>
                <a:lnTo>
                  <a:pt x="841166" y="0"/>
                </a:lnTo>
                <a:lnTo>
                  <a:pt x="950556" y="528934"/>
                </a:lnTo>
                <a:lnTo>
                  <a:pt x="1361657" y="365919"/>
                </a:lnTo>
                <a:lnTo>
                  <a:pt x="1094871" y="782638"/>
                </a:lnTo>
                <a:lnTo>
                  <a:pt x="1736307" y="1399381"/>
                </a:lnTo>
                <a:lnTo>
                  <a:pt x="950556" y="1036341"/>
                </a:lnTo>
                <a:lnTo>
                  <a:pt x="860216" y="1565275"/>
                </a:lnTo>
                <a:lnTo>
                  <a:pt x="661926" y="1036341"/>
                </a:lnTo>
                <a:lnTo>
                  <a:pt x="73025" y="1351756"/>
                </a:lnTo>
                <a:lnTo>
                  <a:pt x="517611" y="782638"/>
                </a:lnTo>
                <a:lnTo>
                  <a:pt x="0" y="184944"/>
                </a:lnTo>
                <a:close/>
              </a:path>
            </a:pathLst>
          </a:custGeom>
          <a:solidFill>
            <a:srgbClr val="EED301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8" name="椭圆 97"/>
          <p:cNvSpPr/>
          <p:nvPr/>
        </p:nvSpPr>
        <p:spPr>
          <a:xfrm>
            <a:off x="3559324" y="613281"/>
            <a:ext cx="45719" cy="46528"/>
          </a:xfrm>
          <a:prstGeom prst="ellipse">
            <a:avLst/>
          </a:prstGeom>
          <a:solidFill>
            <a:srgbClr val="EED30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9" name="椭圆 98"/>
          <p:cNvSpPr/>
          <p:nvPr/>
        </p:nvSpPr>
        <p:spPr>
          <a:xfrm>
            <a:off x="8519499" y="6577981"/>
            <a:ext cx="70814" cy="72067"/>
          </a:xfrm>
          <a:prstGeom prst="ellipse">
            <a:avLst/>
          </a:prstGeom>
          <a:solidFill>
            <a:srgbClr val="EED30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0" name="椭圆 99"/>
          <p:cNvSpPr/>
          <p:nvPr/>
        </p:nvSpPr>
        <p:spPr>
          <a:xfrm>
            <a:off x="1625129" y="4718740"/>
            <a:ext cx="45719" cy="46528"/>
          </a:xfrm>
          <a:prstGeom prst="ellipse">
            <a:avLst/>
          </a:prstGeom>
          <a:solidFill>
            <a:srgbClr val="EED30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1" name="椭圆 100"/>
          <p:cNvSpPr/>
          <p:nvPr/>
        </p:nvSpPr>
        <p:spPr>
          <a:xfrm flipV="1">
            <a:off x="2197453" y="1048085"/>
            <a:ext cx="45719" cy="46528"/>
          </a:xfrm>
          <a:prstGeom prst="ellipse">
            <a:avLst/>
          </a:prstGeom>
          <a:solidFill>
            <a:srgbClr val="EED30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2" name="椭圆 101"/>
          <p:cNvSpPr/>
          <p:nvPr/>
        </p:nvSpPr>
        <p:spPr>
          <a:xfrm>
            <a:off x="9817030" y="6421751"/>
            <a:ext cx="45719" cy="46528"/>
          </a:xfrm>
          <a:prstGeom prst="ellipse">
            <a:avLst/>
          </a:prstGeom>
          <a:solidFill>
            <a:srgbClr val="EED30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3" name="椭圆 102"/>
          <p:cNvSpPr/>
          <p:nvPr/>
        </p:nvSpPr>
        <p:spPr>
          <a:xfrm>
            <a:off x="3954606" y="6314984"/>
            <a:ext cx="49448" cy="50323"/>
          </a:xfrm>
          <a:prstGeom prst="ellipse">
            <a:avLst/>
          </a:prstGeom>
          <a:solidFill>
            <a:srgbClr val="EED30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4" name="椭圆 103"/>
          <p:cNvSpPr/>
          <p:nvPr/>
        </p:nvSpPr>
        <p:spPr>
          <a:xfrm>
            <a:off x="6508050" y="5487225"/>
            <a:ext cx="45719" cy="46528"/>
          </a:xfrm>
          <a:prstGeom prst="ellipse">
            <a:avLst/>
          </a:prstGeom>
          <a:solidFill>
            <a:srgbClr val="EED30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5" name="椭圆 104"/>
          <p:cNvSpPr/>
          <p:nvPr/>
        </p:nvSpPr>
        <p:spPr>
          <a:xfrm>
            <a:off x="2944118" y="2473498"/>
            <a:ext cx="70814" cy="72067"/>
          </a:xfrm>
          <a:prstGeom prst="ellipse">
            <a:avLst/>
          </a:prstGeom>
          <a:solidFill>
            <a:srgbClr val="EED30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6" name="椭圆 105"/>
          <p:cNvSpPr/>
          <p:nvPr/>
        </p:nvSpPr>
        <p:spPr>
          <a:xfrm>
            <a:off x="6505865" y="568489"/>
            <a:ext cx="45719" cy="46528"/>
          </a:xfrm>
          <a:prstGeom prst="ellipse">
            <a:avLst/>
          </a:prstGeom>
          <a:solidFill>
            <a:srgbClr val="EED30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7" name="椭圆 106"/>
          <p:cNvSpPr/>
          <p:nvPr/>
        </p:nvSpPr>
        <p:spPr>
          <a:xfrm>
            <a:off x="1822843" y="5893030"/>
            <a:ext cx="70814" cy="72067"/>
          </a:xfrm>
          <a:prstGeom prst="ellipse">
            <a:avLst/>
          </a:prstGeom>
          <a:solidFill>
            <a:srgbClr val="EED30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8" name="椭圆 107"/>
          <p:cNvSpPr/>
          <p:nvPr/>
        </p:nvSpPr>
        <p:spPr>
          <a:xfrm>
            <a:off x="4450788" y="4917449"/>
            <a:ext cx="45719" cy="46528"/>
          </a:xfrm>
          <a:prstGeom prst="ellipse">
            <a:avLst/>
          </a:prstGeom>
          <a:solidFill>
            <a:srgbClr val="EED30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9" name="椭圆 108"/>
          <p:cNvSpPr/>
          <p:nvPr/>
        </p:nvSpPr>
        <p:spPr>
          <a:xfrm>
            <a:off x="10314795" y="6092031"/>
            <a:ext cx="45719" cy="46528"/>
          </a:xfrm>
          <a:prstGeom prst="ellipse">
            <a:avLst/>
          </a:prstGeom>
          <a:solidFill>
            <a:srgbClr val="EED30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0" name="椭圆 109"/>
          <p:cNvSpPr/>
          <p:nvPr/>
        </p:nvSpPr>
        <p:spPr>
          <a:xfrm>
            <a:off x="2976857" y="3898091"/>
            <a:ext cx="45719" cy="46528"/>
          </a:xfrm>
          <a:prstGeom prst="ellipse">
            <a:avLst/>
          </a:prstGeom>
          <a:solidFill>
            <a:srgbClr val="EED30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1" name="椭圆 110"/>
          <p:cNvSpPr/>
          <p:nvPr/>
        </p:nvSpPr>
        <p:spPr>
          <a:xfrm>
            <a:off x="5651553" y="6504312"/>
            <a:ext cx="45719" cy="46528"/>
          </a:xfrm>
          <a:prstGeom prst="ellipse">
            <a:avLst/>
          </a:prstGeom>
          <a:solidFill>
            <a:srgbClr val="EED30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2" name="椭圆 111"/>
          <p:cNvSpPr/>
          <p:nvPr/>
        </p:nvSpPr>
        <p:spPr>
          <a:xfrm>
            <a:off x="9224900" y="1046371"/>
            <a:ext cx="45719" cy="46528"/>
          </a:xfrm>
          <a:prstGeom prst="ellipse">
            <a:avLst/>
          </a:prstGeom>
          <a:solidFill>
            <a:srgbClr val="EED30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3" name="椭圆 112"/>
          <p:cNvSpPr/>
          <p:nvPr/>
        </p:nvSpPr>
        <p:spPr>
          <a:xfrm>
            <a:off x="2012176" y="3766289"/>
            <a:ext cx="45719" cy="46528"/>
          </a:xfrm>
          <a:prstGeom prst="ellipse">
            <a:avLst/>
          </a:prstGeom>
          <a:solidFill>
            <a:srgbClr val="EED30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4" name="椭圆 113"/>
          <p:cNvSpPr/>
          <p:nvPr/>
        </p:nvSpPr>
        <p:spPr>
          <a:xfrm flipH="1">
            <a:off x="8473779" y="2191219"/>
            <a:ext cx="45719" cy="46528"/>
          </a:xfrm>
          <a:prstGeom prst="ellipse">
            <a:avLst/>
          </a:prstGeom>
          <a:solidFill>
            <a:srgbClr val="EED30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5" name="椭圆 114"/>
          <p:cNvSpPr/>
          <p:nvPr/>
        </p:nvSpPr>
        <p:spPr>
          <a:xfrm>
            <a:off x="2663340" y="5435199"/>
            <a:ext cx="45719" cy="46528"/>
          </a:xfrm>
          <a:prstGeom prst="ellipse">
            <a:avLst/>
          </a:prstGeom>
          <a:solidFill>
            <a:srgbClr val="EED30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6" name="椭圆 115"/>
          <p:cNvSpPr/>
          <p:nvPr/>
        </p:nvSpPr>
        <p:spPr>
          <a:xfrm>
            <a:off x="11043143" y="4430988"/>
            <a:ext cx="70814" cy="72067"/>
          </a:xfrm>
          <a:prstGeom prst="ellipse">
            <a:avLst/>
          </a:prstGeom>
          <a:solidFill>
            <a:srgbClr val="13A98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7" name="椭圆 116"/>
          <p:cNvSpPr/>
          <p:nvPr/>
        </p:nvSpPr>
        <p:spPr>
          <a:xfrm>
            <a:off x="2437070" y="5665536"/>
            <a:ext cx="45719" cy="46528"/>
          </a:xfrm>
          <a:prstGeom prst="ellipse">
            <a:avLst/>
          </a:prstGeom>
          <a:solidFill>
            <a:srgbClr val="13A98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8" name="椭圆 117"/>
          <p:cNvSpPr/>
          <p:nvPr/>
        </p:nvSpPr>
        <p:spPr>
          <a:xfrm flipV="1">
            <a:off x="1024374" y="4462389"/>
            <a:ext cx="45719" cy="46528"/>
          </a:xfrm>
          <a:prstGeom prst="ellipse">
            <a:avLst/>
          </a:prstGeom>
          <a:solidFill>
            <a:srgbClr val="13A98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9" name="椭圆 118"/>
          <p:cNvSpPr/>
          <p:nvPr/>
        </p:nvSpPr>
        <p:spPr>
          <a:xfrm>
            <a:off x="2955705" y="5843777"/>
            <a:ext cx="49448" cy="50323"/>
          </a:xfrm>
          <a:prstGeom prst="ellipse">
            <a:avLst/>
          </a:prstGeom>
          <a:solidFill>
            <a:srgbClr val="13A98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0" name="椭圆 119"/>
          <p:cNvSpPr/>
          <p:nvPr/>
        </p:nvSpPr>
        <p:spPr>
          <a:xfrm flipV="1">
            <a:off x="2517589" y="823946"/>
            <a:ext cx="45719" cy="46528"/>
          </a:xfrm>
          <a:prstGeom prst="ellipse">
            <a:avLst/>
          </a:prstGeom>
          <a:solidFill>
            <a:srgbClr val="13A98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1" name="椭圆 120"/>
          <p:cNvSpPr/>
          <p:nvPr/>
        </p:nvSpPr>
        <p:spPr>
          <a:xfrm>
            <a:off x="9384730" y="5878823"/>
            <a:ext cx="45719" cy="46528"/>
          </a:xfrm>
          <a:prstGeom prst="ellipse">
            <a:avLst/>
          </a:prstGeom>
          <a:solidFill>
            <a:srgbClr val="13A98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2" name="椭圆 121"/>
          <p:cNvSpPr/>
          <p:nvPr/>
        </p:nvSpPr>
        <p:spPr>
          <a:xfrm>
            <a:off x="10803166" y="6160990"/>
            <a:ext cx="45719" cy="46528"/>
          </a:xfrm>
          <a:prstGeom prst="ellipse">
            <a:avLst/>
          </a:prstGeom>
          <a:solidFill>
            <a:srgbClr val="13A98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3" name="椭圆 122"/>
          <p:cNvSpPr/>
          <p:nvPr/>
        </p:nvSpPr>
        <p:spPr>
          <a:xfrm>
            <a:off x="1138344" y="3828384"/>
            <a:ext cx="45719" cy="46528"/>
          </a:xfrm>
          <a:prstGeom prst="ellipse">
            <a:avLst/>
          </a:prstGeom>
          <a:solidFill>
            <a:srgbClr val="13A98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4" name="椭圆 123"/>
          <p:cNvSpPr/>
          <p:nvPr/>
        </p:nvSpPr>
        <p:spPr>
          <a:xfrm>
            <a:off x="6695199" y="6643442"/>
            <a:ext cx="45719" cy="46528"/>
          </a:xfrm>
          <a:prstGeom prst="ellipse">
            <a:avLst/>
          </a:prstGeom>
          <a:solidFill>
            <a:srgbClr val="13A98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5" name="椭圆 124"/>
          <p:cNvSpPr/>
          <p:nvPr/>
        </p:nvSpPr>
        <p:spPr>
          <a:xfrm>
            <a:off x="10356358" y="201739"/>
            <a:ext cx="70814" cy="72067"/>
          </a:xfrm>
          <a:prstGeom prst="ellipse">
            <a:avLst/>
          </a:prstGeom>
          <a:solidFill>
            <a:srgbClr val="13A98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6" name="椭圆 125"/>
          <p:cNvSpPr/>
          <p:nvPr/>
        </p:nvSpPr>
        <p:spPr>
          <a:xfrm>
            <a:off x="10144815" y="4672483"/>
            <a:ext cx="45719" cy="46528"/>
          </a:xfrm>
          <a:prstGeom prst="ellipse">
            <a:avLst/>
          </a:prstGeom>
          <a:solidFill>
            <a:srgbClr val="13A98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7" name="椭圆 126"/>
          <p:cNvSpPr/>
          <p:nvPr/>
        </p:nvSpPr>
        <p:spPr>
          <a:xfrm>
            <a:off x="11018765" y="3397593"/>
            <a:ext cx="70814" cy="72067"/>
          </a:xfrm>
          <a:prstGeom prst="ellipse">
            <a:avLst/>
          </a:prstGeom>
          <a:solidFill>
            <a:srgbClr val="13A98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8" name="椭圆 127"/>
          <p:cNvSpPr/>
          <p:nvPr/>
        </p:nvSpPr>
        <p:spPr>
          <a:xfrm>
            <a:off x="2319105" y="4575303"/>
            <a:ext cx="70814" cy="72067"/>
          </a:xfrm>
          <a:prstGeom prst="ellipse">
            <a:avLst/>
          </a:prstGeom>
          <a:solidFill>
            <a:srgbClr val="13A98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9" name="椭圆 128"/>
          <p:cNvSpPr/>
          <p:nvPr/>
        </p:nvSpPr>
        <p:spPr>
          <a:xfrm>
            <a:off x="3409500" y="6218894"/>
            <a:ext cx="49448" cy="50323"/>
          </a:xfrm>
          <a:prstGeom prst="ellipse">
            <a:avLst/>
          </a:prstGeom>
          <a:solidFill>
            <a:srgbClr val="13A98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0" name="椭圆 129"/>
          <p:cNvSpPr/>
          <p:nvPr/>
        </p:nvSpPr>
        <p:spPr>
          <a:xfrm flipV="1">
            <a:off x="2417241" y="1412632"/>
            <a:ext cx="45719" cy="46528"/>
          </a:xfrm>
          <a:prstGeom prst="ellipse">
            <a:avLst/>
          </a:prstGeom>
          <a:solidFill>
            <a:srgbClr val="13A98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1" name="椭圆 130"/>
          <p:cNvSpPr/>
          <p:nvPr/>
        </p:nvSpPr>
        <p:spPr>
          <a:xfrm>
            <a:off x="9896022" y="2673814"/>
            <a:ext cx="45719" cy="46528"/>
          </a:xfrm>
          <a:prstGeom prst="ellipse">
            <a:avLst/>
          </a:prstGeom>
          <a:solidFill>
            <a:srgbClr val="13A98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2" name="椭圆 131"/>
          <p:cNvSpPr/>
          <p:nvPr/>
        </p:nvSpPr>
        <p:spPr>
          <a:xfrm flipH="1">
            <a:off x="9594188" y="1763919"/>
            <a:ext cx="45719" cy="46528"/>
          </a:xfrm>
          <a:prstGeom prst="ellipse">
            <a:avLst/>
          </a:prstGeom>
          <a:solidFill>
            <a:srgbClr val="AD331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3" name="椭圆 132"/>
          <p:cNvSpPr/>
          <p:nvPr/>
        </p:nvSpPr>
        <p:spPr>
          <a:xfrm>
            <a:off x="7331202" y="1079908"/>
            <a:ext cx="45719" cy="46528"/>
          </a:xfrm>
          <a:prstGeom prst="ellipse">
            <a:avLst/>
          </a:prstGeom>
          <a:solidFill>
            <a:srgbClr val="AD331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4" name="椭圆 133"/>
          <p:cNvSpPr/>
          <p:nvPr/>
        </p:nvSpPr>
        <p:spPr>
          <a:xfrm>
            <a:off x="2924038" y="4866087"/>
            <a:ext cx="45719" cy="46528"/>
          </a:xfrm>
          <a:prstGeom prst="ellipse">
            <a:avLst/>
          </a:prstGeom>
          <a:solidFill>
            <a:srgbClr val="AD331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5" name="椭圆 134"/>
          <p:cNvSpPr/>
          <p:nvPr/>
        </p:nvSpPr>
        <p:spPr>
          <a:xfrm>
            <a:off x="507116" y="2064601"/>
            <a:ext cx="45719" cy="46528"/>
          </a:xfrm>
          <a:prstGeom prst="ellipse">
            <a:avLst/>
          </a:prstGeom>
          <a:solidFill>
            <a:srgbClr val="AD331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6" name="椭圆 135"/>
          <p:cNvSpPr/>
          <p:nvPr/>
        </p:nvSpPr>
        <p:spPr>
          <a:xfrm>
            <a:off x="2526732" y="2043319"/>
            <a:ext cx="70814" cy="72067"/>
          </a:xfrm>
          <a:prstGeom prst="ellipse">
            <a:avLst/>
          </a:prstGeom>
          <a:solidFill>
            <a:srgbClr val="AD331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7" name="椭圆 136"/>
          <p:cNvSpPr/>
          <p:nvPr/>
        </p:nvSpPr>
        <p:spPr>
          <a:xfrm>
            <a:off x="2889516" y="4121690"/>
            <a:ext cx="45719" cy="46528"/>
          </a:xfrm>
          <a:prstGeom prst="ellipse">
            <a:avLst/>
          </a:prstGeom>
          <a:solidFill>
            <a:srgbClr val="AD331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8" name="椭圆 137"/>
          <p:cNvSpPr/>
          <p:nvPr/>
        </p:nvSpPr>
        <p:spPr>
          <a:xfrm>
            <a:off x="11753226" y="318064"/>
            <a:ext cx="45719" cy="46528"/>
          </a:xfrm>
          <a:prstGeom prst="ellipse">
            <a:avLst/>
          </a:prstGeom>
          <a:solidFill>
            <a:srgbClr val="AD331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9" name="椭圆 138"/>
          <p:cNvSpPr/>
          <p:nvPr/>
        </p:nvSpPr>
        <p:spPr>
          <a:xfrm>
            <a:off x="4224323" y="478253"/>
            <a:ext cx="45719" cy="46528"/>
          </a:xfrm>
          <a:prstGeom prst="ellipse">
            <a:avLst/>
          </a:prstGeom>
          <a:solidFill>
            <a:srgbClr val="AD331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0" name="椭圆 139"/>
          <p:cNvSpPr/>
          <p:nvPr/>
        </p:nvSpPr>
        <p:spPr>
          <a:xfrm>
            <a:off x="7920388" y="141599"/>
            <a:ext cx="45719" cy="46528"/>
          </a:xfrm>
          <a:prstGeom prst="ellipse">
            <a:avLst/>
          </a:prstGeom>
          <a:solidFill>
            <a:srgbClr val="AD331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1" name="椭圆 140"/>
          <p:cNvSpPr/>
          <p:nvPr/>
        </p:nvSpPr>
        <p:spPr>
          <a:xfrm>
            <a:off x="1156253" y="4046425"/>
            <a:ext cx="45719" cy="46528"/>
          </a:xfrm>
          <a:prstGeom prst="ellipse">
            <a:avLst/>
          </a:prstGeom>
          <a:solidFill>
            <a:srgbClr val="AD331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2" name="椭圆 141"/>
          <p:cNvSpPr/>
          <p:nvPr/>
        </p:nvSpPr>
        <p:spPr>
          <a:xfrm>
            <a:off x="7166525" y="5461040"/>
            <a:ext cx="45719" cy="46528"/>
          </a:xfrm>
          <a:prstGeom prst="ellipse">
            <a:avLst/>
          </a:prstGeom>
          <a:solidFill>
            <a:srgbClr val="AD331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3" name="椭圆 142"/>
          <p:cNvSpPr/>
          <p:nvPr/>
        </p:nvSpPr>
        <p:spPr>
          <a:xfrm>
            <a:off x="7870322" y="5936831"/>
            <a:ext cx="70814" cy="72067"/>
          </a:xfrm>
          <a:prstGeom prst="ellipse">
            <a:avLst/>
          </a:prstGeom>
          <a:solidFill>
            <a:srgbClr val="AD331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4" name="椭圆 143"/>
          <p:cNvSpPr/>
          <p:nvPr/>
        </p:nvSpPr>
        <p:spPr>
          <a:xfrm>
            <a:off x="4560645" y="6041903"/>
            <a:ext cx="70814" cy="72067"/>
          </a:xfrm>
          <a:prstGeom prst="ellipse">
            <a:avLst/>
          </a:prstGeom>
          <a:solidFill>
            <a:srgbClr val="AD331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5" name="椭圆 144"/>
          <p:cNvSpPr/>
          <p:nvPr/>
        </p:nvSpPr>
        <p:spPr>
          <a:xfrm>
            <a:off x="5361880" y="261593"/>
            <a:ext cx="70814" cy="72067"/>
          </a:xfrm>
          <a:prstGeom prst="ellipse">
            <a:avLst/>
          </a:prstGeom>
          <a:solidFill>
            <a:srgbClr val="AD331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6" name="椭圆 145"/>
          <p:cNvSpPr/>
          <p:nvPr/>
        </p:nvSpPr>
        <p:spPr>
          <a:xfrm>
            <a:off x="10685572" y="4061372"/>
            <a:ext cx="70814" cy="72067"/>
          </a:xfrm>
          <a:prstGeom prst="ellipse">
            <a:avLst/>
          </a:prstGeom>
          <a:solidFill>
            <a:srgbClr val="AD331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7" name="椭圆 146"/>
          <p:cNvSpPr/>
          <p:nvPr/>
        </p:nvSpPr>
        <p:spPr>
          <a:xfrm>
            <a:off x="2342741" y="6432246"/>
            <a:ext cx="70814" cy="72067"/>
          </a:xfrm>
          <a:prstGeom prst="ellipse">
            <a:avLst/>
          </a:prstGeom>
          <a:solidFill>
            <a:srgbClr val="AD331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8" name="椭圆 147"/>
          <p:cNvSpPr/>
          <p:nvPr/>
        </p:nvSpPr>
        <p:spPr>
          <a:xfrm>
            <a:off x="10108678" y="3097203"/>
            <a:ext cx="45719" cy="46528"/>
          </a:xfrm>
          <a:prstGeom prst="ellipse">
            <a:avLst/>
          </a:prstGeom>
          <a:solidFill>
            <a:srgbClr val="AD331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9" name="椭圆 148"/>
          <p:cNvSpPr/>
          <p:nvPr/>
        </p:nvSpPr>
        <p:spPr>
          <a:xfrm>
            <a:off x="1760038" y="1754368"/>
            <a:ext cx="45719" cy="46528"/>
          </a:xfrm>
          <a:prstGeom prst="ellipse">
            <a:avLst/>
          </a:prstGeom>
          <a:solidFill>
            <a:srgbClr val="AD331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0" name="椭圆 149"/>
          <p:cNvSpPr/>
          <p:nvPr/>
        </p:nvSpPr>
        <p:spPr>
          <a:xfrm>
            <a:off x="10762946" y="4718740"/>
            <a:ext cx="45719" cy="46528"/>
          </a:xfrm>
          <a:prstGeom prst="ellipse">
            <a:avLst/>
          </a:prstGeom>
          <a:solidFill>
            <a:srgbClr val="AD331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1" name="椭圆 150"/>
          <p:cNvSpPr/>
          <p:nvPr/>
        </p:nvSpPr>
        <p:spPr>
          <a:xfrm>
            <a:off x="4189902" y="1028877"/>
            <a:ext cx="45719" cy="46528"/>
          </a:xfrm>
          <a:prstGeom prst="ellipse">
            <a:avLst/>
          </a:prstGeom>
          <a:solidFill>
            <a:srgbClr val="AD331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2" name="椭圆 151"/>
          <p:cNvSpPr/>
          <p:nvPr/>
        </p:nvSpPr>
        <p:spPr>
          <a:xfrm>
            <a:off x="2037731" y="5184251"/>
            <a:ext cx="46928" cy="47758"/>
          </a:xfrm>
          <a:prstGeom prst="ellipse">
            <a:avLst/>
          </a:prstGeom>
          <a:solidFill>
            <a:srgbClr val="AD331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3" name="椭圆 152"/>
          <p:cNvSpPr/>
          <p:nvPr/>
        </p:nvSpPr>
        <p:spPr>
          <a:xfrm>
            <a:off x="11128310" y="3146047"/>
            <a:ext cx="70814" cy="72067"/>
          </a:xfrm>
          <a:prstGeom prst="ellipse">
            <a:avLst/>
          </a:prstGeom>
          <a:solidFill>
            <a:srgbClr val="AD331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4" name="椭圆 153"/>
          <p:cNvSpPr/>
          <p:nvPr/>
        </p:nvSpPr>
        <p:spPr>
          <a:xfrm flipH="1">
            <a:off x="8216012" y="2601013"/>
            <a:ext cx="45719" cy="46528"/>
          </a:xfrm>
          <a:prstGeom prst="ellipse">
            <a:avLst/>
          </a:prstGeom>
          <a:solidFill>
            <a:srgbClr val="AD331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5" name="椭圆 154"/>
          <p:cNvSpPr/>
          <p:nvPr/>
        </p:nvSpPr>
        <p:spPr>
          <a:xfrm>
            <a:off x="3611541" y="6735395"/>
            <a:ext cx="49448" cy="50323"/>
          </a:xfrm>
          <a:prstGeom prst="ellipse">
            <a:avLst/>
          </a:prstGeom>
          <a:solidFill>
            <a:srgbClr val="AD331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5" name="椭圆 164"/>
          <p:cNvSpPr/>
          <p:nvPr/>
        </p:nvSpPr>
        <p:spPr>
          <a:xfrm>
            <a:off x="3276681" y="3534631"/>
            <a:ext cx="45719" cy="46528"/>
          </a:xfrm>
          <a:prstGeom prst="ellipse">
            <a:avLst/>
          </a:prstGeom>
          <a:solidFill>
            <a:srgbClr val="AD331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6" name="椭圆 165"/>
          <p:cNvSpPr/>
          <p:nvPr/>
        </p:nvSpPr>
        <p:spPr>
          <a:xfrm>
            <a:off x="9853079" y="4335447"/>
            <a:ext cx="45719" cy="46528"/>
          </a:xfrm>
          <a:prstGeom prst="ellipse">
            <a:avLst/>
          </a:prstGeom>
          <a:solidFill>
            <a:srgbClr val="AD331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7" name="椭圆 166"/>
          <p:cNvSpPr/>
          <p:nvPr/>
        </p:nvSpPr>
        <p:spPr>
          <a:xfrm>
            <a:off x="2278421" y="2887202"/>
            <a:ext cx="70814" cy="72067"/>
          </a:xfrm>
          <a:prstGeom prst="ellipse">
            <a:avLst/>
          </a:prstGeom>
          <a:solidFill>
            <a:srgbClr val="AD331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8" name="椭圆 167"/>
          <p:cNvSpPr/>
          <p:nvPr/>
        </p:nvSpPr>
        <p:spPr>
          <a:xfrm>
            <a:off x="9001527" y="6388972"/>
            <a:ext cx="70814" cy="72067"/>
          </a:xfrm>
          <a:prstGeom prst="ellipse">
            <a:avLst/>
          </a:prstGeom>
          <a:solidFill>
            <a:srgbClr val="AD331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9" name="椭圆 168"/>
          <p:cNvSpPr/>
          <p:nvPr/>
        </p:nvSpPr>
        <p:spPr>
          <a:xfrm>
            <a:off x="10129939" y="2108349"/>
            <a:ext cx="49552" cy="50429"/>
          </a:xfrm>
          <a:prstGeom prst="ellipse">
            <a:avLst/>
          </a:prstGeom>
          <a:solidFill>
            <a:srgbClr val="AD331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0" name="椭圆 169"/>
          <p:cNvSpPr/>
          <p:nvPr/>
        </p:nvSpPr>
        <p:spPr>
          <a:xfrm>
            <a:off x="9469342" y="6585592"/>
            <a:ext cx="45719" cy="46527"/>
          </a:xfrm>
          <a:prstGeom prst="ellipse">
            <a:avLst/>
          </a:prstGeom>
          <a:solidFill>
            <a:srgbClr val="AD331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1" name="椭圆 170"/>
          <p:cNvSpPr/>
          <p:nvPr/>
        </p:nvSpPr>
        <p:spPr>
          <a:xfrm>
            <a:off x="2128497" y="446177"/>
            <a:ext cx="45719" cy="46528"/>
          </a:xfrm>
          <a:prstGeom prst="ellipse">
            <a:avLst/>
          </a:prstGeom>
          <a:solidFill>
            <a:srgbClr val="EED30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2" name="椭圆 171"/>
          <p:cNvSpPr/>
          <p:nvPr/>
        </p:nvSpPr>
        <p:spPr>
          <a:xfrm>
            <a:off x="6120155" y="6143738"/>
            <a:ext cx="45719" cy="46528"/>
          </a:xfrm>
          <a:prstGeom prst="ellipse">
            <a:avLst/>
          </a:prstGeom>
          <a:solidFill>
            <a:srgbClr val="13A98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3" name="椭圆 172"/>
          <p:cNvSpPr/>
          <p:nvPr/>
        </p:nvSpPr>
        <p:spPr>
          <a:xfrm>
            <a:off x="7254153" y="6172859"/>
            <a:ext cx="141685" cy="144196"/>
          </a:xfrm>
          <a:prstGeom prst="ellipse">
            <a:avLst/>
          </a:prstGeom>
          <a:noFill/>
          <a:ln w="25400">
            <a:solidFill>
              <a:srgbClr val="EED30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4" name="椭圆 173"/>
          <p:cNvSpPr/>
          <p:nvPr/>
        </p:nvSpPr>
        <p:spPr>
          <a:xfrm>
            <a:off x="8789559" y="421392"/>
            <a:ext cx="161479" cy="164340"/>
          </a:xfrm>
          <a:prstGeom prst="ellipse">
            <a:avLst/>
          </a:prstGeom>
          <a:noFill/>
          <a:ln w="25400">
            <a:solidFill>
              <a:srgbClr val="13A98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5" name="椭圆 174"/>
          <p:cNvSpPr/>
          <p:nvPr/>
        </p:nvSpPr>
        <p:spPr>
          <a:xfrm>
            <a:off x="8627186" y="908175"/>
            <a:ext cx="72122" cy="73400"/>
          </a:xfrm>
          <a:prstGeom prst="ellipse">
            <a:avLst/>
          </a:prstGeom>
          <a:noFill/>
          <a:ln w="25400">
            <a:solidFill>
              <a:srgbClr val="EED30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6" name="六角星 201"/>
          <p:cNvSpPr/>
          <p:nvPr/>
        </p:nvSpPr>
        <p:spPr>
          <a:xfrm>
            <a:off x="7841309" y="870474"/>
            <a:ext cx="158157" cy="149961"/>
          </a:xfrm>
          <a:custGeom>
            <a:avLst/>
            <a:gdLst>
              <a:gd name="connsiteX0" fmla="*/ 0 w 1682332"/>
              <a:gd name="connsiteY0" fmla="*/ 492919 h 1971675"/>
              <a:gd name="connsiteX1" fmla="*/ 696851 w 1682332"/>
              <a:gd name="connsiteY1" fmla="*/ 732134 h 1971675"/>
              <a:gd name="connsiteX2" fmla="*/ 841166 w 1682332"/>
              <a:gd name="connsiteY2" fmla="*/ 0 h 1971675"/>
              <a:gd name="connsiteX3" fmla="*/ 985481 w 1682332"/>
              <a:gd name="connsiteY3" fmla="*/ 732134 h 1971675"/>
              <a:gd name="connsiteX4" fmla="*/ 1682332 w 1682332"/>
              <a:gd name="connsiteY4" fmla="*/ 492919 h 1971675"/>
              <a:gd name="connsiteX5" fmla="*/ 1129796 w 1682332"/>
              <a:gd name="connsiteY5" fmla="*/ 985838 h 1971675"/>
              <a:gd name="connsiteX6" fmla="*/ 1682332 w 1682332"/>
              <a:gd name="connsiteY6" fmla="*/ 1478756 h 1971675"/>
              <a:gd name="connsiteX7" fmla="*/ 985481 w 1682332"/>
              <a:gd name="connsiteY7" fmla="*/ 1239541 h 1971675"/>
              <a:gd name="connsiteX8" fmla="*/ 841166 w 1682332"/>
              <a:gd name="connsiteY8" fmla="*/ 1971675 h 1971675"/>
              <a:gd name="connsiteX9" fmla="*/ 696851 w 1682332"/>
              <a:gd name="connsiteY9" fmla="*/ 1239541 h 1971675"/>
              <a:gd name="connsiteX10" fmla="*/ 0 w 1682332"/>
              <a:gd name="connsiteY10" fmla="*/ 1478756 h 1971675"/>
              <a:gd name="connsiteX11" fmla="*/ 552536 w 1682332"/>
              <a:gd name="connsiteY11" fmla="*/ 985838 h 1971675"/>
              <a:gd name="connsiteX12" fmla="*/ 0 w 1682332"/>
              <a:gd name="connsiteY12" fmla="*/ 492919 h 1971675"/>
              <a:gd name="connsiteX0" fmla="*/ 0 w 1682332"/>
              <a:gd name="connsiteY0" fmla="*/ 289719 h 1768475"/>
              <a:gd name="connsiteX1" fmla="*/ 696851 w 1682332"/>
              <a:gd name="connsiteY1" fmla="*/ 528934 h 1768475"/>
              <a:gd name="connsiteX2" fmla="*/ 876091 w 1682332"/>
              <a:gd name="connsiteY2" fmla="*/ 0 h 1768475"/>
              <a:gd name="connsiteX3" fmla="*/ 985481 w 1682332"/>
              <a:gd name="connsiteY3" fmla="*/ 528934 h 1768475"/>
              <a:gd name="connsiteX4" fmla="*/ 1682332 w 1682332"/>
              <a:gd name="connsiteY4" fmla="*/ 289719 h 1768475"/>
              <a:gd name="connsiteX5" fmla="*/ 1129796 w 1682332"/>
              <a:gd name="connsiteY5" fmla="*/ 782638 h 1768475"/>
              <a:gd name="connsiteX6" fmla="*/ 1682332 w 1682332"/>
              <a:gd name="connsiteY6" fmla="*/ 1275556 h 1768475"/>
              <a:gd name="connsiteX7" fmla="*/ 985481 w 1682332"/>
              <a:gd name="connsiteY7" fmla="*/ 1036341 h 1768475"/>
              <a:gd name="connsiteX8" fmla="*/ 841166 w 1682332"/>
              <a:gd name="connsiteY8" fmla="*/ 1768475 h 1768475"/>
              <a:gd name="connsiteX9" fmla="*/ 696851 w 1682332"/>
              <a:gd name="connsiteY9" fmla="*/ 1036341 h 1768475"/>
              <a:gd name="connsiteX10" fmla="*/ 0 w 1682332"/>
              <a:gd name="connsiteY10" fmla="*/ 1275556 h 1768475"/>
              <a:gd name="connsiteX11" fmla="*/ 552536 w 1682332"/>
              <a:gd name="connsiteY11" fmla="*/ 782638 h 1768475"/>
              <a:gd name="connsiteX12" fmla="*/ 0 w 1682332"/>
              <a:gd name="connsiteY12" fmla="*/ 289719 h 1768475"/>
              <a:gd name="connsiteX0" fmla="*/ 0 w 1682332"/>
              <a:gd name="connsiteY0" fmla="*/ 289719 h 1768475"/>
              <a:gd name="connsiteX1" fmla="*/ 696851 w 1682332"/>
              <a:gd name="connsiteY1" fmla="*/ 528934 h 1768475"/>
              <a:gd name="connsiteX2" fmla="*/ 876091 w 1682332"/>
              <a:gd name="connsiteY2" fmla="*/ 0 h 1768475"/>
              <a:gd name="connsiteX3" fmla="*/ 985481 w 1682332"/>
              <a:gd name="connsiteY3" fmla="*/ 528934 h 1768475"/>
              <a:gd name="connsiteX4" fmla="*/ 1682332 w 1682332"/>
              <a:gd name="connsiteY4" fmla="*/ 289719 h 1768475"/>
              <a:gd name="connsiteX5" fmla="*/ 1129796 w 1682332"/>
              <a:gd name="connsiteY5" fmla="*/ 782638 h 1768475"/>
              <a:gd name="connsiteX6" fmla="*/ 1682332 w 1682332"/>
              <a:gd name="connsiteY6" fmla="*/ 1275556 h 1768475"/>
              <a:gd name="connsiteX7" fmla="*/ 985481 w 1682332"/>
              <a:gd name="connsiteY7" fmla="*/ 1036341 h 1768475"/>
              <a:gd name="connsiteX8" fmla="*/ 841166 w 1682332"/>
              <a:gd name="connsiteY8" fmla="*/ 1768475 h 1768475"/>
              <a:gd name="connsiteX9" fmla="*/ 696851 w 1682332"/>
              <a:gd name="connsiteY9" fmla="*/ 1036341 h 1768475"/>
              <a:gd name="connsiteX10" fmla="*/ 107950 w 1682332"/>
              <a:gd name="connsiteY10" fmla="*/ 1351756 h 1768475"/>
              <a:gd name="connsiteX11" fmla="*/ 552536 w 1682332"/>
              <a:gd name="connsiteY11" fmla="*/ 782638 h 1768475"/>
              <a:gd name="connsiteX12" fmla="*/ 0 w 1682332"/>
              <a:gd name="connsiteY12" fmla="*/ 289719 h 1768475"/>
              <a:gd name="connsiteX0" fmla="*/ 0 w 1682332"/>
              <a:gd name="connsiteY0" fmla="*/ 289719 h 1565275"/>
              <a:gd name="connsiteX1" fmla="*/ 696851 w 1682332"/>
              <a:gd name="connsiteY1" fmla="*/ 528934 h 1565275"/>
              <a:gd name="connsiteX2" fmla="*/ 876091 w 1682332"/>
              <a:gd name="connsiteY2" fmla="*/ 0 h 1565275"/>
              <a:gd name="connsiteX3" fmla="*/ 985481 w 1682332"/>
              <a:gd name="connsiteY3" fmla="*/ 528934 h 1565275"/>
              <a:gd name="connsiteX4" fmla="*/ 1682332 w 1682332"/>
              <a:gd name="connsiteY4" fmla="*/ 289719 h 1565275"/>
              <a:gd name="connsiteX5" fmla="*/ 1129796 w 1682332"/>
              <a:gd name="connsiteY5" fmla="*/ 782638 h 1565275"/>
              <a:gd name="connsiteX6" fmla="*/ 1682332 w 1682332"/>
              <a:gd name="connsiteY6" fmla="*/ 1275556 h 1565275"/>
              <a:gd name="connsiteX7" fmla="*/ 985481 w 1682332"/>
              <a:gd name="connsiteY7" fmla="*/ 1036341 h 1565275"/>
              <a:gd name="connsiteX8" fmla="*/ 895141 w 1682332"/>
              <a:gd name="connsiteY8" fmla="*/ 1565275 h 1565275"/>
              <a:gd name="connsiteX9" fmla="*/ 696851 w 1682332"/>
              <a:gd name="connsiteY9" fmla="*/ 1036341 h 1565275"/>
              <a:gd name="connsiteX10" fmla="*/ 107950 w 1682332"/>
              <a:gd name="connsiteY10" fmla="*/ 1351756 h 1565275"/>
              <a:gd name="connsiteX11" fmla="*/ 552536 w 1682332"/>
              <a:gd name="connsiteY11" fmla="*/ 782638 h 1565275"/>
              <a:gd name="connsiteX12" fmla="*/ 0 w 1682332"/>
              <a:gd name="connsiteY12" fmla="*/ 289719 h 1565275"/>
              <a:gd name="connsiteX0" fmla="*/ 0 w 1771232"/>
              <a:gd name="connsiteY0" fmla="*/ 289719 h 1565275"/>
              <a:gd name="connsiteX1" fmla="*/ 696851 w 1771232"/>
              <a:gd name="connsiteY1" fmla="*/ 528934 h 1565275"/>
              <a:gd name="connsiteX2" fmla="*/ 876091 w 1771232"/>
              <a:gd name="connsiteY2" fmla="*/ 0 h 1565275"/>
              <a:gd name="connsiteX3" fmla="*/ 985481 w 1771232"/>
              <a:gd name="connsiteY3" fmla="*/ 528934 h 1565275"/>
              <a:gd name="connsiteX4" fmla="*/ 1682332 w 1771232"/>
              <a:gd name="connsiteY4" fmla="*/ 289719 h 1565275"/>
              <a:gd name="connsiteX5" fmla="*/ 1129796 w 1771232"/>
              <a:gd name="connsiteY5" fmla="*/ 782638 h 1565275"/>
              <a:gd name="connsiteX6" fmla="*/ 1771232 w 1771232"/>
              <a:gd name="connsiteY6" fmla="*/ 1399381 h 1565275"/>
              <a:gd name="connsiteX7" fmla="*/ 985481 w 1771232"/>
              <a:gd name="connsiteY7" fmla="*/ 1036341 h 1565275"/>
              <a:gd name="connsiteX8" fmla="*/ 895141 w 1771232"/>
              <a:gd name="connsiteY8" fmla="*/ 1565275 h 1565275"/>
              <a:gd name="connsiteX9" fmla="*/ 696851 w 1771232"/>
              <a:gd name="connsiteY9" fmla="*/ 1036341 h 1565275"/>
              <a:gd name="connsiteX10" fmla="*/ 107950 w 1771232"/>
              <a:gd name="connsiteY10" fmla="*/ 1351756 h 1565275"/>
              <a:gd name="connsiteX11" fmla="*/ 552536 w 1771232"/>
              <a:gd name="connsiteY11" fmla="*/ 782638 h 1565275"/>
              <a:gd name="connsiteX12" fmla="*/ 0 w 1771232"/>
              <a:gd name="connsiteY12" fmla="*/ 289719 h 1565275"/>
              <a:gd name="connsiteX0" fmla="*/ 0 w 1736307"/>
              <a:gd name="connsiteY0" fmla="*/ 184944 h 1565275"/>
              <a:gd name="connsiteX1" fmla="*/ 661926 w 1736307"/>
              <a:gd name="connsiteY1" fmla="*/ 528934 h 1565275"/>
              <a:gd name="connsiteX2" fmla="*/ 841166 w 1736307"/>
              <a:gd name="connsiteY2" fmla="*/ 0 h 1565275"/>
              <a:gd name="connsiteX3" fmla="*/ 950556 w 1736307"/>
              <a:gd name="connsiteY3" fmla="*/ 528934 h 1565275"/>
              <a:gd name="connsiteX4" fmla="*/ 1647407 w 1736307"/>
              <a:gd name="connsiteY4" fmla="*/ 289719 h 1565275"/>
              <a:gd name="connsiteX5" fmla="*/ 1094871 w 1736307"/>
              <a:gd name="connsiteY5" fmla="*/ 782638 h 1565275"/>
              <a:gd name="connsiteX6" fmla="*/ 1736307 w 1736307"/>
              <a:gd name="connsiteY6" fmla="*/ 1399381 h 1565275"/>
              <a:gd name="connsiteX7" fmla="*/ 950556 w 1736307"/>
              <a:gd name="connsiteY7" fmla="*/ 1036341 h 1565275"/>
              <a:gd name="connsiteX8" fmla="*/ 860216 w 1736307"/>
              <a:gd name="connsiteY8" fmla="*/ 1565275 h 1565275"/>
              <a:gd name="connsiteX9" fmla="*/ 661926 w 1736307"/>
              <a:gd name="connsiteY9" fmla="*/ 1036341 h 1565275"/>
              <a:gd name="connsiteX10" fmla="*/ 73025 w 1736307"/>
              <a:gd name="connsiteY10" fmla="*/ 1351756 h 1565275"/>
              <a:gd name="connsiteX11" fmla="*/ 517611 w 1736307"/>
              <a:gd name="connsiteY11" fmla="*/ 782638 h 1565275"/>
              <a:gd name="connsiteX12" fmla="*/ 0 w 1736307"/>
              <a:gd name="connsiteY12" fmla="*/ 184944 h 1565275"/>
              <a:gd name="connsiteX0" fmla="*/ 0 w 1736307"/>
              <a:gd name="connsiteY0" fmla="*/ 184944 h 1565275"/>
              <a:gd name="connsiteX1" fmla="*/ 661926 w 1736307"/>
              <a:gd name="connsiteY1" fmla="*/ 528934 h 1565275"/>
              <a:gd name="connsiteX2" fmla="*/ 841166 w 1736307"/>
              <a:gd name="connsiteY2" fmla="*/ 0 h 1565275"/>
              <a:gd name="connsiteX3" fmla="*/ 950556 w 1736307"/>
              <a:gd name="connsiteY3" fmla="*/ 528934 h 1565275"/>
              <a:gd name="connsiteX4" fmla="*/ 1361657 w 1736307"/>
              <a:gd name="connsiteY4" fmla="*/ 365919 h 1565275"/>
              <a:gd name="connsiteX5" fmla="*/ 1094871 w 1736307"/>
              <a:gd name="connsiteY5" fmla="*/ 782638 h 1565275"/>
              <a:gd name="connsiteX6" fmla="*/ 1736307 w 1736307"/>
              <a:gd name="connsiteY6" fmla="*/ 1399381 h 1565275"/>
              <a:gd name="connsiteX7" fmla="*/ 950556 w 1736307"/>
              <a:gd name="connsiteY7" fmla="*/ 1036341 h 1565275"/>
              <a:gd name="connsiteX8" fmla="*/ 860216 w 1736307"/>
              <a:gd name="connsiteY8" fmla="*/ 1565275 h 1565275"/>
              <a:gd name="connsiteX9" fmla="*/ 661926 w 1736307"/>
              <a:gd name="connsiteY9" fmla="*/ 1036341 h 1565275"/>
              <a:gd name="connsiteX10" fmla="*/ 73025 w 1736307"/>
              <a:gd name="connsiteY10" fmla="*/ 1351756 h 1565275"/>
              <a:gd name="connsiteX11" fmla="*/ 517611 w 1736307"/>
              <a:gd name="connsiteY11" fmla="*/ 782638 h 1565275"/>
              <a:gd name="connsiteX12" fmla="*/ 0 w 1736307"/>
              <a:gd name="connsiteY12" fmla="*/ 184944 h 15652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736307" h="1565275">
                <a:moveTo>
                  <a:pt x="0" y="184944"/>
                </a:moveTo>
                <a:lnTo>
                  <a:pt x="661926" y="528934"/>
                </a:lnTo>
                <a:lnTo>
                  <a:pt x="841166" y="0"/>
                </a:lnTo>
                <a:lnTo>
                  <a:pt x="950556" y="528934"/>
                </a:lnTo>
                <a:lnTo>
                  <a:pt x="1361657" y="365919"/>
                </a:lnTo>
                <a:lnTo>
                  <a:pt x="1094871" y="782638"/>
                </a:lnTo>
                <a:lnTo>
                  <a:pt x="1736307" y="1399381"/>
                </a:lnTo>
                <a:lnTo>
                  <a:pt x="950556" y="1036341"/>
                </a:lnTo>
                <a:lnTo>
                  <a:pt x="860216" y="1565275"/>
                </a:lnTo>
                <a:lnTo>
                  <a:pt x="661926" y="1036341"/>
                </a:lnTo>
                <a:lnTo>
                  <a:pt x="73025" y="1351756"/>
                </a:lnTo>
                <a:lnTo>
                  <a:pt x="517611" y="782638"/>
                </a:lnTo>
                <a:lnTo>
                  <a:pt x="0" y="184944"/>
                </a:lnTo>
                <a:close/>
              </a:path>
            </a:pathLst>
          </a:custGeom>
          <a:solidFill>
            <a:srgbClr val="EED301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91" name="椭圆 190"/>
          <p:cNvSpPr/>
          <p:nvPr/>
        </p:nvSpPr>
        <p:spPr>
          <a:xfrm>
            <a:off x="6404678" y="526752"/>
            <a:ext cx="191515" cy="194909"/>
          </a:xfrm>
          <a:prstGeom prst="ellipse">
            <a:avLst/>
          </a:prstGeom>
          <a:noFill/>
          <a:ln w="25400">
            <a:solidFill>
              <a:srgbClr val="AD331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92" name="椭圆 191"/>
          <p:cNvSpPr/>
          <p:nvPr/>
        </p:nvSpPr>
        <p:spPr>
          <a:xfrm>
            <a:off x="2819720" y="4496581"/>
            <a:ext cx="111416" cy="113390"/>
          </a:xfrm>
          <a:prstGeom prst="ellipse">
            <a:avLst/>
          </a:prstGeom>
          <a:noFill/>
          <a:ln w="25400">
            <a:solidFill>
              <a:srgbClr val="EED30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93" name="椭圆 192"/>
          <p:cNvSpPr/>
          <p:nvPr/>
        </p:nvSpPr>
        <p:spPr>
          <a:xfrm>
            <a:off x="2216423" y="6139516"/>
            <a:ext cx="111416" cy="113390"/>
          </a:xfrm>
          <a:prstGeom prst="ellipse">
            <a:avLst/>
          </a:prstGeom>
          <a:noFill/>
          <a:ln w="25400">
            <a:solidFill>
              <a:srgbClr val="EED30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94" name="椭圆 193"/>
          <p:cNvSpPr/>
          <p:nvPr/>
        </p:nvSpPr>
        <p:spPr>
          <a:xfrm>
            <a:off x="3243675" y="3890675"/>
            <a:ext cx="161479" cy="164340"/>
          </a:xfrm>
          <a:prstGeom prst="ellipse">
            <a:avLst/>
          </a:prstGeom>
          <a:noFill/>
          <a:ln w="25400">
            <a:solidFill>
              <a:srgbClr val="13A98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95" name="椭圆 194"/>
          <p:cNvSpPr/>
          <p:nvPr/>
        </p:nvSpPr>
        <p:spPr>
          <a:xfrm>
            <a:off x="10233801" y="377230"/>
            <a:ext cx="120302" cy="122433"/>
          </a:xfrm>
          <a:prstGeom prst="ellipse">
            <a:avLst/>
          </a:prstGeom>
          <a:noFill/>
          <a:ln w="25400">
            <a:solidFill>
              <a:srgbClr val="EED30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96" name="椭圆 195"/>
          <p:cNvSpPr/>
          <p:nvPr/>
        </p:nvSpPr>
        <p:spPr>
          <a:xfrm>
            <a:off x="3502598" y="601429"/>
            <a:ext cx="161479" cy="164340"/>
          </a:xfrm>
          <a:prstGeom prst="ellipse">
            <a:avLst/>
          </a:prstGeom>
          <a:noFill/>
          <a:ln w="25400">
            <a:solidFill>
              <a:srgbClr val="AD331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97" name="椭圆 196"/>
          <p:cNvSpPr/>
          <p:nvPr/>
        </p:nvSpPr>
        <p:spPr>
          <a:xfrm>
            <a:off x="2482789" y="2033975"/>
            <a:ext cx="161479" cy="164340"/>
          </a:xfrm>
          <a:prstGeom prst="ellipse">
            <a:avLst/>
          </a:prstGeom>
          <a:noFill/>
          <a:ln w="25400">
            <a:solidFill>
              <a:srgbClr val="13A98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98" name="椭圆 197"/>
          <p:cNvSpPr/>
          <p:nvPr/>
        </p:nvSpPr>
        <p:spPr>
          <a:xfrm>
            <a:off x="9637951" y="5810859"/>
            <a:ext cx="161479" cy="164340"/>
          </a:xfrm>
          <a:prstGeom prst="ellipse">
            <a:avLst/>
          </a:prstGeom>
          <a:noFill/>
          <a:ln w="25400">
            <a:solidFill>
              <a:srgbClr val="EFD40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44" name="椭圆 243"/>
          <p:cNvSpPr/>
          <p:nvPr/>
        </p:nvSpPr>
        <p:spPr>
          <a:xfrm flipH="1">
            <a:off x="3242186" y="3254267"/>
            <a:ext cx="45721" cy="45719"/>
          </a:xfrm>
          <a:prstGeom prst="ellipse">
            <a:avLst/>
          </a:prstGeom>
          <a:solidFill>
            <a:srgbClr val="AD331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45" name="椭圆 244"/>
          <p:cNvSpPr/>
          <p:nvPr/>
        </p:nvSpPr>
        <p:spPr>
          <a:xfrm flipH="1">
            <a:off x="2556835" y="4319903"/>
            <a:ext cx="45721" cy="45719"/>
          </a:xfrm>
          <a:prstGeom prst="ellipse">
            <a:avLst/>
          </a:prstGeom>
          <a:solidFill>
            <a:srgbClr val="AD331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52" name="六角星 201"/>
          <p:cNvSpPr/>
          <p:nvPr/>
        </p:nvSpPr>
        <p:spPr>
          <a:xfrm>
            <a:off x="3900830" y="2103902"/>
            <a:ext cx="233251" cy="221162"/>
          </a:xfrm>
          <a:custGeom>
            <a:avLst/>
            <a:gdLst>
              <a:gd name="connsiteX0" fmla="*/ 0 w 1682332"/>
              <a:gd name="connsiteY0" fmla="*/ 492919 h 1971675"/>
              <a:gd name="connsiteX1" fmla="*/ 696851 w 1682332"/>
              <a:gd name="connsiteY1" fmla="*/ 732134 h 1971675"/>
              <a:gd name="connsiteX2" fmla="*/ 841166 w 1682332"/>
              <a:gd name="connsiteY2" fmla="*/ 0 h 1971675"/>
              <a:gd name="connsiteX3" fmla="*/ 985481 w 1682332"/>
              <a:gd name="connsiteY3" fmla="*/ 732134 h 1971675"/>
              <a:gd name="connsiteX4" fmla="*/ 1682332 w 1682332"/>
              <a:gd name="connsiteY4" fmla="*/ 492919 h 1971675"/>
              <a:gd name="connsiteX5" fmla="*/ 1129796 w 1682332"/>
              <a:gd name="connsiteY5" fmla="*/ 985838 h 1971675"/>
              <a:gd name="connsiteX6" fmla="*/ 1682332 w 1682332"/>
              <a:gd name="connsiteY6" fmla="*/ 1478756 h 1971675"/>
              <a:gd name="connsiteX7" fmla="*/ 985481 w 1682332"/>
              <a:gd name="connsiteY7" fmla="*/ 1239541 h 1971675"/>
              <a:gd name="connsiteX8" fmla="*/ 841166 w 1682332"/>
              <a:gd name="connsiteY8" fmla="*/ 1971675 h 1971675"/>
              <a:gd name="connsiteX9" fmla="*/ 696851 w 1682332"/>
              <a:gd name="connsiteY9" fmla="*/ 1239541 h 1971675"/>
              <a:gd name="connsiteX10" fmla="*/ 0 w 1682332"/>
              <a:gd name="connsiteY10" fmla="*/ 1478756 h 1971675"/>
              <a:gd name="connsiteX11" fmla="*/ 552536 w 1682332"/>
              <a:gd name="connsiteY11" fmla="*/ 985838 h 1971675"/>
              <a:gd name="connsiteX12" fmla="*/ 0 w 1682332"/>
              <a:gd name="connsiteY12" fmla="*/ 492919 h 1971675"/>
              <a:gd name="connsiteX0" fmla="*/ 0 w 1682332"/>
              <a:gd name="connsiteY0" fmla="*/ 289719 h 1768475"/>
              <a:gd name="connsiteX1" fmla="*/ 696851 w 1682332"/>
              <a:gd name="connsiteY1" fmla="*/ 528934 h 1768475"/>
              <a:gd name="connsiteX2" fmla="*/ 876091 w 1682332"/>
              <a:gd name="connsiteY2" fmla="*/ 0 h 1768475"/>
              <a:gd name="connsiteX3" fmla="*/ 985481 w 1682332"/>
              <a:gd name="connsiteY3" fmla="*/ 528934 h 1768475"/>
              <a:gd name="connsiteX4" fmla="*/ 1682332 w 1682332"/>
              <a:gd name="connsiteY4" fmla="*/ 289719 h 1768475"/>
              <a:gd name="connsiteX5" fmla="*/ 1129796 w 1682332"/>
              <a:gd name="connsiteY5" fmla="*/ 782638 h 1768475"/>
              <a:gd name="connsiteX6" fmla="*/ 1682332 w 1682332"/>
              <a:gd name="connsiteY6" fmla="*/ 1275556 h 1768475"/>
              <a:gd name="connsiteX7" fmla="*/ 985481 w 1682332"/>
              <a:gd name="connsiteY7" fmla="*/ 1036341 h 1768475"/>
              <a:gd name="connsiteX8" fmla="*/ 841166 w 1682332"/>
              <a:gd name="connsiteY8" fmla="*/ 1768475 h 1768475"/>
              <a:gd name="connsiteX9" fmla="*/ 696851 w 1682332"/>
              <a:gd name="connsiteY9" fmla="*/ 1036341 h 1768475"/>
              <a:gd name="connsiteX10" fmla="*/ 0 w 1682332"/>
              <a:gd name="connsiteY10" fmla="*/ 1275556 h 1768475"/>
              <a:gd name="connsiteX11" fmla="*/ 552536 w 1682332"/>
              <a:gd name="connsiteY11" fmla="*/ 782638 h 1768475"/>
              <a:gd name="connsiteX12" fmla="*/ 0 w 1682332"/>
              <a:gd name="connsiteY12" fmla="*/ 289719 h 1768475"/>
              <a:gd name="connsiteX0" fmla="*/ 0 w 1682332"/>
              <a:gd name="connsiteY0" fmla="*/ 289719 h 1768475"/>
              <a:gd name="connsiteX1" fmla="*/ 696851 w 1682332"/>
              <a:gd name="connsiteY1" fmla="*/ 528934 h 1768475"/>
              <a:gd name="connsiteX2" fmla="*/ 876091 w 1682332"/>
              <a:gd name="connsiteY2" fmla="*/ 0 h 1768475"/>
              <a:gd name="connsiteX3" fmla="*/ 985481 w 1682332"/>
              <a:gd name="connsiteY3" fmla="*/ 528934 h 1768475"/>
              <a:gd name="connsiteX4" fmla="*/ 1682332 w 1682332"/>
              <a:gd name="connsiteY4" fmla="*/ 289719 h 1768475"/>
              <a:gd name="connsiteX5" fmla="*/ 1129796 w 1682332"/>
              <a:gd name="connsiteY5" fmla="*/ 782638 h 1768475"/>
              <a:gd name="connsiteX6" fmla="*/ 1682332 w 1682332"/>
              <a:gd name="connsiteY6" fmla="*/ 1275556 h 1768475"/>
              <a:gd name="connsiteX7" fmla="*/ 985481 w 1682332"/>
              <a:gd name="connsiteY7" fmla="*/ 1036341 h 1768475"/>
              <a:gd name="connsiteX8" fmla="*/ 841166 w 1682332"/>
              <a:gd name="connsiteY8" fmla="*/ 1768475 h 1768475"/>
              <a:gd name="connsiteX9" fmla="*/ 696851 w 1682332"/>
              <a:gd name="connsiteY9" fmla="*/ 1036341 h 1768475"/>
              <a:gd name="connsiteX10" fmla="*/ 107950 w 1682332"/>
              <a:gd name="connsiteY10" fmla="*/ 1351756 h 1768475"/>
              <a:gd name="connsiteX11" fmla="*/ 552536 w 1682332"/>
              <a:gd name="connsiteY11" fmla="*/ 782638 h 1768475"/>
              <a:gd name="connsiteX12" fmla="*/ 0 w 1682332"/>
              <a:gd name="connsiteY12" fmla="*/ 289719 h 1768475"/>
              <a:gd name="connsiteX0" fmla="*/ 0 w 1682332"/>
              <a:gd name="connsiteY0" fmla="*/ 289719 h 1565275"/>
              <a:gd name="connsiteX1" fmla="*/ 696851 w 1682332"/>
              <a:gd name="connsiteY1" fmla="*/ 528934 h 1565275"/>
              <a:gd name="connsiteX2" fmla="*/ 876091 w 1682332"/>
              <a:gd name="connsiteY2" fmla="*/ 0 h 1565275"/>
              <a:gd name="connsiteX3" fmla="*/ 985481 w 1682332"/>
              <a:gd name="connsiteY3" fmla="*/ 528934 h 1565275"/>
              <a:gd name="connsiteX4" fmla="*/ 1682332 w 1682332"/>
              <a:gd name="connsiteY4" fmla="*/ 289719 h 1565275"/>
              <a:gd name="connsiteX5" fmla="*/ 1129796 w 1682332"/>
              <a:gd name="connsiteY5" fmla="*/ 782638 h 1565275"/>
              <a:gd name="connsiteX6" fmla="*/ 1682332 w 1682332"/>
              <a:gd name="connsiteY6" fmla="*/ 1275556 h 1565275"/>
              <a:gd name="connsiteX7" fmla="*/ 985481 w 1682332"/>
              <a:gd name="connsiteY7" fmla="*/ 1036341 h 1565275"/>
              <a:gd name="connsiteX8" fmla="*/ 895141 w 1682332"/>
              <a:gd name="connsiteY8" fmla="*/ 1565275 h 1565275"/>
              <a:gd name="connsiteX9" fmla="*/ 696851 w 1682332"/>
              <a:gd name="connsiteY9" fmla="*/ 1036341 h 1565275"/>
              <a:gd name="connsiteX10" fmla="*/ 107950 w 1682332"/>
              <a:gd name="connsiteY10" fmla="*/ 1351756 h 1565275"/>
              <a:gd name="connsiteX11" fmla="*/ 552536 w 1682332"/>
              <a:gd name="connsiteY11" fmla="*/ 782638 h 1565275"/>
              <a:gd name="connsiteX12" fmla="*/ 0 w 1682332"/>
              <a:gd name="connsiteY12" fmla="*/ 289719 h 1565275"/>
              <a:gd name="connsiteX0" fmla="*/ 0 w 1771232"/>
              <a:gd name="connsiteY0" fmla="*/ 289719 h 1565275"/>
              <a:gd name="connsiteX1" fmla="*/ 696851 w 1771232"/>
              <a:gd name="connsiteY1" fmla="*/ 528934 h 1565275"/>
              <a:gd name="connsiteX2" fmla="*/ 876091 w 1771232"/>
              <a:gd name="connsiteY2" fmla="*/ 0 h 1565275"/>
              <a:gd name="connsiteX3" fmla="*/ 985481 w 1771232"/>
              <a:gd name="connsiteY3" fmla="*/ 528934 h 1565275"/>
              <a:gd name="connsiteX4" fmla="*/ 1682332 w 1771232"/>
              <a:gd name="connsiteY4" fmla="*/ 289719 h 1565275"/>
              <a:gd name="connsiteX5" fmla="*/ 1129796 w 1771232"/>
              <a:gd name="connsiteY5" fmla="*/ 782638 h 1565275"/>
              <a:gd name="connsiteX6" fmla="*/ 1771232 w 1771232"/>
              <a:gd name="connsiteY6" fmla="*/ 1399381 h 1565275"/>
              <a:gd name="connsiteX7" fmla="*/ 985481 w 1771232"/>
              <a:gd name="connsiteY7" fmla="*/ 1036341 h 1565275"/>
              <a:gd name="connsiteX8" fmla="*/ 895141 w 1771232"/>
              <a:gd name="connsiteY8" fmla="*/ 1565275 h 1565275"/>
              <a:gd name="connsiteX9" fmla="*/ 696851 w 1771232"/>
              <a:gd name="connsiteY9" fmla="*/ 1036341 h 1565275"/>
              <a:gd name="connsiteX10" fmla="*/ 107950 w 1771232"/>
              <a:gd name="connsiteY10" fmla="*/ 1351756 h 1565275"/>
              <a:gd name="connsiteX11" fmla="*/ 552536 w 1771232"/>
              <a:gd name="connsiteY11" fmla="*/ 782638 h 1565275"/>
              <a:gd name="connsiteX12" fmla="*/ 0 w 1771232"/>
              <a:gd name="connsiteY12" fmla="*/ 289719 h 1565275"/>
              <a:gd name="connsiteX0" fmla="*/ 0 w 1736307"/>
              <a:gd name="connsiteY0" fmla="*/ 184944 h 1565275"/>
              <a:gd name="connsiteX1" fmla="*/ 661926 w 1736307"/>
              <a:gd name="connsiteY1" fmla="*/ 528934 h 1565275"/>
              <a:gd name="connsiteX2" fmla="*/ 841166 w 1736307"/>
              <a:gd name="connsiteY2" fmla="*/ 0 h 1565275"/>
              <a:gd name="connsiteX3" fmla="*/ 950556 w 1736307"/>
              <a:gd name="connsiteY3" fmla="*/ 528934 h 1565275"/>
              <a:gd name="connsiteX4" fmla="*/ 1647407 w 1736307"/>
              <a:gd name="connsiteY4" fmla="*/ 289719 h 1565275"/>
              <a:gd name="connsiteX5" fmla="*/ 1094871 w 1736307"/>
              <a:gd name="connsiteY5" fmla="*/ 782638 h 1565275"/>
              <a:gd name="connsiteX6" fmla="*/ 1736307 w 1736307"/>
              <a:gd name="connsiteY6" fmla="*/ 1399381 h 1565275"/>
              <a:gd name="connsiteX7" fmla="*/ 950556 w 1736307"/>
              <a:gd name="connsiteY7" fmla="*/ 1036341 h 1565275"/>
              <a:gd name="connsiteX8" fmla="*/ 860216 w 1736307"/>
              <a:gd name="connsiteY8" fmla="*/ 1565275 h 1565275"/>
              <a:gd name="connsiteX9" fmla="*/ 661926 w 1736307"/>
              <a:gd name="connsiteY9" fmla="*/ 1036341 h 1565275"/>
              <a:gd name="connsiteX10" fmla="*/ 73025 w 1736307"/>
              <a:gd name="connsiteY10" fmla="*/ 1351756 h 1565275"/>
              <a:gd name="connsiteX11" fmla="*/ 517611 w 1736307"/>
              <a:gd name="connsiteY11" fmla="*/ 782638 h 1565275"/>
              <a:gd name="connsiteX12" fmla="*/ 0 w 1736307"/>
              <a:gd name="connsiteY12" fmla="*/ 184944 h 1565275"/>
              <a:gd name="connsiteX0" fmla="*/ 0 w 1736307"/>
              <a:gd name="connsiteY0" fmla="*/ 184944 h 1565275"/>
              <a:gd name="connsiteX1" fmla="*/ 661926 w 1736307"/>
              <a:gd name="connsiteY1" fmla="*/ 528934 h 1565275"/>
              <a:gd name="connsiteX2" fmla="*/ 841166 w 1736307"/>
              <a:gd name="connsiteY2" fmla="*/ 0 h 1565275"/>
              <a:gd name="connsiteX3" fmla="*/ 950556 w 1736307"/>
              <a:gd name="connsiteY3" fmla="*/ 528934 h 1565275"/>
              <a:gd name="connsiteX4" fmla="*/ 1361657 w 1736307"/>
              <a:gd name="connsiteY4" fmla="*/ 365919 h 1565275"/>
              <a:gd name="connsiteX5" fmla="*/ 1094871 w 1736307"/>
              <a:gd name="connsiteY5" fmla="*/ 782638 h 1565275"/>
              <a:gd name="connsiteX6" fmla="*/ 1736307 w 1736307"/>
              <a:gd name="connsiteY6" fmla="*/ 1399381 h 1565275"/>
              <a:gd name="connsiteX7" fmla="*/ 950556 w 1736307"/>
              <a:gd name="connsiteY7" fmla="*/ 1036341 h 1565275"/>
              <a:gd name="connsiteX8" fmla="*/ 860216 w 1736307"/>
              <a:gd name="connsiteY8" fmla="*/ 1565275 h 1565275"/>
              <a:gd name="connsiteX9" fmla="*/ 661926 w 1736307"/>
              <a:gd name="connsiteY9" fmla="*/ 1036341 h 1565275"/>
              <a:gd name="connsiteX10" fmla="*/ 73025 w 1736307"/>
              <a:gd name="connsiteY10" fmla="*/ 1351756 h 1565275"/>
              <a:gd name="connsiteX11" fmla="*/ 517611 w 1736307"/>
              <a:gd name="connsiteY11" fmla="*/ 782638 h 1565275"/>
              <a:gd name="connsiteX12" fmla="*/ 0 w 1736307"/>
              <a:gd name="connsiteY12" fmla="*/ 184944 h 15652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736307" h="1565275">
                <a:moveTo>
                  <a:pt x="0" y="184944"/>
                </a:moveTo>
                <a:lnTo>
                  <a:pt x="661926" y="528934"/>
                </a:lnTo>
                <a:lnTo>
                  <a:pt x="841166" y="0"/>
                </a:lnTo>
                <a:lnTo>
                  <a:pt x="950556" y="528934"/>
                </a:lnTo>
                <a:lnTo>
                  <a:pt x="1361657" y="365919"/>
                </a:lnTo>
                <a:lnTo>
                  <a:pt x="1094871" y="782638"/>
                </a:lnTo>
                <a:lnTo>
                  <a:pt x="1736307" y="1399381"/>
                </a:lnTo>
                <a:lnTo>
                  <a:pt x="950556" y="1036341"/>
                </a:lnTo>
                <a:lnTo>
                  <a:pt x="860216" y="1565275"/>
                </a:lnTo>
                <a:lnTo>
                  <a:pt x="661926" y="1036341"/>
                </a:lnTo>
                <a:lnTo>
                  <a:pt x="73025" y="1351756"/>
                </a:lnTo>
                <a:lnTo>
                  <a:pt x="517611" y="782638"/>
                </a:lnTo>
                <a:lnTo>
                  <a:pt x="0" y="184944"/>
                </a:lnTo>
                <a:close/>
              </a:path>
            </a:pathLst>
          </a:custGeom>
          <a:solidFill>
            <a:srgbClr val="EED301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53" name="椭圆 252"/>
          <p:cNvSpPr/>
          <p:nvPr/>
        </p:nvSpPr>
        <p:spPr>
          <a:xfrm flipV="1">
            <a:off x="4991910" y="1191698"/>
            <a:ext cx="45719" cy="48589"/>
          </a:xfrm>
          <a:prstGeom prst="ellipse">
            <a:avLst/>
          </a:prstGeom>
          <a:solidFill>
            <a:srgbClr val="EED30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73" name="六角星 201"/>
          <p:cNvSpPr/>
          <p:nvPr/>
        </p:nvSpPr>
        <p:spPr>
          <a:xfrm flipH="1">
            <a:off x="4026091" y="4581201"/>
            <a:ext cx="70406" cy="66757"/>
          </a:xfrm>
          <a:custGeom>
            <a:avLst/>
            <a:gdLst>
              <a:gd name="connsiteX0" fmla="*/ 0 w 1682332"/>
              <a:gd name="connsiteY0" fmla="*/ 492919 h 1971675"/>
              <a:gd name="connsiteX1" fmla="*/ 696851 w 1682332"/>
              <a:gd name="connsiteY1" fmla="*/ 732134 h 1971675"/>
              <a:gd name="connsiteX2" fmla="*/ 841166 w 1682332"/>
              <a:gd name="connsiteY2" fmla="*/ 0 h 1971675"/>
              <a:gd name="connsiteX3" fmla="*/ 985481 w 1682332"/>
              <a:gd name="connsiteY3" fmla="*/ 732134 h 1971675"/>
              <a:gd name="connsiteX4" fmla="*/ 1682332 w 1682332"/>
              <a:gd name="connsiteY4" fmla="*/ 492919 h 1971675"/>
              <a:gd name="connsiteX5" fmla="*/ 1129796 w 1682332"/>
              <a:gd name="connsiteY5" fmla="*/ 985838 h 1971675"/>
              <a:gd name="connsiteX6" fmla="*/ 1682332 w 1682332"/>
              <a:gd name="connsiteY6" fmla="*/ 1478756 h 1971675"/>
              <a:gd name="connsiteX7" fmla="*/ 985481 w 1682332"/>
              <a:gd name="connsiteY7" fmla="*/ 1239541 h 1971675"/>
              <a:gd name="connsiteX8" fmla="*/ 841166 w 1682332"/>
              <a:gd name="connsiteY8" fmla="*/ 1971675 h 1971675"/>
              <a:gd name="connsiteX9" fmla="*/ 696851 w 1682332"/>
              <a:gd name="connsiteY9" fmla="*/ 1239541 h 1971675"/>
              <a:gd name="connsiteX10" fmla="*/ 0 w 1682332"/>
              <a:gd name="connsiteY10" fmla="*/ 1478756 h 1971675"/>
              <a:gd name="connsiteX11" fmla="*/ 552536 w 1682332"/>
              <a:gd name="connsiteY11" fmla="*/ 985838 h 1971675"/>
              <a:gd name="connsiteX12" fmla="*/ 0 w 1682332"/>
              <a:gd name="connsiteY12" fmla="*/ 492919 h 1971675"/>
              <a:gd name="connsiteX0" fmla="*/ 0 w 1682332"/>
              <a:gd name="connsiteY0" fmla="*/ 289719 h 1768475"/>
              <a:gd name="connsiteX1" fmla="*/ 696851 w 1682332"/>
              <a:gd name="connsiteY1" fmla="*/ 528934 h 1768475"/>
              <a:gd name="connsiteX2" fmla="*/ 876091 w 1682332"/>
              <a:gd name="connsiteY2" fmla="*/ 0 h 1768475"/>
              <a:gd name="connsiteX3" fmla="*/ 985481 w 1682332"/>
              <a:gd name="connsiteY3" fmla="*/ 528934 h 1768475"/>
              <a:gd name="connsiteX4" fmla="*/ 1682332 w 1682332"/>
              <a:gd name="connsiteY4" fmla="*/ 289719 h 1768475"/>
              <a:gd name="connsiteX5" fmla="*/ 1129796 w 1682332"/>
              <a:gd name="connsiteY5" fmla="*/ 782638 h 1768475"/>
              <a:gd name="connsiteX6" fmla="*/ 1682332 w 1682332"/>
              <a:gd name="connsiteY6" fmla="*/ 1275556 h 1768475"/>
              <a:gd name="connsiteX7" fmla="*/ 985481 w 1682332"/>
              <a:gd name="connsiteY7" fmla="*/ 1036341 h 1768475"/>
              <a:gd name="connsiteX8" fmla="*/ 841166 w 1682332"/>
              <a:gd name="connsiteY8" fmla="*/ 1768475 h 1768475"/>
              <a:gd name="connsiteX9" fmla="*/ 696851 w 1682332"/>
              <a:gd name="connsiteY9" fmla="*/ 1036341 h 1768475"/>
              <a:gd name="connsiteX10" fmla="*/ 0 w 1682332"/>
              <a:gd name="connsiteY10" fmla="*/ 1275556 h 1768475"/>
              <a:gd name="connsiteX11" fmla="*/ 552536 w 1682332"/>
              <a:gd name="connsiteY11" fmla="*/ 782638 h 1768475"/>
              <a:gd name="connsiteX12" fmla="*/ 0 w 1682332"/>
              <a:gd name="connsiteY12" fmla="*/ 289719 h 1768475"/>
              <a:gd name="connsiteX0" fmla="*/ 0 w 1682332"/>
              <a:gd name="connsiteY0" fmla="*/ 289719 h 1768475"/>
              <a:gd name="connsiteX1" fmla="*/ 696851 w 1682332"/>
              <a:gd name="connsiteY1" fmla="*/ 528934 h 1768475"/>
              <a:gd name="connsiteX2" fmla="*/ 876091 w 1682332"/>
              <a:gd name="connsiteY2" fmla="*/ 0 h 1768475"/>
              <a:gd name="connsiteX3" fmla="*/ 985481 w 1682332"/>
              <a:gd name="connsiteY3" fmla="*/ 528934 h 1768475"/>
              <a:gd name="connsiteX4" fmla="*/ 1682332 w 1682332"/>
              <a:gd name="connsiteY4" fmla="*/ 289719 h 1768475"/>
              <a:gd name="connsiteX5" fmla="*/ 1129796 w 1682332"/>
              <a:gd name="connsiteY5" fmla="*/ 782638 h 1768475"/>
              <a:gd name="connsiteX6" fmla="*/ 1682332 w 1682332"/>
              <a:gd name="connsiteY6" fmla="*/ 1275556 h 1768475"/>
              <a:gd name="connsiteX7" fmla="*/ 985481 w 1682332"/>
              <a:gd name="connsiteY7" fmla="*/ 1036341 h 1768475"/>
              <a:gd name="connsiteX8" fmla="*/ 841166 w 1682332"/>
              <a:gd name="connsiteY8" fmla="*/ 1768475 h 1768475"/>
              <a:gd name="connsiteX9" fmla="*/ 696851 w 1682332"/>
              <a:gd name="connsiteY9" fmla="*/ 1036341 h 1768475"/>
              <a:gd name="connsiteX10" fmla="*/ 107950 w 1682332"/>
              <a:gd name="connsiteY10" fmla="*/ 1351756 h 1768475"/>
              <a:gd name="connsiteX11" fmla="*/ 552536 w 1682332"/>
              <a:gd name="connsiteY11" fmla="*/ 782638 h 1768475"/>
              <a:gd name="connsiteX12" fmla="*/ 0 w 1682332"/>
              <a:gd name="connsiteY12" fmla="*/ 289719 h 1768475"/>
              <a:gd name="connsiteX0" fmla="*/ 0 w 1682332"/>
              <a:gd name="connsiteY0" fmla="*/ 289719 h 1565275"/>
              <a:gd name="connsiteX1" fmla="*/ 696851 w 1682332"/>
              <a:gd name="connsiteY1" fmla="*/ 528934 h 1565275"/>
              <a:gd name="connsiteX2" fmla="*/ 876091 w 1682332"/>
              <a:gd name="connsiteY2" fmla="*/ 0 h 1565275"/>
              <a:gd name="connsiteX3" fmla="*/ 985481 w 1682332"/>
              <a:gd name="connsiteY3" fmla="*/ 528934 h 1565275"/>
              <a:gd name="connsiteX4" fmla="*/ 1682332 w 1682332"/>
              <a:gd name="connsiteY4" fmla="*/ 289719 h 1565275"/>
              <a:gd name="connsiteX5" fmla="*/ 1129796 w 1682332"/>
              <a:gd name="connsiteY5" fmla="*/ 782638 h 1565275"/>
              <a:gd name="connsiteX6" fmla="*/ 1682332 w 1682332"/>
              <a:gd name="connsiteY6" fmla="*/ 1275556 h 1565275"/>
              <a:gd name="connsiteX7" fmla="*/ 985481 w 1682332"/>
              <a:gd name="connsiteY7" fmla="*/ 1036341 h 1565275"/>
              <a:gd name="connsiteX8" fmla="*/ 895141 w 1682332"/>
              <a:gd name="connsiteY8" fmla="*/ 1565275 h 1565275"/>
              <a:gd name="connsiteX9" fmla="*/ 696851 w 1682332"/>
              <a:gd name="connsiteY9" fmla="*/ 1036341 h 1565275"/>
              <a:gd name="connsiteX10" fmla="*/ 107950 w 1682332"/>
              <a:gd name="connsiteY10" fmla="*/ 1351756 h 1565275"/>
              <a:gd name="connsiteX11" fmla="*/ 552536 w 1682332"/>
              <a:gd name="connsiteY11" fmla="*/ 782638 h 1565275"/>
              <a:gd name="connsiteX12" fmla="*/ 0 w 1682332"/>
              <a:gd name="connsiteY12" fmla="*/ 289719 h 1565275"/>
              <a:gd name="connsiteX0" fmla="*/ 0 w 1771232"/>
              <a:gd name="connsiteY0" fmla="*/ 289719 h 1565275"/>
              <a:gd name="connsiteX1" fmla="*/ 696851 w 1771232"/>
              <a:gd name="connsiteY1" fmla="*/ 528934 h 1565275"/>
              <a:gd name="connsiteX2" fmla="*/ 876091 w 1771232"/>
              <a:gd name="connsiteY2" fmla="*/ 0 h 1565275"/>
              <a:gd name="connsiteX3" fmla="*/ 985481 w 1771232"/>
              <a:gd name="connsiteY3" fmla="*/ 528934 h 1565275"/>
              <a:gd name="connsiteX4" fmla="*/ 1682332 w 1771232"/>
              <a:gd name="connsiteY4" fmla="*/ 289719 h 1565275"/>
              <a:gd name="connsiteX5" fmla="*/ 1129796 w 1771232"/>
              <a:gd name="connsiteY5" fmla="*/ 782638 h 1565275"/>
              <a:gd name="connsiteX6" fmla="*/ 1771232 w 1771232"/>
              <a:gd name="connsiteY6" fmla="*/ 1399381 h 1565275"/>
              <a:gd name="connsiteX7" fmla="*/ 985481 w 1771232"/>
              <a:gd name="connsiteY7" fmla="*/ 1036341 h 1565275"/>
              <a:gd name="connsiteX8" fmla="*/ 895141 w 1771232"/>
              <a:gd name="connsiteY8" fmla="*/ 1565275 h 1565275"/>
              <a:gd name="connsiteX9" fmla="*/ 696851 w 1771232"/>
              <a:gd name="connsiteY9" fmla="*/ 1036341 h 1565275"/>
              <a:gd name="connsiteX10" fmla="*/ 107950 w 1771232"/>
              <a:gd name="connsiteY10" fmla="*/ 1351756 h 1565275"/>
              <a:gd name="connsiteX11" fmla="*/ 552536 w 1771232"/>
              <a:gd name="connsiteY11" fmla="*/ 782638 h 1565275"/>
              <a:gd name="connsiteX12" fmla="*/ 0 w 1771232"/>
              <a:gd name="connsiteY12" fmla="*/ 289719 h 1565275"/>
              <a:gd name="connsiteX0" fmla="*/ 0 w 1736307"/>
              <a:gd name="connsiteY0" fmla="*/ 184944 h 1565275"/>
              <a:gd name="connsiteX1" fmla="*/ 661926 w 1736307"/>
              <a:gd name="connsiteY1" fmla="*/ 528934 h 1565275"/>
              <a:gd name="connsiteX2" fmla="*/ 841166 w 1736307"/>
              <a:gd name="connsiteY2" fmla="*/ 0 h 1565275"/>
              <a:gd name="connsiteX3" fmla="*/ 950556 w 1736307"/>
              <a:gd name="connsiteY3" fmla="*/ 528934 h 1565275"/>
              <a:gd name="connsiteX4" fmla="*/ 1647407 w 1736307"/>
              <a:gd name="connsiteY4" fmla="*/ 289719 h 1565275"/>
              <a:gd name="connsiteX5" fmla="*/ 1094871 w 1736307"/>
              <a:gd name="connsiteY5" fmla="*/ 782638 h 1565275"/>
              <a:gd name="connsiteX6" fmla="*/ 1736307 w 1736307"/>
              <a:gd name="connsiteY6" fmla="*/ 1399381 h 1565275"/>
              <a:gd name="connsiteX7" fmla="*/ 950556 w 1736307"/>
              <a:gd name="connsiteY7" fmla="*/ 1036341 h 1565275"/>
              <a:gd name="connsiteX8" fmla="*/ 860216 w 1736307"/>
              <a:gd name="connsiteY8" fmla="*/ 1565275 h 1565275"/>
              <a:gd name="connsiteX9" fmla="*/ 661926 w 1736307"/>
              <a:gd name="connsiteY9" fmla="*/ 1036341 h 1565275"/>
              <a:gd name="connsiteX10" fmla="*/ 73025 w 1736307"/>
              <a:gd name="connsiteY10" fmla="*/ 1351756 h 1565275"/>
              <a:gd name="connsiteX11" fmla="*/ 517611 w 1736307"/>
              <a:gd name="connsiteY11" fmla="*/ 782638 h 1565275"/>
              <a:gd name="connsiteX12" fmla="*/ 0 w 1736307"/>
              <a:gd name="connsiteY12" fmla="*/ 184944 h 1565275"/>
              <a:gd name="connsiteX0" fmla="*/ 0 w 1736307"/>
              <a:gd name="connsiteY0" fmla="*/ 184944 h 1565275"/>
              <a:gd name="connsiteX1" fmla="*/ 661926 w 1736307"/>
              <a:gd name="connsiteY1" fmla="*/ 528934 h 1565275"/>
              <a:gd name="connsiteX2" fmla="*/ 841166 w 1736307"/>
              <a:gd name="connsiteY2" fmla="*/ 0 h 1565275"/>
              <a:gd name="connsiteX3" fmla="*/ 950556 w 1736307"/>
              <a:gd name="connsiteY3" fmla="*/ 528934 h 1565275"/>
              <a:gd name="connsiteX4" fmla="*/ 1361657 w 1736307"/>
              <a:gd name="connsiteY4" fmla="*/ 365919 h 1565275"/>
              <a:gd name="connsiteX5" fmla="*/ 1094871 w 1736307"/>
              <a:gd name="connsiteY5" fmla="*/ 782638 h 1565275"/>
              <a:gd name="connsiteX6" fmla="*/ 1736307 w 1736307"/>
              <a:gd name="connsiteY6" fmla="*/ 1399381 h 1565275"/>
              <a:gd name="connsiteX7" fmla="*/ 950556 w 1736307"/>
              <a:gd name="connsiteY7" fmla="*/ 1036341 h 1565275"/>
              <a:gd name="connsiteX8" fmla="*/ 860216 w 1736307"/>
              <a:gd name="connsiteY8" fmla="*/ 1565275 h 1565275"/>
              <a:gd name="connsiteX9" fmla="*/ 661926 w 1736307"/>
              <a:gd name="connsiteY9" fmla="*/ 1036341 h 1565275"/>
              <a:gd name="connsiteX10" fmla="*/ 73025 w 1736307"/>
              <a:gd name="connsiteY10" fmla="*/ 1351756 h 1565275"/>
              <a:gd name="connsiteX11" fmla="*/ 517611 w 1736307"/>
              <a:gd name="connsiteY11" fmla="*/ 782638 h 1565275"/>
              <a:gd name="connsiteX12" fmla="*/ 0 w 1736307"/>
              <a:gd name="connsiteY12" fmla="*/ 184944 h 15652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736307" h="1565275">
                <a:moveTo>
                  <a:pt x="0" y="184944"/>
                </a:moveTo>
                <a:lnTo>
                  <a:pt x="661926" y="528934"/>
                </a:lnTo>
                <a:lnTo>
                  <a:pt x="841166" y="0"/>
                </a:lnTo>
                <a:lnTo>
                  <a:pt x="950556" y="528934"/>
                </a:lnTo>
                <a:lnTo>
                  <a:pt x="1361657" y="365919"/>
                </a:lnTo>
                <a:lnTo>
                  <a:pt x="1094871" y="782638"/>
                </a:lnTo>
                <a:lnTo>
                  <a:pt x="1736307" y="1399381"/>
                </a:lnTo>
                <a:lnTo>
                  <a:pt x="950556" y="1036341"/>
                </a:lnTo>
                <a:lnTo>
                  <a:pt x="860216" y="1565275"/>
                </a:lnTo>
                <a:lnTo>
                  <a:pt x="661926" y="1036341"/>
                </a:lnTo>
                <a:lnTo>
                  <a:pt x="73025" y="1351756"/>
                </a:lnTo>
                <a:lnTo>
                  <a:pt x="517611" y="782638"/>
                </a:lnTo>
                <a:lnTo>
                  <a:pt x="0" y="184944"/>
                </a:lnTo>
                <a:close/>
              </a:path>
            </a:pathLst>
          </a:custGeom>
          <a:solidFill>
            <a:srgbClr val="EED301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74" name="椭圆 273"/>
          <p:cNvSpPr/>
          <p:nvPr/>
        </p:nvSpPr>
        <p:spPr>
          <a:xfrm>
            <a:off x="821511" y="5158725"/>
            <a:ext cx="45719" cy="46528"/>
          </a:xfrm>
          <a:prstGeom prst="ellipse">
            <a:avLst/>
          </a:prstGeom>
          <a:solidFill>
            <a:srgbClr val="EED30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75" name="椭圆 274"/>
          <p:cNvSpPr/>
          <p:nvPr/>
        </p:nvSpPr>
        <p:spPr>
          <a:xfrm>
            <a:off x="496358" y="6401741"/>
            <a:ext cx="45719" cy="46528"/>
          </a:xfrm>
          <a:prstGeom prst="ellipse">
            <a:avLst/>
          </a:prstGeom>
          <a:solidFill>
            <a:srgbClr val="EED30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76" name="椭圆 275"/>
          <p:cNvSpPr/>
          <p:nvPr/>
        </p:nvSpPr>
        <p:spPr>
          <a:xfrm>
            <a:off x="1356406" y="5385408"/>
            <a:ext cx="45719" cy="46528"/>
          </a:xfrm>
          <a:prstGeom prst="ellipse">
            <a:avLst/>
          </a:prstGeom>
          <a:solidFill>
            <a:srgbClr val="13A98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77" name="椭圆 276"/>
          <p:cNvSpPr/>
          <p:nvPr/>
        </p:nvSpPr>
        <p:spPr>
          <a:xfrm>
            <a:off x="232742" y="3743025"/>
            <a:ext cx="45719" cy="46528"/>
          </a:xfrm>
          <a:prstGeom prst="ellipse">
            <a:avLst/>
          </a:prstGeom>
          <a:solidFill>
            <a:srgbClr val="AD331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78" name="十字星 277"/>
          <p:cNvSpPr/>
          <p:nvPr/>
        </p:nvSpPr>
        <p:spPr>
          <a:xfrm rot="18653403">
            <a:off x="545015" y="4084514"/>
            <a:ext cx="83809" cy="106538"/>
          </a:xfrm>
          <a:prstGeom prst="star4">
            <a:avLst/>
          </a:prstGeom>
          <a:solidFill>
            <a:srgbClr val="EED301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79" name="椭圆 278"/>
          <p:cNvSpPr/>
          <p:nvPr/>
        </p:nvSpPr>
        <p:spPr>
          <a:xfrm>
            <a:off x="1537098" y="3075885"/>
            <a:ext cx="66665" cy="67846"/>
          </a:xfrm>
          <a:prstGeom prst="ellipse">
            <a:avLst/>
          </a:prstGeom>
          <a:noFill/>
          <a:ln w="25400">
            <a:solidFill>
              <a:srgbClr val="EED30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80" name="椭圆 279"/>
          <p:cNvSpPr/>
          <p:nvPr/>
        </p:nvSpPr>
        <p:spPr>
          <a:xfrm>
            <a:off x="1171712" y="3171586"/>
            <a:ext cx="45719" cy="46528"/>
          </a:xfrm>
          <a:prstGeom prst="ellipse">
            <a:avLst/>
          </a:prstGeom>
          <a:solidFill>
            <a:srgbClr val="13A98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81" name="椭圆 280"/>
          <p:cNvSpPr/>
          <p:nvPr/>
        </p:nvSpPr>
        <p:spPr>
          <a:xfrm>
            <a:off x="657153" y="3579339"/>
            <a:ext cx="45719" cy="46528"/>
          </a:xfrm>
          <a:prstGeom prst="ellipse">
            <a:avLst/>
          </a:prstGeom>
          <a:solidFill>
            <a:srgbClr val="AD331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82" name="椭圆 281"/>
          <p:cNvSpPr/>
          <p:nvPr/>
        </p:nvSpPr>
        <p:spPr>
          <a:xfrm>
            <a:off x="622631" y="2834942"/>
            <a:ext cx="45719" cy="46528"/>
          </a:xfrm>
          <a:prstGeom prst="ellipse">
            <a:avLst/>
          </a:prstGeom>
          <a:solidFill>
            <a:srgbClr val="AD331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83" name="椭圆 282"/>
          <p:cNvSpPr/>
          <p:nvPr/>
        </p:nvSpPr>
        <p:spPr>
          <a:xfrm>
            <a:off x="1226073" y="2562520"/>
            <a:ext cx="45719" cy="46528"/>
          </a:xfrm>
          <a:prstGeom prst="ellipse">
            <a:avLst/>
          </a:prstGeom>
          <a:solidFill>
            <a:srgbClr val="AD331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84" name="椭圆 283"/>
          <p:cNvSpPr/>
          <p:nvPr/>
        </p:nvSpPr>
        <p:spPr>
          <a:xfrm>
            <a:off x="552835" y="3209833"/>
            <a:ext cx="64347" cy="65487"/>
          </a:xfrm>
          <a:prstGeom prst="ellipse">
            <a:avLst/>
          </a:prstGeom>
          <a:noFill/>
          <a:ln w="25400">
            <a:solidFill>
              <a:srgbClr val="EED30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91" name="椭圆 290"/>
          <p:cNvSpPr/>
          <p:nvPr/>
        </p:nvSpPr>
        <p:spPr>
          <a:xfrm>
            <a:off x="243765" y="301470"/>
            <a:ext cx="45719" cy="46528"/>
          </a:xfrm>
          <a:prstGeom prst="ellipse">
            <a:avLst/>
          </a:prstGeom>
          <a:solidFill>
            <a:srgbClr val="EED30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92" name="椭圆 291"/>
          <p:cNvSpPr/>
          <p:nvPr/>
        </p:nvSpPr>
        <p:spPr>
          <a:xfrm>
            <a:off x="834224" y="1154507"/>
            <a:ext cx="45719" cy="46528"/>
          </a:xfrm>
          <a:prstGeom prst="ellipse">
            <a:avLst/>
          </a:prstGeom>
          <a:solidFill>
            <a:srgbClr val="EED30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93" name="椭圆 292"/>
          <p:cNvSpPr/>
          <p:nvPr/>
        </p:nvSpPr>
        <p:spPr>
          <a:xfrm>
            <a:off x="649261" y="689963"/>
            <a:ext cx="45719" cy="46528"/>
          </a:xfrm>
          <a:prstGeom prst="ellipse">
            <a:avLst/>
          </a:prstGeom>
          <a:solidFill>
            <a:srgbClr val="13A98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94" name="椭圆 293"/>
          <p:cNvSpPr/>
          <p:nvPr/>
        </p:nvSpPr>
        <p:spPr>
          <a:xfrm>
            <a:off x="799623" y="123766"/>
            <a:ext cx="45719" cy="46528"/>
          </a:xfrm>
          <a:prstGeom prst="ellipse">
            <a:avLst/>
          </a:prstGeom>
          <a:solidFill>
            <a:srgbClr val="AD331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95" name="椭圆 294"/>
          <p:cNvSpPr/>
          <p:nvPr/>
        </p:nvSpPr>
        <p:spPr>
          <a:xfrm>
            <a:off x="258391" y="1191043"/>
            <a:ext cx="46928" cy="47758"/>
          </a:xfrm>
          <a:prstGeom prst="ellipse">
            <a:avLst/>
          </a:prstGeom>
          <a:solidFill>
            <a:srgbClr val="AD331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96" name="椭圆 295"/>
          <p:cNvSpPr/>
          <p:nvPr/>
        </p:nvSpPr>
        <p:spPr>
          <a:xfrm>
            <a:off x="11054813" y="1642401"/>
            <a:ext cx="45719" cy="46528"/>
          </a:xfrm>
          <a:prstGeom prst="ellipse">
            <a:avLst/>
          </a:prstGeom>
          <a:solidFill>
            <a:srgbClr val="EED30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97" name="椭圆 296"/>
          <p:cNvSpPr/>
          <p:nvPr/>
        </p:nvSpPr>
        <p:spPr>
          <a:xfrm>
            <a:off x="11460309" y="2030894"/>
            <a:ext cx="45719" cy="46528"/>
          </a:xfrm>
          <a:prstGeom prst="ellipse">
            <a:avLst/>
          </a:prstGeom>
          <a:solidFill>
            <a:srgbClr val="13A98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98" name="椭圆 297"/>
          <p:cNvSpPr/>
          <p:nvPr/>
        </p:nvSpPr>
        <p:spPr>
          <a:xfrm>
            <a:off x="11610671" y="1464697"/>
            <a:ext cx="45719" cy="46528"/>
          </a:xfrm>
          <a:prstGeom prst="ellipse">
            <a:avLst/>
          </a:prstGeom>
          <a:solidFill>
            <a:srgbClr val="AD331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99" name="十字星 298"/>
          <p:cNvSpPr/>
          <p:nvPr/>
        </p:nvSpPr>
        <p:spPr>
          <a:xfrm rot="18653403">
            <a:off x="10963323" y="1265135"/>
            <a:ext cx="83809" cy="106538"/>
          </a:xfrm>
          <a:prstGeom prst="star4">
            <a:avLst/>
          </a:prstGeom>
          <a:solidFill>
            <a:srgbClr val="EED301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00" name="椭圆 299"/>
          <p:cNvSpPr/>
          <p:nvPr/>
        </p:nvSpPr>
        <p:spPr>
          <a:xfrm>
            <a:off x="11075461" y="759960"/>
            <a:ext cx="45719" cy="46528"/>
          </a:xfrm>
          <a:prstGeom prst="ellipse">
            <a:avLst/>
          </a:prstGeom>
          <a:solidFill>
            <a:srgbClr val="AD331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01" name="椭圆 300"/>
          <p:cNvSpPr/>
          <p:nvPr/>
        </p:nvSpPr>
        <p:spPr>
          <a:xfrm>
            <a:off x="934114" y="5646104"/>
            <a:ext cx="45719" cy="46528"/>
          </a:xfrm>
          <a:prstGeom prst="ellipse">
            <a:avLst/>
          </a:prstGeom>
          <a:solidFill>
            <a:srgbClr val="EED30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02" name="椭圆 301"/>
          <p:cNvSpPr/>
          <p:nvPr/>
        </p:nvSpPr>
        <p:spPr>
          <a:xfrm>
            <a:off x="7789343" y="1935394"/>
            <a:ext cx="45719" cy="46528"/>
          </a:xfrm>
          <a:prstGeom prst="ellipse">
            <a:avLst/>
          </a:prstGeom>
          <a:solidFill>
            <a:srgbClr val="EED30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03" name="椭圆 302"/>
          <p:cNvSpPr/>
          <p:nvPr/>
        </p:nvSpPr>
        <p:spPr>
          <a:xfrm>
            <a:off x="1150846" y="6252138"/>
            <a:ext cx="45719" cy="46528"/>
          </a:xfrm>
          <a:prstGeom prst="ellipse">
            <a:avLst/>
          </a:prstGeom>
          <a:solidFill>
            <a:srgbClr val="13A98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04" name="椭圆 303"/>
          <p:cNvSpPr/>
          <p:nvPr/>
        </p:nvSpPr>
        <p:spPr>
          <a:xfrm>
            <a:off x="6715042" y="1102843"/>
            <a:ext cx="45719" cy="46528"/>
          </a:xfrm>
          <a:prstGeom prst="ellipse">
            <a:avLst/>
          </a:prstGeom>
          <a:solidFill>
            <a:srgbClr val="AD331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05" name="椭圆 304"/>
          <p:cNvSpPr/>
          <p:nvPr/>
        </p:nvSpPr>
        <p:spPr>
          <a:xfrm>
            <a:off x="3554086" y="1533619"/>
            <a:ext cx="45719" cy="46528"/>
          </a:xfrm>
          <a:prstGeom prst="ellipse">
            <a:avLst/>
          </a:prstGeom>
          <a:solidFill>
            <a:srgbClr val="AD331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06" name="椭圆 305"/>
          <p:cNvSpPr/>
          <p:nvPr/>
        </p:nvSpPr>
        <p:spPr>
          <a:xfrm>
            <a:off x="417096" y="4550627"/>
            <a:ext cx="45719" cy="46528"/>
          </a:xfrm>
          <a:prstGeom prst="ellipse">
            <a:avLst/>
          </a:prstGeom>
          <a:solidFill>
            <a:srgbClr val="13A98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07" name="椭圆 306"/>
          <p:cNvSpPr/>
          <p:nvPr/>
        </p:nvSpPr>
        <p:spPr>
          <a:xfrm>
            <a:off x="395233" y="5188739"/>
            <a:ext cx="45719" cy="46528"/>
          </a:xfrm>
          <a:prstGeom prst="ellipse">
            <a:avLst/>
          </a:prstGeom>
          <a:solidFill>
            <a:srgbClr val="AD331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08" name="椭圆 307"/>
          <p:cNvSpPr/>
          <p:nvPr/>
        </p:nvSpPr>
        <p:spPr>
          <a:xfrm>
            <a:off x="11941967" y="4451383"/>
            <a:ext cx="45719" cy="46528"/>
          </a:xfrm>
          <a:prstGeom prst="ellipse">
            <a:avLst/>
          </a:prstGeom>
          <a:solidFill>
            <a:srgbClr val="EED30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09" name="椭圆 308"/>
          <p:cNvSpPr/>
          <p:nvPr/>
        </p:nvSpPr>
        <p:spPr>
          <a:xfrm>
            <a:off x="10824221" y="2362572"/>
            <a:ext cx="45719" cy="46528"/>
          </a:xfrm>
          <a:prstGeom prst="ellipse">
            <a:avLst/>
          </a:prstGeom>
          <a:solidFill>
            <a:srgbClr val="13A98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10" name="椭圆 309"/>
          <p:cNvSpPr/>
          <p:nvPr/>
        </p:nvSpPr>
        <p:spPr>
          <a:xfrm>
            <a:off x="10842130" y="2580613"/>
            <a:ext cx="45719" cy="46528"/>
          </a:xfrm>
          <a:prstGeom prst="ellipse">
            <a:avLst/>
          </a:prstGeom>
          <a:solidFill>
            <a:srgbClr val="AD331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11" name="椭圆 310"/>
          <p:cNvSpPr/>
          <p:nvPr/>
        </p:nvSpPr>
        <p:spPr>
          <a:xfrm flipV="1">
            <a:off x="11342920" y="5113629"/>
            <a:ext cx="45719" cy="46528"/>
          </a:xfrm>
          <a:prstGeom prst="ellipse">
            <a:avLst/>
          </a:prstGeom>
          <a:solidFill>
            <a:srgbClr val="13A98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12" name="椭圆 311"/>
          <p:cNvSpPr/>
          <p:nvPr/>
        </p:nvSpPr>
        <p:spPr>
          <a:xfrm>
            <a:off x="11456890" y="4479624"/>
            <a:ext cx="45719" cy="46528"/>
          </a:xfrm>
          <a:prstGeom prst="ellipse">
            <a:avLst/>
          </a:prstGeom>
          <a:solidFill>
            <a:srgbClr val="13A98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13" name="椭圆 312"/>
          <p:cNvSpPr/>
          <p:nvPr/>
        </p:nvSpPr>
        <p:spPr>
          <a:xfrm>
            <a:off x="11474799" y="4697665"/>
            <a:ext cx="45719" cy="46528"/>
          </a:xfrm>
          <a:prstGeom prst="ellipse">
            <a:avLst/>
          </a:prstGeom>
          <a:solidFill>
            <a:srgbClr val="AD331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14" name="椭圆 313"/>
          <p:cNvSpPr/>
          <p:nvPr/>
        </p:nvSpPr>
        <p:spPr>
          <a:xfrm>
            <a:off x="11776086" y="2792624"/>
            <a:ext cx="45719" cy="46528"/>
          </a:xfrm>
          <a:prstGeom prst="ellipse">
            <a:avLst/>
          </a:prstGeom>
          <a:solidFill>
            <a:srgbClr val="13A98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15" name="椭圆 314"/>
          <p:cNvSpPr/>
          <p:nvPr/>
        </p:nvSpPr>
        <p:spPr>
          <a:xfrm>
            <a:off x="11950546" y="5493536"/>
            <a:ext cx="45719" cy="46528"/>
          </a:xfrm>
          <a:prstGeom prst="ellipse">
            <a:avLst/>
          </a:prstGeom>
          <a:solidFill>
            <a:srgbClr val="AD331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16" name="椭圆 315"/>
          <p:cNvSpPr/>
          <p:nvPr/>
        </p:nvSpPr>
        <p:spPr>
          <a:xfrm>
            <a:off x="12251833" y="3588495"/>
            <a:ext cx="45719" cy="46528"/>
          </a:xfrm>
          <a:prstGeom prst="ellipse">
            <a:avLst/>
          </a:prstGeom>
          <a:solidFill>
            <a:srgbClr val="13A98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17" name="椭圆 316"/>
          <p:cNvSpPr/>
          <p:nvPr/>
        </p:nvSpPr>
        <p:spPr>
          <a:xfrm flipH="1" flipV="1">
            <a:off x="11662654" y="721631"/>
            <a:ext cx="45719" cy="46528"/>
          </a:xfrm>
          <a:prstGeom prst="ellipse">
            <a:avLst/>
          </a:prstGeom>
          <a:solidFill>
            <a:srgbClr val="13A98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18" name="椭圆 317"/>
          <p:cNvSpPr/>
          <p:nvPr/>
        </p:nvSpPr>
        <p:spPr>
          <a:xfrm flipH="1">
            <a:off x="8716706" y="390940"/>
            <a:ext cx="45719" cy="46528"/>
          </a:xfrm>
          <a:prstGeom prst="ellipse">
            <a:avLst/>
          </a:prstGeom>
          <a:solidFill>
            <a:srgbClr val="EED30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19" name="椭圆 318"/>
          <p:cNvSpPr/>
          <p:nvPr/>
        </p:nvSpPr>
        <p:spPr>
          <a:xfrm>
            <a:off x="10821589" y="6533433"/>
            <a:ext cx="45719" cy="46528"/>
          </a:xfrm>
          <a:prstGeom prst="ellipse">
            <a:avLst/>
          </a:prstGeom>
          <a:solidFill>
            <a:srgbClr val="EED30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20" name="椭圆 319"/>
          <p:cNvSpPr/>
          <p:nvPr/>
        </p:nvSpPr>
        <p:spPr>
          <a:xfrm>
            <a:off x="11865235" y="6672563"/>
            <a:ext cx="45719" cy="46528"/>
          </a:xfrm>
          <a:prstGeom prst="ellipse">
            <a:avLst/>
          </a:prstGeom>
          <a:solidFill>
            <a:srgbClr val="13A98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21" name="椭圆 320"/>
          <p:cNvSpPr/>
          <p:nvPr/>
        </p:nvSpPr>
        <p:spPr>
          <a:xfrm>
            <a:off x="11290191" y="6172859"/>
            <a:ext cx="45719" cy="46528"/>
          </a:xfrm>
          <a:prstGeom prst="ellipse">
            <a:avLst/>
          </a:prstGeom>
          <a:solidFill>
            <a:srgbClr val="13A98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22" name="椭圆 321"/>
          <p:cNvSpPr/>
          <p:nvPr/>
        </p:nvSpPr>
        <p:spPr>
          <a:xfrm>
            <a:off x="11244472" y="6527193"/>
            <a:ext cx="45719" cy="46528"/>
          </a:xfrm>
          <a:prstGeom prst="ellipse">
            <a:avLst/>
          </a:prstGeom>
          <a:solidFill>
            <a:srgbClr val="AD331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23" name="椭圆 322"/>
          <p:cNvSpPr/>
          <p:nvPr/>
        </p:nvSpPr>
        <p:spPr>
          <a:xfrm>
            <a:off x="10169866" y="6441663"/>
            <a:ext cx="45719" cy="46527"/>
          </a:xfrm>
          <a:prstGeom prst="ellipse">
            <a:avLst/>
          </a:prstGeom>
          <a:solidFill>
            <a:srgbClr val="AD331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24" name="椭圆 323"/>
          <p:cNvSpPr/>
          <p:nvPr/>
        </p:nvSpPr>
        <p:spPr>
          <a:xfrm>
            <a:off x="11944996" y="6383264"/>
            <a:ext cx="45719" cy="46528"/>
          </a:xfrm>
          <a:prstGeom prst="ellipse">
            <a:avLst/>
          </a:prstGeom>
          <a:solidFill>
            <a:srgbClr val="AD331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25" name="十字星 324"/>
          <p:cNvSpPr/>
          <p:nvPr/>
        </p:nvSpPr>
        <p:spPr>
          <a:xfrm rot="18653403">
            <a:off x="1613989" y="2382861"/>
            <a:ext cx="185135" cy="235344"/>
          </a:xfrm>
          <a:prstGeom prst="star4">
            <a:avLst/>
          </a:prstGeom>
          <a:solidFill>
            <a:srgbClr val="EED301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27" name="十字星 326"/>
          <p:cNvSpPr/>
          <p:nvPr/>
        </p:nvSpPr>
        <p:spPr>
          <a:xfrm rot="18653403">
            <a:off x="9788259" y="3461662"/>
            <a:ext cx="257504" cy="327339"/>
          </a:xfrm>
          <a:prstGeom prst="star4">
            <a:avLst/>
          </a:prstGeom>
          <a:solidFill>
            <a:srgbClr val="EED301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28" name="六角星 201"/>
          <p:cNvSpPr/>
          <p:nvPr/>
        </p:nvSpPr>
        <p:spPr>
          <a:xfrm>
            <a:off x="10031300" y="4794062"/>
            <a:ext cx="233251" cy="221162"/>
          </a:xfrm>
          <a:custGeom>
            <a:avLst/>
            <a:gdLst>
              <a:gd name="connsiteX0" fmla="*/ 0 w 1682332"/>
              <a:gd name="connsiteY0" fmla="*/ 492919 h 1971675"/>
              <a:gd name="connsiteX1" fmla="*/ 696851 w 1682332"/>
              <a:gd name="connsiteY1" fmla="*/ 732134 h 1971675"/>
              <a:gd name="connsiteX2" fmla="*/ 841166 w 1682332"/>
              <a:gd name="connsiteY2" fmla="*/ 0 h 1971675"/>
              <a:gd name="connsiteX3" fmla="*/ 985481 w 1682332"/>
              <a:gd name="connsiteY3" fmla="*/ 732134 h 1971675"/>
              <a:gd name="connsiteX4" fmla="*/ 1682332 w 1682332"/>
              <a:gd name="connsiteY4" fmla="*/ 492919 h 1971675"/>
              <a:gd name="connsiteX5" fmla="*/ 1129796 w 1682332"/>
              <a:gd name="connsiteY5" fmla="*/ 985838 h 1971675"/>
              <a:gd name="connsiteX6" fmla="*/ 1682332 w 1682332"/>
              <a:gd name="connsiteY6" fmla="*/ 1478756 h 1971675"/>
              <a:gd name="connsiteX7" fmla="*/ 985481 w 1682332"/>
              <a:gd name="connsiteY7" fmla="*/ 1239541 h 1971675"/>
              <a:gd name="connsiteX8" fmla="*/ 841166 w 1682332"/>
              <a:gd name="connsiteY8" fmla="*/ 1971675 h 1971675"/>
              <a:gd name="connsiteX9" fmla="*/ 696851 w 1682332"/>
              <a:gd name="connsiteY9" fmla="*/ 1239541 h 1971675"/>
              <a:gd name="connsiteX10" fmla="*/ 0 w 1682332"/>
              <a:gd name="connsiteY10" fmla="*/ 1478756 h 1971675"/>
              <a:gd name="connsiteX11" fmla="*/ 552536 w 1682332"/>
              <a:gd name="connsiteY11" fmla="*/ 985838 h 1971675"/>
              <a:gd name="connsiteX12" fmla="*/ 0 w 1682332"/>
              <a:gd name="connsiteY12" fmla="*/ 492919 h 1971675"/>
              <a:gd name="connsiteX0" fmla="*/ 0 w 1682332"/>
              <a:gd name="connsiteY0" fmla="*/ 289719 h 1768475"/>
              <a:gd name="connsiteX1" fmla="*/ 696851 w 1682332"/>
              <a:gd name="connsiteY1" fmla="*/ 528934 h 1768475"/>
              <a:gd name="connsiteX2" fmla="*/ 876091 w 1682332"/>
              <a:gd name="connsiteY2" fmla="*/ 0 h 1768475"/>
              <a:gd name="connsiteX3" fmla="*/ 985481 w 1682332"/>
              <a:gd name="connsiteY3" fmla="*/ 528934 h 1768475"/>
              <a:gd name="connsiteX4" fmla="*/ 1682332 w 1682332"/>
              <a:gd name="connsiteY4" fmla="*/ 289719 h 1768475"/>
              <a:gd name="connsiteX5" fmla="*/ 1129796 w 1682332"/>
              <a:gd name="connsiteY5" fmla="*/ 782638 h 1768475"/>
              <a:gd name="connsiteX6" fmla="*/ 1682332 w 1682332"/>
              <a:gd name="connsiteY6" fmla="*/ 1275556 h 1768475"/>
              <a:gd name="connsiteX7" fmla="*/ 985481 w 1682332"/>
              <a:gd name="connsiteY7" fmla="*/ 1036341 h 1768475"/>
              <a:gd name="connsiteX8" fmla="*/ 841166 w 1682332"/>
              <a:gd name="connsiteY8" fmla="*/ 1768475 h 1768475"/>
              <a:gd name="connsiteX9" fmla="*/ 696851 w 1682332"/>
              <a:gd name="connsiteY9" fmla="*/ 1036341 h 1768475"/>
              <a:gd name="connsiteX10" fmla="*/ 0 w 1682332"/>
              <a:gd name="connsiteY10" fmla="*/ 1275556 h 1768475"/>
              <a:gd name="connsiteX11" fmla="*/ 552536 w 1682332"/>
              <a:gd name="connsiteY11" fmla="*/ 782638 h 1768475"/>
              <a:gd name="connsiteX12" fmla="*/ 0 w 1682332"/>
              <a:gd name="connsiteY12" fmla="*/ 289719 h 1768475"/>
              <a:gd name="connsiteX0" fmla="*/ 0 w 1682332"/>
              <a:gd name="connsiteY0" fmla="*/ 289719 h 1768475"/>
              <a:gd name="connsiteX1" fmla="*/ 696851 w 1682332"/>
              <a:gd name="connsiteY1" fmla="*/ 528934 h 1768475"/>
              <a:gd name="connsiteX2" fmla="*/ 876091 w 1682332"/>
              <a:gd name="connsiteY2" fmla="*/ 0 h 1768475"/>
              <a:gd name="connsiteX3" fmla="*/ 985481 w 1682332"/>
              <a:gd name="connsiteY3" fmla="*/ 528934 h 1768475"/>
              <a:gd name="connsiteX4" fmla="*/ 1682332 w 1682332"/>
              <a:gd name="connsiteY4" fmla="*/ 289719 h 1768475"/>
              <a:gd name="connsiteX5" fmla="*/ 1129796 w 1682332"/>
              <a:gd name="connsiteY5" fmla="*/ 782638 h 1768475"/>
              <a:gd name="connsiteX6" fmla="*/ 1682332 w 1682332"/>
              <a:gd name="connsiteY6" fmla="*/ 1275556 h 1768475"/>
              <a:gd name="connsiteX7" fmla="*/ 985481 w 1682332"/>
              <a:gd name="connsiteY7" fmla="*/ 1036341 h 1768475"/>
              <a:gd name="connsiteX8" fmla="*/ 841166 w 1682332"/>
              <a:gd name="connsiteY8" fmla="*/ 1768475 h 1768475"/>
              <a:gd name="connsiteX9" fmla="*/ 696851 w 1682332"/>
              <a:gd name="connsiteY9" fmla="*/ 1036341 h 1768475"/>
              <a:gd name="connsiteX10" fmla="*/ 107950 w 1682332"/>
              <a:gd name="connsiteY10" fmla="*/ 1351756 h 1768475"/>
              <a:gd name="connsiteX11" fmla="*/ 552536 w 1682332"/>
              <a:gd name="connsiteY11" fmla="*/ 782638 h 1768475"/>
              <a:gd name="connsiteX12" fmla="*/ 0 w 1682332"/>
              <a:gd name="connsiteY12" fmla="*/ 289719 h 1768475"/>
              <a:gd name="connsiteX0" fmla="*/ 0 w 1682332"/>
              <a:gd name="connsiteY0" fmla="*/ 289719 h 1565275"/>
              <a:gd name="connsiteX1" fmla="*/ 696851 w 1682332"/>
              <a:gd name="connsiteY1" fmla="*/ 528934 h 1565275"/>
              <a:gd name="connsiteX2" fmla="*/ 876091 w 1682332"/>
              <a:gd name="connsiteY2" fmla="*/ 0 h 1565275"/>
              <a:gd name="connsiteX3" fmla="*/ 985481 w 1682332"/>
              <a:gd name="connsiteY3" fmla="*/ 528934 h 1565275"/>
              <a:gd name="connsiteX4" fmla="*/ 1682332 w 1682332"/>
              <a:gd name="connsiteY4" fmla="*/ 289719 h 1565275"/>
              <a:gd name="connsiteX5" fmla="*/ 1129796 w 1682332"/>
              <a:gd name="connsiteY5" fmla="*/ 782638 h 1565275"/>
              <a:gd name="connsiteX6" fmla="*/ 1682332 w 1682332"/>
              <a:gd name="connsiteY6" fmla="*/ 1275556 h 1565275"/>
              <a:gd name="connsiteX7" fmla="*/ 985481 w 1682332"/>
              <a:gd name="connsiteY7" fmla="*/ 1036341 h 1565275"/>
              <a:gd name="connsiteX8" fmla="*/ 895141 w 1682332"/>
              <a:gd name="connsiteY8" fmla="*/ 1565275 h 1565275"/>
              <a:gd name="connsiteX9" fmla="*/ 696851 w 1682332"/>
              <a:gd name="connsiteY9" fmla="*/ 1036341 h 1565275"/>
              <a:gd name="connsiteX10" fmla="*/ 107950 w 1682332"/>
              <a:gd name="connsiteY10" fmla="*/ 1351756 h 1565275"/>
              <a:gd name="connsiteX11" fmla="*/ 552536 w 1682332"/>
              <a:gd name="connsiteY11" fmla="*/ 782638 h 1565275"/>
              <a:gd name="connsiteX12" fmla="*/ 0 w 1682332"/>
              <a:gd name="connsiteY12" fmla="*/ 289719 h 1565275"/>
              <a:gd name="connsiteX0" fmla="*/ 0 w 1771232"/>
              <a:gd name="connsiteY0" fmla="*/ 289719 h 1565275"/>
              <a:gd name="connsiteX1" fmla="*/ 696851 w 1771232"/>
              <a:gd name="connsiteY1" fmla="*/ 528934 h 1565275"/>
              <a:gd name="connsiteX2" fmla="*/ 876091 w 1771232"/>
              <a:gd name="connsiteY2" fmla="*/ 0 h 1565275"/>
              <a:gd name="connsiteX3" fmla="*/ 985481 w 1771232"/>
              <a:gd name="connsiteY3" fmla="*/ 528934 h 1565275"/>
              <a:gd name="connsiteX4" fmla="*/ 1682332 w 1771232"/>
              <a:gd name="connsiteY4" fmla="*/ 289719 h 1565275"/>
              <a:gd name="connsiteX5" fmla="*/ 1129796 w 1771232"/>
              <a:gd name="connsiteY5" fmla="*/ 782638 h 1565275"/>
              <a:gd name="connsiteX6" fmla="*/ 1771232 w 1771232"/>
              <a:gd name="connsiteY6" fmla="*/ 1399381 h 1565275"/>
              <a:gd name="connsiteX7" fmla="*/ 985481 w 1771232"/>
              <a:gd name="connsiteY7" fmla="*/ 1036341 h 1565275"/>
              <a:gd name="connsiteX8" fmla="*/ 895141 w 1771232"/>
              <a:gd name="connsiteY8" fmla="*/ 1565275 h 1565275"/>
              <a:gd name="connsiteX9" fmla="*/ 696851 w 1771232"/>
              <a:gd name="connsiteY9" fmla="*/ 1036341 h 1565275"/>
              <a:gd name="connsiteX10" fmla="*/ 107950 w 1771232"/>
              <a:gd name="connsiteY10" fmla="*/ 1351756 h 1565275"/>
              <a:gd name="connsiteX11" fmla="*/ 552536 w 1771232"/>
              <a:gd name="connsiteY11" fmla="*/ 782638 h 1565275"/>
              <a:gd name="connsiteX12" fmla="*/ 0 w 1771232"/>
              <a:gd name="connsiteY12" fmla="*/ 289719 h 1565275"/>
              <a:gd name="connsiteX0" fmla="*/ 0 w 1736307"/>
              <a:gd name="connsiteY0" fmla="*/ 184944 h 1565275"/>
              <a:gd name="connsiteX1" fmla="*/ 661926 w 1736307"/>
              <a:gd name="connsiteY1" fmla="*/ 528934 h 1565275"/>
              <a:gd name="connsiteX2" fmla="*/ 841166 w 1736307"/>
              <a:gd name="connsiteY2" fmla="*/ 0 h 1565275"/>
              <a:gd name="connsiteX3" fmla="*/ 950556 w 1736307"/>
              <a:gd name="connsiteY3" fmla="*/ 528934 h 1565275"/>
              <a:gd name="connsiteX4" fmla="*/ 1647407 w 1736307"/>
              <a:gd name="connsiteY4" fmla="*/ 289719 h 1565275"/>
              <a:gd name="connsiteX5" fmla="*/ 1094871 w 1736307"/>
              <a:gd name="connsiteY5" fmla="*/ 782638 h 1565275"/>
              <a:gd name="connsiteX6" fmla="*/ 1736307 w 1736307"/>
              <a:gd name="connsiteY6" fmla="*/ 1399381 h 1565275"/>
              <a:gd name="connsiteX7" fmla="*/ 950556 w 1736307"/>
              <a:gd name="connsiteY7" fmla="*/ 1036341 h 1565275"/>
              <a:gd name="connsiteX8" fmla="*/ 860216 w 1736307"/>
              <a:gd name="connsiteY8" fmla="*/ 1565275 h 1565275"/>
              <a:gd name="connsiteX9" fmla="*/ 661926 w 1736307"/>
              <a:gd name="connsiteY9" fmla="*/ 1036341 h 1565275"/>
              <a:gd name="connsiteX10" fmla="*/ 73025 w 1736307"/>
              <a:gd name="connsiteY10" fmla="*/ 1351756 h 1565275"/>
              <a:gd name="connsiteX11" fmla="*/ 517611 w 1736307"/>
              <a:gd name="connsiteY11" fmla="*/ 782638 h 1565275"/>
              <a:gd name="connsiteX12" fmla="*/ 0 w 1736307"/>
              <a:gd name="connsiteY12" fmla="*/ 184944 h 1565275"/>
              <a:gd name="connsiteX0" fmla="*/ 0 w 1736307"/>
              <a:gd name="connsiteY0" fmla="*/ 184944 h 1565275"/>
              <a:gd name="connsiteX1" fmla="*/ 661926 w 1736307"/>
              <a:gd name="connsiteY1" fmla="*/ 528934 h 1565275"/>
              <a:gd name="connsiteX2" fmla="*/ 841166 w 1736307"/>
              <a:gd name="connsiteY2" fmla="*/ 0 h 1565275"/>
              <a:gd name="connsiteX3" fmla="*/ 950556 w 1736307"/>
              <a:gd name="connsiteY3" fmla="*/ 528934 h 1565275"/>
              <a:gd name="connsiteX4" fmla="*/ 1361657 w 1736307"/>
              <a:gd name="connsiteY4" fmla="*/ 365919 h 1565275"/>
              <a:gd name="connsiteX5" fmla="*/ 1094871 w 1736307"/>
              <a:gd name="connsiteY5" fmla="*/ 782638 h 1565275"/>
              <a:gd name="connsiteX6" fmla="*/ 1736307 w 1736307"/>
              <a:gd name="connsiteY6" fmla="*/ 1399381 h 1565275"/>
              <a:gd name="connsiteX7" fmla="*/ 950556 w 1736307"/>
              <a:gd name="connsiteY7" fmla="*/ 1036341 h 1565275"/>
              <a:gd name="connsiteX8" fmla="*/ 860216 w 1736307"/>
              <a:gd name="connsiteY8" fmla="*/ 1565275 h 1565275"/>
              <a:gd name="connsiteX9" fmla="*/ 661926 w 1736307"/>
              <a:gd name="connsiteY9" fmla="*/ 1036341 h 1565275"/>
              <a:gd name="connsiteX10" fmla="*/ 73025 w 1736307"/>
              <a:gd name="connsiteY10" fmla="*/ 1351756 h 1565275"/>
              <a:gd name="connsiteX11" fmla="*/ 517611 w 1736307"/>
              <a:gd name="connsiteY11" fmla="*/ 782638 h 1565275"/>
              <a:gd name="connsiteX12" fmla="*/ 0 w 1736307"/>
              <a:gd name="connsiteY12" fmla="*/ 184944 h 15652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736307" h="1565275">
                <a:moveTo>
                  <a:pt x="0" y="184944"/>
                </a:moveTo>
                <a:lnTo>
                  <a:pt x="661926" y="528934"/>
                </a:lnTo>
                <a:lnTo>
                  <a:pt x="841166" y="0"/>
                </a:lnTo>
                <a:lnTo>
                  <a:pt x="950556" y="528934"/>
                </a:lnTo>
                <a:lnTo>
                  <a:pt x="1361657" y="365919"/>
                </a:lnTo>
                <a:lnTo>
                  <a:pt x="1094871" y="782638"/>
                </a:lnTo>
                <a:lnTo>
                  <a:pt x="1736307" y="1399381"/>
                </a:lnTo>
                <a:lnTo>
                  <a:pt x="950556" y="1036341"/>
                </a:lnTo>
                <a:lnTo>
                  <a:pt x="860216" y="1565275"/>
                </a:lnTo>
                <a:lnTo>
                  <a:pt x="661926" y="1036341"/>
                </a:lnTo>
                <a:lnTo>
                  <a:pt x="73025" y="1351756"/>
                </a:lnTo>
                <a:lnTo>
                  <a:pt x="517611" y="782638"/>
                </a:lnTo>
                <a:lnTo>
                  <a:pt x="0" y="184944"/>
                </a:lnTo>
                <a:close/>
              </a:path>
            </a:pathLst>
          </a:custGeom>
          <a:solidFill>
            <a:srgbClr val="EED301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29" name="十字星 328"/>
          <p:cNvSpPr/>
          <p:nvPr/>
        </p:nvSpPr>
        <p:spPr>
          <a:xfrm rot="18653403">
            <a:off x="2899598" y="6339196"/>
            <a:ext cx="269707" cy="342852"/>
          </a:xfrm>
          <a:prstGeom prst="star4">
            <a:avLst/>
          </a:prstGeom>
          <a:solidFill>
            <a:srgbClr val="EED301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30" name="六角星 201"/>
          <p:cNvSpPr/>
          <p:nvPr/>
        </p:nvSpPr>
        <p:spPr>
          <a:xfrm>
            <a:off x="1491687" y="4414012"/>
            <a:ext cx="265372" cy="251619"/>
          </a:xfrm>
          <a:custGeom>
            <a:avLst/>
            <a:gdLst>
              <a:gd name="connsiteX0" fmla="*/ 0 w 1682332"/>
              <a:gd name="connsiteY0" fmla="*/ 492919 h 1971675"/>
              <a:gd name="connsiteX1" fmla="*/ 696851 w 1682332"/>
              <a:gd name="connsiteY1" fmla="*/ 732134 h 1971675"/>
              <a:gd name="connsiteX2" fmla="*/ 841166 w 1682332"/>
              <a:gd name="connsiteY2" fmla="*/ 0 h 1971675"/>
              <a:gd name="connsiteX3" fmla="*/ 985481 w 1682332"/>
              <a:gd name="connsiteY3" fmla="*/ 732134 h 1971675"/>
              <a:gd name="connsiteX4" fmla="*/ 1682332 w 1682332"/>
              <a:gd name="connsiteY4" fmla="*/ 492919 h 1971675"/>
              <a:gd name="connsiteX5" fmla="*/ 1129796 w 1682332"/>
              <a:gd name="connsiteY5" fmla="*/ 985838 h 1971675"/>
              <a:gd name="connsiteX6" fmla="*/ 1682332 w 1682332"/>
              <a:gd name="connsiteY6" fmla="*/ 1478756 h 1971675"/>
              <a:gd name="connsiteX7" fmla="*/ 985481 w 1682332"/>
              <a:gd name="connsiteY7" fmla="*/ 1239541 h 1971675"/>
              <a:gd name="connsiteX8" fmla="*/ 841166 w 1682332"/>
              <a:gd name="connsiteY8" fmla="*/ 1971675 h 1971675"/>
              <a:gd name="connsiteX9" fmla="*/ 696851 w 1682332"/>
              <a:gd name="connsiteY9" fmla="*/ 1239541 h 1971675"/>
              <a:gd name="connsiteX10" fmla="*/ 0 w 1682332"/>
              <a:gd name="connsiteY10" fmla="*/ 1478756 h 1971675"/>
              <a:gd name="connsiteX11" fmla="*/ 552536 w 1682332"/>
              <a:gd name="connsiteY11" fmla="*/ 985838 h 1971675"/>
              <a:gd name="connsiteX12" fmla="*/ 0 w 1682332"/>
              <a:gd name="connsiteY12" fmla="*/ 492919 h 1971675"/>
              <a:gd name="connsiteX0" fmla="*/ 0 w 1682332"/>
              <a:gd name="connsiteY0" fmla="*/ 289719 h 1768475"/>
              <a:gd name="connsiteX1" fmla="*/ 696851 w 1682332"/>
              <a:gd name="connsiteY1" fmla="*/ 528934 h 1768475"/>
              <a:gd name="connsiteX2" fmla="*/ 876091 w 1682332"/>
              <a:gd name="connsiteY2" fmla="*/ 0 h 1768475"/>
              <a:gd name="connsiteX3" fmla="*/ 985481 w 1682332"/>
              <a:gd name="connsiteY3" fmla="*/ 528934 h 1768475"/>
              <a:gd name="connsiteX4" fmla="*/ 1682332 w 1682332"/>
              <a:gd name="connsiteY4" fmla="*/ 289719 h 1768475"/>
              <a:gd name="connsiteX5" fmla="*/ 1129796 w 1682332"/>
              <a:gd name="connsiteY5" fmla="*/ 782638 h 1768475"/>
              <a:gd name="connsiteX6" fmla="*/ 1682332 w 1682332"/>
              <a:gd name="connsiteY6" fmla="*/ 1275556 h 1768475"/>
              <a:gd name="connsiteX7" fmla="*/ 985481 w 1682332"/>
              <a:gd name="connsiteY7" fmla="*/ 1036341 h 1768475"/>
              <a:gd name="connsiteX8" fmla="*/ 841166 w 1682332"/>
              <a:gd name="connsiteY8" fmla="*/ 1768475 h 1768475"/>
              <a:gd name="connsiteX9" fmla="*/ 696851 w 1682332"/>
              <a:gd name="connsiteY9" fmla="*/ 1036341 h 1768475"/>
              <a:gd name="connsiteX10" fmla="*/ 0 w 1682332"/>
              <a:gd name="connsiteY10" fmla="*/ 1275556 h 1768475"/>
              <a:gd name="connsiteX11" fmla="*/ 552536 w 1682332"/>
              <a:gd name="connsiteY11" fmla="*/ 782638 h 1768475"/>
              <a:gd name="connsiteX12" fmla="*/ 0 w 1682332"/>
              <a:gd name="connsiteY12" fmla="*/ 289719 h 1768475"/>
              <a:gd name="connsiteX0" fmla="*/ 0 w 1682332"/>
              <a:gd name="connsiteY0" fmla="*/ 289719 h 1768475"/>
              <a:gd name="connsiteX1" fmla="*/ 696851 w 1682332"/>
              <a:gd name="connsiteY1" fmla="*/ 528934 h 1768475"/>
              <a:gd name="connsiteX2" fmla="*/ 876091 w 1682332"/>
              <a:gd name="connsiteY2" fmla="*/ 0 h 1768475"/>
              <a:gd name="connsiteX3" fmla="*/ 985481 w 1682332"/>
              <a:gd name="connsiteY3" fmla="*/ 528934 h 1768475"/>
              <a:gd name="connsiteX4" fmla="*/ 1682332 w 1682332"/>
              <a:gd name="connsiteY4" fmla="*/ 289719 h 1768475"/>
              <a:gd name="connsiteX5" fmla="*/ 1129796 w 1682332"/>
              <a:gd name="connsiteY5" fmla="*/ 782638 h 1768475"/>
              <a:gd name="connsiteX6" fmla="*/ 1682332 w 1682332"/>
              <a:gd name="connsiteY6" fmla="*/ 1275556 h 1768475"/>
              <a:gd name="connsiteX7" fmla="*/ 985481 w 1682332"/>
              <a:gd name="connsiteY7" fmla="*/ 1036341 h 1768475"/>
              <a:gd name="connsiteX8" fmla="*/ 841166 w 1682332"/>
              <a:gd name="connsiteY8" fmla="*/ 1768475 h 1768475"/>
              <a:gd name="connsiteX9" fmla="*/ 696851 w 1682332"/>
              <a:gd name="connsiteY9" fmla="*/ 1036341 h 1768475"/>
              <a:gd name="connsiteX10" fmla="*/ 107950 w 1682332"/>
              <a:gd name="connsiteY10" fmla="*/ 1351756 h 1768475"/>
              <a:gd name="connsiteX11" fmla="*/ 552536 w 1682332"/>
              <a:gd name="connsiteY11" fmla="*/ 782638 h 1768475"/>
              <a:gd name="connsiteX12" fmla="*/ 0 w 1682332"/>
              <a:gd name="connsiteY12" fmla="*/ 289719 h 1768475"/>
              <a:gd name="connsiteX0" fmla="*/ 0 w 1682332"/>
              <a:gd name="connsiteY0" fmla="*/ 289719 h 1565275"/>
              <a:gd name="connsiteX1" fmla="*/ 696851 w 1682332"/>
              <a:gd name="connsiteY1" fmla="*/ 528934 h 1565275"/>
              <a:gd name="connsiteX2" fmla="*/ 876091 w 1682332"/>
              <a:gd name="connsiteY2" fmla="*/ 0 h 1565275"/>
              <a:gd name="connsiteX3" fmla="*/ 985481 w 1682332"/>
              <a:gd name="connsiteY3" fmla="*/ 528934 h 1565275"/>
              <a:gd name="connsiteX4" fmla="*/ 1682332 w 1682332"/>
              <a:gd name="connsiteY4" fmla="*/ 289719 h 1565275"/>
              <a:gd name="connsiteX5" fmla="*/ 1129796 w 1682332"/>
              <a:gd name="connsiteY5" fmla="*/ 782638 h 1565275"/>
              <a:gd name="connsiteX6" fmla="*/ 1682332 w 1682332"/>
              <a:gd name="connsiteY6" fmla="*/ 1275556 h 1565275"/>
              <a:gd name="connsiteX7" fmla="*/ 985481 w 1682332"/>
              <a:gd name="connsiteY7" fmla="*/ 1036341 h 1565275"/>
              <a:gd name="connsiteX8" fmla="*/ 895141 w 1682332"/>
              <a:gd name="connsiteY8" fmla="*/ 1565275 h 1565275"/>
              <a:gd name="connsiteX9" fmla="*/ 696851 w 1682332"/>
              <a:gd name="connsiteY9" fmla="*/ 1036341 h 1565275"/>
              <a:gd name="connsiteX10" fmla="*/ 107950 w 1682332"/>
              <a:gd name="connsiteY10" fmla="*/ 1351756 h 1565275"/>
              <a:gd name="connsiteX11" fmla="*/ 552536 w 1682332"/>
              <a:gd name="connsiteY11" fmla="*/ 782638 h 1565275"/>
              <a:gd name="connsiteX12" fmla="*/ 0 w 1682332"/>
              <a:gd name="connsiteY12" fmla="*/ 289719 h 1565275"/>
              <a:gd name="connsiteX0" fmla="*/ 0 w 1771232"/>
              <a:gd name="connsiteY0" fmla="*/ 289719 h 1565275"/>
              <a:gd name="connsiteX1" fmla="*/ 696851 w 1771232"/>
              <a:gd name="connsiteY1" fmla="*/ 528934 h 1565275"/>
              <a:gd name="connsiteX2" fmla="*/ 876091 w 1771232"/>
              <a:gd name="connsiteY2" fmla="*/ 0 h 1565275"/>
              <a:gd name="connsiteX3" fmla="*/ 985481 w 1771232"/>
              <a:gd name="connsiteY3" fmla="*/ 528934 h 1565275"/>
              <a:gd name="connsiteX4" fmla="*/ 1682332 w 1771232"/>
              <a:gd name="connsiteY4" fmla="*/ 289719 h 1565275"/>
              <a:gd name="connsiteX5" fmla="*/ 1129796 w 1771232"/>
              <a:gd name="connsiteY5" fmla="*/ 782638 h 1565275"/>
              <a:gd name="connsiteX6" fmla="*/ 1771232 w 1771232"/>
              <a:gd name="connsiteY6" fmla="*/ 1399381 h 1565275"/>
              <a:gd name="connsiteX7" fmla="*/ 985481 w 1771232"/>
              <a:gd name="connsiteY7" fmla="*/ 1036341 h 1565275"/>
              <a:gd name="connsiteX8" fmla="*/ 895141 w 1771232"/>
              <a:gd name="connsiteY8" fmla="*/ 1565275 h 1565275"/>
              <a:gd name="connsiteX9" fmla="*/ 696851 w 1771232"/>
              <a:gd name="connsiteY9" fmla="*/ 1036341 h 1565275"/>
              <a:gd name="connsiteX10" fmla="*/ 107950 w 1771232"/>
              <a:gd name="connsiteY10" fmla="*/ 1351756 h 1565275"/>
              <a:gd name="connsiteX11" fmla="*/ 552536 w 1771232"/>
              <a:gd name="connsiteY11" fmla="*/ 782638 h 1565275"/>
              <a:gd name="connsiteX12" fmla="*/ 0 w 1771232"/>
              <a:gd name="connsiteY12" fmla="*/ 289719 h 1565275"/>
              <a:gd name="connsiteX0" fmla="*/ 0 w 1736307"/>
              <a:gd name="connsiteY0" fmla="*/ 184944 h 1565275"/>
              <a:gd name="connsiteX1" fmla="*/ 661926 w 1736307"/>
              <a:gd name="connsiteY1" fmla="*/ 528934 h 1565275"/>
              <a:gd name="connsiteX2" fmla="*/ 841166 w 1736307"/>
              <a:gd name="connsiteY2" fmla="*/ 0 h 1565275"/>
              <a:gd name="connsiteX3" fmla="*/ 950556 w 1736307"/>
              <a:gd name="connsiteY3" fmla="*/ 528934 h 1565275"/>
              <a:gd name="connsiteX4" fmla="*/ 1647407 w 1736307"/>
              <a:gd name="connsiteY4" fmla="*/ 289719 h 1565275"/>
              <a:gd name="connsiteX5" fmla="*/ 1094871 w 1736307"/>
              <a:gd name="connsiteY5" fmla="*/ 782638 h 1565275"/>
              <a:gd name="connsiteX6" fmla="*/ 1736307 w 1736307"/>
              <a:gd name="connsiteY6" fmla="*/ 1399381 h 1565275"/>
              <a:gd name="connsiteX7" fmla="*/ 950556 w 1736307"/>
              <a:gd name="connsiteY7" fmla="*/ 1036341 h 1565275"/>
              <a:gd name="connsiteX8" fmla="*/ 860216 w 1736307"/>
              <a:gd name="connsiteY8" fmla="*/ 1565275 h 1565275"/>
              <a:gd name="connsiteX9" fmla="*/ 661926 w 1736307"/>
              <a:gd name="connsiteY9" fmla="*/ 1036341 h 1565275"/>
              <a:gd name="connsiteX10" fmla="*/ 73025 w 1736307"/>
              <a:gd name="connsiteY10" fmla="*/ 1351756 h 1565275"/>
              <a:gd name="connsiteX11" fmla="*/ 517611 w 1736307"/>
              <a:gd name="connsiteY11" fmla="*/ 782638 h 1565275"/>
              <a:gd name="connsiteX12" fmla="*/ 0 w 1736307"/>
              <a:gd name="connsiteY12" fmla="*/ 184944 h 1565275"/>
              <a:gd name="connsiteX0" fmla="*/ 0 w 1736307"/>
              <a:gd name="connsiteY0" fmla="*/ 184944 h 1565275"/>
              <a:gd name="connsiteX1" fmla="*/ 661926 w 1736307"/>
              <a:gd name="connsiteY1" fmla="*/ 528934 h 1565275"/>
              <a:gd name="connsiteX2" fmla="*/ 841166 w 1736307"/>
              <a:gd name="connsiteY2" fmla="*/ 0 h 1565275"/>
              <a:gd name="connsiteX3" fmla="*/ 950556 w 1736307"/>
              <a:gd name="connsiteY3" fmla="*/ 528934 h 1565275"/>
              <a:gd name="connsiteX4" fmla="*/ 1361657 w 1736307"/>
              <a:gd name="connsiteY4" fmla="*/ 365919 h 1565275"/>
              <a:gd name="connsiteX5" fmla="*/ 1094871 w 1736307"/>
              <a:gd name="connsiteY5" fmla="*/ 782638 h 1565275"/>
              <a:gd name="connsiteX6" fmla="*/ 1736307 w 1736307"/>
              <a:gd name="connsiteY6" fmla="*/ 1399381 h 1565275"/>
              <a:gd name="connsiteX7" fmla="*/ 950556 w 1736307"/>
              <a:gd name="connsiteY7" fmla="*/ 1036341 h 1565275"/>
              <a:gd name="connsiteX8" fmla="*/ 860216 w 1736307"/>
              <a:gd name="connsiteY8" fmla="*/ 1565275 h 1565275"/>
              <a:gd name="connsiteX9" fmla="*/ 661926 w 1736307"/>
              <a:gd name="connsiteY9" fmla="*/ 1036341 h 1565275"/>
              <a:gd name="connsiteX10" fmla="*/ 73025 w 1736307"/>
              <a:gd name="connsiteY10" fmla="*/ 1351756 h 1565275"/>
              <a:gd name="connsiteX11" fmla="*/ 517611 w 1736307"/>
              <a:gd name="connsiteY11" fmla="*/ 782638 h 1565275"/>
              <a:gd name="connsiteX12" fmla="*/ 0 w 1736307"/>
              <a:gd name="connsiteY12" fmla="*/ 184944 h 15652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736307" h="1565275">
                <a:moveTo>
                  <a:pt x="0" y="184944"/>
                </a:moveTo>
                <a:lnTo>
                  <a:pt x="661926" y="528934"/>
                </a:lnTo>
                <a:lnTo>
                  <a:pt x="841166" y="0"/>
                </a:lnTo>
                <a:lnTo>
                  <a:pt x="950556" y="528934"/>
                </a:lnTo>
                <a:lnTo>
                  <a:pt x="1361657" y="365919"/>
                </a:lnTo>
                <a:lnTo>
                  <a:pt x="1094871" y="782638"/>
                </a:lnTo>
                <a:lnTo>
                  <a:pt x="1736307" y="1399381"/>
                </a:lnTo>
                <a:lnTo>
                  <a:pt x="950556" y="1036341"/>
                </a:lnTo>
                <a:lnTo>
                  <a:pt x="860216" y="1565275"/>
                </a:lnTo>
                <a:lnTo>
                  <a:pt x="661926" y="1036341"/>
                </a:lnTo>
                <a:lnTo>
                  <a:pt x="73025" y="1351756"/>
                </a:lnTo>
                <a:lnTo>
                  <a:pt x="517611" y="782638"/>
                </a:lnTo>
                <a:lnTo>
                  <a:pt x="0" y="184944"/>
                </a:lnTo>
                <a:close/>
              </a:path>
            </a:pathLst>
          </a:custGeom>
          <a:solidFill>
            <a:srgbClr val="EED301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31" name="六角星 201"/>
          <p:cNvSpPr/>
          <p:nvPr/>
        </p:nvSpPr>
        <p:spPr>
          <a:xfrm>
            <a:off x="1537868" y="656832"/>
            <a:ext cx="233251" cy="221162"/>
          </a:xfrm>
          <a:custGeom>
            <a:avLst/>
            <a:gdLst>
              <a:gd name="connsiteX0" fmla="*/ 0 w 1682332"/>
              <a:gd name="connsiteY0" fmla="*/ 492919 h 1971675"/>
              <a:gd name="connsiteX1" fmla="*/ 696851 w 1682332"/>
              <a:gd name="connsiteY1" fmla="*/ 732134 h 1971675"/>
              <a:gd name="connsiteX2" fmla="*/ 841166 w 1682332"/>
              <a:gd name="connsiteY2" fmla="*/ 0 h 1971675"/>
              <a:gd name="connsiteX3" fmla="*/ 985481 w 1682332"/>
              <a:gd name="connsiteY3" fmla="*/ 732134 h 1971675"/>
              <a:gd name="connsiteX4" fmla="*/ 1682332 w 1682332"/>
              <a:gd name="connsiteY4" fmla="*/ 492919 h 1971675"/>
              <a:gd name="connsiteX5" fmla="*/ 1129796 w 1682332"/>
              <a:gd name="connsiteY5" fmla="*/ 985838 h 1971675"/>
              <a:gd name="connsiteX6" fmla="*/ 1682332 w 1682332"/>
              <a:gd name="connsiteY6" fmla="*/ 1478756 h 1971675"/>
              <a:gd name="connsiteX7" fmla="*/ 985481 w 1682332"/>
              <a:gd name="connsiteY7" fmla="*/ 1239541 h 1971675"/>
              <a:gd name="connsiteX8" fmla="*/ 841166 w 1682332"/>
              <a:gd name="connsiteY8" fmla="*/ 1971675 h 1971675"/>
              <a:gd name="connsiteX9" fmla="*/ 696851 w 1682332"/>
              <a:gd name="connsiteY9" fmla="*/ 1239541 h 1971675"/>
              <a:gd name="connsiteX10" fmla="*/ 0 w 1682332"/>
              <a:gd name="connsiteY10" fmla="*/ 1478756 h 1971675"/>
              <a:gd name="connsiteX11" fmla="*/ 552536 w 1682332"/>
              <a:gd name="connsiteY11" fmla="*/ 985838 h 1971675"/>
              <a:gd name="connsiteX12" fmla="*/ 0 w 1682332"/>
              <a:gd name="connsiteY12" fmla="*/ 492919 h 1971675"/>
              <a:gd name="connsiteX0" fmla="*/ 0 w 1682332"/>
              <a:gd name="connsiteY0" fmla="*/ 289719 h 1768475"/>
              <a:gd name="connsiteX1" fmla="*/ 696851 w 1682332"/>
              <a:gd name="connsiteY1" fmla="*/ 528934 h 1768475"/>
              <a:gd name="connsiteX2" fmla="*/ 876091 w 1682332"/>
              <a:gd name="connsiteY2" fmla="*/ 0 h 1768475"/>
              <a:gd name="connsiteX3" fmla="*/ 985481 w 1682332"/>
              <a:gd name="connsiteY3" fmla="*/ 528934 h 1768475"/>
              <a:gd name="connsiteX4" fmla="*/ 1682332 w 1682332"/>
              <a:gd name="connsiteY4" fmla="*/ 289719 h 1768475"/>
              <a:gd name="connsiteX5" fmla="*/ 1129796 w 1682332"/>
              <a:gd name="connsiteY5" fmla="*/ 782638 h 1768475"/>
              <a:gd name="connsiteX6" fmla="*/ 1682332 w 1682332"/>
              <a:gd name="connsiteY6" fmla="*/ 1275556 h 1768475"/>
              <a:gd name="connsiteX7" fmla="*/ 985481 w 1682332"/>
              <a:gd name="connsiteY7" fmla="*/ 1036341 h 1768475"/>
              <a:gd name="connsiteX8" fmla="*/ 841166 w 1682332"/>
              <a:gd name="connsiteY8" fmla="*/ 1768475 h 1768475"/>
              <a:gd name="connsiteX9" fmla="*/ 696851 w 1682332"/>
              <a:gd name="connsiteY9" fmla="*/ 1036341 h 1768475"/>
              <a:gd name="connsiteX10" fmla="*/ 0 w 1682332"/>
              <a:gd name="connsiteY10" fmla="*/ 1275556 h 1768475"/>
              <a:gd name="connsiteX11" fmla="*/ 552536 w 1682332"/>
              <a:gd name="connsiteY11" fmla="*/ 782638 h 1768475"/>
              <a:gd name="connsiteX12" fmla="*/ 0 w 1682332"/>
              <a:gd name="connsiteY12" fmla="*/ 289719 h 1768475"/>
              <a:gd name="connsiteX0" fmla="*/ 0 w 1682332"/>
              <a:gd name="connsiteY0" fmla="*/ 289719 h 1768475"/>
              <a:gd name="connsiteX1" fmla="*/ 696851 w 1682332"/>
              <a:gd name="connsiteY1" fmla="*/ 528934 h 1768475"/>
              <a:gd name="connsiteX2" fmla="*/ 876091 w 1682332"/>
              <a:gd name="connsiteY2" fmla="*/ 0 h 1768475"/>
              <a:gd name="connsiteX3" fmla="*/ 985481 w 1682332"/>
              <a:gd name="connsiteY3" fmla="*/ 528934 h 1768475"/>
              <a:gd name="connsiteX4" fmla="*/ 1682332 w 1682332"/>
              <a:gd name="connsiteY4" fmla="*/ 289719 h 1768475"/>
              <a:gd name="connsiteX5" fmla="*/ 1129796 w 1682332"/>
              <a:gd name="connsiteY5" fmla="*/ 782638 h 1768475"/>
              <a:gd name="connsiteX6" fmla="*/ 1682332 w 1682332"/>
              <a:gd name="connsiteY6" fmla="*/ 1275556 h 1768475"/>
              <a:gd name="connsiteX7" fmla="*/ 985481 w 1682332"/>
              <a:gd name="connsiteY7" fmla="*/ 1036341 h 1768475"/>
              <a:gd name="connsiteX8" fmla="*/ 841166 w 1682332"/>
              <a:gd name="connsiteY8" fmla="*/ 1768475 h 1768475"/>
              <a:gd name="connsiteX9" fmla="*/ 696851 w 1682332"/>
              <a:gd name="connsiteY9" fmla="*/ 1036341 h 1768475"/>
              <a:gd name="connsiteX10" fmla="*/ 107950 w 1682332"/>
              <a:gd name="connsiteY10" fmla="*/ 1351756 h 1768475"/>
              <a:gd name="connsiteX11" fmla="*/ 552536 w 1682332"/>
              <a:gd name="connsiteY11" fmla="*/ 782638 h 1768475"/>
              <a:gd name="connsiteX12" fmla="*/ 0 w 1682332"/>
              <a:gd name="connsiteY12" fmla="*/ 289719 h 1768475"/>
              <a:gd name="connsiteX0" fmla="*/ 0 w 1682332"/>
              <a:gd name="connsiteY0" fmla="*/ 289719 h 1565275"/>
              <a:gd name="connsiteX1" fmla="*/ 696851 w 1682332"/>
              <a:gd name="connsiteY1" fmla="*/ 528934 h 1565275"/>
              <a:gd name="connsiteX2" fmla="*/ 876091 w 1682332"/>
              <a:gd name="connsiteY2" fmla="*/ 0 h 1565275"/>
              <a:gd name="connsiteX3" fmla="*/ 985481 w 1682332"/>
              <a:gd name="connsiteY3" fmla="*/ 528934 h 1565275"/>
              <a:gd name="connsiteX4" fmla="*/ 1682332 w 1682332"/>
              <a:gd name="connsiteY4" fmla="*/ 289719 h 1565275"/>
              <a:gd name="connsiteX5" fmla="*/ 1129796 w 1682332"/>
              <a:gd name="connsiteY5" fmla="*/ 782638 h 1565275"/>
              <a:gd name="connsiteX6" fmla="*/ 1682332 w 1682332"/>
              <a:gd name="connsiteY6" fmla="*/ 1275556 h 1565275"/>
              <a:gd name="connsiteX7" fmla="*/ 985481 w 1682332"/>
              <a:gd name="connsiteY7" fmla="*/ 1036341 h 1565275"/>
              <a:gd name="connsiteX8" fmla="*/ 895141 w 1682332"/>
              <a:gd name="connsiteY8" fmla="*/ 1565275 h 1565275"/>
              <a:gd name="connsiteX9" fmla="*/ 696851 w 1682332"/>
              <a:gd name="connsiteY9" fmla="*/ 1036341 h 1565275"/>
              <a:gd name="connsiteX10" fmla="*/ 107950 w 1682332"/>
              <a:gd name="connsiteY10" fmla="*/ 1351756 h 1565275"/>
              <a:gd name="connsiteX11" fmla="*/ 552536 w 1682332"/>
              <a:gd name="connsiteY11" fmla="*/ 782638 h 1565275"/>
              <a:gd name="connsiteX12" fmla="*/ 0 w 1682332"/>
              <a:gd name="connsiteY12" fmla="*/ 289719 h 1565275"/>
              <a:gd name="connsiteX0" fmla="*/ 0 w 1771232"/>
              <a:gd name="connsiteY0" fmla="*/ 289719 h 1565275"/>
              <a:gd name="connsiteX1" fmla="*/ 696851 w 1771232"/>
              <a:gd name="connsiteY1" fmla="*/ 528934 h 1565275"/>
              <a:gd name="connsiteX2" fmla="*/ 876091 w 1771232"/>
              <a:gd name="connsiteY2" fmla="*/ 0 h 1565275"/>
              <a:gd name="connsiteX3" fmla="*/ 985481 w 1771232"/>
              <a:gd name="connsiteY3" fmla="*/ 528934 h 1565275"/>
              <a:gd name="connsiteX4" fmla="*/ 1682332 w 1771232"/>
              <a:gd name="connsiteY4" fmla="*/ 289719 h 1565275"/>
              <a:gd name="connsiteX5" fmla="*/ 1129796 w 1771232"/>
              <a:gd name="connsiteY5" fmla="*/ 782638 h 1565275"/>
              <a:gd name="connsiteX6" fmla="*/ 1771232 w 1771232"/>
              <a:gd name="connsiteY6" fmla="*/ 1399381 h 1565275"/>
              <a:gd name="connsiteX7" fmla="*/ 985481 w 1771232"/>
              <a:gd name="connsiteY7" fmla="*/ 1036341 h 1565275"/>
              <a:gd name="connsiteX8" fmla="*/ 895141 w 1771232"/>
              <a:gd name="connsiteY8" fmla="*/ 1565275 h 1565275"/>
              <a:gd name="connsiteX9" fmla="*/ 696851 w 1771232"/>
              <a:gd name="connsiteY9" fmla="*/ 1036341 h 1565275"/>
              <a:gd name="connsiteX10" fmla="*/ 107950 w 1771232"/>
              <a:gd name="connsiteY10" fmla="*/ 1351756 h 1565275"/>
              <a:gd name="connsiteX11" fmla="*/ 552536 w 1771232"/>
              <a:gd name="connsiteY11" fmla="*/ 782638 h 1565275"/>
              <a:gd name="connsiteX12" fmla="*/ 0 w 1771232"/>
              <a:gd name="connsiteY12" fmla="*/ 289719 h 1565275"/>
              <a:gd name="connsiteX0" fmla="*/ 0 w 1736307"/>
              <a:gd name="connsiteY0" fmla="*/ 184944 h 1565275"/>
              <a:gd name="connsiteX1" fmla="*/ 661926 w 1736307"/>
              <a:gd name="connsiteY1" fmla="*/ 528934 h 1565275"/>
              <a:gd name="connsiteX2" fmla="*/ 841166 w 1736307"/>
              <a:gd name="connsiteY2" fmla="*/ 0 h 1565275"/>
              <a:gd name="connsiteX3" fmla="*/ 950556 w 1736307"/>
              <a:gd name="connsiteY3" fmla="*/ 528934 h 1565275"/>
              <a:gd name="connsiteX4" fmla="*/ 1647407 w 1736307"/>
              <a:gd name="connsiteY4" fmla="*/ 289719 h 1565275"/>
              <a:gd name="connsiteX5" fmla="*/ 1094871 w 1736307"/>
              <a:gd name="connsiteY5" fmla="*/ 782638 h 1565275"/>
              <a:gd name="connsiteX6" fmla="*/ 1736307 w 1736307"/>
              <a:gd name="connsiteY6" fmla="*/ 1399381 h 1565275"/>
              <a:gd name="connsiteX7" fmla="*/ 950556 w 1736307"/>
              <a:gd name="connsiteY7" fmla="*/ 1036341 h 1565275"/>
              <a:gd name="connsiteX8" fmla="*/ 860216 w 1736307"/>
              <a:gd name="connsiteY8" fmla="*/ 1565275 h 1565275"/>
              <a:gd name="connsiteX9" fmla="*/ 661926 w 1736307"/>
              <a:gd name="connsiteY9" fmla="*/ 1036341 h 1565275"/>
              <a:gd name="connsiteX10" fmla="*/ 73025 w 1736307"/>
              <a:gd name="connsiteY10" fmla="*/ 1351756 h 1565275"/>
              <a:gd name="connsiteX11" fmla="*/ 517611 w 1736307"/>
              <a:gd name="connsiteY11" fmla="*/ 782638 h 1565275"/>
              <a:gd name="connsiteX12" fmla="*/ 0 w 1736307"/>
              <a:gd name="connsiteY12" fmla="*/ 184944 h 1565275"/>
              <a:gd name="connsiteX0" fmla="*/ 0 w 1736307"/>
              <a:gd name="connsiteY0" fmla="*/ 184944 h 1565275"/>
              <a:gd name="connsiteX1" fmla="*/ 661926 w 1736307"/>
              <a:gd name="connsiteY1" fmla="*/ 528934 h 1565275"/>
              <a:gd name="connsiteX2" fmla="*/ 841166 w 1736307"/>
              <a:gd name="connsiteY2" fmla="*/ 0 h 1565275"/>
              <a:gd name="connsiteX3" fmla="*/ 950556 w 1736307"/>
              <a:gd name="connsiteY3" fmla="*/ 528934 h 1565275"/>
              <a:gd name="connsiteX4" fmla="*/ 1361657 w 1736307"/>
              <a:gd name="connsiteY4" fmla="*/ 365919 h 1565275"/>
              <a:gd name="connsiteX5" fmla="*/ 1094871 w 1736307"/>
              <a:gd name="connsiteY5" fmla="*/ 782638 h 1565275"/>
              <a:gd name="connsiteX6" fmla="*/ 1736307 w 1736307"/>
              <a:gd name="connsiteY6" fmla="*/ 1399381 h 1565275"/>
              <a:gd name="connsiteX7" fmla="*/ 950556 w 1736307"/>
              <a:gd name="connsiteY7" fmla="*/ 1036341 h 1565275"/>
              <a:gd name="connsiteX8" fmla="*/ 860216 w 1736307"/>
              <a:gd name="connsiteY8" fmla="*/ 1565275 h 1565275"/>
              <a:gd name="connsiteX9" fmla="*/ 661926 w 1736307"/>
              <a:gd name="connsiteY9" fmla="*/ 1036341 h 1565275"/>
              <a:gd name="connsiteX10" fmla="*/ 73025 w 1736307"/>
              <a:gd name="connsiteY10" fmla="*/ 1351756 h 1565275"/>
              <a:gd name="connsiteX11" fmla="*/ 517611 w 1736307"/>
              <a:gd name="connsiteY11" fmla="*/ 782638 h 1565275"/>
              <a:gd name="connsiteX12" fmla="*/ 0 w 1736307"/>
              <a:gd name="connsiteY12" fmla="*/ 184944 h 15652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736307" h="1565275">
                <a:moveTo>
                  <a:pt x="0" y="184944"/>
                </a:moveTo>
                <a:lnTo>
                  <a:pt x="661926" y="528934"/>
                </a:lnTo>
                <a:lnTo>
                  <a:pt x="841166" y="0"/>
                </a:lnTo>
                <a:lnTo>
                  <a:pt x="950556" y="528934"/>
                </a:lnTo>
                <a:lnTo>
                  <a:pt x="1361657" y="365919"/>
                </a:lnTo>
                <a:lnTo>
                  <a:pt x="1094871" y="782638"/>
                </a:lnTo>
                <a:lnTo>
                  <a:pt x="1736307" y="1399381"/>
                </a:lnTo>
                <a:lnTo>
                  <a:pt x="950556" y="1036341"/>
                </a:lnTo>
                <a:lnTo>
                  <a:pt x="860216" y="1565275"/>
                </a:lnTo>
                <a:lnTo>
                  <a:pt x="661926" y="1036341"/>
                </a:lnTo>
                <a:lnTo>
                  <a:pt x="73025" y="1351756"/>
                </a:lnTo>
                <a:lnTo>
                  <a:pt x="517611" y="782638"/>
                </a:lnTo>
                <a:lnTo>
                  <a:pt x="0" y="184944"/>
                </a:lnTo>
                <a:close/>
              </a:path>
            </a:pathLst>
          </a:custGeom>
          <a:solidFill>
            <a:srgbClr val="EED301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32" name="六角星 201"/>
          <p:cNvSpPr/>
          <p:nvPr/>
        </p:nvSpPr>
        <p:spPr>
          <a:xfrm>
            <a:off x="9920415" y="1251855"/>
            <a:ext cx="233251" cy="221162"/>
          </a:xfrm>
          <a:custGeom>
            <a:avLst/>
            <a:gdLst>
              <a:gd name="connsiteX0" fmla="*/ 0 w 1682332"/>
              <a:gd name="connsiteY0" fmla="*/ 492919 h 1971675"/>
              <a:gd name="connsiteX1" fmla="*/ 696851 w 1682332"/>
              <a:gd name="connsiteY1" fmla="*/ 732134 h 1971675"/>
              <a:gd name="connsiteX2" fmla="*/ 841166 w 1682332"/>
              <a:gd name="connsiteY2" fmla="*/ 0 h 1971675"/>
              <a:gd name="connsiteX3" fmla="*/ 985481 w 1682332"/>
              <a:gd name="connsiteY3" fmla="*/ 732134 h 1971675"/>
              <a:gd name="connsiteX4" fmla="*/ 1682332 w 1682332"/>
              <a:gd name="connsiteY4" fmla="*/ 492919 h 1971675"/>
              <a:gd name="connsiteX5" fmla="*/ 1129796 w 1682332"/>
              <a:gd name="connsiteY5" fmla="*/ 985838 h 1971675"/>
              <a:gd name="connsiteX6" fmla="*/ 1682332 w 1682332"/>
              <a:gd name="connsiteY6" fmla="*/ 1478756 h 1971675"/>
              <a:gd name="connsiteX7" fmla="*/ 985481 w 1682332"/>
              <a:gd name="connsiteY7" fmla="*/ 1239541 h 1971675"/>
              <a:gd name="connsiteX8" fmla="*/ 841166 w 1682332"/>
              <a:gd name="connsiteY8" fmla="*/ 1971675 h 1971675"/>
              <a:gd name="connsiteX9" fmla="*/ 696851 w 1682332"/>
              <a:gd name="connsiteY9" fmla="*/ 1239541 h 1971675"/>
              <a:gd name="connsiteX10" fmla="*/ 0 w 1682332"/>
              <a:gd name="connsiteY10" fmla="*/ 1478756 h 1971675"/>
              <a:gd name="connsiteX11" fmla="*/ 552536 w 1682332"/>
              <a:gd name="connsiteY11" fmla="*/ 985838 h 1971675"/>
              <a:gd name="connsiteX12" fmla="*/ 0 w 1682332"/>
              <a:gd name="connsiteY12" fmla="*/ 492919 h 1971675"/>
              <a:gd name="connsiteX0" fmla="*/ 0 w 1682332"/>
              <a:gd name="connsiteY0" fmla="*/ 289719 h 1768475"/>
              <a:gd name="connsiteX1" fmla="*/ 696851 w 1682332"/>
              <a:gd name="connsiteY1" fmla="*/ 528934 h 1768475"/>
              <a:gd name="connsiteX2" fmla="*/ 876091 w 1682332"/>
              <a:gd name="connsiteY2" fmla="*/ 0 h 1768475"/>
              <a:gd name="connsiteX3" fmla="*/ 985481 w 1682332"/>
              <a:gd name="connsiteY3" fmla="*/ 528934 h 1768475"/>
              <a:gd name="connsiteX4" fmla="*/ 1682332 w 1682332"/>
              <a:gd name="connsiteY4" fmla="*/ 289719 h 1768475"/>
              <a:gd name="connsiteX5" fmla="*/ 1129796 w 1682332"/>
              <a:gd name="connsiteY5" fmla="*/ 782638 h 1768475"/>
              <a:gd name="connsiteX6" fmla="*/ 1682332 w 1682332"/>
              <a:gd name="connsiteY6" fmla="*/ 1275556 h 1768475"/>
              <a:gd name="connsiteX7" fmla="*/ 985481 w 1682332"/>
              <a:gd name="connsiteY7" fmla="*/ 1036341 h 1768475"/>
              <a:gd name="connsiteX8" fmla="*/ 841166 w 1682332"/>
              <a:gd name="connsiteY8" fmla="*/ 1768475 h 1768475"/>
              <a:gd name="connsiteX9" fmla="*/ 696851 w 1682332"/>
              <a:gd name="connsiteY9" fmla="*/ 1036341 h 1768475"/>
              <a:gd name="connsiteX10" fmla="*/ 0 w 1682332"/>
              <a:gd name="connsiteY10" fmla="*/ 1275556 h 1768475"/>
              <a:gd name="connsiteX11" fmla="*/ 552536 w 1682332"/>
              <a:gd name="connsiteY11" fmla="*/ 782638 h 1768475"/>
              <a:gd name="connsiteX12" fmla="*/ 0 w 1682332"/>
              <a:gd name="connsiteY12" fmla="*/ 289719 h 1768475"/>
              <a:gd name="connsiteX0" fmla="*/ 0 w 1682332"/>
              <a:gd name="connsiteY0" fmla="*/ 289719 h 1768475"/>
              <a:gd name="connsiteX1" fmla="*/ 696851 w 1682332"/>
              <a:gd name="connsiteY1" fmla="*/ 528934 h 1768475"/>
              <a:gd name="connsiteX2" fmla="*/ 876091 w 1682332"/>
              <a:gd name="connsiteY2" fmla="*/ 0 h 1768475"/>
              <a:gd name="connsiteX3" fmla="*/ 985481 w 1682332"/>
              <a:gd name="connsiteY3" fmla="*/ 528934 h 1768475"/>
              <a:gd name="connsiteX4" fmla="*/ 1682332 w 1682332"/>
              <a:gd name="connsiteY4" fmla="*/ 289719 h 1768475"/>
              <a:gd name="connsiteX5" fmla="*/ 1129796 w 1682332"/>
              <a:gd name="connsiteY5" fmla="*/ 782638 h 1768475"/>
              <a:gd name="connsiteX6" fmla="*/ 1682332 w 1682332"/>
              <a:gd name="connsiteY6" fmla="*/ 1275556 h 1768475"/>
              <a:gd name="connsiteX7" fmla="*/ 985481 w 1682332"/>
              <a:gd name="connsiteY7" fmla="*/ 1036341 h 1768475"/>
              <a:gd name="connsiteX8" fmla="*/ 841166 w 1682332"/>
              <a:gd name="connsiteY8" fmla="*/ 1768475 h 1768475"/>
              <a:gd name="connsiteX9" fmla="*/ 696851 w 1682332"/>
              <a:gd name="connsiteY9" fmla="*/ 1036341 h 1768475"/>
              <a:gd name="connsiteX10" fmla="*/ 107950 w 1682332"/>
              <a:gd name="connsiteY10" fmla="*/ 1351756 h 1768475"/>
              <a:gd name="connsiteX11" fmla="*/ 552536 w 1682332"/>
              <a:gd name="connsiteY11" fmla="*/ 782638 h 1768475"/>
              <a:gd name="connsiteX12" fmla="*/ 0 w 1682332"/>
              <a:gd name="connsiteY12" fmla="*/ 289719 h 1768475"/>
              <a:gd name="connsiteX0" fmla="*/ 0 w 1682332"/>
              <a:gd name="connsiteY0" fmla="*/ 289719 h 1565275"/>
              <a:gd name="connsiteX1" fmla="*/ 696851 w 1682332"/>
              <a:gd name="connsiteY1" fmla="*/ 528934 h 1565275"/>
              <a:gd name="connsiteX2" fmla="*/ 876091 w 1682332"/>
              <a:gd name="connsiteY2" fmla="*/ 0 h 1565275"/>
              <a:gd name="connsiteX3" fmla="*/ 985481 w 1682332"/>
              <a:gd name="connsiteY3" fmla="*/ 528934 h 1565275"/>
              <a:gd name="connsiteX4" fmla="*/ 1682332 w 1682332"/>
              <a:gd name="connsiteY4" fmla="*/ 289719 h 1565275"/>
              <a:gd name="connsiteX5" fmla="*/ 1129796 w 1682332"/>
              <a:gd name="connsiteY5" fmla="*/ 782638 h 1565275"/>
              <a:gd name="connsiteX6" fmla="*/ 1682332 w 1682332"/>
              <a:gd name="connsiteY6" fmla="*/ 1275556 h 1565275"/>
              <a:gd name="connsiteX7" fmla="*/ 985481 w 1682332"/>
              <a:gd name="connsiteY7" fmla="*/ 1036341 h 1565275"/>
              <a:gd name="connsiteX8" fmla="*/ 895141 w 1682332"/>
              <a:gd name="connsiteY8" fmla="*/ 1565275 h 1565275"/>
              <a:gd name="connsiteX9" fmla="*/ 696851 w 1682332"/>
              <a:gd name="connsiteY9" fmla="*/ 1036341 h 1565275"/>
              <a:gd name="connsiteX10" fmla="*/ 107950 w 1682332"/>
              <a:gd name="connsiteY10" fmla="*/ 1351756 h 1565275"/>
              <a:gd name="connsiteX11" fmla="*/ 552536 w 1682332"/>
              <a:gd name="connsiteY11" fmla="*/ 782638 h 1565275"/>
              <a:gd name="connsiteX12" fmla="*/ 0 w 1682332"/>
              <a:gd name="connsiteY12" fmla="*/ 289719 h 1565275"/>
              <a:gd name="connsiteX0" fmla="*/ 0 w 1771232"/>
              <a:gd name="connsiteY0" fmla="*/ 289719 h 1565275"/>
              <a:gd name="connsiteX1" fmla="*/ 696851 w 1771232"/>
              <a:gd name="connsiteY1" fmla="*/ 528934 h 1565275"/>
              <a:gd name="connsiteX2" fmla="*/ 876091 w 1771232"/>
              <a:gd name="connsiteY2" fmla="*/ 0 h 1565275"/>
              <a:gd name="connsiteX3" fmla="*/ 985481 w 1771232"/>
              <a:gd name="connsiteY3" fmla="*/ 528934 h 1565275"/>
              <a:gd name="connsiteX4" fmla="*/ 1682332 w 1771232"/>
              <a:gd name="connsiteY4" fmla="*/ 289719 h 1565275"/>
              <a:gd name="connsiteX5" fmla="*/ 1129796 w 1771232"/>
              <a:gd name="connsiteY5" fmla="*/ 782638 h 1565275"/>
              <a:gd name="connsiteX6" fmla="*/ 1771232 w 1771232"/>
              <a:gd name="connsiteY6" fmla="*/ 1399381 h 1565275"/>
              <a:gd name="connsiteX7" fmla="*/ 985481 w 1771232"/>
              <a:gd name="connsiteY7" fmla="*/ 1036341 h 1565275"/>
              <a:gd name="connsiteX8" fmla="*/ 895141 w 1771232"/>
              <a:gd name="connsiteY8" fmla="*/ 1565275 h 1565275"/>
              <a:gd name="connsiteX9" fmla="*/ 696851 w 1771232"/>
              <a:gd name="connsiteY9" fmla="*/ 1036341 h 1565275"/>
              <a:gd name="connsiteX10" fmla="*/ 107950 w 1771232"/>
              <a:gd name="connsiteY10" fmla="*/ 1351756 h 1565275"/>
              <a:gd name="connsiteX11" fmla="*/ 552536 w 1771232"/>
              <a:gd name="connsiteY11" fmla="*/ 782638 h 1565275"/>
              <a:gd name="connsiteX12" fmla="*/ 0 w 1771232"/>
              <a:gd name="connsiteY12" fmla="*/ 289719 h 1565275"/>
              <a:gd name="connsiteX0" fmla="*/ 0 w 1736307"/>
              <a:gd name="connsiteY0" fmla="*/ 184944 h 1565275"/>
              <a:gd name="connsiteX1" fmla="*/ 661926 w 1736307"/>
              <a:gd name="connsiteY1" fmla="*/ 528934 h 1565275"/>
              <a:gd name="connsiteX2" fmla="*/ 841166 w 1736307"/>
              <a:gd name="connsiteY2" fmla="*/ 0 h 1565275"/>
              <a:gd name="connsiteX3" fmla="*/ 950556 w 1736307"/>
              <a:gd name="connsiteY3" fmla="*/ 528934 h 1565275"/>
              <a:gd name="connsiteX4" fmla="*/ 1647407 w 1736307"/>
              <a:gd name="connsiteY4" fmla="*/ 289719 h 1565275"/>
              <a:gd name="connsiteX5" fmla="*/ 1094871 w 1736307"/>
              <a:gd name="connsiteY5" fmla="*/ 782638 h 1565275"/>
              <a:gd name="connsiteX6" fmla="*/ 1736307 w 1736307"/>
              <a:gd name="connsiteY6" fmla="*/ 1399381 h 1565275"/>
              <a:gd name="connsiteX7" fmla="*/ 950556 w 1736307"/>
              <a:gd name="connsiteY7" fmla="*/ 1036341 h 1565275"/>
              <a:gd name="connsiteX8" fmla="*/ 860216 w 1736307"/>
              <a:gd name="connsiteY8" fmla="*/ 1565275 h 1565275"/>
              <a:gd name="connsiteX9" fmla="*/ 661926 w 1736307"/>
              <a:gd name="connsiteY9" fmla="*/ 1036341 h 1565275"/>
              <a:gd name="connsiteX10" fmla="*/ 73025 w 1736307"/>
              <a:gd name="connsiteY10" fmla="*/ 1351756 h 1565275"/>
              <a:gd name="connsiteX11" fmla="*/ 517611 w 1736307"/>
              <a:gd name="connsiteY11" fmla="*/ 782638 h 1565275"/>
              <a:gd name="connsiteX12" fmla="*/ 0 w 1736307"/>
              <a:gd name="connsiteY12" fmla="*/ 184944 h 1565275"/>
              <a:gd name="connsiteX0" fmla="*/ 0 w 1736307"/>
              <a:gd name="connsiteY0" fmla="*/ 184944 h 1565275"/>
              <a:gd name="connsiteX1" fmla="*/ 661926 w 1736307"/>
              <a:gd name="connsiteY1" fmla="*/ 528934 h 1565275"/>
              <a:gd name="connsiteX2" fmla="*/ 841166 w 1736307"/>
              <a:gd name="connsiteY2" fmla="*/ 0 h 1565275"/>
              <a:gd name="connsiteX3" fmla="*/ 950556 w 1736307"/>
              <a:gd name="connsiteY3" fmla="*/ 528934 h 1565275"/>
              <a:gd name="connsiteX4" fmla="*/ 1361657 w 1736307"/>
              <a:gd name="connsiteY4" fmla="*/ 365919 h 1565275"/>
              <a:gd name="connsiteX5" fmla="*/ 1094871 w 1736307"/>
              <a:gd name="connsiteY5" fmla="*/ 782638 h 1565275"/>
              <a:gd name="connsiteX6" fmla="*/ 1736307 w 1736307"/>
              <a:gd name="connsiteY6" fmla="*/ 1399381 h 1565275"/>
              <a:gd name="connsiteX7" fmla="*/ 950556 w 1736307"/>
              <a:gd name="connsiteY7" fmla="*/ 1036341 h 1565275"/>
              <a:gd name="connsiteX8" fmla="*/ 860216 w 1736307"/>
              <a:gd name="connsiteY8" fmla="*/ 1565275 h 1565275"/>
              <a:gd name="connsiteX9" fmla="*/ 661926 w 1736307"/>
              <a:gd name="connsiteY9" fmla="*/ 1036341 h 1565275"/>
              <a:gd name="connsiteX10" fmla="*/ 73025 w 1736307"/>
              <a:gd name="connsiteY10" fmla="*/ 1351756 h 1565275"/>
              <a:gd name="connsiteX11" fmla="*/ 517611 w 1736307"/>
              <a:gd name="connsiteY11" fmla="*/ 782638 h 1565275"/>
              <a:gd name="connsiteX12" fmla="*/ 0 w 1736307"/>
              <a:gd name="connsiteY12" fmla="*/ 184944 h 15652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736307" h="1565275">
                <a:moveTo>
                  <a:pt x="0" y="184944"/>
                </a:moveTo>
                <a:lnTo>
                  <a:pt x="661926" y="528934"/>
                </a:lnTo>
                <a:lnTo>
                  <a:pt x="841166" y="0"/>
                </a:lnTo>
                <a:lnTo>
                  <a:pt x="950556" y="528934"/>
                </a:lnTo>
                <a:lnTo>
                  <a:pt x="1361657" y="365919"/>
                </a:lnTo>
                <a:lnTo>
                  <a:pt x="1094871" y="782638"/>
                </a:lnTo>
                <a:lnTo>
                  <a:pt x="1736307" y="1399381"/>
                </a:lnTo>
                <a:lnTo>
                  <a:pt x="950556" y="1036341"/>
                </a:lnTo>
                <a:lnTo>
                  <a:pt x="860216" y="1565275"/>
                </a:lnTo>
                <a:lnTo>
                  <a:pt x="661926" y="1036341"/>
                </a:lnTo>
                <a:lnTo>
                  <a:pt x="73025" y="1351756"/>
                </a:lnTo>
                <a:lnTo>
                  <a:pt x="517611" y="782638"/>
                </a:lnTo>
                <a:lnTo>
                  <a:pt x="0" y="184944"/>
                </a:lnTo>
                <a:close/>
              </a:path>
            </a:pathLst>
          </a:custGeom>
          <a:solidFill>
            <a:srgbClr val="EED301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33" name="十字星 332"/>
          <p:cNvSpPr/>
          <p:nvPr/>
        </p:nvSpPr>
        <p:spPr>
          <a:xfrm rot="18653403">
            <a:off x="8590502" y="3334104"/>
            <a:ext cx="269707" cy="342852"/>
          </a:xfrm>
          <a:prstGeom prst="star4">
            <a:avLst/>
          </a:prstGeom>
          <a:solidFill>
            <a:srgbClr val="EED301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34" name="六角星 201"/>
          <p:cNvSpPr/>
          <p:nvPr/>
        </p:nvSpPr>
        <p:spPr>
          <a:xfrm>
            <a:off x="9367572" y="567130"/>
            <a:ext cx="233251" cy="221162"/>
          </a:xfrm>
          <a:custGeom>
            <a:avLst/>
            <a:gdLst>
              <a:gd name="connsiteX0" fmla="*/ 0 w 1682332"/>
              <a:gd name="connsiteY0" fmla="*/ 492919 h 1971675"/>
              <a:gd name="connsiteX1" fmla="*/ 696851 w 1682332"/>
              <a:gd name="connsiteY1" fmla="*/ 732134 h 1971675"/>
              <a:gd name="connsiteX2" fmla="*/ 841166 w 1682332"/>
              <a:gd name="connsiteY2" fmla="*/ 0 h 1971675"/>
              <a:gd name="connsiteX3" fmla="*/ 985481 w 1682332"/>
              <a:gd name="connsiteY3" fmla="*/ 732134 h 1971675"/>
              <a:gd name="connsiteX4" fmla="*/ 1682332 w 1682332"/>
              <a:gd name="connsiteY4" fmla="*/ 492919 h 1971675"/>
              <a:gd name="connsiteX5" fmla="*/ 1129796 w 1682332"/>
              <a:gd name="connsiteY5" fmla="*/ 985838 h 1971675"/>
              <a:gd name="connsiteX6" fmla="*/ 1682332 w 1682332"/>
              <a:gd name="connsiteY6" fmla="*/ 1478756 h 1971675"/>
              <a:gd name="connsiteX7" fmla="*/ 985481 w 1682332"/>
              <a:gd name="connsiteY7" fmla="*/ 1239541 h 1971675"/>
              <a:gd name="connsiteX8" fmla="*/ 841166 w 1682332"/>
              <a:gd name="connsiteY8" fmla="*/ 1971675 h 1971675"/>
              <a:gd name="connsiteX9" fmla="*/ 696851 w 1682332"/>
              <a:gd name="connsiteY9" fmla="*/ 1239541 h 1971675"/>
              <a:gd name="connsiteX10" fmla="*/ 0 w 1682332"/>
              <a:gd name="connsiteY10" fmla="*/ 1478756 h 1971675"/>
              <a:gd name="connsiteX11" fmla="*/ 552536 w 1682332"/>
              <a:gd name="connsiteY11" fmla="*/ 985838 h 1971675"/>
              <a:gd name="connsiteX12" fmla="*/ 0 w 1682332"/>
              <a:gd name="connsiteY12" fmla="*/ 492919 h 1971675"/>
              <a:gd name="connsiteX0" fmla="*/ 0 w 1682332"/>
              <a:gd name="connsiteY0" fmla="*/ 289719 h 1768475"/>
              <a:gd name="connsiteX1" fmla="*/ 696851 w 1682332"/>
              <a:gd name="connsiteY1" fmla="*/ 528934 h 1768475"/>
              <a:gd name="connsiteX2" fmla="*/ 876091 w 1682332"/>
              <a:gd name="connsiteY2" fmla="*/ 0 h 1768475"/>
              <a:gd name="connsiteX3" fmla="*/ 985481 w 1682332"/>
              <a:gd name="connsiteY3" fmla="*/ 528934 h 1768475"/>
              <a:gd name="connsiteX4" fmla="*/ 1682332 w 1682332"/>
              <a:gd name="connsiteY4" fmla="*/ 289719 h 1768475"/>
              <a:gd name="connsiteX5" fmla="*/ 1129796 w 1682332"/>
              <a:gd name="connsiteY5" fmla="*/ 782638 h 1768475"/>
              <a:gd name="connsiteX6" fmla="*/ 1682332 w 1682332"/>
              <a:gd name="connsiteY6" fmla="*/ 1275556 h 1768475"/>
              <a:gd name="connsiteX7" fmla="*/ 985481 w 1682332"/>
              <a:gd name="connsiteY7" fmla="*/ 1036341 h 1768475"/>
              <a:gd name="connsiteX8" fmla="*/ 841166 w 1682332"/>
              <a:gd name="connsiteY8" fmla="*/ 1768475 h 1768475"/>
              <a:gd name="connsiteX9" fmla="*/ 696851 w 1682332"/>
              <a:gd name="connsiteY9" fmla="*/ 1036341 h 1768475"/>
              <a:gd name="connsiteX10" fmla="*/ 0 w 1682332"/>
              <a:gd name="connsiteY10" fmla="*/ 1275556 h 1768475"/>
              <a:gd name="connsiteX11" fmla="*/ 552536 w 1682332"/>
              <a:gd name="connsiteY11" fmla="*/ 782638 h 1768475"/>
              <a:gd name="connsiteX12" fmla="*/ 0 w 1682332"/>
              <a:gd name="connsiteY12" fmla="*/ 289719 h 1768475"/>
              <a:gd name="connsiteX0" fmla="*/ 0 w 1682332"/>
              <a:gd name="connsiteY0" fmla="*/ 289719 h 1768475"/>
              <a:gd name="connsiteX1" fmla="*/ 696851 w 1682332"/>
              <a:gd name="connsiteY1" fmla="*/ 528934 h 1768475"/>
              <a:gd name="connsiteX2" fmla="*/ 876091 w 1682332"/>
              <a:gd name="connsiteY2" fmla="*/ 0 h 1768475"/>
              <a:gd name="connsiteX3" fmla="*/ 985481 w 1682332"/>
              <a:gd name="connsiteY3" fmla="*/ 528934 h 1768475"/>
              <a:gd name="connsiteX4" fmla="*/ 1682332 w 1682332"/>
              <a:gd name="connsiteY4" fmla="*/ 289719 h 1768475"/>
              <a:gd name="connsiteX5" fmla="*/ 1129796 w 1682332"/>
              <a:gd name="connsiteY5" fmla="*/ 782638 h 1768475"/>
              <a:gd name="connsiteX6" fmla="*/ 1682332 w 1682332"/>
              <a:gd name="connsiteY6" fmla="*/ 1275556 h 1768475"/>
              <a:gd name="connsiteX7" fmla="*/ 985481 w 1682332"/>
              <a:gd name="connsiteY7" fmla="*/ 1036341 h 1768475"/>
              <a:gd name="connsiteX8" fmla="*/ 841166 w 1682332"/>
              <a:gd name="connsiteY8" fmla="*/ 1768475 h 1768475"/>
              <a:gd name="connsiteX9" fmla="*/ 696851 w 1682332"/>
              <a:gd name="connsiteY9" fmla="*/ 1036341 h 1768475"/>
              <a:gd name="connsiteX10" fmla="*/ 107950 w 1682332"/>
              <a:gd name="connsiteY10" fmla="*/ 1351756 h 1768475"/>
              <a:gd name="connsiteX11" fmla="*/ 552536 w 1682332"/>
              <a:gd name="connsiteY11" fmla="*/ 782638 h 1768475"/>
              <a:gd name="connsiteX12" fmla="*/ 0 w 1682332"/>
              <a:gd name="connsiteY12" fmla="*/ 289719 h 1768475"/>
              <a:gd name="connsiteX0" fmla="*/ 0 w 1682332"/>
              <a:gd name="connsiteY0" fmla="*/ 289719 h 1565275"/>
              <a:gd name="connsiteX1" fmla="*/ 696851 w 1682332"/>
              <a:gd name="connsiteY1" fmla="*/ 528934 h 1565275"/>
              <a:gd name="connsiteX2" fmla="*/ 876091 w 1682332"/>
              <a:gd name="connsiteY2" fmla="*/ 0 h 1565275"/>
              <a:gd name="connsiteX3" fmla="*/ 985481 w 1682332"/>
              <a:gd name="connsiteY3" fmla="*/ 528934 h 1565275"/>
              <a:gd name="connsiteX4" fmla="*/ 1682332 w 1682332"/>
              <a:gd name="connsiteY4" fmla="*/ 289719 h 1565275"/>
              <a:gd name="connsiteX5" fmla="*/ 1129796 w 1682332"/>
              <a:gd name="connsiteY5" fmla="*/ 782638 h 1565275"/>
              <a:gd name="connsiteX6" fmla="*/ 1682332 w 1682332"/>
              <a:gd name="connsiteY6" fmla="*/ 1275556 h 1565275"/>
              <a:gd name="connsiteX7" fmla="*/ 985481 w 1682332"/>
              <a:gd name="connsiteY7" fmla="*/ 1036341 h 1565275"/>
              <a:gd name="connsiteX8" fmla="*/ 895141 w 1682332"/>
              <a:gd name="connsiteY8" fmla="*/ 1565275 h 1565275"/>
              <a:gd name="connsiteX9" fmla="*/ 696851 w 1682332"/>
              <a:gd name="connsiteY9" fmla="*/ 1036341 h 1565275"/>
              <a:gd name="connsiteX10" fmla="*/ 107950 w 1682332"/>
              <a:gd name="connsiteY10" fmla="*/ 1351756 h 1565275"/>
              <a:gd name="connsiteX11" fmla="*/ 552536 w 1682332"/>
              <a:gd name="connsiteY11" fmla="*/ 782638 h 1565275"/>
              <a:gd name="connsiteX12" fmla="*/ 0 w 1682332"/>
              <a:gd name="connsiteY12" fmla="*/ 289719 h 1565275"/>
              <a:gd name="connsiteX0" fmla="*/ 0 w 1771232"/>
              <a:gd name="connsiteY0" fmla="*/ 289719 h 1565275"/>
              <a:gd name="connsiteX1" fmla="*/ 696851 w 1771232"/>
              <a:gd name="connsiteY1" fmla="*/ 528934 h 1565275"/>
              <a:gd name="connsiteX2" fmla="*/ 876091 w 1771232"/>
              <a:gd name="connsiteY2" fmla="*/ 0 h 1565275"/>
              <a:gd name="connsiteX3" fmla="*/ 985481 w 1771232"/>
              <a:gd name="connsiteY3" fmla="*/ 528934 h 1565275"/>
              <a:gd name="connsiteX4" fmla="*/ 1682332 w 1771232"/>
              <a:gd name="connsiteY4" fmla="*/ 289719 h 1565275"/>
              <a:gd name="connsiteX5" fmla="*/ 1129796 w 1771232"/>
              <a:gd name="connsiteY5" fmla="*/ 782638 h 1565275"/>
              <a:gd name="connsiteX6" fmla="*/ 1771232 w 1771232"/>
              <a:gd name="connsiteY6" fmla="*/ 1399381 h 1565275"/>
              <a:gd name="connsiteX7" fmla="*/ 985481 w 1771232"/>
              <a:gd name="connsiteY7" fmla="*/ 1036341 h 1565275"/>
              <a:gd name="connsiteX8" fmla="*/ 895141 w 1771232"/>
              <a:gd name="connsiteY8" fmla="*/ 1565275 h 1565275"/>
              <a:gd name="connsiteX9" fmla="*/ 696851 w 1771232"/>
              <a:gd name="connsiteY9" fmla="*/ 1036341 h 1565275"/>
              <a:gd name="connsiteX10" fmla="*/ 107950 w 1771232"/>
              <a:gd name="connsiteY10" fmla="*/ 1351756 h 1565275"/>
              <a:gd name="connsiteX11" fmla="*/ 552536 w 1771232"/>
              <a:gd name="connsiteY11" fmla="*/ 782638 h 1565275"/>
              <a:gd name="connsiteX12" fmla="*/ 0 w 1771232"/>
              <a:gd name="connsiteY12" fmla="*/ 289719 h 1565275"/>
              <a:gd name="connsiteX0" fmla="*/ 0 w 1736307"/>
              <a:gd name="connsiteY0" fmla="*/ 184944 h 1565275"/>
              <a:gd name="connsiteX1" fmla="*/ 661926 w 1736307"/>
              <a:gd name="connsiteY1" fmla="*/ 528934 h 1565275"/>
              <a:gd name="connsiteX2" fmla="*/ 841166 w 1736307"/>
              <a:gd name="connsiteY2" fmla="*/ 0 h 1565275"/>
              <a:gd name="connsiteX3" fmla="*/ 950556 w 1736307"/>
              <a:gd name="connsiteY3" fmla="*/ 528934 h 1565275"/>
              <a:gd name="connsiteX4" fmla="*/ 1647407 w 1736307"/>
              <a:gd name="connsiteY4" fmla="*/ 289719 h 1565275"/>
              <a:gd name="connsiteX5" fmla="*/ 1094871 w 1736307"/>
              <a:gd name="connsiteY5" fmla="*/ 782638 h 1565275"/>
              <a:gd name="connsiteX6" fmla="*/ 1736307 w 1736307"/>
              <a:gd name="connsiteY6" fmla="*/ 1399381 h 1565275"/>
              <a:gd name="connsiteX7" fmla="*/ 950556 w 1736307"/>
              <a:gd name="connsiteY7" fmla="*/ 1036341 h 1565275"/>
              <a:gd name="connsiteX8" fmla="*/ 860216 w 1736307"/>
              <a:gd name="connsiteY8" fmla="*/ 1565275 h 1565275"/>
              <a:gd name="connsiteX9" fmla="*/ 661926 w 1736307"/>
              <a:gd name="connsiteY9" fmla="*/ 1036341 h 1565275"/>
              <a:gd name="connsiteX10" fmla="*/ 73025 w 1736307"/>
              <a:gd name="connsiteY10" fmla="*/ 1351756 h 1565275"/>
              <a:gd name="connsiteX11" fmla="*/ 517611 w 1736307"/>
              <a:gd name="connsiteY11" fmla="*/ 782638 h 1565275"/>
              <a:gd name="connsiteX12" fmla="*/ 0 w 1736307"/>
              <a:gd name="connsiteY12" fmla="*/ 184944 h 1565275"/>
              <a:gd name="connsiteX0" fmla="*/ 0 w 1736307"/>
              <a:gd name="connsiteY0" fmla="*/ 184944 h 1565275"/>
              <a:gd name="connsiteX1" fmla="*/ 661926 w 1736307"/>
              <a:gd name="connsiteY1" fmla="*/ 528934 h 1565275"/>
              <a:gd name="connsiteX2" fmla="*/ 841166 w 1736307"/>
              <a:gd name="connsiteY2" fmla="*/ 0 h 1565275"/>
              <a:gd name="connsiteX3" fmla="*/ 950556 w 1736307"/>
              <a:gd name="connsiteY3" fmla="*/ 528934 h 1565275"/>
              <a:gd name="connsiteX4" fmla="*/ 1361657 w 1736307"/>
              <a:gd name="connsiteY4" fmla="*/ 365919 h 1565275"/>
              <a:gd name="connsiteX5" fmla="*/ 1094871 w 1736307"/>
              <a:gd name="connsiteY5" fmla="*/ 782638 h 1565275"/>
              <a:gd name="connsiteX6" fmla="*/ 1736307 w 1736307"/>
              <a:gd name="connsiteY6" fmla="*/ 1399381 h 1565275"/>
              <a:gd name="connsiteX7" fmla="*/ 950556 w 1736307"/>
              <a:gd name="connsiteY7" fmla="*/ 1036341 h 1565275"/>
              <a:gd name="connsiteX8" fmla="*/ 860216 w 1736307"/>
              <a:gd name="connsiteY8" fmla="*/ 1565275 h 1565275"/>
              <a:gd name="connsiteX9" fmla="*/ 661926 w 1736307"/>
              <a:gd name="connsiteY9" fmla="*/ 1036341 h 1565275"/>
              <a:gd name="connsiteX10" fmla="*/ 73025 w 1736307"/>
              <a:gd name="connsiteY10" fmla="*/ 1351756 h 1565275"/>
              <a:gd name="connsiteX11" fmla="*/ 517611 w 1736307"/>
              <a:gd name="connsiteY11" fmla="*/ 782638 h 1565275"/>
              <a:gd name="connsiteX12" fmla="*/ 0 w 1736307"/>
              <a:gd name="connsiteY12" fmla="*/ 184944 h 15652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736307" h="1565275">
                <a:moveTo>
                  <a:pt x="0" y="184944"/>
                </a:moveTo>
                <a:lnTo>
                  <a:pt x="661926" y="528934"/>
                </a:lnTo>
                <a:lnTo>
                  <a:pt x="841166" y="0"/>
                </a:lnTo>
                <a:lnTo>
                  <a:pt x="950556" y="528934"/>
                </a:lnTo>
                <a:lnTo>
                  <a:pt x="1361657" y="365919"/>
                </a:lnTo>
                <a:lnTo>
                  <a:pt x="1094871" y="782638"/>
                </a:lnTo>
                <a:lnTo>
                  <a:pt x="1736307" y="1399381"/>
                </a:lnTo>
                <a:lnTo>
                  <a:pt x="950556" y="1036341"/>
                </a:lnTo>
                <a:lnTo>
                  <a:pt x="860216" y="1565275"/>
                </a:lnTo>
                <a:lnTo>
                  <a:pt x="661926" y="1036341"/>
                </a:lnTo>
                <a:lnTo>
                  <a:pt x="73025" y="1351756"/>
                </a:lnTo>
                <a:lnTo>
                  <a:pt x="517611" y="782638"/>
                </a:lnTo>
                <a:lnTo>
                  <a:pt x="0" y="184944"/>
                </a:lnTo>
                <a:close/>
              </a:path>
            </a:pathLst>
          </a:custGeom>
          <a:solidFill>
            <a:srgbClr val="EED301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35" name="六角星 201"/>
          <p:cNvSpPr/>
          <p:nvPr/>
        </p:nvSpPr>
        <p:spPr>
          <a:xfrm>
            <a:off x="9220223" y="4143384"/>
            <a:ext cx="163515" cy="155040"/>
          </a:xfrm>
          <a:custGeom>
            <a:avLst/>
            <a:gdLst>
              <a:gd name="connsiteX0" fmla="*/ 0 w 1682332"/>
              <a:gd name="connsiteY0" fmla="*/ 492919 h 1971675"/>
              <a:gd name="connsiteX1" fmla="*/ 696851 w 1682332"/>
              <a:gd name="connsiteY1" fmla="*/ 732134 h 1971675"/>
              <a:gd name="connsiteX2" fmla="*/ 841166 w 1682332"/>
              <a:gd name="connsiteY2" fmla="*/ 0 h 1971675"/>
              <a:gd name="connsiteX3" fmla="*/ 985481 w 1682332"/>
              <a:gd name="connsiteY3" fmla="*/ 732134 h 1971675"/>
              <a:gd name="connsiteX4" fmla="*/ 1682332 w 1682332"/>
              <a:gd name="connsiteY4" fmla="*/ 492919 h 1971675"/>
              <a:gd name="connsiteX5" fmla="*/ 1129796 w 1682332"/>
              <a:gd name="connsiteY5" fmla="*/ 985838 h 1971675"/>
              <a:gd name="connsiteX6" fmla="*/ 1682332 w 1682332"/>
              <a:gd name="connsiteY6" fmla="*/ 1478756 h 1971675"/>
              <a:gd name="connsiteX7" fmla="*/ 985481 w 1682332"/>
              <a:gd name="connsiteY7" fmla="*/ 1239541 h 1971675"/>
              <a:gd name="connsiteX8" fmla="*/ 841166 w 1682332"/>
              <a:gd name="connsiteY8" fmla="*/ 1971675 h 1971675"/>
              <a:gd name="connsiteX9" fmla="*/ 696851 w 1682332"/>
              <a:gd name="connsiteY9" fmla="*/ 1239541 h 1971675"/>
              <a:gd name="connsiteX10" fmla="*/ 0 w 1682332"/>
              <a:gd name="connsiteY10" fmla="*/ 1478756 h 1971675"/>
              <a:gd name="connsiteX11" fmla="*/ 552536 w 1682332"/>
              <a:gd name="connsiteY11" fmla="*/ 985838 h 1971675"/>
              <a:gd name="connsiteX12" fmla="*/ 0 w 1682332"/>
              <a:gd name="connsiteY12" fmla="*/ 492919 h 1971675"/>
              <a:gd name="connsiteX0" fmla="*/ 0 w 1682332"/>
              <a:gd name="connsiteY0" fmla="*/ 289719 h 1768475"/>
              <a:gd name="connsiteX1" fmla="*/ 696851 w 1682332"/>
              <a:gd name="connsiteY1" fmla="*/ 528934 h 1768475"/>
              <a:gd name="connsiteX2" fmla="*/ 876091 w 1682332"/>
              <a:gd name="connsiteY2" fmla="*/ 0 h 1768475"/>
              <a:gd name="connsiteX3" fmla="*/ 985481 w 1682332"/>
              <a:gd name="connsiteY3" fmla="*/ 528934 h 1768475"/>
              <a:gd name="connsiteX4" fmla="*/ 1682332 w 1682332"/>
              <a:gd name="connsiteY4" fmla="*/ 289719 h 1768475"/>
              <a:gd name="connsiteX5" fmla="*/ 1129796 w 1682332"/>
              <a:gd name="connsiteY5" fmla="*/ 782638 h 1768475"/>
              <a:gd name="connsiteX6" fmla="*/ 1682332 w 1682332"/>
              <a:gd name="connsiteY6" fmla="*/ 1275556 h 1768475"/>
              <a:gd name="connsiteX7" fmla="*/ 985481 w 1682332"/>
              <a:gd name="connsiteY7" fmla="*/ 1036341 h 1768475"/>
              <a:gd name="connsiteX8" fmla="*/ 841166 w 1682332"/>
              <a:gd name="connsiteY8" fmla="*/ 1768475 h 1768475"/>
              <a:gd name="connsiteX9" fmla="*/ 696851 w 1682332"/>
              <a:gd name="connsiteY9" fmla="*/ 1036341 h 1768475"/>
              <a:gd name="connsiteX10" fmla="*/ 0 w 1682332"/>
              <a:gd name="connsiteY10" fmla="*/ 1275556 h 1768475"/>
              <a:gd name="connsiteX11" fmla="*/ 552536 w 1682332"/>
              <a:gd name="connsiteY11" fmla="*/ 782638 h 1768475"/>
              <a:gd name="connsiteX12" fmla="*/ 0 w 1682332"/>
              <a:gd name="connsiteY12" fmla="*/ 289719 h 1768475"/>
              <a:gd name="connsiteX0" fmla="*/ 0 w 1682332"/>
              <a:gd name="connsiteY0" fmla="*/ 289719 h 1768475"/>
              <a:gd name="connsiteX1" fmla="*/ 696851 w 1682332"/>
              <a:gd name="connsiteY1" fmla="*/ 528934 h 1768475"/>
              <a:gd name="connsiteX2" fmla="*/ 876091 w 1682332"/>
              <a:gd name="connsiteY2" fmla="*/ 0 h 1768475"/>
              <a:gd name="connsiteX3" fmla="*/ 985481 w 1682332"/>
              <a:gd name="connsiteY3" fmla="*/ 528934 h 1768475"/>
              <a:gd name="connsiteX4" fmla="*/ 1682332 w 1682332"/>
              <a:gd name="connsiteY4" fmla="*/ 289719 h 1768475"/>
              <a:gd name="connsiteX5" fmla="*/ 1129796 w 1682332"/>
              <a:gd name="connsiteY5" fmla="*/ 782638 h 1768475"/>
              <a:gd name="connsiteX6" fmla="*/ 1682332 w 1682332"/>
              <a:gd name="connsiteY6" fmla="*/ 1275556 h 1768475"/>
              <a:gd name="connsiteX7" fmla="*/ 985481 w 1682332"/>
              <a:gd name="connsiteY7" fmla="*/ 1036341 h 1768475"/>
              <a:gd name="connsiteX8" fmla="*/ 841166 w 1682332"/>
              <a:gd name="connsiteY8" fmla="*/ 1768475 h 1768475"/>
              <a:gd name="connsiteX9" fmla="*/ 696851 w 1682332"/>
              <a:gd name="connsiteY9" fmla="*/ 1036341 h 1768475"/>
              <a:gd name="connsiteX10" fmla="*/ 107950 w 1682332"/>
              <a:gd name="connsiteY10" fmla="*/ 1351756 h 1768475"/>
              <a:gd name="connsiteX11" fmla="*/ 552536 w 1682332"/>
              <a:gd name="connsiteY11" fmla="*/ 782638 h 1768475"/>
              <a:gd name="connsiteX12" fmla="*/ 0 w 1682332"/>
              <a:gd name="connsiteY12" fmla="*/ 289719 h 1768475"/>
              <a:gd name="connsiteX0" fmla="*/ 0 w 1682332"/>
              <a:gd name="connsiteY0" fmla="*/ 289719 h 1565275"/>
              <a:gd name="connsiteX1" fmla="*/ 696851 w 1682332"/>
              <a:gd name="connsiteY1" fmla="*/ 528934 h 1565275"/>
              <a:gd name="connsiteX2" fmla="*/ 876091 w 1682332"/>
              <a:gd name="connsiteY2" fmla="*/ 0 h 1565275"/>
              <a:gd name="connsiteX3" fmla="*/ 985481 w 1682332"/>
              <a:gd name="connsiteY3" fmla="*/ 528934 h 1565275"/>
              <a:gd name="connsiteX4" fmla="*/ 1682332 w 1682332"/>
              <a:gd name="connsiteY4" fmla="*/ 289719 h 1565275"/>
              <a:gd name="connsiteX5" fmla="*/ 1129796 w 1682332"/>
              <a:gd name="connsiteY5" fmla="*/ 782638 h 1565275"/>
              <a:gd name="connsiteX6" fmla="*/ 1682332 w 1682332"/>
              <a:gd name="connsiteY6" fmla="*/ 1275556 h 1565275"/>
              <a:gd name="connsiteX7" fmla="*/ 985481 w 1682332"/>
              <a:gd name="connsiteY7" fmla="*/ 1036341 h 1565275"/>
              <a:gd name="connsiteX8" fmla="*/ 895141 w 1682332"/>
              <a:gd name="connsiteY8" fmla="*/ 1565275 h 1565275"/>
              <a:gd name="connsiteX9" fmla="*/ 696851 w 1682332"/>
              <a:gd name="connsiteY9" fmla="*/ 1036341 h 1565275"/>
              <a:gd name="connsiteX10" fmla="*/ 107950 w 1682332"/>
              <a:gd name="connsiteY10" fmla="*/ 1351756 h 1565275"/>
              <a:gd name="connsiteX11" fmla="*/ 552536 w 1682332"/>
              <a:gd name="connsiteY11" fmla="*/ 782638 h 1565275"/>
              <a:gd name="connsiteX12" fmla="*/ 0 w 1682332"/>
              <a:gd name="connsiteY12" fmla="*/ 289719 h 1565275"/>
              <a:gd name="connsiteX0" fmla="*/ 0 w 1771232"/>
              <a:gd name="connsiteY0" fmla="*/ 289719 h 1565275"/>
              <a:gd name="connsiteX1" fmla="*/ 696851 w 1771232"/>
              <a:gd name="connsiteY1" fmla="*/ 528934 h 1565275"/>
              <a:gd name="connsiteX2" fmla="*/ 876091 w 1771232"/>
              <a:gd name="connsiteY2" fmla="*/ 0 h 1565275"/>
              <a:gd name="connsiteX3" fmla="*/ 985481 w 1771232"/>
              <a:gd name="connsiteY3" fmla="*/ 528934 h 1565275"/>
              <a:gd name="connsiteX4" fmla="*/ 1682332 w 1771232"/>
              <a:gd name="connsiteY4" fmla="*/ 289719 h 1565275"/>
              <a:gd name="connsiteX5" fmla="*/ 1129796 w 1771232"/>
              <a:gd name="connsiteY5" fmla="*/ 782638 h 1565275"/>
              <a:gd name="connsiteX6" fmla="*/ 1771232 w 1771232"/>
              <a:gd name="connsiteY6" fmla="*/ 1399381 h 1565275"/>
              <a:gd name="connsiteX7" fmla="*/ 985481 w 1771232"/>
              <a:gd name="connsiteY7" fmla="*/ 1036341 h 1565275"/>
              <a:gd name="connsiteX8" fmla="*/ 895141 w 1771232"/>
              <a:gd name="connsiteY8" fmla="*/ 1565275 h 1565275"/>
              <a:gd name="connsiteX9" fmla="*/ 696851 w 1771232"/>
              <a:gd name="connsiteY9" fmla="*/ 1036341 h 1565275"/>
              <a:gd name="connsiteX10" fmla="*/ 107950 w 1771232"/>
              <a:gd name="connsiteY10" fmla="*/ 1351756 h 1565275"/>
              <a:gd name="connsiteX11" fmla="*/ 552536 w 1771232"/>
              <a:gd name="connsiteY11" fmla="*/ 782638 h 1565275"/>
              <a:gd name="connsiteX12" fmla="*/ 0 w 1771232"/>
              <a:gd name="connsiteY12" fmla="*/ 289719 h 1565275"/>
              <a:gd name="connsiteX0" fmla="*/ 0 w 1736307"/>
              <a:gd name="connsiteY0" fmla="*/ 184944 h 1565275"/>
              <a:gd name="connsiteX1" fmla="*/ 661926 w 1736307"/>
              <a:gd name="connsiteY1" fmla="*/ 528934 h 1565275"/>
              <a:gd name="connsiteX2" fmla="*/ 841166 w 1736307"/>
              <a:gd name="connsiteY2" fmla="*/ 0 h 1565275"/>
              <a:gd name="connsiteX3" fmla="*/ 950556 w 1736307"/>
              <a:gd name="connsiteY3" fmla="*/ 528934 h 1565275"/>
              <a:gd name="connsiteX4" fmla="*/ 1647407 w 1736307"/>
              <a:gd name="connsiteY4" fmla="*/ 289719 h 1565275"/>
              <a:gd name="connsiteX5" fmla="*/ 1094871 w 1736307"/>
              <a:gd name="connsiteY5" fmla="*/ 782638 h 1565275"/>
              <a:gd name="connsiteX6" fmla="*/ 1736307 w 1736307"/>
              <a:gd name="connsiteY6" fmla="*/ 1399381 h 1565275"/>
              <a:gd name="connsiteX7" fmla="*/ 950556 w 1736307"/>
              <a:gd name="connsiteY7" fmla="*/ 1036341 h 1565275"/>
              <a:gd name="connsiteX8" fmla="*/ 860216 w 1736307"/>
              <a:gd name="connsiteY8" fmla="*/ 1565275 h 1565275"/>
              <a:gd name="connsiteX9" fmla="*/ 661926 w 1736307"/>
              <a:gd name="connsiteY9" fmla="*/ 1036341 h 1565275"/>
              <a:gd name="connsiteX10" fmla="*/ 73025 w 1736307"/>
              <a:gd name="connsiteY10" fmla="*/ 1351756 h 1565275"/>
              <a:gd name="connsiteX11" fmla="*/ 517611 w 1736307"/>
              <a:gd name="connsiteY11" fmla="*/ 782638 h 1565275"/>
              <a:gd name="connsiteX12" fmla="*/ 0 w 1736307"/>
              <a:gd name="connsiteY12" fmla="*/ 184944 h 1565275"/>
              <a:gd name="connsiteX0" fmla="*/ 0 w 1736307"/>
              <a:gd name="connsiteY0" fmla="*/ 184944 h 1565275"/>
              <a:gd name="connsiteX1" fmla="*/ 661926 w 1736307"/>
              <a:gd name="connsiteY1" fmla="*/ 528934 h 1565275"/>
              <a:gd name="connsiteX2" fmla="*/ 841166 w 1736307"/>
              <a:gd name="connsiteY2" fmla="*/ 0 h 1565275"/>
              <a:gd name="connsiteX3" fmla="*/ 950556 w 1736307"/>
              <a:gd name="connsiteY3" fmla="*/ 528934 h 1565275"/>
              <a:gd name="connsiteX4" fmla="*/ 1361657 w 1736307"/>
              <a:gd name="connsiteY4" fmla="*/ 365919 h 1565275"/>
              <a:gd name="connsiteX5" fmla="*/ 1094871 w 1736307"/>
              <a:gd name="connsiteY5" fmla="*/ 782638 h 1565275"/>
              <a:gd name="connsiteX6" fmla="*/ 1736307 w 1736307"/>
              <a:gd name="connsiteY6" fmla="*/ 1399381 h 1565275"/>
              <a:gd name="connsiteX7" fmla="*/ 950556 w 1736307"/>
              <a:gd name="connsiteY7" fmla="*/ 1036341 h 1565275"/>
              <a:gd name="connsiteX8" fmla="*/ 860216 w 1736307"/>
              <a:gd name="connsiteY8" fmla="*/ 1565275 h 1565275"/>
              <a:gd name="connsiteX9" fmla="*/ 661926 w 1736307"/>
              <a:gd name="connsiteY9" fmla="*/ 1036341 h 1565275"/>
              <a:gd name="connsiteX10" fmla="*/ 73025 w 1736307"/>
              <a:gd name="connsiteY10" fmla="*/ 1351756 h 1565275"/>
              <a:gd name="connsiteX11" fmla="*/ 517611 w 1736307"/>
              <a:gd name="connsiteY11" fmla="*/ 782638 h 1565275"/>
              <a:gd name="connsiteX12" fmla="*/ 0 w 1736307"/>
              <a:gd name="connsiteY12" fmla="*/ 184944 h 15652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736307" h="1565275">
                <a:moveTo>
                  <a:pt x="0" y="184944"/>
                </a:moveTo>
                <a:lnTo>
                  <a:pt x="661926" y="528934"/>
                </a:lnTo>
                <a:lnTo>
                  <a:pt x="841166" y="0"/>
                </a:lnTo>
                <a:lnTo>
                  <a:pt x="950556" y="528934"/>
                </a:lnTo>
                <a:lnTo>
                  <a:pt x="1361657" y="365919"/>
                </a:lnTo>
                <a:lnTo>
                  <a:pt x="1094871" y="782638"/>
                </a:lnTo>
                <a:lnTo>
                  <a:pt x="1736307" y="1399381"/>
                </a:lnTo>
                <a:lnTo>
                  <a:pt x="950556" y="1036341"/>
                </a:lnTo>
                <a:lnTo>
                  <a:pt x="860216" y="1565275"/>
                </a:lnTo>
                <a:lnTo>
                  <a:pt x="661926" y="1036341"/>
                </a:lnTo>
                <a:lnTo>
                  <a:pt x="73025" y="1351756"/>
                </a:lnTo>
                <a:lnTo>
                  <a:pt x="517611" y="782638"/>
                </a:lnTo>
                <a:lnTo>
                  <a:pt x="0" y="184944"/>
                </a:lnTo>
                <a:close/>
              </a:path>
            </a:pathLst>
          </a:custGeom>
          <a:solidFill>
            <a:srgbClr val="EED301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36" name="十字星 335"/>
          <p:cNvSpPr/>
          <p:nvPr/>
        </p:nvSpPr>
        <p:spPr>
          <a:xfrm rot="18653403">
            <a:off x="5467873" y="810149"/>
            <a:ext cx="269707" cy="342852"/>
          </a:xfrm>
          <a:prstGeom prst="star4">
            <a:avLst/>
          </a:prstGeom>
          <a:solidFill>
            <a:srgbClr val="EED301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37" name="六角星 201"/>
          <p:cNvSpPr/>
          <p:nvPr/>
        </p:nvSpPr>
        <p:spPr>
          <a:xfrm>
            <a:off x="7198295" y="398410"/>
            <a:ext cx="165447" cy="156872"/>
          </a:xfrm>
          <a:custGeom>
            <a:avLst/>
            <a:gdLst>
              <a:gd name="connsiteX0" fmla="*/ 0 w 1682332"/>
              <a:gd name="connsiteY0" fmla="*/ 492919 h 1971675"/>
              <a:gd name="connsiteX1" fmla="*/ 696851 w 1682332"/>
              <a:gd name="connsiteY1" fmla="*/ 732134 h 1971675"/>
              <a:gd name="connsiteX2" fmla="*/ 841166 w 1682332"/>
              <a:gd name="connsiteY2" fmla="*/ 0 h 1971675"/>
              <a:gd name="connsiteX3" fmla="*/ 985481 w 1682332"/>
              <a:gd name="connsiteY3" fmla="*/ 732134 h 1971675"/>
              <a:gd name="connsiteX4" fmla="*/ 1682332 w 1682332"/>
              <a:gd name="connsiteY4" fmla="*/ 492919 h 1971675"/>
              <a:gd name="connsiteX5" fmla="*/ 1129796 w 1682332"/>
              <a:gd name="connsiteY5" fmla="*/ 985838 h 1971675"/>
              <a:gd name="connsiteX6" fmla="*/ 1682332 w 1682332"/>
              <a:gd name="connsiteY6" fmla="*/ 1478756 h 1971675"/>
              <a:gd name="connsiteX7" fmla="*/ 985481 w 1682332"/>
              <a:gd name="connsiteY7" fmla="*/ 1239541 h 1971675"/>
              <a:gd name="connsiteX8" fmla="*/ 841166 w 1682332"/>
              <a:gd name="connsiteY8" fmla="*/ 1971675 h 1971675"/>
              <a:gd name="connsiteX9" fmla="*/ 696851 w 1682332"/>
              <a:gd name="connsiteY9" fmla="*/ 1239541 h 1971675"/>
              <a:gd name="connsiteX10" fmla="*/ 0 w 1682332"/>
              <a:gd name="connsiteY10" fmla="*/ 1478756 h 1971675"/>
              <a:gd name="connsiteX11" fmla="*/ 552536 w 1682332"/>
              <a:gd name="connsiteY11" fmla="*/ 985838 h 1971675"/>
              <a:gd name="connsiteX12" fmla="*/ 0 w 1682332"/>
              <a:gd name="connsiteY12" fmla="*/ 492919 h 1971675"/>
              <a:gd name="connsiteX0" fmla="*/ 0 w 1682332"/>
              <a:gd name="connsiteY0" fmla="*/ 289719 h 1768475"/>
              <a:gd name="connsiteX1" fmla="*/ 696851 w 1682332"/>
              <a:gd name="connsiteY1" fmla="*/ 528934 h 1768475"/>
              <a:gd name="connsiteX2" fmla="*/ 876091 w 1682332"/>
              <a:gd name="connsiteY2" fmla="*/ 0 h 1768475"/>
              <a:gd name="connsiteX3" fmla="*/ 985481 w 1682332"/>
              <a:gd name="connsiteY3" fmla="*/ 528934 h 1768475"/>
              <a:gd name="connsiteX4" fmla="*/ 1682332 w 1682332"/>
              <a:gd name="connsiteY4" fmla="*/ 289719 h 1768475"/>
              <a:gd name="connsiteX5" fmla="*/ 1129796 w 1682332"/>
              <a:gd name="connsiteY5" fmla="*/ 782638 h 1768475"/>
              <a:gd name="connsiteX6" fmla="*/ 1682332 w 1682332"/>
              <a:gd name="connsiteY6" fmla="*/ 1275556 h 1768475"/>
              <a:gd name="connsiteX7" fmla="*/ 985481 w 1682332"/>
              <a:gd name="connsiteY7" fmla="*/ 1036341 h 1768475"/>
              <a:gd name="connsiteX8" fmla="*/ 841166 w 1682332"/>
              <a:gd name="connsiteY8" fmla="*/ 1768475 h 1768475"/>
              <a:gd name="connsiteX9" fmla="*/ 696851 w 1682332"/>
              <a:gd name="connsiteY9" fmla="*/ 1036341 h 1768475"/>
              <a:gd name="connsiteX10" fmla="*/ 0 w 1682332"/>
              <a:gd name="connsiteY10" fmla="*/ 1275556 h 1768475"/>
              <a:gd name="connsiteX11" fmla="*/ 552536 w 1682332"/>
              <a:gd name="connsiteY11" fmla="*/ 782638 h 1768475"/>
              <a:gd name="connsiteX12" fmla="*/ 0 w 1682332"/>
              <a:gd name="connsiteY12" fmla="*/ 289719 h 1768475"/>
              <a:gd name="connsiteX0" fmla="*/ 0 w 1682332"/>
              <a:gd name="connsiteY0" fmla="*/ 289719 h 1768475"/>
              <a:gd name="connsiteX1" fmla="*/ 696851 w 1682332"/>
              <a:gd name="connsiteY1" fmla="*/ 528934 h 1768475"/>
              <a:gd name="connsiteX2" fmla="*/ 876091 w 1682332"/>
              <a:gd name="connsiteY2" fmla="*/ 0 h 1768475"/>
              <a:gd name="connsiteX3" fmla="*/ 985481 w 1682332"/>
              <a:gd name="connsiteY3" fmla="*/ 528934 h 1768475"/>
              <a:gd name="connsiteX4" fmla="*/ 1682332 w 1682332"/>
              <a:gd name="connsiteY4" fmla="*/ 289719 h 1768475"/>
              <a:gd name="connsiteX5" fmla="*/ 1129796 w 1682332"/>
              <a:gd name="connsiteY5" fmla="*/ 782638 h 1768475"/>
              <a:gd name="connsiteX6" fmla="*/ 1682332 w 1682332"/>
              <a:gd name="connsiteY6" fmla="*/ 1275556 h 1768475"/>
              <a:gd name="connsiteX7" fmla="*/ 985481 w 1682332"/>
              <a:gd name="connsiteY7" fmla="*/ 1036341 h 1768475"/>
              <a:gd name="connsiteX8" fmla="*/ 841166 w 1682332"/>
              <a:gd name="connsiteY8" fmla="*/ 1768475 h 1768475"/>
              <a:gd name="connsiteX9" fmla="*/ 696851 w 1682332"/>
              <a:gd name="connsiteY9" fmla="*/ 1036341 h 1768475"/>
              <a:gd name="connsiteX10" fmla="*/ 107950 w 1682332"/>
              <a:gd name="connsiteY10" fmla="*/ 1351756 h 1768475"/>
              <a:gd name="connsiteX11" fmla="*/ 552536 w 1682332"/>
              <a:gd name="connsiteY11" fmla="*/ 782638 h 1768475"/>
              <a:gd name="connsiteX12" fmla="*/ 0 w 1682332"/>
              <a:gd name="connsiteY12" fmla="*/ 289719 h 1768475"/>
              <a:gd name="connsiteX0" fmla="*/ 0 w 1682332"/>
              <a:gd name="connsiteY0" fmla="*/ 289719 h 1565275"/>
              <a:gd name="connsiteX1" fmla="*/ 696851 w 1682332"/>
              <a:gd name="connsiteY1" fmla="*/ 528934 h 1565275"/>
              <a:gd name="connsiteX2" fmla="*/ 876091 w 1682332"/>
              <a:gd name="connsiteY2" fmla="*/ 0 h 1565275"/>
              <a:gd name="connsiteX3" fmla="*/ 985481 w 1682332"/>
              <a:gd name="connsiteY3" fmla="*/ 528934 h 1565275"/>
              <a:gd name="connsiteX4" fmla="*/ 1682332 w 1682332"/>
              <a:gd name="connsiteY4" fmla="*/ 289719 h 1565275"/>
              <a:gd name="connsiteX5" fmla="*/ 1129796 w 1682332"/>
              <a:gd name="connsiteY5" fmla="*/ 782638 h 1565275"/>
              <a:gd name="connsiteX6" fmla="*/ 1682332 w 1682332"/>
              <a:gd name="connsiteY6" fmla="*/ 1275556 h 1565275"/>
              <a:gd name="connsiteX7" fmla="*/ 985481 w 1682332"/>
              <a:gd name="connsiteY7" fmla="*/ 1036341 h 1565275"/>
              <a:gd name="connsiteX8" fmla="*/ 895141 w 1682332"/>
              <a:gd name="connsiteY8" fmla="*/ 1565275 h 1565275"/>
              <a:gd name="connsiteX9" fmla="*/ 696851 w 1682332"/>
              <a:gd name="connsiteY9" fmla="*/ 1036341 h 1565275"/>
              <a:gd name="connsiteX10" fmla="*/ 107950 w 1682332"/>
              <a:gd name="connsiteY10" fmla="*/ 1351756 h 1565275"/>
              <a:gd name="connsiteX11" fmla="*/ 552536 w 1682332"/>
              <a:gd name="connsiteY11" fmla="*/ 782638 h 1565275"/>
              <a:gd name="connsiteX12" fmla="*/ 0 w 1682332"/>
              <a:gd name="connsiteY12" fmla="*/ 289719 h 1565275"/>
              <a:gd name="connsiteX0" fmla="*/ 0 w 1771232"/>
              <a:gd name="connsiteY0" fmla="*/ 289719 h 1565275"/>
              <a:gd name="connsiteX1" fmla="*/ 696851 w 1771232"/>
              <a:gd name="connsiteY1" fmla="*/ 528934 h 1565275"/>
              <a:gd name="connsiteX2" fmla="*/ 876091 w 1771232"/>
              <a:gd name="connsiteY2" fmla="*/ 0 h 1565275"/>
              <a:gd name="connsiteX3" fmla="*/ 985481 w 1771232"/>
              <a:gd name="connsiteY3" fmla="*/ 528934 h 1565275"/>
              <a:gd name="connsiteX4" fmla="*/ 1682332 w 1771232"/>
              <a:gd name="connsiteY4" fmla="*/ 289719 h 1565275"/>
              <a:gd name="connsiteX5" fmla="*/ 1129796 w 1771232"/>
              <a:gd name="connsiteY5" fmla="*/ 782638 h 1565275"/>
              <a:gd name="connsiteX6" fmla="*/ 1771232 w 1771232"/>
              <a:gd name="connsiteY6" fmla="*/ 1399381 h 1565275"/>
              <a:gd name="connsiteX7" fmla="*/ 985481 w 1771232"/>
              <a:gd name="connsiteY7" fmla="*/ 1036341 h 1565275"/>
              <a:gd name="connsiteX8" fmla="*/ 895141 w 1771232"/>
              <a:gd name="connsiteY8" fmla="*/ 1565275 h 1565275"/>
              <a:gd name="connsiteX9" fmla="*/ 696851 w 1771232"/>
              <a:gd name="connsiteY9" fmla="*/ 1036341 h 1565275"/>
              <a:gd name="connsiteX10" fmla="*/ 107950 w 1771232"/>
              <a:gd name="connsiteY10" fmla="*/ 1351756 h 1565275"/>
              <a:gd name="connsiteX11" fmla="*/ 552536 w 1771232"/>
              <a:gd name="connsiteY11" fmla="*/ 782638 h 1565275"/>
              <a:gd name="connsiteX12" fmla="*/ 0 w 1771232"/>
              <a:gd name="connsiteY12" fmla="*/ 289719 h 1565275"/>
              <a:gd name="connsiteX0" fmla="*/ 0 w 1736307"/>
              <a:gd name="connsiteY0" fmla="*/ 184944 h 1565275"/>
              <a:gd name="connsiteX1" fmla="*/ 661926 w 1736307"/>
              <a:gd name="connsiteY1" fmla="*/ 528934 h 1565275"/>
              <a:gd name="connsiteX2" fmla="*/ 841166 w 1736307"/>
              <a:gd name="connsiteY2" fmla="*/ 0 h 1565275"/>
              <a:gd name="connsiteX3" fmla="*/ 950556 w 1736307"/>
              <a:gd name="connsiteY3" fmla="*/ 528934 h 1565275"/>
              <a:gd name="connsiteX4" fmla="*/ 1647407 w 1736307"/>
              <a:gd name="connsiteY4" fmla="*/ 289719 h 1565275"/>
              <a:gd name="connsiteX5" fmla="*/ 1094871 w 1736307"/>
              <a:gd name="connsiteY5" fmla="*/ 782638 h 1565275"/>
              <a:gd name="connsiteX6" fmla="*/ 1736307 w 1736307"/>
              <a:gd name="connsiteY6" fmla="*/ 1399381 h 1565275"/>
              <a:gd name="connsiteX7" fmla="*/ 950556 w 1736307"/>
              <a:gd name="connsiteY7" fmla="*/ 1036341 h 1565275"/>
              <a:gd name="connsiteX8" fmla="*/ 860216 w 1736307"/>
              <a:gd name="connsiteY8" fmla="*/ 1565275 h 1565275"/>
              <a:gd name="connsiteX9" fmla="*/ 661926 w 1736307"/>
              <a:gd name="connsiteY9" fmla="*/ 1036341 h 1565275"/>
              <a:gd name="connsiteX10" fmla="*/ 73025 w 1736307"/>
              <a:gd name="connsiteY10" fmla="*/ 1351756 h 1565275"/>
              <a:gd name="connsiteX11" fmla="*/ 517611 w 1736307"/>
              <a:gd name="connsiteY11" fmla="*/ 782638 h 1565275"/>
              <a:gd name="connsiteX12" fmla="*/ 0 w 1736307"/>
              <a:gd name="connsiteY12" fmla="*/ 184944 h 1565275"/>
              <a:gd name="connsiteX0" fmla="*/ 0 w 1736307"/>
              <a:gd name="connsiteY0" fmla="*/ 184944 h 1565275"/>
              <a:gd name="connsiteX1" fmla="*/ 661926 w 1736307"/>
              <a:gd name="connsiteY1" fmla="*/ 528934 h 1565275"/>
              <a:gd name="connsiteX2" fmla="*/ 841166 w 1736307"/>
              <a:gd name="connsiteY2" fmla="*/ 0 h 1565275"/>
              <a:gd name="connsiteX3" fmla="*/ 950556 w 1736307"/>
              <a:gd name="connsiteY3" fmla="*/ 528934 h 1565275"/>
              <a:gd name="connsiteX4" fmla="*/ 1361657 w 1736307"/>
              <a:gd name="connsiteY4" fmla="*/ 365919 h 1565275"/>
              <a:gd name="connsiteX5" fmla="*/ 1094871 w 1736307"/>
              <a:gd name="connsiteY5" fmla="*/ 782638 h 1565275"/>
              <a:gd name="connsiteX6" fmla="*/ 1736307 w 1736307"/>
              <a:gd name="connsiteY6" fmla="*/ 1399381 h 1565275"/>
              <a:gd name="connsiteX7" fmla="*/ 950556 w 1736307"/>
              <a:gd name="connsiteY7" fmla="*/ 1036341 h 1565275"/>
              <a:gd name="connsiteX8" fmla="*/ 860216 w 1736307"/>
              <a:gd name="connsiteY8" fmla="*/ 1565275 h 1565275"/>
              <a:gd name="connsiteX9" fmla="*/ 661926 w 1736307"/>
              <a:gd name="connsiteY9" fmla="*/ 1036341 h 1565275"/>
              <a:gd name="connsiteX10" fmla="*/ 73025 w 1736307"/>
              <a:gd name="connsiteY10" fmla="*/ 1351756 h 1565275"/>
              <a:gd name="connsiteX11" fmla="*/ 517611 w 1736307"/>
              <a:gd name="connsiteY11" fmla="*/ 782638 h 1565275"/>
              <a:gd name="connsiteX12" fmla="*/ 0 w 1736307"/>
              <a:gd name="connsiteY12" fmla="*/ 184944 h 15652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736307" h="1565275">
                <a:moveTo>
                  <a:pt x="0" y="184944"/>
                </a:moveTo>
                <a:lnTo>
                  <a:pt x="661926" y="528934"/>
                </a:lnTo>
                <a:lnTo>
                  <a:pt x="841166" y="0"/>
                </a:lnTo>
                <a:lnTo>
                  <a:pt x="950556" y="528934"/>
                </a:lnTo>
                <a:lnTo>
                  <a:pt x="1361657" y="365919"/>
                </a:lnTo>
                <a:lnTo>
                  <a:pt x="1094871" y="782638"/>
                </a:lnTo>
                <a:lnTo>
                  <a:pt x="1736307" y="1399381"/>
                </a:lnTo>
                <a:lnTo>
                  <a:pt x="950556" y="1036341"/>
                </a:lnTo>
                <a:lnTo>
                  <a:pt x="860216" y="1565275"/>
                </a:lnTo>
                <a:lnTo>
                  <a:pt x="661926" y="1036341"/>
                </a:lnTo>
                <a:lnTo>
                  <a:pt x="73025" y="1351756"/>
                </a:lnTo>
                <a:lnTo>
                  <a:pt x="517611" y="782638"/>
                </a:lnTo>
                <a:lnTo>
                  <a:pt x="0" y="184944"/>
                </a:lnTo>
                <a:close/>
              </a:path>
            </a:pathLst>
          </a:custGeom>
          <a:solidFill>
            <a:srgbClr val="EED301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38" name="六角星 201"/>
          <p:cNvSpPr/>
          <p:nvPr/>
        </p:nvSpPr>
        <p:spPr>
          <a:xfrm>
            <a:off x="5810531" y="223569"/>
            <a:ext cx="158157" cy="149961"/>
          </a:xfrm>
          <a:custGeom>
            <a:avLst/>
            <a:gdLst>
              <a:gd name="connsiteX0" fmla="*/ 0 w 1682332"/>
              <a:gd name="connsiteY0" fmla="*/ 492919 h 1971675"/>
              <a:gd name="connsiteX1" fmla="*/ 696851 w 1682332"/>
              <a:gd name="connsiteY1" fmla="*/ 732134 h 1971675"/>
              <a:gd name="connsiteX2" fmla="*/ 841166 w 1682332"/>
              <a:gd name="connsiteY2" fmla="*/ 0 h 1971675"/>
              <a:gd name="connsiteX3" fmla="*/ 985481 w 1682332"/>
              <a:gd name="connsiteY3" fmla="*/ 732134 h 1971675"/>
              <a:gd name="connsiteX4" fmla="*/ 1682332 w 1682332"/>
              <a:gd name="connsiteY4" fmla="*/ 492919 h 1971675"/>
              <a:gd name="connsiteX5" fmla="*/ 1129796 w 1682332"/>
              <a:gd name="connsiteY5" fmla="*/ 985838 h 1971675"/>
              <a:gd name="connsiteX6" fmla="*/ 1682332 w 1682332"/>
              <a:gd name="connsiteY6" fmla="*/ 1478756 h 1971675"/>
              <a:gd name="connsiteX7" fmla="*/ 985481 w 1682332"/>
              <a:gd name="connsiteY7" fmla="*/ 1239541 h 1971675"/>
              <a:gd name="connsiteX8" fmla="*/ 841166 w 1682332"/>
              <a:gd name="connsiteY8" fmla="*/ 1971675 h 1971675"/>
              <a:gd name="connsiteX9" fmla="*/ 696851 w 1682332"/>
              <a:gd name="connsiteY9" fmla="*/ 1239541 h 1971675"/>
              <a:gd name="connsiteX10" fmla="*/ 0 w 1682332"/>
              <a:gd name="connsiteY10" fmla="*/ 1478756 h 1971675"/>
              <a:gd name="connsiteX11" fmla="*/ 552536 w 1682332"/>
              <a:gd name="connsiteY11" fmla="*/ 985838 h 1971675"/>
              <a:gd name="connsiteX12" fmla="*/ 0 w 1682332"/>
              <a:gd name="connsiteY12" fmla="*/ 492919 h 1971675"/>
              <a:gd name="connsiteX0" fmla="*/ 0 w 1682332"/>
              <a:gd name="connsiteY0" fmla="*/ 289719 h 1768475"/>
              <a:gd name="connsiteX1" fmla="*/ 696851 w 1682332"/>
              <a:gd name="connsiteY1" fmla="*/ 528934 h 1768475"/>
              <a:gd name="connsiteX2" fmla="*/ 876091 w 1682332"/>
              <a:gd name="connsiteY2" fmla="*/ 0 h 1768475"/>
              <a:gd name="connsiteX3" fmla="*/ 985481 w 1682332"/>
              <a:gd name="connsiteY3" fmla="*/ 528934 h 1768475"/>
              <a:gd name="connsiteX4" fmla="*/ 1682332 w 1682332"/>
              <a:gd name="connsiteY4" fmla="*/ 289719 h 1768475"/>
              <a:gd name="connsiteX5" fmla="*/ 1129796 w 1682332"/>
              <a:gd name="connsiteY5" fmla="*/ 782638 h 1768475"/>
              <a:gd name="connsiteX6" fmla="*/ 1682332 w 1682332"/>
              <a:gd name="connsiteY6" fmla="*/ 1275556 h 1768475"/>
              <a:gd name="connsiteX7" fmla="*/ 985481 w 1682332"/>
              <a:gd name="connsiteY7" fmla="*/ 1036341 h 1768475"/>
              <a:gd name="connsiteX8" fmla="*/ 841166 w 1682332"/>
              <a:gd name="connsiteY8" fmla="*/ 1768475 h 1768475"/>
              <a:gd name="connsiteX9" fmla="*/ 696851 w 1682332"/>
              <a:gd name="connsiteY9" fmla="*/ 1036341 h 1768475"/>
              <a:gd name="connsiteX10" fmla="*/ 0 w 1682332"/>
              <a:gd name="connsiteY10" fmla="*/ 1275556 h 1768475"/>
              <a:gd name="connsiteX11" fmla="*/ 552536 w 1682332"/>
              <a:gd name="connsiteY11" fmla="*/ 782638 h 1768475"/>
              <a:gd name="connsiteX12" fmla="*/ 0 w 1682332"/>
              <a:gd name="connsiteY12" fmla="*/ 289719 h 1768475"/>
              <a:gd name="connsiteX0" fmla="*/ 0 w 1682332"/>
              <a:gd name="connsiteY0" fmla="*/ 289719 h 1768475"/>
              <a:gd name="connsiteX1" fmla="*/ 696851 w 1682332"/>
              <a:gd name="connsiteY1" fmla="*/ 528934 h 1768475"/>
              <a:gd name="connsiteX2" fmla="*/ 876091 w 1682332"/>
              <a:gd name="connsiteY2" fmla="*/ 0 h 1768475"/>
              <a:gd name="connsiteX3" fmla="*/ 985481 w 1682332"/>
              <a:gd name="connsiteY3" fmla="*/ 528934 h 1768475"/>
              <a:gd name="connsiteX4" fmla="*/ 1682332 w 1682332"/>
              <a:gd name="connsiteY4" fmla="*/ 289719 h 1768475"/>
              <a:gd name="connsiteX5" fmla="*/ 1129796 w 1682332"/>
              <a:gd name="connsiteY5" fmla="*/ 782638 h 1768475"/>
              <a:gd name="connsiteX6" fmla="*/ 1682332 w 1682332"/>
              <a:gd name="connsiteY6" fmla="*/ 1275556 h 1768475"/>
              <a:gd name="connsiteX7" fmla="*/ 985481 w 1682332"/>
              <a:gd name="connsiteY7" fmla="*/ 1036341 h 1768475"/>
              <a:gd name="connsiteX8" fmla="*/ 841166 w 1682332"/>
              <a:gd name="connsiteY8" fmla="*/ 1768475 h 1768475"/>
              <a:gd name="connsiteX9" fmla="*/ 696851 w 1682332"/>
              <a:gd name="connsiteY9" fmla="*/ 1036341 h 1768475"/>
              <a:gd name="connsiteX10" fmla="*/ 107950 w 1682332"/>
              <a:gd name="connsiteY10" fmla="*/ 1351756 h 1768475"/>
              <a:gd name="connsiteX11" fmla="*/ 552536 w 1682332"/>
              <a:gd name="connsiteY11" fmla="*/ 782638 h 1768475"/>
              <a:gd name="connsiteX12" fmla="*/ 0 w 1682332"/>
              <a:gd name="connsiteY12" fmla="*/ 289719 h 1768475"/>
              <a:gd name="connsiteX0" fmla="*/ 0 w 1682332"/>
              <a:gd name="connsiteY0" fmla="*/ 289719 h 1565275"/>
              <a:gd name="connsiteX1" fmla="*/ 696851 w 1682332"/>
              <a:gd name="connsiteY1" fmla="*/ 528934 h 1565275"/>
              <a:gd name="connsiteX2" fmla="*/ 876091 w 1682332"/>
              <a:gd name="connsiteY2" fmla="*/ 0 h 1565275"/>
              <a:gd name="connsiteX3" fmla="*/ 985481 w 1682332"/>
              <a:gd name="connsiteY3" fmla="*/ 528934 h 1565275"/>
              <a:gd name="connsiteX4" fmla="*/ 1682332 w 1682332"/>
              <a:gd name="connsiteY4" fmla="*/ 289719 h 1565275"/>
              <a:gd name="connsiteX5" fmla="*/ 1129796 w 1682332"/>
              <a:gd name="connsiteY5" fmla="*/ 782638 h 1565275"/>
              <a:gd name="connsiteX6" fmla="*/ 1682332 w 1682332"/>
              <a:gd name="connsiteY6" fmla="*/ 1275556 h 1565275"/>
              <a:gd name="connsiteX7" fmla="*/ 985481 w 1682332"/>
              <a:gd name="connsiteY7" fmla="*/ 1036341 h 1565275"/>
              <a:gd name="connsiteX8" fmla="*/ 895141 w 1682332"/>
              <a:gd name="connsiteY8" fmla="*/ 1565275 h 1565275"/>
              <a:gd name="connsiteX9" fmla="*/ 696851 w 1682332"/>
              <a:gd name="connsiteY9" fmla="*/ 1036341 h 1565275"/>
              <a:gd name="connsiteX10" fmla="*/ 107950 w 1682332"/>
              <a:gd name="connsiteY10" fmla="*/ 1351756 h 1565275"/>
              <a:gd name="connsiteX11" fmla="*/ 552536 w 1682332"/>
              <a:gd name="connsiteY11" fmla="*/ 782638 h 1565275"/>
              <a:gd name="connsiteX12" fmla="*/ 0 w 1682332"/>
              <a:gd name="connsiteY12" fmla="*/ 289719 h 1565275"/>
              <a:gd name="connsiteX0" fmla="*/ 0 w 1771232"/>
              <a:gd name="connsiteY0" fmla="*/ 289719 h 1565275"/>
              <a:gd name="connsiteX1" fmla="*/ 696851 w 1771232"/>
              <a:gd name="connsiteY1" fmla="*/ 528934 h 1565275"/>
              <a:gd name="connsiteX2" fmla="*/ 876091 w 1771232"/>
              <a:gd name="connsiteY2" fmla="*/ 0 h 1565275"/>
              <a:gd name="connsiteX3" fmla="*/ 985481 w 1771232"/>
              <a:gd name="connsiteY3" fmla="*/ 528934 h 1565275"/>
              <a:gd name="connsiteX4" fmla="*/ 1682332 w 1771232"/>
              <a:gd name="connsiteY4" fmla="*/ 289719 h 1565275"/>
              <a:gd name="connsiteX5" fmla="*/ 1129796 w 1771232"/>
              <a:gd name="connsiteY5" fmla="*/ 782638 h 1565275"/>
              <a:gd name="connsiteX6" fmla="*/ 1771232 w 1771232"/>
              <a:gd name="connsiteY6" fmla="*/ 1399381 h 1565275"/>
              <a:gd name="connsiteX7" fmla="*/ 985481 w 1771232"/>
              <a:gd name="connsiteY7" fmla="*/ 1036341 h 1565275"/>
              <a:gd name="connsiteX8" fmla="*/ 895141 w 1771232"/>
              <a:gd name="connsiteY8" fmla="*/ 1565275 h 1565275"/>
              <a:gd name="connsiteX9" fmla="*/ 696851 w 1771232"/>
              <a:gd name="connsiteY9" fmla="*/ 1036341 h 1565275"/>
              <a:gd name="connsiteX10" fmla="*/ 107950 w 1771232"/>
              <a:gd name="connsiteY10" fmla="*/ 1351756 h 1565275"/>
              <a:gd name="connsiteX11" fmla="*/ 552536 w 1771232"/>
              <a:gd name="connsiteY11" fmla="*/ 782638 h 1565275"/>
              <a:gd name="connsiteX12" fmla="*/ 0 w 1771232"/>
              <a:gd name="connsiteY12" fmla="*/ 289719 h 1565275"/>
              <a:gd name="connsiteX0" fmla="*/ 0 w 1736307"/>
              <a:gd name="connsiteY0" fmla="*/ 184944 h 1565275"/>
              <a:gd name="connsiteX1" fmla="*/ 661926 w 1736307"/>
              <a:gd name="connsiteY1" fmla="*/ 528934 h 1565275"/>
              <a:gd name="connsiteX2" fmla="*/ 841166 w 1736307"/>
              <a:gd name="connsiteY2" fmla="*/ 0 h 1565275"/>
              <a:gd name="connsiteX3" fmla="*/ 950556 w 1736307"/>
              <a:gd name="connsiteY3" fmla="*/ 528934 h 1565275"/>
              <a:gd name="connsiteX4" fmla="*/ 1647407 w 1736307"/>
              <a:gd name="connsiteY4" fmla="*/ 289719 h 1565275"/>
              <a:gd name="connsiteX5" fmla="*/ 1094871 w 1736307"/>
              <a:gd name="connsiteY5" fmla="*/ 782638 h 1565275"/>
              <a:gd name="connsiteX6" fmla="*/ 1736307 w 1736307"/>
              <a:gd name="connsiteY6" fmla="*/ 1399381 h 1565275"/>
              <a:gd name="connsiteX7" fmla="*/ 950556 w 1736307"/>
              <a:gd name="connsiteY7" fmla="*/ 1036341 h 1565275"/>
              <a:gd name="connsiteX8" fmla="*/ 860216 w 1736307"/>
              <a:gd name="connsiteY8" fmla="*/ 1565275 h 1565275"/>
              <a:gd name="connsiteX9" fmla="*/ 661926 w 1736307"/>
              <a:gd name="connsiteY9" fmla="*/ 1036341 h 1565275"/>
              <a:gd name="connsiteX10" fmla="*/ 73025 w 1736307"/>
              <a:gd name="connsiteY10" fmla="*/ 1351756 h 1565275"/>
              <a:gd name="connsiteX11" fmla="*/ 517611 w 1736307"/>
              <a:gd name="connsiteY11" fmla="*/ 782638 h 1565275"/>
              <a:gd name="connsiteX12" fmla="*/ 0 w 1736307"/>
              <a:gd name="connsiteY12" fmla="*/ 184944 h 1565275"/>
              <a:gd name="connsiteX0" fmla="*/ 0 w 1736307"/>
              <a:gd name="connsiteY0" fmla="*/ 184944 h 1565275"/>
              <a:gd name="connsiteX1" fmla="*/ 661926 w 1736307"/>
              <a:gd name="connsiteY1" fmla="*/ 528934 h 1565275"/>
              <a:gd name="connsiteX2" fmla="*/ 841166 w 1736307"/>
              <a:gd name="connsiteY2" fmla="*/ 0 h 1565275"/>
              <a:gd name="connsiteX3" fmla="*/ 950556 w 1736307"/>
              <a:gd name="connsiteY3" fmla="*/ 528934 h 1565275"/>
              <a:gd name="connsiteX4" fmla="*/ 1361657 w 1736307"/>
              <a:gd name="connsiteY4" fmla="*/ 365919 h 1565275"/>
              <a:gd name="connsiteX5" fmla="*/ 1094871 w 1736307"/>
              <a:gd name="connsiteY5" fmla="*/ 782638 h 1565275"/>
              <a:gd name="connsiteX6" fmla="*/ 1736307 w 1736307"/>
              <a:gd name="connsiteY6" fmla="*/ 1399381 h 1565275"/>
              <a:gd name="connsiteX7" fmla="*/ 950556 w 1736307"/>
              <a:gd name="connsiteY7" fmla="*/ 1036341 h 1565275"/>
              <a:gd name="connsiteX8" fmla="*/ 860216 w 1736307"/>
              <a:gd name="connsiteY8" fmla="*/ 1565275 h 1565275"/>
              <a:gd name="connsiteX9" fmla="*/ 661926 w 1736307"/>
              <a:gd name="connsiteY9" fmla="*/ 1036341 h 1565275"/>
              <a:gd name="connsiteX10" fmla="*/ 73025 w 1736307"/>
              <a:gd name="connsiteY10" fmla="*/ 1351756 h 1565275"/>
              <a:gd name="connsiteX11" fmla="*/ 517611 w 1736307"/>
              <a:gd name="connsiteY11" fmla="*/ 782638 h 1565275"/>
              <a:gd name="connsiteX12" fmla="*/ 0 w 1736307"/>
              <a:gd name="connsiteY12" fmla="*/ 184944 h 15652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736307" h="1565275">
                <a:moveTo>
                  <a:pt x="0" y="184944"/>
                </a:moveTo>
                <a:lnTo>
                  <a:pt x="661926" y="528934"/>
                </a:lnTo>
                <a:lnTo>
                  <a:pt x="841166" y="0"/>
                </a:lnTo>
                <a:lnTo>
                  <a:pt x="950556" y="528934"/>
                </a:lnTo>
                <a:lnTo>
                  <a:pt x="1361657" y="365919"/>
                </a:lnTo>
                <a:lnTo>
                  <a:pt x="1094871" y="782638"/>
                </a:lnTo>
                <a:lnTo>
                  <a:pt x="1736307" y="1399381"/>
                </a:lnTo>
                <a:lnTo>
                  <a:pt x="950556" y="1036341"/>
                </a:lnTo>
                <a:lnTo>
                  <a:pt x="860216" y="1565275"/>
                </a:lnTo>
                <a:lnTo>
                  <a:pt x="661926" y="1036341"/>
                </a:lnTo>
                <a:lnTo>
                  <a:pt x="73025" y="1351756"/>
                </a:lnTo>
                <a:lnTo>
                  <a:pt x="517611" y="782638"/>
                </a:lnTo>
                <a:lnTo>
                  <a:pt x="0" y="184944"/>
                </a:lnTo>
                <a:close/>
              </a:path>
            </a:pathLst>
          </a:custGeom>
          <a:solidFill>
            <a:srgbClr val="EED301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39" name="六角星 201"/>
          <p:cNvSpPr/>
          <p:nvPr/>
        </p:nvSpPr>
        <p:spPr>
          <a:xfrm>
            <a:off x="9648625" y="2108349"/>
            <a:ext cx="233251" cy="221162"/>
          </a:xfrm>
          <a:custGeom>
            <a:avLst/>
            <a:gdLst>
              <a:gd name="connsiteX0" fmla="*/ 0 w 1682332"/>
              <a:gd name="connsiteY0" fmla="*/ 492919 h 1971675"/>
              <a:gd name="connsiteX1" fmla="*/ 696851 w 1682332"/>
              <a:gd name="connsiteY1" fmla="*/ 732134 h 1971675"/>
              <a:gd name="connsiteX2" fmla="*/ 841166 w 1682332"/>
              <a:gd name="connsiteY2" fmla="*/ 0 h 1971675"/>
              <a:gd name="connsiteX3" fmla="*/ 985481 w 1682332"/>
              <a:gd name="connsiteY3" fmla="*/ 732134 h 1971675"/>
              <a:gd name="connsiteX4" fmla="*/ 1682332 w 1682332"/>
              <a:gd name="connsiteY4" fmla="*/ 492919 h 1971675"/>
              <a:gd name="connsiteX5" fmla="*/ 1129796 w 1682332"/>
              <a:gd name="connsiteY5" fmla="*/ 985838 h 1971675"/>
              <a:gd name="connsiteX6" fmla="*/ 1682332 w 1682332"/>
              <a:gd name="connsiteY6" fmla="*/ 1478756 h 1971675"/>
              <a:gd name="connsiteX7" fmla="*/ 985481 w 1682332"/>
              <a:gd name="connsiteY7" fmla="*/ 1239541 h 1971675"/>
              <a:gd name="connsiteX8" fmla="*/ 841166 w 1682332"/>
              <a:gd name="connsiteY8" fmla="*/ 1971675 h 1971675"/>
              <a:gd name="connsiteX9" fmla="*/ 696851 w 1682332"/>
              <a:gd name="connsiteY9" fmla="*/ 1239541 h 1971675"/>
              <a:gd name="connsiteX10" fmla="*/ 0 w 1682332"/>
              <a:gd name="connsiteY10" fmla="*/ 1478756 h 1971675"/>
              <a:gd name="connsiteX11" fmla="*/ 552536 w 1682332"/>
              <a:gd name="connsiteY11" fmla="*/ 985838 h 1971675"/>
              <a:gd name="connsiteX12" fmla="*/ 0 w 1682332"/>
              <a:gd name="connsiteY12" fmla="*/ 492919 h 1971675"/>
              <a:gd name="connsiteX0" fmla="*/ 0 w 1682332"/>
              <a:gd name="connsiteY0" fmla="*/ 289719 h 1768475"/>
              <a:gd name="connsiteX1" fmla="*/ 696851 w 1682332"/>
              <a:gd name="connsiteY1" fmla="*/ 528934 h 1768475"/>
              <a:gd name="connsiteX2" fmla="*/ 876091 w 1682332"/>
              <a:gd name="connsiteY2" fmla="*/ 0 h 1768475"/>
              <a:gd name="connsiteX3" fmla="*/ 985481 w 1682332"/>
              <a:gd name="connsiteY3" fmla="*/ 528934 h 1768475"/>
              <a:gd name="connsiteX4" fmla="*/ 1682332 w 1682332"/>
              <a:gd name="connsiteY4" fmla="*/ 289719 h 1768475"/>
              <a:gd name="connsiteX5" fmla="*/ 1129796 w 1682332"/>
              <a:gd name="connsiteY5" fmla="*/ 782638 h 1768475"/>
              <a:gd name="connsiteX6" fmla="*/ 1682332 w 1682332"/>
              <a:gd name="connsiteY6" fmla="*/ 1275556 h 1768475"/>
              <a:gd name="connsiteX7" fmla="*/ 985481 w 1682332"/>
              <a:gd name="connsiteY7" fmla="*/ 1036341 h 1768475"/>
              <a:gd name="connsiteX8" fmla="*/ 841166 w 1682332"/>
              <a:gd name="connsiteY8" fmla="*/ 1768475 h 1768475"/>
              <a:gd name="connsiteX9" fmla="*/ 696851 w 1682332"/>
              <a:gd name="connsiteY9" fmla="*/ 1036341 h 1768475"/>
              <a:gd name="connsiteX10" fmla="*/ 0 w 1682332"/>
              <a:gd name="connsiteY10" fmla="*/ 1275556 h 1768475"/>
              <a:gd name="connsiteX11" fmla="*/ 552536 w 1682332"/>
              <a:gd name="connsiteY11" fmla="*/ 782638 h 1768475"/>
              <a:gd name="connsiteX12" fmla="*/ 0 w 1682332"/>
              <a:gd name="connsiteY12" fmla="*/ 289719 h 1768475"/>
              <a:gd name="connsiteX0" fmla="*/ 0 w 1682332"/>
              <a:gd name="connsiteY0" fmla="*/ 289719 h 1768475"/>
              <a:gd name="connsiteX1" fmla="*/ 696851 w 1682332"/>
              <a:gd name="connsiteY1" fmla="*/ 528934 h 1768475"/>
              <a:gd name="connsiteX2" fmla="*/ 876091 w 1682332"/>
              <a:gd name="connsiteY2" fmla="*/ 0 h 1768475"/>
              <a:gd name="connsiteX3" fmla="*/ 985481 w 1682332"/>
              <a:gd name="connsiteY3" fmla="*/ 528934 h 1768475"/>
              <a:gd name="connsiteX4" fmla="*/ 1682332 w 1682332"/>
              <a:gd name="connsiteY4" fmla="*/ 289719 h 1768475"/>
              <a:gd name="connsiteX5" fmla="*/ 1129796 w 1682332"/>
              <a:gd name="connsiteY5" fmla="*/ 782638 h 1768475"/>
              <a:gd name="connsiteX6" fmla="*/ 1682332 w 1682332"/>
              <a:gd name="connsiteY6" fmla="*/ 1275556 h 1768475"/>
              <a:gd name="connsiteX7" fmla="*/ 985481 w 1682332"/>
              <a:gd name="connsiteY7" fmla="*/ 1036341 h 1768475"/>
              <a:gd name="connsiteX8" fmla="*/ 841166 w 1682332"/>
              <a:gd name="connsiteY8" fmla="*/ 1768475 h 1768475"/>
              <a:gd name="connsiteX9" fmla="*/ 696851 w 1682332"/>
              <a:gd name="connsiteY9" fmla="*/ 1036341 h 1768475"/>
              <a:gd name="connsiteX10" fmla="*/ 107950 w 1682332"/>
              <a:gd name="connsiteY10" fmla="*/ 1351756 h 1768475"/>
              <a:gd name="connsiteX11" fmla="*/ 552536 w 1682332"/>
              <a:gd name="connsiteY11" fmla="*/ 782638 h 1768475"/>
              <a:gd name="connsiteX12" fmla="*/ 0 w 1682332"/>
              <a:gd name="connsiteY12" fmla="*/ 289719 h 1768475"/>
              <a:gd name="connsiteX0" fmla="*/ 0 w 1682332"/>
              <a:gd name="connsiteY0" fmla="*/ 289719 h 1565275"/>
              <a:gd name="connsiteX1" fmla="*/ 696851 w 1682332"/>
              <a:gd name="connsiteY1" fmla="*/ 528934 h 1565275"/>
              <a:gd name="connsiteX2" fmla="*/ 876091 w 1682332"/>
              <a:gd name="connsiteY2" fmla="*/ 0 h 1565275"/>
              <a:gd name="connsiteX3" fmla="*/ 985481 w 1682332"/>
              <a:gd name="connsiteY3" fmla="*/ 528934 h 1565275"/>
              <a:gd name="connsiteX4" fmla="*/ 1682332 w 1682332"/>
              <a:gd name="connsiteY4" fmla="*/ 289719 h 1565275"/>
              <a:gd name="connsiteX5" fmla="*/ 1129796 w 1682332"/>
              <a:gd name="connsiteY5" fmla="*/ 782638 h 1565275"/>
              <a:gd name="connsiteX6" fmla="*/ 1682332 w 1682332"/>
              <a:gd name="connsiteY6" fmla="*/ 1275556 h 1565275"/>
              <a:gd name="connsiteX7" fmla="*/ 985481 w 1682332"/>
              <a:gd name="connsiteY7" fmla="*/ 1036341 h 1565275"/>
              <a:gd name="connsiteX8" fmla="*/ 895141 w 1682332"/>
              <a:gd name="connsiteY8" fmla="*/ 1565275 h 1565275"/>
              <a:gd name="connsiteX9" fmla="*/ 696851 w 1682332"/>
              <a:gd name="connsiteY9" fmla="*/ 1036341 h 1565275"/>
              <a:gd name="connsiteX10" fmla="*/ 107950 w 1682332"/>
              <a:gd name="connsiteY10" fmla="*/ 1351756 h 1565275"/>
              <a:gd name="connsiteX11" fmla="*/ 552536 w 1682332"/>
              <a:gd name="connsiteY11" fmla="*/ 782638 h 1565275"/>
              <a:gd name="connsiteX12" fmla="*/ 0 w 1682332"/>
              <a:gd name="connsiteY12" fmla="*/ 289719 h 1565275"/>
              <a:gd name="connsiteX0" fmla="*/ 0 w 1771232"/>
              <a:gd name="connsiteY0" fmla="*/ 289719 h 1565275"/>
              <a:gd name="connsiteX1" fmla="*/ 696851 w 1771232"/>
              <a:gd name="connsiteY1" fmla="*/ 528934 h 1565275"/>
              <a:gd name="connsiteX2" fmla="*/ 876091 w 1771232"/>
              <a:gd name="connsiteY2" fmla="*/ 0 h 1565275"/>
              <a:gd name="connsiteX3" fmla="*/ 985481 w 1771232"/>
              <a:gd name="connsiteY3" fmla="*/ 528934 h 1565275"/>
              <a:gd name="connsiteX4" fmla="*/ 1682332 w 1771232"/>
              <a:gd name="connsiteY4" fmla="*/ 289719 h 1565275"/>
              <a:gd name="connsiteX5" fmla="*/ 1129796 w 1771232"/>
              <a:gd name="connsiteY5" fmla="*/ 782638 h 1565275"/>
              <a:gd name="connsiteX6" fmla="*/ 1771232 w 1771232"/>
              <a:gd name="connsiteY6" fmla="*/ 1399381 h 1565275"/>
              <a:gd name="connsiteX7" fmla="*/ 985481 w 1771232"/>
              <a:gd name="connsiteY7" fmla="*/ 1036341 h 1565275"/>
              <a:gd name="connsiteX8" fmla="*/ 895141 w 1771232"/>
              <a:gd name="connsiteY8" fmla="*/ 1565275 h 1565275"/>
              <a:gd name="connsiteX9" fmla="*/ 696851 w 1771232"/>
              <a:gd name="connsiteY9" fmla="*/ 1036341 h 1565275"/>
              <a:gd name="connsiteX10" fmla="*/ 107950 w 1771232"/>
              <a:gd name="connsiteY10" fmla="*/ 1351756 h 1565275"/>
              <a:gd name="connsiteX11" fmla="*/ 552536 w 1771232"/>
              <a:gd name="connsiteY11" fmla="*/ 782638 h 1565275"/>
              <a:gd name="connsiteX12" fmla="*/ 0 w 1771232"/>
              <a:gd name="connsiteY12" fmla="*/ 289719 h 1565275"/>
              <a:gd name="connsiteX0" fmla="*/ 0 w 1736307"/>
              <a:gd name="connsiteY0" fmla="*/ 184944 h 1565275"/>
              <a:gd name="connsiteX1" fmla="*/ 661926 w 1736307"/>
              <a:gd name="connsiteY1" fmla="*/ 528934 h 1565275"/>
              <a:gd name="connsiteX2" fmla="*/ 841166 w 1736307"/>
              <a:gd name="connsiteY2" fmla="*/ 0 h 1565275"/>
              <a:gd name="connsiteX3" fmla="*/ 950556 w 1736307"/>
              <a:gd name="connsiteY3" fmla="*/ 528934 h 1565275"/>
              <a:gd name="connsiteX4" fmla="*/ 1647407 w 1736307"/>
              <a:gd name="connsiteY4" fmla="*/ 289719 h 1565275"/>
              <a:gd name="connsiteX5" fmla="*/ 1094871 w 1736307"/>
              <a:gd name="connsiteY5" fmla="*/ 782638 h 1565275"/>
              <a:gd name="connsiteX6" fmla="*/ 1736307 w 1736307"/>
              <a:gd name="connsiteY6" fmla="*/ 1399381 h 1565275"/>
              <a:gd name="connsiteX7" fmla="*/ 950556 w 1736307"/>
              <a:gd name="connsiteY7" fmla="*/ 1036341 h 1565275"/>
              <a:gd name="connsiteX8" fmla="*/ 860216 w 1736307"/>
              <a:gd name="connsiteY8" fmla="*/ 1565275 h 1565275"/>
              <a:gd name="connsiteX9" fmla="*/ 661926 w 1736307"/>
              <a:gd name="connsiteY9" fmla="*/ 1036341 h 1565275"/>
              <a:gd name="connsiteX10" fmla="*/ 73025 w 1736307"/>
              <a:gd name="connsiteY10" fmla="*/ 1351756 h 1565275"/>
              <a:gd name="connsiteX11" fmla="*/ 517611 w 1736307"/>
              <a:gd name="connsiteY11" fmla="*/ 782638 h 1565275"/>
              <a:gd name="connsiteX12" fmla="*/ 0 w 1736307"/>
              <a:gd name="connsiteY12" fmla="*/ 184944 h 1565275"/>
              <a:gd name="connsiteX0" fmla="*/ 0 w 1736307"/>
              <a:gd name="connsiteY0" fmla="*/ 184944 h 1565275"/>
              <a:gd name="connsiteX1" fmla="*/ 661926 w 1736307"/>
              <a:gd name="connsiteY1" fmla="*/ 528934 h 1565275"/>
              <a:gd name="connsiteX2" fmla="*/ 841166 w 1736307"/>
              <a:gd name="connsiteY2" fmla="*/ 0 h 1565275"/>
              <a:gd name="connsiteX3" fmla="*/ 950556 w 1736307"/>
              <a:gd name="connsiteY3" fmla="*/ 528934 h 1565275"/>
              <a:gd name="connsiteX4" fmla="*/ 1361657 w 1736307"/>
              <a:gd name="connsiteY4" fmla="*/ 365919 h 1565275"/>
              <a:gd name="connsiteX5" fmla="*/ 1094871 w 1736307"/>
              <a:gd name="connsiteY5" fmla="*/ 782638 h 1565275"/>
              <a:gd name="connsiteX6" fmla="*/ 1736307 w 1736307"/>
              <a:gd name="connsiteY6" fmla="*/ 1399381 h 1565275"/>
              <a:gd name="connsiteX7" fmla="*/ 950556 w 1736307"/>
              <a:gd name="connsiteY7" fmla="*/ 1036341 h 1565275"/>
              <a:gd name="connsiteX8" fmla="*/ 860216 w 1736307"/>
              <a:gd name="connsiteY8" fmla="*/ 1565275 h 1565275"/>
              <a:gd name="connsiteX9" fmla="*/ 661926 w 1736307"/>
              <a:gd name="connsiteY9" fmla="*/ 1036341 h 1565275"/>
              <a:gd name="connsiteX10" fmla="*/ 73025 w 1736307"/>
              <a:gd name="connsiteY10" fmla="*/ 1351756 h 1565275"/>
              <a:gd name="connsiteX11" fmla="*/ 517611 w 1736307"/>
              <a:gd name="connsiteY11" fmla="*/ 782638 h 1565275"/>
              <a:gd name="connsiteX12" fmla="*/ 0 w 1736307"/>
              <a:gd name="connsiteY12" fmla="*/ 184944 h 15652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736307" h="1565275">
                <a:moveTo>
                  <a:pt x="0" y="184944"/>
                </a:moveTo>
                <a:lnTo>
                  <a:pt x="661926" y="528934"/>
                </a:lnTo>
                <a:lnTo>
                  <a:pt x="841166" y="0"/>
                </a:lnTo>
                <a:lnTo>
                  <a:pt x="950556" y="528934"/>
                </a:lnTo>
                <a:lnTo>
                  <a:pt x="1361657" y="365919"/>
                </a:lnTo>
                <a:lnTo>
                  <a:pt x="1094871" y="782638"/>
                </a:lnTo>
                <a:lnTo>
                  <a:pt x="1736307" y="1399381"/>
                </a:lnTo>
                <a:lnTo>
                  <a:pt x="950556" y="1036341"/>
                </a:lnTo>
                <a:lnTo>
                  <a:pt x="860216" y="1565275"/>
                </a:lnTo>
                <a:lnTo>
                  <a:pt x="661926" y="1036341"/>
                </a:lnTo>
                <a:lnTo>
                  <a:pt x="73025" y="1351756"/>
                </a:lnTo>
                <a:lnTo>
                  <a:pt x="517611" y="782638"/>
                </a:lnTo>
                <a:lnTo>
                  <a:pt x="0" y="184944"/>
                </a:lnTo>
                <a:close/>
              </a:path>
            </a:pathLst>
          </a:custGeom>
          <a:solidFill>
            <a:srgbClr val="EED301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40" name="六角星 201"/>
          <p:cNvSpPr/>
          <p:nvPr/>
        </p:nvSpPr>
        <p:spPr>
          <a:xfrm>
            <a:off x="8330654" y="5725626"/>
            <a:ext cx="233251" cy="221162"/>
          </a:xfrm>
          <a:custGeom>
            <a:avLst/>
            <a:gdLst>
              <a:gd name="connsiteX0" fmla="*/ 0 w 1682332"/>
              <a:gd name="connsiteY0" fmla="*/ 492919 h 1971675"/>
              <a:gd name="connsiteX1" fmla="*/ 696851 w 1682332"/>
              <a:gd name="connsiteY1" fmla="*/ 732134 h 1971675"/>
              <a:gd name="connsiteX2" fmla="*/ 841166 w 1682332"/>
              <a:gd name="connsiteY2" fmla="*/ 0 h 1971675"/>
              <a:gd name="connsiteX3" fmla="*/ 985481 w 1682332"/>
              <a:gd name="connsiteY3" fmla="*/ 732134 h 1971675"/>
              <a:gd name="connsiteX4" fmla="*/ 1682332 w 1682332"/>
              <a:gd name="connsiteY4" fmla="*/ 492919 h 1971675"/>
              <a:gd name="connsiteX5" fmla="*/ 1129796 w 1682332"/>
              <a:gd name="connsiteY5" fmla="*/ 985838 h 1971675"/>
              <a:gd name="connsiteX6" fmla="*/ 1682332 w 1682332"/>
              <a:gd name="connsiteY6" fmla="*/ 1478756 h 1971675"/>
              <a:gd name="connsiteX7" fmla="*/ 985481 w 1682332"/>
              <a:gd name="connsiteY7" fmla="*/ 1239541 h 1971675"/>
              <a:gd name="connsiteX8" fmla="*/ 841166 w 1682332"/>
              <a:gd name="connsiteY8" fmla="*/ 1971675 h 1971675"/>
              <a:gd name="connsiteX9" fmla="*/ 696851 w 1682332"/>
              <a:gd name="connsiteY9" fmla="*/ 1239541 h 1971675"/>
              <a:gd name="connsiteX10" fmla="*/ 0 w 1682332"/>
              <a:gd name="connsiteY10" fmla="*/ 1478756 h 1971675"/>
              <a:gd name="connsiteX11" fmla="*/ 552536 w 1682332"/>
              <a:gd name="connsiteY11" fmla="*/ 985838 h 1971675"/>
              <a:gd name="connsiteX12" fmla="*/ 0 w 1682332"/>
              <a:gd name="connsiteY12" fmla="*/ 492919 h 1971675"/>
              <a:gd name="connsiteX0" fmla="*/ 0 w 1682332"/>
              <a:gd name="connsiteY0" fmla="*/ 289719 h 1768475"/>
              <a:gd name="connsiteX1" fmla="*/ 696851 w 1682332"/>
              <a:gd name="connsiteY1" fmla="*/ 528934 h 1768475"/>
              <a:gd name="connsiteX2" fmla="*/ 876091 w 1682332"/>
              <a:gd name="connsiteY2" fmla="*/ 0 h 1768475"/>
              <a:gd name="connsiteX3" fmla="*/ 985481 w 1682332"/>
              <a:gd name="connsiteY3" fmla="*/ 528934 h 1768475"/>
              <a:gd name="connsiteX4" fmla="*/ 1682332 w 1682332"/>
              <a:gd name="connsiteY4" fmla="*/ 289719 h 1768475"/>
              <a:gd name="connsiteX5" fmla="*/ 1129796 w 1682332"/>
              <a:gd name="connsiteY5" fmla="*/ 782638 h 1768475"/>
              <a:gd name="connsiteX6" fmla="*/ 1682332 w 1682332"/>
              <a:gd name="connsiteY6" fmla="*/ 1275556 h 1768475"/>
              <a:gd name="connsiteX7" fmla="*/ 985481 w 1682332"/>
              <a:gd name="connsiteY7" fmla="*/ 1036341 h 1768475"/>
              <a:gd name="connsiteX8" fmla="*/ 841166 w 1682332"/>
              <a:gd name="connsiteY8" fmla="*/ 1768475 h 1768475"/>
              <a:gd name="connsiteX9" fmla="*/ 696851 w 1682332"/>
              <a:gd name="connsiteY9" fmla="*/ 1036341 h 1768475"/>
              <a:gd name="connsiteX10" fmla="*/ 0 w 1682332"/>
              <a:gd name="connsiteY10" fmla="*/ 1275556 h 1768475"/>
              <a:gd name="connsiteX11" fmla="*/ 552536 w 1682332"/>
              <a:gd name="connsiteY11" fmla="*/ 782638 h 1768475"/>
              <a:gd name="connsiteX12" fmla="*/ 0 w 1682332"/>
              <a:gd name="connsiteY12" fmla="*/ 289719 h 1768475"/>
              <a:gd name="connsiteX0" fmla="*/ 0 w 1682332"/>
              <a:gd name="connsiteY0" fmla="*/ 289719 h 1768475"/>
              <a:gd name="connsiteX1" fmla="*/ 696851 w 1682332"/>
              <a:gd name="connsiteY1" fmla="*/ 528934 h 1768475"/>
              <a:gd name="connsiteX2" fmla="*/ 876091 w 1682332"/>
              <a:gd name="connsiteY2" fmla="*/ 0 h 1768475"/>
              <a:gd name="connsiteX3" fmla="*/ 985481 w 1682332"/>
              <a:gd name="connsiteY3" fmla="*/ 528934 h 1768475"/>
              <a:gd name="connsiteX4" fmla="*/ 1682332 w 1682332"/>
              <a:gd name="connsiteY4" fmla="*/ 289719 h 1768475"/>
              <a:gd name="connsiteX5" fmla="*/ 1129796 w 1682332"/>
              <a:gd name="connsiteY5" fmla="*/ 782638 h 1768475"/>
              <a:gd name="connsiteX6" fmla="*/ 1682332 w 1682332"/>
              <a:gd name="connsiteY6" fmla="*/ 1275556 h 1768475"/>
              <a:gd name="connsiteX7" fmla="*/ 985481 w 1682332"/>
              <a:gd name="connsiteY7" fmla="*/ 1036341 h 1768475"/>
              <a:gd name="connsiteX8" fmla="*/ 841166 w 1682332"/>
              <a:gd name="connsiteY8" fmla="*/ 1768475 h 1768475"/>
              <a:gd name="connsiteX9" fmla="*/ 696851 w 1682332"/>
              <a:gd name="connsiteY9" fmla="*/ 1036341 h 1768475"/>
              <a:gd name="connsiteX10" fmla="*/ 107950 w 1682332"/>
              <a:gd name="connsiteY10" fmla="*/ 1351756 h 1768475"/>
              <a:gd name="connsiteX11" fmla="*/ 552536 w 1682332"/>
              <a:gd name="connsiteY11" fmla="*/ 782638 h 1768475"/>
              <a:gd name="connsiteX12" fmla="*/ 0 w 1682332"/>
              <a:gd name="connsiteY12" fmla="*/ 289719 h 1768475"/>
              <a:gd name="connsiteX0" fmla="*/ 0 w 1682332"/>
              <a:gd name="connsiteY0" fmla="*/ 289719 h 1565275"/>
              <a:gd name="connsiteX1" fmla="*/ 696851 w 1682332"/>
              <a:gd name="connsiteY1" fmla="*/ 528934 h 1565275"/>
              <a:gd name="connsiteX2" fmla="*/ 876091 w 1682332"/>
              <a:gd name="connsiteY2" fmla="*/ 0 h 1565275"/>
              <a:gd name="connsiteX3" fmla="*/ 985481 w 1682332"/>
              <a:gd name="connsiteY3" fmla="*/ 528934 h 1565275"/>
              <a:gd name="connsiteX4" fmla="*/ 1682332 w 1682332"/>
              <a:gd name="connsiteY4" fmla="*/ 289719 h 1565275"/>
              <a:gd name="connsiteX5" fmla="*/ 1129796 w 1682332"/>
              <a:gd name="connsiteY5" fmla="*/ 782638 h 1565275"/>
              <a:gd name="connsiteX6" fmla="*/ 1682332 w 1682332"/>
              <a:gd name="connsiteY6" fmla="*/ 1275556 h 1565275"/>
              <a:gd name="connsiteX7" fmla="*/ 985481 w 1682332"/>
              <a:gd name="connsiteY7" fmla="*/ 1036341 h 1565275"/>
              <a:gd name="connsiteX8" fmla="*/ 895141 w 1682332"/>
              <a:gd name="connsiteY8" fmla="*/ 1565275 h 1565275"/>
              <a:gd name="connsiteX9" fmla="*/ 696851 w 1682332"/>
              <a:gd name="connsiteY9" fmla="*/ 1036341 h 1565275"/>
              <a:gd name="connsiteX10" fmla="*/ 107950 w 1682332"/>
              <a:gd name="connsiteY10" fmla="*/ 1351756 h 1565275"/>
              <a:gd name="connsiteX11" fmla="*/ 552536 w 1682332"/>
              <a:gd name="connsiteY11" fmla="*/ 782638 h 1565275"/>
              <a:gd name="connsiteX12" fmla="*/ 0 w 1682332"/>
              <a:gd name="connsiteY12" fmla="*/ 289719 h 1565275"/>
              <a:gd name="connsiteX0" fmla="*/ 0 w 1771232"/>
              <a:gd name="connsiteY0" fmla="*/ 289719 h 1565275"/>
              <a:gd name="connsiteX1" fmla="*/ 696851 w 1771232"/>
              <a:gd name="connsiteY1" fmla="*/ 528934 h 1565275"/>
              <a:gd name="connsiteX2" fmla="*/ 876091 w 1771232"/>
              <a:gd name="connsiteY2" fmla="*/ 0 h 1565275"/>
              <a:gd name="connsiteX3" fmla="*/ 985481 w 1771232"/>
              <a:gd name="connsiteY3" fmla="*/ 528934 h 1565275"/>
              <a:gd name="connsiteX4" fmla="*/ 1682332 w 1771232"/>
              <a:gd name="connsiteY4" fmla="*/ 289719 h 1565275"/>
              <a:gd name="connsiteX5" fmla="*/ 1129796 w 1771232"/>
              <a:gd name="connsiteY5" fmla="*/ 782638 h 1565275"/>
              <a:gd name="connsiteX6" fmla="*/ 1771232 w 1771232"/>
              <a:gd name="connsiteY6" fmla="*/ 1399381 h 1565275"/>
              <a:gd name="connsiteX7" fmla="*/ 985481 w 1771232"/>
              <a:gd name="connsiteY7" fmla="*/ 1036341 h 1565275"/>
              <a:gd name="connsiteX8" fmla="*/ 895141 w 1771232"/>
              <a:gd name="connsiteY8" fmla="*/ 1565275 h 1565275"/>
              <a:gd name="connsiteX9" fmla="*/ 696851 w 1771232"/>
              <a:gd name="connsiteY9" fmla="*/ 1036341 h 1565275"/>
              <a:gd name="connsiteX10" fmla="*/ 107950 w 1771232"/>
              <a:gd name="connsiteY10" fmla="*/ 1351756 h 1565275"/>
              <a:gd name="connsiteX11" fmla="*/ 552536 w 1771232"/>
              <a:gd name="connsiteY11" fmla="*/ 782638 h 1565275"/>
              <a:gd name="connsiteX12" fmla="*/ 0 w 1771232"/>
              <a:gd name="connsiteY12" fmla="*/ 289719 h 1565275"/>
              <a:gd name="connsiteX0" fmla="*/ 0 w 1736307"/>
              <a:gd name="connsiteY0" fmla="*/ 184944 h 1565275"/>
              <a:gd name="connsiteX1" fmla="*/ 661926 w 1736307"/>
              <a:gd name="connsiteY1" fmla="*/ 528934 h 1565275"/>
              <a:gd name="connsiteX2" fmla="*/ 841166 w 1736307"/>
              <a:gd name="connsiteY2" fmla="*/ 0 h 1565275"/>
              <a:gd name="connsiteX3" fmla="*/ 950556 w 1736307"/>
              <a:gd name="connsiteY3" fmla="*/ 528934 h 1565275"/>
              <a:gd name="connsiteX4" fmla="*/ 1647407 w 1736307"/>
              <a:gd name="connsiteY4" fmla="*/ 289719 h 1565275"/>
              <a:gd name="connsiteX5" fmla="*/ 1094871 w 1736307"/>
              <a:gd name="connsiteY5" fmla="*/ 782638 h 1565275"/>
              <a:gd name="connsiteX6" fmla="*/ 1736307 w 1736307"/>
              <a:gd name="connsiteY6" fmla="*/ 1399381 h 1565275"/>
              <a:gd name="connsiteX7" fmla="*/ 950556 w 1736307"/>
              <a:gd name="connsiteY7" fmla="*/ 1036341 h 1565275"/>
              <a:gd name="connsiteX8" fmla="*/ 860216 w 1736307"/>
              <a:gd name="connsiteY8" fmla="*/ 1565275 h 1565275"/>
              <a:gd name="connsiteX9" fmla="*/ 661926 w 1736307"/>
              <a:gd name="connsiteY9" fmla="*/ 1036341 h 1565275"/>
              <a:gd name="connsiteX10" fmla="*/ 73025 w 1736307"/>
              <a:gd name="connsiteY10" fmla="*/ 1351756 h 1565275"/>
              <a:gd name="connsiteX11" fmla="*/ 517611 w 1736307"/>
              <a:gd name="connsiteY11" fmla="*/ 782638 h 1565275"/>
              <a:gd name="connsiteX12" fmla="*/ 0 w 1736307"/>
              <a:gd name="connsiteY12" fmla="*/ 184944 h 1565275"/>
              <a:gd name="connsiteX0" fmla="*/ 0 w 1736307"/>
              <a:gd name="connsiteY0" fmla="*/ 184944 h 1565275"/>
              <a:gd name="connsiteX1" fmla="*/ 661926 w 1736307"/>
              <a:gd name="connsiteY1" fmla="*/ 528934 h 1565275"/>
              <a:gd name="connsiteX2" fmla="*/ 841166 w 1736307"/>
              <a:gd name="connsiteY2" fmla="*/ 0 h 1565275"/>
              <a:gd name="connsiteX3" fmla="*/ 950556 w 1736307"/>
              <a:gd name="connsiteY3" fmla="*/ 528934 h 1565275"/>
              <a:gd name="connsiteX4" fmla="*/ 1361657 w 1736307"/>
              <a:gd name="connsiteY4" fmla="*/ 365919 h 1565275"/>
              <a:gd name="connsiteX5" fmla="*/ 1094871 w 1736307"/>
              <a:gd name="connsiteY5" fmla="*/ 782638 h 1565275"/>
              <a:gd name="connsiteX6" fmla="*/ 1736307 w 1736307"/>
              <a:gd name="connsiteY6" fmla="*/ 1399381 h 1565275"/>
              <a:gd name="connsiteX7" fmla="*/ 950556 w 1736307"/>
              <a:gd name="connsiteY7" fmla="*/ 1036341 h 1565275"/>
              <a:gd name="connsiteX8" fmla="*/ 860216 w 1736307"/>
              <a:gd name="connsiteY8" fmla="*/ 1565275 h 1565275"/>
              <a:gd name="connsiteX9" fmla="*/ 661926 w 1736307"/>
              <a:gd name="connsiteY9" fmla="*/ 1036341 h 1565275"/>
              <a:gd name="connsiteX10" fmla="*/ 73025 w 1736307"/>
              <a:gd name="connsiteY10" fmla="*/ 1351756 h 1565275"/>
              <a:gd name="connsiteX11" fmla="*/ 517611 w 1736307"/>
              <a:gd name="connsiteY11" fmla="*/ 782638 h 1565275"/>
              <a:gd name="connsiteX12" fmla="*/ 0 w 1736307"/>
              <a:gd name="connsiteY12" fmla="*/ 184944 h 15652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736307" h="1565275">
                <a:moveTo>
                  <a:pt x="0" y="184944"/>
                </a:moveTo>
                <a:lnTo>
                  <a:pt x="661926" y="528934"/>
                </a:lnTo>
                <a:lnTo>
                  <a:pt x="841166" y="0"/>
                </a:lnTo>
                <a:lnTo>
                  <a:pt x="950556" y="528934"/>
                </a:lnTo>
                <a:lnTo>
                  <a:pt x="1361657" y="365919"/>
                </a:lnTo>
                <a:lnTo>
                  <a:pt x="1094871" y="782638"/>
                </a:lnTo>
                <a:lnTo>
                  <a:pt x="1736307" y="1399381"/>
                </a:lnTo>
                <a:lnTo>
                  <a:pt x="950556" y="1036341"/>
                </a:lnTo>
                <a:lnTo>
                  <a:pt x="860216" y="1565275"/>
                </a:lnTo>
                <a:lnTo>
                  <a:pt x="661926" y="1036341"/>
                </a:lnTo>
                <a:lnTo>
                  <a:pt x="73025" y="1351756"/>
                </a:lnTo>
                <a:lnTo>
                  <a:pt x="517611" y="782638"/>
                </a:lnTo>
                <a:lnTo>
                  <a:pt x="0" y="184944"/>
                </a:lnTo>
                <a:close/>
              </a:path>
            </a:pathLst>
          </a:custGeom>
          <a:solidFill>
            <a:srgbClr val="EED301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41" name="十字星 340"/>
          <p:cNvSpPr/>
          <p:nvPr/>
        </p:nvSpPr>
        <p:spPr>
          <a:xfrm rot="18653403">
            <a:off x="3438887" y="3308203"/>
            <a:ext cx="269707" cy="342852"/>
          </a:xfrm>
          <a:prstGeom prst="star4">
            <a:avLst/>
          </a:prstGeom>
          <a:solidFill>
            <a:srgbClr val="EED301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42" name="六角星 201"/>
          <p:cNvSpPr/>
          <p:nvPr/>
        </p:nvSpPr>
        <p:spPr>
          <a:xfrm>
            <a:off x="9304779" y="2996952"/>
            <a:ext cx="233251" cy="221162"/>
          </a:xfrm>
          <a:custGeom>
            <a:avLst/>
            <a:gdLst>
              <a:gd name="connsiteX0" fmla="*/ 0 w 1682332"/>
              <a:gd name="connsiteY0" fmla="*/ 492919 h 1971675"/>
              <a:gd name="connsiteX1" fmla="*/ 696851 w 1682332"/>
              <a:gd name="connsiteY1" fmla="*/ 732134 h 1971675"/>
              <a:gd name="connsiteX2" fmla="*/ 841166 w 1682332"/>
              <a:gd name="connsiteY2" fmla="*/ 0 h 1971675"/>
              <a:gd name="connsiteX3" fmla="*/ 985481 w 1682332"/>
              <a:gd name="connsiteY3" fmla="*/ 732134 h 1971675"/>
              <a:gd name="connsiteX4" fmla="*/ 1682332 w 1682332"/>
              <a:gd name="connsiteY4" fmla="*/ 492919 h 1971675"/>
              <a:gd name="connsiteX5" fmla="*/ 1129796 w 1682332"/>
              <a:gd name="connsiteY5" fmla="*/ 985838 h 1971675"/>
              <a:gd name="connsiteX6" fmla="*/ 1682332 w 1682332"/>
              <a:gd name="connsiteY6" fmla="*/ 1478756 h 1971675"/>
              <a:gd name="connsiteX7" fmla="*/ 985481 w 1682332"/>
              <a:gd name="connsiteY7" fmla="*/ 1239541 h 1971675"/>
              <a:gd name="connsiteX8" fmla="*/ 841166 w 1682332"/>
              <a:gd name="connsiteY8" fmla="*/ 1971675 h 1971675"/>
              <a:gd name="connsiteX9" fmla="*/ 696851 w 1682332"/>
              <a:gd name="connsiteY9" fmla="*/ 1239541 h 1971675"/>
              <a:gd name="connsiteX10" fmla="*/ 0 w 1682332"/>
              <a:gd name="connsiteY10" fmla="*/ 1478756 h 1971675"/>
              <a:gd name="connsiteX11" fmla="*/ 552536 w 1682332"/>
              <a:gd name="connsiteY11" fmla="*/ 985838 h 1971675"/>
              <a:gd name="connsiteX12" fmla="*/ 0 w 1682332"/>
              <a:gd name="connsiteY12" fmla="*/ 492919 h 1971675"/>
              <a:gd name="connsiteX0" fmla="*/ 0 w 1682332"/>
              <a:gd name="connsiteY0" fmla="*/ 289719 h 1768475"/>
              <a:gd name="connsiteX1" fmla="*/ 696851 w 1682332"/>
              <a:gd name="connsiteY1" fmla="*/ 528934 h 1768475"/>
              <a:gd name="connsiteX2" fmla="*/ 876091 w 1682332"/>
              <a:gd name="connsiteY2" fmla="*/ 0 h 1768475"/>
              <a:gd name="connsiteX3" fmla="*/ 985481 w 1682332"/>
              <a:gd name="connsiteY3" fmla="*/ 528934 h 1768475"/>
              <a:gd name="connsiteX4" fmla="*/ 1682332 w 1682332"/>
              <a:gd name="connsiteY4" fmla="*/ 289719 h 1768475"/>
              <a:gd name="connsiteX5" fmla="*/ 1129796 w 1682332"/>
              <a:gd name="connsiteY5" fmla="*/ 782638 h 1768475"/>
              <a:gd name="connsiteX6" fmla="*/ 1682332 w 1682332"/>
              <a:gd name="connsiteY6" fmla="*/ 1275556 h 1768475"/>
              <a:gd name="connsiteX7" fmla="*/ 985481 w 1682332"/>
              <a:gd name="connsiteY7" fmla="*/ 1036341 h 1768475"/>
              <a:gd name="connsiteX8" fmla="*/ 841166 w 1682332"/>
              <a:gd name="connsiteY8" fmla="*/ 1768475 h 1768475"/>
              <a:gd name="connsiteX9" fmla="*/ 696851 w 1682332"/>
              <a:gd name="connsiteY9" fmla="*/ 1036341 h 1768475"/>
              <a:gd name="connsiteX10" fmla="*/ 0 w 1682332"/>
              <a:gd name="connsiteY10" fmla="*/ 1275556 h 1768475"/>
              <a:gd name="connsiteX11" fmla="*/ 552536 w 1682332"/>
              <a:gd name="connsiteY11" fmla="*/ 782638 h 1768475"/>
              <a:gd name="connsiteX12" fmla="*/ 0 w 1682332"/>
              <a:gd name="connsiteY12" fmla="*/ 289719 h 1768475"/>
              <a:gd name="connsiteX0" fmla="*/ 0 w 1682332"/>
              <a:gd name="connsiteY0" fmla="*/ 289719 h 1768475"/>
              <a:gd name="connsiteX1" fmla="*/ 696851 w 1682332"/>
              <a:gd name="connsiteY1" fmla="*/ 528934 h 1768475"/>
              <a:gd name="connsiteX2" fmla="*/ 876091 w 1682332"/>
              <a:gd name="connsiteY2" fmla="*/ 0 h 1768475"/>
              <a:gd name="connsiteX3" fmla="*/ 985481 w 1682332"/>
              <a:gd name="connsiteY3" fmla="*/ 528934 h 1768475"/>
              <a:gd name="connsiteX4" fmla="*/ 1682332 w 1682332"/>
              <a:gd name="connsiteY4" fmla="*/ 289719 h 1768475"/>
              <a:gd name="connsiteX5" fmla="*/ 1129796 w 1682332"/>
              <a:gd name="connsiteY5" fmla="*/ 782638 h 1768475"/>
              <a:gd name="connsiteX6" fmla="*/ 1682332 w 1682332"/>
              <a:gd name="connsiteY6" fmla="*/ 1275556 h 1768475"/>
              <a:gd name="connsiteX7" fmla="*/ 985481 w 1682332"/>
              <a:gd name="connsiteY7" fmla="*/ 1036341 h 1768475"/>
              <a:gd name="connsiteX8" fmla="*/ 841166 w 1682332"/>
              <a:gd name="connsiteY8" fmla="*/ 1768475 h 1768475"/>
              <a:gd name="connsiteX9" fmla="*/ 696851 w 1682332"/>
              <a:gd name="connsiteY9" fmla="*/ 1036341 h 1768475"/>
              <a:gd name="connsiteX10" fmla="*/ 107950 w 1682332"/>
              <a:gd name="connsiteY10" fmla="*/ 1351756 h 1768475"/>
              <a:gd name="connsiteX11" fmla="*/ 552536 w 1682332"/>
              <a:gd name="connsiteY11" fmla="*/ 782638 h 1768475"/>
              <a:gd name="connsiteX12" fmla="*/ 0 w 1682332"/>
              <a:gd name="connsiteY12" fmla="*/ 289719 h 1768475"/>
              <a:gd name="connsiteX0" fmla="*/ 0 w 1682332"/>
              <a:gd name="connsiteY0" fmla="*/ 289719 h 1565275"/>
              <a:gd name="connsiteX1" fmla="*/ 696851 w 1682332"/>
              <a:gd name="connsiteY1" fmla="*/ 528934 h 1565275"/>
              <a:gd name="connsiteX2" fmla="*/ 876091 w 1682332"/>
              <a:gd name="connsiteY2" fmla="*/ 0 h 1565275"/>
              <a:gd name="connsiteX3" fmla="*/ 985481 w 1682332"/>
              <a:gd name="connsiteY3" fmla="*/ 528934 h 1565275"/>
              <a:gd name="connsiteX4" fmla="*/ 1682332 w 1682332"/>
              <a:gd name="connsiteY4" fmla="*/ 289719 h 1565275"/>
              <a:gd name="connsiteX5" fmla="*/ 1129796 w 1682332"/>
              <a:gd name="connsiteY5" fmla="*/ 782638 h 1565275"/>
              <a:gd name="connsiteX6" fmla="*/ 1682332 w 1682332"/>
              <a:gd name="connsiteY6" fmla="*/ 1275556 h 1565275"/>
              <a:gd name="connsiteX7" fmla="*/ 985481 w 1682332"/>
              <a:gd name="connsiteY7" fmla="*/ 1036341 h 1565275"/>
              <a:gd name="connsiteX8" fmla="*/ 895141 w 1682332"/>
              <a:gd name="connsiteY8" fmla="*/ 1565275 h 1565275"/>
              <a:gd name="connsiteX9" fmla="*/ 696851 w 1682332"/>
              <a:gd name="connsiteY9" fmla="*/ 1036341 h 1565275"/>
              <a:gd name="connsiteX10" fmla="*/ 107950 w 1682332"/>
              <a:gd name="connsiteY10" fmla="*/ 1351756 h 1565275"/>
              <a:gd name="connsiteX11" fmla="*/ 552536 w 1682332"/>
              <a:gd name="connsiteY11" fmla="*/ 782638 h 1565275"/>
              <a:gd name="connsiteX12" fmla="*/ 0 w 1682332"/>
              <a:gd name="connsiteY12" fmla="*/ 289719 h 1565275"/>
              <a:gd name="connsiteX0" fmla="*/ 0 w 1771232"/>
              <a:gd name="connsiteY0" fmla="*/ 289719 h 1565275"/>
              <a:gd name="connsiteX1" fmla="*/ 696851 w 1771232"/>
              <a:gd name="connsiteY1" fmla="*/ 528934 h 1565275"/>
              <a:gd name="connsiteX2" fmla="*/ 876091 w 1771232"/>
              <a:gd name="connsiteY2" fmla="*/ 0 h 1565275"/>
              <a:gd name="connsiteX3" fmla="*/ 985481 w 1771232"/>
              <a:gd name="connsiteY3" fmla="*/ 528934 h 1565275"/>
              <a:gd name="connsiteX4" fmla="*/ 1682332 w 1771232"/>
              <a:gd name="connsiteY4" fmla="*/ 289719 h 1565275"/>
              <a:gd name="connsiteX5" fmla="*/ 1129796 w 1771232"/>
              <a:gd name="connsiteY5" fmla="*/ 782638 h 1565275"/>
              <a:gd name="connsiteX6" fmla="*/ 1771232 w 1771232"/>
              <a:gd name="connsiteY6" fmla="*/ 1399381 h 1565275"/>
              <a:gd name="connsiteX7" fmla="*/ 985481 w 1771232"/>
              <a:gd name="connsiteY7" fmla="*/ 1036341 h 1565275"/>
              <a:gd name="connsiteX8" fmla="*/ 895141 w 1771232"/>
              <a:gd name="connsiteY8" fmla="*/ 1565275 h 1565275"/>
              <a:gd name="connsiteX9" fmla="*/ 696851 w 1771232"/>
              <a:gd name="connsiteY9" fmla="*/ 1036341 h 1565275"/>
              <a:gd name="connsiteX10" fmla="*/ 107950 w 1771232"/>
              <a:gd name="connsiteY10" fmla="*/ 1351756 h 1565275"/>
              <a:gd name="connsiteX11" fmla="*/ 552536 w 1771232"/>
              <a:gd name="connsiteY11" fmla="*/ 782638 h 1565275"/>
              <a:gd name="connsiteX12" fmla="*/ 0 w 1771232"/>
              <a:gd name="connsiteY12" fmla="*/ 289719 h 1565275"/>
              <a:gd name="connsiteX0" fmla="*/ 0 w 1736307"/>
              <a:gd name="connsiteY0" fmla="*/ 184944 h 1565275"/>
              <a:gd name="connsiteX1" fmla="*/ 661926 w 1736307"/>
              <a:gd name="connsiteY1" fmla="*/ 528934 h 1565275"/>
              <a:gd name="connsiteX2" fmla="*/ 841166 w 1736307"/>
              <a:gd name="connsiteY2" fmla="*/ 0 h 1565275"/>
              <a:gd name="connsiteX3" fmla="*/ 950556 w 1736307"/>
              <a:gd name="connsiteY3" fmla="*/ 528934 h 1565275"/>
              <a:gd name="connsiteX4" fmla="*/ 1647407 w 1736307"/>
              <a:gd name="connsiteY4" fmla="*/ 289719 h 1565275"/>
              <a:gd name="connsiteX5" fmla="*/ 1094871 w 1736307"/>
              <a:gd name="connsiteY5" fmla="*/ 782638 h 1565275"/>
              <a:gd name="connsiteX6" fmla="*/ 1736307 w 1736307"/>
              <a:gd name="connsiteY6" fmla="*/ 1399381 h 1565275"/>
              <a:gd name="connsiteX7" fmla="*/ 950556 w 1736307"/>
              <a:gd name="connsiteY7" fmla="*/ 1036341 h 1565275"/>
              <a:gd name="connsiteX8" fmla="*/ 860216 w 1736307"/>
              <a:gd name="connsiteY8" fmla="*/ 1565275 h 1565275"/>
              <a:gd name="connsiteX9" fmla="*/ 661926 w 1736307"/>
              <a:gd name="connsiteY9" fmla="*/ 1036341 h 1565275"/>
              <a:gd name="connsiteX10" fmla="*/ 73025 w 1736307"/>
              <a:gd name="connsiteY10" fmla="*/ 1351756 h 1565275"/>
              <a:gd name="connsiteX11" fmla="*/ 517611 w 1736307"/>
              <a:gd name="connsiteY11" fmla="*/ 782638 h 1565275"/>
              <a:gd name="connsiteX12" fmla="*/ 0 w 1736307"/>
              <a:gd name="connsiteY12" fmla="*/ 184944 h 1565275"/>
              <a:gd name="connsiteX0" fmla="*/ 0 w 1736307"/>
              <a:gd name="connsiteY0" fmla="*/ 184944 h 1565275"/>
              <a:gd name="connsiteX1" fmla="*/ 661926 w 1736307"/>
              <a:gd name="connsiteY1" fmla="*/ 528934 h 1565275"/>
              <a:gd name="connsiteX2" fmla="*/ 841166 w 1736307"/>
              <a:gd name="connsiteY2" fmla="*/ 0 h 1565275"/>
              <a:gd name="connsiteX3" fmla="*/ 950556 w 1736307"/>
              <a:gd name="connsiteY3" fmla="*/ 528934 h 1565275"/>
              <a:gd name="connsiteX4" fmla="*/ 1361657 w 1736307"/>
              <a:gd name="connsiteY4" fmla="*/ 365919 h 1565275"/>
              <a:gd name="connsiteX5" fmla="*/ 1094871 w 1736307"/>
              <a:gd name="connsiteY5" fmla="*/ 782638 h 1565275"/>
              <a:gd name="connsiteX6" fmla="*/ 1736307 w 1736307"/>
              <a:gd name="connsiteY6" fmla="*/ 1399381 h 1565275"/>
              <a:gd name="connsiteX7" fmla="*/ 950556 w 1736307"/>
              <a:gd name="connsiteY7" fmla="*/ 1036341 h 1565275"/>
              <a:gd name="connsiteX8" fmla="*/ 860216 w 1736307"/>
              <a:gd name="connsiteY8" fmla="*/ 1565275 h 1565275"/>
              <a:gd name="connsiteX9" fmla="*/ 661926 w 1736307"/>
              <a:gd name="connsiteY9" fmla="*/ 1036341 h 1565275"/>
              <a:gd name="connsiteX10" fmla="*/ 73025 w 1736307"/>
              <a:gd name="connsiteY10" fmla="*/ 1351756 h 1565275"/>
              <a:gd name="connsiteX11" fmla="*/ 517611 w 1736307"/>
              <a:gd name="connsiteY11" fmla="*/ 782638 h 1565275"/>
              <a:gd name="connsiteX12" fmla="*/ 0 w 1736307"/>
              <a:gd name="connsiteY12" fmla="*/ 184944 h 15652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736307" h="1565275">
                <a:moveTo>
                  <a:pt x="0" y="184944"/>
                </a:moveTo>
                <a:lnTo>
                  <a:pt x="661926" y="528934"/>
                </a:lnTo>
                <a:lnTo>
                  <a:pt x="841166" y="0"/>
                </a:lnTo>
                <a:lnTo>
                  <a:pt x="950556" y="528934"/>
                </a:lnTo>
                <a:lnTo>
                  <a:pt x="1361657" y="365919"/>
                </a:lnTo>
                <a:lnTo>
                  <a:pt x="1094871" y="782638"/>
                </a:lnTo>
                <a:lnTo>
                  <a:pt x="1736307" y="1399381"/>
                </a:lnTo>
                <a:lnTo>
                  <a:pt x="950556" y="1036341"/>
                </a:lnTo>
                <a:lnTo>
                  <a:pt x="860216" y="1565275"/>
                </a:lnTo>
                <a:lnTo>
                  <a:pt x="661926" y="1036341"/>
                </a:lnTo>
                <a:lnTo>
                  <a:pt x="73025" y="1351756"/>
                </a:lnTo>
                <a:lnTo>
                  <a:pt x="517611" y="782638"/>
                </a:lnTo>
                <a:lnTo>
                  <a:pt x="0" y="184944"/>
                </a:lnTo>
                <a:close/>
              </a:path>
            </a:pathLst>
          </a:custGeom>
          <a:solidFill>
            <a:srgbClr val="EED301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43" name="六角星 201"/>
          <p:cNvSpPr/>
          <p:nvPr/>
        </p:nvSpPr>
        <p:spPr>
          <a:xfrm>
            <a:off x="2969757" y="846178"/>
            <a:ext cx="233251" cy="221162"/>
          </a:xfrm>
          <a:custGeom>
            <a:avLst/>
            <a:gdLst>
              <a:gd name="connsiteX0" fmla="*/ 0 w 1682332"/>
              <a:gd name="connsiteY0" fmla="*/ 492919 h 1971675"/>
              <a:gd name="connsiteX1" fmla="*/ 696851 w 1682332"/>
              <a:gd name="connsiteY1" fmla="*/ 732134 h 1971675"/>
              <a:gd name="connsiteX2" fmla="*/ 841166 w 1682332"/>
              <a:gd name="connsiteY2" fmla="*/ 0 h 1971675"/>
              <a:gd name="connsiteX3" fmla="*/ 985481 w 1682332"/>
              <a:gd name="connsiteY3" fmla="*/ 732134 h 1971675"/>
              <a:gd name="connsiteX4" fmla="*/ 1682332 w 1682332"/>
              <a:gd name="connsiteY4" fmla="*/ 492919 h 1971675"/>
              <a:gd name="connsiteX5" fmla="*/ 1129796 w 1682332"/>
              <a:gd name="connsiteY5" fmla="*/ 985838 h 1971675"/>
              <a:gd name="connsiteX6" fmla="*/ 1682332 w 1682332"/>
              <a:gd name="connsiteY6" fmla="*/ 1478756 h 1971675"/>
              <a:gd name="connsiteX7" fmla="*/ 985481 w 1682332"/>
              <a:gd name="connsiteY7" fmla="*/ 1239541 h 1971675"/>
              <a:gd name="connsiteX8" fmla="*/ 841166 w 1682332"/>
              <a:gd name="connsiteY8" fmla="*/ 1971675 h 1971675"/>
              <a:gd name="connsiteX9" fmla="*/ 696851 w 1682332"/>
              <a:gd name="connsiteY9" fmla="*/ 1239541 h 1971675"/>
              <a:gd name="connsiteX10" fmla="*/ 0 w 1682332"/>
              <a:gd name="connsiteY10" fmla="*/ 1478756 h 1971675"/>
              <a:gd name="connsiteX11" fmla="*/ 552536 w 1682332"/>
              <a:gd name="connsiteY11" fmla="*/ 985838 h 1971675"/>
              <a:gd name="connsiteX12" fmla="*/ 0 w 1682332"/>
              <a:gd name="connsiteY12" fmla="*/ 492919 h 1971675"/>
              <a:gd name="connsiteX0" fmla="*/ 0 w 1682332"/>
              <a:gd name="connsiteY0" fmla="*/ 289719 h 1768475"/>
              <a:gd name="connsiteX1" fmla="*/ 696851 w 1682332"/>
              <a:gd name="connsiteY1" fmla="*/ 528934 h 1768475"/>
              <a:gd name="connsiteX2" fmla="*/ 876091 w 1682332"/>
              <a:gd name="connsiteY2" fmla="*/ 0 h 1768475"/>
              <a:gd name="connsiteX3" fmla="*/ 985481 w 1682332"/>
              <a:gd name="connsiteY3" fmla="*/ 528934 h 1768475"/>
              <a:gd name="connsiteX4" fmla="*/ 1682332 w 1682332"/>
              <a:gd name="connsiteY4" fmla="*/ 289719 h 1768475"/>
              <a:gd name="connsiteX5" fmla="*/ 1129796 w 1682332"/>
              <a:gd name="connsiteY5" fmla="*/ 782638 h 1768475"/>
              <a:gd name="connsiteX6" fmla="*/ 1682332 w 1682332"/>
              <a:gd name="connsiteY6" fmla="*/ 1275556 h 1768475"/>
              <a:gd name="connsiteX7" fmla="*/ 985481 w 1682332"/>
              <a:gd name="connsiteY7" fmla="*/ 1036341 h 1768475"/>
              <a:gd name="connsiteX8" fmla="*/ 841166 w 1682332"/>
              <a:gd name="connsiteY8" fmla="*/ 1768475 h 1768475"/>
              <a:gd name="connsiteX9" fmla="*/ 696851 w 1682332"/>
              <a:gd name="connsiteY9" fmla="*/ 1036341 h 1768475"/>
              <a:gd name="connsiteX10" fmla="*/ 0 w 1682332"/>
              <a:gd name="connsiteY10" fmla="*/ 1275556 h 1768475"/>
              <a:gd name="connsiteX11" fmla="*/ 552536 w 1682332"/>
              <a:gd name="connsiteY11" fmla="*/ 782638 h 1768475"/>
              <a:gd name="connsiteX12" fmla="*/ 0 w 1682332"/>
              <a:gd name="connsiteY12" fmla="*/ 289719 h 1768475"/>
              <a:gd name="connsiteX0" fmla="*/ 0 w 1682332"/>
              <a:gd name="connsiteY0" fmla="*/ 289719 h 1768475"/>
              <a:gd name="connsiteX1" fmla="*/ 696851 w 1682332"/>
              <a:gd name="connsiteY1" fmla="*/ 528934 h 1768475"/>
              <a:gd name="connsiteX2" fmla="*/ 876091 w 1682332"/>
              <a:gd name="connsiteY2" fmla="*/ 0 h 1768475"/>
              <a:gd name="connsiteX3" fmla="*/ 985481 w 1682332"/>
              <a:gd name="connsiteY3" fmla="*/ 528934 h 1768475"/>
              <a:gd name="connsiteX4" fmla="*/ 1682332 w 1682332"/>
              <a:gd name="connsiteY4" fmla="*/ 289719 h 1768475"/>
              <a:gd name="connsiteX5" fmla="*/ 1129796 w 1682332"/>
              <a:gd name="connsiteY5" fmla="*/ 782638 h 1768475"/>
              <a:gd name="connsiteX6" fmla="*/ 1682332 w 1682332"/>
              <a:gd name="connsiteY6" fmla="*/ 1275556 h 1768475"/>
              <a:gd name="connsiteX7" fmla="*/ 985481 w 1682332"/>
              <a:gd name="connsiteY7" fmla="*/ 1036341 h 1768475"/>
              <a:gd name="connsiteX8" fmla="*/ 841166 w 1682332"/>
              <a:gd name="connsiteY8" fmla="*/ 1768475 h 1768475"/>
              <a:gd name="connsiteX9" fmla="*/ 696851 w 1682332"/>
              <a:gd name="connsiteY9" fmla="*/ 1036341 h 1768475"/>
              <a:gd name="connsiteX10" fmla="*/ 107950 w 1682332"/>
              <a:gd name="connsiteY10" fmla="*/ 1351756 h 1768475"/>
              <a:gd name="connsiteX11" fmla="*/ 552536 w 1682332"/>
              <a:gd name="connsiteY11" fmla="*/ 782638 h 1768475"/>
              <a:gd name="connsiteX12" fmla="*/ 0 w 1682332"/>
              <a:gd name="connsiteY12" fmla="*/ 289719 h 1768475"/>
              <a:gd name="connsiteX0" fmla="*/ 0 w 1682332"/>
              <a:gd name="connsiteY0" fmla="*/ 289719 h 1565275"/>
              <a:gd name="connsiteX1" fmla="*/ 696851 w 1682332"/>
              <a:gd name="connsiteY1" fmla="*/ 528934 h 1565275"/>
              <a:gd name="connsiteX2" fmla="*/ 876091 w 1682332"/>
              <a:gd name="connsiteY2" fmla="*/ 0 h 1565275"/>
              <a:gd name="connsiteX3" fmla="*/ 985481 w 1682332"/>
              <a:gd name="connsiteY3" fmla="*/ 528934 h 1565275"/>
              <a:gd name="connsiteX4" fmla="*/ 1682332 w 1682332"/>
              <a:gd name="connsiteY4" fmla="*/ 289719 h 1565275"/>
              <a:gd name="connsiteX5" fmla="*/ 1129796 w 1682332"/>
              <a:gd name="connsiteY5" fmla="*/ 782638 h 1565275"/>
              <a:gd name="connsiteX6" fmla="*/ 1682332 w 1682332"/>
              <a:gd name="connsiteY6" fmla="*/ 1275556 h 1565275"/>
              <a:gd name="connsiteX7" fmla="*/ 985481 w 1682332"/>
              <a:gd name="connsiteY7" fmla="*/ 1036341 h 1565275"/>
              <a:gd name="connsiteX8" fmla="*/ 895141 w 1682332"/>
              <a:gd name="connsiteY8" fmla="*/ 1565275 h 1565275"/>
              <a:gd name="connsiteX9" fmla="*/ 696851 w 1682332"/>
              <a:gd name="connsiteY9" fmla="*/ 1036341 h 1565275"/>
              <a:gd name="connsiteX10" fmla="*/ 107950 w 1682332"/>
              <a:gd name="connsiteY10" fmla="*/ 1351756 h 1565275"/>
              <a:gd name="connsiteX11" fmla="*/ 552536 w 1682332"/>
              <a:gd name="connsiteY11" fmla="*/ 782638 h 1565275"/>
              <a:gd name="connsiteX12" fmla="*/ 0 w 1682332"/>
              <a:gd name="connsiteY12" fmla="*/ 289719 h 1565275"/>
              <a:gd name="connsiteX0" fmla="*/ 0 w 1771232"/>
              <a:gd name="connsiteY0" fmla="*/ 289719 h 1565275"/>
              <a:gd name="connsiteX1" fmla="*/ 696851 w 1771232"/>
              <a:gd name="connsiteY1" fmla="*/ 528934 h 1565275"/>
              <a:gd name="connsiteX2" fmla="*/ 876091 w 1771232"/>
              <a:gd name="connsiteY2" fmla="*/ 0 h 1565275"/>
              <a:gd name="connsiteX3" fmla="*/ 985481 w 1771232"/>
              <a:gd name="connsiteY3" fmla="*/ 528934 h 1565275"/>
              <a:gd name="connsiteX4" fmla="*/ 1682332 w 1771232"/>
              <a:gd name="connsiteY4" fmla="*/ 289719 h 1565275"/>
              <a:gd name="connsiteX5" fmla="*/ 1129796 w 1771232"/>
              <a:gd name="connsiteY5" fmla="*/ 782638 h 1565275"/>
              <a:gd name="connsiteX6" fmla="*/ 1771232 w 1771232"/>
              <a:gd name="connsiteY6" fmla="*/ 1399381 h 1565275"/>
              <a:gd name="connsiteX7" fmla="*/ 985481 w 1771232"/>
              <a:gd name="connsiteY7" fmla="*/ 1036341 h 1565275"/>
              <a:gd name="connsiteX8" fmla="*/ 895141 w 1771232"/>
              <a:gd name="connsiteY8" fmla="*/ 1565275 h 1565275"/>
              <a:gd name="connsiteX9" fmla="*/ 696851 w 1771232"/>
              <a:gd name="connsiteY9" fmla="*/ 1036341 h 1565275"/>
              <a:gd name="connsiteX10" fmla="*/ 107950 w 1771232"/>
              <a:gd name="connsiteY10" fmla="*/ 1351756 h 1565275"/>
              <a:gd name="connsiteX11" fmla="*/ 552536 w 1771232"/>
              <a:gd name="connsiteY11" fmla="*/ 782638 h 1565275"/>
              <a:gd name="connsiteX12" fmla="*/ 0 w 1771232"/>
              <a:gd name="connsiteY12" fmla="*/ 289719 h 1565275"/>
              <a:gd name="connsiteX0" fmla="*/ 0 w 1736307"/>
              <a:gd name="connsiteY0" fmla="*/ 184944 h 1565275"/>
              <a:gd name="connsiteX1" fmla="*/ 661926 w 1736307"/>
              <a:gd name="connsiteY1" fmla="*/ 528934 h 1565275"/>
              <a:gd name="connsiteX2" fmla="*/ 841166 w 1736307"/>
              <a:gd name="connsiteY2" fmla="*/ 0 h 1565275"/>
              <a:gd name="connsiteX3" fmla="*/ 950556 w 1736307"/>
              <a:gd name="connsiteY3" fmla="*/ 528934 h 1565275"/>
              <a:gd name="connsiteX4" fmla="*/ 1647407 w 1736307"/>
              <a:gd name="connsiteY4" fmla="*/ 289719 h 1565275"/>
              <a:gd name="connsiteX5" fmla="*/ 1094871 w 1736307"/>
              <a:gd name="connsiteY5" fmla="*/ 782638 h 1565275"/>
              <a:gd name="connsiteX6" fmla="*/ 1736307 w 1736307"/>
              <a:gd name="connsiteY6" fmla="*/ 1399381 h 1565275"/>
              <a:gd name="connsiteX7" fmla="*/ 950556 w 1736307"/>
              <a:gd name="connsiteY7" fmla="*/ 1036341 h 1565275"/>
              <a:gd name="connsiteX8" fmla="*/ 860216 w 1736307"/>
              <a:gd name="connsiteY8" fmla="*/ 1565275 h 1565275"/>
              <a:gd name="connsiteX9" fmla="*/ 661926 w 1736307"/>
              <a:gd name="connsiteY9" fmla="*/ 1036341 h 1565275"/>
              <a:gd name="connsiteX10" fmla="*/ 73025 w 1736307"/>
              <a:gd name="connsiteY10" fmla="*/ 1351756 h 1565275"/>
              <a:gd name="connsiteX11" fmla="*/ 517611 w 1736307"/>
              <a:gd name="connsiteY11" fmla="*/ 782638 h 1565275"/>
              <a:gd name="connsiteX12" fmla="*/ 0 w 1736307"/>
              <a:gd name="connsiteY12" fmla="*/ 184944 h 1565275"/>
              <a:gd name="connsiteX0" fmla="*/ 0 w 1736307"/>
              <a:gd name="connsiteY0" fmla="*/ 184944 h 1565275"/>
              <a:gd name="connsiteX1" fmla="*/ 661926 w 1736307"/>
              <a:gd name="connsiteY1" fmla="*/ 528934 h 1565275"/>
              <a:gd name="connsiteX2" fmla="*/ 841166 w 1736307"/>
              <a:gd name="connsiteY2" fmla="*/ 0 h 1565275"/>
              <a:gd name="connsiteX3" fmla="*/ 950556 w 1736307"/>
              <a:gd name="connsiteY3" fmla="*/ 528934 h 1565275"/>
              <a:gd name="connsiteX4" fmla="*/ 1361657 w 1736307"/>
              <a:gd name="connsiteY4" fmla="*/ 365919 h 1565275"/>
              <a:gd name="connsiteX5" fmla="*/ 1094871 w 1736307"/>
              <a:gd name="connsiteY5" fmla="*/ 782638 h 1565275"/>
              <a:gd name="connsiteX6" fmla="*/ 1736307 w 1736307"/>
              <a:gd name="connsiteY6" fmla="*/ 1399381 h 1565275"/>
              <a:gd name="connsiteX7" fmla="*/ 950556 w 1736307"/>
              <a:gd name="connsiteY7" fmla="*/ 1036341 h 1565275"/>
              <a:gd name="connsiteX8" fmla="*/ 860216 w 1736307"/>
              <a:gd name="connsiteY8" fmla="*/ 1565275 h 1565275"/>
              <a:gd name="connsiteX9" fmla="*/ 661926 w 1736307"/>
              <a:gd name="connsiteY9" fmla="*/ 1036341 h 1565275"/>
              <a:gd name="connsiteX10" fmla="*/ 73025 w 1736307"/>
              <a:gd name="connsiteY10" fmla="*/ 1351756 h 1565275"/>
              <a:gd name="connsiteX11" fmla="*/ 517611 w 1736307"/>
              <a:gd name="connsiteY11" fmla="*/ 782638 h 1565275"/>
              <a:gd name="connsiteX12" fmla="*/ 0 w 1736307"/>
              <a:gd name="connsiteY12" fmla="*/ 184944 h 15652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736307" h="1565275">
                <a:moveTo>
                  <a:pt x="0" y="184944"/>
                </a:moveTo>
                <a:lnTo>
                  <a:pt x="661926" y="528934"/>
                </a:lnTo>
                <a:lnTo>
                  <a:pt x="841166" y="0"/>
                </a:lnTo>
                <a:lnTo>
                  <a:pt x="950556" y="528934"/>
                </a:lnTo>
                <a:lnTo>
                  <a:pt x="1361657" y="365919"/>
                </a:lnTo>
                <a:lnTo>
                  <a:pt x="1094871" y="782638"/>
                </a:lnTo>
                <a:lnTo>
                  <a:pt x="1736307" y="1399381"/>
                </a:lnTo>
                <a:lnTo>
                  <a:pt x="950556" y="1036341"/>
                </a:lnTo>
                <a:lnTo>
                  <a:pt x="860216" y="1565275"/>
                </a:lnTo>
                <a:lnTo>
                  <a:pt x="661926" y="1036341"/>
                </a:lnTo>
                <a:lnTo>
                  <a:pt x="73025" y="1351756"/>
                </a:lnTo>
                <a:lnTo>
                  <a:pt x="517611" y="782638"/>
                </a:lnTo>
                <a:lnTo>
                  <a:pt x="0" y="184944"/>
                </a:lnTo>
                <a:close/>
              </a:path>
            </a:pathLst>
          </a:custGeom>
          <a:solidFill>
            <a:srgbClr val="EED301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44" name="六角星 201"/>
          <p:cNvSpPr/>
          <p:nvPr/>
        </p:nvSpPr>
        <p:spPr>
          <a:xfrm>
            <a:off x="7723050" y="6486164"/>
            <a:ext cx="151851" cy="143981"/>
          </a:xfrm>
          <a:custGeom>
            <a:avLst/>
            <a:gdLst>
              <a:gd name="connsiteX0" fmla="*/ 0 w 1682332"/>
              <a:gd name="connsiteY0" fmla="*/ 492919 h 1971675"/>
              <a:gd name="connsiteX1" fmla="*/ 696851 w 1682332"/>
              <a:gd name="connsiteY1" fmla="*/ 732134 h 1971675"/>
              <a:gd name="connsiteX2" fmla="*/ 841166 w 1682332"/>
              <a:gd name="connsiteY2" fmla="*/ 0 h 1971675"/>
              <a:gd name="connsiteX3" fmla="*/ 985481 w 1682332"/>
              <a:gd name="connsiteY3" fmla="*/ 732134 h 1971675"/>
              <a:gd name="connsiteX4" fmla="*/ 1682332 w 1682332"/>
              <a:gd name="connsiteY4" fmla="*/ 492919 h 1971675"/>
              <a:gd name="connsiteX5" fmla="*/ 1129796 w 1682332"/>
              <a:gd name="connsiteY5" fmla="*/ 985838 h 1971675"/>
              <a:gd name="connsiteX6" fmla="*/ 1682332 w 1682332"/>
              <a:gd name="connsiteY6" fmla="*/ 1478756 h 1971675"/>
              <a:gd name="connsiteX7" fmla="*/ 985481 w 1682332"/>
              <a:gd name="connsiteY7" fmla="*/ 1239541 h 1971675"/>
              <a:gd name="connsiteX8" fmla="*/ 841166 w 1682332"/>
              <a:gd name="connsiteY8" fmla="*/ 1971675 h 1971675"/>
              <a:gd name="connsiteX9" fmla="*/ 696851 w 1682332"/>
              <a:gd name="connsiteY9" fmla="*/ 1239541 h 1971675"/>
              <a:gd name="connsiteX10" fmla="*/ 0 w 1682332"/>
              <a:gd name="connsiteY10" fmla="*/ 1478756 h 1971675"/>
              <a:gd name="connsiteX11" fmla="*/ 552536 w 1682332"/>
              <a:gd name="connsiteY11" fmla="*/ 985838 h 1971675"/>
              <a:gd name="connsiteX12" fmla="*/ 0 w 1682332"/>
              <a:gd name="connsiteY12" fmla="*/ 492919 h 1971675"/>
              <a:gd name="connsiteX0" fmla="*/ 0 w 1682332"/>
              <a:gd name="connsiteY0" fmla="*/ 289719 h 1768475"/>
              <a:gd name="connsiteX1" fmla="*/ 696851 w 1682332"/>
              <a:gd name="connsiteY1" fmla="*/ 528934 h 1768475"/>
              <a:gd name="connsiteX2" fmla="*/ 876091 w 1682332"/>
              <a:gd name="connsiteY2" fmla="*/ 0 h 1768475"/>
              <a:gd name="connsiteX3" fmla="*/ 985481 w 1682332"/>
              <a:gd name="connsiteY3" fmla="*/ 528934 h 1768475"/>
              <a:gd name="connsiteX4" fmla="*/ 1682332 w 1682332"/>
              <a:gd name="connsiteY4" fmla="*/ 289719 h 1768475"/>
              <a:gd name="connsiteX5" fmla="*/ 1129796 w 1682332"/>
              <a:gd name="connsiteY5" fmla="*/ 782638 h 1768475"/>
              <a:gd name="connsiteX6" fmla="*/ 1682332 w 1682332"/>
              <a:gd name="connsiteY6" fmla="*/ 1275556 h 1768475"/>
              <a:gd name="connsiteX7" fmla="*/ 985481 w 1682332"/>
              <a:gd name="connsiteY7" fmla="*/ 1036341 h 1768475"/>
              <a:gd name="connsiteX8" fmla="*/ 841166 w 1682332"/>
              <a:gd name="connsiteY8" fmla="*/ 1768475 h 1768475"/>
              <a:gd name="connsiteX9" fmla="*/ 696851 w 1682332"/>
              <a:gd name="connsiteY9" fmla="*/ 1036341 h 1768475"/>
              <a:gd name="connsiteX10" fmla="*/ 0 w 1682332"/>
              <a:gd name="connsiteY10" fmla="*/ 1275556 h 1768475"/>
              <a:gd name="connsiteX11" fmla="*/ 552536 w 1682332"/>
              <a:gd name="connsiteY11" fmla="*/ 782638 h 1768475"/>
              <a:gd name="connsiteX12" fmla="*/ 0 w 1682332"/>
              <a:gd name="connsiteY12" fmla="*/ 289719 h 1768475"/>
              <a:gd name="connsiteX0" fmla="*/ 0 w 1682332"/>
              <a:gd name="connsiteY0" fmla="*/ 289719 h 1768475"/>
              <a:gd name="connsiteX1" fmla="*/ 696851 w 1682332"/>
              <a:gd name="connsiteY1" fmla="*/ 528934 h 1768475"/>
              <a:gd name="connsiteX2" fmla="*/ 876091 w 1682332"/>
              <a:gd name="connsiteY2" fmla="*/ 0 h 1768475"/>
              <a:gd name="connsiteX3" fmla="*/ 985481 w 1682332"/>
              <a:gd name="connsiteY3" fmla="*/ 528934 h 1768475"/>
              <a:gd name="connsiteX4" fmla="*/ 1682332 w 1682332"/>
              <a:gd name="connsiteY4" fmla="*/ 289719 h 1768475"/>
              <a:gd name="connsiteX5" fmla="*/ 1129796 w 1682332"/>
              <a:gd name="connsiteY5" fmla="*/ 782638 h 1768475"/>
              <a:gd name="connsiteX6" fmla="*/ 1682332 w 1682332"/>
              <a:gd name="connsiteY6" fmla="*/ 1275556 h 1768475"/>
              <a:gd name="connsiteX7" fmla="*/ 985481 w 1682332"/>
              <a:gd name="connsiteY7" fmla="*/ 1036341 h 1768475"/>
              <a:gd name="connsiteX8" fmla="*/ 841166 w 1682332"/>
              <a:gd name="connsiteY8" fmla="*/ 1768475 h 1768475"/>
              <a:gd name="connsiteX9" fmla="*/ 696851 w 1682332"/>
              <a:gd name="connsiteY9" fmla="*/ 1036341 h 1768475"/>
              <a:gd name="connsiteX10" fmla="*/ 107950 w 1682332"/>
              <a:gd name="connsiteY10" fmla="*/ 1351756 h 1768475"/>
              <a:gd name="connsiteX11" fmla="*/ 552536 w 1682332"/>
              <a:gd name="connsiteY11" fmla="*/ 782638 h 1768475"/>
              <a:gd name="connsiteX12" fmla="*/ 0 w 1682332"/>
              <a:gd name="connsiteY12" fmla="*/ 289719 h 1768475"/>
              <a:gd name="connsiteX0" fmla="*/ 0 w 1682332"/>
              <a:gd name="connsiteY0" fmla="*/ 289719 h 1565275"/>
              <a:gd name="connsiteX1" fmla="*/ 696851 w 1682332"/>
              <a:gd name="connsiteY1" fmla="*/ 528934 h 1565275"/>
              <a:gd name="connsiteX2" fmla="*/ 876091 w 1682332"/>
              <a:gd name="connsiteY2" fmla="*/ 0 h 1565275"/>
              <a:gd name="connsiteX3" fmla="*/ 985481 w 1682332"/>
              <a:gd name="connsiteY3" fmla="*/ 528934 h 1565275"/>
              <a:gd name="connsiteX4" fmla="*/ 1682332 w 1682332"/>
              <a:gd name="connsiteY4" fmla="*/ 289719 h 1565275"/>
              <a:gd name="connsiteX5" fmla="*/ 1129796 w 1682332"/>
              <a:gd name="connsiteY5" fmla="*/ 782638 h 1565275"/>
              <a:gd name="connsiteX6" fmla="*/ 1682332 w 1682332"/>
              <a:gd name="connsiteY6" fmla="*/ 1275556 h 1565275"/>
              <a:gd name="connsiteX7" fmla="*/ 985481 w 1682332"/>
              <a:gd name="connsiteY7" fmla="*/ 1036341 h 1565275"/>
              <a:gd name="connsiteX8" fmla="*/ 895141 w 1682332"/>
              <a:gd name="connsiteY8" fmla="*/ 1565275 h 1565275"/>
              <a:gd name="connsiteX9" fmla="*/ 696851 w 1682332"/>
              <a:gd name="connsiteY9" fmla="*/ 1036341 h 1565275"/>
              <a:gd name="connsiteX10" fmla="*/ 107950 w 1682332"/>
              <a:gd name="connsiteY10" fmla="*/ 1351756 h 1565275"/>
              <a:gd name="connsiteX11" fmla="*/ 552536 w 1682332"/>
              <a:gd name="connsiteY11" fmla="*/ 782638 h 1565275"/>
              <a:gd name="connsiteX12" fmla="*/ 0 w 1682332"/>
              <a:gd name="connsiteY12" fmla="*/ 289719 h 1565275"/>
              <a:gd name="connsiteX0" fmla="*/ 0 w 1771232"/>
              <a:gd name="connsiteY0" fmla="*/ 289719 h 1565275"/>
              <a:gd name="connsiteX1" fmla="*/ 696851 w 1771232"/>
              <a:gd name="connsiteY1" fmla="*/ 528934 h 1565275"/>
              <a:gd name="connsiteX2" fmla="*/ 876091 w 1771232"/>
              <a:gd name="connsiteY2" fmla="*/ 0 h 1565275"/>
              <a:gd name="connsiteX3" fmla="*/ 985481 w 1771232"/>
              <a:gd name="connsiteY3" fmla="*/ 528934 h 1565275"/>
              <a:gd name="connsiteX4" fmla="*/ 1682332 w 1771232"/>
              <a:gd name="connsiteY4" fmla="*/ 289719 h 1565275"/>
              <a:gd name="connsiteX5" fmla="*/ 1129796 w 1771232"/>
              <a:gd name="connsiteY5" fmla="*/ 782638 h 1565275"/>
              <a:gd name="connsiteX6" fmla="*/ 1771232 w 1771232"/>
              <a:gd name="connsiteY6" fmla="*/ 1399381 h 1565275"/>
              <a:gd name="connsiteX7" fmla="*/ 985481 w 1771232"/>
              <a:gd name="connsiteY7" fmla="*/ 1036341 h 1565275"/>
              <a:gd name="connsiteX8" fmla="*/ 895141 w 1771232"/>
              <a:gd name="connsiteY8" fmla="*/ 1565275 h 1565275"/>
              <a:gd name="connsiteX9" fmla="*/ 696851 w 1771232"/>
              <a:gd name="connsiteY9" fmla="*/ 1036341 h 1565275"/>
              <a:gd name="connsiteX10" fmla="*/ 107950 w 1771232"/>
              <a:gd name="connsiteY10" fmla="*/ 1351756 h 1565275"/>
              <a:gd name="connsiteX11" fmla="*/ 552536 w 1771232"/>
              <a:gd name="connsiteY11" fmla="*/ 782638 h 1565275"/>
              <a:gd name="connsiteX12" fmla="*/ 0 w 1771232"/>
              <a:gd name="connsiteY12" fmla="*/ 289719 h 1565275"/>
              <a:gd name="connsiteX0" fmla="*/ 0 w 1736307"/>
              <a:gd name="connsiteY0" fmla="*/ 184944 h 1565275"/>
              <a:gd name="connsiteX1" fmla="*/ 661926 w 1736307"/>
              <a:gd name="connsiteY1" fmla="*/ 528934 h 1565275"/>
              <a:gd name="connsiteX2" fmla="*/ 841166 w 1736307"/>
              <a:gd name="connsiteY2" fmla="*/ 0 h 1565275"/>
              <a:gd name="connsiteX3" fmla="*/ 950556 w 1736307"/>
              <a:gd name="connsiteY3" fmla="*/ 528934 h 1565275"/>
              <a:gd name="connsiteX4" fmla="*/ 1647407 w 1736307"/>
              <a:gd name="connsiteY4" fmla="*/ 289719 h 1565275"/>
              <a:gd name="connsiteX5" fmla="*/ 1094871 w 1736307"/>
              <a:gd name="connsiteY5" fmla="*/ 782638 h 1565275"/>
              <a:gd name="connsiteX6" fmla="*/ 1736307 w 1736307"/>
              <a:gd name="connsiteY6" fmla="*/ 1399381 h 1565275"/>
              <a:gd name="connsiteX7" fmla="*/ 950556 w 1736307"/>
              <a:gd name="connsiteY7" fmla="*/ 1036341 h 1565275"/>
              <a:gd name="connsiteX8" fmla="*/ 860216 w 1736307"/>
              <a:gd name="connsiteY8" fmla="*/ 1565275 h 1565275"/>
              <a:gd name="connsiteX9" fmla="*/ 661926 w 1736307"/>
              <a:gd name="connsiteY9" fmla="*/ 1036341 h 1565275"/>
              <a:gd name="connsiteX10" fmla="*/ 73025 w 1736307"/>
              <a:gd name="connsiteY10" fmla="*/ 1351756 h 1565275"/>
              <a:gd name="connsiteX11" fmla="*/ 517611 w 1736307"/>
              <a:gd name="connsiteY11" fmla="*/ 782638 h 1565275"/>
              <a:gd name="connsiteX12" fmla="*/ 0 w 1736307"/>
              <a:gd name="connsiteY12" fmla="*/ 184944 h 1565275"/>
              <a:gd name="connsiteX0" fmla="*/ 0 w 1736307"/>
              <a:gd name="connsiteY0" fmla="*/ 184944 h 1565275"/>
              <a:gd name="connsiteX1" fmla="*/ 661926 w 1736307"/>
              <a:gd name="connsiteY1" fmla="*/ 528934 h 1565275"/>
              <a:gd name="connsiteX2" fmla="*/ 841166 w 1736307"/>
              <a:gd name="connsiteY2" fmla="*/ 0 h 1565275"/>
              <a:gd name="connsiteX3" fmla="*/ 950556 w 1736307"/>
              <a:gd name="connsiteY3" fmla="*/ 528934 h 1565275"/>
              <a:gd name="connsiteX4" fmla="*/ 1361657 w 1736307"/>
              <a:gd name="connsiteY4" fmla="*/ 365919 h 1565275"/>
              <a:gd name="connsiteX5" fmla="*/ 1094871 w 1736307"/>
              <a:gd name="connsiteY5" fmla="*/ 782638 h 1565275"/>
              <a:gd name="connsiteX6" fmla="*/ 1736307 w 1736307"/>
              <a:gd name="connsiteY6" fmla="*/ 1399381 h 1565275"/>
              <a:gd name="connsiteX7" fmla="*/ 950556 w 1736307"/>
              <a:gd name="connsiteY7" fmla="*/ 1036341 h 1565275"/>
              <a:gd name="connsiteX8" fmla="*/ 860216 w 1736307"/>
              <a:gd name="connsiteY8" fmla="*/ 1565275 h 1565275"/>
              <a:gd name="connsiteX9" fmla="*/ 661926 w 1736307"/>
              <a:gd name="connsiteY9" fmla="*/ 1036341 h 1565275"/>
              <a:gd name="connsiteX10" fmla="*/ 73025 w 1736307"/>
              <a:gd name="connsiteY10" fmla="*/ 1351756 h 1565275"/>
              <a:gd name="connsiteX11" fmla="*/ 517611 w 1736307"/>
              <a:gd name="connsiteY11" fmla="*/ 782638 h 1565275"/>
              <a:gd name="connsiteX12" fmla="*/ 0 w 1736307"/>
              <a:gd name="connsiteY12" fmla="*/ 184944 h 15652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736307" h="1565275">
                <a:moveTo>
                  <a:pt x="0" y="184944"/>
                </a:moveTo>
                <a:lnTo>
                  <a:pt x="661926" y="528934"/>
                </a:lnTo>
                <a:lnTo>
                  <a:pt x="841166" y="0"/>
                </a:lnTo>
                <a:lnTo>
                  <a:pt x="950556" y="528934"/>
                </a:lnTo>
                <a:lnTo>
                  <a:pt x="1361657" y="365919"/>
                </a:lnTo>
                <a:lnTo>
                  <a:pt x="1094871" y="782638"/>
                </a:lnTo>
                <a:lnTo>
                  <a:pt x="1736307" y="1399381"/>
                </a:lnTo>
                <a:lnTo>
                  <a:pt x="950556" y="1036341"/>
                </a:lnTo>
                <a:lnTo>
                  <a:pt x="860216" y="1565275"/>
                </a:lnTo>
                <a:lnTo>
                  <a:pt x="661926" y="1036341"/>
                </a:lnTo>
                <a:lnTo>
                  <a:pt x="73025" y="1351756"/>
                </a:lnTo>
                <a:lnTo>
                  <a:pt x="517611" y="782638"/>
                </a:lnTo>
                <a:lnTo>
                  <a:pt x="0" y="184944"/>
                </a:lnTo>
                <a:close/>
              </a:path>
            </a:pathLst>
          </a:custGeom>
          <a:solidFill>
            <a:srgbClr val="EED301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45" name="六角星 201"/>
          <p:cNvSpPr/>
          <p:nvPr/>
        </p:nvSpPr>
        <p:spPr>
          <a:xfrm>
            <a:off x="1528607" y="6357237"/>
            <a:ext cx="182810" cy="173336"/>
          </a:xfrm>
          <a:custGeom>
            <a:avLst/>
            <a:gdLst>
              <a:gd name="connsiteX0" fmla="*/ 0 w 1682332"/>
              <a:gd name="connsiteY0" fmla="*/ 492919 h 1971675"/>
              <a:gd name="connsiteX1" fmla="*/ 696851 w 1682332"/>
              <a:gd name="connsiteY1" fmla="*/ 732134 h 1971675"/>
              <a:gd name="connsiteX2" fmla="*/ 841166 w 1682332"/>
              <a:gd name="connsiteY2" fmla="*/ 0 h 1971675"/>
              <a:gd name="connsiteX3" fmla="*/ 985481 w 1682332"/>
              <a:gd name="connsiteY3" fmla="*/ 732134 h 1971675"/>
              <a:gd name="connsiteX4" fmla="*/ 1682332 w 1682332"/>
              <a:gd name="connsiteY4" fmla="*/ 492919 h 1971675"/>
              <a:gd name="connsiteX5" fmla="*/ 1129796 w 1682332"/>
              <a:gd name="connsiteY5" fmla="*/ 985838 h 1971675"/>
              <a:gd name="connsiteX6" fmla="*/ 1682332 w 1682332"/>
              <a:gd name="connsiteY6" fmla="*/ 1478756 h 1971675"/>
              <a:gd name="connsiteX7" fmla="*/ 985481 w 1682332"/>
              <a:gd name="connsiteY7" fmla="*/ 1239541 h 1971675"/>
              <a:gd name="connsiteX8" fmla="*/ 841166 w 1682332"/>
              <a:gd name="connsiteY8" fmla="*/ 1971675 h 1971675"/>
              <a:gd name="connsiteX9" fmla="*/ 696851 w 1682332"/>
              <a:gd name="connsiteY9" fmla="*/ 1239541 h 1971675"/>
              <a:gd name="connsiteX10" fmla="*/ 0 w 1682332"/>
              <a:gd name="connsiteY10" fmla="*/ 1478756 h 1971675"/>
              <a:gd name="connsiteX11" fmla="*/ 552536 w 1682332"/>
              <a:gd name="connsiteY11" fmla="*/ 985838 h 1971675"/>
              <a:gd name="connsiteX12" fmla="*/ 0 w 1682332"/>
              <a:gd name="connsiteY12" fmla="*/ 492919 h 1971675"/>
              <a:gd name="connsiteX0" fmla="*/ 0 w 1682332"/>
              <a:gd name="connsiteY0" fmla="*/ 289719 h 1768475"/>
              <a:gd name="connsiteX1" fmla="*/ 696851 w 1682332"/>
              <a:gd name="connsiteY1" fmla="*/ 528934 h 1768475"/>
              <a:gd name="connsiteX2" fmla="*/ 876091 w 1682332"/>
              <a:gd name="connsiteY2" fmla="*/ 0 h 1768475"/>
              <a:gd name="connsiteX3" fmla="*/ 985481 w 1682332"/>
              <a:gd name="connsiteY3" fmla="*/ 528934 h 1768475"/>
              <a:gd name="connsiteX4" fmla="*/ 1682332 w 1682332"/>
              <a:gd name="connsiteY4" fmla="*/ 289719 h 1768475"/>
              <a:gd name="connsiteX5" fmla="*/ 1129796 w 1682332"/>
              <a:gd name="connsiteY5" fmla="*/ 782638 h 1768475"/>
              <a:gd name="connsiteX6" fmla="*/ 1682332 w 1682332"/>
              <a:gd name="connsiteY6" fmla="*/ 1275556 h 1768475"/>
              <a:gd name="connsiteX7" fmla="*/ 985481 w 1682332"/>
              <a:gd name="connsiteY7" fmla="*/ 1036341 h 1768475"/>
              <a:gd name="connsiteX8" fmla="*/ 841166 w 1682332"/>
              <a:gd name="connsiteY8" fmla="*/ 1768475 h 1768475"/>
              <a:gd name="connsiteX9" fmla="*/ 696851 w 1682332"/>
              <a:gd name="connsiteY9" fmla="*/ 1036341 h 1768475"/>
              <a:gd name="connsiteX10" fmla="*/ 0 w 1682332"/>
              <a:gd name="connsiteY10" fmla="*/ 1275556 h 1768475"/>
              <a:gd name="connsiteX11" fmla="*/ 552536 w 1682332"/>
              <a:gd name="connsiteY11" fmla="*/ 782638 h 1768475"/>
              <a:gd name="connsiteX12" fmla="*/ 0 w 1682332"/>
              <a:gd name="connsiteY12" fmla="*/ 289719 h 1768475"/>
              <a:gd name="connsiteX0" fmla="*/ 0 w 1682332"/>
              <a:gd name="connsiteY0" fmla="*/ 289719 h 1768475"/>
              <a:gd name="connsiteX1" fmla="*/ 696851 w 1682332"/>
              <a:gd name="connsiteY1" fmla="*/ 528934 h 1768475"/>
              <a:gd name="connsiteX2" fmla="*/ 876091 w 1682332"/>
              <a:gd name="connsiteY2" fmla="*/ 0 h 1768475"/>
              <a:gd name="connsiteX3" fmla="*/ 985481 w 1682332"/>
              <a:gd name="connsiteY3" fmla="*/ 528934 h 1768475"/>
              <a:gd name="connsiteX4" fmla="*/ 1682332 w 1682332"/>
              <a:gd name="connsiteY4" fmla="*/ 289719 h 1768475"/>
              <a:gd name="connsiteX5" fmla="*/ 1129796 w 1682332"/>
              <a:gd name="connsiteY5" fmla="*/ 782638 h 1768475"/>
              <a:gd name="connsiteX6" fmla="*/ 1682332 w 1682332"/>
              <a:gd name="connsiteY6" fmla="*/ 1275556 h 1768475"/>
              <a:gd name="connsiteX7" fmla="*/ 985481 w 1682332"/>
              <a:gd name="connsiteY7" fmla="*/ 1036341 h 1768475"/>
              <a:gd name="connsiteX8" fmla="*/ 841166 w 1682332"/>
              <a:gd name="connsiteY8" fmla="*/ 1768475 h 1768475"/>
              <a:gd name="connsiteX9" fmla="*/ 696851 w 1682332"/>
              <a:gd name="connsiteY9" fmla="*/ 1036341 h 1768475"/>
              <a:gd name="connsiteX10" fmla="*/ 107950 w 1682332"/>
              <a:gd name="connsiteY10" fmla="*/ 1351756 h 1768475"/>
              <a:gd name="connsiteX11" fmla="*/ 552536 w 1682332"/>
              <a:gd name="connsiteY11" fmla="*/ 782638 h 1768475"/>
              <a:gd name="connsiteX12" fmla="*/ 0 w 1682332"/>
              <a:gd name="connsiteY12" fmla="*/ 289719 h 1768475"/>
              <a:gd name="connsiteX0" fmla="*/ 0 w 1682332"/>
              <a:gd name="connsiteY0" fmla="*/ 289719 h 1565275"/>
              <a:gd name="connsiteX1" fmla="*/ 696851 w 1682332"/>
              <a:gd name="connsiteY1" fmla="*/ 528934 h 1565275"/>
              <a:gd name="connsiteX2" fmla="*/ 876091 w 1682332"/>
              <a:gd name="connsiteY2" fmla="*/ 0 h 1565275"/>
              <a:gd name="connsiteX3" fmla="*/ 985481 w 1682332"/>
              <a:gd name="connsiteY3" fmla="*/ 528934 h 1565275"/>
              <a:gd name="connsiteX4" fmla="*/ 1682332 w 1682332"/>
              <a:gd name="connsiteY4" fmla="*/ 289719 h 1565275"/>
              <a:gd name="connsiteX5" fmla="*/ 1129796 w 1682332"/>
              <a:gd name="connsiteY5" fmla="*/ 782638 h 1565275"/>
              <a:gd name="connsiteX6" fmla="*/ 1682332 w 1682332"/>
              <a:gd name="connsiteY6" fmla="*/ 1275556 h 1565275"/>
              <a:gd name="connsiteX7" fmla="*/ 985481 w 1682332"/>
              <a:gd name="connsiteY7" fmla="*/ 1036341 h 1565275"/>
              <a:gd name="connsiteX8" fmla="*/ 895141 w 1682332"/>
              <a:gd name="connsiteY8" fmla="*/ 1565275 h 1565275"/>
              <a:gd name="connsiteX9" fmla="*/ 696851 w 1682332"/>
              <a:gd name="connsiteY9" fmla="*/ 1036341 h 1565275"/>
              <a:gd name="connsiteX10" fmla="*/ 107950 w 1682332"/>
              <a:gd name="connsiteY10" fmla="*/ 1351756 h 1565275"/>
              <a:gd name="connsiteX11" fmla="*/ 552536 w 1682332"/>
              <a:gd name="connsiteY11" fmla="*/ 782638 h 1565275"/>
              <a:gd name="connsiteX12" fmla="*/ 0 w 1682332"/>
              <a:gd name="connsiteY12" fmla="*/ 289719 h 1565275"/>
              <a:gd name="connsiteX0" fmla="*/ 0 w 1771232"/>
              <a:gd name="connsiteY0" fmla="*/ 289719 h 1565275"/>
              <a:gd name="connsiteX1" fmla="*/ 696851 w 1771232"/>
              <a:gd name="connsiteY1" fmla="*/ 528934 h 1565275"/>
              <a:gd name="connsiteX2" fmla="*/ 876091 w 1771232"/>
              <a:gd name="connsiteY2" fmla="*/ 0 h 1565275"/>
              <a:gd name="connsiteX3" fmla="*/ 985481 w 1771232"/>
              <a:gd name="connsiteY3" fmla="*/ 528934 h 1565275"/>
              <a:gd name="connsiteX4" fmla="*/ 1682332 w 1771232"/>
              <a:gd name="connsiteY4" fmla="*/ 289719 h 1565275"/>
              <a:gd name="connsiteX5" fmla="*/ 1129796 w 1771232"/>
              <a:gd name="connsiteY5" fmla="*/ 782638 h 1565275"/>
              <a:gd name="connsiteX6" fmla="*/ 1771232 w 1771232"/>
              <a:gd name="connsiteY6" fmla="*/ 1399381 h 1565275"/>
              <a:gd name="connsiteX7" fmla="*/ 985481 w 1771232"/>
              <a:gd name="connsiteY7" fmla="*/ 1036341 h 1565275"/>
              <a:gd name="connsiteX8" fmla="*/ 895141 w 1771232"/>
              <a:gd name="connsiteY8" fmla="*/ 1565275 h 1565275"/>
              <a:gd name="connsiteX9" fmla="*/ 696851 w 1771232"/>
              <a:gd name="connsiteY9" fmla="*/ 1036341 h 1565275"/>
              <a:gd name="connsiteX10" fmla="*/ 107950 w 1771232"/>
              <a:gd name="connsiteY10" fmla="*/ 1351756 h 1565275"/>
              <a:gd name="connsiteX11" fmla="*/ 552536 w 1771232"/>
              <a:gd name="connsiteY11" fmla="*/ 782638 h 1565275"/>
              <a:gd name="connsiteX12" fmla="*/ 0 w 1771232"/>
              <a:gd name="connsiteY12" fmla="*/ 289719 h 1565275"/>
              <a:gd name="connsiteX0" fmla="*/ 0 w 1736307"/>
              <a:gd name="connsiteY0" fmla="*/ 184944 h 1565275"/>
              <a:gd name="connsiteX1" fmla="*/ 661926 w 1736307"/>
              <a:gd name="connsiteY1" fmla="*/ 528934 h 1565275"/>
              <a:gd name="connsiteX2" fmla="*/ 841166 w 1736307"/>
              <a:gd name="connsiteY2" fmla="*/ 0 h 1565275"/>
              <a:gd name="connsiteX3" fmla="*/ 950556 w 1736307"/>
              <a:gd name="connsiteY3" fmla="*/ 528934 h 1565275"/>
              <a:gd name="connsiteX4" fmla="*/ 1647407 w 1736307"/>
              <a:gd name="connsiteY4" fmla="*/ 289719 h 1565275"/>
              <a:gd name="connsiteX5" fmla="*/ 1094871 w 1736307"/>
              <a:gd name="connsiteY5" fmla="*/ 782638 h 1565275"/>
              <a:gd name="connsiteX6" fmla="*/ 1736307 w 1736307"/>
              <a:gd name="connsiteY6" fmla="*/ 1399381 h 1565275"/>
              <a:gd name="connsiteX7" fmla="*/ 950556 w 1736307"/>
              <a:gd name="connsiteY7" fmla="*/ 1036341 h 1565275"/>
              <a:gd name="connsiteX8" fmla="*/ 860216 w 1736307"/>
              <a:gd name="connsiteY8" fmla="*/ 1565275 h 1565275"/>
              <a:gd name="connsiteX9" fmla="*/ 661926 w 1736307"/>
              <a:gd name="connsiteY9" fmla="*/ 1036341 h 1565275"/>
              <a:gd name="connsiteX10" fmla="*/ 73025 w 1736307"/>
              <a:gd name="connsiteY10" fmla="*/ 1351756 h 1565275"/>
              <a:gd name="connsiteX11" fmla="*/ 517611 w 1736307"/>
              <a:gd name="connsiteY11" fmla="*/ 782638 h 1565275"/>
              <a:gd name="connsiteX12" fmla="*/ 0 w 1736307"/>
              <a:gd name="connsiteY12" fmla="*/ 184944 h 1565275"/>
              <a:gd name="connsiteX0" fmla="*/ 0 w 1736307"/>
              <a:gd name="connsiteY0" fmla="*/ 184944 h 1565275"/>
              <a:gd name="connsiteX1" fmla="*/ 661926 w 1736307"/>
              <a:gd name="connsiteY1" fmla="*/ 528934 h 1565275"/>
              <a:gd name="connsiteX2" fmla="*/ 841166 w 1736307"/>
              <a:gd name="connsiteY2" fmla="*/ 0 h 1565275"/>
              <a:gd name="connsiteX3" fmla="*/ 950556 w 1736307"/>
              <a:gd name="connsiteY3" fmla="*/ 528934 h 1565275"/>
              <a:gd name="connsiteX4" fmla="*/ 1361657 w 1736307"/>
              <a:gd name="connsiteY4" fmla="*/ 365919 h 1565275"/>
              <a:gd name="connsiteX5" fmla="*/ 1094871 w 1736307"/>
              <a:gd name="connsiteY5" fmla="*/ 782638 h 1565275"/>
              <a:gd name="connsiteX6" fmla="*/ 1736307 w 1736307"/>
              <a:gd name="connsiteY6" fmla="*/ 1399381 h 1565275"/>
              <a:gd name="connsiteX7" fmla="*/ 950556 w 1736307"/>
              <a:gd name="connsiteY7" fmla="*/ 1036341 h 1565275"/>
              <a:gd name="connsiteX8" fmla="*/ 860216 w 1736307"/>
              <a:gd name="connsiteY8" fmla="*/ 1565275 h 1565275"/>
              <a:gd name="connsiteX9" fmla="*/ 661926 w 1736307"/>
              <a:gd name="connsiteY9" fmla="*/ 1036341 h 1565275"/>
              <a:gd name="connsiteX10" fmla="*/ 73025 w 1736307"/>
              <a:gd name="connsiteY10" fmla="*/ 1351756 h 1565275"/>
              <a:gd name="connsiteX11" fmla="*/ 517611 w 1736307"/>
              <a:gd name="connsiteY11" fmla="*/ 782638 h 1565275"/>
              <a:gd name="connsiteX12" fmla="*/ 0 w 1736307"/>
              <a:gd name="connsiteY12" fmla="*/ 184944 h 15652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736307" h="1565275">
                <a:moveTo>
                  <a:pt x="0" y="184944"/>
                </a:moveTo>
                <a:lnTo>
                  <a:pt x="661926" y="528934"/>
                </a:lnTo>
                <a:lnTo>
                  <a:pt x="841166" y="0"/>
                </a:lnTo>
                <a:lnTo>
                  <a:pt x="950556" y="528934"/>
                </a:lnTo>
                <a:lnTo>
                  <a:pt x="1361657" y="365919"/>
                </a:lnTo>
                <a:lnTo>
                  <a:pt x="1094871" y="782638"/>
                </a:lnTo>
                <a:lnTo>
                  <a:pt x="1736307" y="1399381"/>
                </a:lnTo>
                <a:lnTo>
                  <a:pt x="950556" y="1036341"/>
                </a:lnTo>
                <a:lnTo>
                  <a:pt x="860216" y="1565275"/>
                </a:lnTo>
                <a:lnTo>
                  <a:pt x="661926" y="1036341"/>
                </a:lnTo>
                <a:lnTo>
                  <a:pt x="73025" y="1351756"/>
                </a:lnTo>
                <a:lnTo>
                  <a:pt x="517611" y="782638"/>
                </a:lnTo>
                <a:lnTo>
                  <a:pt x="0" y="184944"/>
                </a:lnTo>
                <a:close/>
              </a:path>
            </a:pathLst>
          </a:custGeom>
          <a:solidFill>
            <a:srgbClr val="EED301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46" name="六角星 201"/>
          <p:cNvSpPr/>
          <p:nvPr/>
        </p:nvSpPr>
        <p:spPr>
          <a:xfrm>
            <a:off x="363672" y="5767219"/>
            <a:ext cx="265372" cy="251619"/>
          </a:xfrm>
          <a:custGeom>
            <a:avLst/>
            <a:gdLst>
              <a:gd name="connsiteX0" fmla="*/ 0 w 1682332"/>
              <a:gd name="connsiteY0" fmla="*/ 492919 h 1971675"/>
              <a:gd name="connsiteX1" fmla="*/ 696851 w 1682332"/>
              <a:gd name="connsiteY1" fmla="*/ 732134 h 1971675"/>
              <a:gd name="connsiteX2" fmla="*/ 841166 w 1682332"/>
              <a:gd name="connsiteY2" fmla="*/ 0 h 1971675"/>
              <a:gd name="connsiteX3" fmla="*/ 985481 w 1682332"/>
              <a:gd name="connsiteY3" fmla="*/ 732134 h 1971675"/>
              <a:gd name="connsiteX4" fmla="*/ 1682332 w 1682332"/>
              <a:gd name="connsiteY4" fmla="*/ 492919 h 1971675"/>
              <a:gd name="connsiteX5" fmla="*/ 1129796 w 1682332"/>
              <a:gd name="connsiteY5" fmla="*/ 985838 h 1971675"/>
              <a:gd name="connsiteX6" fmla="*/ 1682332 w 1682332"/>
              <a:gd name="connsiteY6" fmla="*/ 1478756 h 1971675"/>
              <a:gd name="connsiteX7" fmla="*/ 985481 w 1682332"/>
              <a:gd name="connsiteY7" fmla="*/ 1239541 h 1971675"/>
              <a:gd name="connsiteX8" fmla="*/ 841166 w 1682332"/>
              <a:gd name="connsiteY8" fmla="*/ 1971675 h 1971675"/>
              <a:gd name="connsiteX9" fmla="*/ 696851 w 1682332"/>
              <a:gd name="connsiteY9" fmla="*/ 1239541 h 1971675"/>
              <a:gd name="connsiteX10" fmla="*/ 0 w 1682332"/>
              <a:gd name="connsiteY10" fmla="*/ 1478756 h 1971675"/>
              <a:gd name="connsiteX11" fmla="*/ 552536 w 1682332"/>
              <a:gd name="connsiteY11" fmla="*/ 985838 h 1971675"/>
              <a:gd name="connsiteX12" fmla="*/ 0 w 1682332"/>
              <a:gd name="connsiteY12" fmla="*/ 492919 h 1971675"/>
              <a:gd name="connsiteX0" fmla="*/ 0 w 1682332"/>
              <a:gd name="connsiteY0" fmla="*/ 289719 h 1768475"/>
              <a:gd name="connsiteX1" fmla="*/ 696851 w 1682332"/>
              <a:gd name="connsiteY1" fmla="*/ 528934 h 1768475"/>
              <a:gd name="connsiteX2" fmla="*/ 876091 w 1682332"/>
              <a:gd name="connsiteY2" fmla="*/ 0 h 1768475"/>
              <a:gd name="connsiteX3" fmla="*/ 985481 w 1682332"/>
              <a:gd name="connsiteY3" fmla="*/ 528934 h 1768475"/>
              <a:gd name="connsiteX4" fmla="*/ 1682332 w 1682332"/>
              <a:gd name="connsiteY4" fmla="*/ 289719 h 1768475"/>
              <a:gd name="connsiteX5" fmla="*/ 1129796 w 1682332"/>
              <a:gd name="connsiteY5" fmla="*/ 782638 h 1768475"/>
              <a:gd name="connsiteX6" fmla="*/ 1682332 w 1682332"/>
              <a:gd name="connsiteY6" fmla="*/ 1275556 h 1768475"/>
              <a:gd name="connsiteX7" fmla="*/ 985481 w 1682332"/>
              <a:gd name="connsiteY7" fmla="*/ 1036341 h 1768475"/>
              <a:gd name="connsiteX8" fmla="*/ 841166 w 1682332"/>
              <a:gd name="connsiteY8" fmla="*/ 1768475 h 1768475"/>
              <a:gd name="connsiteX9" fmla="*/ 696851 w 1682332"/>
              <a:gd name="connsiteY9" fmla="*/ 1036341 h 1768475"/>
              <a:gd name="connsiteX10" fmla="*/ 0 w 1682332"/>
              <a:gd name="connsiteY10" fmla="*/ 1275556 h 1768475"/>
              <a:gd name="connsiteX11" fmla="*/ 552536 w 1682332"/>
              <a:gd name="connsiteY11" fmla="*/ 782638 h 1768475"/>
              <a:gd name="connsiteX12" fmla="*/ 0 w 1682332"/>
              <a:gd name="connsiteY12" fmla="*/ 289719 h 1768475"/>
              <a:gd name="connsiteX0" fmla="*/ 0 w 1682332"/>
              <a:gd name="connsiteY0" fmla="*/ 289719 h 1768475"/>
              <a:gd name="connsiteX1" fmla="*/ 696851 w 1682332"/>
              <a:gd name="connsiteY1" fmla="*/ 528934 h 1768475"/>
              <a:gd name="connsiteX2" fmla="*/ 876091 w 1682332"/>
              <a:gd name="connsiteY2" fmla="*/ 0 h 1768475"/>
              <a:gd name="connsiteX3" fmla="*/ 985481 w 1682332"/>
              <a:gd name="connsiteY3" fmla="*/ 528934 h 1768475"/>
              <a:gd name="connsiteX4" fmla="*/ 1682332 w 1682332"/>
              <a:gd name="connsiteY4" fmla="*/ 289719 h 1768475"/>
              <a:gd name="connsiteX5" fmla="*/ 1129796 w 1682332"/>
              <a:gd name="connsiteY5" fmla="*/ 782638 h 1768475"/>
              <a:gd name="connsiteX6" fmla="*/ 1682332 w 1682332"/>
              <a:gd name="connsiteY6" fmla="*/ 1275556 h 1768475"/>
              <a:gd name="connsiteX7" fmla="*/ 985481 w 1682332"/>
              <a:gd name="connsiteY7" fmla="*/ 1036341 h 1768475"/>
              <a:gd name="connsiteX8" fmla="*/ 841166 w 1682332"/>
              <a:gd name="connsiteY8" fmla="*/ 1768475 h 1768475"/>
              <a:gd name="connsiteX9" fmla="*/ 696851 w 1682332"/>
              <a:gd name="connsiteY9" fmla="*/ 1036341 h 1768475"/>
              <a:gd name="connsiteX10" fmla="*/ 107950 w 1682332"/>
              <a:gd name="connsiteY10" fmla="*/ 1351756 h 1768475"/>
              <a:gd name="connsiteX11" fmla="*/ 552536 w 1682332"/>
              <a:gd name="connsiteY11" fmla="*/ 782638 h 1768475"/>
              <a:gd name="connsiteX12" fmla="*/ 0 w 1682332"/>
              <a:gd name="connsiteY12" fmla="*/ 289719 h 1768475"/>
              <a:gd name="connsiteX0" fmla="*/ 0 w 1682332"/>
              <a:gd name="connsiteY0" fmla="*/ 289719 h 1565275"/>
              <a:gd name="connsiteX1" fmla="*/ 696851 w 1682332"/>
              <a:gd name="connsiteY1" fmla="*/ 528934 h 1565275"/>
              <a:gd name="connsiteX2" fmla="*/ 876091 w 1682332"/>
              <a:gd name="connsiteY2" fmla="*/ 0 h 1565275"/>
              <a:gd name="connsiteX3" fmla="*/ 985481 w 1682332"/>
              <a:gd name="connsiteY3" fmla="*/ 528934 h 1565275"/>
              <a:gd name="connsiteX4" fmla="*/ 1682332 w 1682332"/>
              <a:gd name="connsiteY4" fmla="*/ 289719 h 1565275"/>
              <a:gd name="connsiteX5" fmla="*/ 1129796 w 1682332"/>
              <a:gd name="connsiteY5" fmla="*/ 782638 h 1565275"/>
              <a:gd name="connsiteX6" fmla="*/ 1682332 w 1682332"/>
              <a:gd name="connsiteY6" fmla="*/ 1275556 h 1565275"/>
              <a:gd name="connsiteX7" fmla="*/ 985481 w 1682332"/>
              <a:gd name="connsiteY7" fmla="*/ 1036341 h 1565275"/>
              <a:gd name="connsiteX8" fmla="*/ 895141 w 1682332"/>
              <a:gd name="connsiteY8" fmla="*/ 1565275 h 1565275"/>
              <a:gd name="connsiteX9" fmla="*/ 696851 w 1682332"/>
              <a:gd name="connsiteY9" fmla="*/ 1036341 h 1565275"/>
              <a:gd name="connsiteX10" fmla="*/ 107950 w 1682332"/>
              <a:gd name="connsiteY10" fmla="*/ 1351756 h 1565275"/>
              <a:gd name="connsiteX11" fmla="*/ 552536 w 1682332"/>
              <a:gd name="connsiteY11" fmla="*/ 782638 h 1565275"/>
              <a:gd name="connsiteX12" fmla="*/ 0 w 1682332"/>
              <a:gd name="connsiteY12" fmla="*/ 289719 h 1565275"/>
              <a:gd name="connsiteX0" fmla="*/ 0 w 1771232"/>
              <a:gd name="connsiteY0" fmla="*/ 289719 h 1565275"/>
              <a:gd name="connsiteX1" fmla="*/ 696851 w 1771232"/>
              <a:gd name="connsiteY1" fmla="*/ 528934 h 1565275"/>
              <a:gd name="connsiteX2" fmla="*/ 876091 w 1771232"/>
              <a:gd name="connsiteY2" fmla="*/ 0 h 1565275"/>
              <a:gd name="connsiteX3" fmla="*/ 985481 w 1771232"/>
              <a:gd name="connsiteY3" fmla="*/ 528934 h 1565275"/>
              <a:gd name="connsiteX4" fmla="*/ 1682332 w 1771232"/>
              <a:gd name="connsiteY4" fmla="*/ 289719 h 1565275"/>
              <a:gd name="connsiteX5" fmla="*/ 1129796 w 1771232"/>
              <a:gd name="connsiteY5" fmla="*/ 782638 h 1565275"/>
              <a:gd name="connsiteX6" fmla="*/ 1771232 w 1771232"/>
              <a:gd name="connsiteY6" fmla="*/ 1399381 h 1565275"/>
              <a:gd name="connsiteX7" fmla="*/ 985481 w 1771232"/>
              <a:gd name="connsiteY7" fmla="*/ 1036341 h 1565275"/>
              <a:gd name="connsiteX8" fmla="*/ 895141 w 1771232"/>
              <a:gd name="connsiteY8" fmla="*/ 1565275 h 1565275"/>
              <a:gd name="connsiteX9" fmla="*/ 696851 w 1771232"/>
              <a:gd name="connsiteY9" fmla="*/ 1036341 h 1565275"/>
              <a:gd name="connsiteX10" fmla="*/ 107950 w 1771232"/>
              <a:gd name="connsiteY10" fmla="*/ 1351756 h 1565275"/>
              <a:gd name="connsiteX11" fmla="*/ 552536 w 1771232"/>
              <a:gd name="connsiteY11" fmla="*/ 782638 h 1565275"/>
              <a:gd name="connsiteX12" fmla="*/ 0 w 1771232"/>
              <a:gd name="connsiteY12" fmla="*/ 289719 h 1565275"/>
              <a:gd name="connsiteX0" fmla="*/ 0 w 1736307"/>
              <a:gd name="connsiteY0" fmla="*/ 184944 h 1565275"/>
              <a:gd name="connsiteX1" fmla="*/ 661926 w 1736307"/>
              <a:gd name="connsiteY1" fmla="*/ 528934 h 1565275"/>
              <a:gd name="connsiteX2" fmla="*/ 841166 w 1736307"/>
              <a:gd name="connsiteY2" fmla="*/ 0 h 1565275"/>
              <a:gd name="connsiteX3" fmla="*/ 950556 w 1736307"/>
              <a:gd name="connsiteY3" fmla="*/ 528934 h 1565275"/>
              <a:gd name="connsiteX4" fmla="*/ 1647407 w 1736307"/>
              <a:gd name="connsiteY4" fmla="*/ 289719 h 1565275"/>
              <a:gd name="connsiteX5" fmla="*/ 1094871 w 1736307"/>
              <a:gd name="connsiteY5" fmla="*/ 782638 h 1565275"/>
              <a:gd name="connsiteX6" fmla="*/ 1736307 w 1736307"/>
              <a:gd name="connsiteY6" fmla="*/ 1399381 h 1565275"/>
              <a:gd name="connsiteX7" fmla="*/ 950556 w 1736307"/>
              <a:gd name="connsiteY7" fmla="*/ 1036341 h 1565275"/>
              <a:gd name="connsiteX8" fmla="*/ 860216 w 1736307"/>
              <a:gd name="connsiteY8" fmla="*/ 1565275 h 1565275"/>
              <a:gd name="connsiteX9" fmla="*/ 661926 w 1736307"/>
              <a:gd name="connsiteY9" fmla="*/ 1036341 h 1565275"/>
              <a:gd name="connsiteX10" fmla="*/ 73025 w 1736307"/>
              <a:gd name="connsiteY10" fmla="*/ 1351756 h 1565275"/>
              <a:gd name="connsiteX11" fmla="*/ 517611 w 1736307"/>
              <a:gd name="connsiteY11" fmla="*/ 782638 h 1565275"/>
              <a:gd name="connsiteX12" fmla="*/ 0 w 1736307"/>
              <a:gd name="connsiteY12" fmla="*/ 184944 h 1565275"/>
              <a:gd name="connsiteX0" fmla="*/ 0 w 1736307"/>
              <a:gd name="connsiteY0" fmla="*/ 184944 h 1565275"/>
              <a:gd name="connsiteX1" fmla="*/ 661926 w 1736307"/>
              <a:gd name="connsiteY1" fmla="*/ 528934 h 1565275"/>
              <a:gd name="connsiteX2" fmla="*/ 841166 w 1736307"/>
              <a:gd name="connsiteY2" fmla="*/ 0 h 1565275"/>
              <a:gd name="connsiteX3" fmla="*/ 950556 w 1736307"/>
              <a:gd name="connsiteY3" fmla="*/ 528934 h 1565275"/>
              <a:gd name="connsiteX4" fmla="*/ 1361657 w 1736307"/>
              <a:gd name="connsiteY4" fmla="*/ 365919 h 1565275"/>
              <a:gd name="connsiteX5" fmla="*/ 1094871 w 1736307"/>
              <a:gd name="connsiteY5" fmla="*/ 782638 h 1565275"/>
              <a:gd name="connsiteX6" fmla="*/ 1736307 w 1736307"/>
              <a:gd name="connsiteY6" fmla="*/ 1399381 h 1565275"/>
              <a:gd name="connsiteX7" fmla="*/ 950556 w 1736307"/>
              <a:gd name="connsiteY7" fmla="*/ 1036341 h 1565275"/>
              <a:gd name="connsiteX8" fmla="*/ 860216 w 1736307"/>
              <a:gd name="connsiteY8" fmla="*/ 1565275 h 1565275"/>
              <a:gd name="connsiteX9" fmla="*/ 661926 w 1736307"/>
              <a:gd name="connsiteY9" fmla="*/ 1036341 h 1565275"/>
              <a:gd name="connsiteX10" fmla="*/ 73025 w 1736307"/>
              <a:gd name="connsiteY10" fmla="*/ 1351756 h 1565275"/>
              <a:gd name="connsiteX11" fmla="*/ 517611 w 1736307"/>
              <a:gd name="connsiteY11" fmla="*/ 782638 h 1565275"/>
              <a:gd name="connsiteX12" fmla="*/ 0 w 1736307"/>
              <a:gd name="connsiteY12" fmla="*/ 184944 h 15652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736307" h="1565275">
                <a:moveTo>
                  <a:pt x="0" y="184944"/>
                </a:moveTo>
                <a:lnTo>
                  <a:pt x="661926" y="528934"/>
                </a:lnTo>
                <a:lnTo>
                  <a:pt x="841166" y="0"/>
                </a:lnTo>
                <a:lnTo>
                  <a:pt x="950556" y="528934"/>
                </a:lnTo>
                <a:lnTo>
                  <a:pt x="1361657" y="365919"/>
                </a:lnTo>
                <a:lnTo>
                  <a:pt x="1094871" y="782638"/>
                </a:lnTo>
                <a:lnTo>
                  <a:pt x="1736307" y="1399381"/>
                </a:lnTo>
                <a:lnTo>
                  <a:pt x="950556" y="1036341"/>
                </a:lnTo>
                <a:lnTo>
                  <a:pt x="860216" y="1565275"/>
                </a:lnTo>
                <a:lnTo>
                  <a:pt x="661926" y="1036341"/>
                </a:lnTo>
                <a:lnTo>
                  <a:pt x="73025" y="1351756"/>
                </a:lnTo>
                <a:lnTo>
                  <a:pt x="517611" y="782638"/>
                </a:lnTo>
                <a:lnTo>
                  <a:pt x="0" y="184944"/>
                </a:lnTo>
                <a:close/>
              </a:path>
            </a:pathLst>
          </a:custGeom>
          <a:solidFill>
            <a:srgbClr val="EED301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49" name="六角星 201"/>
          <p:cNvSpPr/>
          <p:nvPr/>
        </p:nvSpPr>
        <p:spPr>
          <a:xfrm>
            <a:off x="6510373" y="6052218"/>
            <a:ext cx="233251" cy="221162"/>
          </a:xfrm>
          <a:custGeom>
            <a:avLst/>
            <a:gdLst>
              <a:gd name="connsiteX0" fmla="*/ 0 w 1682332"/>
              <a:gd name="connsiteY0" fmla="*/ 492919 h 1971675"/>
              <a:gd name="connsiteX1" fmla="*/ 696851 w 1682332"/>
              <a:gd name="connsiteY1" fmla="*/ 732134 h 1971675"/>
              <a:gd name="connsiteX2" fmla="*/ 841166 w 1682332"/>
              <a:gd name="connsiteY2" fmla="*/ 0 h 1971675"/>
              <a:gd name="connsiteX3" fmla="*/ 985481 w 1682332"/>
              <a:gd name="connsiteY3" fmla="*/ 732134 h 1971675"/>
              <a:gd name="connsiteX4" fmla="*/ 1682332 w 1682332"/>
              <a:gd name="connsiteY4" fmla="*/ 492919 h 1971675"/>
              <a:gd name="connsiteX5" fmla="*/ 1129796 w 1682332"/>
              <a:gd name="connsiteY5" fmla="*/ 985838 h 1971675"/>
              <a:gd name="connsiteX6" fmla="*/ 1682332 w 1682332"/>
              <a:gd name="connsiteY6" fmla="*/ 1478756 h 1971675"/>
              <a:gd name="connsiteX7" fmla="*/ 985481 w 1682332"/>
              <a:gd name="connsiteY7" fmla="*/ 1239541 h 1971675"/>
              <a:gd name="connsiteX8" fmla="*/ 841166 w 1682332"/>
              <a:gd name="connsiteY8" fmla="*/ 1971675 h 1971675"/>
              <a:gd name="connsiteX9" fmla="*/ 696851 w 1682332"/>
              <a:gd name="connsiteY9" fmla="*/ 1239541 h 1971675"/>
              <a:gd name="connsiteX10" fmla="*/ 0 w 1682332"/>
              <a:gd name="connsiteY10" fmla="*/ 1478756 h 1971675"/>
              <a:gd name="connsiteX11" fmla="*/ 552536 w 1682332"/>
              <a:gd name="connsiteY11" fmla="*/ 985838 h 1971675"/>
              <a:gd name="connsiteX12" fmla="*/ 0 w 1682332"/>
              <a:gd name="connsiteY12" fmla="*/ 492919 h 1971675"/>
              <a:gd name="connsiteX0" fmla="*/ 0 w 1682332"/>
              <a:gd name="connsiteY0" fmla="*/ 289719 h 1768475"/>
              <a:gd name="connsiteX1" fmla="*/ 696851 w 1682332"/>
              <a:gd name="connsiteY1" fmla="*/ 528934 h 1768475"/>
              <a:gd name="connsiteX2" fmla="*/ 876091 w 1682332"/>
              <a:gd name="connsiteY2" fmla="*/ 0 h 1768475"/>
              <a:gd name="connsiteX3" fmla="*/ 985481 w 1682332"/>
              <a:gd name="connsiteY3" fmla="*/ 528934 h 1768475"/>
              <a:gd name="connsiteX4" fmla="*/ 1682332 w 1682332"/>
              <a:gd name="connsiteY4" fmla="*/ 289719 h 1768475"/>
              <a:gd name="connsiteX5" fmla="*/ 1129796 w 1682332"/>
              <a:gd name="connsiteY5" fmla="*/ 782638 h 1768475"/>
              <a:gd name="connsiteX6" fmla="*/ 1682332 w 1682332"/>
              <a:gd name="connsiteY6" fmla="*/ 1275556 h 1768475"/>
              <a:gd name="connsiteX7" fmla="*/ 985481 w 1682332"/>
              <a:gd name="connsiteY7" fmla="*/ 1036341 h 1768475"/>
              <a:gd name="connsiteX8" fmla="*/ 841166 w 1682332"/>
              <a:gd name="connsiteY8" fmla="*/ 1768475 h 1768475"/>
              <a:gd name="connsiteX9" fmla="*/ 696851 w 1682332"/>
              <a:gd name="connsiteY9" fmla="*/ 1036341 h 1768475"/>
              <a:gd name="connsiteX10" fmla="*/ 0 w 1682332"/>
              <a:gd name="connsiteY10" fmla="*/ 1275556 h 1768475"/>
              <a:gd name="connsiteX11" fmla="*/ 552536 w 1682332"/>
              <a:gd name="connsiteY11" fmla="*/ 782638 h 1768475"/>
              <a:gd name="connsiteX12" fmla="*/ 0 w 1682332"/>
              <a:gd name="connsiteY12" fmla="*/ 289719 h 1768475"/>
              <a:gd name="connsiteX0" fmla="*/ 0 w 1682332"/>
              <a:gd name="connsiteY0" fmla="*/ 289719 h 1768475"/>
              <a:gd name="connsiteX1" fmla="*/ 696851 w 1682332"/>
              <a:gd name="connsiteY1" fmla="*/ 528934 h 1768475"/>
              <a:gd name="connsiteX2" fmla="*/ 876091 w 1682332"/>
              <a:gd name="connsiteY2" fmla="*/ 0 h 1768475"/>
              <a:gd name="connsiteX3" fmla="*/ 985481 w 1682332"/>
              <a:gd name="connsiteY3" fmla="*/ 528934 h 1768475"/>
              <a:gd name="connsiteX4" fmla="*/ 1682332 w 1682332"/>
              <a:gd name="connsiteY4" fmla="*/ 289719 h 1768475"/>
              <a:gd name="connsiteX5" fmla="*/ 1129796 w 1682332"/>
              <a:gd name="connsiteY5" fmla="*/ 782638 h 1768475"/>
              <a:gd name="connsiteX6" fmla="*/ 1682332 w 1682332"/>
              <a:gd name="connsiteY6" fmla="*/ 1275556 h 1768475"/>
              <a:gd name="connsiteX7" fmla="*/ 985481 w 1682332"/>
              <a:gd name="connsiteY7" fmla="*/ 1036341 h 1768475"/>
              <a:gd name="connsiteX8" fmla="*/ 841166 w 1682332"/>
              <a:gd name="connsiteY8" fmla="*/ 1768475 h 1768475"/>
              <a:gd name="connsiteX9" fmla="*/ 696851 w 1682332"/>
              <a:gd name="connsiteY9" fmla="*/ 1036341 h 1768475"/>
              <a:gd name="connsiteX10" fmla="*/ 107950 w 1682332"/>
              <a:gd name="connsiteY10" fmla="*/ 1351756 h 1768475"/>
              <a:gd name="connsiteX11" fmla="*/ 552536 w 1682332"/>
              <a:gd name="connsiteY11" fmla="*/ 782638 h 1768475"/>
              <a:gd name="connsiteX12" fmla="*/ 0 w 1682332"/>
              <a:gd name="connsiteY12" fmla="*/ 289719 h 1768475"/>
              <a:gd name="connsiteX0" fmla="*/ 0 w 1682332"/>
              <a:gd name="connsiteY0" fmla="*/ 289719 h 1565275"/>
              <a:gd name="connsiteX1" fmla="*/ 696851 w 1682332"/>
              <a:gd name="connsiteY1" fmla="*/ 528934 h 1565275"/>
              <a:gd name="connsiteX2" fmla="*/ 876091 w 1682332"/>
              <a:gd name="connsiteY2" fmla="*/ 0 h 1565275"/>
              <a:gd name="connsiteX3" fmla="*/ 985481 w 1682332"/>
              <a:gd name="connsiteY3" fmla="*/ 528934 h 1565275"/>
              <a:gd name="connsiteX4" fmla="*/ 1682332 w 1682332"/>
              <a:gd name="connsiteY4" fmla="*/ 289719 h 1565275"/>
              <a:gd name="connsiteX5" fmla="*/ 1129796 w 1682332"/>
              <a:gd name="connsiteY5" fmla="*/ 782638 h 1565275"/>
              <a:gd name="connsiteX6" fmla="*/ 1682332 w 1682332"/>
              <a:gd name="connsiteY6" fmla="*/ 1275556 h 1565275"/>
              <a:gd name="connsiteX7" fmla="*/ 985481 w 1682332"/>
              <a:gd name="connsiteY7" fmla="*/ 1036341 h 1565275"/>
              <a:gd name="connsiteX8" fmla="*/ 895141 w 1682332"/>
              <a:gd name="connsiteY8" fmla="*/ 1565275 h 1565275"/>
              <a:gd name="connsiteX9" fmla="*/ 696851 w 1682332"/>
              <a:gd name="connsiteY9" fmla="*/ 1036341 h 1565275"/>
              <a:gd name="connsiteX10" fmla="*/ 107950 w 1682332"/>
              <a:gd name="connsiteY10" fmla="*/ 1351756 h 1565275"/>
              <a:gd name="connsiteX11" fmla="*/ 552536 w 1682332"/>
              <a:gd name="connsiteY11" fmla="*/ 782638 h 1565275"/>
              <a:gd name="connsiteX12" fmla="*/ 0 w 1682332"/>
              <a:gd name="connsiteY12" fmla="*/ 289719 h 1565275"/>
              <a:gd name="connsiteX0" fmla="*/ 0 w 1771232"/>
              <a:gd name="connsiteY0" fmla="*/ 289719 h 1565275"/>
              <a:gd name="connsiteX1" fmla="*/ 696851 w 1771232"/>
              <a:gd name="connsiteY1" fmla="*/ 528934 h 1565275"/>
              <a:gd name="connsiteX2" fmla="*/ 876091 w 1771232"/>
              <a:gd name="connsiteY2" fmla="*/ 0 h 1565275"/>
              <a:gd name="connsiteX3" fmla="*/ 985481 w 1771232"/>
              <a:gd name="connsiteY3" fmla="*/ 528934 h 1565275"/>
              <a:gd name="connsiteX4" fmla="*/ 1682332 w 1771232"/>
              <a:gd name="connsiteY4" fmla="*/ 289719 h 1565275"/>
              <a:gd name="connsiteX5" fmla="*/ 1129796 w 1771232"/>
              <a:gd name="connsiteY5" fmla="*/ 782638 h 1565275"/>
              <a:gd name="connsiteX6" fmla="*/ 1771232 w 1771232"/>
              <a:gd name="connsiteY6" fmla="*/ 1399381 h 1565275"/>
              <a:gd name="connsiteX7" fmla="*/ 985481 w 1771232"/>
              <a:gd name="connsiteY7" fmla="*/ 1036341 h 1565275"/>
              <a:gd name="connsiteX8" fmla="*/ 895141 w 1771232"/>
              <a:gd name="connsiteY8" fmla="*/ 1565275 h 1565275"/>
              <a:gd name="connsiteX9" fmla="*/ 696851 w 1771232"/>
              <a:gd name="connsiteY9" fmla="*/ 1036341 h 1565275"/>
              <a:gd name="connsiteX10" fmla="*/ 107950 w 1771232"/>
              <a:gd name="connsiteY10" fmla="*/ 1351756 h 1565275"/>
              <a:gd name="connsiteX11" fmla="*/ 552536 w 1771232"/>
              <a:gd name="connsiteY11" fmla="*/ 782638 h 1565275"/>
              <a:gd name="connsiteX12" fmla="*/ 0 w 1771232"/>
              <a:gd name="connsiteY12" fmla="*/ 289719 h 1565275"/>
              <a:gd name="connsiteX0" fmla="*/ 0 w 1736307"/>
              <a:gd name="connsiteY0" fmla="*/ 184944 h 1565275"/>
              <a:gd name="connsiteX1" fmla="*/ 661926 w 1736307"/>
              <a:gd name="connsiteY1" fmla="*/ 528934 h 1565275"/>
              <a:gd name="connsiteX2" fmla="*/ 841166 w 1736307"/>
              <a:gd name="connsiteY2" fmla="*/ 0 h 1565275"/>
              <a:gd name="connsiteX3" fmla="*/ 950556 w 1736307"/>
              <a:gd name="connsiteY3" fmla="*/ 528934 h 1565275"/>
              <a:gd name="connsiteX4" fmla="*/ 1647407 w 1736307"/>
              <a:gd name="connsiteY4" fmla="*/ 289719 h 1565275"/>
              <a:gd name="connsiteX5" fmla="*/ 1094871 w 1736307"/>
              <a:gd name="connsiteY5" fmla="*/ 782638 h 1565275"/>
              <a:gd name="connsiteX6" fmla="*/ 1736307 w 1736307"/>
              <a:gd name="connsiteY6" fmla="*/ 1399381 h 1565275"/>
              <a:gd name="connsiteX7" fmla="*/ 950556 w 1736307"/>
              <a:gd name="connsiteY7" fmla="*/ 1036341 h 1565275"/>
              <a:gd name="connsiteX8" fmla="*/ 860216 w 1736307"/>
              <a:gd name="connsiteY8" fmla="*/ 1565275 h 1565275"/>
              <a:gd name="connsiteX9" fmla="*/ 661926 w 1736307"/>
              <a:gd name="connsiteY9" fmla="*/ 1036341 h 1565275"/>
              <a:gd name="connsiteX10" fmla="*/ 73025 w 1736307"/>
              <a:gd name="connsiteY10" fmla="*/ 1351756 h 1565275"/>
              <a:gd name="connsiteX11" fmla="*/ 517611 w 1736307"/>
              <a:gd name="connsiteY11" fmla="*/ 782638 h 1565275"/>
              <a:gd name="connsiteX12" fmla="*/ 0 w 1736307"/>
              <a:gd name="connsiteY12" fmla="*/ 184944 h 1565275"/>
              <a:gd name="connsiteX0" fmla="*/ 0 w 1736307"/>
              <a:gd name="connsiteY0" fmla="*/ 184944 h 1565275"/>
              <a:gd name="connsiteX1" fmla="*/ 661926 w 1736307"/>
              <a:gd name="connsiteY1" fmla="*/ 528934 h 1565275"/>
              <a:gd name="connsiteX2" fmla="*/ 841166 w 1736307"/>
              <a:gd name="connsiteY2" fmla="*/ 0 h 1565275"/>
              <a:gd name="connsiteX3" fmla="*/ 950556 w 1736307"/>
              <a:gd name="connsiteY3" fmla="*/ 528934 h 1565275"/>
              <a:gd name="connsiteX4" fmla="*/ 1361657 w 1736307"/>
              <a:gd name="connsiteY4" fmla="*/ 365919 h 1565275"/>
              <a:gd name="connsiteX5" fmla="*/ 1094871 w 1736307"/>
              <a:gd name="connsiteY5" fmla="*/ 782638 h 1565275"/>
              <a:gd name="connsiteX6" fmla="*/ 1736307 w 1736307"/>
              <a:gd name="connsiteY6" fmla="*/ 1399381 h 1565275"/>
              <a:gd name="connsiteX7" fmla="*/ 950556 w 1736307"/>
              <a:gd name="connsiteY7" fmla="*/ 1036341 h 1565275"/>
              <a:gd name="connsiteX8" fmla="*/ 860216 w 1736307"/>
              <a:gd name="connsiteY8" fmla="*/ 1565275 h 1565275"/>
              <a:gd name="connsiteX9" fmla="*/ 661926 w 1736307"/>
              <a:gd name="connsiteY9" fmla="*/ 1036341 h 1565275"/>
              <a:gd name="connsiteX10" fmla="*/ 73025 w 1736307"/>
              <a:gd name="connsiteY10" fmla="*/ 1351756 h 1565275"/>
              <a:gd name="connsiteX11" fmla="*/ 517611 w 1736307"/>
              <a:gd name="connsiteY11" fmla="*/ 782638 h 1565275"/>
              <a:gd name="connsiteX12" fmla="*/ 0 w 1736307"/>
              <a:gd name="connsiteY12" fmla="*/ 184944 h 15652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736307" h="1565275">
                <a:moveTo>
                  <a:pt x="0" y="184944"/>
                </a:moveTo>
                <a:lnTo>
                  <a:pt x="661926" y="528934"/>
                </a:lnTo>
                <a:lnTo>
                  <a:pt x="841166" y="0"/>
                </a:lnTo>
                <a:lnTo>
                  <a:pt x="950556" y="528934"/>
                </a:lnTo>
                <a:lnTo>
                  <a:pt x="1361657" y="365919"/>
                </a:lnTo>
                <a:lnTo>
                  <a:pt x="1094871" y="782638"/>
                </a:lnTo>
                <a:lnTo>
                  <a:pt x="1736307" y="1399381"/>
                </a:lnTo>
                <a:lnTo>
                  <a:pt x="950556" y="1036341"/>
                </a:lnTo>
                <a:lnTo>
                  <a:pt x="860216" y="1565275"/>
                </a:lnTo>
                <a:lnTo>
                  <a:pt x="661926" y="1036341"/>
                </a:lnTo>
                <a:lnTo>
                  <a:pt x="73025" y="1351756"/>
                </a:lnTo>
                <a:lnTo>
                  <a:pt x="517611" y="782638"/>
                </a:lnTo>
                <a:lnTo>
                  <a:pt x="0" y="184944"/>
                </a:lnTo>
                <a:close/>
              </a:path>
            </a:pathLst>
          </a:custGeom>
          <a:solidFill>
            <a:srgbClr val="EED301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52" name="六角星 201"/>
          <p:cNvSpPr/>
          <p:nvPr/>
        </p:nvSpPr>
        <p:spPr>
          <a:xfrm>
            <a:off x="11670919" y="3626250"/>
            <a:ext cx="154634" cy="146619"/>
          </a:xfrm>
          <a:custGeom>
            <a:avLst/>
            <a:gdLst>
              <a:gd name="connsiteX0" fmla="*/ 0 w 1682332"/>
              <a:gd name="connsiteY0" fmla="*/ 492919 h 1971675"/>
              <a:gd name="connsiteX1" fmla="*/ 696851 w 1682332"/>
              <a:gd name="connsiteY1" fmla="*/ 732134 h 1971675"/>
              <a:gd name="connsiteX2" fmla="*/ 841166 w 1682332"/>
              <a:gd name="connsiteY2" fmla="*/ 0 h 1971675"/>
              <a:gd name="connsiteX3" fmla="*/ 985481 w 1682332"/>
              <a:gd name="connsiteY3" fmla="*/ 732134 h 1971675"/>
              <a:gd name="connsiteX4" fmla="*/ 1682332 w 1682332"/>
              <a:gd name="connsiteY4" fmla="*/ 492919 h 1971675"/>
              <a:gd name="connsiteX5" fmla="*/ 1129796 w 1682332"/>
              <a:gd name="connsiteY5" fmla="*/ 985838 h 1971675"/>
              <a:gd name="connsiteX6" fmla="*/ 1682332 w 1682332"/>
              <a:gd name="connsiteY6" fmla="*/ 1478756 h 1971675"/>
              <a:gd name="connsiteX7" fmla="*/ 985481 w 1682332"/>
              <a:gd name="connsiteY7" fmla="*/ 1239541 h 1971675"/>
              <a:gd name="connsiteX8" fmla="*/ 841166 w 1682332"/>
              <a:gd name="connsiteY8" fmla="*/ 1971675 h 1971675"/>
              <a:gd name="connsiteX9" fmla="*/ 696851 w 1682332"/>
              <a:gd name="connsiteY9" fmla="*/ 1239541 h 1971675"/>
              <a:gd name="connsiteX10" fmla="*/ 0 w 1682332"/>
              <a:gd name="connsiteY10" fmla="*/ 1478756 h 1971675"/>
              <a:gd name="connsiteX11" fmla="*/ 552536 w 1682332"/>
              <a:gd name="connsiteY11" fmla="*/ 985838 h 1971675"/>
              <a:gd name="connsiteX12" fmla="*/ 0 w 1682332"/>
              <a:gd name="connsiteY12" fmla="*/ 492919 h 1971675"/>
              <a:gd name="connsiteX0" fmla="*/ 0 w 1682332"/>
              <a:gd name="connsiteY0" fmla="*/ 289719 h 1768475"/>
              <a:gd name="connsiteX1" fmla="*/ 696851 w 1682332"/>
              <a:gd name="connsiteY1" fmla="*/ 528934 h 1768475"/>
              <a:gd name="connsiteX2" fmla="*/ 876091 w 1682332"/>
              <a:gd name="connsiteY2" fmla="*/ 0 h 1768475"/>
              <a:gd name="connsiteX3" fmla="*/ 985481 w 1682332"/>
              <a:gd name="connsiteY3" fmla="*/ 528934 h 1768475"/>
              <a:gd name="connsiteX4" fmla="*/ 1682332 w 1682332"/>
              <a:gd name="connsiteY4" fmla="*/ 289719 h 1768475"/>
              <a:gd name="connsiteX5" fmla="*/ 1129796 w 1682332"/>
              <a:gd name="connsiteY5" fmla="*/ 782638 h 1768475"/>
              <a:gd name="connsiteX6" fmla="*/ 1682332 w 1682332"/>
              <a:gd name="connsiteY6" fmla="*/ 1275556 h 1768475"/>
              <a:gd name="connsiteX7" fmla="*/ 985481 w 1682332"/>
              <a:gd name="connsiteY7" fmla="*/ 1036341 h 1768475"/>
              <a:gd name="connsiteX8" fmla="*/ 841166 w 1682332"/>
              <a:gd name="connsiteY8" fmla="*/ 1768475 h 1768475"/>
              <a:gd name="connsiteX9" fmla="*/ 696851 w 1682332"/>
              <a:gd name="connsiteY9" fmla="*/ 1036341 h 1768475"/>
              <a:gd name="connsiteX10" fmla="*/ 0 w 1682332"/>
              <a:gd name="connsiteY10" fmla="*/ 1275556 h 1768475"/>
              <a:gd name="connsiteX11" fmla="*/ 552536 w 1682332"/>
              <a:gd name="connsiteY11" fmla="*/ 782638 h 1768475"/>
              <a:gd name="connsiteX12" fmla="*/ 0 w 1682332"/>
              <a:gd name="connsiteY12" fmla="*/ 289719 h 1768475"/>
              <a:gd name="connsiteX0" fmla="*/ 0 w 1682332"/>
              <a:gd name="connsiteY0" fmla="*/ 289719 h 1768475"/>
              <a:gd name="connsiteX1" fmla="*/ 696851 w 1682332"/>
              <a:gd name="connsiteY1" fmla="*/ 528934 h 1768475"/>
              <a:gd name="connsiteX2" fmla="*/ 876091 w 1682332"/>
              <a:gd name="connsiteY2" fmla="*/ 0 h 1768475"/>
              <a:gd name="connsiteX3" fmla="*/ 985481 w 1682332"/>
              <a:gd name="connsiteY3" fmla="*/ 528934 h 1768475"/>
              <a:gd name="connsiteX4" fmla="*/ 1682332 w 1682332"/>
              <a:gd name="connsiteY4" fmla="*/ 289719 h 1768475"/>
              <a:gd name="connsiteX5" fmla="*/ 1129796 w 1682332"/>
              <a:gd name="connsiteY5" fmla="*/ 782638 h 1768475"/>
              <a:gd name="connsiteX6" fmla="*/ 1682332 w 1682332"/>
              <a:gd name="connsiteY6" fmla="*/ 1275556 h 1768475"/>
              <a:gd name="connsiteX7" fmla="*/ 985481 w 1682332"/>
              <a:gd name="connsiteY7" fmla="*/ 1036341 h 1768475"/>
              <a:gd name="connsiteX8" fmla="*/ 841166 w 1682332"/>
              <a:gd name="connsiteY8" fmla="*/ 1768475 h 1768475"/>
              <a:gd name="connsiteX9" fmla="*/ 696851 w 1682332"/>
              <a:gd name="connsiteY9" fmla="*/ 1036341 h 1768475"/>
              <a:gd name="connsiteX10" fmla="*/ 107950 w 1682332"/>
              <a:gd name="connsiteY10" fmla="*/ 1351756 h 1768475"/>
              <a:gd name="connsiteX11" fmla="*/ 552536 w 1682332"/>
              <a:gd name="connsiteY11" fmla="*/ 782638 h 1768475"/>
              <a:gd name="connsiteX12" fmla="*/ 0 w 1682332"/>
              <a:gd name="connsiteY12" fmla="*/ 289719 h 1768475"/>
              <a:gd name="connsiteX0" fmla="*/ 0 w 1682332"/>
              <a:gd name="connsiteY0" fmla="*/ 289719 h 1565275"/>
              <a:gd name="connsiteX1" fmla="*/ 696851 w 1682332"/>
              <a:gd name="connsiteY1" fmla="*/ 528934 h 1565275"/>
              <a:gd name="connsiteX2" fmla="*/ 876091 w 1682332"/>
              <a:gd name="connsiteY2" fmla="*/ 0 h 1565275"/>
              <a:gd name="connsiteX3" fmla="*/ 985481 w 1682332"/>
              <a:gd name="connsiteY3" fmla="*/ 528934 h 1565275"/>
              <a:gd name="connsiteX4" fmla="*/ 1682332 w 1682332"/>
              <a:gd name="connsiteY4" fmla="*/ 289719 h 1565275"/>
              <a:gd name="connsiteX5" fmla="*/ 1129796 w 1682332"/>
              <a:gd name="connsiteY5" fmla="*/ 782638 h 1565275"/>
              <a:gd name="connsiteX6" fmla="*/ 1682332 w 1682332"/>
              <a:gd name="connsiteY6" fmla="*/ 1275556 h 1565275"/>
              <a:gd name="connsiteX7" fmla="*/ 985481 w 1682332"/>
              <a:gd name="connsiteY7" fmla="*/ 1036341 h 1565275"/>
              <a:gd name="connsiteX8" fmla="*/ 895141 w 1682332"/>
              <a:gd name="connsiteY8" fmla="*/ 1565275 h 1565275"/>
              <a:gd name="connsiteX9" fmla="*/ 696851 w 1682332"/>
              <a:gd name="connsiteY9" fmla="*/ 1036341 h 1565275"/>
              <a:gd name="connsiteX10" fmla="*/ 107950 w 1682332"/>
              <a:gd name="connsiteY10" fmla="*/ 1351756 h 1565275"/>
              <a:gd name="connsiteX11" fmla="*/ 552536 w 1682332"/>
              <a:gd name="connsiteY11" fmla="*/ 782638 h 1565275"/>
              <a:gd name="connsiteX12" fmla="*/ 0 w 1682332"/>
              <a:gd name="connsiteY12" fmla="*/ 289719 h 1565275"/>
              <a:gd name="connsiteX0" fmla="*/ 0 w 1771232"/>
              <a:gd name="connsiteY0" fmla="*/ 289719 h 1565275"/>
              <a:gd name="connsiteX1" fmla="*/ 696851 w 1771232"/>
              <a:gd name="connsiteY1" fmla="*/ 528934 h 1565275"/>
              <a:gd name="connsiteX2" fmla="*/ 876091 w 1771232"/>
              <a:gd name="connsiteY2" fmla="*/ 0 h 1565275"/>
              <a:gd name="connsiteX3" fmla="*/ 985481 w 1771232"/>
              <a:gd name="connsiteY3" fmla="*/ 528934 h 1565275"/>
              <a:gd name="connsiteX4" fmla="*/ 1682332 w 1771232"/>
              <a:gd name="connsiteY4" fmla="*/ 289719 h 1565275"/>
              <a:gd name="connsiteX5" fmla="*/ 1129796 w 1771232"/>
              <a:gd name="connsiteY5" fmla="*/ 782638 h 1565275"/>
              <a:gd name="connsiteX6" fmla="*/ 1771232 w 1771232"/>
              <a:gd name="connsiteY6" fmla="*/ 1399381 h 1565275"/>
              <a:gd name="connsiteX7" fmla="*/ 985481 w 1771232"/>
              <a:gd name="connsiteY7" fmla="*/ 1036341 h 1565275"/>
              <a:gd name="connsiteX8" fmla="*/ 895141 w 1771232"/>
              <a:gd name="connsiteY8" fmla="*/ 1565275 h 1565275"/>
              <a:gd name="connsiteX9" fmla="*/ 696851 w 1771232"/>
              <a:gd name="connsiteY9" fmla="*/ 1036341 h 1565275"/>
              <a:gd name="connsiteX10" fmla="*/ 107950 w 1771232"/>
              <a:gd name="connsiteY10" fmla="*/ 1351756 h 1565275"/>
              <a:gd name="connsiteX11" fmla="*/ 552536 w 1771232"/>
              <a:gd name="connsiteY11" fmla="*/ 782638 h 1565275"/>
              <a:gd name="connsiteX12" fmla="*/ 0 w 1771232"/>
              <a:gd name="connsiteY12" fmla="*/ 289719 h 1565275"/>
              <a:gd name="connsiteX0" fmla="*/ 0 w 1736307"/>
              <a:gd name="connsiteY0" fmla="*/ 184944 h 1565275"/>
              <a:gd name="connsiteX1" fmla="*/ 661926 w 1736307"/>
              <a:gd name="connsiteY1" fmla="*/ 528934 h 1565275"/>
              <a:gd name="connsiteX2" fmla="*/ 841166 w 1736307"/>
              <a:gd name="connsiteY2" fmla="*/ 0 h 1565275"/>
              <a:gd name="connsiteX3" fmla="*/ 950556 w 1736307"/>
              <a:gd name="connsiteY3" fmla="*/ 528934 h 1565275"/>
              <a:gd name="connsiteX4" fmla="*/ 1647407 w 1736307"/>
              <a:gd name="connsiteY4" fmla="*/ 289719 h 1565275"/>
              <a:gd name="connsiteX5" fmla="*/ 1094871 w 1736307"/>
              <a:gd name="connsiteY5" fmla="*/ 782638 h 1565275"/>
              <a:gd name="connsiteX6" fmla="*/ 1736307 w 1736307"/>
              <a:gd name="connsiteY6" fmla="*/ 1399381 h 1565275"/>
              <a:gd name="connsiteX7" fmla="*/ 950556 w 1736307"/>
              <a:gd name="connsiteY7" fmla="*/ 1036341 h 1565275"/>
              <a:gd name="connsiteX8" fmla="*/ 860216 w 1736307"/>
              <a:gd name="connsiteY8" fmla="*/ 1565275 h 1565275"/>
              <a:gd name="connsiteX9" fmla="*/ 661926 w 1736307"/>
              <a:gd name="connsiteY9" fmla="*/ 1036341 h 1565275"/>
              <a:gd name="connsiteX10" fmla="*/ 73025 w 1736307"/>
              <a:gd name="connsiteY10" fmla="*/ 1351756 h 1565275"/>
              <a:gd name="connsiteX11" fmla="*/ 517611 w 1736307"/>
              <a:gd name="connsiteY11" fmla="*/ 782638 h 1565275"/>
              <a:gd name="connsiteX12" fmla="*/ 0 w 1736307"/>
              <a:gd name="connsiteY12" fmla="*/ 184944 h 1565275"/>
              <a:gd name="connsiteX0" fmla="*/ 0 w 1736307"/>
              <a:gd name="connsiteY0" fmla="*/ 184944 h 1565275"/>
              <a:gd name="connsiteX1" fmla="*/ 661926 w 1736307"/>
              <a:gd name="connsiteY1" fmla="*/ 528934 h 1565275"/>
              <a:gd name="connsiteX2" fmla="*/ 841166 w 1736307"/>
              <a:gd name="connsiteY2" fmla="*/ 0 h 1565275"/>
              <a:gd name="connsiteX3" fmla="*/ 950556 w 1736307"/>
              <a:gd name="connsiteY3" fmla="*/ 528934 h 1565275"/>
              <a:gd name="connsiteX4" fmla="*/ 1361657 w 1736307"/>
              <a:gd name="connsiteY4" fmla="*/ 365919 h 1565275"/>
              <a:gd name="connsiteX5" fmla="*/ 1094871 w 1736307"/>
              <a:gd name="connsiteY5" fmla="*/ 782638 h 1565275"/>
              <a:gd name="connsiteX6" fmla="*/ 1736307 w 1736307"/>
              <a:gd name="connsiteY6" fmla="*/ 1399381 h 1565275"/>
              <a:gd name="connsiteX7" fmla="*/ 950556 w 1736307"/>
              <a:gd name="connsiteY7" fmla="*/ 1036341 h 1565275"/>
              <a:gd name="connsiteX8" fmla="*/ 860216 w 1736307"/>
              <a:gd name="connsiteY8" fmla="*/ 1565275 h 1565275"/>
              <a:gd name="connsiteX9" fmla="*/ 661926 w 1736307"/>
              <a:gd name="connsiteY9" fmla="*/ 1036341 h 1565275"/>
              <a:gd name="connsiteX10" fmla="*/ 73025 w 1736307"/>
              <a:gd name="connsiteY10" fmla="*/ 1351756 h 1565275"/>
              <a:gd name="connsiteX11" fmla="*/ 517611 w 1736307"/>
              <a:gd name="connsiteY11" fmla="*/ 782638 h 1565275"/>
              <a:gd name="connsiteX12" fmla="*/ 0 w 1736307"/>
              <a:gd name="connsiteY12" fmla="*/ 184944 h 15652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736307" h="1565275">
                <a:moveTo>
                  <a:pt x="0" y="184944"/>
                </a:moveTo>
                <a:lnTo>
                  <a:pt x="661926" y="528934"/>
                </a:lnTo>
                <a:lnTo>
                  <a:pt x="841166" y="0"/>
                </a:lnTo>
                <a:lnTo>
                  <a:pt x="950556" y="528934"/>
                </a:lnTo>
                <a:lnTo>
                  <a:pt x="1361657" y="365919"/>
                </a:lnTo>
                <a:lnTo>
                  <a:pt x="1094871" y="782638"/>
                </a:lnTo>
                <a:lnTo>
                  <a:pt x="1736307" y="1399381"/>
                </a:lnTo>
                <a:lnTo>
                  <a:pt x="950556" y="1036341"/>
                </a:lnTo>
                <a:lnTo>
                  <a:pt x="860216" y="1565275"/>
                </a:lnTo>
                <a:lnTo>
                  <a:pt x="661926" y="1036341"/>
                </a:lnTo>
                <a:lnTo>
                  <a:pt x="73025" y="1351756"/>
                </a:lnTo>
                <a:lnTo>
                  <a:pt x="517611" y="782638"/>
                </a:lnTo>
                <a:lnTo>
                  <a:pt x="0" y="184944"/>
                </a:lnTo>
                <a:close/>
              </a:path>
            </a:pathLst>
          </a:custGeom>
          <a:solidFill>
            <a:srgbClr val="EED301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53" name="六角星 201"/>
          <p:cNvSpPr/>
          <p:nvPr/>
        </p:nvSpPr>
        <p:spPr>
          <a:xfrm>
            <a:off x="11620964" y="2238631"/>
            <a:ext cx="158157" cy="149961"/>
          </a:xfrm>
          <a:custGeom>
            <a:avLst/>
            <a:gdLst>
              <a:gd name="connsiteX0" fmla="*/ 0 w 1682332"/>
              <a:gd name="connsiteY0" fmla="*/ 492919 h 1971675"/>
              <a:gd name="connsiteX1" fmla="*/ 696851 w 1682332"/>
              <a:gd name="connsiteY1" fmla="*/ 732134 h 1971675"/>
              <a:gd name="connsiteX2" fmla="*/ 841166 w 1682332"/>
              <a:gd name="connsiteY2" fmla="*/ 0 h 1971675"/>
              <a:gd name="connsiteX3" fmla="*/ 985481 w 1682332"/>
              <a:gd name="connsiteY3" fmla="*/ 732134 h 1971675"/>
              <a:gd name="connsiteX4" fmla="*/ 1682332 w 1682332"/>
              <a:gd name="connsiteY4" fmla="*/ 492919 h 1971675"/>
              <a:gd name="connsiteX5" fmla="*/ 1129796 w 1682332"/>
              <a:gd name="connsiteY5" fmla="*/ 985838 h 1971675"/>
              <a:gd name="connsiteX6" fmla="*/ 1682332 w 1682332"/>
              <a:gd name="connsiteY6" fmla="*/ 1478756 h 1971675"/>
              <a:gd name="connsiteX7" fmla="*/ 985481 w 1682332"/>
              <a:gd name="connsiteY7" fmla="*/ 1239541 h 1971675"/>
              <a:gd name="connsiteX8" fmla="*/ 841166 w 1682332"/>
              <a:gd name="connsiteY8" fmla="*/ 1971675 h 1971675"/>
              <a:gd name="connsiteX9" fmla="*/ 696851 w 1682332"/>
              <a:gd name="connsiteY9" fmla="*/ 1239541 h 1971675"/>
              <a:gd name="connsiteX10" fmla="*/ 0 w 1682332"/>
              <a:gd name="connsiteY10" fmla="*/ 1478756 h 1971675"/>
              <a:gd name="connsiteX11" fmla="*/ 552536 w 1682332"/>
              <a:gd name="connsiteY11" fmla="*/ 985838 h 1971675"/>
              <a:gd name="connsiteX12" fmla="*/ 0 w 1682332"/>
              <a:gd name="connsiteY12" fmla="*/ 492919 h 1971675"/>
              <a:gd name="connsiteX0" fmla="*/ 0 w 1682332"/>
              <a:gd name="connsiteY0" fmla="*/ 289719 h 1768475"/>
              <a:gd name="connsiteX1" fmla="*/ 696851 w 1682332"/>
              <a:gd name="connsiteY1" fmla="*/ 528934 h 1768475"/>
              <a:gd name="connsiteX2" fmla="*/ 876091 w 1682332"/>
              <a:gd name="connsiteY2" fmla="*/ 0 h 1768475"/>
              <a:gd name="connsiteX3" fmla="*/ 985481 w 1682332"/>
              <a:gd name="connsiteY3" fmla="*/ 528934 h 1768475"/>
              <a:gd name="connsiteX4" fmla="*/ 1682332 w 1682332"/>
              <a:gd name="connsiteY4" fmla="*/ 289719 h 1768475"/>
              <a:gd name="connsiteX5" fmla="*/ 1129796 w 1682332"/>
              <a:gd name="connsiteY5" fmla="*/ 782638 h 1768475"/>
              <a:gd name="connsiteX6" fmla="*/ 1682332 w 1682332"/>
              <a:gd name="connsiteY6" fmla="*/ 1275556 h 1768475"/>
              <a:gd name="connsiteX7" fmla="*/ 985481 w 1682332"/>
              <a:gd name="connsiteY7" fmla="*/ 1036341 h 1768475"/>
              <a:gd name="connsiteX8" fmla="*/ 841166 w 1682332"/>
              <a:gd name="connsiteY8" fmla="*/ 1768475 h 1768475"/>
              <a:gd name="connsiteX9" fmla="*/ 696851 w 1682332"/>
              <a:gd name="connsiteY9" fmla="*/ 1036341 h 1768475"/>
              <a:gd name="connsiteX10" fmla="*/ 0 w 1682332"/>
              <a:gd name="connsiteY10" fmla="*/ 1275556 h 1768475"/>
              <a:gd name="connsiteX11" fmla="*/ 552536 w 1682332"/>
              <a:gd name="connsiteY11" fmla="*/ 782638 h 1768475"/>
              <a:gd name="connsiteX12" fmla="*/ 0 w 1682332"/>
              <a:gd name="connsiteY12" fmla="*/ 289719 h 1768475"/>
              <a:gd name="connsiteX0" fmla="*/ 0 w 1682332"/>
              <a:gd name="connsiteY0" fmla="*/ 289719 h 1768475"/>
              <a:gd name="connsiteX1" fmla="*/ 696851 w 1682332"/>
              <a:gd name="connsiteY1" fmla="*/ 528934 h 1768475"/>
              <a:gd name="connsiteX2" fmla="*/ 876091 w 1682332"/>
              <a:gd name="connsiteY2" fmla="*/ 0 h 1768475"/>
              <a:gd name="connsiteX3" fmla="*/ 985481 w 1682332"/>
              <a:gd name="connsiteY3" fmla="*/ 528934 h 1768475"/>
              <a:gd name="connsiteX4" fmla="*/ 1682332 w 1682332"/>
              <a:gd name="connsiteY4" fmla="*/ 289719 h 1768475"/>
              <a:gd name="connsiteX5" fmla="*/ 1129796 w 1682332"/>
              <a:gd name="connsiteY5" fmla="*/ 782638 h 1768475"/>
              <a:gd name="connsiteX6" fmla="*/ 1682332 w 1682332"/>
              <a:gd name="connsiteY6" fmla="*/ 1275556 h 1768475"/>
              <a:gd name="connsiteX7" fmla="*/ 985481 w 1682332"/>
              <a:gd name="connsiteY7" fmla="*/ 1036341 h 1768475"/>
              <a:gd name="connsiteX8" fmla="*/ 841166 w 1682332"/>
              <a:gd name="connsiteY8" fmla="*/ 1768475 h 1768475"/>
              <a:gd name="connsiteX9" fmla="*/ 696851 w 1682332"/>
              <a:gd name="connsiteY9" fmla="*/ 1036341 h 1768475"/>
              <a:gd name="connsiteX10" fmla="*/ 107950 w 1682332"/>
              <a:gd name="connsiteY10" fmla="*/ 1351756 h 1768475"/>
              <a:gd name="connsiteX11" fmla="*/ 552536 w 1682332"/>
              <a:gd name="connsiteY11" fmla="*/ 782638 h 1768475"/>
              <a:gd name="connsiteX12" fmla="*/ 0 w 1682332"/>
              <a:gd name="connsiteY12" fmla="*/ 289719 h 1768475"/>
              <a:gd name="connsiteX0" fmla="*/ 0 w 1682332"/>
              <a:gd name="connsiteY0" fmla="*/ 289719 h 1565275"/>
              <a:gd name="connsiteX1" fmla="*/ 696851 w 1682332"/>
              <a:gd name="connsiteY1" fmla="*/ 528934 h 1565275"/>
              <a:gd name="connsiteX2" fmla="*/ 876091 w 1682332"/>
              <a:gd name="connsiteY2" fmla="*/ 0 h 1565275"/>
              <a:gd name="connsiteX3" fmla="*/ 985481 w 1682332"/>
              <a:gd name="connsiteY3" fmla="*/ 528934 h 1565275"/>
              <a:gd name="connsiteX4" fmla="*/ 1682332 w 1682332"/>
              <a:gd name="connsiteY4" fmla="*/ 289719 h 1565275"/>
              <a:gd name="connsiteX5" fmla="*/ 1129796 w 1682332"/>
              <a:gd name="connsiteY5" fmla="*/ 782638 h 1565275"/>
              <a:gd name="connsiteX6" fmla="*/ 1682332 w 1682332"/>
              <a:gd name="connsiteY6" fmla="*/ 1275556 h 1565275"/>
              <a:gd name="connsiteX7" fmla="*/ 985481 w 1682332"/>
              <a:gd name="connsiteY7" fmla="*/ 1036341 h 1565275"/>
              <a:gd name="connsiteX8" fmla="*/ 895141 w 1682332"/>
              <a:gd name="connsiteY8" fmla="*/ 1565275 h 1565275"/>
              <a:gd name="connsiteX9" fmla="*/ 696851 w 1682332"/>
              <a:gd name="connsiteY9" fmla="*/ 1036341 h 1565275"/>
              <a:gd name="connsiteX10" fmla="*/ 107950 w 1682332"/>
              <a:gd name="connsiteY10" fmla="*/ 1351756 h 1565275"/>
              <a:gd name="connsiteX11" fmla="*/ 552536 w 1682332"/>
              <a:gd name="connsiteY11" fmla="*/ 782638 h 1565275"/>
              <a:gd name="connsiteX12" fmla="*/ 0 w 1682332"/>
              <a:gd name="connsiteY12" fmla="*/ 289719 h 1565275"/>
              <a:gd name="connsiteX0" fmla="*/ 0 w 1771232"/>
              <a:gd name="connsiteY0" fmla="*/ 289719 h 1565275"/>
              <a:gd name="connsiteX1" fmla="*/ 696851 w 1771232"/>
              <a:gd name="connsiteY1" fmla="*/ 528934 h 1565275"/>
              <a:gd name="connsiteX2" fmla="*/ 876091 w 1771232"/>
              <a:gd name="connsiteY2" fmla="*/ 0 h 1565275"/>
              <a:gd name="connsiteX3" fmla="*/ 985481 w 1771232"/>
              <a:gd name="connsiteY3" fmla="*/ 528934 h 1565275"/>
              <a:gd name="connsiteX4" fmla="*/ 1682332 w 1771232"/>
              <a:gd name="connsiteY4" fmla="*/ 289719 h 1565275"/>
              <a:gd name="connsiteX5" fmla="*/ 1129796 w 1771232"/>
              <a:gd name="connsiteY5" fmla="*/ 782638 h 1565275"/>
              <a:gd name="connsiteX6" fmla="*/ 1771232 w 1771232"/>
              <a:gd name="connsiteY6" fmla="*/ 1399381 h 1565275"/>
              <a:gd name="connsiteX7" fmla="*/ 985481 w 1771232"/>
              <a:gd name="connsiteY7" fmla="*/ 1036341 h 1565275"/>
              <a:gd name="connsiteX8" fmla="*/ 895141 w 1771232"/>
              <a:gd name="connsiteY8" fmla="*/ 1565275 h 1565275"/>
              <a:gd name="connsiteX9" fmla="*/ 696851 w 1771232"/>
              <a:gd name="connsiteY9" fmla="*/ 1036341 h 1565275"/>
              <a:gd name="connsiteX10" fmla="*/ 107950 w 1771232"/>
              <a:gd name="connsiteY10" fmla="*/ 1351756 h 1565275"/>
              <a:gd name="connsiteX11" fmla="*/ 552536 w 1771232"/>
              <a:gd name="connsiteY11" fmla="*/ 782638 h 1565275"/>
              <a:gd name="connsiteX12" fmla="*/ 0 w 1771232"/>
              <a:gd name="connsiteY12" fmla="*/ 289719 h 1565275"/>
              <a:gd name="connsiteX0" fmla="*/ 0 w 1736307"/>
              <a:gd name="connsiteY0" fmla="*/ 184944 h 1565275"/>
              <a:gd name="connsiteX1" fmla="*/ 661926 w 1736307"/>
              <a:gd name="connsiteY1" fmla="*/ 528934 h 1565275"/>
              <a:gd name="connsiteX2" fmla="*/ 841166 w 1736307"/>
              <a:gd name="connsiteY2" fmla="*/ 0 h 1565275"/>
              <a:gd name="connsiteX3" fmla="*/ 950556 w 1736307"/>
              <a:gd name="connsiteY3" fmla="*/ 528934 h 1565275"/>
              <a:gd name="connsiteX4" fmla="*/ 1647407 w 1736307"/>
              <a:gd name="connsiteY4" fmla="*/ 289719 h 1565275"/>
              <a:gd name="connsiteX5" fmla="*/ 1094871 w 1736307"/>
              <a:gd name="connsiteY5" fmla="*/ 782638 h 1565275"/>
              <a:gd name="connsiteX6" fmla="*/ 1736307 w 1736307"/>
              <a:gd name="connsiteY6" fmla="*/ 1399381 h 1565275"/>
              <a:gd name="connsiteX7" fmla="*/ 950556 w 1736307"/>
              <a:gd name="connsiteY7" fmla="*/ 1036341 h 1565275"/>
              <a:gd name="connsiteX8" fmla="*/ 860216 w 1736307"/>
              <a:gd name="connsiteY8" fmla="*/ 1565275 h 1565275"/>
              <a:gd name="connsiteX9" fmla="*/ 661926 w 1736307"/>
              <a:gd name="connsiteY9" fmla="*/ 1036341 h 1565275"/>
              <a:gd name="connsiteX10" fmla="*/ 73025 w 1736307"/>
              <a:gd name="connsiteY10" fmla="*/ 1351756 h 1565275"/>
              <a:gd name="connsiteX11" fmla="*/ 517611 w 1736307"/>
              <a:gd name="connsiteY11" fmla="*/ 782638 h 1565275"/>
              <a:gd name="connsiteX12" fmla="*/ 0 w 1736307"/>
              <a:gd name="connsiteY12" fmla="*/ 184944 h 1565275"/>
              <a:gd name="connsiteX0" fmla="*/ 0 w 1736307"/>
              <a:gd name="connsiteY0" fmla="*/ 184944 h 1565275"/>
              <a:gd name="connsiteX1" fmla="*/ 661926 w 1736307"/>
              <a:gd name="connsiteY1" fmla="*/ 528934 h 1565275"/>
              <a:gd name="connsiteX2" fmla="*/ 841166 w 1736307"/>
              <a:gd name="connsiteY2" fmla="*/ 0 h 1565275"/>
              <a:gd name="connsiteX3" fmla="*/ 950556 w 1736307"/>
              <a:gd name="connsiteY3" fmla="*/ 528934 h 1565275"/>
              <a:gd name="connsiteX4" fmla="*/ 1361657 w 1736307"/>
              <a:gd name="connsiteY4" fmla="*/ 365919 h 1565275"/>
              <a:gd name="connsiteX5" fmla="*/ 1094871 w 1736307"/>
              <a:gd name="connsiteY5" fmla="*/ 782638 h 1565275"/>
              <a:gd name="connsiteX6" fmla="*/ 1736307 w 1736307"/>
              <a:gd name="connsiteY6" fmla="*/ 1399381 h 1565275"/>
              <a:gd name="connsiteX7" fmla="*/ 950556 w 1736307"/>
              <a:gd name="connsiteY7" fmla="*/ 1036341 h 1565275"/>
              <a:gd name="connsiteX8" fmla="*/ 860216 w 1736307"/>
              <a:gd name="connsiteY8" fmla="*/ 1565275 h 1565275"/>
              <a:gd name="connsiteX9" fmla="*/ 661926 w 1736307"/>
              <a:gd name="connsiteY9" fmla="*/ 1036341 h 1565275"/>
              <a:gd name="connsiteX10" fmla="*/ 73025 w 1736307"/>
              <a:gd name="connsiteY10" fmla="*/ 1351756 h 1565275"/>
              <a:gd name="connsiteX11" fmla="*/ 517611 w 1736307"/>
              <a:gd name="connsiteY11" fmla="*/ 782638 h 1565275"/>
              <a:gd name="connsiteX12" fmla="*/ 0 w 1736307"/>
              <a:gd name="connsiteY12" fmla="*/ 184944 h 15652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736307" h="1565275">
                <a:moveTo>
                  <a:pt x="0" y="184944"/>
                </a:moveTo>
                <a:lnTo>
                  <a:pt x="661926" y="528934"/>
                </a:lnTo>
                <a:lnTo>
                  <a:pt x="841166" y="0"/>
                </a:lnTo>
                <a:lnTo>
                  <a:pt x="950556" y="528934"/>
                </a:lnTo>
                <a:lnTo>
                  <a:pt x="1361657" y="365919"/>
                </a:lnTo>
                <a:lnTo>
                  <a:pt x="1094871" y="782638"/>
                </a:lnTo>
                <a:lnTo>
                  <a:pt x="1736307" y="1399381"/>
                </a:lnTo>
                <a:lnTo>
                  <a:pt x="950556" y="1036341"/>
                </a:lnTo>
                <a:lnTo>
                  <a:pt x="860216" y="1565275"/>
                </a:lnTo>
                <a:lnTo>
                  <a:pt x="661926" y="1036341"/>
                </a:lnTo>
                <a:lnTo>
                  <a:pt x="73025" y="1351756"/>
                </a:lnTo>
                <a:lnTo>
                  <a:pt x="517611" y="782638"/>
                </a:lnTo>
                <a:lnTo>
                  <a:pt x="0" y="184944"/>
                </a:lnTo>
                <a:close/>
              </a:path>
            </a:pathLst>
          </a:custGeom>
          <a:solidFill>
            <a:srgbClr val="EED301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54" name="六角星 201"/>
          <p:cNvSpPr/>
          <p:nvPr/>
        </p:nvSpPr>
        <p:spPr>
          <a:xfrm>
            <a:off x="17481352" y="5641312"/>
            <a:ext cx="154634" cy="146619"/>
          </a:xfrm>
          <a:custGeom>
            <a:avLst/>
            <a:gdLst>
              <a:gd name="connsiteX0" fmla="*/ 0 w 1682332"/>
              <a:gd name="connsiteY0" fmla="*/ 492919 h 1971675"/>
              <a:gd name="connsiteX1" fmla="*/ 696851 w 1682332"/>
              <a:gd name="connsiteY1" fmla="*/ 732134 h 1971675"/>
              <a:gd name="connsiteX2" fmla="*/ 841166 w 1682332"/>
              <a:gd name="connsiteY2" fmla="*/ 0 h 1971675"/>
              <a:gd name="connsiteX3" fmla="*/ 985481 w 1682332"/>
              <a:gd name="connsiteY3" fmla="*/ 732134 h 1971675"/>
              <a:gd name="connsiteX4" fmla="*/ 1682332 w 1682332"/>
              <a:gd name="connsiteY4" fmla="*/ 492919 h 1971675"/>
              <a:gd name="connsiteX5" fmla="*/ 1129796 w 1682332"/>
              <a:gd name="connsiteY5" fmla="*/ 985838 h 1971675"/>
              <a:gd name="connsiteX6" fmla="*/ 1682332 w 1682332"/>
              <a:gd name="connsiteY6" fmla="*/ 1478756 h 1971675"/>
              <a:gd name="connsiteX7" fmla="*/ 985481 w 1682332"/>
              <a:gd name="connsiteY7" fmla="*/ 1239541 h 1971675"/>
              <a:gd name="connsiteX8" fmla="*/ 841166 w 1682332"/>
              <a:gd name="connsiteY8" fmla="*/ 1971675 h 1971675"/>
              <a:gd name="connsiteX9" fmla="*/ 696851 w 1682332"/>
              <a:gd name="connsiteY9" fmla="*/ 1239541 h 1971675"/>
              <a:gd name="connsiteX10" fmla="*/ 0 w 1682332"/>
              <a:gd name="connsiteY10" fmla="*/ 1478756 h 1971675"/>
              <a:gd name="connsiteX11" fmla="*/ 552536 w 1682332"/>
              <a:gd name="connsiteY11" fmla="*/ 985838 h 1971675"/>
              <a:gd name="connsiteX12" fmla="*/ 0 w 1682332"/>
              <a:gd name="connsiteY12" fmla="*/ 492919 h 1971675"/>
              <a:gd name="connsiteX0" fmla="*/ 0 w 1682332"/>
              <a:gd name="connsiteY0" fmla="*/ 289719 h 1768475"/>
              <a:gd name="connsiteX1" fmla="*/ 696851 w 1682332"/>
              <a:gd name="connsiteY1" fmla="*/ 528934 h 1768475"/>
              <a:gd name="connsiteX2" fmla="*/ 876091 w 1682332"/>
              <a:gd name="connsiteY2" fmla="*/ 0 h 1768475"/>
              <a:gd name="connsiteX3" fmla="*/ 985481 w 1682332"/>
              <a:gd name="connsiteY3" fmla="*/ 528934 h 1768475"/>
              <a:gd name="connsiteX4" fmla="*/ 1682332 w 1682332"/>
              <a:gd name="connsiteY4" fmla="*/ 289719 h 1768475"/>
              <a:gd name="connsiteX5" fmla="*/ 1129796 w 1682332"/>
              <a:gd name="connsiteY5" fmla="*/ 782638 h 1768475"/>
              <a:gd name="connsiteX6" fmla="*/ 1682332 w 1682332"/>
              <a:gd name="connsiteY6" fmla="*/ 1275556 h 1768475"/>
              <a:gd name="connsiteX7" fmla="*/ 985481 w 1682332"/>
              <a:gd name="connsiteY7" fmla="*/ 1036341 h 1768475"/>
              <a:gd name="connsiteX8" fmla="*/ 841166 w 1682332"/>
              <a:gd name="connsiteY8" fmla="*/ 1768475 h 1768475"/>
              <a:gd name="connsiteX9" fmla="*/ 696851 w 1682332"/>
              <a:gd name="connsiteY9" fmla="*/ 1036341 h 1768475"/>
              <a:gd name="connsiteX10" fmla="*/ 0 w 1682332"/>
              <a:gd name="connsiteY10" fmla="*/ 1275556 h 1768475"/>
              <a:gd name="connsiteX11" fmla="*/ 552536 w 1682332"/>
              <a:gd name="connsiteY11" fmla="*/ 782638 h 1768475"/>
              <a:gd name="connsiteX12" fmla="*/ 0 w 1682332"/>
              <a:gd name="connsiteY12" fmla="*/ 289719 h 1768475"/>
              <a:gd name="connsiteX0" fmla="*/ 0 w 1682332"/>
              <a:gd name="connsiteY0" fmla="*/ 289719 h 1768475"/>
              <a:gd name="connsiteX1" fmla="*/ 696851 w 1682332"/>
              <a:gd name="connsiteY1" fmla="*/ 528934 h 1768475"/>
              <a:gd name="connsiteX2" fmla="*/ 876091 w 1682332"/>
              <a:gd name="connsiteY2" fmla="*/ 0 h 1768475"/>
              <a:gd name="connsiteX3" fmla="*/ 985481 w 1682332"/>
              <a:gd name="connsiteY3" fmla="*/ 528934 h 1768475"/>
              <a:gd name="connsiteX4" fmla="*/ 1682332 w 1682332"/>
              <a:gd name="connsiteY4" fmla="*/ 289719 h 1768475"/>
              <a:gd name="connsiteX5" fmla="*/ 1129796 w 1682332"/>
              <a:gd name="connsiteY5" fmla="*/ 782638 h 1768475"/>
              <a:gd name="connsiteX6" fmla="*/ 1682332 w 1682332"/>
              <a:gd name="connsiteY6" fmla="*/ 1275556 h 1768475"/>
              <a:gd name="connsiteX7" fmla="*/ 985481 w 1682332"/>
              <a:gd name="connsiteY7" fmla="*/ 1036341 h 1768475"/>
              <a:gd name="connsiteX8" fmla="*/ 841166 w 1682332"/>
              <a:gd name="connsiteY8" fmla="*/ 1768475 h 1768475"/>
              <a:gd name="connsiteX9" fmla="*/ 696851 w 1682332"/>
              <a:gd name="connsiteY9" fmla="*/ 1036341 h 1768475"/>
              <a:gd name="connsiteX10" fmla="*/ 107950 w 1682332"/>
              <a:gd name="connsiteY10" fmla="*/ 1351756 h 1768475"/>
              <a:gd name="connsiteX11" fmla="*/ 552536 w 1682332"/>
              <a:gd name="connsiteY11" fmla="*/ 782638 h 1768475"/>
              <a:gd name="connsiteX12" fmla="*/ 0 w 1682332"/>
              <a:gd name="connsiteY12" fmla="*/ 289719 h 1768475"/>
              <a:gd name="connsiteX0" fmla="*/ 0 w 1682332"/>
              <a:gd name="connsiteY0" fmla="*/ 289719 h 1565275"/>
              <a:gd name="connsiteX1" fmla="*/ 696851 w 1682332"/>
              <a:gd name="connsiteY1" fmla="*/ 528934 h 1565275"/>
              <a:gd name="connsiteX2" fmla="*/ 876091 w 1682332"/>
              <a:gd name="connsiteY2" fmla="*/ 0 h 1565275"/>
              <a:gd name="connsiteX3" fmla="*/ 985481 w 1682332"/>
              <a:gd name="connsiteY3" fmla="*/ 528934 h 1565275"/>
              <a:gd name="connsiteX4" fmla="*/ 1682332 w 1682332"/>
              <a:gd name="connsiteY4" fmla="*/ 289719 h 1565275"/>
              <a:gd name="connsiteX5" fmla="*/ 1129796 w 1682332"/>
              <a:gd name="connsiteY5" fmla="*/ 782638 h 1565275"/>
              <a:gd name="connsiteX6" fmla="*/ 1682332 w 1682332"/>
              <a:gd name="connsiteY6" fmla="*/ 1275556 h 1565275"/>
              <a:gd name="connsiteX7" fmla="*/ 985481 w 1682332"/>
              <a:gd name="connsiteY7" fmla="*/ 1036341 h 1565275"/>
              <a:gd name="connsiteX8" fmla="*/ 895141 w 1682332"/>
              <a:gd name="connsiteY8" fmla="*/ 1565275 h 1565275"/>
              <a:gd name="connsiteX9" fmla="*/ 696851 w 1682332"/>
              <a:gd name="connsiteY9" fmla="*/ 1036341 h 1565275"/>
              <a:gd name="connsiteX10" fmla="*/ 107950 w 1682332"/>
              <a:gd name="connsiteY10" fmla="*/ 1351756 h 1565275"/>
              <a:gd name="connsiteX11" fmla="*/ 552536 w 1682332"/>
              <a:gd name="connsiteY11" fmla="*/ 782638 h 1565275"/>
              <a:gd name="connsiteX12" fmla="*/ 0 w 1682332"/>
              <a:gd name="connsiteY12" fmla="*/ 289719 h 1565275"/>
              <a:gd name="connsiteX0" fmla="*/ 0 w 1771232"/>
              <a:gd name="connsiteY0" fmla="*/ 289719 h 1565275"/>
              <a:gd name="connsiteX1" fmla="*/ 696851 w 1771232"/>
              <a:gd name="connsiteY1" fmla="*/ 528934 h 1565275"/>
              <a:gd name="connsiteX2" fmla="*/ 876091 w 1771232"/>
              <a:gd name="connsiteY2" fmla="*/ 0 h 1565275"/>
              <a:gd name="connsiteX3" fmla="*/ 985481 w 1771232"/>
              <a:gd name="connsiteY3" fmla="*/ 528934 h 1565275"/>
              <a:gd name="connsiteX4" fmla="*/ 1682332 w 1771232"/>
              <a:gd name="connsiteY4" fmla="*/ 289719 h 1565275"/>
              <a:gd name="connsiteX5" fmla="*/ 1129796 w 1771232"/>
              <a:gd name="connsiteY5" fmla="*/ 782638 h 1565275"/>
              <a:gd name="connsiteX6" fmla="*/ 1771232 w 1771232"/>
              <a:gd name="connsiteY6" fmla="*/ 1399381 h 1565275"/>
              <a:gd name="connsiteX7" fmla="*/ 985481 w 1771232"/>
              <a:gd name="connsiteY7" fmla="*/ 1036341 h 1565275"/>
              <a:gd name="connsiteX8" fmla="*/ 895141 w 1771232"/>
              <a:gd name="connsiteY8" fmla="*/ 1565275 h 1565275"/>
              <a:gd name="connsiteX9" fmla="*/ 696851 w 1771232"/>
              <a:gd name="connsiteY9" fmla="*/ 1036341 h 1565275"/>
              <a:gd name="connsiteX10" fmla="*/ 107950 w 1771232"/>
              <a:gd name="connsiteY10" fmla="*/ 1351756 h 1565275"/>
              <a:gd name="connsiteX11" fmla="*/ 552536 w 1771232"/>
              <a:gd name="connsiteY11" fmla="*/ 782638 h 1565275"/>
              <a:gd name="connsiteX12" fmla="*/ 0 w 1771232"/>
              <a:gd name="connsiteY12" fmla="*/ 289719 h 1565275"/>
              <a:gd name="connsiteX0" fmla="*/ 0 w 1736307"/>
              <a:gd name="connsiteY0" fmla="*/ 184944 h 1565275"/>
              <a:gd name="connsiteX1" fmla="*/ 661926 w 1736307"/>
              <a:gd name="connsiteY1" fmla="*/ 528934 h 1565275"/>
              <a:gd name="connsiteX2" fmla="*/ 841166 w 1736307"/>
              <a:gd name="connsiteY2" fmla="*/ 0 h 1565275"/>
              <a:gd name="connsiteX3" fmla="*/ 950556 w 1736307"/>
              <a:gd name="connsiteY3" fmla="*/ 528934 h 1565275"/>
              <a:gd name="connsiteX4" fmla="*/ 1647407 w 1736307"/>
              <a:gd name="connsiteY4" fmla="*/ 289719 h 1565275"/>
              <a:gd name="connsiteX5" fmla="*/ 1094871 w 1736307"/>
              <a:gd name="connsiteY5" fmla="*/ 782638 h 1565275"/>
              <a:gd name="connsiteX6" fmla="*/ 1736307 w 1736307"/>
              <a:gd name="connsiteY6" fmla="*/ 1399381 h 1565275"/>
              <a:gd name="connsiteX7" fmla="*/ 950556 w 1736307"/>
              <a:gd name="connsiteY7" fmla="*/ 1036341 h 1565275"/>
              <a:gd name="connsiteX8" fmla="*/ 860216 w 1736307"/>
              <a:gd name="connsiteY8" fmla="*/ 1565275 h 1565275"/>
              <a:gd name="connsiteX9" fmla="*/ 661926 w 1736307"/>
              <a:gd name="connsiteY9" fmla="*/ 1036341 h 1565275"/>
              <a:gd name="connsiteX10" fmla="*/ 73025 w 1736307"/>
              <a:gd name="connsiteY10" fmla="*/ 1351756 h 1565275"/>
              <a:gd name="connsiteX11" fmla="*/ 517611 w 1736307"/>
              <a:gd name="connsiteY11" fmla="*/ 782638 h 1565275"/>
              <a:gd name="connsiteX12" fmla="*/ 0 w 1736307"/>
              <a:gd name="connsiteY12" fmla="*/ 184944 h 1565275"/>
              <a:gd name="connsiteX0" fmla="*/ 0 w 1736307"/>
              <a:gd name="connsiteY0" fmla="*/ 184944 h 1565275"/>
              <a:gd name="connsiteX1" fmla="*/ 661926 w 1736307"/>
              <a:gd name="connsiteY1" fmla="*/ 528934 h 1565275"/>
              <a:gd name="connsiteX2" fmla="*/ 841166 w 1736307"/>
              <a:gd name="connsiteY2" fmla="*/ 0 h 1565275"/>
              <a:gd name="connsiteX3" fmla="*/ 950556 w 1736307"/>
              <a:gd name="connsiteY3" fmla="*/ 528934 h 1565275"/>
              <a:gd name="connsiteX4" fmla="*/ 1361657 w 1736307"/>
              <a:gd name="connsiteY4" fmla="*/ 365919 h 1565275"/>
              <a:gd name="connsiteX5" fmla="*/ 1094871 w 1736307"/>
              <a:gd name="connsiteY5" fmla="*/ 782638 h 1565275"/>
              <a:gd name="connsiteX6" fmla="*/ 1736307 w 1736307"/>
              <a:gd name="connsiteY6" fmla="*/ 1399381 h 1565275"/>
              <a:gd name="connsiteX7" fmla="*/ 950556 w 1736307"/>
              <a:gd name="connsiteY7" fmla="*/ 1036341 h 1565275"/>
              <a:gd name="connsiteX8" fmla="*/ 860216 w 1736307"/>
              <a:gd name="connsiteY8" fmla="*/ 1565275 h 1565275"/>
              <a:gd name="connsiteX9" fmla="*/ 661926 w 1736307"/>
              <a:gd name="connsiteY9" fmla="*/ 1036341 h 1565275"/>
              <a:gd name="connsiteX10" fmla="*/ 73025 w 1736307"/>
              <a:gd name="connsiteY10" fmla="*/ 1351756 h 1565275"/>
              <a:gd name="connsiteX11" fmla="*/ 517611 w 1736307"/>
              <a:gd name="connsiteY11" fmla="*/ 782638 h 1565275"/>
              <a:gd name="connsiteX12" fmla="*/ 0 w 1736307"/>
              <a:gd name="connsiteY12" fmla="*/ 184944 h 15652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736307" h="1565275">
                <a:moveTo>
                  <a:pt x="0" y="184944"/>
                </a:moveTo>
                <a:lnTo>
                  <a:pt x="661926" y="528934"/>
                </a:lnTo>
                <a:lnTo>
                  <a:pt x="841166" y="0"/>
                </a:lnTo>
                <a:lnTo>
                  <a:pt x="950556" y="528934"/>
                </a:lnTo>
                <a:lnTo>
                  <a:pt x="1361657" y="365919"/>
                </a:lnTo>
                <a:lnTo>
                  <a:pt x="1094871" y="782638"/>
                </a:lnTo>
                <a:lnTo>
                  <a:pt x="1736307" y="1399381"/>
                </a:lnTo>
                <a:lnTo>
                  <a:pt x="950556" y="1036341"/>
                </a:lnTo>
                <a:lnTo>
                  <a:pt x="860216" y="1565275"/>
                </a:lnTo>
                <a:lnTo>
                  <a:pt x="661926" y="1036341"/>
                </a:lnTo>
                <a:lnTo>
                  <a:pt x="73025" y="1351756"/>
                </a:lnTo>
                <a:lnTo>
                  <a:pt x="517611" y="782638"/>
                </a:lnTo>
                <a:lnTo>
                  <a:pt x="0" y="184944"/>
                </a:lnTo>
                <a:close/>
              </a:path>
            </a:pathLst>
          </a:custGeom>
          <a:solidFill>
            <a:srgbClr val="EED301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56" name="椭圆 355"/>
          <p:cNvSpPr/>
          <p:nvPr/>
        </p:nvSpPr>
        <p:spPr>
          <a:xfrm>
            <a:off x="85341" y="-973341"/>
            <a:ext cx="653142" cy="653142"/>
          </a:xfrm>
          <a:prstGeom prst="ellipse">
            <a:avLst/>
          </a:prstGeom>
          <a:solidFill>
            <a:srgbClr val="13A98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57" name="椭圆 356"/>
          <p:cNvSpPr/>
          <p:nvPr/>
        </p:nvSpPr>
        <p:spPr>
          <a:xfrm>
            <a:off x="2767974" y="-973341"/>
            <a:ext cx="653142" cy="653142"/>
          </a:xfrm>
          <a:prstGeom prst="ellipse">
            <a:avLst/>
          </a:prstGeom>
          <a:solidFill>
            <a:srgbClr val="E44D4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58" name="椭圆 357"/>
          <p:cNvSpPr/>
          <p:nvPr/>
        </p:nvSpPr>
        <p:spPr>
          <a:xfrm>
            <a:off x="5450607" y="-973341"/>
            <a:ext cx="653142" cy="653142"/>
          </a:xfrm>
          <a:prstGeom prst="ellipse">
            <a:avLst/>
          </a:prstGeom>
          <a:solidFill>
            <a:srgbClr val="EAA13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7" name="文本框 176"/>
          <p:cNvSpPr txBox="1"/>
          <p:nvPr/>
        </p:nvSpPr>
        <p:spPr>
          <a:xfrm>
            <a:off x="834223" y="576849"/>
            <a:ext cx="10836695" cy="33382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3600" b="1" dirty="0">
                <a:solidFill>
                  <a:srgbClr val="E44D44"/>
                </a:solidFill>
                <a:latin typeface="书体坊赵九江钢笔楷书" panose="03000509000000000000" pitchFamily="65" charset="-122"/>
                <a:ea typeface="书体坊赵九江钢笔楷书" panose="03000509000000000000" pitchFamily="65" charset="-122"/>
              </a:rPr>
              <a:t>       记住要仰望星空，不要低头看脚下。无论生活如何艰难，请保持一颗好奇心，你总会找到自己的路和属于你的成功。</a:t>
            </a:r>
            <a:endParaRPr lang="en-US" altLang="zh-CN" sz="3600" b="1" dirty="0">
              <a:solidFill>
                <a:srgbClr val="E44D44"/>
              </a:solidFill>
              <a:latin typeface="书体坊赵九江钢笔楷书" panose="03000509000000000000" pitchFamily="65" charset="-122"/>
              <a:ea typeface="书体坊赵九江钢笔楷书" panose="03000509000000000000" pitchFamily="65" charset="-122"/>
            </a:endParaRPr>
          </a:p>
          <a:p>
            <a:pPr algn="r">
              <a:lnSpc>
                <a:spcPct val="150000"/>
              </a:lnSpc>
            </a:pPr>
            <a:r>
              <a:rPr lang="en-US" altLang="zh-CN" sz="3600" b="1" dirty="0">
                <a:solidFill>
                  <a:srgbClr val="E44D44"/>
                </a:solidFill>
                <a:latin typeface="书体坊赵九江钢笔楷书" panose="03000509000000000000" pitchFamily="65" charset="-122"/>
                <a:ea typeface="书体坊赵九江钢笔楷书" panose="03000509000000000000" pitchFamily="65" charset="-122"/>
              </a:rPr>
              <a:t>——</a:t>
            </a:r>
            <a:r>
              <a:rPr lang="zh-CN" altLang="en-US" sz="3600" b="1" dirty="0">
                <a:solidFill>
                  <a:srgbClr val="E44D44"/>
                </a:solidFill>
                <a:latin typeface="书体坊赵九江钢笔楷书" panose="03000509000000000000" pitchFamily="65" charset="-122"/>
                <a:ea typeface="书体坊赵九江钢笔楷书" panose="03000509000000000000" pitchFamily="65" charset="-122"/>
              </a:rPr>
              <a:t>斯蒂芬</a:t>
            </a:r>
            <a:r>
              <a:rPr lang="en-US" altLang="zh-CN" sz="3600" b="1" dirty="0">
                <a:solidFill>
                  <a:srgbClr val="E44D44"/>
                </a:solidFill>
                <a:latin typeface="书体坊赵九江钢笔楷书" panose="03000509000000000000" pitchFamily="65" charset="-122"/>
                <a:ea typeface="书体坊赵九江钢笔楷书" panose="03000509000000000000" pitchFamily="65" charset="-122"/>
              </a:rPr>
              <a:t>·</a:t>
            </a:r>
            <a:r>
              <a:rPr lang="zh-CN" altLang="en-US" sz="3600" b="1" dirty="0">
                <a:solidFill>
                  <a:srgbClr val="E44D44"/>
                </a:solidFill>
                <a:latin typeface="书体坊赵九江钢笔楷书" panose="03000509000000000000" pitchFamily="65" charset="-122"/>
                <a:ea typeface="书体坊赵九江钢笔楷书" panose="03000509000000000000" pitchFamily="65" charset="-122"/>
              </a:rPr>
              <a:t>威廉</a:t>
            </a:r>
            <a:r>
              <a:rPr lang="en-US" altLang="zh-CN" sz="3600" b="1" dirty="0">
                <a:solidFill>
                  <a:srgbClr val="E44D44"/>
                </a:solidFill>
                <a:latin typeface="书体坊赵九江钢笔楷书" panose="03000509000000000000" pitchFamily="65" charset="-122"/>
                <a:ea typeface="书体坊赵九江钢笔楷书" panose="03000509000000000000" pitchFamily="65" charset="-122"/>
              </a:rPr>
              <a:t>·</a:t>
            </a:r>
            <a:r>
              <a:rPr lang="zh-CN" altLang="en-US" sz="3600" b="1" dirty="0">
                <a:solidFill>
                  <a:srgbClr val="E44D44"/>
                </a:solidFill>
                <a:latin typeface="书体坊赵九江钢笔楷书" panose="03000509000000000000" pitchFamily="65" charset="-122"/>
                <a:ea typeface="书体坊赵九江钢笔楷书" panose="03000509000000000000" pitchFamily="65" charset="-122"/>
              </a:rPr>
              <a:t>霍金</a:t>
            </a:r>
          </a:p>
        </p:txBody>
      </p:sp>
      <p:pic>
        <p:nvPicPr>
          <p:cNvPr id="4" name="图片 3">
            <a:extLst>
              <a:ext uri="{FF2B5EF4-FFF2-40B4-BE49-F238E27FC236}">
                <a16:creationId xmlns:a16="http://schemas.microsoft.com/office/drawing/2014/main" id="{FC996FEA-DB46-474D-BF2A-AF3D3F69ECD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1982" y="3271726"/>
            <a:ext cx="3471161" cy="31818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8007636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250" advClick="0" advTm="0">
        <p15:prstTrans prst="origami"/>
      </p:transition>
    </mc:Choice>
    <mc:Fallback xmlns="">
      <p:transition spd="slow" advClick="0" advTm="0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C183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8" name="椭圆 607"/>
          <p:cNvSpPr/>
          <p:nvPr/>
        </p:nvSpPr>
        <p:spPr>
          <a:xfrm>
            <a:off x="1189748" y="1777403"/>
            <a:ext cx="118371" cy="118371"/>
          </a:xfrm>
          <a:prstGeom prst="ellipse">
            <a:avLst/>
          </a:prstGeom>
          <a:noFill/>
          <a:ln w="25400">
            <a:solidFill>
              <a:srgbClr val="EED30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283" name="组合 282"/>
          <p:cNvGrpSpPr/>
          <p:nvPr/>
        </p:nvGrpSpPr>
        <p:grpSpPr>
          <a:xfrm>
            <a:off x="7804648" y="764644"/>
            <a:ext cx="438452" cy="445313"/>
            <a:chOff x="2879586" y="1500642"/>
            <a:chExt cx="3088202" cy="3136530"/>
          </a:xfrm>
        </p:grpSpPr>
        <p:sp>
          <p:nvSpPr>
            <p:cNvPr id="248" name="椭圆 247"/>
            <p:cNvSpPr/>
            <p:nvPr/>
          </p:nvSpPr>
          <p:spPr>
            <a:xfrm>
              <a:off x="2879586" y="1551072"/>
              <a:ext cx="3086100" cy="3086100"/>
            </a:xfrm>
            <a:prstGeom prst="ellipse">
              <a:avLst/>
            </a:prstGeom>
            <a:solidFill>
              <a:srgbClr val="E93F1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63" name="任意多边形 262"/>
            <p:cNvSpPr/>
            <p:nvPr/>
          </p:nvSpPr>
          <p:spPr>
            <a:xfrm>
              <a:off x="4500382" y="2725705"/>
              <a:ext cx="1467406" cy="1041713"/>
            </a:xfrm>
            <a:custGeom>
              <a:avLst/>
              <a:gdLst>
                <a:gd name="connsiteX0" fmla="*/ 891540 w 1467406"/>
                <a:gd name="connsiteY0" fmla="*/ 0 h 1041713"/>
                <a:gd name="connsiteX1" fmla="*/ 1154430 w 1467406"/>
                <a:gd name="connsiteY1" fmla="*/ 274320 h 1041713"/>
                <a:gd name="connsiteX2" fmla="*/ 1467406 w 1467406"/>
                <a:gd name="connsiteY2" fmla="*/ 420819 h 1041713"/>
                <a:gd name="connsiteX3" fmla="*/ 1463886 w 1467406"/>
                <a:gd name="connsiteY3" fmla="*/ 490537 h 1041713"/>
                <a:gd name="connsiteX4" fmla="*/ 1330528 w 1467406"/>
                <a:gd name="connsiteY4" fmla="*/ 1011822 h 1041713"/>
                <a:gd name="connsiteX5" fmla="*/ 1316128 w 1467406"/>
                <a:gd name="connsiteY5" fmla="*/ 1041713 h 1041713"/>
                <a:gd name="connsiteX6" fmla="*/ 342900 w 1467406"/>
                <a:gd name="connsiteY6" fmla="*/ 617220 h 1041713"/>
                <a:gd name="connsiteX7" fmla="*/ 0 w 1467406"/>
                <a:gd name="connsiteY7" fmla="*/ 468630 h 1041713"/>
                <a:gd name="connsiteX8" fmla="*/ 182880 w 1467406"/>
                <a:gd name="connsiteY8" fmla="*/ 160020 h 1041713"/>
                <a:gd name="connsiteX9" fmla="*/ 674370 w 1467406"/>
                <a:gd name="connsiteY9" fmla="*/ 262890 h 104171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1467406" h="1041713">
                  <a:moveTo>
                    <a:pt x="891540" y="0"/>
                  </a:moveTo>
                  <a:lnTo>
                    <a:pt x="1154430" y="274320"/>
                  </a:lnTo>
                  <a:lnTo>
                    <a:pt x="1467406" y="420819"/>
                  </a:lnTo>
                  <a:lnTo>
                    <a:pt x="1463886" y="490537"/>
                  </a:lnTo>
                  <a:cubicBezTo>
                    <a:pt x="1445283" y="673715"/>
                    <a:pt x="1399461" y="848846"/>
                    <a:pt x="1330528" y="1011822"/>
                  </a:cubicBezTo>
                  <a:lnTo>
                    <a:pt x="1316128" y="1041713"/>
                  </a:lnTo>
                  <a:lnTo>
                    <a:pt x="342900" y="617220"/>
                  </a:lnTo>
                  <a:lnTo>
                    <a:pt x="0" y="468630"/>
                  </a:lnTo>
                  <a:lnTo>
                    <a:pt x="182880" y="160020"/>
                  </a:lnTo>
                  <a:lnTo>
                    <a:pt x="674370" y="262890"/>
                  </a:lnTo>
                  <a:close/>
                </a:path>
              </a:pathLst>
            </a:custGeom>
            <a:solidFill>
              <a:srgbClr val="9F2F2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80" name="任意多边形 279"/>
            <p:cNvSpPr/>
            <p:nvPr/>
          </p:nvSpPr>
          <p:spPr>
            <a:xfrm rot="21193452">
              <a:off x="4369637" y="1500642"/>
              <a:ext cx="782125" cy="1119857"/>
            </a:xfrm>
            <a:custGeom>
              <a:avLst/>
              <a:gdLst>
                <a:gd name="connsiteX0" fmla="*/ 171272 w 782125"/>
                <a:gd name="connsiteY0" fmla="*/ 10574 h 1119857"/>
                <a:gd name="connsiteX1" fmla="*/ 640570 w 782125"/>
                <a:gd name="connsiteY1" fmla="*/ 178784 h 1119857"/>
                <a:gd name="connsiteX2" fmla="*/ 782125 w 782125"/>
                <a:gd name="connsiteY2" fmla="*/ 274324 h 1119857"/>
                <a:gd name="connsiteX3" fmla="*/ 445770 w 782125"/>
                <a:gd name="connsiteY3" fmla="*/ 456917 h 1119857"/>
                <a:gd name="connsiteX4" fmla="*/ 548640 w 782125"/>
                <a:gd name="connsiteY4" fmla="*/ 754097 h 1119857"/>
                <a:gd name="connsiteX5" fmla="*/ 445770 w 782125"/>
                <a:gd name="connsiteY5" fmla="*/ 1119857 h 1119857"/>
                <a:gd name="connsiteX6" fmla="*/ 0 w 782125"/>
                <a:gd name="connsiteY6" fmla="*/ 719807 h 1119857"/>
                <a:gd name="connsiteX7" fmla="*/ 21812 w 782125"/>
                <a:gd name="connsiteY7" fmla="*/ 0 h 111985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782125" h="1119857">
                  <a:moveTo>
                    <a:pt x="171272" y="10574"/>
                  </a:moveTo>
                  <a:cubicBezTo>
                    <a:pt x="336182" y="34039"/>
                    <a:pt x="493847" y="91836"/>
                    <a:pt x="640570" y="178784"/>
                  </a:cubicBezTo>
                  <a:lnTo>
                    <a:pt x="782125" y="274324"/>
                  </a:lnTo>
                  <a:lnTo>
                    <a:pt x="445770" y="456917"/>
                  </a:lnTo>
                  <a:lnTo>
                    <a:pt x="548640" y="754097"/>
                  </a:lnTo>
                  <a:lnTo>
                    <a:pt x="445770" y="1119857"/>
                  </a:lnTo>
                  <a:lnTo>
                    <a:pt x="0" y="719807"/>
                  </a:lnTo>
                  <a:lnTo>
                    <a:pt x="21812" y="0"/>
                  </a:lnTo>
                  <a:close/>
                </a:path>
              </a:pathLst>
            </a:custGeom>
            <a:solidFill>
              <a:srgbClr val="9F2F2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73" name="任意多边形 272"/>
            <p:cNvSpPr/>
            <p:nvPr/>
          </p:nvSpPr>
          <p:spPr>
            <a:xfrm>
              <a:off x="2972223" y="2039833"/>
              <a:ext cx="1065748" cy="1116117"/>
            </a:xfrm>
            <a:custGeom>
              <a:avLst/>
              <a:gdLst>
                <a:gd name="connsiteX0" fmla="*/ 317938 w 1065748"/>
                <a:gd name="connsiteY0" fmla="*/ 0 h 1116117"/>
                <a:gd name="connsiteX1" fmla="*/ 951448 w 1065748"/>
                <a:gd name="connsiteY1" fmla="*/ 270297 h 1116117"/>
                <a:gd name="connsiteX2" fmla="*/ 1065748 w 1065748"/>
                <a:gd name="connsiteY2" fmla="*/ 658917 h 1116117"/>
                <a:gd name="connsiteX3" fmla="*/ 985738 w 1065748"/>
                <a:gd name="connsiteY3" fmla="*/ 921807 h 1116117"/>
                <a:gd name="connsiteX4" fmla="*/ 665698 w 1065748"/>
                <a:gd name="connsiteY4" fmla="*/ 1116117 h 1116117"/>
                <a:gd name="connsiteX5" fmla="*/ 0 w 1065748"/>
                <a:gd name="connsiteY5" fmla="*/ 520492 h 1116117"/>
                <a:gd name="connsiteX6" fmla="*/ 18985 w 1065748"/>
                <a:gd name="connsiteY6" fmla="*/ 468620 h 1116117"/>
                <a:gd name="connsiteX7" fmla="*/ 273920 w 1065748"/>
                <a:gd name="connsiteY7" fmla="*/ 48431 h 111611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065748" h="1116117">
                  <a:moveTo>
                    <a:pt x="317938" y="0"/>
                  </a:moveTo>
                  <a:lnTo>
                    <a:pt x="951448" y="270297"/>
                  </a:lnTo>
                  <a:lnTo>
                    <a:pt x="1065748" y="658917"/>
                  </a:lnTo>
                  <a:lnTo>
                    <a:pt x="985738" y="921807"/>
                  </a:lnTo>
                  <a:lnTo>
                    <a:pt x="665698" y="1116117"/>
                  </a:lnTo>
                  <a:lnTo>
                    <a:pt x="0" y="520492"/>
                  </a:lnTo>
                  <a:lnTo>
                    <a:pt x="18985" y="468620"/>
                  </a:lnTo>
                  <a:cubicBezTo>
                    <a:pt x="83588" y="315882"/>
                    <a:pt x="169849" y="174536"/>
                    <a:pt x="273920" y="48431"/>
                  </a:cubicBezTo>
                  <a:close/>
                </a:path>
              </a:pathLst>
            </a:custGeom>
            <a:solidFill>
              <a:srgbClr val="9F2F2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82" name="任意多边形 281"/>
            <p:cNvSpPr/>
            <p:nvPr/>
          </p:nvSpPr>
          <p:spPr>
            <a:xfrm>
              <a:off x="3091252" y="3146549"/>
              <a:ext cx="1705852" cy="1487644"/>
            </a:xfrm>
            <a:custGeom>
              <a:avLst/>
              <a:gdLst>
                <a:gd name="connsiteX0" fmla="*/ 1105078 w 1705852"/>
                <a:gd name="connsiteY0" fmla="*/ 0 h 1487644"/>
                <a:gd name="connsiteX1" fmla="*/ 1688008 w 1705852"/>
                <a:gd name="connsiteY1" fmla="*/ 720090 h 1487644"/>
                <a:gd name="connsiteX2" fmla="*/ 1207948 w 1705852"/>
                <a:gd name="connsiteY2" fmla="*/ 1017270 h 1487644"/>
                <a:gd name="connsiteX3" fmla="*/ 1705852 w 1705852"/>
                <a:gd name="connsiteY3" fmla="*/ 1456597 h 1487644"/>
                <a:gd name="connsiteX4" fmla="*/ 1704310 w 1705852"/>
                <a:gd name="connsiteY4" fmla="*/ 1457031 h 1487644"/>
                <a:gd name="connsiteX5" fmla="*/ 1690990 w 1705852"/>
                <a:gd name="connsiteY5" fmla="*/ 1443878 h 1487644"/>
                <a:gd name="connsiteX6" fmla="*/ 1671587 w 1705852"/>
                <a:gd name="connsiteY6" fmla="*/ 1449461 h 1487644"/>
                <a:gd name="connsiteX7" fmla="*/ 1333142 w 1705852"/>
                <a:gd name="connsiteY7" fmla="*/ 1487644 h 1487644"/>
                <a:gd name="connsiteX8" fmla="*/ 63315 w 1705852"/>
                <a:gd name="connsiteY8" fmla="*/ 838166 h 1487644"/>
                <a:gd name="connsiteX9" fmla="*/ 0 w 1705852"/>
                <a:gd name="connsiteY9" fmla="*/ 745733 h 1487644"/>
                <a:gd name="connsiteX10" fmla="*/ 602158 w 1705852"/>
                <a:gd name="connsiteY10" fmla="*/ 354330 h 1487644"/>
                <a:gd name="connsiteX11" fmla="*/ 876478 w 1705852"/>
                <a:gd name="connsiteY11" fmla="*/ 640080 h 1487644"/>
                <a:gd name="connsiteX12" fmla="*/ 1002208 w 1705852"/>
                <a:gd name="connsiteY12" fmla="*/ 480060 h 1487644"/>
                <a:gd name="connsiteX13" fmla="*/ 842188 w 1705852"/>
                <a:gd name="connsiteY13" fmla="*/ 251460 h 148764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1705852" h="1487644">
                  <a:moveTo>
                    <a:pt x="1105078" y="0"/>
                  </a:moveTo>
                  <a:lnTo>
                    <a:pt x="1688008" y="720090"/>
                  </a:lnTo>
                  <a:lnTo>
                    <a:pt x="1207948" y="1017270"/>
                  </a:lnTo>
                  <a:lnTo>
                    <a:pt x="1705852" y="1456597"/>
                  </a:lnTo>
                  <a:lnTo>
                    <a:pt x="1704310" y="1457031"/>
                  </a:lnTo>
                  <a:lnTo>
                    <a:pt x="1690990" y="1443878"/>
                  </a:lnTo>
                  <a:lnTo>
                    <a:pt x="1671587" y="1449461"/>
                  </a:lnTo>
                  <a:cubicBezTo>
                    <a:pt x="1562267" y="1474497"/>
                    <a:pt x="1449076" y="1487644"/>
                    <a:pt x="1333142" y="1487644"/>
                  </a:cubicBezTo>
                  <a:cubicBezTo>
                    <a:pt x="825930" y="1487644"/>
                    <a:pt x="371238" y="1235992"/>
                    <a:pt x="63315" y="838166"/>
                  </a:cubicBezTo>
                  <a:lnTo>
                    <a:pt x="0" y="745733"/>
                  </a:lnTo>
                  <a:lnTo>
                    <a:pt x="602158" y="354330"/>
                  </a:lnTo>
                  <a:lnTo>
                    <a:pt x="876478" y="640080"/>
                  </a:lnTo>
                  <a:lnTo>
                    <a:pt x="1002208" y="480060"/>
                  </a:lnTo>
                  <a:lnTo>
                    <a:pt x="842188" y="251460"/>
                  </a:lnTo>
                  <a:close/>
                </a:path>
              </a:pathLst>
            </a:custGeom>
            <a:solidFill>
              <a:srgbClr val="9F2F2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8" name="组合 17"/>
          <p:cNvGrpSpPr/>
          <p:nvPr/>
        </p:nvGrpSpPr>
        <p:grpSpPr>
          <a:xfrm>
            <a:off x="1004048" y="3620551"/>
            <a:ext cx="1564640" cy="1174011"/>
            <a:chOff x="211584" y="2410144"/>
            <a:chExt cx="773382" cy="580299"/>
          </a:xfrm>
        </p:grpSpPr>
        <p:sp>
          <p:nvSpPr>
            <p:cNvPr id="348" name="椭圆 347"/>
            <p:cNvSpPr/>
            <p:nvPr/>
          </p:nvSpPr>
          <p:spPr>
            <a:xfrm rot="1385688">
              <a:off x="298137" y="2410144"/>
              <a:ext cx="580299" cy="580299"/>
            </a:xfrm>
            <a:prstGeom prst="ellipse">
              <a:avLst/>
            </a:prstGeom>
            <a:solidFill>
              <a:srgbClr val="EFD4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46" name="任意多边形 345"/>
            <p:cNvSpPr/>
            <p:nvPr/>
          </p:nvSpPr>
          <p:spPr>
            <a:xfrm rot="1385688">
              <a:off x="450707" y="2504731"/>
              <a:ext cx="534259" cy="56941"/>
            </a:xfrm>
            <a:custGeom>
              <a:avLst/>
              <a:gdLst>
                <a:gd name="connsiteX0" fmla="*/ 1709431 w 2315094"/>
                <a:gd name="connsiteY0" fmla="*/ 9366 h 246743"/>
                <a:gd name="connsiteX1" fmla="*/ 1710303 w 2315094"/>
                <a:gd name="connsiteY1" fmla="*/ 9916 h 246743"/>
                <a:gd name="connsiteX2" fmla="*/ 1708294 w 2315094"/>
                <a:gd name="connsiteY2" fmla="*/ 9949 h 246743"/>
                <a:gd name="connsiteX3" fmla="*/ 1737605 w 2315094"/>
                <a:gd name="connsiteY3" fmla="*/ 33187 h 246743"/>
                <a:gd name="connsiteX4" fmla="*/ 1826922 w 2315094"/>
                <a:gd name="connsiteY4" fmla="*/ 119252 h 246743"/>
                <a:gd name="connsiteX5" fmla="*/ 1833735 w 2315094"/>
                <a:gd name="connsiteY5" fmla="*/ 127199 h 246743"/>
                <a:gd name="connsiteX6" fmla="*/ 1444236 w 2315094"/>
                <a:gd name="connsiteY6" fmla="*/ 159657 h 246743"/>
                <a:gd name="connsiteX7" fmla="*/ 1226522 w 2315094"/>
                <a:gd name="connsiteY7" fmla="*/ 159657 h 246743"/>
                <a:gd name="connsiteX8" fmla="*/ 907208 w 2315094"/>
                <a:gd name="connsiteY8" fmla="*/ 246743 h 246743"/>
                <a:gd name="connsiteX9" fmla="*/ 413722 w 2315094"/>
                <a:gd name="connsiteY9" fmla="*/ 217714 h 246743"/>
                <a:gd name="connsiteX10" fmla="*/ 152465 w 2315094"/>
                <a:gd name="connsiteY10" fmla="*/ 188685 h 246743"/>
                <a:gd name="connsiteX11" fmla="*/ 0 w 2315094"/>
                <a:gd name="connsiteY11" fmla="*/ 180867 h 246743"/>
                <a:gd name="connsiteX12" fmla="*/ 111374 w 2315094"/>
                <a:gd name="connsiteY12" fmla="*/ 58392 h 246743"/>
                <a:gd name="connsiteX13" fmla="*/ 134876 w 2315094"/>
                <a:gd name="connsiteY13" fmla="*/ 35745 h 246743"/>
                <a:gd name="connsiteX14" fmla="*/ 131924 w 2315094"/>
                <a:gd name="connsiteY14" fmla="*/ 35794 h 246743"/>
                <a:gd name="connsiteX15" fmla="*/ 133799 w 2315094"/>
                <a:gd name="connsiteY15" fmla="*/ 33732 h 246743"/>
                <a:gd name="connsiteX16" fmla="*/ 2315094 w 2315094"/>
                <a:gd name="connsiteY16" fmla="*/ 0 h 246743"/>
                <a:gd name="connsiteX17" fmla="*/ 2160167 w 2315094"/>
                <a:gd name="connsiteY17" fmla="*/ 2540 h 246743"/>
                <a:gd name="connsiteX18" fmla="*/ 2160183 w 2315094"/>
                <a:gd name="connsiteY18" fmla="*/ 2396 h 24674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</a:cxnLst>
              <a:rect l="l" t="t" r="r" b="b"/>
              <a:pathLst>
                <a:path w="2315094" h="246743">
                  <a:moveTo>
                    <a:pt x="1709431" y="9366"/>
                  </a:moveTo>
                  <a:lnTo>
                    <a:pt x="1710303" y="9916"/>
                  </a:lnTo>
                  <a:lnTo>
                    <a:pt x="1708294" y="9949"/>
                  </a:lnTo>
                  <a:lnTo>
                    <a:pt x="1737605" y="33187"/>
                  </a:lnTo>
                  <a:cubicBezTo>
                    <a:pt x="1768664" y="60362"/>
                    <a:pt x="1798471" y="89088"/>
                    <a:pt x="1826922" y="119252"/>
                  </a:cubicBezTo>
                  <a:lnTo>
                    <a:pt x="1833735" y="127199"/>
                  </a:lnTo>
                  <a:lnTo>
                    <a:pt x="1444236" y="159657"/>
                  </a:lnTo>
                  <a:lnTo>
                    <a:pt x="1226522" y="159657"/>
                  </a:lnTo>
                  <a:lnTo>
                    <a:pt x="907208" y="246743"/>
                  </a:lnTo>
                  <a:lnTo>
                    <a:pt x="413722" y="217714"/>
                  </a:lnTo>
                  <a:lnTo>
                    <a:pt x="152465" y="188685"/>
                  </a:lnTo>
                  <a:lnTo>
                    <a:pt x="0" y="180867"/>
                  </a:lnTo>
                  <a:lnTo>
                    <a:pt x="111374" y="58392"/>
                  </a:lnTo>
                  <a:lnTo>
                    <a:pt x="134876" y="35745"/>
                  </a:lnTo>
                  <a:lnTo>
                    <a:pt x="131924" y="35794"/>
                  </a:lnTo>
                  <a:lnTo>
                    <a:pt x="133799" y="33732"/>
                  </a:lnTo>
                  <a:close/>
                  <a:moveTo>
                    <a:pt x="2315094" y="0"/>
                  </a:moveTo>
                  <a:lnTo>
                    <a:pt x="2160167" y="2540"/>
                  </a:lnTo>
                  <a:lnTo>
                    <a:pt x="2160183" y="2396"/>
                  </a:lnTo>
                  <a:close/>
                </a:path>
              </a:pathLst>
            </a:custGeom>
            <a:solidFill>
              <a:srgbClr val="B5A20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57" name="任意多边形 356"/>
            <p:cNvSpPr/>
            <p:nvPr/>
          </p:nvSpPr>
          <p:spPr>
            <a:xfrm rot="1385688">
              <a:off x="327986" y="2597920"/>
              <a:ext cx="573858" cy="66990"/>
            </a:xfrm>
            <a:custGeom>
              <a:avLst/>
              <a:gdLst>
                <a:gd name="connsiteX0" fmla="*/ 1525199 w 2486689"/>
                <a:gd name="connsiteY0" fmla="*/ 0 h 290286"/>
                <a:gd name="connsiteX1" fmla="*/ 1873542 w 2486689"/>
                <a:gd name="connsiteY1" fmla="*/ 43543 h 290286"/>
                <a:gd name="connsiteX2" fmla="*/ 2192856 w 2486689"/>
                <a:gd name="connsiteY2" fmla="*/ 43543 h 290286"/>
                <a:gd name="connsiteX3" fmla="*/ 2455358 w 2486689"/>
                <a:gd name="connsiteY3" fmla="*/ 43543 h 290286"/>
                <a:gd name="connsiteX4" fmla="*/ 2482945 w 2486689"/>
                <a:gd name="connsiteY4" fmla="*/ 150742 h 290286"/>
                <a:gd name="connsiteX5" fmla="*/ 2485325 w 2486689"/>
                <a:gd name="connsiteY5" fmla="*/ 166323 h 290286"/>
                <a:gd name="connsiteX6" fmla="*/ 2486249 w 2486689"/>
                <a:gd name="connsiteY6" fmla="*/ 166175 h 290286"/>
                <a:gd name="connsiteX7" fmla="*/ 2486689 w 2486689"/>
                <a:gd name="connsiteY7" fmla="*/ 168380 h 290286"/>
                <a:gd name="connsiteX8" fmla="*/ 2178342 w 2486689"/>
                <a:gd name="connsiteY8" fmla="*/ 217715 h 290286"/>
                <a:gd name="connsiteX9" fmla="*/ 1612285 w 2486689"/>
                <a:gd name="connsiteY9" fmla="*/ 203200 h 290286"/>
                <a:gd name="connsiteX10" fmla="*/ 1510685 w 2486689"/>
                <a:gd name="connsiteY10" fmla="*/ 232229 h 290286"/>
                <a:gd name="connsiteX11" fmla="*/ 1409085 w 2486689"/>
                <a:gd name="connsiteY11" fmla="*/ 261258 h 290286"/>
                <a:gd name="connsiteX12" fmla="*/ 1292970 w 2486689"/>
                <a:gd name="connsiteY12" fmla="*/ 290286 h 290286"/>
                <a:gd name="connsiteX13" fmla="*/ 1118799 w 2486689"/>
                <a:gd name="connsiteY13" fmla="*/ 275772 h 290286"/>
                <a:gd name="connsiteX14" fmla="*/ 988170 w 2486689"/>
                <a:gd name="connsiteY14" fmla="*/ 217715 h 290286"/>
                <a:gd name="connsiteX15" fmla="*/ 509 w 2486689"/>
                <a:gd name="connsiteY15" fmla="*/ 230061 h 290286"/>
                <a:gd name="connsiteX16" fmla="*/ 0 w 2486689"/>
                <a:gd name="connsiteY16" fmla="*/ 227773 h 290286"/>
                <a:gd name="connsiteX17" fmla="*/ 5668 w 2486689"/>
                <a:gd name="connsiteY17" fmla="*/ 227702 h 290286"/>
                <a:gd name="connsiteX18" fmla="*/ 17422 w 2486689"/>
                <a:gd name="connsiteY18" fmla="*/ 150742 h 290286"/>
                <a:gd name="connsiteX19" fmla="*/ 41274 w 2486689"/>
                <a:gd name="connsiteY19" fmla="*/ 58058 h 290286"/>
                <a:gd name="connsiteX20" fmla="*/ 349542 w 2486689"/>
                <a:gd name="connsiteY20" fmla="*/ 58058 h 290286"/>
                <a:gd name="connsiteX21" fmla="*/ 654342 w 2486689"/>
                <a:gd name="connsiteY21" fmla="*/ 29029 h 290286"/>
                <a:gd name="connsiteX22" fmla="*/ 813999 w 2486689"/>
                <a:gd name="connsiteY22" fmla="*/ 29029 h 290286"/>
                <a:gd name="connsiteX23" fmla="*/ 1162342 w 2486689"/>
                <a:gd name="connsiteY23" fmla="*/ 29029 h 29028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</a:cxnLst>
              <a:rect l="l" t="t" r="r" b="b"/>
              <a:pathLst>
                <a:path w="2486689" h="290286">
                  <a:moveTo>
                    <a:pt x="1525199" y="0"/>
                  </a:moveTo>
                  <a:lnTo>
                    <a:pt x="1873542" y="43543"/>
                  </a:lnTo>
                  <a:lnTo>
                    <a:pt x="2192856" y="43543"/>
                  </a:lnTo>
                  <a:lnTo>
                    <a:pt x="2455358" y="43543"/>
                  </a:lnTo>
                  <a:lnTo>
                    <a:pt x="2482945" y="150742"/>
                  </a:lnTo>
                  <a:lnTo>
                    <a:pt x="2485325" y="166323"/>
                  </a:lnTo>
                  <a:lnTo>
                    <a:pt x="2486249" y="166175"/>
                  </a:lnTo>
                  <a:lnTo>
                    <a:pt x="2486689" y="168380"/>
                  </a:lnTo>
                  <a:lnTo>
                    <a:pt x="2178342" y="217715"/>
                  </a:lnTo>
                  <a:lnTo>
                    <a:pt x="1612285" y="203200"/>
                  </a:lnTo>
                  <a:lnTo>
                    <a:pt x="1510685" y="232229"/>
                  </a:lnTo>
                  <a:lnTo>
                    <a:pt x="1409085" y="261258"/>
                  </a:lnTo>
                  <a:lnTo>
                    <a:pt x="1292970" y="290286"/>
                  </a:lnTo>
                  <a:lnTo>
                    <a:pt x="1118799" y="275772"/>
                  </a:lnTo>
                  <a:lnTo>
                    <a:pt x="988170" y="217715"/>
                  </a:lnTo>
                  <a:lnTo>
                    <a:pt x="509" y="230061"/>
                  </a:lnTo>
                  <a:lnTo>
                    <a:pt x="0" y="227773"/>
                  </a:lnTo>
                  <a:lnTo>
                    <a:pt x="5668" y="227702"/>
                  </a:lnTo>
                  <a:lnTo>
                    <a:pt x="17422" y="150742"/>
                  </a:lnTo>
                  <a:lnTo>
                    <a:pt x="41274" y="58058"/>
                  </a:lnTo>
                  <a:lnTo>
                    <a:pt x="349542" y="58058"/>
                  </a:lnTo>
                  <a:lnTo>
                    <a:pt x="654342" y="29029"/>
                  </a:lnTo>
                  <a:lnTo>
                    <a:pt x="813999" y="29029"/>
                  </a:lnTo>
                  <a:lnTo>
                    <a:pt x="1162342" y="29029"/>
                  </a:lnTo>
                  <a:close/>
                </a:path>
              </a:pathLst>
            </a:custGeom>
            <a:solidFill>
              <a:srgbClr val="B5A20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66" name="任意多边形 365"/>
            <p:cNvSpPr/>
            <p:nvPr/>
          </p:nvSpPr>
          <p:spPr>
            <a:xfrm rot="1385688">
              <a:off x="274806" y="2738933"/>
              <a:ext cx="568364" cy="56941"/>
            </a:xfrm>
            <a:custGeom>
              <a:avLst/>
              <a:gdLst>
                <a:gd name="connsiteX0" fmla="*/ 924406 w 2462881"/>
                <a:gd name="connsiteY0" fmla="*/ 0 h 246743"/>
                <a:gd name="connsiteX1" fmla="*/ 1069549 w 2462881"/>
                <a:gd name="connsiteY1" fmla="*/ 0 h 246743"/>
                <a:gd name="connsiteX2" fmla="*/ 1359835 w 2462881"/>
                <a:gd name="connsiteY2" fmla="*/ 0 h 246743"/>
                <a:gd name="connsiteX3" fmla="*/ 1693664 w 2462881"/>
                <a:gd name="connsiteY3" fmla="*/ 0 h 246743"/>
                <a:gd name="connsiteX4" fmla="*/ 2100064 w 2462881"/>
                <a:gd name="connsiteY4" fmla="*/ 29029 h 246743"/>
                <a:gd name="connsiteX5" fmla="*/ 2462881 w 2462881"/>
                <a:gd name="connsiteY5" fmla="*/ 62013 h 246743"/>
                <a:gd name="connsiteX6" fmla="*/ 2462771 w 2462881"/>
                <a:gd name="connsiteY6" fmla="*/ 62730 h 246743"/>
                <a:gd name="connsiteX7" fmla="*/ 2431789 w 2462881"/>
                <a:gd name="connsiteY7" fmla="*/ 183223 h 246743"/>
                <a:gd name="connsiteX8" fmla="*/ 2419001 w 2462881"/>
                <a:gd name="connsiteY8" fmla="*/ 218165 h 246743"/>
                <a:gd name="connsiteX9" fmla="*/ 2424015 w 2462881"/>
                <a:gd name="connsiteY9" fmla="*/ 218096 h 246743"/>
                <a:gd name="connsiteX10" fmla="*/ 2423575 w 2462881"/>
                <a:gd name="connsiteY10" fmla="*/ 220075 h 246743"/>
                <a:gd name="connsiteX11" fmla="*/ 1548521 w 2462881"/>
                <a:gd name="connsiteY11" fmla="*/ 232229 h 246743"/>
                <a:gd name="connsiteX12" fmla="*/ 706692 w 2462881"/>
                <a:gd name="connsiteY12" fmla="*/ 246743 h 246743"/>
                <a:gd name="connsiteX13" fmla="*/ 9993 w 2462881"/>
                <a:gd name="connsiteY13" fmla="*/ 118122 h 246743"/>
                <a:gd name="connsiteX14" fmla="*/ 9292 w 2462881"/>
                <a:gd name="connsiteY14" fmla="*/ 116019 h 246743"/>
                <a:gd name="connsiteX15" fmla="*/ 13144 w 2462881"/>
                <a:gd name="connsiteY15" fmla="*/ 116730 h 246743"/>
                <a:gd name="connsiteX16" fmla="*/ 0 w 2462881"/>
                <a:gd name="connsiteY16" fmla="*/ 65609 h 246743"/>
                <a:gd name="connsiteX17" fmla="*/ 750235 w 2462881"/>
                <a:gd name="connsiteY17" fmla="*/ 43543 h 24674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 w="2462881" h="246743">
                  <a:moveTo>
                    <a:pt x="924406" y="0"/>
                  </a:moveTo>
                  <a:lnTo>
                    <a:pt x="1069549" y="0"/>
                  </a:lnTo>
                  <a:lnTo>
                    <a:pt x="1359835" y="0"/>
                  </a:lnTo>
                  <a:lnTo>
                    <a:pt x="1693664" y="0"/>
                  </a:lnTo>
                  <a:lnTo>
                    <a:pt x="2100064" y="29029"/>
                  </a:lnTo>
                  <a:lnTo>
                    <a:pt x="2462881" y="62013"/>
                  </a:lnTo>
                  <a:lnTo>
                    <a:pt x="2462771" y="62730"/>
                  </a:lnTo>
                  <a:cubicBezTo>
                    <a:pt x="2454397" y="103654"/>
                    <a:pt x="2444035" y="143853"/>
                    <a:pt x="2431789" y="183223"/>
                  </a:cubicBezTo>
                  <a:lnTo>
                    <a:pt x="2419001" y="218165"/>
                  </a:lnTo>
                  <a:lnTo>
                    <a:pt x="2424015" y="218096"/>
                  </a:lnTo>
                  <a:lnTo>
                    <a:pt x="2423575" y="220075"/>
                  </a:lnTo>
                  <a:lnTo>
                    <a:pt x="1548521" y="232229"/>
                  </a:lnTo>
                  <a:lnTo>
                    <a:pt x="706692" y="246743"/>
                  </a:lnTo>
                  <a:lnTo>
                    <a:pt x="9993" y="118122"/>
                  </a:lnTo>
                  <a:lnTo>
                    <a:pt x="9292" y="116019"/>
                  </a:lnTo>
                  <a:lnTo>
                    <a:pt x="13144" y="116730"/>
                  </a:lnTo>
                  <a:lnTo>
                    <a:pt x="0" y="65609"/>
                  </a:lnTo>
                  <a:lnTo>
                    <a:pt x="750235" y="43543"/>
                  </a:lnTo>
                  <a:close/>
                </a:path>
              </a:pathLst>
            </a:custGeom>
            <a:solidFill>
              <a:srgbClr val="B5A20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75" name="任意多边形 374"/>
            <p:cNvSpPr/>
            <p:nvPr/>
          </p:nvSpPr>
          <p:spPr>
            <a:xfrm rot="1385688">
              <a:off x="244233" y="2868157"/>
              <a:ext cx="469631" cy="50242"/>
            </a:xfrm>
            <a:custGeom>
              <a:avLst/>
              <a:gdLst>
                <a:gd name="connsiteX0" fmla="*/ 1436914 w 2035046"/>
                <a:gd name="connsiteY0" fmla="*/ 0 h 217714"/>
                <a:gd name="connsiteX1" fmla="*/ 1698172 w 2035046"/>
                <a:gd name="connsiteY1" fmla="*/ 0 h 217714"/>
                <a:gd name="connsiteX2" fmla="*/ 1930400 w 2035046"/>
                <a:gd name="connsiteY2" fmla="*/ 0 h 217714"/>
                <a:gd name="connsiteX3" fmla="*/ 2035046 w 2035046"/>
                <a:gd name="connsiteY3" fmla="*/ 0 h 217714"/>
                <a:gd name="connsiteX4" fmla="*/ 1904918 w 2035046"/>
                <a:gd name="connsiteY4" fmla="*/ 145143 h 217714"/>
                <a:gd name="connsiteX5" fmla="*/ 1756229 w 2035046"/>
                <a:gd name="connsiteY5" fmla="*/ 145143 h 217714"/>
                <a:gd name="connsiteX6" fmla="*/ 1161143 w 2035046"/>
                <a:gd name="connsiteY6" fmla="*/ 174171 h 217714"/>
                <a:gd name="connsiteX7" fmla="*/ 914400 w 2035046"/>
                <a:gd name="connsiteY7" fmla="*/ 217714 h 217714"/>
                <a:gd name="connsiteX8" fmla="*/ 580572 w 2035046"/>
                <a:gd name="connsiteY8" fmla="*/ 217714 h 217714"/>
                <a:gd name="connsiteX9" fmla="*/ 413255 w 2035046"/>
                <a:gd name="connsiteY9" fmla="*/ 193812 h 217714"/>
                <a:gd name="connsiteX10" fmla="*/ 412103 w 2035046"/>
                <a:gd name="connsiteY10" fmla="*/ 192381 h 217714"/>
                <a:gd name="connsiteX11" fmla="*/ 422768 w 2035046"/>
                <a:gd name="connsiteY11" fmla="*/ 193904 h 217714"/>
                <a:gd name="connsiteX12" fmla="*/ 399060 w 2035046"/>
                <a:gd name="connsiteY12" fmla="*/ 176176 h 217714"/>
                <a:gd name="connsiteX13" fmla="*/ 392750 w 2035046"/>
                <a:gd name="connsiteY13" fmla="*/ 168336 h 217714"/>
                <a:gd name="connsiteX14" fmla="*/ 385564 w 2035046"/>
                <a:gd name="connsiteY14" fmla="*/ 166084 h 217714"/>
                <a:gd name="connsiteX15" fmla="*/ 333256 w 2035046"/>
                <a:gd name="connsiteY15" fmla="*/ 126969 h 217714"/>
                <a:gd name="connsiteX16" fmla="*/ 243971 w 2035046"/>
                <a:gd name="connsiteY16" fmla="*/ 45821 h 217714"/>
                <a:gd name="connsiteX17" fmla="*/ 205664 w 2035046"/>
                <a:gd name="connsiteY17" fmla="*/ 3673 h 217714"/>
                <a:gd name="connsiteX18" fmla="*/ 812800 w 2035046"/>
                <a:gd name="connsiteY18" fmla="*/ 14514 h 217714"/>
                <a:gd name="connsiteX19" fmla="*/ 1117600 w 2035046"/>
                <a:gd name="connsiteY19" fmla="*/ 58057 h 217714"/>
                <a:gd name="connsiteX20" fmla="*/ 1248229 w 2035046"/>
                <a:gd name="connsiteY20" fmla="*/ 43543 h 217714"/>
                <a:gd name="connsiteX21" fmla="*/ 0 w 2035046"/>
                <a:gd name="connsiteY21" fmla="*/ 0 h 217714"/>
                <a:gd name="connsiteX22" fmla="*/ 628 w 2035046"/>
                <a:gd name="connsiteY22" fmla="*/ 11 h 217714"/>
                <a:gd name="connsiteX23" fmla="*/ 75925 w 2035046"/>
                <a:gd name="connsiteY23" fmla="*/ 69033 h 217714"/>
                <a:gd name="connsiteX24" fmla="*/ 74989 w 2035046"/>
                <a:gd name="connsiteY24" fmla="*/ 68739 h 21771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</a:cxnLst>
              <a:rect l="l" t="t" r="r" b="b"/>
              <a:pathLst>
                <a:path w="2035046" h="217714">
                  <a:moveTo>
                    <a:pt x="1436914" y="0"/>
                  </a:moveTo>
                  <a:lnTo>
                    <a:pt x="1698172" y="0"/>
                  </a:lnTo>
                  <a:lnTo>
                    <a:pt x="1930400" y="0"/>
                  </a:lnTo>
                  <a:lnTo>
                    <a:pt x="2035046" y="0"/>
                  </a:lnTo>
                  <a:lnTo>
                    <a:pt x="1904918" y="145143"/>
                  </a:lnTo>
                  <a:lnTo>
                    <a:pt x="1756229" y="145143"/>
                  </a:lnTo>
                  <a:lnTo>
                    <a:pt x="1161143" y="174171"/>
                  </a:lnTo>
                  <a:lnTo>
                    <a:pt x="914400" y="217714"/>
                  </a:lnTo>
                  <a:lnTo>
                    <a:pt x="580572" y="217714"/>
                  </a:lnTo>
                  <a:lnTo>
                    <a:pt x="413255" y="193812"/>
                  </a:lnTo>
                  <a:lnTo>
                    <a:pt x="412103" y="192381"/>
                  </a:lnTo>
                  <a:lnTo>
                    <a:pt x="422768" y="193904"/>
                  </a:lnTo>
                  <a:lnTo>
                    <a:pt x="399060" y="176176"/>
                  </a:lnTo>
                  <a:lnTo>
                    <a:pt x="392750" y="168336"/>
                  </a:lnTo>
                  <a:lnTo>
                    <a:pt x="385564" y="166084"/>
                  </a:lnTo>
                  <a:lnTo>
                    <a:pt x="333256" y="126969"/>
                  </a:lnTo>
                  <a:cubicBezTo>
                    <a:pt x="302209" y="101346"/>
                    <a:pt x="272411" y="74262"/>
                    <a:pt x="243971" y="45821"/>
                  </a:cubicBezTo>
                  <a:lnTo>
                    <a:pt x="205664" y="3673"/>
                  </a:lnTo>
                  <a:lnTo>
                    <a:pt x="812800" y="14514"/>
                  </a:lnTo>
                  <a:lnTo>
                    <a:pt x="1117600" y="58057"/>
                  </a:lnTo>
                  <a:lnTo>
                    <a:pt x="1248229" y="43543"/>
                  </a:lnTo>
                  <a:close/>
                  <a:moveTo>
                    <a:pt x="0" y="0"/>
                  </a:moveTo>
                  <a:lnTo>
                    <a:pt x="628" y="11"/>
                  </a:lnTo>
                  <a:lnTo>
                    <a:pt x="75925" y="69033"/>
                  </a:lnTo>
                  <a:lnTo>
                    <a:pt x="74989" y="68739"/>
                  </a:lnTo>
                  <a:close/>
                </a:path>
              </a:pathLst>
            </a:custGeom>
            <a:solidFill>
              <a:srgbClr val="B5A20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cxnSp>
          <p:nvCxnSpPr>
            <p:cNvPr id="376" name="直接连接符 375"/>
            <p:cNvCxnSpPr/>
            <p:nvPr/>
          </p:nvCxnSpPr>
          <p:spPr>
            <a:xfrm rot="1385688" flipV="1">
              <a:off x="483774" y="2454024"/>
              <a:ext cx="417299" cy="11173"/>
            </a:xfrm>
            <a:prstGeom prst="line">
              <a:avLst/>
            </a:prstGeom>
            <a:ln w="15875">
              <a:solidFill>
                <a:srgbClr val="13A984"/>
              </a:solidFill>
              <a:headEnd type="oval" w="sm" len="sm"/>
              <a:tailEnd type="oval" w="sm" len="sm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9" name="直接连接符 378"/>
            <p:cNvCxnSpPr/>
            <p:nvPr/>
          </p:nvCxnSpPr>
          <p:spPr>
            <a:xfrm rot="1385688" flipV="1">
              <a:off x="350003" y="2554040"/>
              <a:ext cx="618441" cy="18610"/>
            </a:xfrm>
            <a:prstGeom prst="line">
              <a:avLst/>
            </a:prstGeom>
            <a:ln w="15875">
              <a:solidFill>
                <a:srgbClr val="AD331E"/>
              </a:solidFill>
              <a:headEnd type="oval" w="sm" len="sm"/>
              <a:tailEnd type="oval" w="sm" len="sm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1" name="直接连接符 380"/>
            <p:cNvCxnSpPr/>
            <p:nvPr/>
          </p:nvCxnSpPr>
          <p:spPr>
            <a:xfrm rot="1385688" flipV="1">
              <a:off x="266646" y="2682102"/>
              <a:ext cx="667007" cy="24307"/>
            </a:xfrm>
            <a:prstGeom prst="line">
              <a:avLst/>
            </a:prstGeom>
            <a:ln w="15875">
              <a:solidFill>
                <a:schemeClr val="bg1"/>
              </a:solidFill>
              <a:headEnd type="oval" w="sm" len="sm"/>
              <a:tailEnd type="oval" w="sm" len="sm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3" name="直接连接符 382"/>
            <p:cNvCxnSpPr/>
            <p:nvPr/>
          </p:nvCxnSpPr>
          <p:spPr>
            <a:xfrm rot="1385688" flipV="1">
              <a:off x="211584" y="2811225"/>
              <a:ext cx="667007" cy="24307"/>
            </a:xfrm>
            <a:prstGeom prst="line">
              <a:avLst/>
            </a:prstGeom>
            <a:ln w="15875">
              <a:solidFill>
                <a:srgbClr val="AD331E"/>
              </a:solidFill>
              <a:headEnd type="oval" w="sm" len="sm"/>
              <a:tailEnd type="oval" w="sm" len="sm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4" name="直接连接符 383"/>
            <p:cNvCxnSpPr/>
            <p:nvPr/>
          </p:nvCxnSpPr>
          <p:spPr>
            <a:xfrm rot="1385688" flipV="1">
              <a:off x="312885" y="2935251"/>
              <a:ext cx="361895" cy="18864"/>
            </a:xfrm>
            <a:prstGeom prst="line">
              <a:avLst/>
            </a:prstGeom>
            <a:ln w="15875">
              <a:solidFill>
                <a:srgbClr val="13A984"/>
              </a:solidFill>
              <a:headEnd type="oval" w="sm" len="sm"/>
              <a:tailEnd type="oval" w="sm" len="sm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86" name="组合 85"/>
          <p:cNvGrpSpPr/>
          <p:nvPr/>
        </p:nvGrpSpPr>
        <p:grpSpPr>
          <a:xfrm>
            <a:off x="10323419" y="429795"/>
            <a:ext cx="1361474" cy="1243977"/>
            <a:chOff x="3075882" y="2842193"/>
            <a:chExt cx="739349" cy="675542"/>
          </a:xfrm>
        </p:grpSpPr>
        <p:sp>
          <p:nvSpPr>
            <p:cNvPr id="69" name="椭圆 68"/>
            <p:cNvSpPr/>
            <p:nvPr/>
          </p:nvSpPr>
          <p:spPr>
            <a:xfrm>
              <a:off x="3075882" y="2842193"/>
              <a:ext cx="675542" cy="675542"/>
            </a:xfrm>
            <a:prstGeom prst="ellipse">
              <a:avLst/>
            </a:prstGeom>
            <a:solidFill>
              <a:srgbClr val="EFD40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2" name="任意多边形 71"/>
            <p:cNvSpPr/>
            <p:nvPr/>
          </p:nvSpPr>
          <p:spPr>
            <a:xfrm>
              <a:off x="3088661" y="2913816"/>
              <a:ext cx="404743" cy="211177"/>
            </a:xfrm>
            <a:custGeom>
              <a:avLst/>
              <a:gdLst>
                <a:gd name="connsiteX0" fmla="*/ 404743 w 404743"/>
                <a:gd name="connsiteY0" fmla="*/ 0 h 211177"/>
                <a:gd name="connsiteX1" fmla="*/ 403228 w 404743"/>
                <a:gd name="connsiteY1" fmla="*/ 4882 h 211177"/>
                <a:gd name="connsiteX2" fmla="*/ 92000 w 404743"/>
                <a:gd name="connsiteY2" fmla="*/ 211177 h 211177"/>
                <a:gd name="connsiteX3" fmla="*/ 40561 w 404743"/>
                <a:gd name="connsiteY3" fmla="*/ 207285 h 211177"/>
                <a:gd name="connsiteX4" fmla="*/ 0 w 404743"/>
                <a:gd name="connsiteY4" fmla="*/ 197937 h 211177"/>
                <a:gd name="connsiteX5" fmla="*/ 2657 w 404743"/>
                <a:gd name="connsiteY5" fmla="*/ 193043 h 211177"/>
                <a:gd name="connsiteX6" fmla="*/ 21647 w 404743"/>
                <a:gd name="connsiteY6" fmla="*/ 131867 h 211177"/>
                <a:gd name="connsiteX7" fmla="*/ 92000 w 404743"/>
                <a:gd name="connsiteY7" fmla="*/ 138959 h 211177"/>
                <a:gd name="connsiteX8" fmla="*/ 392939 w 404743"/>
                <a:gd name="connsiteY8" fmla="*/ 14306 h 21117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404743" h="211177">
                  <a:moveTo>
                    <a:pt x="404743" y="0"/>
                  </a:moveTo>
                  <a:lnTo>
                    <a:pt x="403228" y="4882"/>
                  </a:lnTo>
                  <a:cubicBezTo>
                    <a:pt x="351951" y="126113"/>
                    <a:pt x="231910" y="211177"/>
                    <a:pt x="92000" y="211177"/>
                  </a:cubicBezTo>
                  <a:cubicBezTo>
                    <a:pt x="74512" y="211177"/>
                    <a:pt x="57333" y="209848"/>
                    <a:pt x="40561" y="207285"/>
                  </a:cubicBezTo>
                  <a:lnTo>
                    <a:pt x="0" y="197937"/>
                  </a:lnTo>
                  <a:lnTo>
                    <a:pt x="2657" y="193043"/>
                  </a:lnTo>
                  <a:lnTo>
                    <a:pt x="21647" y="131867"/>
                  </a:lnTo>
                  <a:lnTo>
                    <a:pt x="92000" y="138959"/>
                  </a:lnTo>
                  <a:cubicBezTo>
                    <a:pt x="209524" y="138959"/>
                    <a:pt x="315922" y="91323"/>
                    <a:pt x="392939" y="14306"/>
                  </a:cubicBezTo>
                  <a:close/>
                </a:path>
              </a:pathLst>
            </a:custGeom>
            <a:solidFill>
              <a:srgbClr val="B4A00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0" name="任意多边形 79"/>
            <p:cNvSpPr/>
            <p:nvPr/>
          </p:nvSpPr>
          <p:spPr>
            <a:xfrm rot="20183245">
              <a:off x="3083500" y="3122249"/>
              <a:ext cx="681714" cy="156713"/>
            </a:xfrm>
            <a:custGeom>
              <a:avLst/>
              <a:gdLst>
                <a:gd name="connsiteX0" fmla="*/ 19051 w 675542"/>
                <a:gd name="connsiteY0" fmla="*/ 0 h 276412"/>
                <a:gd name="connsiteX1" fmla="*/ 24338 w 675542"/>
                <a:gd name="connsiteY1" fmla="*/ 1444 h 276412"/>
                <a:gd name="connsiteX2" fmla="*/ 557306 w 675542"/>
                <a:gd name="connsiteY2" fmla="*/ 55341 h 276412"/>
                <a:gd name="connsiteX3" fmla="*/ 669922 w 675542"/>
                <a:gd name="connsiteY3" fmla="*/ 51583 h 276412"/>
                <a:gd name="connsiteX4" fmla="*/ 675542 w 675542"/>
                <a:gd name="connsiteY4" fmla="*/ 107338 h 276412"/>
                <a:gd name="connsiteX5" fmla="*/ 655406 w 675542"/>
                <a:gd name="connsiteY5" fmla="*/ 207077 h 276412"/>
                <a:gd name="connsiteX6" fmla="*/ 634687 w 675542"/>
                <a:gd name="connsiteY6" fmla="*/ 218726 h 276412"/>
                <a:gd name="connsiteX7" fmla="*/ 357556 w 675542"/>
                <a:gd name="connsiteY7" fmla="*/ 276412 h 276412"/>
                <a:gd name="connsiteX8" fmla="*/ 80426 w 675542"/>
                <a:gd name="connsiteY8" fmla="*/ 218726 h 276412"/>
                <a:gd name="connsiteX9" fmla="*/ 15070 w 675542"/>
                <a:gd name="connsiteY9" fmla="*/ 181980 h 276412"/>
                <a:gd name="connsiteX10" fmla="*/ 0 w 675542"/>
                <a:gd name="connsiteY10" fmla="*/ 107338 h 276412"/>
                <a:gd name="connsiteX11" fmla="*/ 6863 w 675542"/>
                <a:gd name="connsiteY11" fmla="*/ 39265 h 276412"/>
                <a:gd name="connsiteX0" fmla="*/ 19051 w 675542"/>
                <a:gd name="connsiteY0" fmla="*/ 0 h 276412"/>
                <a:gd name="connsiteX1" fmla="*/ 24338 w 675542"/>
                <a:gd name="connsiteY1" fmla="*/ 1444 h 276412"/>
                <a:gd name="connsiteX2" fmla="*/ 557306 w 675542"/>
                <a:gd name="connsiteY2" fmla="*/ 55341 h 276412"/>
                <a:gd name="connsiteX3" fmla="*/ 669922 w 675542"/>
                <a:gd name="connsiteY3" fmla="*/ 51583 h 276412"/>
                <a:gd name="connsiteX4" fmla="*/ 675542 w 675542"/>
                <a:gd name="connsiteY4" fmla="*/ 107338 h 276412"/>
                <a:gd name="connsiteX5" fmla="*/ 655406 w 675542"/>
                <a:gd name="connsiteY5" fmla="*/ 207077 h 276412"/>
                <a:gd name="connsiteX6" fmla="*/ 634687 w 675542"/>
                <a:gd name="connsiteY6" fmla="*/ 218726 h 276412"/>
                <a:gd name="connsiteX7" fmla="*/ 357556 w 675542"/>
                <a:gd name="connsiteY7" fmla="*/ 276412 h 276412"/>
                <a:gd name="connsiteX8" fmla="*/ 80426 w 675542"/>
                <a:gd name="connsiteY8" fmla="*/ 218726 h 276412"/>
                <a:gd name="connsiteX9" fmla="*/ 5749 w 675542"/>
                <a:gd name="connsiteY9" fmla="*/ 188477 h 276412"/>
                <a:gd name="connsiteX10" fmla="*/ 0 w 675542"/>
                <a:gd name="connsiteY10" fmla="*/ 107338 h 276412"/>
                <a:gd name="connsiteX11" fmla="*/ 6863 w 675542"/>
                <a:gd name="connsiteY11" fmla="*/ 39265 h 276412"/>
                <a:gd name="connsiteX12" fmla="*/ 19051 w 675542"/>
                <a:gd name="connsiteY12" fmla="*/ 0 h 27641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675542" h="276412">
                  <a:moveTo>
                    <a:pt x="19051" y="0"/>
                  </a:moveTo>
                  <a:lnTo>
                    <a:pt x="24338" y="1444"/>
                  </a:lnTo>
                  <a:cubicBezTo>
                    <a:pt x="176477" y="35472"/>
                    <a:pt x="359883" y="55341"/>
                    <a:pt x="557306" y="55341"/>
                  </a:cubicBezTo>
                  <a:lnTo>
                    <a:pt x="669922" y="51583"/>
                  </a:lnTo>
                  <a:lnTo>
                    <a:pt x="675542" y="107338"/>
                  </a:lnTo>
                  <a:lnTo>
                    <a:pt x="655406" y="207077"/>
                  </a:lnTo>
                  <a:lnTo>
                    <a:pt x="634687" y="218726"/>
                  </a:lnTo>
                  <a:cubicBezTo>
                    <a:pt x="555578" y="255146"/>
                    <a:pt x="460212" y="276412"/>
                    <a:pt x="357556" y="276412"/>
                  </a:cubicBezTo>
                  <a:cubicBezTo>
                    <a:pt x="254900" y="276412"/>
                    <a:pt x="159534" y="255146"/>
                    <a:pt x="80426" y="218726"/>
                  </a:cubicBezTo>
                  <a:lnTo>
                    <a:pt x="5749" y="188477"/>
                  </a:lnTo>
                  <a:cubicBezTo>
                    <a:pt x="726" y="163596"/>
                    <a:pt x="5023" y="132219"/>
                    <a:pt x="0" y="107338"/>
                  </a:cubicBezTo>
                  <a:cubicBezTo>
                    <a:pt x="0" y="84020"/>
                    <a:pt x="2363" y="61254"/>
                    <a:pt x="6863" y="39265"/>
                  </a:cubicBezTo>
                  <a:lnTo>
                    <a:pt x="19051" y="0"/>
                  </a:lnTo>
                  <a:close/>
                </a:path>
              </a:pathLst>
            </a:custGeom>
            <a:solidFill>
              <a:srgbClr val="B4A00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5" name="任意多边形 84"/>
            <p:cNvSpPr/>
            <p:nvPr/>
          </p:nvSpPr>
          <p:spPr>
            <a:xfrm rot="19521841">
              <a:off x="3226530" y="3287350"/>
              <a:ext cx="588701" cy="138815"/>
            </a:xfrm>
            <a:custGeom>
              <a:avLst/>
              <a:gdLst>
                <a:gd name="connsiteX0" fmla="*/ 12850 w 924086"/>
                <a:gd name="connsiteY0" fmla="*/ 0 h 410383"/>
                <a:gd name="connsiteX1" fmla="*/ 0 w 924086"/>
                <a:gd name="connsiteY1" fmla="*/ 38310 h 410383"/>
                <a:gd name="connsiteX2" fmla="*/ 54964 w 924086"/>
                <a:gd name="connsiteY2" fmla="*/ 100049 h 410383"/>
                <a:gd name="connsiteX3" fmla="*/ 450340 w 924086"/>
                <a:gd name="connsiteY3" fmla="*/ 338242 h 410383"/>
                <a:gd name="connsiteX4" fmla="*/ 792663 w 924086"/>
                <a:gd name="connsiteY4" fmla="*/ 410076 h 410383"/>
                <a:gd name="connsiteX5" fmla="*/ 821086 w 924086"/>
                <a:gd name="connsiteY5" fmla="*/ 410383 h 410383"/>
                <a:gd name="connsiteX6" fmla="*/ 843904 w 924086"/>
                <a:gd name="connsiteY6" fmla="*/ 384791 h 410383"/>
                <a:gd name="connsiteX7" fmla="*/ 924086 w 924086"/>
                <a:gd name="connsiteY7" fmla="*/ 141875 h 410383"/>
                <a:gd name="connsiteX8" fmla="*/ 922174 w 924086"/>
                <a:gd name="connsiteY8" fmla="*/ 124318 h 410383"/>
                <a:gd name="connsiteX9" fmla="*/ 811146 w 924086"/>
                <a:gd name="connsiteY9" fmla="*/ 128641 h 410383"/>
                <a:gd name="connsiteX10" fmla="*/ 15814 w 924086"/>
                <a:gd name="connsiteY10" fmla="*/ 1388 h 410383"/>
                <a:gd name="connsiteX0" fmla="*/ 12850 w 961603"/>
                <a:gd name="connsiteY0" fmla="*/ 0 h 410383"/>
                <a:gd name="connsiteX1" fmla="*/ 0 w 961603"/>
                <a:gd name="connsiteY1" fmla="*/ 38310 h 410383"/>
                <a:gd name="connsiteX2" fmla="*/ 54964 w 961603"/>
                <a:gd name="connsiteY2" fmla="*/ 100049 h 410383"/>
                <a:gd name="connsiteX3" fmla="*/ 450340 w 961603"/>
                <a:gd name="connsiteY3" fmla="*/ 338242 h 410383"/>
                <a:gd name="connsiteX4" fmla="*/ 792663 w 961603"/>
                <a:gd name="connsiteY4" fmla="*/ 410076 h 410383"/>
                <a:gd name="connsiteX5" fmla="*/ 821086 w 961603"/>
                <a:gd name="connsiteY5" fmla="*/ 410383 h 410383"/>
                <a:gd name="connsiteX6" fmla="*/ 843904 w 961603"/>
                <a:gd name="connsiteY6" fmla="*/ 384791 h 410383"/>
                <a:gd name="connsiteX7" fmla="*/ 924086 w 961603"/>
                <a:gd name="connsiteY7" fmla="*/ 141875 h 410383"/>
                <a:gd name="connsiteX8" fmla="*/ 961603 w 961603"/>
                <a:gd name="connsiteY8" fmla="*/ 106050 h 410383"/>
                <a:gd name="connsiteX9" fmla="*/ 811146 w 961603"/>
                <a:gd name="connsiteY9" fmla="*/ 128641 h 410383"/>
                <a:gd name="connsiteX10" fmla="*/ 15814 w 961603"/>
                <a:gd name="connsiteY10" fmla="*/ 1388 h 410383"/>
                <a:gd name="connsiteX11" fmla="*/ 12850 w 961603"/>
                <a:gd name="connsiteY11" fmla="*/ 0 h 410383"/>
                <a:gd name="connsiteX0" fmla="*/ 12850 w 961603"/>
                <a:gd name="connsiteY0" fmla="*/ 0 h 410383"/>
                <a:gd name="connsiteX1" fmla="*/ 0 w 961603"/>
                <a:gd name="connsiteY1" fmla="*/ 38310 h 410383"/>
                <a:gd name="connsiteX2" fmla="*/ 54964 w 961603"/>
                <a:gd name="connsiteY2" fmla="*/ 100049 h 410383"/>
                <a:gd name="connsiteX3" fmla="*/ 450340 w 961603"/>
                <a:gd name="connsiteY3" fmla="*/ 338242 h 410383"/>
                <a:gd name="connsiteX4" fmla="*/ 792663 w 961603"/>
                <a:gd name="connsiteY4" fmla="*/ 410076 h 410383"/>
                <a:gd name="connsiteX5" fmla="*/ 821086 w 961603"/>
                <a:gd name="connsiteY5" fmla="*/ 410383 h 410383"/>
                <a:gd name="connsiteX6" fmla="*/ 843904 w 961603"/>
                <a:gd name="connsiteY6" fmla="*/ 384791 h 410383"/>
                <a:gd name="connsiteX7" fmla="*/ 940797 w 961603"/>
                <a:gd name="connsiteY7" fmla="*/ 171573 h 410383"/>
                <a:gd name="connsiteX8" fmla="*/ 961603 w 961603"/>
                <a:gd name="connsiteY8" fmla="*/ 106050 h 410383"/>
                <a:gd name="connsiteX9" fmla="*/ 811146 w 961603"/>
                <a:gd name="connsiteY9" fmla="*/ 128641 h 410383"/>
                <a:gd name="connsiteX10" fmla="*/ 15814 w 961603"/>
                <a:gd name="connsiteY10" fmla="*/ 1388 h 410383"/>
                <a:gd name="connsiteX11" fmla="*/ 12850 w 961603"/>
                <a:gd name="connsiteY11" fmla="*/ 0 h 410383"/>
                <a:gd name="connsiteX0" fmla="*/ 12850 w 961603"/>
                <a:gd name="connsiteY0" fmla="*/ 0 h 410383"/>
                <a:gd name="connsiteX1" fmla="*/ 0 w 961603"/>
                <a:gd name="connsiteY1" fmla="*/ 38310 h 410383"/>
                <a:gd name="connsiteX2" fmla="*/ 54964 w 961603"/>
                <a:gd name="connsiteY2" fmla="*/ 100049 h 410383"/>
                <a:gd name="connsiteX3" fmla="*/ 450340 w 961603"/>
                <a:gd name="connsiteY3" fmla="*/ 338242 h 410383"/>
                <a:gd name="connsiteX4" fmla="*/ 792663 w 961603"/>
                <a:gd name="connsiteY4" fmla="*/ 410076 h 410383"/>
                <a:gd name="connsiteX5" fmla="*/ 821086 w 961603"/>
                <a:gd name="connsiteY5" fmla="*/ 410383 h 410383"/>
                <a:gd name="connsiteX6" fmla="*/ 843904 w 961603"/>
                <a:gd name="connsiteY6" fmla="*/ 384791 h 410383"/>
                <a:gd name="connsiteX7" fmla="*/ 947090 w 961603"/>
                <a:gd name="connsiteY7" fmla="*/ 179550 h 410383"/>
                <a:gd name="connsiteX8" fmla="*/ 961603 w 961603"/>
                <a:gd name="connsiteY8" fmla="*/ 106050 h 410383"/>
                <a:gd name="connsiteX9" fmla="*/ 811146 w 961603"/>
                <a:gd name="connsiteY9" fmla="*/ 128641 h 410383"/>
                <a:gd name="connsiteX10" fmla="*/ 15814 w 961603"/>
                <a:gd name="connsiteY10" fmla="*/ 1388 h 410383"/>
                <a:gd name="connsiteX11" fmla="*/ 12850 w 961603"/>
                <a:gd name="connsiteY11" fmla="*/ 0 h 410383"/>
                <a:gd name="connsiteX0" fmla="*/ 12850 w 961603"/>
                <a:gd name="connsiteY0" fmla="*/ 0 h 410383"/>
                <a:gd name="connsiteX1" fmla="*/ 0 w 961603"/>
                <a:gd name="connsiteY1" fmla="*/ 38310 h 410383"/>
                <a:gd name="connsiteX2" fmla="*/ 54964 w 961603"/>
                <a:gd name="connsiteY2" fmla="*/ 100049 h 410383"/>
                <a:gd name="connsiteX3" fmla="*/ 450340 w 961603"/>
                <a:gd name="connsiteY3" fmla="*/ 338242 h 410383"/>
                <a:gd name="connsiteX4" fmla="*/ 792663 w 961603"/>
                <a:gd name="connsiteY4" fmla="*/ 410076 h 410383"/>
                <a:gd name="connsiteX5" fmla="*/ 821086 w 961603"/>
                <a:gd name="connsiteY5" fmla="*/ 410383 h 410383"/>
                <a:gd name="connsiteX6" fmla="*/ 843904 w 961603"/>
                <a:gd name="connsiteY6" fmla="*/ 384791 h 410383"/>
                <a:gd name="connsiteX7" fmla="*/ 947090 w 961603"/>
                <a:gd name="connsiteY7" fmla="*/ 179550 h 410383"/>
                <a:gd name="connsiteX8" fmla="*/ 961603 w 961603"/>
                <a:gd name="connsiteY8" fmla="*/ 106050 h 410383"/>
                <a:gd name="connsiteX9" fmla="*/ 811146 w 961603"/>
                <a:gd name="connsiteY9" fmla="*/ 128641 h 410383"/>
                <a:gd name="connsiteX10" fmla="*/ 15814 w 961603"/>
                <a:gd name="connsiteY10" fmla="*/ 1388 h 410383"/>
                <a:gd name="connsiteX11" fmla="*/ 12850 w 961603"/>
                <a:gd name="connsiteY11" fmla="*/ 0 h 410383"/>
                <a:gd name="connsiteX0" fmla="*/ 38030 w 961603"/>
                <a:gd name="connsiteY0" fmla="*/ 30512 h 408995"/>
                <a:gd name="connsiteX1" fmla="*/ 0 w 961603"/>
                <a:gd name="connsiteY1" fmla="*/ 36922 h 408995"/>
                <a:gd name="connsiteX2" fmla="*/ 54964 w 961603"/>
                <a:gd name="connsiteY2" fmla="*/ 98661 h 408995"/>
                <a:gd name="connsiteX3" fmla="*/ 450340 w 961603"/>
                <a:gd name="connsiteY3" fmla="*/ 336854 h 408995"/>
                <a:gd name="connsiteX4" fmla="*/ 792663 w 961603"/>
                <a:gd name="connsiteY4" fmla="*/ 408688 h 408995"/>
                <a:gd name="connsiteX5" fmla="*/ 821086 w 961603"/>
                <a:gd name="connsiteY5" fmla="*/ 408995 h 408995"/>
                <a:gd name="connsiteX6" fmla="*/ 843904 w 961603"/>
                <a:gd name="connsiteY6" fmla="*/ 383403 h 408995"/>
                <a:gd name="connsiteX7" fmla="*/ 947090 w 961603"/>
                <a:gd name="connsiteY7" fmla="*/ 178162 h 408995"/>
                <a:gd name="connsiteX8" fmla="*/ 961603 w 961603"/>
                <a:gd name="connsiteY8" fmla="*/ 104662 h 408995"/>
                <a:gd name="connsiteX9" fmla="*/ 811146 w 961603"/>
                <a:gd name="connsiteY9" fmla="*/ 127253 h 408995"/>
                <a:gd name="connsiteX10" fmla="*/ 15814 w 961603"/>
                <a:gd name="connsiteY10" fmla="*/ 0 h 408995"/>
                <a:gd name="connsiteX11" fmla="*/ 38030 w 961603"/>
                <a:gd name="connsiteY11" fmla="*/ 30512 h 408995"/>
                <a:gd name="connsiteX0" fmla="*/ 38030 w 961603"/>
                <a:gd name="connsiteY0" fmla="*/ 30512 h 408995"/>
                <a:gd name="connsiteX1" fmla="*/ 0 w 961603"/>
                <a:gd name="connsiteY1" fmla="*/ 36922 h 408995"/>
                <a:gd name="connsiteX2" fmla="*/ 57883 w 961603"/>
                <a:gd name="connsiteY2" fmla="*/ 127945 h 408995"/>
                <a:gd name="connsiteX3" fmla="*/ 450340 w 961603"/>
                <a:gd name="connsiteY3" fmla="*/ 336854 h 408995"/>
                <a:gd name="connsiteX4" fmla="*/ 792663 w 961603"/>
                <a:gd name="connsiteY4" fmla="*/ 408688 h 408995"/>
                <a:gd name="connsiteX5" fmla="*/ 821086 w 961603"/>
                <a:gd name="connsiteY5" fmla="*/ 408995 h 408995"/>
                <a:gd name="connsiteX6" fmla="*/ 843904 w 961603"/>
                <a:gd name="connsiteY6" fmla="*/ 383403 h 408995"/>
                <a:gd name="connsiteX7" fmla="*/ 947090 w 961603"/>
                <a:gd name="connsiteY7" fmla="*/ 178162 h 408995"/>
                <a:gd name="connsiteX8" fmla="*/ 961603 w 961603"/>
                <a:gd name="connsiteY8" fmla="*/ 104662 h 408995"/>
                <a:gd name="connsiteX9" fmla="*/ 811146 w 961603"/>
                <a:gd name="connsiteY9" fmla="*/ 127253 h 408995"/>
                <a:gd name="connsiteX10" fmla="*/ 15814 w 961603"/>
                <a:gd name="connsiteY10" fmla="*/ 0 h 408995"/>
                <a:gd name="connsiteX11" fmla="*/ 38030 w 961603"/>
                <a:gd name="connsiteY11" fmla="*/ 30512 h 408995"/>
                <a:gd name="connsiteX0" fmla="*/ 22217 w 945790"/>
                <a:gd name="connsiteY0" fmla="*/ 30512 h 408995"/>
                <a:gd name="connsiteX1" fmla="*/ 8396 w 945790"/>
                <a:gd name="connsiteY1" fmla="*/ 59066 h 408995"/>
                <a:gd name="connsiteX2" fmla="*/ 42070 w 945790"/>
                <a:gd name="connsiteY2" fmla="*/ 127945 h 408995"/>
                <a:gd name="connsiteX3" fmla="*/ 434527 w 945790"/>
                <a:gd name="connsiteY3" fmla="*/ 336854 h 408995"/>
                <a:gd name="connsiteX4" fmla="*/ 776850 w 945790"/>
                <a:gd name="connsiteY4" fmla="*/ 408688 h 408995"/>
                <a:gd name="connsiteX5" fmla="*/ 805273 w 945790"/>
                <a:gd name="connsiteY5" fmla="*/ 408995 h 408995"/>
                <a:gd name="connsiteX6" fmla="*/ 828091 w 945790"/>
                <a:gd name="connsiteY6" fmla="*/ 383403 h 408995"/>
                <a:gd name="connsiteX7" fmla="*/ 931277 w 945790"/>
                <a:gd name="connsiteY7" fmla="*/ 178162 h 408995"/>
                <a:gd name="connsiteX8" fmla="*/ 945790 w 945790"/>
                <a:gd name="connsiteY8" fmla="*/ 104662 h 408995"/>
                <a:gd name="connsiteX9" fmla="*/ 795333 w 945790"/>
                <a:gd name="connsiteY9" fmla="*/ 127253 h 408995"/>
                <a:gd name="connsiteX10" fmla="*/ 1 w 945790"/>
                <a:gd name="connsiteY10" fmla="*/ 0 h 408995"/>
                <a:gd name="connsiteX11" fmla="*/ 22217 w 945790"/>
                <a:gd name="connsiteY11" fmla="*/ 30512 h 408995"/>
                <a:gd name="connsiteX0" fmla="*/ 22215 w 945788"/>
                <a:gd name="connsiteY0" fmla="*/ 30512 h 408995"/>
                <a:gd name="connsiteX1" fmla="*/ 8394 w 945788"/>
                <a:gd name="connsiteY1" fmla="*/ 59066 h 408995"/>
                <a:gd name="connsiteX2" fmla="*/ 42068 w 945788"/>
                <a:gd name="connsiteY2" fmla="*/ 127945 h 408995"/>
                <a:gd name="connsiteX3" fmla="*/ 434525 w 945788"/>
                <a:gd name="connsiteY3" fmla="*/ 336854 h 408995"/>
                <a:gd name="connsiteX4" fmla="*/ 776848 w 945788"/>
                <a:gd name="connsiteY4" fmla="*/ 408688 h 408995"/>
                <a:gd name="connsiteX5" fmla="*/ 805271 w 945788"/>
                <a:gd name="connsiteY5" fmla="*/ 408995 h 408995"/>
                <a:gd name="connsiteX6" fmla="*/ 828089 w 945788"/>
                <a:gd name="connsiteY6" fmla="*/ 383403 h 408995"/>
                <a:gd name="connsiteX7" fmla="*/ 931275 w 945788"/>
                <a:gd name="connsiteY7" fmla="*/ 178162 h 408995"/>
                <a:gd name="connsiteX8" fmla="*/ 945788 w 945788"/>
                <a:gd name="connsiteY8" fmla="*/ 104662 h 408995"/>
                <a:gd name="connsiteX9" fmla="*/ 795331 w 945788"/>
                <a:gd name="connsiteY9" fmla="*/ 127253 h 408995"/>
                <a:gd name="connsiteX10" fmla="*/ -1 w 945788"/>
                <a:gd name="connsiteY10" fmla="*/ -1 h 408995"/>
                <a:gd name="connsiteX11" fmla="*/ 22215 w 945788"/>
                <a:gd name="connsiteY11" fmla="*/ 30512 h 40899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945788" h="408995">
                  <a:moveTo>
                    <a:pt x="22215" y="30512"/>
                  </a:moveTo>
                  <a:lnTo>
                    <a:pt x="8394" y="59066"/>
                  </a:lnTo>
                  <a:lnTo>
                    <a:pt x="42068" y="127945"/>
                  </a:lnTo>
                  <a:cubicBezTo>
                    <a:pt x="152886" y="229228"/>
                    <a:pt x="312062" y="290064"/>
                    <a:pt x="434525" y="336854"/>
                  </a:cubicBezTo>
                  <a:cubicBezTo>
                    <a:pt x="556988" y="383644"/>
                    <a:pt x="662670" y="401806"/>
                    <a:pt x="776848" y="408688"/>
                  </a:cubicBezTo>
                  <a:lnTo>
                    <a:pt x="805271" y="408995"/>
                  </a:lnTo>
                  <a:lnTo>
                    <a:pt x="828089" y="383403"/>
                  </a:lnTo>
                  <a:cubicBezTo>
                    <a:pt x="878712" y="314062"/>
                    <a:pt x="901746" y="247788"/>
                    <a:pt x="931275" y="178162"/>
                  </a:cubicBezTo>
                  <a:lnTo>
                    <a:pt x="945788" y="104662"/>
                  </a:lnTo>
                  <a:cubicBezTo>
                    <a:pt x="908779" y="106103"/>
                    <a:pt x="832340" y="125812"/>
                    <a:pt x="795331" y="127253"/>
                  </a:cubicBezTo>
                  <a:cubicBezTo>
                    <a:pt x="484735" y="127253"/>
                    <a:pt x="203542" y="78622"/>
                    <a:pt x="-1" y="-1"/>
                  </a:cubicBezTo>
                  <a:lnTo>
                    <a:pt x="22215" y="30512"/>
                  </a:lnTo>
                  <a:close/>
                </a:path>
              </a:pathLst>
            </a:custGeom>
            <a:solidFill>
              <a:srgbClr val="B4A00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97" name="任意多边形 96"/>
          <p:cNvSpPr/>
          <p:nvPr/>
        </p:nvSpPr>
        <p:spPr>
          <a:xfrm rot="19595597">
            <a:off x="9828455" y="676167"/>
            <a:ext cx="2185366" cy="693888"/>
          </a:xfrm>
          <a:custGeom>
            <a:avLst/>
            <a:gdLst>
              <a:gd name="connsiteX0" fmla="*/ 1329115 w 1398046"/>
              <a:gd name="connsiteY0" fmla="*/ 99317 h 418957"/>
              <a:gd name="connsiteX1" fmla="*/ 1398046 w 1398046"/>
              <a:gd name="connsiteY1" fmla="*/ 195984 h 418957"/>
              <a:gd name="connsiteX2" fmla="*/ 699023 w 1398046"/>
              <a:gd name="connsiteY2" fmla="*/ 418957 h 418957"/>
              <a:gd name="connsiteX3" fmla="*/ 0 w 1398046"/>
              <a:gd name="connsiteY3" fmla="*/ 195984 h 418957"/>
              <a:gd name="connsiteX4" fmla="*/ 308192 w 1398046"/>
              <a:gd name="connsiteY4" fmla="*/ 11092 h 418957"/>
              <a:gd name="connsiteX5" fmla="*/ 362716 w 1398046"/>
              <a:gd name="connsiteY5" fmla="*/ 1652 h 418957"/>
              <a:gd name="connsiteX6" fmla="*/ 359914 w 1398046"/>
              <a:gd name="connsiteY6" fmla="*/ 34235 h 418957"/>
              <a:gd name="connsiteX7" fmla="*/ 360944 w 1398046"/>
              <a:gd name="connsiteY7" fmla="*/ 43845 h 418957"/>
              <a:gd name="connsiteX8" fmla="*/ 316180 w 1398046"/>
              <a:gd name="connsiteY8" fmla="*/ 56721 h 418957"/>
              <a:gd name="connsiteX9" fmla="*/ 157256 w 1398046"/>
              <a:gd name="connsiteY9" fmla="*/ 190477 h 418957"/>
              <a:gd name="connsiteX10" fmla="*/ 699856 w 1398046"/>
              <a:gd name="connsiteY10" fmla="*/ 379637 h 418957"/>
              <a:gd name="connsiteX11" fmla="*/ 1242456 w 1398046"/>
              <a:gd name="connsiteY11" fmla="*/ 190477 h 418957"/>
              <a:gd name="connsiteX12" fmla="*/ 1149788 w 1398046"/>
              <a:gd name="connsiteY12" fmla="*/ 84716 h 418957"/>
              <a:gd name="connsiteX13" fmla="*/ 1064688 w 1398046"/>
              <a:gd name="connsiteY13" fmla="*/ 50457 h 418957"/>
              <a:gd name="connsiteX14" fmla="*/ 1034154 w 1398046"/>
              <a:gd name="connsiteY14" fmla="*/ 42893 h 418957"/>
              <a:gd name="connsiteX15" fmla="*/ 1035489 w 1398046"/>
              <a:gd name="connsiteY15" fmla="*/ 27354 h 418957"/>
              <a:gd name="connsiteX16" fmla="*/ 1032557 w 1398046"/>
              <a:gd name="connsiteY16" fmla="*/ 0 h 418957"/>
              <a:gd name="connsiteX17" fmla="*/ 1169031 w 1398046"/>
              <a:gd name="connsiteY17" fmla="*/ 30936 h 418957"/>
              <a:gd name="connsiteX18" fmla="*/ 1278664 w 1398046"/>
              <a:gd name="connsiteY18" fmla="*/ 71318 h 418957"/>
              <a:gd name="connsiteX19" fmla="*/ 1329115 w 1398046"/>
              <a:gd name="connsiteY19" fmla="*/ 99317 h 41895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</a:cxnLst>
            <a:rect l="l" t="t" r="r" b="b"/>
            <a:pathLst>
              <a:path w="1398046" h="418957">
                <a:moveTo>
                  <a:pt x="1329115" y="99317"/>
                </a:moveTo>
                <a:cubicBezTo>
                  <a:pt x="1373291" y="128560"/>
                  <a:pt x="1398046" y="161350"/>
                  <a:pt x="1398046" y="195984"/>
                </a:cubicBezTo>
                <a:cubicBezTo>
                  <a:pt x="1398046" y="319129"/>
                  <a:pt x="1085083" y="418957"/>
                  <a:pt x="699023" y="418957"/>
                </a:cubicBezTo>
                <a:cubicBezTo>
                  <a:pt x="312963" y="418957"/>
                  <a:pt x="0" y="319129"/>
                  <a:pt x="0" y="195984"/>
                </a:cubicBezTo>
                <a:cubicBezTo>
                  <a:pt x="0" y="119019"/>
                  <a:pt x="122251" y="51162"/>
                  <a:pt x="308192" y="11092"/>
                </a:cubicBezTo>
                <a:lnTo>
                  <a:pt x="362716" y="1652"/>
                </a:lnTo>
                <a:lnTo>
                  <a:pt x="359914" y="34235"/>
                </a:lnTo>
                <a:lnTo>
                  <a:pt x="360944" y="43845"/>
                </a:lnTo>
                <a:lnTo>
                  <a:pt x="316180" y="56721"/>
                </a:lnTo>
                <a:cubicBezTo>
                  <a:pt x="217988" y="90952"/>
                  <a:pt x="157256" y="138242"/>
                  <a:pt x="157256" y="190477"/>
                </a:cubicBezTo>
                <a:cubicBezTo>
                  <a:pt x="157256" y="294947"/>
                  <a:pt x="400186" y="379637"/>
                  <a:pt x="699856" y="379637"/>
                </a:cubicBezTo>
                <a:cubicBezTo>
                  <a:pt x="999526" y="379637"/>
                  <a:pt x="1242456" y="294947"/>
                  <a:pt x="1242456" y="190477"/>
                </a:cubicBezTo>
                <a:cubicBezTo>
                  <a:pt x="1242456" y="151301"/>
                  <a:pt x="1208294" y="114906"/>
                  <a:pt x="1149788" y="84716"/>
                </a:cubicBezTo>
                <a:cubicBezTo>
                  <a:pt x="1125411" y="72137"/>
                  <a:pt x="1096807" y="60635"/>
                  <a:pt x="1064688" y="50457"/>
                </a:cubicBezTo>
                <a:lnTo>
                  <a:pt x="1034154" y="42893"/>
                </a:lnTo>
                <a:lnTo>
                  <a:pt x="1035489" y="27354"/>
                </a:lnTo>
                <a:lnTo>
                  <a:pt x="1032557" y="0"/>
                </a:lnTo>
                <a:lnTo>
                  <a:pt x="1169031" y="30936"/>
                </a:lnTo>
                <a:cubicBezTo>
                  <a:pt x="1210410" y="42933"/>
                  <a:pt x="1247259" y="56491"/>
                  <a:pt x="1278664" y="71318"/>
                </a:cubicBezTo>
                <a:cubicBezTo>
                  <a:pt x="1297507" y="80215"/>
                  <a:pt x="1314390" y="89569"/>
                  <a:pt x="1329115" y="99317"/>
                </a:cubicBezTo>
                <a:close/>
              </a:path>
            </a:pathLst>
          </a:custGeom>
          <a:solidFill>
            <a:srgbClr val="62262A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181" name="组合 180"/>
          <p:cNvGrpSpPr/>
          <p:nvPr/>
        </p:nvGrpSpPr>
        <p:grpSpPr>
          <a:xfrm>
            <a:off x="634033" y="629270"/>
            <a:ext cx="1568502" cy="992302"/>
            <a:chOff x="4937469" y="2602268"/>
            <a:chExt cx="1943997" cy="1208443"/>
          </a:xfrm>
        </p:grpSpPr>
        <p:grpSp>
          <p:nvGrpSpPr>
            <p:cNvPr id="171" name="组合 170"/>
            <p:cNvGrpSpPr/>
            <p:nvPr/>
          </p:nvGrpSpPr>
          <p:grpSpPr>
            <a:xfrm>
              <a:off x="5428066" y="2602268"/>
              <a:ext cx="1208443" cy="1208443"/>
              <a:chOff x="2733111" y="3302594"/>
              <a:chExt cx="748987" cy="748987"/>
            </a:xfrm>
          </p:grpSpPr>
          <p:sp>
            <p:nvSpPr>
              <p:cNvPr id="168" name="椭圆 167"/>
              <p:cNvSpPr/>
              <p:nvPr/>
            </p:nvSpPr>
            <p:spPr>
              <a:xfrm>
                <a:off x="2733111" y="3302594"/>
                <a:ext cx="748987" cy="748987"/>
              </a:xfrm>
              <a:prstGeom prst="ellipse">
                <a:avLst/>
              </a:prstGeom>
              <a:solidFill>
                <a:srgbClr val="13A98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grpSp>
            <p:nvGrpSpPr>
              <p:cNvPr id="169" name="组合 168"/>
              <p:cNvGrpSpPr/>
              <p:nvPr/>
            </p:nvGrpSpPr>
            <p:grpSpPr>
              <a:xfrm>
                <a:off x="2778776" y="3385494"/>
                <a:ext cx="551747" cy="666087"/>
                <a:chOff x="3103425" y="3016397"/>
                <a:chExt cx="280889" cy="567580"/>
              </a:xfrm>
            </p:grpSpPr>
            <p:sp>
              <p:nvSpPr>
                <p:cNvPr id="102" name="Freeform 22"/>
                <p:cNvSpPr>
                  <a:spLocks/>
                </p:cNvSpPr>
                <p:nvPr/>
              </p:nvSpPr>
              <p:spPr bwMode="auto">
                <a:xfrm>
                  <a:off x="3103425" y="3076446"/>
                  <a:ext cx="211149" cy="507531"/>
                </a:xfrm>
                <a:custGeom>
                  <a:avLst/>
                  <a:gdLst>
                    <a:gd name="T0" fmla="*/ 18 w 45"/>
                    <a:gd name="T1" fmla="*/ 6 h 109"/>
                    <a:gd name="T2" fmla="*/ 18 w 45"/>
                    <a:gd name="T3" fmla="*/ 3 h 109"/>
                    <a:gd name="T4" fmla="*/ 22 w 45"/>
                    <a:gd name="T5" fmla="*/ 8 h 109"/>
                    <a:gd name="T6" fmla="*/ 23 w 45"/>
                    <a:gd name="T7" fmla="*/ 0 h 109"/>
                    <a:gd name="T8" fmla="*/ 28 w 45"/>
                    <a:gd name="T9" fmla="*/ 2 h 109"/>
                    <a:gd name="T10" fmla="*/ 32 w 45"/>
                    <a:gd name="T11" fmla="*/ 5 h 109"/>
                    <a:gd name="T12" fmla="*/ 34 w 45"/>
                    <a:gd name="T13" fmla="*/ 8 h 109"/>
                    <a:gd name="T14" fmla="*/ 32 w 45"/>
                    <a:gd name="T15" fmla="*/ 9 h 109"/>
                    <a:gd name="T16" fmla="*/ 28 w 45"/>
                    <a:gd name="T17" fmla="*/ 11 h 109"/>
                    <a:gd name="T18" fmla="*/ 28 w 45"/>
                    <a:gd name="T19" fmla="*/ 6 h 109"/>
                    <a:gd name="T20" fmla="*/ 25 w 45"/>
                    <a:gd name="T21" fmla="*/ 6 h 109"/>
                    <a:gd name="T22" fmla="*/ 21 w 45"/>
                    <a:gd name="T23" fmla="*/ 11 h 109"/>
                    <a:gd name="T24" fmla="*/ 17 w 45"/>
                    <a:gd name="T25" fmla="*/ 16 h 109"/>
                    <a:gd name="T26" fmla="*/ 21 w 45"/>
                    <a:gd name="T27" fmla="*/ 20 h 109"/>
                    <a:gd name="T28" fmla="*/ 24 w 45"/>
                    <a:gd name="T29" fmla="*/ 20 h 109"/>
                    <a:gd name="T30" fmla="*/ 25 w 45"/>
                    <a:gd name="T31" fmla="*/ 13 h 109"/>
                    <a:gd name="T32" fmla="*/ 29 w 45"/>
                    <a:gd name="T33" fmla="*/ 14 h 109"/>
                    <a:gd name="T34" fmla="*/ 31 w 45"/>
                    <a:gd name="T35" fmla="*/ 15 h 109"/>
                    <a:gd name="T36" fmla="*/ 34 w 45"/>
                    <a:gd name="T37" fmla="*/ 22 h 109"/>
                    <a:gd name="T38" fmla="*/ 37 w 45"/>
                    <a:gd name="T39" fmla="*/ 27 h 109"/>
                    <a:gd name="T40" fmla="*/ 35 w 45"/>
                    <a:gd name="T41" fmla="*/ 28 h 109"/>
                    <a:gd name="T42" fmla="*/ 32 w 45"/>
                    <a:gd name="T43" fmla="*/ 25 h 109"/>
                    <a:gd name="T44" fmla="*/ 32 w 45"/>
                    <a:gd name="T45" fmla="*/ 29 h 109"/>
                    <a:gd name="T46" fmla="*/ 27 w 45"/>
                    <a:gd name="T47" fmla="*/ 31 h 109"/>
                    <a:gd name="T48" fmla="*/ 24 w 45"/>
                    <a:gd name="T49" fmla="*/ 37 h 109"/>
                    <a:gd name="T50" fmla="*/ 20 w 45"/>
                    <a:gd name="T51" fmla="*/ 42 h 109"/>
                    <a:gd name="T52" fmla="*/ 19 w 45"/>
                    <a:gd name="T53" fmla="*/ 43 h 109"/>
                    <a:gd name="T54" fmla="*/ 13 w 45"/>
                    <a:gd name="T55" fmla="*/ 43 h 109"/>
                    <a:gd name="T56" fmla="*/ 14 w 45"/>
                    <a:gd name="T57" fmla="*/ 48 h 109"/>
                    <a:gd name="T58" fmla="*/ 19 w 45"/>
                    <a:gd name="T59" fmla="*/ 53 h 109"/>
                    <a:gd name="T60" fmla="*/ 21 w 45"/>
                    <a:gd name="T61" fmla="*/ 58 h 109"/>
                    <a:gd name="T62" fmla="*/ 25 w 45"/>
                    <a:gd name="T63" fmla="*/ 55 h 109"/>
                    <a:gd name="T64" fmla="*/ 29 w 45"/>
                    <a:gd name="T65" fmla="*/ 56 h 109"/>
                    <a:gd name="T66" fmla="*/ 36 w 45"/>
                    <a:gd name="T67" fmla="*/ 64 h 109"/>
                    <a:gd name="T68" fmla="*/ 41 w 45"/>
                    <a:gd name="T69" fmla="*/ 66 h 109"/>
                    <a:gd name="T70" fmla="*/ 45 w 45"/>
                    <a:gd name="T71" fmla="*/ 70 h 109"/>
                    <a:gd name="T72" fmla="*/ 43 w 45"/>
                    <a:gd name="T73" fmla="*/ 75 h 109"/>
                    <a:gd name="T74" fmla="*/ 42 w 45"/>
                    <a:gd name="T75" fmla="*/ 82 h 109"/>
                    <a:gd name="T76" fmla="*/ 38 w 45"/>
                    <a:gd name="T77" fmla="*/ 86 h 109"/>
                    <a:gd name="T78" fmla="*/ 35 w 45"/>
                    <a:gd name="T79" fmla="*/ 90 h 109"/>
                    <a:gd name="T80" fmla="*/ 32 w 45"/>
                    <a:gd name="T81" fmla="*/ 94 h 109"/>
                    <a:gd name="T82" fmla="*/ 30 w 45"/>
                    <a:gd name="T83" fmla="*/ 102 h 109"/>
                    <a:gd name="T84" fmla="*/ 29 w 45"/>
                    <a:gd name="T85" fmla="*/ 107 h 109"/>
                    <a:gd name="T86" fmla="*/ 27 w 45"/>
                    <a:gd name="T87" fmla="*/ 107 h 109"/>
                    <a:gd name="T88" fmla="*/ 25 w 45"/>
                    <a:gd name="T89" fmla="*/ 104 h 109"/>
                    <a:gd name="T90" fmla="*/ 24 w 45"/>
                    <a:gd name="T91" fmla="*/ 96 h 109"/>
                    <a:gd name="T92" fmla="*/ 26 w 45"/>
                    <a:gd name="T93" fmla="*/ 88 h 109"/>
                    <a:gd name="T94" fmla="*/ 26 w 45"/>
                    <a:gd name="T95" fmla="*/ 81 h 109"/>
                    <a:gd name="T96" fmla="*/ 22 w 45"/>
                    <a:gd name="T97" fmla="*/ 74 h 109"/>
                    <a:gd name="T98" fmla="*/ 20 w 45"/>
                    <a:gd name="T99" fmla="*/ 68 h 109"/>
                    <a:gd name="T100" fmla="*/ 21 w 45"/>
                    <a:gd name="T101" fmla="*/ 61 h 109"/>
                    <a:gd name="T102" fmla="*/ 17 w 45"/>
                    <a:gd name="T103" fmla="*/ 57 h 109"/>
                    <a:gd name="T104" fmla="*/ 14 w 45"/>
                    <a:gd name="T105" fmla="*/ 55 h 109"/>
                    <a:gd name="T106" fmla="*/ 6 w 45"/>
                    <a:gd name="T107" fmla="*/ 48 h 109"/>
                    <a:gd name="T108" fmla="*/ 5 w 45"/>
                    <a:gd name="T109" fmla="*/ 47 h 109"/>
                    <a:gd name="T110" fmla="*/ 2 w 45"/>
                    <a:gd name="T111" fmla="*/ 43 h 109"/>
                    <a:gd name="T112" fmla="*/ 15 w 45"/>
                    <a:gd name="T113" fmla="*/ 7 h 10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</a:cxnLst>
                  <a:rect l="0" t="0" r="r" b="b"/>
                  <a:pathLst>
                    <a:path w="45" h="109">
                      <a:moveTo>
                        <a:pt x="15" y="7"/>
                      </a:moveTo>
                      <a:cubicBezTo>
                        <a:pt x="15" y="7"/>
                        <a:pt x="15" y="7"/>
                        <a:pt x="16" y="7"/>
                      </a:cubicBezTo>
                      <a:cubicBezTo>
                        <a:pt x="17" y="7"/>
                        <a:pt x="17" y="6"/>
                        <a:pt x="18" y="6"/>
                      </a:cubicBezTo>
                      <a:cubicBezTo>
                        <a:pt x="18" y="7"/>
                        <a:pt x="18" y="7"/>
                        <a:pt x="18" y="7"/>
                      </a:cubicBezTo>
                      <a:cubicBezTo>
                        <a:pt x="19" y="7"/>
                        <a:pt x="19" y="5"/>
                        <a:pt x="18" y="4"/>
                      </a:cubicBezTo>
                      <a:cubicBezTo>
                        <a:pt x="18" y="3"/>
                        <a:pt x="18" y="4"/>
                        <a:pt x="18" y="3"/>
                      </a:cubicBezTo>
                      <a:cubicBezTo>
                        <a:pt x="20" y="2"/>
                        <a:pt x="19" y="4"/>
                        <a:pt x="20" y="3"/>
                      </a:cubicBezTo>
                      <a:cubicBezTo>
                        <a:pt x="21" y="5"/>
                        <a:pt x="21" y="5"/>
                        <a:pt x="22" y="6"/>
                      </a:cubicBezTo>
                      <a:cubicBezTo>
                        <a:pt x="22" y="7"/>
                        <a:pt x="21" y="7"/>
                        <a:pt x="22" y="8"/>
                      </a:cubicBezTo>
                      <a:cubicBezTo>
                        <a:pt x="22" y="7"/>
                        <a:pt x="23" y="6"/>
                        <a:pt x="23" y="6"/>
                      </a:cubicBezTo>
                      <a:cubicBezTo>
                        <a:pt x="23" y="5"/>
                        <a:pt x="22" y="5"/>
                        <a:pt x="22" y="5"/>
                      </a:cubicBezTo>
                      <a:cubicBezTo>
                        <a:pt x="20" y="4"/>
                        <a:pt x="22" y="1"/>
                        <a:pt x="23" y="0"/>
                      </a:cubicBezTo>
                      <a:cubicBezTo>
                        <a:pt x="24" y="0"/>
                        <a:pt x="24" y="1"/>
                        <a:pt x="24" y="2"/>
                      </a:cubicBezTo>
                      <a:cubicBezTo>
                        <a:pt x="24" y="1"/>
                        <a:pt x="26" y="0"/>
                        <a:pt x="26" y="2"/>
                      </a:cubicBezTo>
                      <a:cubicBezTo>
                        <a:pt x="27" y="2"/>
                        <a:pt x="27" y="2"/>
                        <a:pt x="28" y="2"/>
                      </a:cubicBezTo>
                      <a:cubicBezTo>
                        <a:pt x="29" y="2"/>
                        <a:pt x="29" y="2"/>
                        <a:pt x="29" y="3"/>
                      </a:cubicBezTo>
                      <a:cubicBezTo>
                        <a:pt x="30" y="3"/>
                        <a:pt x="31" y="3"/>
                        <a:pt x="31" y="3"/>
                      </a:cubicBezTo>
                      <a:cubicBezTo>
                        <a:pt x="31" y="4"/>
                        <a:pt x="32" y="4"/>
                        <a:pt x="32" y="5"/>
                      </a:cubicBezTo>
                      <a:cubicBezTo>
                        <a:pt x="32" y="6"/>
                        <a:pt x="32" y="6"/>
                        <a:pt x="32" y="6"/>
                      </a:cubicBezTo>
                      <a:cubicBezTo>
                        <a:pt x="32" y="6"/>
                        <a:pt x="33" y="7"/>
                        <a:pt x="34" y="7"/>
                      </a:cubicBezTo>
                      <a:cubicBezTo>
                        <a:pt x="34" y="7"/>
                        <a:pt x="34" y="8"/>
                        <a:pt x="34" y="8"/>
                      </a:cubicBezTo>
                      <a:cubicBezTo>
                        <a:pt x="34" y="8"/>
                        <a:pt x="34" y="9"/>
                        <a:pt x="34" y="9"/>
                      </a:cubicBezTo>
                      <a:cubicBezTo>
                        <a:pt x="33" y="9"/>
                        <a:pt x="33" y="10"/>
                        <a:pt x="33" y="11"/>
                      </a:cubicBezTo>
                      <a:cubicBezTo>
                        <a:pt x="33" y="10"/>
                        <a:pt x="32" y="10"/>
                        <a:pt x="32" y="9"/>
                      </a:cubicBezTo>
                      <a:cubicBezTo>
                        <a:pt x="32" y="10"/>
                        <a:pt x="32" y="10"/>
                        <a:pt x="32" y="11"/>
                      </a:cubicBezTo>
                      <a:cubicBezTo>
                        <a:pt x="32" y="13"/>
                        <a:pt x="31" y="13"/>
                        <a:pt x="32" y="14"/>
                      </a:cubicBezTo>
                      <a:cubicBezTo>
                        <a:pt x="30" y="14"/>
                        <a:pt x="29" y="12"/>
                        <a:pt x="28" y="11"/>
                      </a:cubicBezTo>
                      <a:cubicBezTo>
                        <a:pt x="27" y="11"/>
                        <a:pt x="26" y="11"/>
                        <a:pt x="26" y="11"/>
                      </a:cubicBezTo>
                      <a:cubicBezTo>
                        <a:pt x="26" y="9"/>
                        <a:pt x="28" y="10"/>
                        <a:pt x="29" y="8"/>
                      </a:cubicBezTo>
                      <a:cubicBezTo>
                        <a:pt x="29" y="6"/>
                        <a:pt x="27" y="7"/>
                        <a:pt x="28" y="6"/>
                      </a:cubicBezTo>
                      <a:cubicBezTo>
                        <a:pt x="27" y="6"/>
                        <a:pt x="26" y="5"/>
                        <a:pt x="26" y="6"/>
                      </a:cubicBezTo>
                      <a:cubicBezTo>
                        <a:pt x="26" y="5"/>
                        <a:pt x="25" y="5"/>
                        <a:pt x="24" y="5"/>
                      </a:cubicBezTo>
                      <a:cubicBezTo>
                        <a:pt x="24" y="5"/>
                        <a:pt x="25" y="5"/>
                        <a:pt x="25" y="6"/>
                      </a:cubicBezTo>
                      <a:cubicBezTo>
                        <a:pt x="25" y="7"/>
                        <a:pt x="25" y="8"/>
                        <a:pt x="25" y="9"/>
                      </a:cubicBezTo>
                      <a:cubicBezTo>
                        <a:pt x="24" y="9"/>
                        <a:pt x="23" y="9"/>
                        <a:pt x="21" y="10"/>
                      </a:cubicBezTo>
                      <a:cubicBezTo>
                        <a:pt x="21" y="10"/>
                        <a:pt x="21" y="10"/>
                        <a:pt x="21" y="11"/>
                      </a:cubicBezTo>
                      <a:cubicBezTo>
                        <a:pt x="20" y="11"/>
                        <a:pt x="20" y="12"/>
                        <a:pt x="19" y="13"/>
                      </a:cubicBezTo>
                      <a:cubicBezTo>
                        <a:pt x="19" y="13"/>
                        <a:pt x="18" y="14"/>
                        <a:pt x="17" y="15"/>
                      </a:cubicBezTo>
                      <a:cubicBezTo>
                        <a:pt x="17" y="15"/>
                        <a:pt x="18" y="16"/>
                        <a:pt x="17" y="16"/>
                      </a:cubicBezTo>
                      <a:cubicBezTo>
                        <a:pt x="17" y="17"/>
                        <a:pt x="18" y="16"/>
                        <a:pt x="18" y="18"/>
                      </a:cubicBezTo>
                      <a:cubicBezTo>
                        <a:pt x="19" y="18"/>
                        <a:pt x="20" y="19"/>
                        <a:pt x="20" y="20"/>
                      </a:cubicBezTo>
                      <a:cubicBezTo>
                        <a:pt x="21" y="20"/>
                        <a:pt x="21" y="19"/>
                        <a:pt x="21" y="20"/>
                      </a:cubicBezTo>
                      <a:cubicBezTo>
                        <a:pt x="22" y="20"/>
                        <a:pt x="22" y="19"/>
                        <a:pt x="22" y="20"/>
                      </a:cubicBezTo>
                      <a:cubicBezTo>
                        <a:pt x="22" y="21"/>
                        <a:pt x="23" y="22"/>
                        <a:pt x="23" y="23"/>
                      </a:cubicBezTo>
                      <a:cubicBezTo>
                        <a:pt x="23" y="22"/>
                        <a:pt x="23" y="20"/>
                        <a:pt x="24" y="20"/>
                      </a:cubicBezTo>
                      <a:cubicBezTo>
                        <a:pt x="24" y="19"/>
                        <a:pt x="24" y="20"/>
                        <a:pt x="23" y="19"/>
                      </a:cubicBezTo>
                      <a:cubicBezTo>
                        <a:pt x="24" y="18"/>
                        <a:pt x="24" y="19"/>
                        <a:pt x="25" y="19"/>
                      </a:cubicBezTo>
                      <a:cubicBezTo>
                        <a:pt x="24" y="17"/>
                        <a:pt x="25" y="15"/>
                        <a:pt x="25" y="13"/>
                      </a:cubicBezTo>
                      <a:cubicBezTo>
                        <a:pt x="26" y="13"/>
                        <a:pt x="26" y="12"/>
                        <a:pt x="26" y="12"/>
                      </a:cubicBezTo>
                      <a:cubicBezTo>
                        <a:pt x="27" y="12"/>
                        <a:pt x="27" y="13"/>
                        <a:pt x="27" y="13"/>
                      </a:cubicBezTo>
                      <a:cubicBezTo>
                        <a:pt x="28" y="13"/>
                        <a:pt x="28" y="14"/>
                        <a:pt x="29" y="14"/>
                      </a:cubicBezTo>
                      <a:cubicBezTo>
                        <a:pt x="29" y="14"/>
                        <a:pt x="29" y="15"/>
                        <a:pt x="29" y="16"/>
                      </a:cubicBezTo>
                      <a:cubicBezTo>
                        <a:pt x="29" y="17"/>
                        <a:pt x="31" y="16"/>
                        <a:pt x="31" y="17"/>
                      </a:cubicBezTo>
                      <a:cubicBezTo>
                        <a:pt x="32" y="17"/>
                        <a:pt x="31" y="16"/>
                        <a:pt x="31" y="15"/>
                      </a:cubicBezTo>
                      <a:cubicBezTo>
                        <a:pt x="33" y="15"/>
                        <a:pt x="32" y="17"/>
                        <a:pt x="33" y="18"/>
                      </a:cubicBezTo>
                      <a:cubicBezTo>
                        <a:pt x="33" y="18"/>
                        <a:pt x="33" y="19"/>
                        <a:pt x="33" y="19"/>
                      </a:cubicBezTo>
                      <a:cubicBezTo>
                        <a:pt x="33" y="20"/>
                        <a:pt x="34" y="20"/>
                        <a:pt x="34" y="22"/>
                      </a:cubicBezTo>
                      <a:cubicBezTo>
                        <a:pt x="35" y="21"/>
                        <a:pt x="35" y="21"/>
                        <a:pt x="35" y="22"/>
                      </a:cubicBezTo>
                      <a:cubicBezTo>
                        <a:pt x="35" y="23"/>
                        <a:pt x="35" y="23"/>
                        <a:pt x="35" y="25"/>
                      </a:cubicBezTo>
                      <a:cubicBezTo>
                        <a:pt x="36" y="26"/>
                        <a:pt x="36" y="27"/>
                        <a:pt x="37" y="27"/>
                      </a:cubicBezTo>
                      <a:cubicBezTo>
                        <a:pt x="36" y="27"/>
                        <a:pt x="37" y="28"/>
                        <a:pt x="37" y="29"/>
                      </a:cubicBezTo>
                      <a:cubicBezTo>
                        <a:pt x="36" y="29"/>
                        <a:pt x="35" y="28"/>
                        <a:pt x="35" y="29"/>
                      </a:cubicBezTo>
                      <a:cubicBezTo>
                        <a:pt x="35" y="29"/>
                        <a:pt x="35" y="28"/>
                        <a:pt x="35" y="28"/>
                      </a:cubicBezTo>
                      <a:cubicBezTo>
                        <a:pt x="34" y="27"/>
                        <a:pt x="34" y="28"/>
                        <a:pt x="33" y="28"/>
                      </a:cubicBezTo>
                      <a:cubicBezTo>
                        <a:pt x="33" y="26"/>
                        <a:pt x="34" y="25"/>
                        <a:pt x="35" y="24"/>
                      </a:cubicBezTo>
                      <a:cubicBezTo>
                        <a:pt x="34" y="23"/>
                        <a:pt x="33" y="26"/>
                        <a:pt x="32" y="25"/>
                      </a:cubicBezTo>
                      <a:cubicBezTo>
                        <a:pt x="32" y="26"/>
                        <a:pt x="32" y="25"/>
                        <a:pt x="32" y="26"/>
                      </a:cubicBezTo>
                      <a:cubicBezTo>
                        <a:pt x="31" y="26"/>
                        <a:pt x="31" y="26"/>
                        <a:pt x="31" y="27"/>
                      </a:cubicBezTo>
                      <a:cubicBezTo>
                        <a:pt x="30" y="28"/>
                        <a:pt x="32" y="28"/>
                        <a:pt x="32" y="29"/>
                      </a:cubicBezTo>
                      <a:cubicBezTo>
                        <a:pt x="32" y="29"/>
                        <a:pt x="31" y="30"/>
                        <a:pt x="30" y="30"/>
                      </a:cubicBezTo>
                      <a:cubicBezTo>
                        <a:pt x="30" y="30"/>
                        <a:pt x="30" y="30"/>
                        <a:pt x="30" y="29"/>
                      </a:cubicBezTo>
                      <a:cubicBezTo>
                        <a:pt x="29" y="30"/>
                        <a:pt x="28" y="30"/>
                        <a:pt x="27" y="31"/>
                      </a:cubicBezTo>
                      <a:cubicBezTo>
                        <a:pt x="27" y="32"/>
                        <a:pt x="27" y="32"/>
                        <a:pt x="27" y="32"/>
                      </a:cubicBezTo>
                      <a:cubicBezTo>
                        <a:pt x="26" y="33"/>
                        <a:pt x="26" y="33"/>
                        <a:pt x="25" y="34"/>
                      </a:cubicBezTo>
                      <a:cubicBezTo>
                        <a:pt x="25" y="35"/>
                        <a:pt x="24" y="35"/>
                        <a:pt x="24" y="37"/>
                      </a:cubicBezTo>
                      <a:cubicBezTo>
                        <a:pt x="24" y="37"/>
                        <a:pt x="24" y="37"/>
                        <a:pt x="23" y="37"/>
                      </a:cubicBezTo>
                      <a:cubicBezTo>
                        <a:pt x="24" y="38"/>
                        <a:pt x="24" y="38"/>
                        <a:pt x="23" y="38"/>
                      </a:cubicBezTo>
                      <a:cubicBezTo>
                        <a:pt x="22" y="39"/>
                        <a:pt x="21" y="40"/>
                        <a:pt x="20" y="42"/>
                      </a:cubicBezTo>
                      <a:cubicBezTo>
                        <a:pt x="20" y="42"/>
                        <a:pt x="21" y="43"/>
                        <a:pt x="21" y="43"/>
                      </a:cubicBezTo>
                      <a:cubicBezTo>
                        <a:pt x="21" y="44"/>
                        <a:pt x="21" y="44"/>
                        <a:pt x="21" y="46"/>
                      </a:cubicBezTo>
                      <a:cubicBezTo>
                        <a:pt x="20" y="46"/>
                        <a:pt x="19" y="45"/>
                        <a:pt x="19" y="43"/>
                      </a:cubicBezTo>
                      <a:cubicBezTo>
                        <a:pt x="19" y="42"/>
                        <a:pt x="18" y="43"/>
                        <a:pt x="17" y="43"/>
                      </a:cubicBezTo>
                      <a:cubicBezTo>
                        <a:pt x="16" y="43"/>
                        <a:pt x="16" y="43"/>
                        <a:pt x="16" y="43"/>
                      </a:cubicBezTo>
                      <a:cubicBezTo>
                        <a:pt x="15" y="43"/>
                        <a:pt x="15" y="42"/>
                        <a:pt x="13" y="43"/>
                      </a:cubicBezTo>
                      <a:cubicBezTo>
                        <a:pt x="13" y="43"/>
                        <a:pt x="12" y="43"/>
                        <a:pt x="11" y="44"/>
                      </a:cubicBezTo>
                      <a:cubicBezTo>
                        <a:pt x="12" y="46"/>
                        <a:pt x="10" y="51"/>
                        <a:pt x="13" y="51"/>
                      </a:cubicBezTo>
                      <a:cubicBezTo>
                        <a:pt x="14" y="50"/>
                        <a:pt x="14" y="49"/>
                        <a:pt x="14" y="48"/>
                      </a:cubicBezTo>
                      <a:cubicBezTo>
                        <a:pt x="15" y="48"/>
                        <a:pt x="15" y="48"/>
                        <a:pt x="17" y="48"/>
                      </a:cubicBezTo>
                      <a:cubicBezTo>
                        <a:pt x="17" y="50"/>
                        <a:pt x="16" y="51"/>
                        <a:pt x="16" y="52"/>
                      </a:cubicBezTo>
                      <a:cubicBezTo>
                        <a:pt x="17" y="52"/>
                        <a:pt x="18" y="52"/>
                        <a:pt x="19" y="53"/>
                      </a:cubicBezTo>
                      <a:cubicBezTo>
                        <a:pt x="19" y="55"/>
                        <a:pt x="18" y="56"/>
                        <a:pt x="19" y="57"/>
                      </a:cubicBezTo>
                      <a:cubicBezTo>
                        <a:pt x="19" y="57"/>
                        <a:pt x="20" y="57"/>
                        <a:pt x="20" y="56"/>
                      </a:cubicBezTo>
                      <a:cubicBezTo>
                        <a:pt x="21" y="56"/>
                        <a:pt x="21" y="57"/>
                        <a:pt x="21" y="58"/>
                      </a:cubicBezTo>
                      <a:cubicBezTo>
                        <a:pt x="22" y="57"/>
                        <a:pt x="23" y="56"/>
                        <a:pt x="23" y="55"/>
                      </a:cubicBezTo>
                      <a:cubicBezTo>
                        <a:pt x="24" y="55"/>
                        <a:pt x="24" y="55"/>
                        <a:pt x="24" y="54"/>
                      </a:cubicBezTo>
                      <a:cubicBezTo>
                        <a:pt x="25" y="55"/>
                        <a:pt x="25" y="55"/>
                        <a:pt x="25" y="55"/>
                      </a:cubicBezTo>
                      <a:cubicBezTo>
                        <a:pt x="26" y="55"/>
                        <a:pt x="26" y="54"/>
                        <a:pt x="26" y="55"/>
                      </a:cubicBezTo>
                      <a:cubicBezTo>
                        <a:pt x="27" y="56"/>
                        <a:pt x="28" y="56"/>
                        <a:pt x="28" y="57"/>
                      </a:cubicBezTo>
                      <a:cubicBezTo>
                        <a:pt x="28" y="57"/>
                        <a:pt x="28" y="56"/>
                        <a:pt x="29" y="56"/>
                      </a:cubicBezTo>
                      <a:cubicBezTo>
                        <a:pt x="30" y="57"/>
                        <a:pt x="31" y="57"/>
                        <a:pt x="32" y="58"/>
                      </a:cubicBezTo>
                      <a:cubicBezTo>
                        <a:pt x="32" y="59"/>
                        <a:pt x="33" y="60"/>
                        <a:pt x="33" y="60"/>
                      </a:cubicBezTo>
                      <a:cubicBezTo>
                        <a:pt x="36" y="59"/>
                        <a:pt x="37" y="63"/>
                        <a:pt x="36" y="64"/>
                      </a:cubicBezTo>
                      <a:cubicBezTo>
                        <a:pt x="36" y="65"/>
                        <a:pt x="37" y="64"/>
                        <a:pt x="38" y="64"/>
                      </a:cubicBezTo>
                      <a:cubicBezTo>
                        <a:pt x="38" y="66"/>
                        <a:pt x="39" y="65"/>
                        <a:pt x="40" y="66"/>
                      </a:cubicBezTo>
                      <a:cubicBezTo>
                        <a:pt x="40" y="66"/>
                        <a:pt x="41" y="66"/>
                        <a:pt x="41" y="66"/>
                      </a:cubicBezTo>
                      <a:cubicBezTo>
                        <a:pt x="42" y="66"/>
                        <a:pt x="43" y="67"/>
                        <a:pt x="43" y="67"/>
                      </a:cubicBezTo>
                      <a:cubicBezTo>
                        <a:pt x="44" y="67"/>
                        <a:pt x="44" y="67"/>
                        <a:pt x="45" y="67"/>
                      </a:cubicBezTo>
                      <a:cubicBezTo>
                        <a:pt x="45" y="68"/>
                        <a:pt x="45" y="69"/>
                        <a:pt x="45" y="70"/>
                      </a:cubicBezTo>
                      <a:cubicBezTo>
                        <a:pt x="45" y="70"/>
                        <a:pt x="45" y="70"/>
                        <a:pt x="45" y="71"/>
                      </a:cubicBezTo>
                      <a:cubicBezTo>
                        <a:pt x="44" y="72"/>
                        <a:pt x="45" y="72"/>
                        <a:pt x="44" y="73"/>
                      </a:cubicBezTo>
                      <a:cubicBezTo>
                        <a:pt x="44" y="74"/>
                        <a:pt x="43" y="74"/>
                        <a:pt x="43" y="75"/>
                      </a:cubicBezTo>
                      <a:cubicBezTo>
                        <a:pt x="43" y="75"/>
                        <a:pt x="43" y="75"/>
                        <a:pt x="43" y="75"/>
                      </a:cubicBezTo>
                      <a:cubicBezTo>
                        <a:pt x="43" y="76"/>
                        <a:pt x="42" y="76"/>
                        <a:pt x="42" y="77"/>
                      </a:cubicBezTo>
                      <a:cubicBezTo>
                        <a:pt x="43" y="78"/>
                        <a:pt x="42" y="80"/>
                        <a:pt x="42" y="82"/>
                      </a:cubicBezTo>
                      <a:cubicBezTo>
                        <a:pt x="41" y="82"/>
                        <a:pt x="41" y="82"/>
                        <a:pt x="39" y="83"/>
                      </a:cubicBezTo>
                      <a:cubicBezTo>
                        <a:pt x="39" y="83"/>
                        <a:pt x="39" y="84"/>
                        <a:pt x="38" y="84"/>
                      </a:cubicBezTo>
                      <a:cubicBezTo>
                        <a:pt x="38" y="85"/>
                        <a:pt x="38" y="85"/>
                        <a:pt x="38" y="86"/>
                      </a:cubicBezTo>
                      <a:cubicBezTo>
                        <a:pt x="38" y="87"/>
                        <a:pt x="37" y="87"/>
                        <a:pt x="37" y="89"/>
                      </a:cubicBezTo>
                      <a:cubicBezTo>
                        <a:pt x="36" y="89"/>
                        <a:pt x="36" y="90"/>
                        <a:pt x="36" y="90"/>
                      </a:cubicBezTo>
                      <a:cubicBezTo>
                        <a:pt x="36" y="90"/>
                        <a:pt x="35" y="90"/>
                        <a:pt x="35" y="90"/>
                      </a:cubicBezTo>
                      <a:cubicBezTo>
                        <a:pt x="35" y="90"/>
                        <a:pt x="34" y="90"/>
                        <a:pt x="34" y="90"/>
                      </a:cubicBezTo>
                      <a:cubicBezTo>
                        <a:pt x="34" y="91"/>
                        <a:pt x="34" y="92"/>
                        <a:pt x="34" y="93"/>
                      </a:cubicBezTo>
                      <a:cubicBezTo>
                        <a:pt x="33" y="94"/>
                        <a:pt x="33" y="94"/>
                        <a:pt x="32" y="94"/>
                      </a:cubicBezTo>
                      <a:cubicBezTo>
                        <a:pt x="31" y="95"/>
                        <a:pt x="31" y="97"/>
                        <a:pt x="30" y="96"/>
                      </a:cubicBezTo>
                      <a:cubicBezTo>
                        <a:pt x="31" y="96"/>
                        <a:pt x="30" y="99"/>
                        <a:pt x="30" y="100"/>
                      </a:cubicBezTo>
                      <a:cubicBezTo>
                        <a:pt x="30" y="101"/>
                        <a:pt x="30" y="101"/>
                        <a:pt x="30" y="102"/>
                      </a:cubicBezTo>
                      <a:cubicBezTo>
                        <a:pt x="30" y="102"/>
                        <a:pt x="30" y="103"/>
                        <a:pt x="29" y="103"/>
                      </a:cubicBezTo>
                      <a:cubicBezTo>
                        <a:pt x="29" y="104"/>
                        <a:pt x="29" y="104"/>
                        <a:pt x="29" y="105"/>
                      </a:cubicBezTo>
                      <a:cubicBezTo>
                        <a:pt x="28" y="106"/>
                        <a:pt x="30" y="106"/>
                        <a:pt x="29" y="107"/>
                      </a:cubicBezTo>
                      <a:cubicBezTo>
                        <a:pt x="30" y="107"/>
                        <a:pt x="30" y="108"/>
                        <a:pt x="31" y="108"/>
                      </a:cubicBezTo>
                      <a:cubicBezTo>
                        <a:pt x="31" y="109"/>
                        <a:pt x="29" y="108"/>
                        <a:pt x="28" y="108"/>
                      </a:cubicBezTo>
                      <a:cubicBezTo>
                        <a:pt x="28" y="108"/>
                        <a:pt x="27" y="108"/>
                        <a:pt x="27" y="107"/>
                      </a:cubicBezTo>
                      <a:cubicBezTo>
                        <a:pt x="27" y="107"/>
                        <a:pt x="27" y="107"/>
                        <a:pt x="27" y="107"/>
                      </a:cubicBezTo>
                      <a:cubicBezTo>
                        <a:pt x="27" y="107"/>
                        <a:pt x="27" y="107"/>
                        <a:pt x="27" y="106"/>
                      </a:cubicBezTo>
                      <a:cubicBezTo>
                        <a:pt x="26" y="106"/>
                        <a:pt x="26" y="104"/>
                        <a:pt x="25" y="104"/>
                      </a:cubicBezTo>
                      <a:cubicBezTo>
                        <a:pt x="26" y="102"/>
                        <a:pt x="25" y="101"/>
                        <a:pt x="25" y="99"/>
                      </a:cubicBezTo>
                      <a:cubicBezTo>
                        <a:pt x="25" y="98"/>
                        <a:pt x="25" y="98"/>
                        <a:pt x="25" y="97"/>
                      </a:cubicBezTo>
                      <a:cubicBezTo>
                        <a:pt x="25" y="96"/>
                        <a:pt x="24" y="97"/>
                        <a:pt x="24" y="96"/>
                      </a:cubicBezTo>
                      <a:cubicBezTo>
                        <a:pt x="25" y="95"/>
                        <a:pt x="26" y="95"/>
                        <a:pt x="26" y="94"/>
                      </a:cubicBezTo>
                      <a:cubicBezTo>
                        <a:pt x="25" y="93"/>
                        <a:pt x="25" y="95"/>
                        <a:pt x="24" y="94"/>
                      </a:cubicBezTo>
                      <a:cubicBezTo>
                        <a:pt x="25" y="92"/>
                        <a:pt x="24" y="89"/>
                        <a:pt x="26" y="88"/>
                      </a:cubicBezTo>
                      <a:cubicBezTo>
                        <a:pt x="26" y="86"/>
                        <a:pt x="25" y="85"/>
                        <a:pt x="26" y="84"/>
                      </a:cubicBezTo>
                      <a:cubicBezTo>
                        <a:pt x="26" y="83"/>
                        <a:pt x="26" y="83"/>
                        <a:pt x="25" y="83"/>
                      </a:cubicBezTo>
                      <a:cubicBezTo>
                        <a:pt x="25" y="82"/>
                        <a:pt x="25" y="82"/>
                        <a:pt x="26" y="81"/>
                      </a:cubicBezTo>
                      <a:cubicBezTo>
                        <a:pt x="26" y="79"/>
                        <a:pt x="25" y="79"/>
                        <a:pt x="24" y="77"/>
                      </a:cubicBezTo>
                      <a:cubicBezTo>
                        <a:pt x="23" y="77"/>
                        <a:pt x="23" y="76"/>
                        <a:pt x="22" y="75"/>
                      </a:cubicBezTo>
                      <a:cubicBezTo>
                        <a:pt x="22" y="74"/>
                        <a:pt x="22" y="74"/>
                        <a:pt x="22" y="74"/>
                      </a:cubicBezTo>
                      <a:cubicBezTo>
                        <a:pt x="21" y="73"/>
                        <a:pt x="20" y="72"/>
                        <a:pt x="20" y="70"/>
                      </a:cubicBezTo>
                      <a:cubicBezTo>
                        <a:pt x="20" y="70"/>
                        <a:pt x="21" y="70"/>
                        <a:pt x="21" y="69"/>
                      </a:cubicBezTo>
                      <a:cubicBezTo>
                        <a:pt x="21" y="69"/>
                        <a:pt x="20" y="69"/>
                        <a:pt x="20" y="68"/>
                      </a:cubicBezTo>
                      <a:cubicBezTo>
                        <a:pt x="21" y="67"/>
                        <a:pt x="19" y="66"/>
                        <a:pt x="20" y="64"/>
                      </a:cubicBezTo>
                      <a:cubicBezTo>
                        <a:pt x="20" y="63"/>
                        <a:pt x="21" y="63"/>
                        <a:pt x="21" y="62"/>
                      </a:cubicBezTo>
                      <a:cubicBezTo>
                        <a:pt x="20" y="61"/>
                        <a:pt x="21" y="61"/>
                        <a:pt x="21" y="61"/>
                      </a:cubicBezTo>
                      <a:cubicBezTo>
                        <a:pt x="21" y="60"/>
                        <a:pt x="20" y="59"/>
                        <a:pt x="20" y="58"/>
                      </a:cubicBezTo>
                      <a:cubicBezTo>
                        <a:pt x="20" y="58"/>
                        <a:pt x="20" y="59"/>
                        <a:pt x="20" y="59"/>
                      </a:cubicBezTo>
                      <a:cubicBezTo>
                        <a:pt x="18" y="59"/>
                        <a:pt x="18" y="58"/>
                        <a:pt x="17" y="57"/>
                      </a:cubicBezTo>
                      <a:cubicBezTo>
                        <a:pt x="17" y="57"/>
                        <a:pt x="17" y="57"/>
                        <a:pt x="17" y="57"/>
                      </a:cubicBezTo>
                      <a:cubicBezTo>
                        <a:pt x="16" y="56"/>
                        <a:pt x="16" y="56"/>
                        <a:pt x="16" y="55"/>
                      </a:cubicBezTo>
                      <a:cubicBezTo>
                        <a:pt x="15" y="55"/>
                        <a:pt x="15" y="55"/>
                        <a:pt x="14" y="55"/>
                      </a:cubicBezTo>
                      <a:cubicBezTo>
                        <a:pt x="13" y="54"/>
                        <a:pt x="13" y="54"/>
                        <a:pt x="13" y="53"/>
                      </a:cubicBezTo>
                      <a:cubicBezTo>
                        <a:pt x="10" y="54"/>
                        <a:pt x="9" y="52"/>
                        <a:pt x="7" y="52"/>
                      </a:cubicBezTo>
                      <a:cubicBezTo>
                        <a:pt x="7" y="50"/>
                        <a:pt x="6" y="49"/>
                        <a:pt x="6" y="48"/>
                      </a:cubicBezTo>
                      <a:cubicBezTo>
                        <a:pt x="6" y="47"/>
                        <a:pt x="5" y="46"/>
                        <a:pt x="5" y="45"/>
                      </a:cubicBezTo>
                      <a:cubicBezTo>
                        <a:pt x="5" y="45"/>
                        <a:pt x="5" y="44"/>
                        <a:pt x="4" y="44"/>
                      </a:cubicBezTo>
                      <a:cubicBezTo>
                        <a:pt x="4" y="46"/>
                        <a:pt x="5" y="46"/>
                        <a:pt x="5" y="47"/>
                      </a:cubicBezTo>
                      <a:cubicBezTo>
                        <a:pt x="4" y="47"/>
                        <a:pt x="4" y="46"/>
                        <a:pt x="3" y="47"/>
                      </a:cubicBezTo>
                      <a:cubicBezTo>
                        <a:pt x="3" y="46"/>
                        <a:pt x="3" y="44"/>
                        <a:pt x="2" y="44"/>
                      </a:cubicBezTo>
                      <a:cubicBezTo>
                        <a:pt x="2" y="44"/>
                        <a:pt x="2" y="43"/>
                        <a:pt x="2" y="43"/>
                      </a:cubicBezTo>
                      <a:cubicBezTo>
                        <a:pt x="1" y="42"/>
                        <a:pt x="1" y="40"/>
                        <a:pt x="0" y="39"/>
                      </a:cubicBezTo>
                      <a:cubicBezTo>
                        <a:pt x="0" y="39"/>
                        <a:pt x="0" y="39"/>
                        <a:pt x="0" y="39"/>
                      </a:cubicBezTo>
                      <a:cubicBezTo>
                        <a:pt x="2" y="27"/>
                        <a:pt x="7" y="16"/>
                        <a:pt x="15" y="7"/>
                      </a:cubicBezTo>
                      <a:close/>
                    </a:path>
                  </a:pathLst>
                </a:custGeom>
                <a:solidFill>
                  <a:srgbClr val="177C6A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03" name="Freeform 23"/>
                <p:cNvSpPr>
                  <a:spLocks/>
                </p:cNvSpPr>
                <p:nvPr/>
              </p:nvSpPr>
              <p:spPr bwMode="auto">
                <a:xfrm>
                  <a:off x="3206097" y="3026083"/>
                  <a:ext cx="69737" cy="56178"/>
                </a:xfrm>
                <a:custGeom>
                  <a:avLst/>
                  <a:gdLst>
                    <a:gd name="T0" fmla="*/ 1 w 15"/>
                    <a:gd name="T1" fmla="*/ 9 h 12"/>
                    <a:gd name="T2" fmla="*/ 14 w 15"/>
                    <a:gd name="T3" fmla="*/ 0 h 12"/>
                    <a:gd name="T4" fmla="*/ 15 w 15"/>
                    <a:gd name="T5" fmla="*/ 1 h 12"/>
                    <a:gd name="T6" fmla="*/ 12 w 15"/>
                    <a:gd name="T7" fmla="*/ 2 h 12"/>
                    <a:gd name="T8" fmla="*/ 12 w 15"/>
                    <a:gd name="T9" fmla="*/ 3 h 12"/>
                    <a:gd name="T10" fmla="*/ 10 w 15"/>
                    <a:gd name="T11" fmla="*/ 5 h 12"/>
                    <a:gd name="T12" fmla="*/ 8 w 15"/>
                    <a:gd name="T13" fmla="*/ 6 h 12"/>
                    <a:gd name="T14" fmla="*/ 6 w 15"/>
                    <a:gd name="T15" fmla="*/ 9 h 12"/>
                    <a:gd name="T16" fmla="*/ 5 w 15"/>
                    <a:gd name="T17" fmla="*/ 9 h 12"/>
                    <a:gd name="T18" fmla="*/ 6 w 15"/>
                    <a:gd name="T19" fmla="*/ 9 h 12"/>
                    <a:gd name="T20" fmla="*/ 5 w 15"/>
                    <a:gd name="T21" fmla="*/ 10 h 12"/>
                    <a:gd name="T22" fmla="*/ 0 w 15"/>
                    <a:gd name="T23" fmla="*/ 11 h 12"/>
                    <a:gd name="T24" fmla="*/ 0 w 15"/>
                    <a:gd name="T25" fmla="*/ 10 h 12"/>
                    <a:gd name="T26" fmla="*/ 1 w 15"/>
                    <a:gd name="T27" fmla="*/ 10 h 12"/>
                    <a:gd name="T28" fmla="*/ 3 w 15"/>
                    <a:gd name="T29" fmla="*/ 10 h 12"/>
                    <a:gd name="T30" fmla="*/ 1 w 15"/>
                    <a:gd name="T31" fmla="*/ 9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</a:cxnLst>
                  <a:rect l="0" t="0" r="r" b="b"/>
                  <a:pathLst>
                    <a:path w="15" h="12">
                      <a:moveTo>
                        <a:pt x="1" y="9"/>
                      </a:moveTo>
                      <a:cubicBezTo>
                        <a:pt x="5" y="6"/>
                        <a:pt x="10" y="3"/>
                        <a:pt x="14" y="0"/>
                      </a:cubicBezTo>
                      <a:cubicBezTo>
                        <a:pt x="14" y="1"/>
                        <a:pt x="15" y="0"/>
                        <a:pt x="15" y="1"/>
                      </a:cubicBezTo>
                      <a:cubicBezTo>
                        <a:pt x="15" y="2"/>
                        <a:pt x="13" y="2"/>
                        <a:pt x="12" y="2"/>
                      </a:cubicBezTo>
                      <a:cubicBezTo>
                        <a:pt x="12" y="2"/>
                        <a:pt x="12" y="3"/>
                        <a:pt x="12" y="3"/>
                      </a:cubicBezTo>
                      <a:cubicBezTo>
                        <a:pt x="11" y="3"/>
                        <a:pt x="11" y="4"/>
                        <a:pt x="10" y="5"/>
                      </a:cubicBezTo>
                      <a:cubicBezTo>
                        <a:pt x="9" y="4"/>
                        <a:pt x="9" y="6"/>
                        <a:pt x="8" y="6"/>
                      </a:cubicBezTo>
                      <a:cubicBezTo>
                        <a:pt x="8" y="7"/>
                        <a:pt x="6" y="7"/>
                        <a:pt x="6" y="9"/>
                      </a:cubicBezTo>
                      <a:cubicBezTo>
                        <a:pt x="6" y="9"/>
                        <a:pt x="5" y="9"/>
                        <a:pt x="5" y="9"/>
                      </a:cubicBezTo>
                      <a:cubicBezTo>
                        <a:pt x="5" y="9"/>
                        <a:pt x="6" y="8"/>
                        <a:pt x="6" y="9"/>
                      </a:cubicBezTo>
                      <a:cubicBezTo>
                        <a:pt x="6" y="10"/>
                        <a:pt x="5" y="10"/>
                        <a:pt x="5" y="10"/>
                      </a:cubicBezTo>
                      <a:cubicBezTo>
                        <a:pt x="4" y="12"/>
                        <a:pt x="2" y="11"/>
                        <a:pt x="0" y="11"/>
                      </a:cubicBezTo>
                      <a:cubicBezTo>
                        <a:pt x="0" y="11"/>
                        <a:pt x="0" y="10"/>
                        <a:pt x="0" y="10"/>
                      </a:cubicBezTo>
                      <a:cubicBezTo>
                        <a:pt x="0" y="10"/>
                        <a:pt x="0" y="10"/>
                        <a:pt x="1" y="10"/>
                      </a:cubicBezTo>
                      <a:cubicBezTo>
                        <a:pt x="1" y="10"/>
                        <a:pt x="2" y="10"/>
                        <a:pt x="3" y="10"/>
                      </a:cubicBezTo>
                      <a:cubicBezTo>
                        <a:pt x="3" y="9"/>
                        <a:pt x="2" y="9"/>
                        <a:pt x="1" y="9"/>
                      </a:cubicBezTo>
                      <a:close/>
                    </a:path>
                  </a:pathLst>
                </a:custGeom>
                <a:solidFill>
                  <a:srgbClr val="177C6A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18" name="Freeform 38"/>
                <p:cNvSpPr>
                  <a:spLocks/>
                </p:cNvSpPr>
                <p:nvPr/>
              </p:nvSpPr>
              <p:spPr bwMode="auto">
                <a:xfrm>
                  <a:off x="3262274" y="3556860"/>
                  <a:ext cx="5812" cy="3874"/>
                </a:xfrm>
                <a:custGeom>
                  <a:avLst/>
                  <a:gdLst>
                    <a:gd name="T0" fmla="*/ 0 w 1"/>
                    <a:gd name="T1" fmla="*/ 1 h 1"/>
                    <a:gd name="T2" fmla="*/ 1 w 1"/>
                    <a:gd name="T3" fmla="*/ 1 h 1"/>
                    <a:gd name="T4" fmla="*/ 0 w 1"/>
                    <a:gd name="T5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</a:cxnLst>
                  <a:rect l="0" t="0" r="r" b="b"/>
                  <a:pathLst>
                    <a:path w="1" h="1">
                      <a:moveTo>
                        <a:pt x="0" y="1"/>
                      </a:moveTo>
                      <a:cubicBezTo>
                        <a:pt x="0" y="0"/>
                        <a:pt x="1" y="0"/>
                        <a:pt x="1" y="1"/>
                      </a:cubicBezTo>
                      <a:cubicBezTo>
                        <a:pt x="1" y="1"/>
                        <a:pt x="1" y="1"/>
                        <a:pt x="0" y="1"/>
                      </a:cubicBezTo>
                      <a:close/>
                    </a:path>
                  </a:pathLst>
                </a:custGeom>
                <a:solidFill>
                  <a:srgbClr val="177C6A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19" name="Freeform 39"/>
                <p:cNvSpPr>
                  <a:spLocks/>
                </p:cNvSpPr>
                <p:nvPr/>
              </p:nvSpPr>
              <p:spPr bwMode="auto">
                <a:xfrm>
                  <a:off x="3248714" y="3016397"/>
                  <a:ext cx="135600" cy="135600"/>
                </a:xfrm>
                <a:custGeom>
                  <a:avLst/>
                  <a:gdLst>
                    <a:gd name="T0" fmla="*/ 12 w 29"/>
                    <a:gd name="T1" fmla="*/ 28 h 29"/>
                    <a:gd name="T2" fmla="*/ 11 w 29"/>
                    <a:gd name="T3" fmla="*/ 29 h 29"/>
                    <a:gd name="T4" fmla="*/ 10 w 29"/>
                    <a:gd name="T5" fmla="*/ 28 h 29"/>
                    <a:gd name="T6" fmla="*/ 8 w 29"/>
                    <a:gd name="T7" fmla="*/ 28 h 29"/>
                    <a:gd name="T8" fmla="*/ 7 w 29"/>
                    <a:gd name="T9" fmla="*/ 22 h 29"/>
                    <a:gd name="T10" fmla="*/ 7 w 29"/>
                    <a:gd name="T11" fmla="*/ 20 h 29"/>
                    <a:gd name="T12" fmla="*/ 9 w 29"/>
                    <a:gd name="T13" fmla="*/ 19 h 29"/>
                    <a:gd name="T14" fmla="*/ 7 w 29"/>
                    <a:gd name="T15" fmla="*/ 17 h 29"/>
                    <a:gd name="T16" fmla="*/ 8 w 29"/>
                    <a:gd name="T17" fmla="*/ 16 h 29"/>
                    <a:gd name="T18" fmla="*/ 7 w 29"/>
                    <a:gd name="T19" fmla="*/ 16 h 29"/>
                    <a:gd name="T20" fmla="*/ 7 w 29"/>
                    <a:gd name="T21" fmla="*/ 15 h 29"/>
                    <a:gd name="T22" fmla="*/ 6 w 29"/>
                    <a:gd name="T23" fmla="*/ 12 h 29"/>
                    <a:gd name="T24" fmla="*/ 4 w 29"/>
                    <a:gd name="T25" fmla="*/ 11 h 29"/>
                    <a:gd name="T26" fmla="*/ 2 w 29"/>
                    <a:gd name="T27" fmla="*/ 12 h 29"/>
                    <a:gd name="T28" fmla="*/ 1 w 29"/>
                    <a:gd name="T29" fmla="*/ 10 h 29"/>
                    <a:gd name="T30" fmla="*/ 4 w 29"/>
                    <a:gd name="T31" fmla="*/ 10 h 29"/>
                    <a:gd name="T32" fmla="*/ 2 w 29"/>
                    <a:gd name="T33" fmla="*/ 10 h 29"/>
                    <a:gd name="T34" fmla="*/ 1 w 29"/>
                    <a:gd name="T35" fmla="*/ 10 h 29"/>
                    <a:gd name="T36" fmla="*/ 0 w 29"/>
                    <a:gd name="T37" fmla="*/ 9 h 29"/>
                    <a:gd name="T38" fmla="*/ 1 w 29"/>
                    <a:gd name="T39" fmla="*/ 8 h 29"/>
                    <a:gd name="T40" fmla="*/ 4 w 29"/>
                    <a:gd name="T41" fmla="*/ 7 h 29"/>
                    <a:gd name="T42" fmla="*/ 3 w 29"/>
                    <a:gd name="T43" fmla="*/ 6 h 29"/>
                    <a:gd name="T44" fmla="*/ 9 w 29"/>
                    <a:gd name="T45" fmla="*/ 3 h 29"/>
                    <a:gd name="T46" fmla="*/ 13 w 29"/>
                    <a:gd name="T47" fmla="*/ 4 h 29"/>
                    <a:gd name="T48" fmla="*/ 13 w 29"/>
                    <a:gd name="T49" fmla="*/ 2 h 29"/>
                    <a:gd name="T50" fmla="*/ 15 w 29"/>
                    <a:gd name="T51" fmla="*/ 1 h 29"/>
                    <a:gd name="T52" fmla="*/ 20 w 29"/>
                    <a:gd name="T53" fmla="*/ 1 h 29"/>
                    <a:gd name="T54" fmla="*/ 21 w 29"/>
                    <a:gd name="T55" fmla="*/ 1 h 29"/>
                    <a:gd name="T56" fmla="*/ 23 w 29"/>
                    <a:gd name="T57" fmla="*/ 1 h 29"/>
                    <a:gd name="T58" fmla="*/ 26 w 29"/>
                    <a:gd name="T59" fmla="*/ 2 h 29"/>
                    <a:gd name="T60" fmla="*/ 23 w 29"/>
                    <a:gd name="T61" fmla="*/ 4 h 29"/>
                    <a:gd name="T62" fmla="*/ 26 w 29"/>
                    <a:gd name="T63" fmla="*/ 3 h 29"/>
                    <a:gd name="T64" fmla="*/ 27 w 29"/>
                    <a:gd name="T65" fmla="*/ 4 h 29"/>
                    <a:gd name="T66" fmla="*/ 28 w 29"/>
                    <a:gd name="T67" fmla="*/ 5 h 29"/>
                    <a:gd name="T68" fmla="*/ 26 w 29"/>
                    <a:gd name="T69" fmla="*/ 5 h 29"/>
                    <a:gd name="T70" fmla="*/ 25 w 29"/>
                    <a:gd name="T71" fmla="*/ 6 h 29"/>
                    <a:gd name="T72" fmla="*/ 25 w 29"/>
                    <a:gd name="T73" fmla="*/ 8 h 29"/>
                    <a:gd name="T74" fmla="*/ 24 w 29"/>
                    <a:gd name="T75" fmla="*/ 8 h 29"/>
                    <a:gd name="T76" fmla="*/ 26 w 29"/>
                    <a:gd name="T77" fmla="*/ 10 h 29"/>
                    <a:gd name="T78" fmla="*/ 24 w 29"/>
                    <a:gd name="T79" fmla="*/ 10 h 29"/>
                    <a:gd name="T80" fmla="*/ 23 w 29"/>
                    <a:gd name="T81" fmla="*/ 15 h 29"/>
                    <a:gd name="T82" fmla="*/ 23 w 29"/>
                    <a:gd name="T83" fmla="*/ 16 h 29"/>
                    <a:gd name="T84" fmla="*/ 22 w 29"/>
                    <a:gd name="T85" fmla="*/ 16 h 29"/>
                    <a:gd name="T86" fmla="*/ 23 w 29"/>
                    <a:gd name="T87" fmla="*/ 18 h 29"/>
                    <a:gd name="T88" fmla="*/ 20 w 29"/>
                    <a:gd name="T89" fmla="*/ 16 h 29"/>
                    <a:gd name="T90" fmla="*/ 19 w 29"/>
                    <a:gd name="T91" fmla="*/ 17 h 29"/>
                    <a:gd name="T92" fmla="*/ 21 w 29"/>
                    <a:gd name="T93" fmla="*/ 18 h 29"/>
                    <a:gd name="T94" fmla="*/ 20 w 29"/>
                    <a:gd name="T95" fmla="*/ 20 h 29"/>
                    <a:gd name="T96" fmla="*/ 17 w 29"/>
                    <a:gd name="T97" fmla="*/ 21 h 29"/>
                    <a:gd name="T98" fmla="*/ 16 w 29"/>
                    <a:gd name="T99" fmla="*/ 22 h 29"/>
                    <a:gd name="T100" fmla="*/ 14 w 29"/>
                    <a:gd name="T101" fmla="*/ 22 h 29"/>
                    <a:gd name="T102" fmla="*/ 13 w 29"/>
                    <a:gd name="T103" fmla="*/ 24 h 29"/>
                    <a:gd name="T104" fmla="*/ 12 w 29"/>
                    <a:gd name="T105" fmla="*/ 28 h 2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</a:cxnLst>
                  <a:rect l="0" t="0" r="r" b="b"/>
                  <a:pathLst>
                    <a:path w="29" h="29">
                      <a:moveTo>
                        <a:pt x="12" y="28"/>
                      </a:moveTo>
                      <a:cubicBezTo>
                        <a:pt x="12" y="28"/>
                        <a:pt x="12" y="28"/>
                        <a:pt x="11" y="29"/>
                      </a:cubicBezTo>
                      <a:cubicBezTo>
                        <a:pt x="10" y="29"/>
                        <a:pt x="11" y="28"/>
                        <a:pt x="10" y="28"/>
                      </a:cubicBezTo>
                      <a:cubicBezTo>
                        <a:pt x="10" y="28"/>
                        <a:pt x="9" y="28"/>
                        <a:pt x="8" y="28"/>
                      </a:cubicBezTo>
                      <a:cubicBezTo>
                        <a:pt x="7" y="26"/>
                        <a:pt x="8" y="23"/>
                        <a:pt x="7" y="22"/>
                      </a:cubicBezTo>
                      <a:cubicBezTo>
                        <a:pt x="7" y="21"/>
                        <a:pt x="8" y="21"/>
                        <a:pt x="7" y="20"/>
                      </a:cubicBezTo>
                      <a:cubicBezTo>
                        <a:pt x="8" y="20"/>
                        <a:pt x="8" y="19"/>
                        <a:pt x="9" y="19"/>
                      </a:cubicBezTo>
                      <a:cubicBezTo>
                        <a:pt x="9" y="18"/>
                        <a:pt x="7" y="18"/>
                        <a:pt x="7" y="17"/>
                      </a:cubicBezTo>
                      <a:cubicBezTo>
                        <a:pt x="8" y="17"/>
                        <a:pt x="8" y="17"/>
                        <a:pt x="8" y="16"/>
                      </a:cubicBezTo>
                      <a:cubicBezTo>
                        <a:pt x="8" y="15"/>
                        <a:pt x="8" y="17"/>
                        <a:pt x="7" y="16"/>
                      </a:cubicBezTo>
                      <a:cubicBezTo>
                        <a:pt x="6" y="16"/>
                        <a:pt x="7" y="15"/>
                        <a:pt x="7" y="15"/>
                      </a:cubicBezTo>
                      <a:cubicBezTo>
                        <a:pt x="7" y="14"/>
                        <a:pt x="6" y="13"/>
                        <a:pt x="6" y="12"/>
                      </a:cubicBezTo>
                      <a:cubicBezTo>
                        <a:pt x="5" y="12"/>
                        <a:pt x="4" y="12"/>
                        <a:pt x="4" y="11"/>
                      </a:cubicBezTo>
                      <a:cubicBezTo>
                        <a:pt x="3" y="11"/>
                        <a:pt x="3" y="12"/>
                        <a:pt x="2" y="12"/>
                      </a:cubicBezTo>
                      <a:cubicBezTo>
                        <a:pt x="2" y="11"/>
                        <a:pt x="1" y="11"/>
                        <a:pt x="1" y="10"/>
                      </a:cubicBezTo>
                      <a:cubicBezTo>
                        <a:pt x="1" y="10"/>
                        <a:pt x="3" y="10"/>
                        <a:pt x="4" y="10"/>
                      </a:cubicBezTo>
                      <a:cubicBezTo>
                        <a:pt x="3" y="8"/>
                        <a:pt x="2" y="9"/>
                        <a:pt x="2" y="10"/>
                      </a:cubicBezTo>
                      <a:cubicBezTo>
                        <a:pt x="2" y="9"/>
                        <a:pt x="1" y="9"/>
                        <a:pt x="1" y="10"/>
                      </a:cubicBezTo>
                      <a:cubicBezTo>
                        <a:pt x="0" y="9"/>
                        <a:pt x="0" y="9"/>
                        <a:pt x="0" y="9"/>
                      </a:cubicBezTo>
                      <a:cubicBezTo>
                        <a:pt x="0" y="8"/>
                        <a:pt x="1" y="8"/>
                        <a:pt x="1" y="8"/>
                      </a:cubicBezTo>
                      <a:cubicBezTo>
                        <a:pt x="2" y="8"/>
                        <a:pt x="3" y="8"/>
                        <a:pt x="4" y="7"/>
                      </a:cubicBezTo>
                      <a:cubicBezTo>
                        <a:pt x="4" y="6"/>
                        <a:pt x="3" y="7"/>
                        <a:pt x="3" y="6"/>
                      </a:cubicBezTo>
                      <a:cubicBezTo>
                        <a:pt x="5" y="5"/>
                        <a:pt x="6" y="4"/>
                        <a:pt x="9" y="3"/>
                      </a:cubicBezTo>
                      <a:cubicBezTo>
                        <a:pt x="10" y="4"/>
                        <a:pt x="11" y="3"/>
                        <a:pt x="13" y="4"/>
                      </a:cubicBezTo>
                      <a:cubicBezTo>
                        <a:pt x="13" y="3"/>
                        <a:pt x="13" y="2"/>
                        <a:pt x="13" y="2"/>
                      </a:cubicBezTo>
                      <a:cubicBezTo>
                        <a:pt x="13" y="1"/>
                        <a:pt x="14" y="1"/>
                        <a:pt x="15" y="1"/>
                      </a:cubicBezTo>
                      <a:cubicBezTo>
                        <a:pt x="16" y="0"/>
                        <a:pt x="19" y="1"/>
                        <a:pt x="20" y="1"/>
                      </a:cubicBezTo>
                      <a:cubicBezTo>
                        <a:pt x="20" y="1"/>
                        <a:pt x="21" y="1"/>
                        <a:pt x="21" y="1"/>
                      </a:cubicBezTo>
                      <a:cubicBezTo>
                        <a:pt x="21" y="0"/>
                        <a:pt x="22" y="1"/>
                        <a:pt x="23" y="1"/>
                      </a:cubicBezTo>
                      <a:cubicBezTo>
                        <a:pt x="24" y="1"/>
                        <a:pt x="25" y="1"/>
                        <a:pt x="26" y="2"/>
                      </a:cubicBezTo>
                      <a:cubicBezTo>
                        <a:pt x="26" y="3"/>
                        <a:pt x="24" y="2"/>
                        <a:pt x="23" y="4"/>
                      </a:cubicBezTo>
                      <a:cubicBezTo>
                        <a:pt x="24" y="4"/>
                        <a:pt x="25" y="3"/>
                        <a:pt x="26" y="3"/>
                      </a:cubicBezTo>
                      <a:cubicBezTo>
                        <a:pt x="27" y="3"/>
                        <a:pt x="27" y="4"/>
                        <a:pt x="27" y="4"/>
                      </a:cubicBezTo>
                      <a:cubicBezTo>
                        <a:pt x="27" y="5"/>
                        <a:pt x="29" y="4"/>
                        <a:pt x="28" y="5"/>
                      </a:cubicBezTo>
                      <a:cubicBezTo>
                        <a:pt x="29" y="6"/>
                        <a:pt x="27" y="5"/>
                        <a:pt x="26" y="5"/>
                      </a:cubicBezTo>
                      <a:cubicBezTo>
                        <a:pt x="26" y="5"/>
                        <a:pt x="26" y="6"/>
                        <a:pt x="25" y="6"/>
                      </a:cubicBezTo>
                      <a:cubicBezTo>
                        <a:pt x="25" y="7"/>
                        <a:pt x="25" y="7"/>
                        <a:pt x="25" y="8"/>
                      </a:cubicBezTo>
                      <a:cubicBezTo>
                        <a:pt x="24" y="8"/>
                        <a:pt x="25" y="9"/>
                        <a:pt x="24" y="8"/>
                      </a:cubicBezTo>
                      <a:cubicBezTo>
                        <a:pt x="25" y="9"/>
                        <a:pt x="26" y="9"/>
                        <a:pt x="26" y="10"/>
                      </a:cubicBezTo>
                      <a:cubicBezTo>
                        <a:pt x="25" y="10"/>
                        <a:pt x="24" y="10"/>
                        <a:pt x="24" y="10"/>
                      </a:cubicBezTo>
                      <a:cubicBezTo>
                        <a:pt x="24" y="12"/>
                        <a:pt x="25" y="15"/>
                        <a:pt x="23" y="15"/>
                      </a:cubicBezTo>
                      <a:cubicBezTo>
                        <a:pt x="23" y="15"/>
                        <a:pt x="23" y="15"/>
                        <a:pt x="23" y="16"/>
                      </a:cubicBezTo>
                      <a:cubicBezTo>
                        <a:pt x="23" y="16"/>
                        <a:pt x="23" y="16"/>
                        <a:pt x="22" y="16"/>
                      </a:cubicBezTo>
                      <a:cubicBezTo>
                        <a:pt x="22" y="16"/>
                        <a:pt x="24" y="17"/>
                        <a:pt x="23" y="18"/>
                      </a:cubicBezTo>
                      <a:cubicBezTo>
                        <a:pt x="22" y="18"/>
                        <a:pt x="21" y="17"/>
                        <a:pt x="20" y="16"/>
                      </a:cubicBezTo>
                      <a:cubicBezTo>
                        <a:pt x="20" y="16"/>
                        <a:pt x="20" y="17"/>
                        <a:pt x="19" y="17"/>
                      </a:cubicBezTo>
                      <a:cubicBezTo>
                        <a:pt x="20" y="17"/>
                        <a:pt x="21" y="18"/>
                        <a:pt x="21" y="18"/>
                      </a:cubicBezTo>
                      <a:cubicBezTo>
                        <a:pt x="22" y="18"/>
                        <a:pt x="20" y="19"/>
                        <a:pt x="20" y="20"/>
                      </a:cubicBezTo>
                      <a:cubicBezTo>
                        <a:pt x="19" y="20"/>
                        <a:pt x="18" y="21"/>
                        <a:pt x="17" y="21"/>
                      </a:cubicBezTo>
                      <a:cubicBezTo>
                        <a:pt x="17" y="22"/>
                        <a:pt x="16" y="22"/>
                        <a:pt x="16" y="22"/>
                      </a:cubicBezTo>
                      <a:cubicBezTo>
                        <a:pt x="15" y="22"/>
                        <a:pt x="15" y="23"/>
                        <a:pt x="14" y="22"/>
                      </a:cubicBezTo>
                      <a:cubicBezTo>
                        <a:pt x="13" y="22"/>
                        <a:pt x="14" y="24"/>
                        <a:pt x="13" y="24"/>
                      </a:cubicBezTo>
                      <a:cubicBezTo>
                        <a:pt x="13" y="26"/>
                        <a:pt x="12" y="26"/>
                        <a:pt x="12" y="28"/>
                      </a:cubicBezTo>
                      <a:close/>
                    </a:path>
                  </a:pathLst>
                </a:custGeom>
                <a:solidFill>
                  <a:srgbClr val="177C6A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23" name="Freeform 43"/>
                <p:cNvSpPr>
                  <a:spLocks/>
                </p:cNvSpPr>
                <p:nvPr/>
              </p:nvSpPr>
              <p:spPr bwMode="auto">
                <a:xfrm>
                  <a:off x="3351382" y="3109380"/>
                  <a:ext cx="23246" cy="23246"/>
                </a:xfrm>
                <a:custGeom>
                  <a:avLst/>
                  <a:gdLst>
                    <a:gd name="T0" fmla="*/ 2 w 5"/>
                    <a:gd name="T1" fmla="*/ 5 h 5"/>
                    <a:gd name="T2" fmla="*/ 0 w 5"/>
                    <a:gd name="T3" fmla="*/ 4 h 5"/>
                    <a:gd name="T4" fmla="*/ 1 w 5"/>
                    <a:gd name="T5" fmla="*/ 2 h 5"/>
                    <a:gd name="T6" fmla="*/ 0 w 5"/>
                    <a:gd name="T7" fmla="*/ 2 h 5"/>
                    <a:gd name="T8" fmla="*/ 1 w 5"/>
                    <a:gd name="T9" fmla="*/ 1 h 5"/>
                    <a:gd name="T10" fmla="*/ 2 w 5"/>
                    <a:gd name="T11" fmla="*/ 2 h 5"/>
                    <a:gd name="T12" fmla="*/ 4 w 5"/>
                    <a:gd name="T13" fmla="*/ 1 h 5"/>
                    <a:gd name="T14" fmla="*/ 5 w 5"/>
                    <a:gd name="T15" fmla="*/ 4 h 5"/>
                    <a:gd name="T16" fmla="*/ 4 w 5"/>
                    <a:gd name="T17" fmla="*/ 5 h 5"/>
                    <a:gd name="T18" fmla="*/ 2 w 5"/>
                    <a:gd name="T1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5" h="5">
                      <a:moveTo>
                        <a:pt x="2" y="5"/>
                      </a:moveTo>
                      <a:cubicBezTo>
                        <a:pt x="1" y="5"/>
                        <a:pt x="1" y="3"/>
                        <a:pt x="0" y="4"/>
                      </a:cubicBezTo>
                      <a:cubicBezTo>
                        <a:pt x="0" y="3"/>
                        <a:pt x="1" y="3"/>
                        <a:pt x="1" y="2"/>
                      </a:cubicBezTo>
                      <a:cubicBezTo>
                        <a:pt x="0" y="2"/>
                        <a:pt x="0" y="3"/>
                        <a:pt x="0" y="2"/>
                      </a:cubicBezTo>
                      <a:cubicBezTo>
                        <a:pt x="0" y="1"/>
                        <a:pt x="1" y="2"/>
                        <a:pt x="1" y="1"/>
                      </a:cubicBezTo>
                      <a:cubicBezTo>
                        <a:pt x="2" y="0"/>
                        <a:pt x="1" y="1"/>
                        <a:pt x="2" y="2"/>
                      </a:cubicBezTo>
                      <a:cubicBezTo>
                        <a:pt x="3" y="1"/>
                        <a:pt x="3" y="2"/>
                        <a:pt x="4" y="1"/>
                      </a:cubicBezTo>
                      <a:cubicBezTo>
                        <a:pt x="4" y="3"/>
                        <a:pt x="5" y="3"/>
                        <a:pt x="5" y="4"/>
                      </a:cubicBezTo>
                      <a:cubicBezTo>
                        <a:pt x="5" y="4"/>
                        <a:pt x="4" y="4"/>
                        <a:pt x="4" y="5"/>
                      </a:cubicBezTo>
                      <a:cubicBezTo>
                        <a:pt x="4" y="5"/>
                        <a:pt x="2" y="4"/>
                        <a:pt x="2" y="5"/>
                      </a:cubicBezTo>
                      <a:close/>
                    </a:path>
                  </a:pathLst>
                </a:custGeom>
                <a:solidFill>
                  <a:srgbClr val="177C6A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27" name="Freeform 47"/>
                <p:cNvSpPr>
                  <a:spLocks/>
                </p:cNvSpPr>
                <p:nvPr/>
              </p:nvSpPr>
              <p:spPr bwMode="auto">
                <a:xfrm>
                  <a:off x="3202223" y="3122940"/>
                  <a:ext cx="19371" cy="19371"/>
                </a:xfrm>
                <a:custGeom>
                  <a:avLst/>
                  <a:gdLst>
                    <a:gd name="T0" fmla="*/ 4 w 4"/>
                    <a:gd name="T1" fmla="*/ 2 h 4"/>
                    <a:gd name="T2" fmla="*/ 2 w 4"/>
                    <a:gd name="T3" fmla="*/ 3 h 4"/>
                    <a:gd name="T4" fmla="*/ 0 w 4"/>
                    <a:gd name="T5" fmla="*/ 2 h 4"/>
                    <a:gd name="T6" fmla="*/ 1 w 4"/>
                    <a:gd name="T7" fmla="*/ 0 h 4"/>
                    <a:gd name="T8" fmla="*/ 3 w 4"/>
                    <a:gd name="T9" fmla="*/ 1 h 4"/>
                    <a:gd name="T10" fmla="*/ 4 w 4"/>
                    <a:gd name="T11" fmla="*/ 2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4" h="4">
                      <a:moveTo>
                        <a:pt x="4" y="2"/>
                      </a:moveTo>
                      <a:cubicBezTo>
                        <a:pt x="3" y="4"/>
                        <a:pt x="2" y="1"/>
                        <a:pt x="2" y="3"/>
                      </a:cubicBezTo>
                      <a:cubicBezTo>
                        <a:pt x="1" y="3"/>
                        <a:pt x="0" y="3"/>
                        <a:pt x="0" y="2"/>
                      </a:cubicBezTo>
                      <a:cubicBezTo>
                        <a:pt x="1" y="2"/>
                        <a:pt x="1" y="1"/>
                        <a:pt x="1" y="0"/>
                      </a:cubicBezTo>
                      <a:cubicBezTo>
                        <a:pt x="2" y="0"/>
                        <a:pt x="2" y="1"/>
                        <a:pt x="3" y="1"/>
                      </a:cubicBezTo>
                      <a:cubicBezTo>
                        <a:pt x="3" y="1"/>
                        <a:pt x="3" y="2"/>
                        <a:pt x="4" y="2"/>
                      </a:cubicBezTo>
                      <a:close/>
                    </a:path>
                  </a:pathLst>
                </a:custGeom>
                <a:solidFill>
                  <a:srgbClr val="177C6A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28" name="Freeform 48"/>
                <p:cNvSpPr>
                  <a:spLocks/>
                </p:cNvSpPr>
                <p:nvPr/>
              </p:nvSpPr>
              <p:spPr bwMode="auto">
                <a:xfrm>
                  <a:off x="3229343" y="3314717"/>
                  <a:ext cx="9686" cy="3874"/>
                </a:xfrm>
                <a:custGeom>
                  <a:avLst/>
                  <a:gdLst>
                    <a:gd name="T0" fmla="*/ 2 w 2"/>
                    <a:gd name="T1" fmla="*/ 0 h 1"/>
                    <a:gd name="T2" fmla="*/ 0 w 2"/>
                    <a:gd name="T3" fmla="*/ 1 h 1"/>
                    <a:gd name="T4" fmla="*/ 0 w 2"/>
                    <a:gd name="T5" fmla="*/ 0 h 1"/>
                    <a:gd name="T6" fmla="*/ 2 w 2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" h="1">
                      <a:moveTo>
                        <a:pt x="2" y="0"/>
                      </a:moveTo>
                      <a:cubicBezTo>
                        <a:pt x="2" y="1"/>
                        <a:pt x="1" y="1"/>
                        <a:pt x="0" y="1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1" y="0"/>
                        <a:pt x="1" y="0"/>
                        <a:pt x="2" y="0"/>
                      </a:cubicBezTo>
                      <a:close/>
                    </a:path>
                  </a:pathLst>
                </a:custGeom>
                <a:solidFill>
                  <a:srgbClr val="177C6A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29" name="Freeform 49"/>
                <p:cNvSpPr>
                  <a:spLocks/>
                </p:cNvSpPr>
                <p:nvPr/>
              </p:nvSpPr>
              <p:spPr bwMode="auto">
                <a:xfrm>
                  <a:off x="3188662" y="3295345"/>
                  <a:ext cx="40681" cy="23246"/>
                </a:xfrm>
                <a:custGeom>
                  <a:avLst/>
                  <a:gdLst>
                    <a:gd name="T0" fmla="*/ 4 w 9"/>
                    <a:gd name="T1" fmla="*/ 3 h 5"/>
                    <a:gd name="T2" fmla="*/ 2 w 9"/>
                    <a:gd name="T3" fmla="*/ 1 h 5"/>
                    <a:gd name="T4" fmla="*/ 0 w 9"/>
                    <a:gd name="T5" fmla="*/ 2 h 5"/>
                    <a:gd name="T6" fmla="*/ 0 w 9"/>
                    <a:gd name="T7" fmla="*/ 0 h 5"/>
                    <a:gd name="T8" fmla="*/ 4 w 9"/>
                    <a:gd name="T9" fmla="*/ 0 h 5"/>
                    <a:gd name="T10" fmla="*/ 5 w 9"/>
                    <a:gd name="T11" fmla="*/ 1 h 5"/>
                    <a:gd name="T12" fmla="*/ 6 w 9"/>
                    <a:gd name="T13" fmla="*/ 2 h 5"/>
                    <a:gd name="T14" fmla="*/ 9 w 9"/>
                    <a:gd name="T15" fmla="*/ 4 h 5"/>
                    <a:gd name="T16" fmla="*/ 7 w 9"/>
                    <a:gd name="T17" fmla="*/ 5 h 5"/>
                    <a:gd name="T18" fmla="*/ 6 w 9"/>
                    <a:gd name="T19" fmla="*/ 4 h 5"/>
                    <a:gd name="T20" fmla="*/ 6 w 9"/>
                    <a:gd name="T21" fmla="*/ 3 h 5"/>
                    <a:gd name="T22" fmla="*/ 4 w 9"/>
                    <a:gd name="T23" fmla="*/ 3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9" h="5">
                      <a:moveTo>
                        <a:pt x="4" y="3"/>
                      </a:moveTo>
                      <a:cubicBezTo>
                        <a:pt x="3" y="3"/>
                        <a:pt x="3" y="1"/>
                        <a:pt x="2" y="1"/>
                      </a:cubicBezTo>
                      <a:cubicBezTo>
                        <a:pt x="1" y="1"/>
                        <a:pt x="1" y="2"/>
                        <a:pt x="0" y="2"/>
                      </a:cubicBezTo>
                      <a:cubicBezTo>
                        <a:pt x="0" y="1"/>
                        <a:pt x="0" y="1"/>
                        <a:pt x="0" y="0"/>
                      </a:cubicBezTo>
                      <a:cubicBezTo>
                        <a:pt x="2" y="0"/>
                        <a:pt x="3" y="0"/>
                        <a:pt x="4" y="0"/>
                      </a:cubicBezTo>
                      <a:cubicBezTo>
                        <a:pt x="4" y="1"/>
                        <a:pt x="5" y="1"/>
                        <a:pt x="5" y="1"/>
                      </a:cubicBezTo>
                      <a:cubicBezTo>
                        <a:pt x="5" y="2"/>
                        <a:pt x="6" y="2"/>
                        <a:pt x="6" y="2"/>
                      </a:cubicBezTo>
                      <a:cubicBezTo>
                        <a:pt x="7" y="2"/>
                        <a:pt x="8" y="2"/>
                        <a:pt x="9" y="4"/>
                      </a:cubicBezTo>
                      <a:cubicBezTo>
                        <a:pt x="8" y="4"/>
                        <a:pt x="7" y="4"/>
                        <a:pt x="7" y="5"/>
                      </a:cubicBezTo>
                      <a:cubicBezTo>
                        <a:pt x="7" y="4"/>
                        <a:pt x="6" y="4"/>
                        <a:pt x="6" y="4"/>
                      </a:cubicBezTo>
                      <a:cubicBezTo>
                        <a:pt x="5" y="3"/>
                        <a:pt x="5" y="3"/>
                        <a:pt x="6" y="3"/>
                      </a:cubicBezTo>
                      <a:cubicBezTo>
                        <a:pt x="6" y="2"/>
                        <a:pt x="5" y="3"/>
                        <a:pt x="4" y="3"/>
                      </a:cubicBezTo>
                      <a:close/>
                    </a:path>
                  </a:pathLst>
                </a:custGeom>
                <a:solidFill>
                  <a:srgbClr val="177C6A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30" name="Freeform 50"/>
                <p:cNvSpPr>
                  <a:spLocks/>
                </p:cNvSpPr>
                <p:nvPr/>
              </p:nvSpPr>
              <p:spPr bwMode="auto">
                <a:xfrm>
                  <a:off x="3202223" y="3310842"/>
                  <a:ext cx="9686" cy="7749"/>
                </a:xfrm>
                <a:custGeom>
                  <a:avLst/>
                  <a:gdLst>
                    <a:gd name="T0" fmla="*/ 2 w 2"/>
                    <a:gd name="T1" fmla="*/ 1 h 2"/>
                    <a:gd name="T2" fmla="*/ 0 w 2"/>
                    <a:gd name="T3" fmla="*/ 2 h 2"/>
                    <a:gd name="T4" fmla="*/ 0 w 2"/>
                    <a:gd name="T5" fmla="*/ 1 h 2"/>
                    <a:gd name="T6" fmla="*/ 2 w 2"/>
                    <a:gd name="T7" fmla="*/ 1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" h="2">
                      <a:moveTo>
                        <a:pt x="2" y="1"/>
                      </a:moveTo>
                      <a:cubicBezTo>
                        <a:pt x="1" y="2"/>
                        <a:pt x="1" y="1"/>
                        <a:pt x="0" y="2"/>
                      </a:cubicBezTo>
                      <a:cubicBezTo>
                        <a:pt x="0" y="1"/>
                        <a:pt x="0" y="1"/>
                        <a:pt x="0" y="1"/>
                      </a:cubicBezTo>
                      <a:cubicBezTo>
                        <a:pt x="1" y="1"/>
                        <a:pt x="2" y="0"/>
                        <a:pt x="2" y="1"/>
                      </a:cubicBezTo>
                      <a:close/>
                    </a:path>
                  </a:pathLst>
                </a:custGeom>
                <a:solidFill>
                  <a:srgbClr val="177C6A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31" name="Freeform 51"/>
                <p:cNvSpPr>
                  <a:spLocks/>
                </p:cNvSpPr>
                <p:nvPr/>
              </p:nvSpPr>
              <p:spPr bwMode="auto">
                <a:xfrm>
                  <a:off x="3202223" y="3291471"/>
                  <a:ext cx="3874" cy="3874"/>
                </a:xfrm>
                <a:custGeom>
                  <a:avLst/>
                  <a:gdLst>
                    <a:gd name="T0" fmla="*/ 0 w 1"/>
                    <a:gd name="T1" fmla="*/ 1 h 1"/>
                    <a:gd name="T2" fmla="*/ 0 w 1"/>
                    <a:gd name="T3" fmla="*/ 0 h 1"/>
                    <a:gd name="T4" fmla="*/ 1 w 1"/>
                    <a:gd name="T5" fmla="*/ 1 h 1"/>
                    <a:gd name="T6" fmla="*/ 0 w 1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" h="1">
                      <a:moveTo>
                        <a:pt x="0" y="1"/>
                      </a:move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1" y="0"/>
                        <a:pt x="1" y="0"/>
                        <a:pt x="1" y="1"/>
                      </a:cubicBezTo>
                      <a:cubicBezTo>
                        <a:pt x="1" y="1"/>
                        <a:pt x="1" y="1"/>
                        <a:pt x="0" y="1"/>
                      </a:cubicBezTo>
                      <a:close/>
                    </a:path>
                  </a:pathLst>
                </a:custGeom>
                <a:solidFill>
                  <a:srgbClr val="177C6A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32" name="Freeform 52"/>
                <p:cNvSpPr>
                  <a:spLocks/>
                </p:cNvSpPr>
                <p:nvPr/>
              </p:nvSpPr>
              <p:spPr bwMode="auto">
                <a:xfrm>
                  <a:off x="3211908" y="3291471"/>
                  <a:ext cx="3874" cy="3874"/>
                </a:xfrm>
                <a:custGeom>
                  <a:avLst/>
                  <a:gdLst>
                    <a:gd name="T0" fmla="*/ 0 w 1"/>
                    <a:gd name="T1" fmla="*/ 0 h 1"/>
                    <a:gd name="T2" fmla="*/ 1 w 1"/>
                    <a:gd name="T3" fmla="*/ 0 h 1"/>
                    <a:gd name="T4" fmla="*/ 1 w 1"/>
                    <a:gd name="T5" fmla="*/ 1 h 1"/>
                    <a:gd name="T6" fmla="*/ 0 w 1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" h="1">
                      <a:moveTo>
                        <a:pt x="0" y="0"/>
                      </a:moveTo>
                      <a:cubicBezTo>
                        <a:pt x="0" y="0"/>
                        <a:pt x="0" y="0"/>
                        <a:pt x="1" y="0"/>
                      </a:cubicBezTo>
                      <a:cubicBezTo>
                        <a:pt x="1" y="0"/>
                        <a:pt x="1" y="0"/>
                        <a:pt x="1" y="1"/>
                      </a:cubicBezTo>
                      <a:cubicBezTo>
                        <a:pt x="0" y="1"/>
                        <a:pt x="0" y="1"/>
                        <a:pt x="0" y="0"/>
                      </a:cubicBezTo>
                      <a:close/>
                    </a:path>
                  </a:pathLst>
                </a:custGeom>
                <a:solidFill>
                  <a:srgbClr val="177C6A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33" name="Freeform 53"/>
                <p:cNvSpPr>
                  <a:spLocks/>
                </p:cNvSpPr>
                <p:nvPr/>
              </p:nvSpPr>
              <p:spPr bwMode="auto">
                <a:xfrm>
                  <a:off x="3215782" y="3295345"/>
                  <a:ext cx="9686" cy="9686"/>
                </a:xfrm>
                <a:custGeom>
                  <a:avLst/>
                  <a:gdLst>
                    <a:gd name="T0" fmla="*/ 0 w 2"/>
                    <a:gd name="T1" fmla="*/ 1 h 2"/>
                    <a:gd name="T2" fmla="*/ 0 w 2"/>
                    <a:gd name="T3" fmla="*/ 0 h 2"/>
                    <a:gd name="T4" fmla="*/ 1 w 2"/>
                    <a:gd name="T5" fmla="*/ 1 h 2"/>
                    <a:gd name="T6" fmla="*/ 2 w 2"/>
                    <a:gd name="T7" fmla="*/ 1 h 2"/>
                    <a:gd name="T8" fmla="*/ 1 w 2"/>
                    <a:gd name="T9" fmla="*/ 1 h 2"/>
                    <a:gd name="T10" fmla="*/ 0 w 2"/>
                    <a:gd name="T11" fmla="*/ 1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2" h="2">
                      <a:moveTo>
                        <a:pt x="0" y="1"/>
                      </a:moveTo>
                      <a:cubicBezTo>
                        <a:pt x="0" y="1"/>
                        <a:pt x="0" y="0"/>
                        <a:pt x="0" y="0"/>
                      </a:cubicBezTo>
                      <a:cubicBezTo>
                        <a:pt x="1" y="0"/>
                        <a:pt x="1" y="0"/>
                        <a:pt x="1" y="1"/>
                      </a:cubicBezTo>
                      <a:cubicBezTo>
                        <a:pt x="1" y="1"/>
                        <a:pt x="2" y="1"/>
                        <a:pt x="2" y="1"/>
                      </a:cubicBezTo>
                      <a:cubicBezTo>
                        <a:pt x="2" y="2"/>
                        <a:pt x="0" y="2"/>
                        <a:pt x="1" y="1"/>
                      </a:cubicBezTo>
                      <a:cubicBezTo>
                        <a:pt x="1" y="1"/>
                        <a:pt x="1" y="1"/>
                        <a:pt x="0" y="1"/>
                      </a:cubicBezTo>
                      <a:close/>
                    </a:path>
                  </a:pathLst>
                </a:custGeom>
                <a:solidFill>
                  <a:srgbClr val="177C6A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35" name="Freeform 55"/>
                <p:cNvSpPr>
                  <a:spLocks/>
                </p:cNvSpPr>
                <p:nvPr/>
              </p:nvSpPr>
              <p:spPr bwMode="auto">
                <a:xfrm>
                  <a:off x="3225469" y="3072575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close/>
                    </a:path>
                  </a:pathLst>
                </a:custGeom>
                <a:solidFill>
                  <a:schemeClr val="tx1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40" name="Freeform 60"/>
                <p:cNvSpPr>
                  <a:spLocks/>
                </p:cNvSpPr>
                <p:nvPr/>
              </p:nvSpPr>
              <p:spPr bwMode="auto">
                <a:xfrm>
                  <a:off x="3122799" y="3281786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close/>
                    </a:path>
                  </a:pathLst>
                </a:custGeom>
                <a:solidFill>
                  <a:schemeClr val="tx1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43" name="Freeform 63"/>
                <p:cNvSpPr>
                  <a:spLocks/>
                </p:cNvSpPr>
                <p:nvPr/>
              </p:nvSpPr>
              <p:spPr bwMode="auto">
                <a:xfrm>
                  <a:off x="3258399" y="3179117"/>
                  <a:ext cx="3874" cy="0"/>
                </a:xfrm>
                <a:custGeom>
                  <a:avLst/>
                  <a:gdLst>
                    <a:gd name="T0" fmla="*/ 1 w 1"/>
                    <a:gd name="T1" fmla="*/ 1 w 1"/>
                    <a:gd name="T2" fmla="*/ 1 w 1"/>
                  </a:gdLst>
                  <a:ahLst/>
                  <a:cxnLst>
                    <a:cxn ang="0">
                      <a:pos x="T0" y="0"/>
                    </a:cxn>
                    <a:cxn ang="0">
                      <a:pos x="T1" y="0"/>
                    </a:cxn>
                    <a:cxn ang="0">
                      <a:pos x="T2" y="0"/>
                    </a:cxn>
                  </a:cxnLst>
                  <a:rect l="0" t="0" r="r" b="b"/>
                  <a:pathLst>
                    <a:path w="1">
                      <a:moveTo>
                        <a:pt x="1" y="0"/>
                      </a:moveTo>
                      <a:cubicBezTo>
                        <a:pt x="1" y="0"/>
                        <a:pt x="0" y="0"/>
                        <a:pt x="1" y="0"/>
                      </a:cubicBezTo>
                      <a:cubicBezTo>
                        <a:pt x="1" y="0"/>
                        <a:pt x="1" y="0"/>
                        <a:pt x="1" y="0"/>
                      </a:cubicBezTo>
                      <a:close/>
                    </a:path>
                  </a:pathLst>
                </a:custGeom>
                <a:solidFill>
                  <a:schemeClr val="tx1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52" name="Freeform 72"/>
                <p:cNvSpPr>
                  <a:spLocks/>
                </p:cNvSpPr>
                <p:nvPr/>
              </p:nvSpPr>
              <p:spPr bwMode="auto">
                <a:xfrm>
                  <a:off x="3337823" y="3026083"/>
                  <a:ext cx="17435" cy="9686"/>
                </a:xfrm>
                <a:custGeom>
                  <a:avLst/>
                  <a:gdLst>
                    <a:gd name="T0" fmla="*/ 3 w 4"/>
                    <a:gd name="T1" fmla="*/ 2 h 2"/>
                    <a:gd name="T2" fmla="*/ 4 w 4"/>
                    <a:gd name="T3" fmla="*/ 1 h 2"/>
                    <a:gd name="T4" fmla="*/ 0 w 4"/>
                    <a:gd name="T5" fmla="*/ 2 h 2"/>
                    <a:gd name="T6" fmla="*/ 3 w 4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4" h="2">
                      <a:moveTo>
                        <a:pt x="3" y="2"/>
                      </a:moveTo>
                      <a:cubicBezTo>
                        <a:pt x="4" y="2"/>
                        <a:pt x="4" y="2"/>
                        <a:pt x="4" y="1"/>
                      </a:cubicBezTo>
                      <a:cubicBezTo>
                        <a:pt x="3" y="1"/>
                        <a:pt x="1" y="0"/>
                        <a:pt x="0" y="2"/>
                      </a:cubicBezTo>
                      <a:cubicBezTo>
                        <a:pt x="1" y="1"/>
                        <a:pt x="3" y="2"/>
                        <a:pt x="3" y="2"/>
                      </a:cubicBezTo>
                      <a:close/>
                    </a:path>
                  </a:pathLst>
                </a:custGeom>
                <a:solidFill>
                  <a:srgbClr val="177C6A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53" name="Freeform 73"/>
                <p:cNvSpPr>
                  <a:spLocks/>
                </p:cNvSpPr>
                <p:nvPr/>
              </p:nvSpPr>
              <p:spPr bwMode="auto">
                <a:xfrm>
                  <a:off x="3345571" y="3082260"/>
                  <a:ext cx="5812" cy="9686"/>
                </a:xfrm>
                <a:custGeom>
                  <a:avLst/>
                  <a:gdLst>
                    <a:gd name="T0" fmla="*/ 1 w 1"/>
                    <a:gd name="T1" fmla="*/ 2 h 2"/>
                    <a:gd name="T2" fmla="*/ 1 w 1"/>
                    <a:gd name="T3" fmla="*/ 0 h 2"/>
                    <a:gd name="T4" fmla="*/ 1 w 1"/>
                    <a:gd name="T5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</a:cxnLst>
                  <a:rect l="0" t="0" r="r" b="b"/>
                  <a:pathLst>
                    <a:path w="1" h="2">
                      <a:moveTo>
                        <a:pt x="1" y="2"/>
                      </a:moveTo>
                      <a:cubicBezTo>
                        <a:pt x="1" y="1"/>
                        <a:pt x="1" y="1"/>
                        <a:pt x="1" y="0"/>
                      </a:cubicBezTo>
                      <a:cubicBezTo>
                        <a:pt x="1" y="0"/>
                        <a:pt x="0" y="1"/>
                        <a:pt x="1" y="2"/>
                      </a:cubicBezTo>
                      <a:close/>
                    </a:path>
                  </a:pathLst>
                </a:custGeom>
                <a:solidFill>
                  <a:srgbClr val="177C6A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54" name="Freeform 74"/>
                <p:cNvSpPr>
                  <a:spLocks/>
                </p:cNvSpPr>
                <p:nvPr/>
              </p:nvSpPr>
              <p:spPr bwMode="auto">
                <a:xfrm>
                  <a:off x="3118925" y="3272100"/>
                  <a:ext cx="3874" cy="9686"/>
                </a:xfrm>
                <a:custGeom>
                  <a:avLst/>
                  <a:gdLst>
                    <a:gd name="T0" fmla="*/ 1 w 1"/>
                    <a:gd name="T1" fmla="*/ 1 h 2"/>
                    <a:gd name="T2" fmla="*/ 0 w 1"/>
                    <a:gd name="T3" fmla="*/ 0 h 2"/>
                    <a:gd name="T4" fmla="*/ 1 w 1"/>
                    <a:gd name="T5" fmla="*/ 1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</a:cxnLst>
                  <a:rect l="0" t="0" r="r" b="b"/>
                  <a:pathLst>
                    <a:path w="1" h="2">
                      <a:moveTo>
                        <a:pt x="1" y="1"/>
                      </a:moveTo>
                      <a:cubicBezTo>
                        <a:pt x="0" y="1"/>
                        <a:pt x="1" y="0"/>
                        <a:pt x="0" y="0"/>
                      </a:cubicBezTo>
                      <a:cubicBezTo>
                        <a:pt x="0" y="1"/>
                        <a:pt x="1" y="2"/>
                        <a:pt x="1" y="1"/>
                      </a:cubicBezTo>
                      <a:close/>
                    </a:path>
                  </a:pathLst>
                </a:custGeom>
                <a:solidFill>
                  <a:srgbClr val="177C6A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55" name="Freeform 75"/>
                <p:cNvSpPr>
                  <a:spLocks/>
                </p:cNvSpPr>
                <p:nvPr/>
              </p:nvSpPr>
              <p:spPr bwMode="auto">
                <a:xfrm>
                  <a:off x="3118925" y="3268225"/>
                  <a:ext cx="0" cy="3874"/>
                </a:xfrm>
                <a:custGeom>
                  <a:avLst/>
                  <a:gdLst>
                    <a:gd name="T0" fmla="*/ 1 h 1"/>
                    <a:gd name="T1" fmla="*/ 1 h 1"/>
                    <a:gd name="T2" fmla="*/ 1 h 1"/>
                  </a:gdLst>
                  <a:ahLst/>
                  <a:cxnLst>
                    <a:cxn ang="0">
                      <a:pos x="0" y="T0"/>
                    </a:cxn>
                    <a:cxn ang="0">
                      <a:pos x="0" y="T1"/>
                    </a:cxn>
                    <a:cxn ang="0">
                      <a:pos x="0" y="T2"/>
                    </a:cxn>
                  </a:cxnLst>
                  <a:rect l="0" t="0" r="r" b="b"/>
                  <a:pathLst>
                    <a:path h="1">
                      <a:moveTo>
                        <a:pt x="0" y="1"/>
                      </a:moveTo>
                      <a:cubicBezTo>
                        <a:pt x="0" y="1"/>
                        <a:pt x="0" y="0"/>
                        <a:pt x="0" y="1"/>
                      </a:cubicBezTo>
                      <a:cubicBezTo>
                        <a:pt x="0" y="1"/>
                        <a:pt x="0" y="1"/>
                        <a:pt x="0" y="1"/>
                      </a:cubicBezTo>
                      <a:close/>
                    </a:path>
                  </a:pathLst>
                </a:custGeom>
                <a:solidFill>
                  <a:schemeClr val="tx1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</p:grpSp>
        </p:grpSp>
        <p:sp>
          <p:nvSpPr>
            <p:cNvPr id="179" name="任意多边形 178"/>
            <p:cNvSpPr/>
            <p:nvPr/>
          </p:nvSpPr>
          <p:spPr>
            <a:xfrm>
              <a:off x="4937469" y="2674918"/>
              <a:ext cx="966406" cy="326890"/>
            </a:xfrm>
            <a:custGeom>
              <a:avLst/>
              <a:gdLst>
                <a:gd name="connsiteX0" fmla="*/ 900752 w 1802201"/>
                <a:gd name="connsiteY0" fmla="*/ 0 h 609601"/>
                <a:gd name="connsiteX1" fmla="*/ 1312842 w 1802201"/>
                <a:gd name="connsiteY1" fmla="*/ 488950 h 609601"/>
                <a:gd name="connsiteX2" fmla="*/ 1311499 w 1802201"/>
                <a:gd name="connsiteY2" fmla="*/ 504756 h 609601"/>
                <a:gd name="connsiteX3" fmla="*/ 1324290 w 1802201"/>
                <a:gd name="connsiteY3" fmla="*/ 476795 h 609601"/>
                <a:gd name="connsiteX4" fmla="*/ 1544266 w 1802201"/>
                <a:gd name="connsiteY4" fmla="*/ 338020 h 609601"/>
                <a:gd name="connsiteX5" fmla="*/ 1788701 w 1802201"/>
                <a:gd name="connsiteY5" fmla="*/ 530262 h 609601"/>
                <a:gd name="connsiteX6" fmla="*/ 1802201 w 1802201"/>
                <a:gd name="connsiteY6" fmla="*/ 609601 h 609601"/>
                <a:gd name="connsiteX7" fmla="*/ 0 w 1802201"/>
                <a:gd name="connsiteY7" fmla="*/ 609601 h 609601"/>
                <a:gd name="connsiteX8" fmla="*/ 11738 w 1802201"/>
                <a:gd name="connsiteY8" fmla="*/ 540620 h 609601"/>
                <a:gd name="connsiteX9" fmla="*/ 256172 w 1802201"/>
                <a:gd name="connsiteY9" fmla="*/ 348378 h 609601"/>
                <a:gd name="connsiteX10" fmla="*/ 476148 w 1802201"/>
                <a:gd name="connsiteY10" fmla="*/ 487153 h 609601"/>
                <a:gd name="connsiteX11" fmla="*/ 491329 w 1802201"/>
                <a:gd name="connsiteY11" fmla="*/ 520338 h 609601"/>
                <a:gd name="connsiteX12" fmla="*/ 488662 w 1802201"/>
                <a:gd name="connsiteY12" fmla="*/ 488950 h 609601"/>
                <a:gd name="connsiteX13" fmla="*/ 900752 w 1802201"/>
                <a:gd name="connsiteY13" fmla="*/ 0 h 60960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1802201" h="609601">
                  <a:moveTo>
                    <a:pt x="900752" y="0"/>
                  </a:moveTo>
                  <a:cubicBezTo>
                    <a:pt x="1128343" y="0"/>
                    <a:pt x="1312842" y="218910"/>
                    <a:pt x="1312842" y="488950"/>
                  </a:cubicBezTo>
                  <a:lnTo>
                    <a:pt x="1311499" y="504756"/>
                  </a:lnTo>
                  <a:lnTo>
                    <a:pt x="1324290" y="476795"/>
                  </a:lnTo>
                  <a:cubicBezTo>
                    <a:pt x="1371963" y="393068"/>
                    <a:pt x="1452697" y="338020"/>
                    <a:pt x="1544266" y="338020"/>
                  </a:cubicBezTo>
                  <a:cubicBezTo>
                    <a:pt x="1654149" y="338020"/>
                    <a:pt x="1748429" y="417289"/>
                    <a:pt x="1788701" y="530262"/>
                  </a:cubicBezTo>
                  <a:lnTo>
                    <a:pt x="1802201" y="609601"/>
                  </a:lnTo>
                  <a:lnTo>
                    <a:pt x="0" y="609601"/>
                  </a:lnTo>
                  <a:lnTo>
                    <a:pt x="11738" y="540620"/>
                  </a:lnTo>
                  <a:cubicBezTo>
                    <a:pt x="52010" y="427647"/>
                    <a:pt x="146289" y="348378"/>
                    <a:pt x="256172" y="348378"/>
                  </a:cubicBezTo>
                  <a:cubicBezTo>
                    <a:pt x="347741" y="348378"/>
                    <a:pt x="428475" y="403426"/>
                    <a:pt x="476148" y="487153"/>
                  </a:cubicBezTo>
                  <a:lnTo>
                    <a:pt x="491329" y="520338"/>
                  </a:lnTo>
                  <a:lnTo>
                    <a:pt x="488662" y="488950"/>
                  </a:lnTo>
                  <a:cubicBezTo>
                    <a:pt x="488662" y="218910"/>
                    <a:pt x="673161" y="0"/>
                    <a:pt x="900752" y="0"/>
                  </a:cubicBezTo>
                  <a:close/>
                </a:path>
              </a:pathLst>
            </a:custGeom>
            <a:solidFill>
              <a:srgbClr val="EFD00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80" name="任意多边形 179"/>
            <p:cNvSpPr/>
            <p:nvPr/>
          </p:nvSpPr>
          <p:spPr>
            <a:xfrm>
              <a:off x="6115018" y="3435499"/>
              <a:ext cx="766448" cy="259254"/>
            </a:xfrm>
            <a:custGeom>
              <a:avLst/>
              <a:gdLst>
                <a:gd name="connsiteX0" fmla="*/ 900752 w 1802201"/>
                <a:gd name="connsiteY0" fmla="*/ 0 h 609601"/>
                <a:gd name="connsiteX1" fmla="*/ 1312842 w 1802201"/>
                <a:gd name="connsiteY1" fmla="*/ 488950 h 609601"/>
                <a:gd name="connsiteX2" fmla="*/ 1311499 w 1802201"/>
                <a:gd name="connsiteY2" fmla="*/ 504756 h 609601"/>
                <a:gd name="connsiteX3" fmla="*/ 1324290 w 1802201"/>
                <a:gd name="connsiteY3" fmla="*/ 476795 h 609601"/>
                <a:gd name="connsiteX4" fmla="*/ 1544266 w 1802201"/>
                <a:gd name="connsiteY4" fmla="*/ 338020 h 609601"/>
                <a:gd name="connsiteX5" fmla="*/ 1788701 w 1802201"/>
                <a:gd name="connsiteY5" fmla="*/ 530262 h 609601"/>
                <a:gd name="connsiteX6" fmla="*/ 1802201 w 1802201"/>
                <a:gd name="connsiteY6" fmla="*/ 609601 h 609601"/>
                <a:gd name="connsiteX7" fmla="*/ 0 w 1802201"/>
                <a:gd name="connsiteY7" fmla="*/ 609601 h 609601"/>
                <a:gd name="connsiteX8" fmla="*/ 11738 w 1802201"/>
                <a:gd name="connsiteY8" fmla="*/ 540620 h 609601"/>
                <a:gd name="connsiteX9" fmla="*/ 256172 w 1802201"/>
                <a:gd name="connsiteY9" fmla="*/ 348378 h 609601"/>
                <a:gd name="connsiteX10" fmla="*/ 476148 w 1802201"/>
                <a:gd name="connsiteY10" fmla="*/ 487153 h 609601"/>
                <a:gd name="connsiteX11" fmla="*/ 491329 w 1802201"/>
                <a:gd name="connsiteY11" fmla="*/ 520338 h 609601"/>
                <a:gd name="connsiteX12" fmla="*/ 488662 w 1802201"/>
                <a:gd name="connsiteY12" fmla="*/ 488950 h 609601"/>
                <a:gd name="connsiteX13" fmla="*/ 900752 w 1802201"/>
                <a:gd name="connsiteY13" fmla="*/ 0 h 60960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1802201" h="609601">
                  <a:moveTo>
                    <a:pt x="900752" y="0"/>
                  </a:moveTo>
                  <a:cubicBezTo>
                    <a:pt x="1128343" y="0"/>
                    <a:pt x="1312842" y="218910"/>
                    <a:pt x="1312842" y="488950"/>
                  </a:cubicBezTo>
                  <a:lnTo>
                    <a:pt x="1311499" y="504756"/>
                  </a:lnTo>
                  <a:lnTo>
                    <a:pt x="1324290" y="476795"/>
                  </a:lnTo>
                  <a:cubicBezTo>
                    <a:pt x="1371963" y="393068"/>
                    <a:pt x="1452697" y="338020"/>
                    <a:pt x="1544266" y="338020"/>
                  </a:cubicBezTo>
                  <a:cubicBezTo>
                    <a:pt x="1654149" y="338020"/>
                    <a:pt x="1748429" y="417289"/>
                    <a:pt x="1788701" y="530262"/>
                  </a:cubicBezTo>
                  <a:lnTo>
                    <a:pt x="1802201" y="609601"/>
                  </a:lnTo>
                  <a:lnTo>
                    <a:pt x="0" y="609601"/>
                  </a:lnTo>
                  <a:lnTo>
                    <a:pt x="11738" y="540620"/>
                  </a:lnTo>
                  <a:cubicBezTo>
                    <a:pt x="52010" y="427647"/>
                    <a:pt x="146289" y="348378"/>
                    <a:pt x="256172" y="348378"/>
                  </a:cubicBezTo>
                  <a:cubicBezTo>
                    <a:pt x="347741" y="348378"/>
                    <a:pt x="428475" y="403426"/>
                    <a:pt x="476148" y="487153"/>
                  </a:cubicBezTo>
                  <a:lnTo>
                    <a:pt x="491329" y="520338"/>
                  </a:lnTo>
                  <a:lnTo>
                    <a:pt x="488662" y="488950"/>
                  </a:lnTo>
                  <a:cubicBezTo>
                    <a:pt x="488662" y="218910"/>
                    <a:pt x="673161" y="0"/>
                    <a:pt x="900752" y="0"/>
                  </a:cubicBezTo>
                  <a:close/>
                </a:path>
              </a:pathLst>
            </a:custGeom>
            <a:solidFill>
              <a:srgbClr val="EFD00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89" name="组合 188"/>
          <p:cNvGrpSpPr/>
          <p:nvPr/>
        </p:nvGrpSpPr>
        <p:grpSpPr>
          <a:xfrm>
            <a:off x="10773899" y="5604892"/>
            <a:ext cx="462655" cy="470853"/>
            <a:chOff x="5907508" y="3543300"/>
            <a:chExt cx="1701738" cy="1701738"/>
          </a:xfrm>
        </p:grpSpPr>
        <p:sp>
          <p:nvSpPr>
            <p:cNvPr id="182" name="椭圆 181"/>
            <p:cNvSpPr/>
            <p:nvPr/>
          </p:nvSpPr>
          <p:spPr>
            <a:xfrm>
              <a:off x="5907508" y="3543300"/>
              <a:ext cx="1701738" cy="1701738"/>
            </a:xfrm>
            <a:prstGeom prst="ellipse">
              <a:avLst/>
            </a:prstGeom>
            <a:solidFill>
              <a:srgbClr val="EED30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84" name="任意多边形 183"/>
            <p:cNvSpPr/>
            <p:nvPr/>
          </p:nvSpPr>
          <p:spPr>
            <a:xfrm flipV="1">
              <a:off x="6207488" y="4235876"/>
              <a:ext cx="1120301" cy="597694"/>
            </a:xfrm>
            <a:custGeom>
              <a:avLst/>
              <a:gdLst>
                <a:gd name="connsiteX0" fmla="*/ 1425 w 682942"/>
                <a:gd name="connsiteY0" fmla="*/ 0 h 355600"/>
                <a:gd name="connsiteX1" fmla="*/ 6938 w 682942"/>
                <a:gd name="connsiteY1" fmla="*/ 54690 h 355600"/>
                <a:gd name="connsiteX2" fmla="*/ 341471 w 682942"/>
                <a:gd name="connsiteY2" fmla="*/ 327342 h 355600"/>
                <a:gd name="connsiteX3" fmla="*/ 676005 w 682942"/>
                <a:gd name="connsiteY3" fmla="*/ 54690 h 355600"/>
                <a:gd name="connsiteX4" fmla="*/ 681518 w 682942"/>
                <a:gd name="connsiteY4" fmla="*/ 0 h 355600"/>
                <a:gd name="connsiteX5" fmla="*/ 682942 w 682942"/>
                <a:gd name="connsiteY5" fmla="*/ 14129 h 355600"/>
                <a:gd name="connsiteX6" fmla="*/ 341471 w 682942"/>
                <a:gd name="connsiteY6" fmla="*/ 355600 h 355600"/>
                <a:gd name="connsiteX7" fmla="*/ 0 w 682942"/>
                <a:gd name="connsiteY7" fmla="*/ 14129 h 3556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682942" h="355600">
                  <a:moveTo>
                    <a:pt x="1425" y="0"/>
                  </a:moveTo>
                  <a:lnTo>
                    <a:pt x="6938" y="54690"/>
                  </a:lnTo>
                  <a:cubicBezTo>
                    <a:pt x="38779" y="210292"/>
                    <a:pt x="176456" y="327342"/>
                    <a:pt x="341471" y="327342"/>
                  </a:cubicBezTo>
                  <a:cubicBezTo>
                    <a:pt x="506487" y="327342"/>
                    <a:pt x="644164" y="210292"/>
                    <a:pt x="676005" y="54690"/>
                  </a:cubicBezTo>
                  <a:lnTo>
                    <a:pt x="681518" y="0"/>
                  </a:lnTo>
                  <a:lnTo>
                    <a:pt x="682942" y="14129"/>
                  </a:lnTo>
                  <a:cubicBezTo>
                    <a:pt x="682942" y="202718"/>
                    <a:pt x="530060" y="355600"/>
                    <a:pt x="341471" y="355600"/>
                  </a:cubicBezTo>
                  <a:cubicBezTo>
                    <a:pt x="152882" y="355600"/>
                    <a:pt x="0" y="202718"/>
                    <a:pt x="0" y="14129"/>
                  </a:cubicBezTo>
                  <a:close/>
                </a:path>
              </a:pathLst>
            </a:custGeom>
            <a:solidFill>
              <a:srgbClr val="08133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85" name="任意多边形 184"/>
            <p:cNvSpPr/>
            <p:nvPr/>
          </p:nvSpPr>
          <p:spPr>
            <a:xfrm>
              <a:off x="6324882" y="4083171"/>
              <a:ext cx="177244" cy="74387"/>
            </a:xfrm>
            <a:custGeom>
              <a:avLst/>
              <a:gdLst>
                <a:gd name="connsiteX0" fmla="*/ 0 w 202388"/>
                <a:gd name="connsiteY0" fmla="*/ 0 h 60325"/>
                <a:gd name="connsiteX1" fmla="*/ 8105 w 202388"/>
                <a:gd name="connsiteY1" fmla="*/ 0 h 60325"/>
                <a:gd name="connsiteX2" fmla="*/ 19703 w 202388"/>
                <a:gd name="connsiteY2" fmla="*/ 15176 h 60325"/>
                <a:gd name="connsiteX3" fmla="*/ 101194 w 202388"/>
                <a:gd name="connsiteY3" fmla="*/ 48315 h 60325"/>
                <a:gd name="connsiteX4" fmla="*/ 182685 w 202388"/>
                <a:gd name="connsiteY4" fmla="*/ 15176 h 60325"/>
                <a:gd name="connsiteX5" fmla="*/ 194284 w 202388"/>
                <a:gd name="connsiteY5" fmla="*/ 0 h 60325"/>
                <a:gd name="connsiteX6" fmla="*/ 202388 w 202388"/>
                <a:gd name="connsiteY6" fmla="*/ 0 h 60325"/>
                <a:gd name="connsiteX7" fmla="*/ 191783 w 202388"/>
                <a:gd name="connsiteY7" fmla="*/ 17819 h 60325"/>
                <a:gd name="connsiteX8" fmla="*/ 101194 w 202388"/>
                <a:gd name="connsiteY8" fmla="*/ 60325 h 60325"/>
                <a:gd name="connsiteX9" fmla="*/ 10606 w 202388"/>
                <a:gd name="connsiteY9" fmla="*/ 17819 h 603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202388" h="60325">
                  <a:moveTo>
                    <a:pt x="0" y="0"/>
                  </a:moveTo>
                  <a:lnTo>
                    <a:pt x="8105" y="0"/>
                  </a:lnTo>
                  <a:lnTo>
                    <a:pt x="19703" y="15176"/>
                  </a:lnTo>
                  <a:cubicBezTo>
                    <a:pt x="41849" y="35879"/>
                    <a:pt x="70239" y="48315"/>
                    <a:pt x="101194" y="48315"/>
                  </a:cubicBezTo>
                  <a:cubicBezTo>
                    <a:pt x="132149" y="48315"/>
                    <a:pt x="160540" y="35879"/>
                    <a:pt x="182685" y="15176"/>
                  </a:cubicBezTo>
                  <a:lnTo>
                    <a:pt x="194284" y="0"/>
                  </a:lnTo>
                  <a:lnTo>
                    <a:pt x="202388" y="0"/>
                  </a:lnTo>
                  <a:lnTo>
                    <a:pt x="191783" y="17819"/>
                  </a:lnTo>
                  <a:cubicBezTo>
                    <a:pt x="168599" y="44081"/>
                    <a:pt x="136571" y="60325"/>
                    <a:pt x="101194" y="60325"/>
                  </a:cubicBezTo>
                  <a:cubicBezTo>
                    <a:pt x="65817" y="60325"/>
                    <a:pt x="33789" y="44081"/>
                    <a:pt x="10606" y="17819"/>
                  </a:cubicBezTo>
                  <a:close/>
                </a:path>
              </a:pathLst>
            </a:custGeom>
            <a:solidFill>
              <a:srgbClr val="08133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86" name="任意多边形 185"/>
            <p:cNvSpPr/>
            <p:nvPr/>
          </p:nvSpPr>
          <p:spPr>
            <a:xfrm>
              <a:off x="6967064" y="4083171"/>
              <a:ext cx="177244" cy="74387"/>
            </a:xfrm>
            <a:custGeom>
              <a:avLst/>
              <a:gdLst>
                <a:gd name="connsiteX0" fmla="*/ 0 w 202388"/>
                <a:gd name="connsiteY0" fmla="*/ 0 h 60325"/>
                <a:gd name="connsiteX1" fmla="*/ 8105 w 202388"/>
                <a:gd name="connsiteY1" fmla="*/ 0 h 60325"/>
                <a:gd name="connsiteX2" fmla="*/ 19703 w 202388"/>
                <a:gd name="connsiteY2" fmla="*/ 15176 h 60325"/>
                <a:gd name="connsiteX3" fmla="*/ 101194 w 202388"/>
                <a:gd name="connsiteY3" fmla="*/ 48315 h 60325"/>
                <a:gd name="connsiteX4" fmla="*/ 182685 w 202388"/>
                <a:gd name="connsiteY4" fmla="*/ 15176 h 60325"/>
                <a:gd name="connsiteX5" fmla="*/ 194284 w 202388"/>
                <a:gd name="connsiteY5" fmla="*/ 0 h 60325"/>
                <a:gd name="connsiteX6" fmla="*/ 202388 w 202388"/>
                <a:gd name="connsiteY6" fmla="*/ 0 h 60325"/>
                <a:gd name="connsiteX7" fmla="*/ 191783 w 202388"/>
                <a:gd name="connsiteY7" fmla="*/ 17819 h 60325"/>
                <a:gd name="connsiteX8" fmla="*/ 101194 w 202388"/>
                <a:gd name="connsiteY8" fmla="*/ 60325 h 60325"/>
                <a:gd name="connsiteX9" fmla="*/ 10606 w 202388"/>
                <a:gd name="connsiteY9" fmla="*/ 17819 h 603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202388" h="60325">
                  <a:moveTo>
                    <a:pt x="0" y="0"/>
                  </a:moveTo>
                  <a:lnTo>
                    <a:pt x="8105" y="0"/>
                  </a:lnTo>
                  <a:lnTo>
                    <a:pt x="19703" y="15176"/>
                  </a:lnTo>
                  <a:cubicBezTo>
                    <a:pt x="41849" y="35879"/>
                    <a:pt x="70239" y="48315"/>
                    <a:pt x="101194" y="48315"/>
                  </a:cubicBezTo>
                  <a:cubicBezTo>
                    <a:pt x="132149" y="48315"/>
                    <a:pt x="160540" y="35879"/>
                    <a:pt x="182685" y="15176"/>
                  </a:cubicBezTo>
                  <a:lnTo>
                    <a:pt x="194284" y="0"/>
                  </a:lnTo>
                  <a:lnTo>
                    <a:pt x="202388" y="0"/>
                  </a:lnTo>
                  <a:lnTo>
                    <a:pt x="191783" y="17819"/>
                  </a:lnTo>
                  <a:cubicBezTo>
                    <a:pt x="168599" y="44081"/>
                    <a:pt x="136571" y="60325"/>
                    <a:pt x="101194" y="60325"/>
                  </a:cubicBezTo>
                  <a:cubicBezTo>
                    <a:pt x="65817" y="60325"/>
                    <a:pt x="33789" y="44081"/>
                    <a:pt x="10606" y="17819"/>
                  </a:cubicBezTo>
                  <a:close/>
                </a:path>
              </a:pathLst>
            </a:custGeom>
            <a:solidFill>
              <a:srgbClr val="08133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87" name="椭圆 186"/>
            <p:cNvSpPr/>
            <p:nvPr/>
          </p:nvSpPr>
          <p:spPr>
            <a:xfrm>
              <a:off x="6110187" y="4603562"/>
              <a:ext cx="261528" cy="261527"/>
            </a:xfrm>
            <a:prstGeom prst="ellipse">
              <a:avLst/>
            </a:prstGeom>
            <a:solidFill>
              <a:srgbClr val="E10F21"/>
            </a:solidFill>
            <a:ln>
              <a:noFill/>
            </a:ln>
            <a:effectLst>
              <a:softEdge rad="127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88" name="椭圆 187"/>
            <p:cNvSpPr/>
            <p:nvPr/>
          </p:nvSpPr>
          <p:spPr>
            <a:xfrm>
              <a:off x="7144308" y="4603562"/>
              <a:ext cx="261528" cy="261527"/>
            </a:xfrm>
            <a:prstGeom prst="ellipse">
              <a:avLst/>
            </a:prstGeom>
            <a:solidFill>
              <a:srgbClr val="E10F21"/>
            </a:solidFill>
            <a:ln>
              <a:noFill/>
            </a:ln>
            <a:effectLst>
              <a:softEdge rad="127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200" name="组合 199"/>
          <p:cNvGrpSpPr/>
          <p:nvPr/>
        </p:nvGrpSpPr>
        <p:grpSpPr>
          <a:xfrm>
            <a:off x="7029967" y="1978312"/>
            <a:ext cx="954517" cy="214305"/>
            <a:chOff x="1177317" y="1790317"/>
            <a:chExt cx="3723747" cy="821485"/>
          </a:xfrm>
        </p:grpSpPr>
        <p:sp>
          <p:nvSpPr>
            <p:cNvPr id="195" name="梯形 194"/>
            <p:cNvSpPr/>
            <p:nvPr/>
          </p:nvSpPr>
          <p:spPr>
            <a:xfrm rot="17118200">
              <a:off x="2637800" y="352041"/>
              <a:ext cx="175034" cy="3096000"/>
            </a:xfrm>
            <a:custGeom>
              <a:avLst/>
              <a:gdLst>
                <a:gd name="connsiteX0" fmla="*/ 0 w 476463"/>
                <a:gd name="connsiteY0" fmla="*/ 5819879 h 5819879"/>
                <a:gd name="connsiteX1" fmla="*/ 205965 w 476463"/>
                <a:gd name="connsiteY1" fmla="*/ 0 h 5819879"/>
                <a:gd name="connsiteX2" fmla="*/ 270498 w 476463"/>
                <a:gd name="connsiteY2" fmla="*/ 0 h 5819879"/>
                <a:gd name="connsiteX3" fmla="*/ 476463 w 476463"/>
                <a:gd name="connsiteY3" fmla="*/ 5819879 h 5819879"/>
                <a:gd name="connsiteX4" fmla="*/ 0 w 476463"/>
                <a:gd name="connsiteY4" fmla="*/ 5819879 h 5819879"/>
                <a:gd name="connsiteX0" fmla="*/ 0 w 453603"/>
                <a:gd name="connsiteY0" fmla="*/ 5987519 h 5987519"/>
                <a:gd name="connsiteX1" fmla="*/ 183105 w 453603"/>
                <a:gd name="connsiteY1" fmla="*/ 0 h 5987519"/>
                <a:gd name="connsiteX2" fmla="*/ 247638 w 453603"/>
                <a:gd name="connsiteY2" fmla="*/ 0 h 5987519"/>
                <a:gd name="connsiteX3" fmla="*/ 453603 w 453603"/>
                <a:gd name="connsiteY3" fmla="*/ 5819879 h 5987519"/>
                <a:gd name="connsiteX4" fmla="*/ 0 w 453603"/>
                <a:gd name="connsiteY4" fmla="*/ 5987519 h 598751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53603" h="5987519">
                  <a:moveTo>
                    <a:pt x="0" y="5987519"/>
                  </a:moveTo>
                  <a:lnTo>
                    <a:pt x="183105" y="0"/>
                  </a:lnTo>
                  <a:lnTo>
                    <a:pt x="247638" y="0"/>
                  </a:lnTo>
                  <a:lnTo>
                    <a:pt x="453603" y="5819879"/>
                  </a:lnTo>
                  <a:lnTo>
                    <a:pt x="0" y="5987519"/>
                  </a:lnTo>
                  <a:close/>
                </a:path>
              </a:pathLst>
            </a:custGeom>
            <a:gradFill>
              <a:gsLst>
                <a:gs pos="0">
                  <a:srgbClr val="EED301">
                    <a:alpha val="0"/>
                  </a:srgbClr>
                </a:gs>
                <a:gs pos="100000">
                  <a:srgbClr val="EED301"/>
                </a:gs>
              </a:gsLst>
              <a:lin ang="540000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199" name="组合 198"/>
            <p:cNvGrpSpPr/>
            <p:nvPr/>
          </p:nvGrpSpPr>
          <p:grpSpPr>
            <a:xfrm>
              <a:off x="2261202" y="1790317"/>
              <a:ext cx="2639862" cy="821485"/>
              <a:chOff x="2261202" y="1790317"/>
              <a:chExt cx="2639862" cy="821485"/>
            </a:xfrm>
          </p:grpSpPr>
          <p:sp>
            <p:nvSpPr>
              <p:cNvPr id="192" name="任意多边形 191"/>
              <p:cNvSpPr/>
              <p:nvPr/>
            </p:nvSpPr>
            <p:spPr>
              <a:xfrm rot="918200">
                <a:off x="4057100" y="2045782"/>
                <a:ext cx="843964" cy="566020"/>
              </a:xfrm>
              <a:custGeom>
                <a:avLst/>
                <a:gdLst>
                  <a:gd name="connsiteX0" fmla="*/ 343818 w 687636"/>
                  <a:gd name="connsiteY0" fmla="*/ 64288 h 438150"/>
                  <a:gd name="connsiteX1" fmla="*/ 100893 w 687636"/>
                  <a:gd name="connsiteY1" fmla="*/ 219076 h 438150"/>
                  <a:gd name="connsiteX2" fmla="*/ 343818 w 687636"/>
                  <a:gd name="connsiteY2" fmla="*/ 373864 h 438150"/>
                  <a:gd name="connsiteX3" fmla="*/ 586743 w 687636"/>
                  <a:gd name="connsiteY3" fmla="*/ 219076 h 438150"/>
                  <a:gd name="connsiteX4" fmla="*/ 343818 w 687636"/>
                  <a:gd name="connsiteY4" fmla="*/ 64288 h 438150"/>
                  <a:gd name="connsiteX5" fmla="*/ 343818 w 687636"/>
                  <a:gd name="connsiteY5" fmla="*/ 0 h 438150"/>
                  <a:gd name="connsiteX6" fmla="*/ 687636 w 687636"/>
                  <a:gd name="connsiteY6" fmla="*/ 219075 h 438150"/>
                  <a:gd name="connsiteX7" fmla="*/ 343818 w 687636"/>
                  <a:gd name="connsiteY7" fmla="*/ 438150 h 438150"/>
                  <a:gd name="connsiteX8" fmla="*/ 0 w 687636"/>
                  <a:gd name="connsiteY8" fmla="*/ 219075 h 438150"/>
                  <a:gd name="connsiteX9" fmla="*/ 343818 w 687636"/>
                  <a:gd name="connsiteY9" fmla="*/ 0 h 43815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</a:cxnLst>
                <a:rect l="l" t="t" r="r" b="b"/>
                <a:pathLst>
                  <a:path w="687636" h="438150">
                    <a:moveTo>
                      <a:pt x="343818" y="64288"/>
                    </a:moveTo>
                    <a:cubicBezTo>
                      <a:pt x="209654" y="64288"/>
                      <a:pt x="100893" y="133589"/>
                      <a:pt x="100893" y="219076"/>
                    </a:cubicBezTo>
                    <a:cubicBezTo>
                      <a:pt x="100893" y="304563"/>
                      <a:pt x="209654" y="373864"/>
                      <a:pt x="343818" y="373864"/>
                    </a:cubicBezTo>
                    <a:cubicBezTo>
                      <a:pt x="477982" y="373864"/>
                      <a:pt x="586743" y="304563"/>
                      <a:pt x="586743" y="219076"/>
                    </a:cubicBezTo>
                    <a:cubicBezTo>
                      <a:pt x="586743" y="133589"/>
                      <a:pt x="477982" y="64288"/>
                      <a:pt x="343818" y="64288"/>
                    </a:cubicBezTo>
                    <a:close/>
                    <a:moveTo>
                      <a:pt x="343818" y="0"/>
                    </a:moveTo>
                    <a:cubicBezTo>
                      <a:pt x="533703" y="0"/>
                      <a:pt x="687636" y="98083"/>
                      <a:pt x="687636" y="219075"/>
                    </a:cubicBezTo>
                    <a:cubicBezTo>
                      <a:pt x="687636" y="340067"/>
                      <a:pt x="533703" y="438150"/>
                      <a:pt x="343818" y="438150"/>
                    </a:cubicBezTo>
                    <a:cubicBezTo>
                      <a:pt x="153933" y="438150"/>
                      <a:pt x="0" y="340067"/>
                      <a:pt x="0" y="219075"/>
                    </a:cubicBezTo>
                    <a:cubicBezTo>
                      <a:pt x="0" y="98083"/>
                      <a:pt x="153933" y="0"/>
                      <a:pt x="343818" y="0"/>
                    </a:cubicBezTo>
                    <a:close/>
                  </a:path>
                </a:pathLst>
              </a:custGeom>
              <a:solidFill>
                <a:srgbClr val="EED30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93" name="梯形 192"/>
              <p:cNvSpPr/>
              <p:nvPr/>
            </p:nvSpPr>
            <p:spPr>
              <a:xfrm rot="17118200">
                <a:off x="3182338" y="869181"/>
                <a:ext cx="173727" cy="2016000"/>
              </a:xfrm>
              <a:custGeom>
                <a:avLst/>
                <a:gdLst>
                  <a:gd name="connsiteX0" fmla="*/ 0 w 442597"/>
                  <a:gd name="connsiteY0" fmla="*/ 3706977 h 3706977"/>
                  <a:gd name="connsiteX1" fmla="*/ 191326 w 442597"/>
                  <a:gd name="connsiteY1" fmla="*/ 0 h 3706977"/>
                  <a:gd name="connsiteX2" fmla="*/ 251271 w 442597"/>
                  <a:gd name="connsiteY2" fmla="*/ 0 h 3706977"/>
                  <a:gd name="connsiteX3" fmla="*/ 442597 w 442597"/>
                  <a:gd name="connsiteY3" fmla="*/ 3706977 h 3706977"/>
                  <a:gd name="connsiteX4" fmla="*/ 0 w 442597"/>
                  <a:gd name="connsiteY4" fmla="*/ 3706977 h 3706977"/>
                  <a:gd name="connsiteX0" fmla="*/ 0 w 450217"/>
                  <a:gd name="connsiteY0" fmla="*/ 3706977 h 3943197"/>
                  <a:gd name="connsiteX1" fmla="*/ 191326 w 450217"/>
                  <a:gd name="connsiteY1" fmla="*/ 0 h 3943197"/>
                  <a:gd name="connsiteX2" fmla="*/ 251271 w 450217"/>
                  <a:gd name="connsiteY2" fmla="*/ 0 h 3943197"/>
                  <a:gd name="connsiteX3" fmla="*/ 450217 w 450217"/>
                  <a:gd name="connsiteY3" fmla="*/ 3943197 h 3943197"/>
                  <a:gd name="connsiteX4" fmla="*/ 0 w 450217"/>
                  <a:gd name="connsiteY4" fmla="*/ 3706977 h 394319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450217" h="3943197">
                    <a:moveTo>
                      <a:pt x="0" y="3706977"/>
                    </a:moveTo>
                    <a:lnTo>
                      <a:pt x="191326" y="0"/>
                    </a:lnTo>
                    <a:lnTo>
                      <a:pt x="251271" y="0"/>
                    </a:lnTo>
                    <a:lnTo>
                      <a:pt x="450217" y="3943197"/>
                    </a:lnTo>
                    <a:lnTo>
                      <a:pt x="0" y="3706977"/>
                    </a:lnTo>
                    <a:close/>
                  </a:path>
                </a:pathLst>
              </a:custGeom>
              <a:gradFill>
                <a:gsLst>
                  <a:gs pos="0">
                    <a:srgbClr val="EED301">
                      <a:alpha val="0"/>
                    </a:srgbClr>
                  </a:gs>
                  <a:gs pos="100000">
                    <a:srgbClr val="EED301"/>
                  </a:gs>
                </a:gsLst>
                <a:lin ang="5400000" scaled="1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96" name="梯形 195"/>
              <p:cNvSpPr/>
              <p:nvPr/>
            </p:nvSpPr>
            <p:spPr>
              <a:xfrm rot="17061090">
                <a:off x="3492396" y="1520751"/>
                <a:ext cx="141904" cy="1516255"/>
              </a:xfrm>
              <a:custGeom>
                <a:avLst/>
                <a:gdLst>
                  <a:gd name="connsiteX0" fmla="*/ 0 w 374097"/>
                  <a:gd name="connsiteY0" fmla="*/ 2644731 h 2644731"/>
                  <a:gd name="connsiteX1" fmla="*/ 161715 w 374097"/>
                  <a:gd name="connsiteY1" fmla="*/ 0 h 2644731"/>
                  <a:gd name="connsiteX2" fmla="*/ 212382 w 374097"/>
                  <a:gd name="connsiteY2" fmla="*/ 0 h 2644731"/>
                  <a:gd name="connsiteX3" fmla="*/ 374097 w 374097"/>
                  <a:gd name="connsiteY3" fmla="*/ 2644731 h 2644731"/>
                  <a:gd name="connsiteX4" fmla="*/ 0 w 374097"/>
                  <a:gd name="connsiteY4" fmla="*/ 2644731 h 2644731"/>
                  <a:gd name="connsiteX0" fmla="*/ 0 w 358857"/>
                  <a:gd name="connsiteY0" fmla="*/ 2980011 h 2980011"/>
                  <a:gd name="connsiteX1" fmla="*/ 146475 w 358857"/>
                  <a:gd name="connsiteY1" fmla="*/ 0 h 2980011"/>
                  <a:gd name="connsiteX2" fmla="*/ 197142 w 358857"/>
                  <a:gd name="connsiteY2" fmla="*/ 0 h 2980011"/>
                  <a:gd name="connsiteX3" fmla="*/ 358857 w 358857"/>
                  <a:gd name="connsiteY3" fmla="*/ 2644731 h 2980011"/>
                  <a:gd name="connsiteX4" fmla="*/ 0 w 358857"/>
                  <a:gd name="connsiteY4" fmla="*/ 2980011 h 2980011"/>
                  <a:gd name="connsiteX0" fmla="*/ 0 w 367746"/>
                  <a:gd name="connsiteY0" fmla="*/ 3137818 h 3137817"/>
                  <a:gd name="connsiteX1" fmla="*/ 155364 w 367746"/>
                  <a:gd name="connsiteY1" fmla="*/ 0 h 3137817"/>
                  <a:gd name="connsiteX2" fmla="*/ 206031 w 367746"/>
                  <a:gd name="connsiteY2" fmla="*/ 0 h 3137817"/>
                  <a:gd name="connsiteX3" fmla="*/ 367746 w 367746"/>
                  <a:gd name="connsiteY3" fmla="*/ 2644731 h 3137817"/>
                  <a:gd name="connsiteX4" fmla="*/ 0 w 367746"/>
                  <a:gd name="connsiteY4" fmla="*/ 3137818 h 313781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367746" h="3137817">
                    <a:moveTo>
                      <a:pt x="0" y="3137818"/>
                    </a:moveTo>
                    <a:lnTo>
                      <a:pt x="155364" y="0"/>
                    </a:lnTo>
                    <a:lnTo>
                      <a:pt x="206031" y="0"/>
                    </a:lnTo>
                    <a:lnTo>
                      <a:pt x="367746" y="2644731"/>
                    </a:lnTo>
                    <a:lnTo>
                      <a:pt x="0" y="3137818"/>
                    </a:lnTo>
                    <a:close/>
                  </a:path>
                </a:pathLst>
              </a:custGeom>
              <a:gradFill>
                <a:gsLst>
                  <a:gs pos="0">
                    <a:srgbClr val="EED301">
                      <a:alpha val="0"/>
                    </a:srgbClr>
                  </a:gs>
                  <a:gs pos="100000">
                    <a:srgbClr val="EED301"/>
                  </a:gs>
                </a:gsLst>
                <a:lin ang="5400000" scaled="1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</p:grpSp>
      <p:grpSp>
        <p:nvGrpSpPr>
          <p:cNvPr id="222" name="组合 221"/>
          <p:cNvGrpSpPr/>
          <p:nvPr/>
        </p:nvGrpSpPr>
        <p:grpSpPr>
          <a:xfrm>
            <a:off x="906022" y="5475804"/>
            <a:ext cx="748806" cy="731593"/>
            <a:chOff x="4112297" y="2200275"/>
            <a:chExt cx="2600325" cy="2600325"/>
          </a:xfrm>
        </p:grpSpPr>
        <p:sp>
          <p:nvSpPr>
            <p:cNvPr id="211" name="椭圆 210"/>
            <p:cNvSpPr/>
            <p:nvPr/>
          </p:nvSpPr>
          <p:spPr>
            <a:xfrm>
              <a:off x="4112297" y="2200275"/>
              <a:ext cx="2600325" cy="2600325"/>
            </a:xfrm>
            <a:prstGeom prst="ellipse">
              <a:avLst/>
            </a:prstGeom>
            <a:solidFill>
              <a:srgbClr val="E9411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12" name="椭圆 211"/>
            <p:cNvSpPr/>
            <p:nvPr/>
          </p:nvSpPr>
          <p:spPr>
            <a:xfrm>
              <a:off x="5659447" y="2762206"/>
              <a:ext cx="875448" cy="300383"/>
            </a:xfrm>
            <a:custGeom>
              <a:avLst/>
              <a:gdLst>
                <a:gd name="connsiteX0" fmla="*/ 0 w 1427112"/>
                <a:gd name="connsiteY0" fmla="*/ 344371 h 688742"/>
                <a:gd name="connsiteX1" fmla="*/ 713556 w 1427112"/>
                <a:gd name="connsiteY1" fmla="*/ 0 h 688742"/>
                <a:gd name="connsiteX2" fmla="*/ 1427112 w 1427112"/>
                <a:gd name="connsiteY2" fmla="*/ 344371 h 688742"/>
                <a:gd name="connsiteX3" fmla="*/ 713556 w 1427112"/>
                <a:gd name="connsiteY3" fmla="*/ 688742 h 688742"/>
                <a:gd name="connsiteX4" fmla="*/ 0 w 1427112"/>
                <a:gd name="connsiteY4" fmla="*/ 344371 h 688742"/>
                <a:gd name="connsiteX0" fmla="*/ 10279 w 1437391"/>
                <a:gd name="connsiteY0" fmla="*/ 358387 h 702758"/>
                <a:gd name="connsiteX1" fmla="*/ 329628 w 1437391"/>
                <a:gd name="connsiteY1" fmla="*/ 95421 h 702758"/>
                <a:gd name="connsiteX2" fmla="*/ 723835 w 1437391"/>
                <a:gd name="connsiteY2" fmla="*/ 14016 h 702758"/>
                <a:gd name="connsiteX3" fmla="*/ 1437391 w 1437391"/>
                <a:gd name="connsiteY3" fmla="*/ 358387 h 702758"/>
                <a:gd name="connsiteX4" fmla="*/ 723835 w 1437391"/>
                <a:gd name="connsiteY4" fmla="*/ 702758 h 702758"/>
                <a:gd name="connsiteX5" fmla="*/ 10279 w 1437391"/>
                <a:gd name="connsiteY5" fmla="*/ 358387 h 702758"/>
                <a:gd name="connsiteX0" fmla="*/ 10279 w 1437391"/>
                <a:gd name="connsiteY0" fmla="*/ 358387 h 702758"/>
                <a:gd name="connsiteX1" fmla="*/ 329628 w 1437391"/>
                <a:gd name="connsiteY1" fmla="*/ 95421 h 702758"/>
                <a:gd name="connsiteX2" fmla="*/ 723835 w 1437391"/>
                <a:gd name="connsiteY2" fmla="*/ 14016 h 702758"/>
                <a:gd name="connsiteX3" fmla="*/ 1437391 w 1437391"/>
                <a:gd name="connsiteY3" fmla="*/ 358387 h 702758"/>
                <a:gd name="connsiteX4" fmla="*/ 723835 w 1437391"/>
                <a:gd name="connsiteY4" fmla="*/ 702758 h 702758"/>
                <a:gd name="connsiteX5" fmla="*/ 10279 w 1437391"/>
                <a:gd name="connsiteY5" fmla="*/ 358387 h 702758"/>
                <a:gd name="connsiteX0" fmla="*/ 11791 w 1438903"/>
                <a:gd name="connsiteY0" fmla="*/ 371577 h 715948"/>
                <a:gd name="connsiteX1" fmla="*/ 312090 w 1438903"/>
                <a:gd name="connsiteY1" fmla="*/ 60986 h 715948"/>
                <a:gd name="connsiteX2" fmla="*/ 725347 w 1438903"/>
                <a:gd name="connsiteY2" fmla="*/ 27206 h 715948"/>
                <a:gd name="connsiteX3" fmla="*/ 1438903 w 1438903"/>
                <a:gd name="connsiteY3" fmla="*/ 371577 h 715948"/>
                <a:gd name="connsiteX4" fmla="*/ 725347 w 1438903"/>
                <a:gd name="connsiteY4" fmla="*/ 715948 h 715948"/>
                <a:gd name="connsiteX5" fmla="*/ 11791 w 1438903"/>
                <a:gd name="connsiteY5" fmla="*/ 371577 h 715948"/>
                <a:gd name="connsiteX0" fmla="*/ 12150 w 1439262"/>
                <a:gd name="connsiteY0" fmla="*/ 371577 h 715948"/>
                <a:gd name="connsiteX1" fmla="*/ 312449 w 1439262"/>
                <a:gd name="connsiteY1" fmla="*/ 60986 h 715948"/>
                <a:gd name="connsiteX2" fmla="*/ 725706 w 1439262"/>
                <a:gd name="connsiteY2" fmla="*/ 27206 h 715948"/>
                <a:gd name="connsiteX3" fmla="*/ 1439262 w 1439262"/>
                <a:gd name="connsiteY3" fmla="*/ 371577 h 715948"/>
                <a:gd name="connsiteX4" fmla="*/ 725706 w 1439262"/>
                <a:gd name="connsiteY4" fmla="*/ 715948 h 715948"/>
                <a:gd name="connsiteX5" fmla="*/ 12150 w 1439262"/>
                <a:gd name="connsiteY5" fmla="*/ 371577 h 715948"/>
                <a:gd name="connsiteX0" fmla="*/ 1324 w 1428436"/>
                <a:gd name="connsiteY0" fmla="*/ 371577 h 725082"/>
                <a:gd name="connsiteX1" fmla="*/ 301623 w 1428436"/>
                <a:gd name="connsiteY1" fmla="*/ 60986 h 725082"/>
                <a:gd name="connsiteX2" fmla="*/ 714880 w 1428436"/>
                <a:gd name="connsiteY2" fmla="*/ 27206 h 725082"/>
                <a:gd name="connsiteX3" fmla="*/ 1428436 w 1428436"/>
                <a:gd name="connsiteY3" fmla="*/ 371577 h 725082"/>
                <a:gd name="connsiteX4" fmla="*/ 714880 w 1428436"/>
                <a:gd name="connsiteY4" fmla="*/ 715948 h 725082"/>
                <a:gd name="connsiteX5" fmla="*/ 415924 w 1428436"/>
                <a:gd name="connsiteY5" fmla="*/ 603911 h 725082"/>
                <a:gd name="connsiteX6" fmla="*/ 1324 w 1428436"/>
                <a:gd name="connsiteY6" fmla="*/ 371577 h 725082"/>
                <a:gd name="connsiteX0" fmla="*/ 1324 w 1428436"/>
                <a:gd name="connsiteY0" fmla="*/ 371577 h 725082"/>
                <a:gd name="connsiteX1" fmla="*/ 301623 w 1428436"/>
                <a:gd name="connsiteY1" fmla="*/ 60986 h 725082"/>
                <a:gd name="connsiteX2" fmla="*/ 714880 w 1428436"/>
                <a:gd name="connsiteY2" fmla="*/ 27206 h 725082"/>
                <a:gd name="connsiteX3" fmla="*/ 1428436 w 1428436"/>
                <a:gd name="connsiteY3" fmla="*/ 371577 h 725082"/>
                <a:gd name="connsiteX4" fmla="*/ 714880 w 1428436"/>
                <a:gd name="connsiteY4" fmla="*/ 715948 h 725082"/>
                <a:gd name="connsiteX5" fmla="*/ 415924 w 1428436"/>
                <a:gd name="connsiteY5" fmla="*/ 603911 h 725082"/>
                <a:gd name="connsiteX6" fmla="*/ 1324 w 1428436"/>
                <a:gd name="connsiteY6" fmla="*/ 371577 h 725082"/>
                <a:gd name="connsiteX0" fmla="*/ 777 w 1427889"/>
                <a:gd name="connsiteY0" fmla="*/ 371577 h 733702"/>
                <a:gd name="connsiteX1" fmla="*/ 301076 w 1427889"/>
                <a:gd name="connsiteY1" fmla="*/ 60986 h 733702"/>
                <a:gd name="connsiteX2" fmla="*/ 714333 w 1427889"/>
                <a:gd name="connsiteY2" fmla="*/ 27206 h 733702"/>
                <a:gd name="connsiteX3" fmla="*/ 1427889 w 1427889"/>
                <a:gd name="connsiteY3" fmla="*/ 371577 h 733702"/>
                <a:gd name="connsiteX4" fmla="*/ 714333 w 1427889"/>
                <a:gd name="connsiteY4" fmla="*/ 715948 h 733702"/>
                <a:gd name="connsiteX5" fmla="*/ 386802 w 1427889"/>
                <a:gd name="connsiteY5" fmla="*/ 651536 h 733702"/>
                <a:gd name="connsiteX6" fmla="*/ 777 w 1427889"/>
                <a:gd name="connsiteY6" fmla="*/ 371577 h 733702"/>
                <a:gd name="connsiteX0" fmla="*/ 777 w 1434526"/>
                <a:gd name="connsiteY0" fmla="*/ 371577 h 721932"/>
                <a:gd name="connsiteX1" fmla="*/ 301076 w 1434526"/>
                <a:gd name="connsiteY1" fmla="*/ 60986 h 721932"/>
                <a:gd name="connsiteX2" fmla="*/ 714333 w 1434526"/>
                <a:gd name="connsiteY2" fmla="*/ 27206 h 721932"/>
                <a:gd name="connsiteX3" fmla="*/ 1427889 w 1434526"/>
                <a:gd name="connsiteY3" fmla="*/ 371577 h 721932"/>
                <a:gd name="connsiteX4" fmla="*/ 1063077 w 1434526"/>
                <a:gd name="connsiteY4" fmla="*/ 680111 h 721932"/>
                <a:gd name="connsiteX5" fmla="*/ 714333 w 1434526"/>
                <a:gd name="connsiteY5" fmla="*/ 715948 h 721932"/>
                <a:gd name="connsiteX6" fmla="*/ 386802 w 1434526"/>
                <a:gd name="connsiteY6" fmla="*/ 651536 h 721932"/>
                <a:gd name="connsiteX7" fmla="*/ 777 w 1434526"/>
                <a:gd name="connsiteY7" fmla="*/ 371577 h 721932"/>
                <a:gd name="connsiteX0" fmla="*/ 777 w 1428021"/>
                <a:gd name="connsiteY0" fmla="*/ 353829 h 704184"/>
                <a:gd name="connsiteX1" fmla="*/ 301076 w 1428021"/>
                <a:gd name="connsiteY1" fmla="*/ 43238 h 704184"/>
                <a:gd name="connsiteX2" fmla="*/ 714333 w 1428021"/>
                <a:gd name="connsiteY2" fmla="*/ 9458 h 704184"/>
                <a:gd name="connsiteX3" fmla="*/ 1091651 w 1428021"/>
                <a:gd name="connsiteY3" fmla="*/ 109913 h 704184"/>
                <a:gd name="connsiteX4" fmla="*/ 1427889 w 1428021"/>
                <a:gd name="connsiteY4" fmla="*/ 353829 h 704184"/>
                <a:gd name="connsiteX5" fmla="*/ 1063077 w 1428021"/>
                <a:gd name="connsiteY5" fmla="*/ 662363 h 704184"/>
                <a:gd name="connsiteX6" fmla="*/ 714333 w 1428021"/>
                <a:gd name="connsiteY6" fmla="*/ 698200 h 704184"/>
                <a:gd name="connsiteX7" fmla="*/ 386802 w 1428021"/>
                <a:gd name="connsiteY7" fmla="*/ 633788 h 704184"/>
                <a:gd name="connsiteX8" fmla="*/ 777 w 1428021"/>
                <a:gd name="connsiteY8" fmla="*/ 353829 h 704184"/>
                <a:gd name="connsiteX0" fmla="*/ 777 w 1380431"/>
                <a:gd name="connsiteY0" fmla="*/ 353829 h 704184"/>
                <a:gd name="connsiteX1" fmla="*/ 301076 w 1380431"/>
                <a:gd name="connsiteY1" fmla="*/ 43238 h 704184"/>
                <a:gd name="connsiteX2" fmla="*/ 714333 w 1380431"/>
                <a:gd name="connsiteY2" fmla="*/ 9458 h 704184"/>
                <a:gd name="connsiteX3" fmla="*/ 1091651 w 1380431"/>
                <a:gd name="connsiteY3" fmla="*/ 109913 h 704184"/>
                <a:gd name="connsiteX4" fmla="*/ 1380264 w 1380431"/>
                <a:gd name="connsiteY4" fmla="*/ 363354 h 704184"/>
                <a:gd name="connsiteX5" fmla="*/ 1063077 w 1380431"/>
                <a:gd name="connsiteY5" fmla="*/ 662363 h 704184"/>
                <a:gd name="connsiteX6" fmla="*/ 714333 w 1380431"/>
                <a:gd name="connsiteY6" fmla="*/ 698200 h 704184"/>
                <a:gd name="connsiteX7" fmla="*/ 386802 w 1380431"/>
                <a:gd name="connsiteY7" fmla="*/ 633788 h 704184"/>
                <a:gd name="connsiteX8" fmla="*/ 777 w 1380431"/>
                <a:gd name="connsiteY8" fmla="*/ 353829 h 704184"/>
                <a:gd name="connsiteX0" fmla="*/ 777 w 1384219"/>
                <a:gd name="connsiteY0" fmla="*/ 353829 h 704184"/>
                <a:gd name="connsiteX1" fmla="*/ 301076 w 1384219"/>
                <a:gd name="connsiteY1" fmla="*/ 43238 h 704184"/>
                <a:gd name="connsiteX2" fmla="*/ 714333 w 1384219"/>
                <a:gd name="connsiteY2" fmla="*/ 9458 h 704184"/>
                <a:gd name="connsiteX3" fmla="*/ 1091651 w 1384219"/>
                <a:gd name="connsiteY3" fmla="*/ 109913 h 704184"/>
                <a:gd name="connsiteX4" fmla="*/ 1380264 w 1384219"/>
                <a:gd name="connsiteY4" fmla="*/ 363354 h 704184"/>
                <a:gd name="connsiteX5" fmla="*/ 1063077 w 1384219"/>
                <a:gd name="connsiteY5" fmla="*/ 662363 h 704184"/>
                <a:gd name="connsiteX6" fmla="*/ 714333 w 1384219"/>
                <a:gd name="connsiteY6" fmla="*/ 698200 h 704184"/>
                <a:gd name="connsiteX7" fmla="*/ 386802 w 1384219"/>
                <a:gd name="connsiteY7" fmla="*/ 633788 h 704184"/>
                <a:gd name="connsiteX8" fmla="*/ 777 w 1384219"/>
                <a:gd name="connsiteY8" fmla="*/ 353829 h 704184"/>
                <a:gd name="connsiteX0" fmla="*/ 777 w 1384219"/>
                <a:gd name="connsiteY0" fmla="*/ 353829 h 704184"/>
                <a:gd name="connsiteX1" fmla="*/ 301076 w 1384219"/>
                <a:gd name="connsiteY1" fmla="*/ 43238 h 704184"/>
                <a:gd name="connsiteX2" fmla="*/ 714333 w 1384219"/>
                <a:gd name="connsiteY2" fmla="*/ 9458 h 704184"/>
                <a:gd name="connsiteX3" fmla="*/ 1091651 w 1384219"/>
                <a:gd name="connsiteY3" fmla="*/ 109913 h 704184"/>
                <a:gd name="connsiteX4" fmla="*/ 1380264 w 1384219"/>
                <a:gd name="connsiteY4" fmla="*/ 363354 h 704184"/>
                <a:gd name="connsiteX5" fmla="*/ 1063077 w 1384219"/>
                <a:gd name="connsiteY5" fmla="*/ 662363 h 704184"/>
                <a:gd name="connsiteX6" fmla="*/ 714333 w 1384219"/>
                <a:gd name="connsiteY6" fmla="*/ 698200 h 704184"/>
                <a:gd name="connsiteX7" fmla="*/ 386802 w 1384219"/>
                <a:gd name="connsiteY7" fmla="*/ 633788 h 704184"/>
                <a:gd name="connsiteX8" fmla="*/ 777 w 1384219"/>
                <a:gd name="connsiteY8" fmla="*/ 353829 h 70418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384219" h="704184">
                  <a:moveTo>
                    <a:pt x="777" y="353829"/>
                  </a:moveTo>
                  <a:cubicBezTo>
                    <a:pt x="-13511" y="255404"/>
                    <a:pt x="172625" y="129208"/>
                    <a:pt x="301076" y="43238"/>
                  </a:cubicBezTo>
                  <a:cubicBezTo>
                    <a:pt x="420002" y="-14157"/>
                    <a:pt x="582571" y="-1654"/>
                    <a:pt x="714333" y="9458"/>
                  </a:cubicBezTo>
                  <a:cubicBezTo>
                    <a:pt x="846095" y="20570"/>
                    <a:pt x="972725" y="52518"/>
                    <a:pt x="1091651" y="109913"/>
                  </a:cubicBezTo>
                  <a:cubicBezTo>
                    <a:pt x="1210577" y="167308"/>
                    <a:pt x="1415189" y="276042"/>
                    <a:pt x="1380264" y="363354"/>
                  </a:cubicBezTo>
                  <a:cubicBezTo>
                    <a:pt x="1392964" y="469716"/>
                    <a:pt x="1182003" y="604968"/>
                    <a:pt x="1063077" y="662363"/>
                  </a:cubicBezTo>
                  <a:cubicBezTo>
                    <a:pt x="944151" y="719758"/>
                    <a:pt x="827046" y="702963"/>
                    <a:pt x="714333" y="698200"/>
                  </a:cubicBezTo>
                  <a:cubicBezTo>
                    <a:pt x="601621" y="693438"/>
                    <a:pt x="505728" y="691183"/>
                    <a:pt x="386802" y="633788"/>
                  </a:cubicBezTo>
                  <a:cubicBezTo>
                    <a:pt x="258351" y="595443"/>
                    <a:pt x="15065" y="452254"/>
                    <a:pt x="777" y="353829"/>
                  </a:cubicBezTo>
                  <a:close/>
                </a:path>
              </a:pathLst>
            </a:custGeom>
            <a:solidFill>
              <a:srgbClr val="9F302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13" name="椭圆 211"/>
            <p:cNvSpPr/>
            <p:nvPr/>
          </p:nvSpPr>
          <p:spPr>
            <a:xfrm>
              <a:off x="4654930" y="3117547"/>
              <a:ext cx="1175305" cy="325776"/>
            </a:xfrm>
            <a:custGeom>
              <a:avLst/>
              <a:gdLst>
                <a:gd name="connsiteX0" fmla="*/ 0 w 1427112"/>
                <a:gd name="connsiteY0" fmla="*/ 344371 h 688742"/>
                <a:gd name="connsiteX1" fmla="*/ 713556 w 1427112"/>
                <a:gd name="connsiteY1" fmla="*/ 0 h 688742"/>
                <a:gd name="connsiteX2" fmla="*/ 1427112 w 1427112"/>
                <a:gd name="connsiteY2" fmla="*/ 344371 h 688742"/>
                <a:gd name="connsiteX3" fmla="*/ 713556 w 1427112"/>
                <a:gd name="connsiteY3" fmla="*/ 688742 h 688742"/>
                <a:gd name="connsiteX4" fmla="*/ 0 w 1427112"/>
                <a:gd name="connsiteY4" fmla="*/ 344371 h 688742"/>
                <a:gd name="connsiteX0" fmla="*/ 10279 w 1437391"/>
                <a:gd name="connsiteY0" fmla="*/ 358387 h 702758"/>
                <a:gd name="connsiteX1" fmla="*/ 329628 w 1437391"/>
                <a:gd name="connsiteY1" fmla="*/ 95421 h 702758"/>
                <a:gd name="connsiteX2" fmla="*/ 723835 w 1437391"/>
                <a:gd name="connsiteY2" fmla="*/ 14016 h 702758"/>
                <a:gd name="connsiteX3" fmla="*/ 1437391 w 1437391"/>
                <a:gd name="connsiteY3" fmla="*/ 358387 h 702758"/>
                <a:gd name="connsiteX4" fmla="*/ 723835 w 1437391"/>
                <a:gd name="connsiteY4" fmla="*/ 702758 h 702758"/>
                <a:gd name="connsiteX5" fmla="*/ 10279 w 1437391"/>
                <a:gd name="connsiteY5" fmla="*/ 358387 h 702758"/>
                <a:gd name="connsiteX0" fmla="*/ 10279 w 1437391"/>
                <a:gd name="connsiteY0" fmla="*/ 358387 h 702758"/>
                <a:gd name="connsiteX1" fmla="*/ 329628 w 1437391"/>
                <a:gd name="connsiteY1" fmla="*/ 95421 h 702758"/>
                <a:gd name="connsiteX2" fmla="*/ 723835 w 1437391"/>
                <a:gd name="connsiteY2" fmla="*/ 14016 h 702758"/>
                <a:gd name="connsiteX3" fmla="*/ 1437391 w 1437391"/>
                <a:gd name="connsiteY3" fmla="*/ 358387 h 702758"/>
                <a:gd name="connsiteX4" fmla="*/ 723835 w 1437391"/>
                <a:gd name="connsiteY4" fmla="*/ 702758 h 702758"/>
                <a:gd name="connsiteX5" fmla="*/ 10279 w 1437391"/>
                <a:gd name="connsiteY5" fmla="*/ 358387 h 702758"/>
                <a:gd name="connsiteX0" fmla="*/ 11791 w 1438903"/>
                <a:gd name="connsiteY0" fmla="*/ 371577 h 715948"/>
                <a:gd name="connsiteX1" fmla="*/ 312090 w 1438903"/>
                <a:gd name="connsiteY1" fmla="*/ 60986 h 715948"/>
                <a:gd name="connsiteX2" fmla="*/ 725347 w 1438903"/>
                <a:gd name="connsiteY2" fmla="*/ 27206 h 715948"/>
                <a:gd name="connsiteX3" fmla="*/ 1438903 w 1438903"/>
                <a:gd name="connsiteY3" fmla="*/ 371577 h 715948"/>
                <a:gd name="connsiteX4" fmla="*/ 725347 w 1438903"/>
                <a:gd name="connsiteY4" fmla="*/ 715948 h 715948"/>
                <a:gd name="connsiteX5" fmla="*/ 11791 w 1438903"/>
                <a:gd name="connsiteY5" fmla="*/ 371577 h 715948"/>
                <a:gd name="connsiteX0" fmla="*/ 12150 w 1439262"/>
                <a:gd name="connsiteY0" fmla="*/ 371577 h 715948"/>
                <a:gd name="connsiteX1" fmla="*/ 312449 w 1439262"/>
                <a:gd name="connsiteY1" fmla="*/ 60986 h 715948"/>
                <a:gd name="connsiteX2" fmla="*/ 725706 w 1439262"/>
                <a:gd name="connsiteY2" fmla="*/ 27206 h 715948"/>
                <a:gd name="connsiteX3" fmla="*/ 1439262 w 1439262"/>
                <a:gd name="connsiteY3" fmla="*/ 371577 h 715948"/>
                <a:gd name="connsiteX4" fmla="*/ 725706 w 1439262"/>
                <a:gd name="connsiteY4" fmla="*/ 715948 h 715948"/>
                <a:gd name="connsiteX5" fmla="*/ 12150 w 1439262"/>
                <a:gd name="connsiteY5" fmla="*/ 371577 h 715948"/>
                <a:gd name="connsiteX0" fmla="*/ 1324 w 1428436"/>
                <a:gd name="connsiteY0" fmla="*/ 371577 h 725082"/>
                <a:gd name="connsiteX1" fmla="*/ 301623 w 1428436"/>
                <a:gd name="connsiteY1" fmla="*/ 60986 h 725082"/>
                <a:gd name="connsiteX2" fmla="*/ 714880 w 1428436"/>
                <a:gd name="connsiteY2" fmla="*/ 27206 h 725082"/>
                <a:gd name="connsiteX3" fmla="*/ 1428436 w 1428436"/>
                <a:gd name="connsiteY3" fmla="*/ 371577 h 725082"/>
                <a:gd name="connsiteX4" fmla="*/ 714880 w 1428436"/>
                <a:gd name="connsiteY4" fmla="*/ 715948 h 725082"/>
                <a:gd name="connsiteX5" fmla="*/ 415924 w 1428436"/>
                <a:gd name="connsiteY5" fmla="*/ 603911 h 725082"/>
                <a:gd name="connsiteX6" fmla="*/ 1324 w 1428436"/>
                <a:gd name="connsiteY6" fmla="*/ 371577 h 725082"/>
                <a:gd name="connsiteX0" fmla="*/ 1324 w 1428436"/>
                <a:gd name="connsiteY0" fmla="*/ 371577 h 725082"/>
                <a:gd name="connsiteX1" fmla="*/ 301623 w 1428436"/>
                <a:gd name="connsiteY1" fmla="*/ 60986 h 725082"/>
                <a:gd name="connsiteX2" fmla="*/ 714880 w 1428436"/>
                <a:gd name="connsiteY2" fmla="*/ 27206 h 725082"/>
                <a:gd name="connsiteX3" fmla="*/ 1428436 w 1428436"/>
                <a:gd name="connsiteY3" fmla="*/ 371577 h 725082"/>
                <a:gd name="connsiteX4" fmla="*/ 714880 w 1428436"/>
                <a:gd name="connsiteY4" fmla="*/ 715948 h 725082"/>
                <a:gd name="connsiteX5" fmla="*/ 415924 w 1428436"/>
                <a:gd name="connsiteY5" fmla="*/ 603911 h 725082"/>
                <a:gd name="connsiteX6" fmla="*/ 1324 w 1428436"/>
                <a:gd name="connsiteY6" fmla="*/ 371577 h 725082"/>
                <a:gd name="connsiteX0" fmla="*/ 777 w 1427889"/>
                <a:gd name="connsiteY0" fmla="*/ 371577 h 733702"/>
                <a:gd name="connsiteX1" fmla="*/ 301076 w 1427889"/>
                <a:gd name="connsiteY1" fmla="*/ 60986 h 733702"/>
                <a:gd name="connsiteX2" fmla="*/ 714333 w 1427889"/>
                <a:gd name="connsiteY2" fmla="*/ 27206 h 733702"/>
                <a:gd name="connsiteX3" fmla="*/ 1427889 w 1427889"/>
                <a:gd name="connsiteY3" fmla="*/ 371577 h 733702"/>
                <a:gd name="connsiteX4" fmla="*/ 714333 w 1427889"/>
                <a:gd name="connsiteY4" fmla="*/ 715948 h 733702"/>
                <a:gd name="connsiteX5" fmla="*/ 386802 w 1427889"/>
                <a:gd name="connsiteY5" fmla="*/ 651536 h 733702"/>
                <a:gd name="connsiteX6" fmla="*/ 777 w 1427889"/>
                <a:gd name="connsiteY6" fmla="*/ 371577 h 733702"/>
                <a:gd name="connsiteX0" fmla="*/ 777 w 1434526"/>
                <a:gd name="connsiteY0" fmla="*/ 371577 h 721932"/>
                <a:gd name="connsiteX1" fmla="*/ 301076 w 1434526"/>
                <a:gd name="connsiteY1" fmla="*/ 60986 h 721932"/>
                <a:gd name="connsiteX2" fmla="*/ 714333 w 1434526"/>
                <a:gd name="connsiteY2" fmla="*/ 27206 h 721932"/>
                <a:gd name="connsiteX3" fmla="*/ 1427889 w 1434526"/>
                <a:gd name="connsiteY3" fmla="*/ 371577 h 721932"/>
                <a:gd name="connsiteX4" fmla="*/ 1063077 w 1434526"/>
                <a:gd name="connsiteY4" fmla="*/ 680111 h 721932"/>
                <a:gd name="connsiteX5" fmla="*/ 714333 w 1434526"/>
                <a:gd name="connsiteY5" fmla="*/ 715948 h 721932"/>
                <a:gd name="connsiteX6" fmla="*/ 386802 w 1434526"/>
                <a:gd name="connsiteY6" fmla="*/ 651536 h 721932"/>
                <a:gd name="connsiteX7" fmla="*/ 777 w 1434526"/>
                <a:gd name="connsiteY7" fmla="*/ 371577 h 721932"/>
                <a:gd name="connsiteX0" fmla="*/ 777 w 1428021"/>
                <a:gd name="connsiteY0" fmla="*/ 353829 h 704184"/>
                <a:gd name="connsiteX1" fmla="*/ 301076 w 1428021"/>
                <a:gd name="connsiteY1" fmla="*/ 43238 h 704184"/>
                <a:gd name="connsiteX2" fmla="*/ 714333 w 1428021"/>
                <a:gd name="connsiteY2" fmla="*/ 9458 h 704184"/>
                <a:gd name="connsiteX3" fmla="*/ 1091651 w 1428021"/>
                <a:gd name="connsiteY3" fmla="*/ 109913 h 704184"/>
                <a:gd name="connsiteX4" fmla="*/ 1427889 w 1428021"/>
                <a:gd name="connsiteY4" fmla="*/ 353829 h 704184"/>
                <a:gd name="connsiteX5" fmla="*/ 1063077 w 1428021"/>
                <a:gd name="connsiteY5" fmla="*/ 662363 h 704184"/>
                <a:gd name="connsiteX6" fmla="*/ 714333 w 1428021"/>
                <a:gd name="connsiteY6" fmla="*/ 698200 h 704184"/>
                <a:gd name="connsiteX7" fmla="*/ 386802 w 1428021"/>
                <a:gd name="connsiteY7" fmla="*/ 633788 h 704184"/>
                <a:gd name="connsiteX8" fmla="*/ 777 w 1428021"/>
                <a:gd name="connsiteY8" fmla="*/ 353829 h 704184"/>
                <a:gd name="connsiteX0" fmla="*/ 777 w 1380431"/>
                <a:gd name="connsiteY0" fmla="*/ 353829 h 704184"/>
                <a:gd name="connsiteX1" fmla="*/ 301076 w 1380431"/>
                <a:gd name="connsiteY1" fmla="*/ 43238 h 704184"/>
                <a:gd name="connsiteX2" fmla="*/ 714333 w 1380431"/>
                <a:gd name="connsiteY2" fmla="*/ 9458 h 704184"/>
                <a:gd name="connsiteX3" fmla="*/ 1091651 w 1380431"/>
                <a:gd name="connsiteY3" fmla="*/ 109913 h 704184"/>
                <a:gd name="connsiteX4" fmla="*/ 1380264 w 1380431"/>
                <a:gd name="connsiteY4" fmla="*/ 363354 h 704184"/>
                <a:gd name="connsiteX5" fmla="*/ 1063077 w 1380431"/>
                <a:gd name="connsiteY5" fmla="*/ 662363 h 704184"/>
                <a:gd name="connsiteX6" fmla="*/ 714333 w 1380431"/>
                <a:gd name="connsiteY6" fmla="*/ 698200 h 704184"/>
                <a:gd name="connsiteX7" fmla="*/ 386802 w 1380431"/>
                <a:gd name="connsiteY7" fmla="*/ 633788 h 704184"/>
                <a:gd name="connsiteX8" fmla="*/ 777 w 1380431"/>
                <a:gd name="connsiteY8" fmla="*/ 353829 h 704184"/>
                <a:gd name="connsiteX0" fmla="*/ 777 w 1384219"/>
                <a:gd name="connsiteY0" fmla="*/ 353829 h 704184"/>
                <a:gd name="connsiteX1" fmla="*/ 301076 w 1384219"/>
                <a:gd name="connsiteY1" fmla="*/ 43238 h 704184"/>
                <a:gd name="connsiteX2" fmla="*/ 714333 w 1384219"/>
                <a:gd name="connsiteY2" fmla="*/ 9458 h 704184"/>
                <a:gd name="connsiteX3" fmla="*/ 1091651 w 1384219"/>
                <a:gd name="connsiteY3" fmla="*/ 109913 h 704184"/>
                <a:gd name="connsiteX4" fmla="*/ 1380264 w 1384219"/>
                <a:gd name="connsiteY4" fmla="*/ 363354 h 704184"/>
                <a:gd name="connsiteX5" fmla="*/ 1063077 w 1384219"/>
                <a:gd name="connsiteY5" fmla="*/ 662363 h 704184"/>
                <a:gd name="connsiteX6" fmla="*/ 714333 w 1384219"/>
                <a:gd name="connsiteY6" fmla="*/ 698200 h 704184"/>
                <a:gd name="connsiteX7" fmla="*/ 386802 w 1384219"/>
                <a:gd name="connsiteY7" fmla="*/ 633788 h 704184"/>
                <a:gd name="connsiteX8" fmla="*/ 777 w 1384219"/>
                <a:gd name="connsiteY8" fmla="*/ 353829 h 704184"/>
                <a:gd name="connsiteX0" fmla="*/ 777 w 1384219"/>
                <a:gd name="connsiteY0" fmla="*/ 353829 h 704184"/>
                <a:gd name="connsiteX1" fmla="*/ 301076 w 1384219"/>
                <a:gd name="connsiteY1" fmla="*/ 43238 h 704184"/>
                <a:gd name="connsiteX2" fmla="*/ 714333 w 1384219"/>
                <a:gd name="connsiteY2" fmla="*/ 9458 h 704184"/>
                <a:gd name="connsiteX3" fmla="*/ 1091651 w 1384219"/>
                <a:gd name="connsiteY3" fmla="*/ 109913 h 704184"/>
                <a:gd name="connsiteX4" fmla="*/ 1380264 w 1384219"/>
                <a:gd name="connsiteY4" fmla="*/ 363354 h 704184"/>
                <a:gd name="connsiteX5" fmla="*/ 1063077 w 1384219"/>
                <a:gd name="connsiteY5" fmla="*/ 662363 h 704184"/>
                <a:gd name="connsiteX6" fmla="*/ 714333 w 1384219"/>
                <a:gd name="connsiteY6" fmla="*/ 698200 h 704184"/>
                <a:gd name="connsiteX7" fmla="*/ 386802 w 1384219"/>
                <a:gd name="connsiteY7" fmla="*/ 633788 h 704184"/>
                <a:gd name="connsiteX8" fmla="*/ 777 w 1384219"/>
                <a:gd name="connsiteY8" fmla="*/ 353829 h 70418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384219" h="704184">
                  <a:moveTo>
                    <a:pt x="777" y="353829"/>
                  </a:moveTo>
                  <a:cubicBezTo>
                    <a:pt x="-13511" y="255404"/>
                    <a:pt x="172625" y="129208"/>
                    <a:pt x="301076" y="43238"/>
                  </a:cubicBezTo>
                  <a:cubicBezTo>
                    <a:pt x="420002" y="-14157"/>
                    <a:pt x="582571" y="-1654"/>
                    <a:pt x="714333" y="9458"/>
                  </a:cubicBezTo>
                  <a:cubicBezTo>
                    <a:pt x="846095" y="20570"/>
                    <a:pt x="972725" y="52518"/>
                    <a:pt x="1091651" y="109913"/>
                  </a:cubicBezTo>
                  <a:cubicBezTo>
                    <a:pt x="1210577" y="167308"/>
                    <a:pt x="1415189" y="276042"/>
                    <a:pt x="1380264" y="363354"/>
                  </a:cubicBezTo>
                  <a:cubicBezTo>
                    <a:pt x="1392964" y="469716"/>
                    <a:pt x="1182003" y="604968"/>
                    <a:pt x="1063077" y="662363"/>
                  </a:cubicBezTo>
                  <a:cubicBezTo>
                    <a:pt x="944151" y="719758"/>
                    <a:pt x="827046" y="702963"/>
                    <a:pt x="714333" y="698200"/>
                  </a:cubicBezTo>
                  <a:cubicBezTo>
                    <a:pt x="601621" y="693438"/>
                    <a:pt x="505728" y="691183"/>
                    <a:pt x="386802" y="633788"/>
                  </a:cubicBezTo>
                  <a:cubicBezTo>
                    <a:pt x="258351" y="595443"/>
                    <a:pt x="15065" y="452254"/>
                    <a:pt x="777" y="353829"/>
                  </a:cubicBezTo>
                  <a:close/>
                </a:path>
              </a:pathLst>
            </a:custGeom>
            <a:solidFill>
              <a:srgbClr val="9F302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14" name="椭圆 213"/>
            <p:cNvSpPr/>
            <p:nvPr/>
          </p:nvSpPr>
          <p:spPr>
            <a:xfrm>
              <a:off x="5379100" y="3740608"/>
              <a:ext cx="701203" cy="270593"/>
            </a:xfrm>
            <a:prstGeom prst="ellipse">
              <a:avLst/>
            </a:prstGeom>
            <a:solidFill>
              <a:srgbClr val="9F302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15" name="椭圆 211"/>
            <p:cNvSpPr/>
            <p:nvPr/>
          </p:nvSpPr>
          <p:spPr>
            <a:xfrm>
              <a:off x="4148607" y="3555430"/>
              <a:ext cx="875448" cy="300383"/>
            </a:xfrm>
            <a:custGeom>
              <a:avLst/>
              <a:gdLst>
                <a:gd name="connsiteX0" fmla="*/ 0 w 1427112"/>
                <a:gd name="connsiteY0" fmla="*/ 344371 h 688742"/>
                <a:gd name="connsiteX1" fmla="*/ 713556 w 1427112"/>
                <a:gd name="connsiteY1" fmla="*/ 0 h 688742"/>
                <a:gd name="connsiteX2" fmla="*/ 1427112 w 1427112"/>
                <a:gd name="connsiteY2" fmla="*/ 344371 h 688742"/>
                <a:gd name="connsiteX3" fmla="*/ 713556 w 1427112"/>
                <a:gd name="connsiteY3" fmla="*/ 688742 h 688742"/>
                <a:gd name="connsiteX4" fmla="*/ 0 w 1427112"/>
                <a:gd name="connsiteY4" fmla="*/ 344371 h 688742"/>
                <a:gd name="connsiteX0" fmla="*/ 10279 w 1437391"/>
                <a:gd name="connsiteY0" fmla="*/ 358387 h 702758"/>
                <a:gd name="connsiteX1" fmla="*/ 329628 w 1437391"/>
                <a:gd name="connsiteY1" fmla="*/ 95421 h 702758"/>
                <a:gd name="connsiteX2" fmla="*/ 723835 w 1437391"/>
                <a:gd name="connsiteY2" fmla="*/ 14016 h 702758"/>
                <a:gd name="connsiteX3" fmla="*/ 1437391 w 1437391"/>
                <a:gd name="connsiteY3" fmla="*/ 358387 h 702758"/>
                <a:gd name="connsiteX4" fmla="*/ 723835 w 1437391"/>
                <a:gd name="connsiteY4" fmla="*/ 702758 h 702758"/>
                <a:gd name="connsiteX5" fmla="*/ 10279 w 1437391"/>
                <a:gd name="connsiteY5" fmla="*/ 358387 h 702758"/>
                <a:gd name="connsiteX0" fmla="*/ 10279 w 1437391"/>
                <a:gd name="connsiteY0" fmla="*/ 358387 h 702758"/>
                <a:gd name="connsiteX1" fmla="*/ 329628 w 1437391"/>
                <a:gd name="connsiteY1" fmla="*/ 95421 h 702758"/>
                <a:gd name="connsiteX2" fmla="*/ 723835 w 1437391"/>
                <a:gd name="connsiteY2" fmla="*/ 14016 h 702758"/>
                <a:gd name="connsiteX3" fmla="*/ 1437391 w 1437391"/>
                <a:gd name="connsiteY3" fmla="*/ 358387 h 702758"/>
                <a:gd name="connsiteX4" fmla="*/ 723835 w 1437391"/>
                <a:gd name="connsiteY4" fmla="*/ 702758 h 702758"/>
                <a:gd name="connsiteX5" fmla="*/ 10279 w 1437391"/>
                <a:gd name="connsiteY5" fmla="*/ 358387 h 702758"/>
                <a:gd name="connsiteX0" fmla="*/ 11791 w 1438903"/>
                <a:gd name="connsiteY0" fmla="*/ 371577 h 715948"/>
                <a:gd name="connsiteX1" fmla="*/ 312090 w 1438903"/>
                <a:gd name="connsiteY1" fmla="*/ 60986 h 715948"/>
                <a:gd name="connsiteX2" fmla="*/ 725347 w 1438903"/>
                <a:gd name="connsiteY2" fmla="*/ 27206 h 715948"/>
                <a:gd name="connsiteX3" fmla="*/ 1438903 w 1438903"/>
                <a:gd name="connsiteY3" fmla="*/ 371577 h 715948"/>
                <a:gd name="connsiteX4" fmla="*/ 725347 w 1438903"/>
                <a:gd name="connsiteY4" fmla="*/ 715948 h 715948"/>
                <a:gd name="connsiteX5" fmla="*/ 11791 w 1438903"/>
                <a:gd name="connsiteY5" fmla="*/ 371577 h 715948"/>
                <a:gd name="connsiteX0" fmla="*/ 12150 w 1439262"/>
                <a:gd name="connsiteY0" fmla="*/ 371577 h 715948"/>
                <a:gd name="connsiteX1" fmla="*/ 312449 w 1439262"/>
                <a:gd name="connsiteY1" fmla="*/ 60986 h 715948"/>
                <a:gd name="connsiteX2" fmla="*/ 725706 w 1439262"/>
                <a:gd name="connsiteY2" fmla="*/ 27206 h 715948"/>
                <a:gd name="connsiteX3" fmla="*/ 1439262 w 1439262"/>
                <a:gd name="connsiteY3" fmla="*/ 371577 h 715948"/>
                <a:gd name="connsiteX4" fmla="*/ 725706 w 1439262"/>
                <a:gd name="connsiteY4" fmla="*/ 715948 h 715948"/>
                <a:gd name="connsiteX5" fmla="*/ 12150 w 1439262"/>
                <a:gd name="connsiteY5" fmla="*/ 371577 h 715948"/>
                <a:gd name="connsiteX0" fmla="*/ 1324 w 1428436"/>
                <a:gd name="connsiteY0" fmla="*/ 371577 h 725082"/>
                <a:gd name="connsiteX1" fmla="*/ 301623 w 1428436"/>
                <a:gd name="connsiteY1" fmla="*/ 60986 h 725082"/>
                <a:gd name="connsiteX2" fmla="*/ 714880 w 1428436"/>
                <a:gd name="connsiteY2" fmla="*/ 27206 h 725082"/>
                <a:gd name="connsiteX3" fmla="*/ 1428436 w 1428436"/>
                <a:gd name="connsiteY3" fmla="*/ 371577 h 725082"/>
                <a:gd name="connsiteX4" fmla="*/ 714880 w 1428436"/>
                <a:gd name="connsiteY4" fmla="*/ 715948 h 725082"/>
                <a:gd name="connsiteX5" fmla="*/ 415924 w 1428436"/>
                <a:gd name="connsiteY5" fmla="*/ 603911 h 725082"/>
                <a:gd name="connsiteX6" fmla="*/ 1324 w 1428436"/>
                <a:gd name="connsiteY6" fmla="*/ 371577 h 725082"/>
                <a:gd name="connsiteX0" fmla="*/ 1324 w 1428436"/>
                <a:gd name="connsiteY0" fmla="*/ 371577 h 725082"/>
                <a:gd name="connsiteX1" fmla="*/ 301623 w 1428436"/>
                <a:gd name="connsiteY1" fmla="*/ 60986 h 725082"/>
                <a:gd name="connsiteX2" fmla="*/ 714880 w 1428436"/>
                <a:gd name="connsiteY2" fmla="*/ 27206 h 725082"/>
                <a:gd name="connsiteX3" fmla="*/ 1428436 w 1428436"/>
                <a:gd name="connsiteY3" fmla="*/ 371577 h 725082"/>
                <a:gd name="connsiteX4" fmla="*/ 714880 w 1428436"/>
                <a:gd name="connsiteY4" fmla="*/ 715948 h 725082"/>
                <a:gd name="connsiteX5" fmla="*/ 415924 w 1428436"/>
                <a:gd name="connsiteY5" fmla="*/ 603911 h 725082"/>
                <a:gd name="connsiteX6" fmla="*/ 1324 w 1428436"/>
                <a:gd name="connsiteY6" fmla="*/ 371577 h 725082"/>
                <a:gd name="connsiteX0" fmla="*/ 777 w 1427889"/>
                <a:gd name="connsiteY0" fmla="*/ 371577 h 733702"/>
                <a:gd name="connsiteX1" fmla="*/ 301076 w 1427889"/>
                <a:gd name="connsiteY1" fmla="*/ 60986 h 733702"/>
                <a:gd name="connsiteX2" fmla="*/ 714333 w 1427889"/>
                <a:gd name="connsiteY2" fmla="*/ 27206 h 733702"/>
                <a:gd name="connsiteX3" fmla="*/ 1427889 w 1427889"/>
                <a:gd name="connsiteY3" fmla="*/ 371577 h 733702"/>
                <a:gd name="connsiteX4" fmla="*/ 714333 w 1427889"/>
                <a:gd name="connsiteY4" fmla="*/ 715948 h 733702"/>
                <a:gd name="connsiteX5" fmla="*/ 386802 w 1427889"/>
                <a:gd name="connsiteY5" fmla="*/ 651536 h 733702"/>
                <a:gd name="connsiteX6" fmla="*/ 777 w 1427889"/>
                <a:gd name="connsiteY6" fmla="*/ 371577 h 733702"/>
                <a:gd name="connsiteX0" fmla="*/ 777 w 1434526"/>
                <a:gd name="connsiteY0" fmla="*/ 371577 h 721932"/>
                <a:gd name="connsiteX1" fmla="*/ 301076 w 1434526"/>
                <a:gd name="connsiteY1" fmla="*/ 60986 h 721932"/>
                <a:gd name="connsiteX2" fmla="*/ 714333 w 1434526"/>
                <a:gd name="connsiteY2" fmla="*/ 27206 h 721932"/>
                <a:gd name="connsiteX3" fmla="*/ 1427889 w 1434526"/>
                <a:gd name="connsiteY3" fmla="*/ 371577 h 721932"/>
                <a:gd name="connsiteX4" fmla="*/ 1063077 w 1434526"/>
                <a:gd name="connsiteY4" fmla="*/ 680111 h 721932"/>
                <a:gd name="connsiteX5" fmla="*/ 714333 w 1434526"/>
                <a:gd name="connsiteY5" fmla="*/ 715948 h 721932"/>
                <a:gd name="connsiteX6" fmla="*/ 386802 w 1434526"/>
                <a:gd name="connsiteY6" fmla="*/ 651536 h 721932"/>
                <a:gd name="connsiteX7" fmla="*/ 777 w 1434526"/>
                <a:gd name="connsiteY7" fmla="*/ 371577 h 721932"/>
                <a:gd name="connsiteX0" fmla="*/ 777 w 1428021"/>
                <a:gd name="connsiteY0" fmla="*/ 353829 h 704184"/>
                <a:gd name="connsiteX1" fmla="*/ 301076 w 1428021"/>
                <a:gd name="connsiteY1" fmla="*/ 43238 h 704184"/>
                <a:gd name="connsiteX2" fmla="*/ 714333 w 1428021"/>
                <a:gd name="connsiteY2" fmla="*/ 9458 h 704184"/>
                <a:gd name="connsiteX3" fmla="*/ 1091651 w 1428021"/>
                <a:gd name="connsiteY3" fmla="*/ 109913 h 704184"/>
                <a:gd name="connsiteX4" fmla="*/ 1427889 w 1428021"/>
                <a:gd name="connsiteY4" fmla="*/ 353829 h 704184"/>
                <a:gd name="connsiteX5" fmla="*/ 1063077 w 1428021"/>
                <a:gd name="connsiteY5" fmla="*/ 662363 h 704184"/>
                <a:gd name="connsiteX6" fmla="*/ 714333 w 1428021"/>
                <a:gd name="connsiteY6" fmla="*/ 698200 h 704184"/>
                <a:gd name="connsiteX7" fmla="*/ 386802 w 1428021"/>
                <a:gd name="connsiteY7" fmla="*/ 633788 h 704184"/>
                <a:gd name="connsiteX8" fmla="*/ 777 w 1428021"/>
                <a:gd name="connsiteY8" fmla="*/ 353829 h 704184"/>
                <a:gd name="connsiteX0" fmla="*/ 777 w 1380431"/>
                <a:gd name="connsiteY0" fmla="*/ 353829 h 704184"/>
                <a:gd name="connsiteX1" fmla="*/ 301076 w 1380431"/>
                <a:gd name="connsiteY1" fmla="*/ 43238 h 704184"/>
                <a:gd name="connsiteX2" fmla="*/ 714333 w 1380431"/>
                <a:gd name="connsiteY2" fmla="*/ 9458 h 704184"/>
                <a:gd name="connsiteX3" fmla="*/ 1091651 w 1380431"/>
                <a:gd name="connsiteY3" fmla="*/ 109913 h 704184"/>
                <a:gd name="connsiteX4" fmla="*/ 1380264 w 1380431"/>
                <a:gd name="connsiteY4" fmla="*/ 363354 h 704184"/>
                <a:gd name="connsiteX5" fmla="*/ 1063077 w 1380431"/>
                <a:gd name="connsiteY5" fmla="*/ 662363 h 704184"/>
                <a:gd name="connsiteX6" fmla="*/ 714333 w 1380431"/>
                <a:gd name="connsiteY6" fmla="*/ 698200 h 704184"/>
                <a:gd name="connsiteX7" fmla="*/ 386802 w 1380431"/>
                <a:gd name="connsiteY7" fmla="*/ 633788 h 704184"/>
                <a:gd name="connsiteX8" fmla="*/ 777 w 1380431"/>
                <a:gd name="connsiteY8" fmla="*/ 353829 h 704184"/>
                <a:gd name="connsiteX0" fmla="*/ 777 w 1384219"/>
                <a:gd name="connsiteY0" fmla="*/ 353829 h 704184"/>
                <a:gd name="connsiteX1" fmla="*/ 301076 w 1384219"/>
                <a:gd name="connsiteY1" fmla="*/ 43238 h 704184"/>
                <a:gd name="connsiteX2" fmla="*/ 714333 w 1384219"/>
                <a:gd name="connsiteY2" fmla="*/ 9458 h 704184"/>
                <a:gd name="connsiteX3" fmla="*/ 1091651 w 1384219"/>
                <a:gd name="connsiteY3" fmla="*/ 109913 h 704184"/>
                <a:gd name="connsiteX4" fmla="*/ 1380264 w 1384219"/>
                <a:gd name="connsiteY4" fmla="*/ 363354 h 704184"/>
                <a:gd name="connsiteX5" fmla="*/ 1063077 w 1384219"/>
                <a:gd name="connsiteY5" fmla="*/ 662363 h 704184"/>
                <a:gd name="connsiteX6" fmla="*/ 714333 w 1384219"/>
                <a:gd name="connsiteY6" fmla="*/ 698200 h 704184"/>
                <a:gd name="connsiteX7" fmla="*/ 386802 w 1384219"/>
                <a:gd name="connsiteY7" fmla="*/ 633788 h 704184"/>
                <a:gd name="connsiteX8" fmla="*/ 777 w 1384219"/>
                <a:gd name="connsiteY8" fmla="*/ 353829 h 704184"/>
                <a:gd name="connsiteX0" fmla="*/ 777 w 1384219"/>
                <a:gd name="connsiteY0" fmla="*/ 353829 h 704184"/>
                <a:gd name="connsiteX1" fmla="*/ 301076 w 1384219"/>
                <a:gd name="connsiteY1" fmla="*/ 43238 h 704184"/>
                <a:gd name="connsiteX2" fmla="*/ 714333 w 1384219"/>
                <a:gd name="connsiteY2" fmla="*/ 9458 h 704184"/>
                <a:gd name="connsiteX3" fmla="*/ 1091651 w 1384219"/>
                <a:gd name="connsiteY3" fmla="*/ 109913 h 704184"/>
                <a:gd name="connsiteX4" fmla="*/ 1380264 w 1384219"/>
                <a:gd name="connsiteY4" fmla="*/ 363354 h 704184"/>
                <a:gd name="connsiteX5" fmla="*/ 1063077 w 1384219"/>
                <a:gd name="connsiteY5" fmla="*/ 662363 h 704184"/>
                <a:gd name="connsiteX6" fmla="*/ 714333 w 1384219"/>
                <a:gd name="connsiteY6" fmla="*/ 698200 h 704184"/>
                <a:gd name="connsiteX7" fmla="*/ 386802 w 1384219"/>
                <a:gd name="connsiteY7" fmla="*/ 633788 h 704184"/>
                <a:gd name="connsiteX8" fmla="*/ 777 w 1384219"/>
                <a:gd name="connsiteY8" fmla="*/ 353829 h 70418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384219" h="704184">
                  <a:moveTo>
                    <a:pt x="777" y="353829"/>
                  </a:moveTo>
                  <a:cubicBezTo>
                    <a:pt x="-13511" y="255404"/>
                    <a:pt x="172625" y="129208"/>
                    <a:pt x="301076" y="43238"/>
                  </a:cubicBezTo>
                  <a:cubicBezTo>
                    <a:pt x="420002" y="-14157"/>
                    <a:pt x="582571" y="-1654"/>
                    <a:pt x="714333" y="9458"/>
                  </a:cubicBezTo>
                  <a:cubicBezTo>
                    <a:pt x="846095" y="20570"/>
                    <a:pt x="972725" y="52518"/>
                    <a:pt x="1091651" y="109913"/>
                  </a:cubicBezTo>
                  <a:cubicBezTo>
                    <a:pt x="1210577" y="167308"/>
                    <a:pt x="1415189" y="276042"/>
                    <a:pt x="1380264" y="363354"/>
                  </a:cubicBezTo>
                  <a:cubicBezTo>
                    <a:pt x="1392964" y="469716"/>
                    <a:pt x="1182003" y="604968"/>
                    <a:pt x="1063077" y="662363"/>
                  </a:cubicBezTo>
                  <a:cubicBezTo>
                    <a:pt x="944151" y="719758"/>
                    <a:pt x="827046" y="702963"/>
                    <a:pt x="714333" y="698200"/>
                  </a:cubicBezTo>
                  <a:cubicBezTo>
                    <a:pt x="601621" y="693438"/>
                    <a:pt x="505728" y="691183"/>
                    <a:pt x="386802" y="633788"/>
                  </a:cubicBezTo>
                  <a:cubicBezTo>
                    <a:pt x="258351" y="595443"/>
                    <a:pt x="15065" y="452254"/>
                    <a:pt x="777" y="353829"/>
                  </a:cubicBezTo>
                  <a:close/>
                </a:path>
              </a:pathLst>
            </a:custGeom>
            <a:solidFill>
              <a:srgbClr val="9F302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16" name="椭圆 215"/>
            <p:cNvSpPr/>
            <p:nvPr/>
          </p:nvSpPr>
          <p:spPr>
            <a:xfrm>
              <a:off x="4770329" y="2719922"/>
              <a:ext cx="350601" cy="175423"/>
            </a:xfrm>
            <a:prstGeom prst="ellipse">
              <a:avLst/>
            </a:prstGeom>
            <a:solidFill>
              <a:srgbClr val="9F302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17" name="椭圆 216"/>
            <p:cNvSpPr/>
            <p:nvPr/>
          </p:nvSpPr>
          <p:spPr>
            <a:xfrm>
              <a:off x="5288875" y="2403753"/>
              <a:ext cx="440827" cy="175423"/>
            </a:xfrm>
            <a:prstGeom prst="ellipse">
              <a:avLst/>
            </a:prstGeom>
            <a:solidFill>
              <a:srgbClr val="9F302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18" name="椭圆 211"/>
            <p:cNvSpPr/>
            <p:nvPr/>
          </p:nvSpPr>
          <p:spPr>
            <a:xfrm>
              <a:off x="5834644" y="3358420"/>
              <a:ext cx="875448" cy="300383"/>
            </a:xfrm>
            <a:custGeom>
              <a:avLst/>
              <a:gdLst>
                <a:gd name="connsiteX0" fmla="*/ 0 w 1427112"/>
                <a:gd name="connsiteY0" fmla="*/ 344371 h 688742"/>
                <a:gd name="connsiteX1" fmla="*/ 713556 w 1427112"/>
                <a:gd name="connsiteY1" fmla="*/ 0 h 688742"/>
                <a:gd name="connsiteX2" fmla="*/ 1427112 w 1427112"/>
                <a:gd name="connsiteY2" fmla="*/ 344371 h 688742"/>
                <a:gd name="connsiteX3" fmla="*/ 713556 w 1427112"/>
                <a:gd name="connsiteY3" fmla="*/ 688742 h 688742"/>
                <a:gd name="connsiteX4" fmla="*/ 0 w 1427112"/>
                <a:gd name="connsiteY4" fmla="*/ 344371 h 688742"/>
                <a:gd name="connsiteX0" fmla="*/ 10279 w 1437391"/>
                <a:gd name="connsiteY0" fmla="*/ 358387 h 702758"/>
                <a:gd name="connsiteX1" fmla="*/ 329628 w 1437391"/>
                <a:gd name="connsiteY1" fmla="*/ 95421 h 702758"/>
                <a:gd name="connsiteX2" fmla="*/ 723835 w 1437391"/>
                <a:gd name="connsiteY2" fmla="*/ 14016 h 702758"/>
                <a:gd name="connsiteX3" fmla="*/ 1437391 w 1437391"/>
                <a:gd name="connsiteY3" fmla="*/ 358387 h 702758"/>
                <a:gd name="connsiteX4" fmla="*/ 723835 w 1437391"/>
                <a:gd name="connsiteY4" fmla="*/ 702758 h 702758"/>
                <a:gd name="connsiteX5" fmla="*/ 10279 w 1437391"/>
                <a:gd name="connsiteY5" fmla="*/ 358387 h 702758"/>
                <a:gd name="connsiteX0" fmla="*/ 10279 w 1437391"/>
                <a:gd name="connsiteY0" fmla="*/ 358387 h 702758"/>
                <a:gd name="connsiteX1" fmla="*/ 329628 w 1437391"/>
                <a:gd name="connsiteY1" fmla="*/ 95421 h 702758"/>
                <a:gd name="connsiteX2" fmla="*/ 723835 w 1437391"/>
                <a:gd name="connsiteY2" fmla="*/ 14016 h 702758"/>
                <a:gd name="connsiteX3" fmla="*/ 1437391 w 1437391"/>
                <a:gd name="connsiteY3" fmla="*/ 358387 h 702758"/>
                <a:gd name="connsiteX4" fmla="*/ 723835 w 1437391"/>
                <a:gd name="connsiteY4" fmla="*/ 702758 h 702758"/>
                <a:gd name="connsiteX5" fmla="*/ 10279 w 1437391"/>
                <a:gd name="connsiteY5" fmla="*/ 358387 h 702758"/>
                <a:gd name="connsiteX0" fmla="*/ 11791 w 1438903"/>
                <a:gd name="connsiteY0" fmla="*/ 371577 h 715948"/>
                <a:gd name="connsiteX1" fmla="*/ 312090 w 1438903"/>
                <a:gd name="connsiteY1" fmla="*/ 60986 h 715948"/>
                <a:gd name="connsiteX2" fmla="*/ 725347 w 1438903"/>
                <a:gd name="connsiteY2" fmla="*/ 27206 h 715948"/>
                <a:gd name="connsiteX3" fmla="*/ 1438903 w 1438903"/>
                <a:gd name="connsiteY3" fmla="*/ 371577 h 715948"/>
                <a:gd name="connsiteX4" fmla="*/ 725347 w 1438903"/>
                <a:gd name="connsiteY4" fmla="*/ 715948 h 715948"/>
                <a:gd name="connsiteX5" fmla="*/ 11791 w 1438903"/>
                <a:gd name="connsiteY5" fmla="*/ 371577 h 715948"/>
                <a:gd name="connsiteX0" fmla="*/ 12150 w 1439262"/>
                <a:gd name="connsiteY0" fmla="*/ 371577 h 715948"/>
                <a:gd name="connsiteX1" fmla="*/ 312449 w 1439262"/>
                <a:gd name="connsiteY1" fmla="*/ 60986 h 715948"/>
                <a:gd name="connsiteX2" fmla="*/ 725706 w 1439262"/>
                <a:gd name="connsiteY2" fmla="*/ 27206 h 715948"/>
                <a:gd name="connsiteX3" fmla="*/ 1439262 w 1439262"/>
                <a:gd name="connsiteY3" fmla="*/ 371577 h 715948"/>
                <a:gd name="connsiteX4" fmla="*/ 725706 w 1439262"/>
                <a:gd name="connsiteY4" fmla="*/ 715948 h 715948"/>
                <a:gd name="connsiteX5" fmla="*/ 12150 w 1439262"/>
                <a:gd name="connsiteY5" fmla="*/ 371577 h 715948"/>
                <a:gd name="connsiteX0" fmla="*/ 1324 w 1428436"/>
                <a:gd name="connsiteY0" fmla="*/ 371577 h 725082"/>
                <a:gd name="connsiteX1" fmla="*/ 301623 w 1428436"/>
                <a:gd name="connsiteY1" fmla="*/ 60986 h 725082"/>
                <a:gd name="connsiteX2" fmla="*/ 714880 w 1428436"/>
                <a:gd name="connsiteY2" fmla="*/ 27206 h 725082"/>
                <a:gd name="connsiteX3" fmla="*/ 1428436 w 1428436"/>
                <a:gd name="connsiteY3" fmla="*/ 371577 h 725082"/>
                <a:gd name="connsiteX4" fmla="*/ 714880 w 1428436"/>
                <a:gd name="connsiteY4" fmla="*/ 715948 h 725082"/>
                <a:gd name="connsiteX5" fmla="*/ 415924 w 1428436"/>
                <a:gd name="connsiteY5" fmla="*/ 603911 h 725082"/>
                <a:gd name="connsiteX6" fmla="*/ 1324 w 1428436"/>
                <a:gd name="connsiteY6" fmla="*/ 371577 h 725082"/>
                <a:gd name="connsiteX0" fmla="*/ 1324 w 1428436"/>
                <a:gd name="connsiteY0" fmla="*/ 371577 h 725082"/>
                <a:gd name="connsiteX1" fmla="*/ 301623 w 1428436"/>
                <a:gd name="connsiteY1" fmla="*/ 60986 h 725082"/>
                <a:gd name="connsiteX2" fmla="*/ 714880 w 1428436"/>
                <a:gd name="connsiteY2" fmla="*/ 27206 h 725082"/>
                <a:gd name="connsiteX3" fmla="*/ 1428436 w 1428436"/>
                <a:gd name="connsiteY3" fmla="*/ 371577 h 725082"/>
                <a:gd name="connsiteX4" fmla="*/ 714880 w 1428436"/>
                <a:gd name="connsiteY4" fmla="*/ 715948 h 725082"/>
                <a:gd name="connsiteX5" fmla="*/ 415924 w 1428436"/>
                <a:gd name="connsiteY5" fmla="*/ 603911 h 725082"/>
                <a:gd name="connsiteX6" fmla="*/ 1324 w 1428436"/>
                <a:gd name="connsiteY6" fmla="*/ 371577 h 725082"/>
                <a:gd name="connsiteX0" fmla="*/ 777 w 1427889"/>
                <a:gd name="connsiteY0" fmla="*/ 371577 h 733702"/>
                <a:gd name="connsiteX1" fmla="*/ 301076 w 1427889"/>
                <a:gd name="connsiteY1" fmla="*/ 60986 h 733702"/>
                <a:gd name="connsiteX2" fmla="*/ 714333 w 1427889"/>
                <a:gd name="connsiteY2" fmla="*/ 27206 h 733702"/>
                <a:gd name="connsiteX3" fmla="*/ 1427889 w 1427889"/>
                <a:gd name="connsiteY3" fmla="*/ 371577 h 733702"/>
                <a:gd name="connsiteX4" fmla="*/ 714333 w 1427889"/>
                <a:gd name="connsiteY4" fmla="*/ 715948 h 733702"/>
                <a:gd name="connsiteX5" fmla="*/ 386802 w 1427889"/>
                <a:gd name="connsiteY5" fmla="*/ 651536 h 733702"/>
                <a:gd name="connsiteX6" fmla="*/ 777 w 1427889"/>
                <a:gd name="connsiteY6" fmla="*/ 371577 h 733702"/>
                <a:gd name="connsiteX0" fmla="*/ 777 w 1434526"/>
                <a:gd name="connsiteY0" fmla="*/ 371577 h 721932"/>
                <a:gd name="connsiteX1" fmla="*/ 301076 w 1434526"/>
                <a:gd name="connsiteY1" fmla="*/ 60986 h 721932"/>
                <a:gd name="connsiteX2" fmla="*/ 714333 w 1434526"/>
                <a:gd name="connsiteY2" fmla="*/ 27206 h 721932"/>
                <a:gd name="connsiteX3" fmla="*/ 1427889 w 1434526"/>
                <a:gd name="connsiteY3" fmla="*/ 371577 h 721932"/>
                <a:gd name="connsiteX4" fmla="*/ 1063077 w 1434526"/>
                <a:gd name="connsiteY4" fmla="*/ 680111 h 721932"/>
                <a:gd name="connsiteX5" fmla="*/ 714333 w 1434526"/>
                <a:gd name="connsiteY5" fmla="*/ 715948 h 721932"/>
                <a:gd name="connsiteX6" fmla="*/ 386802 w 1434526"/>
                <a:gd name="connsiteY6" fmla="*/ 651536 h 721932"/>
                <a:gd name="connsiteX7" fmla="*/ 777 w 1434526"/>
                <a:gd name="connsiteY7" fmla="*/ 371577 h 721932"/>
                <a:gd name="connsiteX0" fmla="*/ 777 w 1428021"/>
                <a:gd name="connsiteY0" fmla="*/ 353829 h 704184"/>
                <a:gd name="connsiteX1" fmla="*/ 301076 w 1428021"/>
                <a:gd name="connsiteY1" fmla="*/ 43238 h 704184"/>
                <a:gd name="connsiteX2" fmla="*/ 714333 w 1428021"/>
                <a:gd name="connsiteY2" fmla="*/ 9458 h 704184"/>
                <a:gd name="connsiteX3" fmla="*/ 1091651 w 1428021"/>
                <a:gd name="connsiteY3" fmla="*/ 109913 h 704184"/>
                <a:gd name="connsiteX4" fmla="*/ 1427889 w 1428021"/>
                <a:gd name="connsiteY4" fmla="*/ 353829 h 704184"/>
                <a:gd name="connsiteX5" fmla="*/ 1063077 w 1428021"/>
                <a:gd name="connsiteY5" fmla="*/ 662363 h 704184"/>
                <a:gd name="connsiteX6" fmla="*/ 714333 w 1428021"/>
                <a:gd name="connsiteY6" fmla="*/ 698200 h 704184"/>
                <a:gd name="connsiteX7" fmla="*/ 386802 w 1428021"/>
                <a:gd name="connsiteY7" fmla="*/ 633788 h 704184"/>
                <a:gd name="connsiteX8" fmla="*/ 777 w 1428021"/>
                <a:gd name="connsiteY8" fmla="*/ 353829 h 704184"/>
                <a:gd name="connsiteX0" fmla="*/ 777 w 1380431"/>
                <a:gd name="connsiteY0" fmla="*/ 353829 h 704184"/>
                <a:gd name="connsiteX1" fmla="*/ 301076 w 1380431"/>
                <a:gd name="connsiteY1" fmla="*/ 43238 h 704184"/>
                <a:gd name="connsiteX2" fmla="*/ 714333 w 1380431"/>
                <a:gd name="connsiteY2" fmla="*/ 9458 h 704184"/>
                <a:gd name="connsiteX3" fmla="*/ 1091651 w 1380431"/>
                <a:gd name="connsiteY3" fmla="*/ 109913 h 704184"/>
                <a:gd name="connsiteX4" fmla="*/ 1380264 w 1380431"/>
                <a:gd name="connsiteY4" fmla="*/ 363354 h 704184"/>
                <a:gd name="connsiteX5" fmla="*/ 1063077 w 1380431"/>
                <a:gd name="connsiteY5" fmla="*/ 662363 h 704184"/>
                <a:gd name="connsiteX6" fmla="*/ 714333 w 1380431"/>
                <a:gd name="connsiteY6" fmla="*/ 698200 h 704184"/>
                <a:gd name="connsiteX7" fmla="*/ 386802 w 1380431"/>
                <a:gd name="connsiteY7" fmla="*/ 633788 h 704184"/>
                <a:gd name="connsiteX8" fmla="*/ 777 w 1380431"/>
                <a:gd name="connsiteY8" fmla="*/ 353829 h 704184"/>
                <a:gd name="connsiteX0" fmla="*/ 777 w 1384219"/>
                <a:gd name="connsiteY0" fmla="*/ 353829 h 704184"/>
                <a:gd name="connsiteX1" fmla="*/ 301076 w 1384219"/>
                <a:gd name="connsiteY1" fmla="*/ 43238 h 704184"/>
                <a:gd name="connsiteX2" fmla="*/ 714333 w 1384219"/>
                <a:gd name="connsiteY2" fmla="*/ 9458 h 704184"/>
                <a:gd name="connsiteX3" fmla="*/ 1091651 w 1384219"/>
                <a:gd name="connsiteY3" fmla="*/ 109913 h 704184"/>
                <a:gd name="connsiteX4" fmla="*/ 1380264 w 1384219"/>
                <a:gd name="connsiteY4" fmla="*/ 363354 h 704184"/>
                <a:gd name="connsiteX5" fmla="*/ 1063077 w 1384219"/>
                <a:gd name="connsiteY5" fmla="*/ 662363 h 704184"/>
                <a:gd name="connsiteX6" fmla="*/ 714333 w 1384219"/>
                <a:gd name="connsiteY6" fmla="*/ 698200 h 704184"/>
                <a:gd name="connsiteX7" fmla="*/ 386802 w 1384219"/>
                <a:gd name="connsiteY7" fmla="*/ 633788 h 704184"/>
                <a:gd name="connsiteX8" fmla="*/ 777 w 1384219"/>
                <a:gd name="connsiteY8" fmla="*/ 353829 h 704184"/>
                <a:gd name="connsiteX0" fmla="*/ 777 w 1384219"/>
                <a:gd name="connsiteY0" fmla="*/ 353829 h 704184"/>
                <a:gd name="connsiteX1" fmla="*/ 301076 w 1384219"/>
                <a:gd name="connsiteY1" fmla="*/ 43238 h 704184"/>
                <a:gd name="connsiteX2" fmla="*/ 714333 w 1384219"/>
                <a:gd name="connsiteY2" fmla="*/ 9458 h 704184"/>
                <a:gd name="connsiteX3" fmla="*/ 1091651 w 1384219"/>
                <a:gd name="connsiteY3" fmla="*/ 109913 h 704184"/>
                <a:gd name="connsiteX4" fmla="*/ 1380264 w 1384219"/>
                <a:gd name="connsiteY4" fmla="*/ 363354 h 704184"/>
                <a:gd name="connsiteX5" fmla="*/ 1063077 w 1384219"/>
                <a:gd name="connsiteY5" fmla="*/ 662363 h 704184"/>
                <a:gd name="connsiteX6" fmla="*/ 714333 w 1384219"/>
                <a:gd name="connsiteY6" fmla="*/ 698200 h 704184"/>
                <a:gd name="connsiteX7" fmla="*/ 386802 w 1384219"/>
                <a:gd name="connsiteY7" fmla="*/ 633788 h 704184"/>
                <a:gd name="connsiteX8" fmla="*/ 777 w 1384219"/>
                <a:gd name="connsiteY8" fmla="*/ 353829 h 70418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384219" h="704184">
                  <a:moveTo>
                    <a:pt x="777" y="353829"/>
                  </a:moveTo>
                  <a:cubicBezTo>
                    <a:pt x="-13511" y="255404"/>
                    <a:pt x="172625" y="129208"/>
                    <a:pt x="301076" y="43238"/>
                  </a:cubicBezTo>
                  <a:cubicBezTo>
                    <a:pt x="420002" y="-14157"/>
                    <a:pt x="582571" y="-1654"/>
                    <a:pt x="714333" y="9458"/>
                  </a:cubicBezTo>
                  <a:cubicBezTo>
                    <a:pt x="846095" y="20570"/>
                    <a:pt x="972725" y="52518"/>
                    <a:pt x="1091651" y="109913"/>
                  </a:cubicBezTo>
                  <a:cubicBezTo>
                    <a:pt x="1210577" y="167308"/>
                    <a:pt x="1415189" y="276042"/>
                    <a:pt x="1380264" y="363354"/>
                  </a:cubicBezTo>
                  <a:cubicBezTo>
                    <a:pt x="1392964" y="469716"/>
                    <a:pt x="1182003" y="604968"/>
                    <a:pt x="1063077" y="662363"/>
                  </a:cubicBezTo>
                  <a:cubicBezTo>
                    <a:pt x="944151" y="719758"/>
                    <a:pt x="827046" y="702963"/>
                    <a:pt x="714333" y="698200"/>
                  </a:cubicBezTo>
                  <a:cubicBezTo>
                    <a:pt x="601621" y="693438"/>
                    <a:pt x="505728" y="691183"/>
                    <a:pt x="386802" y="633788"/>
                  </a:cubicBezTo>
                  <a:cubicBezTo>
                    <a:pt x="258351" y="595443"/>
                    <a:pt x="15065" y="452254"/>
                    <a:pt x="777" y="353829"/>
                  </a:cubicBezTo>
                  <a:close/>
                </a:path>
              </a:pathLst>
            </a:custGeom>
            <a:solidFill>
              <a:srgbClr val="9F302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19" name="椭圆 218"/>
            <p:cNvSpPr/>
            <p:nvPr/>
          </p:nvSpPr>
          <p:spPr>
            <a:xfrm>
              <a:off x="4731509" y="4031946"/>
              <a:ext cx="701203" cy="270593"/>
            </a:xfrm>
            <a:prstGeom prst="ellipse">
              <a:avLst/>
            </a:prstGeom>
            <a:solidFill>
              <a:srgbClr val="9F302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20" name="椭圆 211"/>
            <p:cNvSpPr/>
            <p:nvPr/>
          </p:nvSpPr>
          <p:spPr>
            <a:xfrm>
              <a:off x="5648584" y="4112844"/>
              <a:ext cx="623784" cy="288559"/>
            </a:xfrm>
            <a:custGeom>
              <a:avLst/>
              <a:gdLst>
                <a:gd name="connsiteX0" fmla="*/ 0 w 1427112"/>
                <a:gd name="connsiteY0" fmla="*/ 344371 h 688742"/>
                <a:gd name="connsiteX1" fmla="*/ 713556 w 1427112"/>
                <a:gd name="connsiteY1" fmla="*/ 0 h 688742"/>
                <a:gd name="connsiteX2" fmla="*/ 1427112 w 1427112"/>
                <a:gd name="connsiteY2" fmla="*/ 344371 h 688742"/>
                <a:gd name="connsiteX3" fmla="*/ 713556 w 1427112"/>
                <a:gd name="connsiteY3" fmla="*/ 688742 h 688742"/>
                <a:gd name="connsiteX4" fmla="*/ 0 w 1427112"/>
                <a:gd name="connsiteY4" fmla="*/ 344371 h 688742"/>
                <a:gd name="connsiteX0" fmla="*/ 10279 w 1437391"/>
                <a:gd name="connsiteY0" fmla="*/ 358387 h 702758"/>
                <a:gd name="connsiteX1" fmla="*/ 329628 w 1437391"/>
                <a:gd name="connsiteY1" fmla="*/ 95421 h 702758"/>
                <a:gd name="connsiteX2" fmla="*/ 723835 w 1437391"/>
                <a:gd name="connsiteY2" fmla="*/ 14016 h 702758"/>
                <a:gd name="connsiteX3" fmla="*/ 1437391 w 1437391"/>
                <a:gd name="connsiteY3" fmla="*/ 358387 h 702758"/>
                <a:gd name="connsiteX4" fmla="*/ 723835 w 1437391"/>
                <a:gd name="connsiteY4" fmla="*/ 702758 h 702758"/>
                <a:gd name="connsiteX5" fmla="*/ 10279 w 1437391"/>
                <a:gd name="connsiteY5" fmla="*/ 358387 h 702758"/>
                <a:gd name="connsiteX0" fmla="*/ 10279 w 1437391"/>
                <a:gd name="connsiteY0" fmla="*/ 358387 h 702758"/>
                <a:gd name="connsiteX1" fmla="*/ 329628 w 1437391"/>
                <a:gd name="connsiteY1" fmla="*/ 95421 h 702758"/>
                <a:gd name="connsiteX2" fmla="*/ 723835 w 1437391"/>
                <a:gd name="connsiteY2" fmla="*/ 14016 h 702758"/>
                <a:gd name="connsiteX3" fmla="*/ 1437391 w 1437391"/>
                <a:gd name="connsiteY3" fmla="*/ 358387 h 702758"/>
                <a:gd name="connsiteX4" fmla="*/ 723835 w 1437391"/>
                <a:gd name="connsiteY4" fmla="*/ 702758 h 702758"/>
                <a:gd name="connsiteX5" fmla="*/ 10279 w 1437391"/>
                <a:gd name="connsiteY5" fmla="*/ 358387 h 702758"/>
                <a:gd name="connsiteX0" fmla="*/ 11791 w 1438903"/>
                <a:gd name="connsiteY0" fmla="*/ 371577 h 715948"/>
                <a:gd name="connsiteX1" fmla="*/ 312090 w 1438903"/>
                <a:gd name="connsiteY1" fmla="*/ 60986 h 715948"/>
                <a:gd name="connsiteX2" fmla="*/ 725347 w 1438903"/>
                <a:gd name="connsiteY2" fmla="*/ 27206 h 715948"/>
                <a:gd name="connsiteX3" fmla="*/ 1438903 w 1438903"/>
                <a:gd name="connsiteY3" fmla="*/ 371577 h 715948"/>
                <a:gd name="connsiteX4" fmla="*/ 725347 w 1438903"/>
                <a:gd name="connsiteY4" fmla="*/ 715948 h 715948"/>
                <a:gd name="connsiteX5" fmla="*/ 11791 w 1438903"/>
                <a:gd name="connsiteY5" fmla="*/ 371577 h 715948"/>
                <a:gd name="connsiteX0" fmla="*/ 12150 w 1439262"/>
                <a:gd name="connsiteY0" fmla="*/ 371577 h 715948"/>
                <a:gd name="connsiteX1" fmla="*/ 312449 w 1439262"/>
                <a:gd name="connsiteY1" fmla="*/ 60986 h 715948"/>
                <a:gd name="connsiteX2" fmla="*/ 725706 w 1439262"/>
                <a:gd name="connsiteY2" fmla="*/ 27206 h 715948"/>
                <a:gd name="connsiteX3" fmla="*/ 1439262 w 1439262"/>
                <a:gd name="connsiteY3" fmla="*/ 371577 h 715948"/>
                <a:gd name="connsiteX4" fmla="*/ 725706 w 1439262"/>
                <a:gd name="connsiteY4" fmla="*/ 715948 h 715948"/>
                <a:gd name="connsiteX5" fmla="*/ 12150 w 1439262"/>
                <a:gd name="connsiteY5" fmla="*/ 371577 h 715948"/>
                <a:gd name="connsiteX0" fmla="*/ 1324 w 1428436"/>
                <a:gd name="connsiteY0" fmla="*/ 371577 h 725082"/>
                <a:gd name="connsiteX1" fmla="*/ 301623 w 1428436"/>
                <a:gd name="connsiteY1" fmla="*/ 60986 h 725082"/>
                <a:gd name="connsiteX2" fmla="*/ 714880 w 1428436"/>
                <a:gd name="connsiteY2" fmla="*/ 27206 h 725082"/>
                <a:gd name="connsiteX3" fmla="*/ 1428436 w 1428436"/>
                <a:gd name="connsiteY3" fmla="*/ 371577 h 725082"/>
                <a:gd name="connsiteX4" fmla="*/ 714880 w 1428436"/>
                <a:gd name="connsiteY4" fmla="*/ 715948 h 725082"/>
                <a:gd name="connsiteX5" fmla="*/ 415924 w 1428436"/>
                <a:gd name="connsiteY5" fmla="*/ 603911 h 725082"/>
                <a:gd name="connsiteX6" fmla="*/ 1324 w 1428436"/>
                <a:gd name="connsiteY6" fmla="*/ 371577 h 725082"/>
                <a:gd name="connsiteX0" fmla="*/ 1324 w 1428436"/>
                <a:gd name="connsiteY0" fmla="*/ 371577 h 725082"/>
                <a:gd name="connsiteX1" fmla="*/ 301623 w 1428436"/>
                <a:gd name="connsiteY1" fmla="*/ 60986 h 725082"/>
                <a:gd name="connsiteX2" fmla="*/ 714880 w 1428436"/>
                <a:gd name="connsiteY2" fmla="*/ 27206 h 725082"/>
                <a:gd name="connsiteX3" fmla="*/ 1428436 w 1428436"/>
                <a:gd name="connsiteY3" fmla="*/ 371577 h 725082"/>
                <a:gd name="connsiteX4" fmla="*/ 714880 w 1428436"/>
                <a:gd name="connsiteY4" fmla="*/ 715948 h 725082"/>
                <a:gd name="connsiteX5" fmla="*/ 415924 w 1428436"/>
                <a:gd name="connsiteY5" fmla="*/ 603911 h 725082"/>
                <a:gd name="connsiteX6" fmla="*/ 1324 w 1428436"/>
                <a:gd name="connsiteY6" fmla="*/ 371577 h 725082"/>
                <a:gd name="connsiteX0" fmla="*/ 777 w 1427889"/>
                <a:gd name="connsiteY0" fmla="*/ 371577 h 733702"/>
                <a:gd name="connsiteX1" fmla="*/ 301076 w 1427889"/>
                <a:gd name="connsiteY1" fmla="*/ 60986 h 733702"/>
                <a:gd name="connsiteX2" fmla="*/ 714333 w 1427889"/>
                <a:gd name="connsiteY2" fmla="*/ 27206 h 733702"/>
                <a:gd name="connsiteX3" fmla="*/ 1427889 w 1427889"/>
                <a:gd name="connsiteY3" fmla="*/ 371577 h 733702"/>
                <a:gd name="connsiteX4" fmla="*/ 714333 w 1427889"/>
                <a:gd name="connsiteY4" fmla="*/ 715948 h 733702"/>
                <a:gd name="connsiteX5" fmla="*/ 386802 w 1427889"/>
                <a:gd name="connsiteY5" fmla="*/ 651536 h 733702"/>
                <a:gd name="connsiteX6" fmla="*/ 777 w 1427889"/>
                <a:gd name="connsiteY6" fmla="*/ 371577 h 733702"/>
                <a:gd name="connsiteX0" fmla="*/ 777 w 1434526"/>
                <a:gd name="connsiteY0" fmla="*/ 371577 h 721932"/>
                <a:gd name="connsiteX1" fmla="*/ 301076 w 1434526"/>
                <a:gd name="connsiteY1" fmla="*/ 60986 h 721932"/>
                <a:gd name="connsiteX2" fmla="*/ 714333 w 1434526"/>
                <a:gd name="connsiteY2" fmla="*/ 27206 h 721932"/>
                <a:gd name="connsiteX3" fmla="*/ 1427889 w 1434526"/>
                <a:gd name="connsiteY3" fmla="*/ 371577 h 721932"/>
                <a:gd name="connsiteX4" fmla="*/ 1063077 w 1434526"/>
                <a:gd name="connsiteY4" fmla="*/ 680111 h 721932"/>
                <a:gd name="connsiteX5" fmla="*/ 714333 w 1434526"/>
                <a:gd name="connsiteY5" fmla="*/ 715948 h 721932"/>
                <a:gd name="connsiteX6" fmla="*/ 386802 w 1434526"/>
                <a:gd name="connsiteY6" fmla="*/ 651536 h 721932"/>
                <a:gd name="connsiteX7" fmla="*/ 777 w 1434526"/>
                <a:gd name="connsiteY7" fmla="*/ 371577 h 721932"/>
                <a:gd name="connsiteX0" fmla="*/ 777 w 1428021"/>
                <a:gd name="connsiteY0" fmla="*/ 353829 h 704184"/>
                <a:gd name="connsiteX1" fmla="*/ 301076 w 1428021"/>
                <a:gd name="connsiteY1" fmla="*/ 43238 h 704184"/>
                <a:gd name="connsiteX2" fmla="*/ 714333 w 1428021"/>
                <a:gd name="connsiteY2" fmla="*/ 9458 h 704184"/>
                <a:gd name="connsiteX3" fmla="*/ 1091651 w 1428021"/>
                <a:gd name="connsiteY3" fmla="*/ 109913 h 704184"/>
                <a:gd name="connsiteX4" fmla="*/ 1427889 w 1428021"/>
                <a:gd name="connsiteY4" fmla="*/ 353829 h 704184"/>
                <a:gd name="connsiteX5" fmla="*/ 1063077 w 1428021"/>
                <a:gd name="connsiteY5" fmla="*/ 662363 h 704184"/>
                <a:gd name="connsiteX6" fmla="*/ 714333 w 1428021"/>
                <a:gd name="connsiteY6" fmla="*/ 698200 h 704184"/>
                <a:gd name="connsiteX7" fmla="*/ 386802 w 1428021"/>
                <a:gd name="connsiteY7" fmla="*/ 633788 h 704184"/>
                <a:gd name="connsiteX8" fmla="*/ 777 w 1428021"/>
                <a:gd name="connsiteY8" fmla="*/ 353829 h 704184"/>
                <a:gd name="connsiteX0" fmla="*/ 777 w 1380431"/>
                <a:gd name="connsiteY0" fmla="*/ 353829 h 704184"/>
                <a:gd name="connsiteX1" fmla="*/ 301076 w 1380431"/>
                <a:gd name="connsiteY1" fmla="*/ 43238 h 704184"/>
                <a:gd name="connsiteX2" fmla="*/ 714333 w 1380431"/>
                <a:gd name="connsiteY2" fmla="*/ 9458 h 704184"/>
                <a:gd name="connsiteX3" fmla="*/ 1091651 w 1380431"/>
                <a:gd name="connsiteY3" fmla="*/ 109913 h 704184"/>
                <a:gd name="connsiteX4" fmla="*/ 1380264 w 1380431"/>
                <a:gd name="connsiteY4" fmla="*/ 363354 h 704184"/>
                <a:gd name="connsiteX5" fmla="*/ 1063077 w 1380431"/>
                <a:gd name="connsiteY5" fmla="*/ 662363 h 704184"/>
                <a:gd name="connsiteX6" fmla="*/ 714333 w 1380431"/>
                <a:gd name="connsiteY6" fmla="*/ 698200 h 704184"/>
                <a:gd name="connsiteX7" fmla="*/ 386802 w 1380431"/>
                <a:gd name="connsiteY7" fmla="*/ 633788 h 704184"/>
                <a:gd name="connsiteX8" fmla="*/ 777 w 1380431"/>
                <a:gd name="connsiteY8" fmla="*/ 353829 h 704184"/>
                <a:gd name="connsiteX0" fmla="*/ 777 w 1384219"/>
                <a:gd name="connsiteY0" fmla="*/ 353829 h 704184"/>
                <a:gd name="connsiteX1" fmla="*/ 301076 w 1384219"/>
                <a:gd name="connsiteY1" fmla="*/ 43238 h 704184"/>
                <a:gd name="connsiteX2" fmla="*/ 714333 w 1384219"/>
                <a:gd name="connsiteY2" fmla="*/ 9458 h 704184"/>
                <a:gd name="connsiteX3" fmla="*/ 1091651 w 1384219"/>
                <a:gd name="connsiteY3" fmla="*/ 109913 h 704184"/>
                <a:gd name="connsiteX4" fmla="*/ 1380264 w 1384219"/>
                <a:gd name="connsiteY4" fmla="*/ 363354 h 704184"/>
                <a:gd name="connsiteX5" fmla="*/ 1063077 w 1384219"/>
                <a:gd name="connsiteY5" fmla="*/ 662363 h 704184"/>
                <a:gd name="connsiteX6" fmla="*/ 714333 w 1384219"/>
                <a:gd name="connsiteY6" fmla="*/ 698200 h 704184"/>
                <a:gd name="connsiteX7" fmla="*/ 386802 w 1384219"/>
                <a:gd name="connsiteY7" fmla="*/ 633788 h 704184"/>
                <a:gd name="connsiteX8" fmla="*/ 777 w 1384219"/>
                <a:gd name="connsiteY8" fmla="*/ 353829 h 704184"/>
                <a:gd name="connsiteX0" fmla="*/ 777 w 1384219"/>
                <a:gd name="connsiteY0" fmla="*/ 353829 h 704184"/>
                <a:gd name="connsiteX1" fmla="*/ 301076 w 1384219"/>
                <a:gd name="connsiteY1" fmla="*/ 43238 h 704184"/>
                <a:gd name="connsiteX2" fmla="*/ 714333 w 1384219"/>
                <a:gd name="connsiteY2" fmla="*/ 9458 h 704184"/>
                <a:gd name="connsiteX3" fmla="*/ 1091651 w 1384219"/>
                <a:gd name="connsiteY3" fmla="*/ 109913 h 704184"/>
                <a:gd name="connsiteX4" fmla="*/ 1380264 w 1384219"/>
                <a:gd name="connsiteY4" fmla="*/ 363354 h 704184"/>
                <a:gd name="connsiteX5" fmla="*/ 1063077 w 1384219"/>
                <a:gd name="connsiteY5" fmla="*/ 662363 h 704184"/>
                <a:gd name="connsiteX6" fmla="*/ 714333 w 1384219"/>
                <a:gd name="connsiteY6" fmla="*/ 698200 h 704184"/>
                <a:gd name="connsiteX7" fmla="*/ 386802 w 1384219"/>
                <a:gd name="connsiteY7" fmla="*/ 633788 h 704184"/>
                <a:gd name="connsiteX8" fmla="*/ 777 w 1384219"/>
                <a:gd name="connsiteY8" fmla="*/ 353829 h 70418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384219" h="704184">
                  <a:moveTo>
                    <a:pt x="777" y="353829"/>
                  </a:moveTo>
                  <a:cubicBezTo>
                    <a:pt x="-13511" y="255404"/>
                    <a:pt x="172625" y="129208"/>
                    <a:pt x="301076" y="43238"/>
                  </a:cubicBezTo>
                  <a:cubicBezTo>
                    <a:pt x="420002" y="-14157"/>
                    <a:pt x="582571" y="-1654"/>
                    <a:pt x="714333" y="9458"/>
                  </a:cubicBezTo>
                  <a:cubicBezTo>
                    <a:pt x="846095" y="20570"/>
                    <a:pt x="972725" y="52518"/>
                    <a:pt x="1091651" y="109913"/>
                  </a:cubicBezTo>
                  <a:cubicBezTo>
                    <a:pt x="1210577" y="167308"/>
                    <a:pt x="1415189" y="276042"/>
                    <a:pt x="1380264" y="363354"/>
                  </a:cubicBezTo>
                  <a:cubicBezTo>
                    <a:pt x="1392964" y="469716"/>
                    <a:pt x="1182003" y="604968"/>
                    <a:pt x="1063077" y="662363"/>
                  </a:cubicBezTo>
                  <a:cubicBezTo>
                    <a:pt x="944151" y="719758"/>
                    <a:pt x="827046" y="702963"/>
                    <a:pt x="714333" y="698200"/>
                  </a:cubicBezTo>
                  <a:cubicBezTo>
                    <a:pt x="601621" y="693438"/>
                    <a:pt x="505728" y="691183"/>
                    <a:pt x="386802" y="633788"/>
                  </a:cubicBezTo>
                  <a:cubicBezTo>
                    <a:pt x="258351" y="595443"/>
                    <a:pt x="15065" y="452254"/>
                    <a:pt x="777" y="353829"/>
                  </a:cubicBezTo>
                  <a:close/>
                </a:path>
              </a:pathLst>
            </a:custGeom>
            <a:solidFill>
              <a:srgbClr val="9F302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21" name="椭圆 211"/>
            <p:cNvSpPr/>
            <p:nvPr/>
          </p:nvSpPr>
          <p:spPr>
            <a:xfrm>
              <a:off x="4834628" y="4542703"/>
              <a:ext cx="520025" cy="193122"/>
            </a:xfrm>
            <a:custGeom>
              <a:avLst/>
              <a:gdLst>
                <a:gd name="connsiteX0" fmla="*/ 0 w 1427112"/>
                <a:gd name="connsiteY0" fmla="*/ 344371 h 688742"/>
                <a:gd name="connsiteX1" fmla="*/ 713556 w 1427112"/>
                <a:gd name="connsiteY1" fmla="*/ 0 h 688742"/>
                <a:gd name="connsiteX2" fmla="*/ 1427112 w 1427112"/>
                <a:gd name="connsiteY2" fmla="*/ 344371 h 688742"/>
                <a:gd name="connsiteX3" fmla="*/ 713556 w 1427112"/>
                <a:gd name="connsiteY3" fmla="*/ 688742 h 688742"/>
                <a:gd name="connsiteX4" fmla="*/ 0 w 1427112"/>
                <a:gd name="connsiteY4" fmla="*/ 344371 h 688742"/>
                <a:gd name="connsiteX0" fmla="*/ 10279 w 1437391"/>
                <a:gd name="connsiteY0" fmla="*/ 358387 h 702758"/>
                <a:gd name="connsiteX1" fmla="*/ 329628 w 1437391"/>
                <a:gd name="connsiteY1" fmla="*/ 95421 h 702758"/>
                <a:gd name="connsiteX2" fmla="*/ 723835 w 1437391"/>
                <a:gd name="connsiteY2" fmla="*/ 14016 h 702758"/>
                <a:gd name="connsiteX3" fmla="*/ 1437391 w 1437391"/>
                <a:gd name="connsiteY3" fmla="*/ 358387 h 702758"/>
                <a:gd name="connsiteX4" fmla="*/ 723835 w 1437391"/>
                <a:gd name="connsiteY4" fmla="*/ 702758 h 702758"/>
                <a:gd name="connsiteX5" fmla="*/ 10279 w 1437391"/>
                <a:gd name="connsiteY5" fmla="*/ 358387 h 702758"/>
                <a:gd name="connsiteX0" fmla="*/ 10279 w 1437391"/>
                <a:gd name="connsiteY0" fmla="*/ 358387 h 702758"/>
                <a:gd name="connsiteX1" fmla="*/ 329628 w 1437391"/>
                <a:gd name="connsiteY1" fmla="*/ 95421 h 702758"/>
                <a:gd name="connsiteX2" fmla="*/ 723835 w 1437391"/>
                <a:gd name="connsiteY2" fmla="*/ 14016 h 702758"/>
                <a:gd name="connsiteX3" fmla="*/ 1437391 w 1437391"/>
                <a:gd name="connsiteY3" fmla="*/ 358387 h 702758"/>
                <a:gd name="connsiteX4" fmla="*/ 723835 w 1437391"/>
                <a:gd name="connsiteY4" fmla="*/ 702758 h 702758"/>
                <a:gd name="connsiteX5" fmla="*/ 10279 w 1437391"/>
                <a:gd name="connsiteY5" fmla="*/ 358387 h 702758"/>
                <a:gd name="connsiteX0" fmla="*/ 11791 w 1438903"/>
                <a:gd name="connsiteY0" fmla="*/ 371577 h 715948"/>
                <a:gd name="connsiteX1" fmla="*/ 312090 w 1438903"/>
                <a:gd name="connsiteY1" fmla="*/ 60986 h 715948"/>
                <a:gd name="connsiteX2" fmla="*/ 725347 w 1438903"/>
                <a:gd name="connsiteY2" fmla="*/ 27206 h 715948"/>
                <a:gd name="connsiteX3" fmla="*/ 1438903 w 1438903"/>
                <a:gd name="connsiteY3" fmla="*/ 371577 h 715948"/>
                <a:gd name="connsiteX4" fmla="*/ 725347 w 1438903"/>
                <a:gd name="connsiteY4" fmla="*/ 715948 h 715948"/>
                <a:gd name="connsiteX5" fmla="*/ 11791 w 1438903"/>
                <a:gd name="connsiteY5" fmla="*/ 371577 h 715948"/>
                <a:gd name="connsiteX0" fmla="*/ 12150 w 1439262"/>
                <a:gd name="connsiteY0" fmla="*/ 371577 h 715948"/>
                <a:gd name="connsiteX1" fmla="*/ 312449 w 1439262"/>
                <a:gd name="connsiteY1" fmla="*/ 60986 h 715948"/>
                <a:gd name="connsiteX2" fmla="*/ 725706 w 1439262"/>
                <a:gd name="connsiteY2" fmla="*/ 27206 h 715948"/>
                <a:gd name="connsiteX3" fmla="*/ 1439262 w 1439262"/>
                <a:gd name="connsiteY3" fmla="*/ 371577 h 715948"/>
                <a:gd name="connsiteX4" fmla="*/ 725706 w 1439262"/>
                <a:gd name="connsiteY4" fmla="*/ 715948 h 715948"/>
                <a:gd name="connsiteX5" fmla="*/ 12150 w 1439262"/>
                <a:gd name="connsiteY5" fmla="*/ 371577 h 715948"/>
                <a:gd name="connsiteX0" fmla="*/ 1324 w 1428436"/>
                <a:gd name="connsiteY0" fmla="*/ 371577 h 725082"/>
                <a:gd name="connsiteX1" fmla="*/ 301623 w 1428436"/>
                <a:gd name="connsiteY1" fmla="*/ 60986 h 725082"/>
                <a:gd name="connsiteX2" fmla="*/ 714880 w 1428436"/>
                <a:gd name="connsiteY2" fmla="*/ 27206 h 725082"/>
                <a:gd name="connsiteX3" fmla="*/ 1428436 w 1428436"/>
                <a:gd name="connsiteY3" fmla="*/ 371577 h 725082"/>
                <a:gd name="connsiteX4" fmla="*/ 714880 w 1428436"/>
                <a:gd name="connsiteY4" fmla="*/ 715948 h 725082"/>
                <a:gd name="connsiteX5" fmla="*/ 415924 w 1428436"/>
                <a:gd name="connsiteY5" fmla="*/ 603911 h 725082"/>
                <a:gd name="connsiteX6" fmla="*/ 1324 w 1428436"/>
                <a:gd name="connsiteY6" fmla="*/ 371577 h 725082"/>
                <a:gd name="connsiteX0" fmla="*/ 1324 w 1428436"/>
                <a:gd name="connsiteY0" fmla="*/ 371577 h 725082"/>
                <a:gd name="connsiteX1" fmla="*/ 301623 w 1428436"/>
                <a:gd name="connsiteY1" fmla="*/ 60986 h 725082"/>
                <a:gd name="connsiteX2" fmla="*/ 714880 w 1428436"/>
                <a:gd name="connsiteY2" fmla="*/ 27206 h 725082"/>
                <a:gd name="connsiteX3" fmla="*/ 1428436 w 1428436"/>
                <a:gd name="connsiteY3" fmla="*/ 371577 h 725082"/>
                <a:gd name="connsiteX4" fmla="*/ 714880 w 1428436"/>
                <a:gd name="connsiteY4" fmla="*/ 715948 h 725082"/>
                <a:gd name="connsiteX5" fmla="*/ 415924 w 1428436"/>
                <a:gd name="connsiteY5" fmla="*/ 603911 h 725082"/>
                <a:gd name="connsiteX6" fmla="*/ 1324 w 1428436"/>
                <a:gd name="connsiteY6" fmla="*/ 371577 h 725082"/>
                <a:gd name="connsiteX0" fmla="*/ 777 w 1427889"/>
                <a:gd name="connsiteY0" fmla="*/ 371577 h 733702"/>
                <a:gd name="connsiteX1" fmla="*/ 301076 w 1427889"/>
                <a:gd name="connsiteY1" fmla="*/ 60986 h 733702"/>
                <a:gd name="connsiteX2" fmla="*/ 714333 w 1427889"/>
                <a:gd name="connsiteY2" fmla="*/ 27206 h 733702"/>
                <a:gd name="connsiteX3" fmla="*/ 1427889 w 1427889"/>
                <a:gd name="connsiteY3" fmla="*/ 371577 h 733702"/>
                <a:gd name="connsiteX4" fmla="*/ 714333 w 1427889"/>
                <a:gd name="connsiteY4" fmla="*/ 715948 h 733702"/>
                <a:gd name="connsiteX5" fmla="*/ 386802 w 1427889"/>
                <a:gd name="connsiteY5" fmla="*/ 651536 h 733702"/>
                <a:gd name="connsiteX6" fmla="*/ 777 w 1427889"/>
                <a:gd name="connsiteY6" fmla="*/ 371577 h 733702"/>
                <a:gd name="connsiteX0" fmla="*/ 777 w 1434526"/>
                <a:gd name="connsiteY0" fmla="*/ 371577 h 721932"/>
                <a:gd name="connsiteX1" fmla="*/ 301076 w 1434526"/>
                <a:gd name="connsiteY1" fmla="*/ 60986 h 721932"/>
                <a:gd name="connsiteX2" fmla="*/ 714333 w 1434526"/>
                <a:gd name="connsiteY2" fmla="*/ 27206 h 721932"/>
                <a:gd name="connsiteX3" fmla="*/ 1427889 w 1434526"/>
                <a:gd name="connsiteY3" fmla="*/ 371577 h 721932"/>
                <a:gd name="connsiteX4" fmla="*/ 1063077 w 1434526"/>
                <a:gd name="connsiteY4" fmla="*/ 680111 h 721932"/>
                <a:gd name="connsiteX5" fmla="*/ 714333 w 1434526"/>
                <a:gd name="connsiteY5" fmla="*/ 715948 h 721932"/>
                <a:gd name="connsiteX6" fmla="*/ 386802 w 1434526"/>
                <a:gd name="connsiteY6" fmla="*/ 651536 h 721932"/>
                <a:gd name="connsiteX7" fmla="*/ 777 w 1434526"/>
                <a:gd name="connsiteY7" fmla="*/ 371577 h 721932"/>
                <a:gd name="connsiteX0" fmla="*/ 777 w 1428021"/>
                <a:gd name="connsiteY0" fmla="*/ 353829 h 704184"/>
                <a:gd name="connsiteX1" fmla="*/ 301076 w 1428021"/>
                <a:gd name="connsiteY1" fmla="*/ 43238 h 704184"/>
                <a:gd name="connsiteX2" fmla="*/ 714333 w 1428021"/>
                <a:gd name="connsiteY2" fmla="*/ 9458 h 704184"/>
                <a:gd name="connsiteX3" fmla="*/ 1091651 w 1428021"/>
                <a:gd name="connsiteY3" fmla="*/ 109913 h 704184"/>
                <a:gd name="connsiteX4" fmla="*/ 1427889 w 1428021"/>
                <a:gd name="connsiteY4" fmla="*/ 353829 h 704184"/>
                <a:gd name="connsiteX5" fmla="*/ 1063077 w 1428021"/>
                <a:gd name="connsiteY5" fmla="*/ 662363 h 704184"/>
                <a:gd name="connsiteX6" fmla="*/ 714333 w 1428021"/>
                <a:gd name="connsiteY6" fmla="*/ 698200 h 704184"/>
                <a:gd name="connsiteX7" fmla="*/ 386802 w 1428021"/>
                <a:gd name="connsiteY7" fmla="*/ 633788 h 704184"/>
                <a:gd name="connsiteX8" fmla="*/ 777 w 1428021"/>
                <a:gd name="connsiteY8" fmla="*/ 353829 h 704184"/>
                <a:gd name="connsiteX0" fmla="*/ 777 w 1380431"/>
                <a:gd name="connsiteY0" fmla="*/ 353829 h 704184"/>
                <a:gd name="connsiteX1" fmla="*/ 301076 w 1380431"/>
                <a:gd name="connsiteY1" fmla="*/ 43238 h 704184"/>
                <a:gd name="connsiteX2" fmla="*/ 714333 w 1380431"/>
                <a:gd name="connsiteY2" fmla="*/ 9458 h 704184"/>
                <a:gd name="connsiteX3" fmla="*/ 1091651 w 1380431"/>
                <a:gd name="connsiteY3" fmla="*/ 109913 h 704184"/>
                <a:gd name="connsiteX4" fmla="*/ 1380264 w 1380431"/>
                <a:gd name="connsiteY4" fmla="*/ 363354 h 704184"/>
                <a:gd name="connsiteX5" fmla="*/ 1063077 w 1380431"/>
                <a:gd name="connsiteY5" fmla="*/ 662363 h 704184"/>
                <a:gd name="connsiteX6" fmla="*/ 714333 w 1380431"/>
                <a:gd name="connsiteY6" fmla="*/ 698200 h 704184"/>
                <a:gd name="connsiteX7" fmla="*/ 386802 w 1380431"/>
                <a:gd name="connsiteY7" fmla="*/ 633788 h 704184"/>
                <a:gd name="connsiteX8" fmla="*/ 777 w 1380431"/>
                <a:gd name="connsiteY8" fmla="*/ 353829 h 704184"/>
                <a:gd name="connsiteX0" fmla="*/ 777 w 1384219"/>
                <a:gd name="connsiteY0" fmla="*/ 353829 h 704184"/>
                <a:gd name="connsiteX1" fmla="*/ 301076 w 1384219"/>
                <a:gd name="connsiteY1" fmla="*/ 43238 h 704184"/>
                <a:gd name="connsiteX2" fmla="*/ 714333 w 1384219"/>
                <a:gd name="connsiteY2" fmla="*/ 9458 h 704184"/>
                <a:gd name="connsiteX3" fmla="*/ 1091651 w 1384219"/>
                <a:gd name="connsiteY3" fmla="*/ 109913 h 704184"/>
                <a:gd name="connsiteX4" fmla="*/ 1380264 w 1384219"/>
                <a:gd name="connsiteY4" fmla="*/ 363354 h 704184"/>
                <a:gd name="connsiteX5" fmla="*/ 1063077 w 1384219"/>
                <a:gd name="connsiteY5" fmla="*/ 662363 h 704184"/>
                <a:gd name="connsiteX6" fmla="*/ 714333 w 1384219"/>
                <a:gd name="connsiteY6" fmla="*/ 698200 h 704184"/>
                <a:gd name="connsiteX7" fmla="*/ 386802 w 1384219"/>
                <a:gd name="connsiteY7" fmla="*/ 633788 h 704184"/>
                <a:gd name="connsiteX8" fmla="*/ 777 w 1384219"/>
                <a:gd name="connsiteY8" fmla="*/ 353829 h 704184"/>
                <a:gd name="connsiteX0" fmla="*/ 777 w 1384219"/>
                <a:gd name="connsiteY0" fmla="*/ 353829 h 704184"/>
                <a:gd name="connsiteX1" fmla="*/ 301076 w 1384219"/>
                <a:gd name="connsiteY1" fmla="*/ 43238 h 704184"/>
                <a:gd name="connsiteX2" fmla="*/ 714333 w 1384219"/>
                <a:gd name="connsiteY2" fmla="*/ 9458 h 704184"/>
                <a:gd name="connsiteX3" fmla="*/ 1091651 w 1384219"/>
                <a:gd name="connsiteY3" fmla="*/ 109913 h 704184"/>
                <a:gd name="connsiteX4" fmla="*/ 1380264 w 1384219"/>
                <a:gd name="connsiteY4" fmla="*/ 363354 h 704184"/>
                <a:gd name="connsiteX5" fmla="*/ 1063077 w 1384219"/>
                <a:gd name="connsiteY5" fmla="*/ 662363 h 704184"/>
                <a:gd name="connsiteX6" fmla="*/ 714333 w 1384219"/>
                <a:gd name="connsiteY6" fmla="*/ 698200 h 704184"/>
                <a:gd name="connsiteX7" fmla="*/ 386802 w 1384219"/>
                <a:gd name="connsiteY7" fmla="*/ 633788 h 704184"/>
                <a:gd name="connsiteX8" fmla="*/ 777 w 1384219"/>
                <a:gd name="connsiteY8" fmla="*/ 353829 h 70418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384219" h="704184">
                  <a:moveTo>
                    <a:pt x="777" y="353829"/>
                  </a:moveTo>
                  <a:cubicBezTo>
                    <a:pt x="-13511" y="255404"/>
                    <a:pt x="172625" y="129208"/>
                    <a:pt x="301076" y="43238"/>
                  </a:cubicBezTo>
                  <a:cubicBezTo>
                    <a:pt x="420002" y="-14157"/>
                    <a:pt x="582571" y="-1654"/>
                    <a:pt x="714333" y="9458"/>
                  </a:cubicBezTo>
                  <a:cubicBezTo>
                    <a:pt x="846095" y="20570"/>
                    <a:pt x="972725" y="52518"/>
                    <a:pt x="1091651" y="109913"/>
                  </a:cubicBezTo>
                  <a:cubicBezTo>
                    <a:pt x="1210577" y="167308"/>
                    <a:pt x="1415189" y="276042"/>
                    <a:pt x="1380264" y="363354"/>
                  </a:cubicBezTo>
                  <a:cubicBezTo>
                    <a:pt x="1392964" y="469716"/>
                    <a:pt x="1182003" y="604968"/>
                    <a:pt x="1063077" y="662363"/>
                  </a:cubicBezTo>
                  <a:cubicBezTo>
                    <a:pt x="944151" y="719758"/>
                    <a:pt x="827046" y="702963"/>
                    <a:pt x="714333" y="698200"/>
                  </a:cubicBezTo>
                  <a:cubicBezTo>
                    <a:pt x="601621" y="693438"/>
                    <a:pt x="505728" y="691183"/>
                    <a:pt x="386802" y="633788"/>
                  </a:cubicBezTo>
                  <a:cubicBezTo>
                    <a:pt x="258351" y="595443"/>
                    <a:pt x="15065" y="452254"/>
                    <a:pt x="777" y="353829"/>
                  </a:cubicBezTo>
                  <a:close/>
                </a:path>
              </a:pathLst>
            </a:custGeom>
            <a:solidFill>
              <a:srgbClr val="9F302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246" name="组合 245"/>
          <p:cNvGrpSpPr/>
          <p:nvPr/>
        </p:nvGrpSpPr>
        <p:grpSpPr>
          <a:xfrm>
            <a:off x="8636583" y="1985499"/>
            <a:ext cx="1155032" cy="1132573"/>
            <a:chOff x="3624574" y="930011"/>
            <a:chExt cx="2865126" cy="2864305"/>
          </a:xfrm>
        </p:grpSpPr>
        <p:sp>
          <p:nvSpPr>
            <p:cNvPr id="241" name="椭圆 240"/>
            <p:cNvSpPr/>
            <p:nvPr/>
          </p:nvSpPr>
          <p:spPr>
            <a:xfrm>
              <a:off x="3624574" y="930011"/>
              <a:ext cx="2864305" cy="2864305"/>
            </a:xfrm>
            <a:prstGeom prst="ellipse">
              <a:avLst/>
            </a:prstGeom>
            <a:solidFill>
              <a:srgbClr val="13A98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42" name="同侧圆角矩形 241"/>
            <p:cNvSpPr/>
            <p:nvPr/>
          </p:nvSpPr>
          <p:spPr>
            <a:xfrm rot="5400000">
              <a:off x="4526902" y="595342"/>
              <a:ext cx="357189" cy="1500131"/>
            </a:xfrm>
            <a:custGeom>
              <a:avLst/>
              <a:gdLst>
                <a:gd name="connsiteX0" fmla="*/ 205632 w 411264"/>
                <a:gd name="connsiteY0" fmla="*/ 0 h 1344242"/>
                <a:gd name="connsiteX1" fmla="*/ 205632 w 411264"/>
                <a:gd name="connsiteY1" fmla="*/ 0 h 1344242"/>
                <a:gd name="connsiteX2" fmla="*/ 411264 w 411264"/>
                <a:gd name="connsiteY2" fmla="*/ 205632 h 1344242"/>
                <a:gd name="connsiteX3" fmla="*/ 411264 w 411264"/>
                <a:gd name="connsiteY3" fmla="*/ 1148365 h 1344242"/>
                <a:gd name="connsiteX4" fmla="*/ 215387 w 411264"/>
                <a:gd name="connsiteY4" fmla="*/ 1344242 h 1344242"/>
                <a:gd name="connsiteX5" fmla="*/ 195877 w 411264"/>
                <a:gd name="connsiteY5" fmla="*/ 1344242 h 1344242"/>
                <a:gd name="connsiteX6" fmla="*/ 0 w 411264"/>
                <a:gd name="connsiteY6" fmla="*/ 1148365 h 1344242"/>
                <a:gd name="connsiteX7" fmla="*/ 0 w 411264"/>
                <a:gd name="connsiteY7" fmla="*/ 205632 h 1344242"/>
                <a:gd name="connsiteX8" fmla="*/ 205632 w 411264"/>
                <a:gd name="connsiteY8" fmla="*/ 0 h 1344242"/>
                <a:gd name="connsiteX0" fmla="*/ 205632 w 411264"/>
                <a:gd name="connsiteY0" fmla="*/ 0 h 1412032"/>
                <a:gd name="connsiteX1" fmla="*/ 205632 w 411264"/>
                <a:gd name="connsiteY1" fmla="*/ 0 h 1412032"/>
                <a:gd name="connsiteX2" fmla="*/ 411264 w 411264"/>
                <a:gd name="connsiteY2" fmla="*/ 205632 h 1412032"/>
                <a:gd name="connsiteX3" fmla="*/ 411264 w 411264"/>
                <a:gd name="connsiteY3" fmla="*/ 1148365 h 1412032"/>
                <a:gd name="connsiteX4" fmla="*/ 320440 w 411264"/>
                <a:gd name="connsiteY4" fmla="*/ 1405265 h 1412032"/>
                <a:gd name="connsiteX5" fmla="*/ 215387 w 411264"/>
                <a:gd name="connsiteY5" fmla="*/ 1344242 h 1412032"/>
                <a:gd name="connsiteX6" fmla="*/ 195877 w 411264"/>
                <a:gd name="connsiteY6" fmla="*/ 1344242 h 1412032"/>
                <a:gd name="connsiteX7" fmla="*/ 0 w 411264"/>
                <a:gd name="connsiteY7" fmla="*/ 1148365 h 1412032"/>
                <a:gd name="connsiteX8" fmla="*/ 0 w 411264"/>
                <a:gd name="connsiteY8" fmla="*/ 205632 h 1412032"/>
                <a:gd name="connsiteX9" fmla="*/ 205632 w 411264"/>
                <a:gd name="connsiteY9" fmla="*/ 0 h 1412032"/>
                <a:gd name="connsiteX0" fmla="*/ 205632 w 411264"/>
                <a:gd name="connsiteY0" fmla="*/ 0 h 1417121"/>
                <a:gd name="connsiteX1" fmla="*/ 205632 w 411264"/>
                <a:gd name="connsiteY1" fmla="*/ 0 h 1417121"/>
                <a:gd name="connsiteX2" fmla="*/ 411264 w 411264"/>
                <a:gd name="connsiteY2" fmla="*/ 205632 h 1417121"/>
                <a:gd name="connsiteX3" fmla="*/ 411264 w 411264"/>
                <a:gd name="connsiteY3" fmla="*/ 1148365 h 1417121"/>
                <a:gd name="connsiteX4" fmla="*/ 320440 w 411264"/>
                <a:gd name="connsiteY4" fmla="*/ 1405265 h 1417121"/>
                <a:gd name="connsiteX5" fmla="*/ 231262 w 411264"/>
                <a:gd name="connsiteY5" fmla="*/ 1395042 h 1417121"/>
                <a:gd name="connsiteX6" fmla="*/ 195877 w 411264"/>
                <a:gd name="connsiteY6" fmla="*/ 1344242 h 1417121"/>
                <a:gd name="connsiteX7" fmla="*/ 0 w 411264"/>
                <a:gd name="connsiteY7" fmla="*/ 1148365 h 1417121"/>
                <a:gd name="connsiteX8" fmla="*/ 0 w 411264"/>
                <a:gd name="connsiteY8" fmla="*/ 205632 h 1417121"/>
                <a:gd name="connsiteX9" fmla="*/ 205632 w 411264"/>
                <a:gd name="connsiteY9" fmla="*/ 0 h 1417121"/>
                <a:gd name="connsiteX0" fmla="*/ 205632 w 411264"/>
                <a:gd name="connsiteY0" fmla="*/ 0 h 1417121"/>
                <a:gd name="connsiteX1" fmla="*/ 205632 w 411264"/>
                <a:gd name="connsiteY1" fmla="*/ 0 h 1417121"/>
                <a:gd name="connsiteX2" fmla="*/ 411264 w 411264"/>
                <a:gd name="connsiteY2" fmla="*/ 205632 h 1417121"/>
                <a:gd name="connsiteX3" fmla="*/ 411264 w 411264"/>
                <a:gd name="connsiteY3" fmla="*/ 1148365 h 1417121"/>
                <a:gd name="connsiteX4" fmla="*/ 320440 w 411264"/>
                <a:gd name="connsiteY4" fmla="*/ 1405265 h 1417121"/>
                <a:gd name="connsiteX5" fmla="*/ 231262 w 411264"/>
                <a:gd name="connsiteY5" fmla="*/ 1395042 h 1417121"/>
                <a:gd name="connsiteX6" fmla="*/ 218105 w 411264"/>
                <a:gd name="connsiteY6" fmla="*/ 1356942 h 1417121"/>
                <a:gd name="connsiteX7" fmla="*/ 0 w 411264"/>
                <a:gd name="connsiteY7" fmla="*/ 1148365 h 1417121"/>
                <a:gd name="connsiteX8" fmla="*/ 0 w 411264"/>
                <a:gd name="connsiteY8" fmla="*/ 205632 h 1417121"/>
                <a:gd name="connsiteX9" fmla="*/ 205632 w 411264"/>
                <a:gd name="connsiteY9" fmla="*/ 0 h 1417121"/>
                <a:gd name="connsiteX0" fmla="*/ 205632 w 411264"/>
                <a:gd name="connsiteY0" fmla="*/ 0 h 1417121"/>
                <a:gd name="connsiteX1" fmla="*/ 205632 w 411264"/>
                <a:gd name="connsiteY1" fmla="*/ 0 h 1417121"/>
                <a:gd name="connsiteX2" fmla="*/ 411264 w 411264"/>
                <a:gd name="connsiteY2" fmla="*/ 205632 h 1417121"/>
                <a:gd name="connsiteX3" fmla="*/ 411264 w 411264"/>
                <a:gd name="connsiteY3" fmla="*/ 1148365 h 1417121"/>
                <a:gd name="connsiteX4" fmla="*/ 320440 w 411264"/>
                <a:gd name="connsiteY4" fmla="*/ 1405265 h 1417121"/>
                <a:gd name="connsiteX5" fmla="*/ 231262 w 411264"/>
                <a:gd name="connsiteY5" fmla="*/ 1395042 h 1417121"/>
                <a:gd name="connsiteX6" fmla="*/ 218105 w 411264"/>
                <a:gd name="connsiteY6" fmla="*/ 1356942 h 1417121"/>
                <a:gd name="connsiteX7" fmla="*/ 0 w 411264"/>
                <a:gd name="connsiteY7" fmla="*/ 1148365 h 1417121"/>
                <a:gd name="connsiteX8" fmla="*/ 0 w 411264"/>
                <a:gd name="connsiteY8" fmla="*/ 205632 h 1417121"/>
                <a:gd name="connsiteX9" fmla="*/ 205632 w 411264"/>
                <a:gd name="connsiteY9" fmla="*/ 0 h 1417121"/>
                <a:gd name="connsiteX0" fmla="*/ 205632 w 411264"/>
                <a:gd name="connsiteY0" fmla="*/ 0 h 1499283"/>
                <a:gd name="connsiteX1" fmla="*/ 205632 w 411264"/>
                <a:gd name="connsiteY1" fmla="*/ 0 h 1499283"/>
                <a:gd name="connsiteX2" fmla="*/ 411264 w 411264"/>
                <a:gd name="connsiteY2" fmla="*/ 205632 h 1499283"/>
                <a:gd name="connsiteX3" fmla="*/ 411264 w 411264"/>
                <a:gd name="connsiteY3" fmla="*/ 1148365 h 1499283"/>
                <a:gd name="connsiteX4" fmla="*/ 339493 w 411264"/>
                <a:gd name="connsiteY4" fmla="*/ 1494165 h 1499283"/>
                <a:gd name="connsiteX5" fmla="*/ 231262 w 411264"/>
                <a:gd name="connsiteY5" fmla="*/ 1395042 h 1499283"/>
                <a:gd name="connsiteX6" fmla="*/ 218105 w 411264"/>
                <a:gd name="connsiteY6" fmla="*/ 1356942 h 1499283"/>
                <a:gd name="connsiteX7" fmla="*/ 0 w 411264"/>
                <a:gd name="connsiteY7" fmla="*/ 1148365 h 1499283"/>
                <a:gd name="connsiteX8" fmla="*/ 0 w 411264"/>
                <a:gd name="connsiteY8" fmla="*/ 205632 h 1499283"/>
                <a:gd name="connsiteX9" fmla="*/ 205632 w 411264"/>
                <a:gd name="connsiteY9" fmla="*/ 0 h 1499283"/>
                <a:gd name="connsiteX0" fmla="*/ 205632 w 411264"/>
                <a:gd name="connsiteY0" fmla="*/ 0 h 1500131"/>
                <a:gd name="connsiteX1" fmla="*/ 205632 w 411264"/>
                <a:gd name="connsiteY1" fmla="*/ 0 h 1500131"/>
                <a:gd name="connsiteX2" fmla="*/ 411264 w 411264"/>
                <a:gd name="connsiteY2" fmla="*/ 205632 h 1500131"/>
                <a:gd name="connsiteX3" fmla="*/ 411264 w 411264"/>
                <a:gd name="connsiteY3" fmla="*/ 1148365 h 1500131"/>
                <a:gd name="connsiteX4" fmla="*/ 339493 w 411264"/>
                <a:gd name="connsiteY4" fmla="*/ 1494165 h 1500131"/>
                <a:gd name="connsiteX5" fmla="*/ 215390 w 411264"/>
                <a:gd name="connsiteY5" fmla="*/ 1417267 h 1500131"/>
                <a:gd name="connsiteX6" fmla="*/ 218105 w 411264"/>
                <a:gd name="connsiteY6" fmla="*/ 1356942 h 1500131"/>
                <a:gd name="connsiteX7" fmla="*/ 0 w 411264"/>
                <a:gd name="connsiteY7" fmla="*/ 1148365 h 1500131"/>
                <a:gd name="connsiteX8" fmla="*/ 0 w 411264"/>
                <a:gd name="connsiteY8" fmla="*/ 205632 h 1500131"/>
                <a:gd name="connsiteX9" fmla="*/ 205632 w 411264"/>
                <a:gd name="connsiteY9" fmla="*/ 0 h 1500131"/>
                <a:gd name="connsiteX0" fmla="*/ 205632 w 411264"/>
                <a:gd name="connsiteY0" fmla="*/ 0 h 1500131"/>
                <a:gd name="connsiteX1" fmla="*/ 205632 w 411264"/>
                <a:gd name="connsiteY1" fmla="*/ 0 h 1500131"/>
                <a:gd name="connsiteX2" fmla="*/ 411264 w 411264"/>
                <a:gd name="connsiteY2" fmla="*/ 205632 h 1500131"/>
                <a:gd name="connsiteX3" fmla="*/ 411264 w 411264"/>
                <a:gd name="connsiteY3" fmla="*/ 1148365 h 1500131"/>
                <a:gd name="connsiteX4" fmla="*/ 339493 w 411264"/>
                <a:gd name="connsiteY4" fmla="*/ 1494165 h 1500131"/>
                <a:gd name="connsiteX5" fmla="*/ 215390 w 411264"/>
                <a:gd name="connsiteY5" fmla="*/ 1417267 h 1500131"/>
                <a:gd name="connsiteX6" fmla="*/ 183183 w 411264"/>
                <a:gd name="connsiteY6" fmla="*/ 1395042 h 1500131"/>
                <a:gd name="connsiteX7" fmla="*/ 0 w 411264"/>
                <a:gd name="connsiteY7" fmla="*/ 1148365 h 1500131"/>
                <a:gd name="connsiteX8" fmla="*/ 0 w 411264"/>
                <a:gd name="connsiteY8" fmla="*/ 205632 h 1500131"/>
                <a:gd name="connsiteX9" fmla="*/ 205632 w 411264"/>
                <a:gd name="connsiteY9" fmla="*/ 0 h 1500131"/>
                <a:gd name="connsiteX0" fmla="*/ 205632 w 411264"/>
                <a:gd name="connsiteY0" fmla="*/ 0 h 1500131"/>
                <a:gd name="connsiteX1" fmla="*/ 205632 w 411264"/>
                <a:gd name="connsiteY1" fmla="*/ 0 h 1500131"/>
                <a:gd name="connsiteX2" fmla="*/ 411264 w 411264"/>
                <a:gd name="connsiteY2" fmla="*/ 205632 h 1500131"/>
                <a:gd name="connsiteX3" fmla="*/ 411264 w 411264"/>
                <a:gd name="connsiteY3" fmla="*/ 1148365 h 1500131"/>
                <a:gd name="connsiteX4" fmla="*/ 339493 w 411264"/>
                <a:gd name="connsiteY4" fmla="*/ 1494165 h 1500131"/>
                <a:gd name="connsiteX5" fmla="*/ 215390 w 411264"/>
                <a:gd name="connsiteY5" fmla="*/ 1417267 h 1500131"/>
                <a:gd name="connsiteX6" fmla="*/ 183183 w 411264"/>
                <a:gd name="connsiteY6" fmla="*/ 1395042 h 1500131"/>
                <a:gd name="connsiteX7" fmla="*/ 0 w 411264"/>
                <a:gd name="connsiteY7" fmla="*/ 1148365 h 1500131"/>
                <a:gd name="connsiteX8" fmla="*/ 0 w 411264"/>
                <a:gd name="connsiteY8" fmla="*/ 205632 h 1500131"/>
                <a:gd name="connsiteX9" fmla="*/ 205632 w 411264"/>
                <a:gd name="connsiteY9" fmla="*/ 0 h 1500131"/>
                <a:gd name="connsiteX0" fmla="*/ 205632 w 411264"/>
                <a:gd name="connsiteY0" fmla="*/ 0 h 1500131"/>
                <a:gd name="connsiteX1" fmla="*/ 205632 w 411264"/>
                <a:gd name="connsiteY1" fmla="*/ 0 h 1500131"/>
                <a:gd name="connsiteX2" fmla="*/ 411264 w 411264"/>
                <a:gd name="connsiteY2" fmla="*/ 205632 h 1500131"/>
                <a:gd name="connsiteX3" fmla="*/ 411264 w 411264"/>
                <a:gd name="connsiteY3" fmla="*/ 1148365 h 1500131"/>
                <a:gd name="connsiteX4" fmla="*/ 339493 w 411264"/>
                <a:gd name="connsiteY4" fmla="*/ 1494165 h 1500131"/>
                <a:gd name="connsiteX5" fmla="*/ 215390 w 411264"/>
                <a:gd name="connsiteY5" fmla="*/ 1417267 h 1500131"/>
                <a:gd name="connsiteX6" fmla="*/ 183183 w 411264"/>
                <a:gd name="connsiteY6" fmla="*/ 1395042 h 1500131"/>
                <a:gd name="connsiteX7" fmla="*/ 0 w 411264"/>
                <a:gd name="connsiteY7" fmla="*/ 1148365 h 1500131"/>
                <a:gd name="connsiteX8" fmla="*/ 0 w 411264"/>
                <a:gd name="connsiteY8" fmla="*/ 205632 h 1500131"/>
                <a:gd name="connsiteX9" fmla="*/ 205632 w 411264"/>
                <a:gd name="connsiteY9" fmla="*/ 0 h 1500131"/>
                <a:gd name="connsiteX0" fmla="*/ 205632 w 411264"/>
                <a:gd name="connsiteY0" fmla="*/ 0 h 1500131"/>
                <a:gd name="connsiteX1" fmla="*/ 205632 w 411264"/>
                <a:gd name="connsiteY1" fmla="*/ 0 h 1500131"/>
                <a:gd name="connsiteX2" fmla="*/ 411264 w 411264"/>
                <a:gd name="connsiteY2" fmla="*/ 205632 h 1500131"/>
                <a:gd name="connsiteX3" fmla="*/ 411264 w 411264"/>
                <a:gd name="connsiteY3" fmla="*/ 1148365 h 1500131"/>
                <a:gd name="connsiteX4" fmla="*/ 339493 w 411264"/>
                <a:gd name="connsiteY4" fmla="*/ 1494165 h 1500131"/>
                <a:gd name="connsiteX5" fmla="*/ 215390 w 411264"/>
                <a:gd name="connsiteY5" fmla="*/ 1417267 h 1500131"/>
                <a:gd name="connsiteX6" fmla="*/ 183183 w 411264"/>
                <a:gd name="connsiteY6" fmla="*/ 1395042 h 1500131"/>
                <a:gd name="connsiteX7" fmla="*/ 0 w 411264"/>
                <a:gd name="connsiteY7" fmla="*/ 1148365 h 1500131"/>
                <a:gd name="connsiteX8" fmla="*/ 0 w 411264"/>
                <a:gd name="connsiteY8" fmla="*/ 205632 h 1500131"/>
                <a:gd name="connsiteX9" fmla="*/ 205632 w 411264"/>
                <a:gd name="connsiteY9" fmla="*/ 0 h 1500131"/>
                <a:gd name="connsiteX0" fmla="*/ 205632 w 411264"/>
                <a:gd name="connsiteY0" fmla="*/ 0 h 1500131"/>
                <a:gd name="connsiteX1" fmla="*/ 205632 w 411264"/>
                <a:gd name="connsiteY1" fmla="*/ 0 h 1500131"/>
                <a:gd name="connsiteX2" fmla="*/ 411264 w 411264"/>
                <a:gd name="connsiteY2" fmla="*/ 205632 h 1500131"/>
                <a:gd name="connsiteX3" fmla="*/ 411264 w 411264"/>
                <a:gd name="connsiteY3" fmla="*/ 1148365 h 1500131"/>
                <a:gd name="connsiteX4" fmla="*/ 339493 w 411264"/>
                <a:gd name="connsiteY4" fmla="*/ 1494165 h 1500131"/>
                <a:gd name="connsiteX5" fmla="*/ 215390 w 411264"/>
                <a:gd name="connsiteY5" fmla="*/ 1417267 h 1500131"/>
                <a:gd name="connsiteX6" fmla="*/ 183183 w 411264"/>
                <a:gd name="connsiteY6" fmla="*/ 1395042 h 1500131"/>
                <a:gd name="connsiteX7" fmla="*/ 0 w 411264"/>
                <a:gd name="connsiteY7" fmla="*/ 1148365 h 1500131"/>
                <a:gd name="connsiteX8" fmla="*/ 0 w 411264"/>
                <a:gd name="connsiteY8" fmla="*/ 205632 h 1500131"/>
                <a:gd name="connsiteX9" fmla="*/ 205632 w 411264"/>
                <a:gd name="connsiteY9" fmla="*/ 0 h 1500131"/>
                <a:gd name="connsiteX0" fmla="*/ 205632 w 411264"/>
                <a:gd name="connsiteY0" fmla="*/ 0 h 1500131"/>
                <a:gd name="connsiteX1" fmla="*/ 205632 w 411264"/>
                <a:gd name="connsiteY1" fmla="*/ 0 h 1500131"/>
                <a:gd name="connsiteX2" fmla="*/ 411264 w 411264"/>
                <a:gd name="connsiteY2" fmla="*/ 205632 h 1500131"/>
                <a:gd name="connsiteX3" fmla="*/ 411264 w 411264"/>
                <a:gd name="connsiteY3" fmla="*/ 1148365 h 1500131"/>
                <a:gd name="connsiteX4" fmla="*/ 339493 w 411264"/>
                <a:gd name="connsiteY4" fmla="*/ 1494165 h 1500131"/>
                <a:gd name="connsiteX5" fmla="*/ 215390 w 411264"/>
                <a:gd name="connsiteY5" fmla="*/ 1417267 h 1500131"/>
                <a:gd name="connsiteX6" fmla="*/ 183183 w 411264"/>
                <a:gd name="connsiteY6" fmla="*/ 1395042 h 1500131"/>
                <a:gd name="connsiteX7" fmla="*/ 0 w 411264"/>
                <a:gd name="connsiteY7" fmla="*/ 1148365 h 1500131"/>
                <a:gd name="connsiteX8" fmla="*/ 0 w 411264"/>
                <a:gd name="connsiteY8" fmla="*/ 205632 h 1500131"/>
                <a:gd name="connsiteX9" fmla="*/ 205632 w 411264"/>
                <a:gd name="connsiteY9" fmla="*/ 0 h 1500131"/>
                <a:gd name="connsiteX0" fmla="*/ 205632 w 432437"/>
                <a:gd name="connsiteY0" fmla="*/ 0 h 1500131"/>
                <a:gd name="connsiteX1" fmla="*/ 205632 w 432437"/>
                <a:gd name="connsiteY1" fmla="*/ 0 h 1500131"/>
                <a:gd name="connsiteX2" fmla="*/ 411264 w 432437"/>
                <a:gd name="connsiteY2" fmla="*/ 205632 h 1500131"/>
                <a:gd name="connsiteX3" fmla="*/ 428694 w 432437"/>
                <a:gd name="connsiteY3" fmla="*/ 831175 h 1500131"/>
                <a:gd name="connsiteX4" fmla="*/ 411264 w 432437"/>
                <a:gd name="connsiteY4" fmla="*/ 1148365 h 1500131"/>
                <a:gd name="connsiteX5" fmla="*/ 339493 w 432437"/>
                <a:gd name="connsiteY5" fmla="*/ 1494165 h 1500131"/>
                <a:gd name="connsiteX6" fmla="*/ 215390 w 432437"/>
                <a:gd name="connsiteY6" fmla="*/ 1417267 h 1500131"/>
                <a:gd name="connsiteX7" fmla="*/ 183183 w 432437"/>
                <a:gd name="connsiteY7" fmla="*/ 1395042 h 1500131"/>
                <a:gd name="connsiteX8" fmla="*/ 0 w 432437"/>
                <a:gd name="connsiteY8" fmla="*/ 1148365 h 1500131"/>
                <a:gd name="connsiteX9" fmla="*/ 0 w 432437"/>
                <a:gd name="connsiteY9" fmla="*/ 205632 h 1500131"/>
                <a:gd name="connsiteX10" fmla="*/ 205632 w 432437"/>
                <a:gd name="connsiteY10" fmla="*/ 0 h 1500131"/>
                <a:gd name="connsiteX0" fmla="*/ 205632 w 432437"/>
                <a:gd name="connsiteY0" fmla="*/ 0 h 1500131"/>
                <a:gd name="connsiteX1" fmla="*/ 205632 w 432437"/>
                <a:gd name="connsiteY1" fmla="*/ 0 h 1500131"/>
                <a:gd name="connsiteX2" fmla="*/ 411264 w 432437"/>
                <a:gd name="connsiteY2" fmla="*/ 205632 h 1500131"/>
                <a:gd name="connsiteX3" fmla="*/ 428694 w 432437"/>
                <a:gd name="connsiteY3" fmla="*/ 831175 h 1500131"/>
                <a:gd name="connsiteX4" fmla="*/ 411264 w 432437"/>
                <a:gd name="connsiteY4" fmla="*/ 1148365 h 1500131"/>
                <a:gd name="connsiteX5" fmla="*/ 339493 w 432437"/>
                <a:gd name="connsiteY5" fmla="*/ 1494165 h 1500131"/>
                <a:gd name="connsiteX6" fmla="*/ 215390 w 432437"/>
                <a:gd name="connsiteY6" fmla="*/ 1417267 h 1500131"/>
                <a:gd name="connsiteX7" fmla="*/ 183183 w 432437"/>
                <a:gd name="connsiteY7" fmla="*/ 1395042 h 1500131"/>
                <a:gd name="connsiteX8" fmla="*/ 0 w 432437"/>
                <a:gd name="connsiteY8" fmla="*/ 1148365 h 1500131"/>
                <a:gd name="connsiteX9" fmla="*/ 0 w 432437"/>
                <a:gd name="connsiteY9" fmla="*/ 205632 h 1500131"/>
                <a:gd name="connsiteX10" fmla="*/ 205632 w 432437"/>
                <a:gd name="connsiteY10" fmla="*/ 0 h 1500131"/>
                <a:gd name="connsiteX0" fmla="*/ 205632 w 428695"/>
                <a:gd name="connsiteY0" fmla="*/ 0 h 1500131"/>
                <a:gd name="connsiteX1" fmla="*/ 205632 w 428695"/>
                <a:gd name="connsiteY1" fmla="*/ 0 h 1500131"/>
                <a:gd name="connsiteX2" fmla="*/ 411264 w 428695"/>
                <a:gd name="connsiteY2" fmla="*/ 205632 h 1500131"/>
                <a:gd name="connsiteX3" fmla="*/ 428694 w 428695"/>
                <a:gd name="connsiteY3" fmla="*/ 831175 h 1500131"/>
                <a:gd name="connsiteX4" fmla="*/ 411264 w 428695"/>
                <a:gd name="connsiteY4" fmla="*/ 1148365 h 1500131"/>
                <a:gd name="connsiteX5" fmla="*/ 339493 w 428695"/>
                <a:gd name="connsiteY5" fmla="*/ 1494165 h 1500131"/>
                <a:gd name="connsiteX6" fmla="*/ 215390 w 428695"/>
                <a:gd name="connsiteY6" fmla="*/ 1417267 h 1500131"/>
                <a:gd name="connsiteX7" fmla="*/ 183183 w 428695"/>
                <a:gd name="connsiteY7" fmla="*/ 1395042 h 1500131"/>
                <a:gd name="connsiteX8" fmla="*/ 0 w 428695"/>
                <a:gd name="connsiteY8" fmla="*/ 1148365 h 1500131"/>
                <a:gd name="connsiteX9" fmla="*/ 0 w 428695"/>
                <a:gd name="connsiteY9" fmla="*/ 205632 h 1500131"/>
                <a:gd name="connsiteX10" fmla="*/ 205632 w 428695"/>
                <a:gd name="connsiteY10" fmla="*/ 0 h 1500131"/>
                <a:gd name="connsiteX0" fmla="*/ 205632 w 428694"/>
                <a:gd name="connsiteY0" fmla="*/ 0 h 1500131"/>
                <a:gd name="connsiteX1" fmla="*/ 205632 w 428694"/>
                <a:gd name="connsiteY1" fmla="*/ 0 h 1500131"/>
                <a:gd name="connsiteX2" fmla="*/ 411264 w 428694"/>
                <a:gd name="connsiteY2" fmla="*/ 205632 h 1500131"/>
                <a:gd name="connsiteX3" fmla="*/ 386955 w 428694"/>
                <a:gd name="connsiteY3" fmla="*/ 493038 h 1500131"/>
                <a:gd name="connsiteX4" fmla="*/ 428694 w 428694"/>
                <a:gd name="connsiteY4" fmla="*/ 831175 h 1500131"/>
                <a:gd name="connsiteX5" fmla="*/ 411264 w 428694"/>
                <a:gd name="connsiteY5" fmla="*/ 1148365 h 1500131"/>
                <a:gd name="connsiteX6" fmla="*/ 339493 w 428694"/>
                <a:gd name="connsiteY6" fmla="*/ 1494165 h 1500131"/>
                <a:gd name="connsiteX7" fmla="*/ 215390 w 428694"/>
                <a:gd name="connsiteY7" fmla="*/ 1417267 h 1500131"/>
                <a:gd name="connsiteX8" fmla="*/ 183183 w 428694"/>
                <a:gd name="connsiteY8" fmla="*/ 1395042 h 1500131"/>
                <a:gd name="connsiteX9" fmla="*/ 0 w 428694"/>
                <a:gd name="connsiteY9" fmla="*/ 1148365 h 1500131"/>
                <a:gd name="connsiteX10" fmla="*/ 0 w 428694"/>
                <a:gd name="connsiteY10" fmla="*/ 205632 h 1500131"/>
                <a:gd name="connsiteX11" fmla="*/ 205632 w 428694"/>
                <a:gd name="connsiteY11" fmla="*/ 0 h 1500131"/>
                <a:gd name="connsiteX0" fmla="*/ 205632 w 428694"/>
                <a:gd name="connsiteY0" fmla="*/ 0 h 1500131"/>
                <a:gd name="connsiteX1" fmla="*/ 205632 w 428694"/>
                <a:gd name="connsiteY1" fmla="*/ 0 h 1500131"/>
                <a:gd name="connsiteX2" fmla="*/ 345211 w 428694"/>
                <a:gd name="connsiteY2" fmla="*/ 78699 h 1500131"/>
                <a:gd name="connsiteX3" fmla="*/ 411264 w 428694"/>
                <a:gd name="connsiteY3" fmla="*/ 205632 h 1500131"/>
                <a:gd name="connsiteX4" fmla="*/ 386955 w 428694"/>
                <a:gd name="connsiteY4" fmla="*/ 493038 h 1500131"/>
                <a:gd name="connsiteX5" fmla="*/ 428694 w 428694"/>
                <a:gd name="connsiteY5" fmla="*/ 831175 h 1500131"/>
                <a:gd name="connsiteX6" fmla="*/ 411264 w 428694"/>
                <a:gd name="connsiteY6" fmla="*/ 1148365 h 1500131"/>
                <a:gd name="connsiteX7" fmla="*/ 339493 w 428694"/>
                <a:gd name="connsiteY7" fmla="*/ 1494165 h 1500131"/>
                <a:gd name="connsiteX8" fmla="*/ 215390 w 428694"/>
                <a:gd name="connsiteY8" fmla="*/ 1417267 h 1500131"/>
                <a:gd name="connsiteX9" fmla="*/ 183183 w 428694"/>
                <a:gd name="connsiteY9" fmla="*/ 1395042 h 1500131"/>
                <a:gd name="connsiteX10" fmla="*/ 0 w 428694"/>
                <a:gd name="connsiteY10" fmla="*/ 1148365 h 1500131"/>
                <a:gd name="connsiteX11" fmla="*/ 0 w 428694"/>
                <a:gd name="connsiteY11" fmla="*/ 205632 h 1500131"/>
                <a:gd name="connsiteX12" fmla="*/ 205632 w 428694"/>
                <a:gd name="connsiteY12" fmla="*/ 0 h 1500131"/>
                <a:gd name="connsiteX0" fmla="*/ 205720 w 428782"/>
                <a:gd name="connsiteY0" fmla="*/ 0 h 1500131"/>
                <a:gd name="connsiteX1" fmla="*/ 205720 w 428782"/>
                <a:gd name="connsiteY1" fmla="*/ 0 h 1500131"/>
                <a:gd name="connsiteX2" fmla="*/ 345299 w 428782"/>
                <a:gd name="connsiteY2" fmla="*/ 78699 h 1500131"/>
                <a:gd name="connsiteX3" fmla="*/ 411352 w 428782"/>
                <a:gd name="connsiteY3" fmla="*/ 205632 h 1500131"/>
                <a:gd name="connsiteX4" fmla="*/ 387043 w 428782"/>
                <a:gd name="connsiteY4" fmla="*/ 493038 h 1500131"/>
                <a:gd name="connsiteX5" fmla="*/ 428782 w 428782"/>
                <a:gd name="connsiteY5" fmla="*/ 831175 h 1500131"/>
                <a:gd name="connsiteX6" fmla="*/ 411352 w 428782"/>
                <a:gd name="connsiteY6" fmla="*/ 1148365 h 1500131"/>
                <a:gd name="connsiteX7" fmla="*/ 339581 w 428782"/>
                <a:gd name="connsiteY7" fmla="*/ 1494165 h 1500131"/>
                <a:gd name="connsiteX8" fmla="*/ 215478 w 428782"/>
                <a:gd name="connsiteY8" fmla="*/ 1417267 h 1500131"/>
                <a:gd name="connsiteX9" fmla="*/ 183271 w 428782"/>
                <a:gd name="connsiteY9" fmla="*/ 1395042 h 1500131"/>
                <a:gd name="connsiteX10" fmla="*/ 88 w 428782"/>
                <a:gd name="connsiteY10" fmla="*/ 1148365 h 1500131"/>
                <a:gd name="connsiteX11" fmla="*/ 35228 w 428782"/>
                <a:gd name="connsiteY11" fmla="*/ 754974 h 1500131"/>
                <a:gd name="connsiteX12" fmla="*/ 88 w 428782"/>
                <a:gd name="connsiteY12" fmla="*/ 205632 h 1500131"/>
                <a:gd name="connsiteX13" fmla="*/ 205720 w 428782"/>
                <a:gd name="connsiteY13" fmla="*/ 0 h 1500131"/>
                <a:gd name="connsiteX0" fmla="*/ 205720 w 428782"/>
                <a:gd name="connsiteY0" fmla="*/ 0 h 1500131"/>
                <a:gd name="connsiteX1" fmla="*/ 205720 w 428782"/>
                <a:gd name="connsiteY1" fmla="*/ 0 h 1500131"/>
                <a:gd name="connsiteX2" fmla="*/ 345299 w 428782"/>
                <a:gd name="connsiteY2" fmla="*/ 78699 h 1500131"/>
                <a:gd name="connsiteX3" fmla="*/ 411352 w 428782"/>
                <a:gd name="connsiteY3" fmla="*/ 205632 h 1500131"/>
                <a:gd name="connsiteX4" fmla="*/ 387043 w 428782"/>
                <a:gd name="connsiteY4" fmla="*/ 493038 h 1500131"/>
                <a:gd name="connsiteX5" fmla="*/ 428782 w 428782"/>
                <a:gd name="connsiteY5" fmla="*/ 831175 h 1500131"/>
                <a:gd name="connsiteX6" fmla="*/ 411352 w 428782"/>
                <a:gd name="connsiteY6" fmla="*/ 1148365 h 1500131"/>
                <a:gd name="connsiteX7" fmla="*/ 339581 w 428782"/>
                <a:gd name="connsiteY7" fmla="*/ 1494165 h 1500131"/>
                <a:gd name="connsiteX8" fmla="*/ 215478 w 428782"/>
                <a:gd name="connsiteY8" fmla="*/ 1417267 h 1500131"/>
                <a:gd name="connsiteX9" fmla="*/ 183271 w 428782"/>
                <a:gd name="connsiteY9" fmla="*/ 1395042 h 1500131"/>
                <a:gd name="connsiteX10" fmla="*/ 88 w 428782"/>
                <a:gd name="connsiteY10" fmla="*/ 1148365 h 1500131"/>
                <a:gd name="connsiteX11" fmla="*/ 35228 w 428782"/>
                <a:gd name="connsiteY11" fmla="*/ 754974 h 1500131"/>
                <a:gd name="connsiteX12" fmla="*/ 88 w 428782"/>
                <a:gd name="connsiteY12" fmla="*/ 205632 h 1500131"/>
                <a:gd name="connsiteX13" fmla="*/ 205720 w 428782"/>
                <a:gd name="connsiteY13" fmla="*/ 0 h 1500131"/>
                <a:gd name="connsiteX0" fmla="*/ 224158 w 447220"/>
                <a:gd name="connsiteY0" fmla="*/ 0 h 1500131"/>
                <a:gd name="connsiteX1" fmla="*/ 224158 w 447220"/>
                <a:gd name="connsiteY1" fmla="*/ 0 h 1500131"/>
                <a:gd name="connsiteX2" fmla="*/ 363737 w 447220"/>
                <a:gd name="connsiteY2" fmla="*/ 78699 h 1500131"/>
                <a:gd name="connsiteX3" fmla="*/ 429790 w 447220"/>
                <a:gd name="connsiteY3" fmla="*/ 205632 h 1500131"/>
                <a:gd name="connsiteX4" fmla="*/ 405481 w 447220"/>
                <a:gd name="connsiteY4" fmla="*/ 493038 h 1500131"/>
                <a:gd name="connsiteX5" fmla="*/ 447220 w 447220"/>
                <a:gd name="connsiteY5" fmla="*/ 831175 h 1500131"/>
                <a:gd name="connsiteX6" fmla="*/ 429790 w 447220"/>
                <a:gd name="connsiteY6" fmla="*/ 1148365 h 1500131"/>
                <a:gd name="connsiteX7" fmla="*/ 358019 w 447220"/>
                <a:gd name="connsiteY7" fmla="*/ 1494165 h 1500131"/>
                <a:gd name="connsiteX8" fmla="*/ 233916 w 447220"/>
                <a:gd name="connsiteY8" fmla="*/ 1417267 h 1500131"/>
                <a:gd name="connsiteX9" fmla="*/ 201709 w 447220"/>
                <a:gd name="connsiteY9" fmla="*/ 1395042 h 1500131"/>
                <a:gd name="connsiteX10" fmla="*/ 18526 w 447220"/>
                <a:gd name="connsiteY10" fmla="*/ 1148365 h 1500131"/>
                <a:gd name="connsiteX11" fmla="*/ 53666 w 447220"/>
                <a:gd name="connsiteY11" fmla="*/ 754974 h 1500131"/>
                <a:gd name="connsiteX12" fmla="*/ 0 w 447220"/>
                <a:gd name="connsiteY12" fmla="*/ 493037 h 1500131"/>
                <a:gd name="connsiteX13" fmla="*/ 18526 w 447220"/>
                <a:gd name="connsiteY13" fmla="*/ 205632 h 1500131"/>
                <a:gd name="connsiteX14" fmla="*/ 224158 w 447220"/>
                <a:gd name="connsiteY14" fmla="*/ 0 h 150013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</a:cxnLst>
              <a:rect l="l" t="t" r="r" b="b"/>
              <a:pathLst>
                <a:path w="447220" h="1500131">
                  <a:moveTo>
                    <a:pt x="224158" y="0"/>
                  </a:moveTo>
                  <a:lnTo>
                    <a:pt x="224158" y="0"/>
                  </a:lnTo>
                  <a:cubicBezTo>
                    <a:pt x="250403" y="12323"/>
                    <a:pt x="329465" y="44427"/>
                    <a:pt x="363737" y="78699"/>
                  </a:cubicBezTo>
                  <a:cubicBezTo>
                    <a:pt x="398009" y="112971"/>
                    <a:pt x="425814" y="135782"/>
                    <a:pt x="429790" y="205632"/>
                  </a:cubicBezTo>
                  <a:cubicBezTo>
                    <a:pt x="463985" y="290980"/>
                    <a:pt x="402576" y="388781"/>
                    <a:pt x="405481" y="493038"/>
                  </a:cubicBezTo>
                  <a:cubicBezTo>
                    <a:pt x="408386" y="597295"/>
                    <a:pt x="447143" y="725129"/>
                    <a:pt x="447220" y="831175"/>
                  </a:cubicBezTo>
                  <a:cubicBezTo>
                    <a:pt x="369704" y="954959"/>
                    <a:pt x="440681" y="1037867"/>
                    <a:pt x="429790" y="1148365"/>
                  </a:cubicBezTo>
                  <a:cubicBezTo>
                    <a:pt x="410419" y="1335604"/>
                    <a:pt x="390665" y="1461519"/>
                    <a:pt x="358019" y="1494165"/>
                  </a:cubicBezTo>
                  <a:cubicBezTo>
                    <a:pt x="325373" y="1526811"/>
                    <a:pt x="250443" y="1414738"/>
                    <a:pt x="233916" y="1417267"/>
                  </a:cubicBezTo>
                  <a:lnTo>
                    <a:pt x="201709" y="1395042"/>
                  </a:lnTo>
                  <a:cubicBezTo>
                    <a:pt x="144344" y="1302967"/>
                    <a:pt x="18526" y="1256545"/>
                    <a:pt x="18526" y="1148365"/>
                  </a:cubicBezTo>
                  <a:cubicBezTo>
                    <a:pt x="16326" y="1020410"/>
                    <a:pt x="55866" y="882929"/>
                    <a:pt x="53666" y="754974"/>
                  </a:cubicBezTo>
                  <a:cubicBezTo>
                    <a:pt x="45715" y="669249"/>
                    <a:pt x="7951" y="578762"/>
                    <a:pt x="0" y="493037"/>
                  </a:cubicBezTo>
                  <a:lnTo>
                    <a:pt x="18526" y="205632"/>
                  </a:lnTo>
                  <a:cubicBezTo>
                    <a:pt x="18526" y="92065"/>
                    <a:pt x="110591" y="0"/>
                    <a:pt x="224158" y="0"/>
                  </a:cubicBezTo>
                  <a:close/>
                </a:path>
              </a:pathLst>
            </a:custGeom>
            <a:solidFill>
              <a:srgbClr val="177F6C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43" name="任意多边形 242"/>
            <p:cNvSpPr/>
            <p:nvPr/>
          </p:nvSpPr>
          <p:spPr>
            <a:xfrm>
              <a:off x="3625850" y="1717778"/>
              <a:ext cx="2863850" cy="1444522"/>
            </a:xfrm>
            <a:custGeom>
              <a:avLst/>
              <a:gdLst>
                <a:gd name="connsiteX0" fmla="*/ 190500 w 2781300"/>
                <a:gd name="connsiteY0" fmla="*/ 38100 h 1409700"/>
                <a:gd name="connsiteX1" fmla="*/ 1562100 w 2781300"/>
                <a:gd name="connsiteY1" fmla="*/ 76200 h 1409700"/>
                <a:gd name="connsiteX2" fmla="*/ 1562100 w 2781300"/>
                <a:gd name="connsiteY2" fmla="*/ 76200 h 1409700"/>
                <a:gd name="connsiteX3" fmla="*/ 1447800 w 2781300"/>
                <a:gd name="connsiteY3" fmla="*/ 266700 h 1409700"/>
                <a:gd name="connsiteX4" fmla="*/ 647700 w 2781300"/>
                <a:gd name="connsiteY4" fmla="*/ 266700 h 1409700"/>
                <a:gd name="connsiteX5" fmla="*/ 647700 w 2781300"/>
                <a:gd name="connsiteY5" fmla="*/ 457200 h 1409700"/>
                <a:gd name="connsiteX6" fmla="*/ 2324100 w 2781300"/>
                <a:gd name="connsiteY6" fmla="*/ 419100 h 1409700"/>
                <a:gd name="connsiteX7" fmla="*/ 2171700 w 2781300"/>
                <a:gd name="connsiteY7" fmla="*/ 38100 h 1409700"/>
                <a:gd name="connsiteX8" fmla="*/ 2705100 w 2781300"/>
                <a:gd name="connsiteY8" fmla="*/ 0 h 1409700"/>
                <a:gd name="connsiteX9" fmla="*/ 2781300 w 2781300"/>
                <a:gd name="connsiteY9" fmla="*/ 342900 h 1409700"/>
                <a:gd name="connsiteX10" fmla="*/ 2705100 w 2781300"/>
                <a:gd name="connsiteY10" fmla="*/ 723900 h 1409700"/>
                <a:gd name="connsiteX11" fmla="*/ 2705100 w 2781300"/>
                <a:gd name="connsiteY11" fmla="*/ 952500 h 1409700"/>
                <a:gd name="connsiteX12" fmla="*/ 800100 w 2781300"/>
                <a:gd name="connsiteY12" fmla="*/ 952500 h 1409700"/>
                <a:gd name="connsiteX13" fmla="*/ 800100 w 2781300"/>
                <a:gd name="connsiteY13" fmla="*/ 1181100 h 1409700"/>
                <a:gd name="connsiteX14" fmla="*/ 1905000 w 2781300"/>
                <a:gd name="connsiteY14" fmla="*/ 1181100 h 1409700"/>
                <a:gd name="connsiteX15" fmla="*/ 1866900 w 2781300"/>
                <a:gd name="connsiteY15" fmla="*/ 1409700 h 1409700"/>
                <a:gd name="connsiteX16" fmla="*/ 266700 w 2781300"/>
                <a:gd name="connsiteY16" fmla="*/ 1333500 h 1409700"/>
                <a:gd name="connsiteX17" fmla="*/ 114300 w 2781300"/>
                <a:gd name="connsiteY17" fmla="*/ 914400 h 1409700"/>
                <a:gd name="connsiteX18" fmla="*/ 0 w 2781300"/>
                <a:gd name="connsiteY18" fmla="*/ 647700 h 1409700"/>
                <a:gd name="connsiteX19" fmla="*/ 190500 w 2781300"/>
                <a:gd name="connsiteY19" fmla="*/ 38100 h 1409700"/>
                <a:gd name="connsiteX0" fmla="*/ 101600 w 2781300"/>
                <a:gd name="connsiteY0" fmla="*/ 25400 h 1409700"/>
                <a:gd name="connsiteX1" fmla="*/ 1562100 w 2781300"/>
                <a:gd name="connsiteY1" fmla="*/ 76200 h 1409700"/>
                <a:gd name="connsiteX2" fmla="*/ 1562100 w 2781300"/>
                <a:gd name="connsiteY2" fmla="*/ 76200 h 1409700"/>
                <a:gd name="connsiteX3" fmla="*/ 1447800 w 2781300"/>
                <a:gd name="connsiteY3" fmla="*/ 266700 h 1409700"/>
                <a:gd name="connsiteX4" fmla="*/ 647700 w 2781300"/>
                <a:gd name="connsiteY4" fmla="*/ 266700 h 1409700"/>
                <a:gd name="connsiteX5" fmla="*/ 647700 w 2781300"/>
                <a:gd name="connsiteY5" fmla="*/ 457200 h 1409700"/>
                <a:gd name="connsiteX6" fmla="*/ 2324100 w 2781300"/>
                <a:gd name="connsiteY6" fmla="*/ 419100 h 1409700"/>
                <a:gd name="connsiteX7" fmla="*/ 2171700 w 2781300"/>
                <a:gd name="connsiteY7" fmla="*/ 38100 h 1409700"/>
                <a:gd name="connsiteX8" fmla="*/ 2705100 w 2781300"/>
                <a:gd name="connsiteY8" fmla="*/ 0 h 1409700"/>
                <a:gd name="connsiteX9" fmla="*/ 2781300 w 2781300"/>
                <a:gd name="connsiteY9" fmla="*/ 342900 h 1409700"/>
                <a:gd name="connsiteX10" fmla="*/ 2705100 w 2781300"/>
                <a:gd name="connsiteY10" fmla="*/ 723900 h 1409700"/>
                <a:gd name="connsiteX11" fmla="*/ 2705100 w 2781300"/>
                <a:gd name="connsiteY11" fmla="*/ 952500 h 1409700"/>
                <a:gd name="connsiteX12" fmla="*/ 800100 w 2781300"/>
                <a:gd name="connsiteY12" fmla="*/ 952500 h 1409700"/>
                <a:gd name="connsiteX13" fmla="*/ 800100 w 2781300"/>
                <a:gd name="connsiteY13" fmla="*/ 1181100 h 1409700"/>
                <a:gd name="connsiteX14" fmla="*/ 1905000 w 2781300"/>
                <a:gd name="connsiteY14" fmla="*/ 1181100 h 1409700"/>
                <a:gd name="connsiteX15" fmla="*/ 1866900 w 2781300"/>
                <a:gd name="connsiteY15" fmla="*/ 1409700 h 1409700"/>
                <a:gd name="connsiteX16" fmla="*/ 266700 w 2781300"/>
                <a:gd name="connsiteY16" fmla="*/ 1333500 h 1409700"/>
                <a:gd name="connsiteX17" fmla="*/ 114300 w 2781300"/>
                <a:gd name="connsiteY17" fmla="*/ 914400 h 1409700"/>
                <a:gd name="connsiteX18" fmla="*/ 0 w 2781300"/>
                <a:gd name="connsiteY18" fmla="*/ 647700 h 1409700"/>
                <a:gd name="connsiteX19" fmla="*/ 101600 w 2781300"/>
                <a:gd name="connsiteY19" fmla="*/ 25400 h 1409700"/>
                <a:gd name="connsiteX0" fmla="*/ 101600 w 2781300"/>
                <a:gd name="connsiteY0" fmla="*/ 25400 h 1409700"/>
                <a:gd name="connsiteX1" fmla="*/ 1562100 w 2781300"/>
                <a:gd name="connsiteY1" fmla="*/ 76200 h 1409700"/>
                <a:gd name="connsiteX2" fmla="*/ 1562100 w 2781300"/>
                <a:gd name="connsiteY2" fmla="*/ 76200 h 1409700"/>
                <a:gd name="connsiteX3" fmla="*/ 1447800 w 2781300"/>
                <a:gd name="connsiteY3" fmla="*/ 266700 h 1409700"/>
                <a:gd name="connsiteX4" fmla="*/ 647700 w 2781300"/>
                <a:gd name="connsiteY4" fmla="*/ 266700 h 1409700"/>
                <a:gd name="connsiteX5" fmla="*/ 647700 w 2781300"/>
                <a:gd name="connsiteY5" fmla="*/ 457200 h 1409700"/>
                <a:gd name="connsiteX6" fmla="*/ 2324100 w 2781300"/>
                <a:gd name="connsiteY6" fmla="*/ 419100 h 1409700"/>
                <a:gd name="connsiteX7" fmla="*/ 2171700 w 2781300"/>
                <a:gd name="connsiteY7" fmla="*/ 38100 h 1409700"/>
                <a:gd name="connsiteX8" fmla="*/ 2705100 w 2781300"/>
                <a:gd name="connsiteY8" fmla="*/ 0 h 1409700"/>
                <a:gd name="connsiteX9" fmla="*/ 2781300 w 2781300"/>
                <a:gd name="connsiteY9" fmla="*/ 342900 h 1409700"/>
                <a:gd name="connsiteX10" fmla="*/ 2705100 w 2781300"/>
                <a:gd name="connsiteY10" fmla="*/ 723900 h 1409700"/>
                <a:gd name="connsiteX11" fmla="*/ 2705100 w 2781300"/>
                <a:gd name="connsiteY11" fmla="*/ 952500 h 1409700"/>
                <a:gd name="connsiteX12" fmla="*/ 800100 w 2781300"/>
                <a:gd name="connsiteY12" fmla="*/ 952500 h 1409700"/>
                <a:gd name="connsiteX13" fmla="*/ 800100 w 2781300"/>
                <a:gd name="connsiteY13" fmla="*/ 1181100 h 1409700"/>
                <a:gd name="connsiteX14" fmla="*/ 1905000 w 2781300"/>
                <a:gd name="connsiteY14" fmla="*/ 1181100 h 1409700"/>
                <a:gd name="connsiteX15" fmla="*/ 1866900 w 2781300"/>
                <a:gd name="connsiteY15" fmla="*/ 1409700 h 1409700"/>
                <a:gd name="connsiteX16" fmla="*/ 266700 w 2781300"/>
                <a:gd name="connsiteY16" fmla="*/ 1333500 h 1409700"/>
                <a:gd name="connsiteX17" fmla="*/ 114300 w 2781300"/>
                <a:gd name="connsiteY17" fmla="*/ 914400 h 1409700"/>
                <a:gd name="connsiteX18" fmla="*/ 0 w 2781300"/>
                <a:gd name="connsiteY18" fmla="*/ 647700 h 1409700"/>
                <a:gd name="connsiteX19" fmla="*/ 101600 w 2781300"/>
                <a:gd name="connsiteY19" fmla="*/ 25400 h 1409700"/>
                <a:gd name="connsiteX0" fmla="*/ 101600 w 2781300"/>
                <a:gd name="connsiteY0" fmla="*/ 25400 h 1409700"/>
                <a:gd name="connsiteX1" fmla="*/ 1562100 w 2781300"/>
                <a:gd name="connsiteY1" fmla="*/ 76200 h 1409700"/>
                <a:gd name="connsiteX2" fmla="*/ 1562100 w 2781300"/>
                <a:gd name="connsiteY2" fmla="*/ 76200 h 1409700"/>
                <a:gd name="connsiteX3" fmla="*/ 1447800 w 2781300"/>
                <a:gd name="connsiteY3" fmla="*/ 266700 h 1409700"/>
                <a:gd name="connsiteX4" fmla="*/ 647700 w 2781300"/>
                <a:gd name="connsiteY4" fmla="*/ 266700 h 1409700"/>
                <a:gd name="connsiteX5" fmla="*/ 647700 w 2781300"/>
                <a:gd name="connsiteY5" fmla="*/ 457200 h 1409700"/>
                <a:gd name="connsiteX6" fmla="*/ 2324100 w 2781300"/>
                <a:gd name="connsiteY6" fmla="*/ 419100 h 1409700"/>
                <a:gd name="connsiteX7" fmla="*/ 2171700 w 2781300"/>
                <a:gd name="connsiteY7" fmla="*/ 38100 h 1409700"/>
                <a:gd name="connsiteX8" fmla="*/ 2705100 w 2781300"/>
                <a:gd name="connsiteY8" fmla="*/ 0 h 1409700"/>
                <a:gd name="connsiteX9" fmla="*/ 2781300 w 2781300"/>
                <a:gd name="connsiteY9" fmla="*/ 342900 h 1409700"/>
                <a:gd name="connsiteX10" fmla="*/ 2705100 w 2781300"/>
                <a:gd name="connsiteY10" fmla="*/ 723900 h 1409700"/>
                <a:gd name="connsiteX11" fmla="*/ 2705100 w 2781300"/>
                <a:gd name="connsiteY11" fmla="*/ 952500 h 1409700"/>
                <a:gd name="connsiteX12" fmla="*/ 800100 w 2781300"/>
                <a:gd name="connsiteY12" fmla="*/ 952500 h 1409700"/>
                <a:gd name="connsiteX13" fmla="*/ 800100 w 2781300"/>
                <a:gd name="connsiteY13" fmla="*/ 1181100 h 1409700"/>
                <a:gd name="connsiteX14" fmla="*/ 1905000 w 2781300"/>
                <a:gd name="connsiteY14" fmla="*/ 1181100 h 1409700"/>
                <a:gd name="connsiteX15" fmla="*/ 1866900 w 2781300"/>
                <a:gd name="connsiteY15" fmla="*/ 1409700 h 1409700"/>
                <a:gd name="connsiteX16" fmla="*/ 266700 w 2781300"/>
                <a:gd name="connsiteY16" fmla="*/ 1333500 h 1409700"/>
                <a:gd name="connsiteX17" fmla="*/ 114300 w 2781300"/>
                <a:gd name="connsiteY17" fmla="*/ 914400 h 1409700"/>
                <a:gd name="connsiteX18" fmla="*/ 0 w 2781300"/>
                <a:gd name="connsiteY18" fmla="*/ 647700 h 1409700"/>
                <a:gd name="connsiteX19" fmla="*/ 101600 w 2781300"/>
                <a:gd name="connsiteY19" fmla="*/ 25400 h 1409700"/>
                <a:gd name="connsiteX0" fmla="*/ 137904 w 2817604"/>
                <a:gd name="connsiteY0" fmla="*/ 25400 h 1409700"/>
                <a:gd name="connsiteX1" fmla="*/ 1598404 w 2817604"/>
                <a:gd name="connsiteY1" fmla="*/ 76200 h 1409700"/>
                <a:gd name="connsiteX2" fmla="*/ 1598404 w 2817604"/>
                <a:gd name="connsiteY2" fmla="*/ 76200 h 1409700"/>
                <a:gd name="connsiteX3" fmla="*/ 1484104 w 2817604"/>
                <a:gd name="connsiteY3" fmla="*/ 266700 h 1409700"/>
                <a:gd name="connsiteX4" fmla="*/ 684004 w 2817604"/>
                <a:gd name="connsiteY4" fmla="*/ 266700 h 1409700"/>
                <a:gd name="connsiteX5" fmla="*/ 684004 w 2817604"/>
                <a:gd name="connsiteY5" fmla="*/ 457200 h 1409700"/>
                <a:gd name="connsiteX6" fmla="*/ 2360404 w 2817604"/>
                <a:gd name="connsiteY6" fmla="*/ 419100 h 1409700"/>
                <a:gd name="connsiteX7" fmla="*/ 2208004 w 2817604"/>
                <a:gd name="connsiteY7" fmla="*/ 38100 h 1409700"/>
                <a:gd name="connsiteX8" fmla="*/ 2741404 w 2817604"/>
                <a:gd name="connsiteY8" fmla="*/ 0 h 1409700"/>
                <a:gd name="connsiteX9" fmla="*/ 2817604 w 2817604"/>
                <a:gd name="connsiteY9" fmla="*/ 342900 h 1409700"/>
                <a:gd name="connsiteX10" fmla="*/ 2741404 w 2817604"/>
                <a:gd name="connsiteY10" fmla="*/ 723900 h 1409700"/>
                <a:gd name="connsiteX11" fmla="*/ 2741404 w 2817604"/>
                <a:gd name="connsiteY11" fmla="*/ 952500 h 1409700"/>
                <a:gd name="connsiteX12" fmla="*/ 836404 w 2817604"/>
                <a:gd name="connsiteY12" fmla="*/ 952500 h 1409700"/>
                <a:gd name="connsiteX13" fmla="*/ 836404 w 2817604"/>
                <a:gd name="connsiteY13" fmla="*/ 1181100 h 1409700"/>
                <a:gd name="connsiteX14" fmla="*/ 1941304 w 2817604"/>
                <a:gd name="connsiteY14" fmla="*/ 1181100 h 1409700"/>
                <a:gd name="connsiteX15" fmla="*/ 1903204 w 2817604"/>
                <a:gd name="connsiteY15" fmla="*/ 1409700 h 1409700"/>
                <a:gd name="connsiteX16" fmla="*/ 303004 w 2817604"/>
                <a:gd name="connsiteY16" fmla="*/ 1333500 h 1409700"/>
                <a:gd name="connsiteX17" fmla="*/ 150604 w 2817604"/>
                <a:gd name="connsiteY17" fmla="*/ 914400 h 1409700"/>
                <a:gd name="connsiteX18" fmla="*/ 36304 w 2817604"/>
                <a:gd name="connsiteY18" fmla="*/ 647700 h 1409700"/>
                <a:gd name="connsiteX19" fmla="*/ 42654 w 2817604"/>
                <a:gd name="connsiteY19" fmla="*/ 361950 h 1409700"/>
                <a:gd name="connsiteX20" fmla="*/ 137904 w 2817604"/>
                <a:gd name="connsiteY20" fmla="*/ 25400 h 1409700"/>
                <a:gd name="connsiteX0" fmla="*/ 108883 w 2788583"/>
                <a:gd name="connsiteY0" fmla="*/ 25400 h 1409700"/>
                <a:gd name="connsiteX1" fmla="*/ 1569383 w 2788583"/>
                <a:gd name="connsiteY1" fmla="*/ 76200 h 1409700"/>
                <a:gd name="connsiteX2" fmla="*/ 1569383 w 2788583"/>
                <a:gd name="connsiteY2" fmla="*/ 76200 h 1409700"/>
                <a:gd name="connsiteX3" fmla="*/ 1455083 w 2788583"/>
                <a:gd name="connsiteY3" fmla="*/ 266700 h 1409700"/>
                <a:gd name="connsiteX4" fmla="*/ 654983 w 2788583"/>
                <a:gd name="connsiteY4" fmla="*/ 266700 h 1409700"/>
                <a:gd name="connsiteX5" fmla="*/ 654983 w 2788583"/>
                <a:gd name="connsiteY5" fmla="*/ 457200 h 1409700"/>
                <a:gd name="connsiteX6" fmla="*/ 2331383 w 2788583"/>
                <a:gd name="connsiteY6" fmla="*/ 419100 h 1409700"/>
                <a:gd name="connsiteX7" fmla="*/ 2178983 w 2788583"/>
                <a:gd name="connsiteY7" fmla="*/ 38100 h 1409700"/>
                <a:gd name="connsiteX8" fmla="*/ 2712383 w 2788583"/>
                <a:gd name="connsiteY8" fmla="*/ 0 h 1409700"/>
                <a:gd name="connsiteX9" fmla="*/ 2788583 w 2788583"/>
                <a:gd name="connsiteY9" fmla="*/ 342900 h 1409700"/>
                <a:gd name="connsiteX10" fmla="*/ 2712383 w 2788583"/>
                <a:gd name="connsiteY10" fmla="*/ 723900 h 1409700"/>
                <a:gd name="connsiteX11" fmla="*/ 2712383 w 2788583"/>
                <a:gd name="connsiteY11" fmla="*/ 952500 h 1409700"/>
                <a:gd name="connsiteX12" fmla="*/ 807383 w 2788583"/>
                <a:gd name="connsiteY12" fmla="*/ 952500 h 1409700"/>
                <a:gd name="connsiteX13" fmla="*/ 807383 w 2788583"/>
                <a:gd name="connsiteY13" fmla="*/ 1181100 h 1409700"/>
                <a:gd name="connsiteX14" fmla="*/ 1912283 w 2788583"/>
                <a:gd name="connsiteY14" fmla="*/ 1181100 h 1409700"/>
                <a:gd name="connsiteX15" fmla="*/ 1874183 w 2788583"/>
                <a:gd name="connsiteY15" fmla="*/ 1409700 h 1409700"/>
                <a:gd name="connsiteX16" fmla="*/ 273983 w 2788583"/>
                <a:gd name="connsiteY16" fmla="*/ 1333500 h 1409700"/>
                <a:gd name="connsiteX17" fmla="*/ 121583 w 2788583"/>
                <a:gd name="connsiteY17" fmla="*/ 914400 h 1409700"/>
                <a:gd name="connsiteX18" fmla="*/ 7283 w 2788583"/>
                <a:gd name="connsiteY18" fmla="*/ 647700 h 1409700"/>
                <a:gd name="connsiteX19" fmla="*/ 13633 w 2788583"/>
                <a:gd name="connsiteY19" fmla="*/ 361950 h 1409700"/>
                <a:gd name="connsiteX20" fmla="*/ 108883 w 2788583"/>
                <a:gd name="connsiteY20" fmla="*/ 25400 h 1409700"/>
                <a:gd name="connsiteX0" fmla="*/ 108883 w 2788583"/>
                <a:gd name="connsiteY0" fmla="*/ 25400 h 1409700"/>
                <a:gd name="connsiteX1" fmla="*/ 1569383 w 2788583"/>
                <a:gd name="connsiteY1" fmla="*/ 76200 h 1409700"/>
                <a:gd name="connsiteX2" fmla="*/ 1569383 w 2788583"/>
                <a:gd name="connsiteY2" fmla="*/ 76200 h 1409700"/>
                <a:gd name="connsiteX3" fmla="*/ 1455083 w 2788583"/>
                <a:gd name="connsiteY3" fmla="*/ 266700 h 1409700"/>
                <a:gd name="connsiteX4" fmla="*/ 654983 w 2788583"/>
                <a:gd name="connsiteY4" fmla="*/ 266700 h 1409700"/>
                <a:gd name="connsiteX5" fmla="*/ 654983 w 2788583"/>
                <a:gd name="connsiteY5" fmla="*/ 457200 h 1409700"/>
                <a:gd name="connsiteX6" fmla="*/ 2331383 w 2788583"/>
                <a:gd name="connsiteY6" fmla="*/ 419100 h 1409700"/>
                <a:gd name="connsiteX7" fmla="*/ 2178983 w 2788583"/>
                <a:gd name="connsiteY7" fmla="*/ 38100 h 1409700"/>
                <a:gd name="connsiteX8" fmla="*/ 2712383 w 2788583"/>
                <a:gd name="connsiteY8" fmla="*/ 0 h 1409700"/>
                <a:gd name="connsiteX9" fmla="*/ 2788583 w 2788583"/>
                <a:gd name="connsiteY9" fmla="*/ 342900 h 1409700"/>
                <a:gd name="connsiteX10" fmla="*/ 2712383 w 2788583"/>
                <a:gd name="connsiteY10" fmla="*/ 723900 h 1409700"/>
                <a:gd name="connsiteX11" fmla="*/ 2712383 w 2788583"/>
                <a:gd name="connsiteY11" fmla="*/ 952500 h 1409700"/>
                <a:gd name="connsiteX12" fmla="*/ 807383 w 2788583"/>
                <a:gd name="connsiteY12" fmla="*/ 952500 h 1409700"/>
                <a:gd name="connsiteX13" fmla="*/ 807383 w 2788583"/>
                <a:gd name="connsiteY13" fmla="*/ 1181100 h 1409700"/>
                <a:gd name="connsiteX14" fmla="*/ 1912283 w 2788583"/>
                <a:gd name="connsiteY14" fmla="*/ 1181100 h 1409700"/>
                <a:gd name="connsiteX15" fmla="*/ 1874183 w 2788583"/>
                <a:gd name="connsiteY15" fmla="*/ 1409700 h 1409700"/>
                <a:gd name="connsiteX16" fmla="*/ 273983 w 2788583"/>
                <a:gd name="connsiteY16" fmla="*/ 1333500 h 1409700"/>
                <a:gd name="connsiteX17" fmla="*/ 19983 w 2788583"/>
                <a:gd name="connsiteY17" fmla="*/ 952500 h 1409700"/>
                <a:gd name="connsiteX18" fmla="*/ 7283 w 2788583"/>
                <a:gd name="connsiteY18" fmla="*/ 647700 h 1409700"/>
                <a:gd name="connsiteX19" fmla="*/ 13633 w 2788583"/>
                <a:gd name="connsiteY19" fmla="*/ 361950 h 1409700"/>
                <a:gd name="connsiteX20" fmla="*/ 108883 w 2788583"/>
                <a:gd name="connsiteY20" fmla="*/ 25400 h 1409700"/>
                <a:gd name="connsiteX0" fmla="*/ 108883 w 2788583"/>
                <a:gd name="connsiteY0" fmla="*/ 25400 h 1409700"/>
                <a:gd name="connsiteX1" fmla="*/ 1569383 w 2788583"/>
                <a:gd name="connsiteY1" fmla="*/ 76200 h 1409700"/>
                <a:gd name="connsiteX2" fmla="*/ 1569383 w 2788583"/>
                <a:gd name="connsiteY2" fmla="*/ 76200 h 1409700"/>
                <a:gd name="connsiteX3" fmla="*/ 1455083 w 2788583"/>
                <a:gd name="connsiteY3" fmla="*/ 266700 h 1409700"/>
                <a:gd name="connsiteX4" fmla="*/ 654983 w 2788583"/>
                <a:gd name="connsiteY4" fmla="*/ 266700 h 1409700"/>
                <a:gd name="connsiteX5" fmla="*/ 654983 w 2788583"/>
                <a:gd name="connsiteY5" fmla="*/ 457200 h 1409700"/>
                <a:gd name="connsiteX6" fmla="*/ 2331383 w 2788583"/>
                <a:gd name="connsiteY6" fmla="*/ 419100 h 1409700"/>
                <a:gd name="connsiteX7" fmla="*/ 2178983 w 2788583"/>
                <a:gd name="connsiteY7" fmla="*/ 38100 h 1409700"/>
                <a:gd name="connsiteX8" fmla="*/ 2712383 w 2788583"/>
                <a:gd name="connsiteY8" fmla="*/ 0 h 1409700"/>
                <a:gd name="connsiteX9" fmla="*/ 2788583 w 2788583"/>
                <a:gd name="connsiteY9" fmla="*/ 342900 h 1409700"/>
                <a:gd name="connsiteX10" fmla="*/ 2712383 w 2788583"/>
                <a:gd name="connsiteY10" fmla="*/ 723900 h 1409700"/>
                <a:gd name="connsiteX11" fmla="*/ 2712383 w 2788583"/>
                <a:gd name="connsiteY11" fmla="*/ 952500 h 1409700"/>
                <a:gd name="connsiteX12" fmla="*/ 807383 w 2788583"/>
                <a:gd name="connsiteY12" fmla="*/ 952500 h 1409700"/>
                <a:gd name="connsiteX13" fmla="*/ 807383 w 2788583"/>
                <a:gd name="connsiteY13" fmla="*/ 1181100 h 1409700"/>
                <a:gd name="connsiteX14" fmla="*/ 1912283 w 2788583"/>
                <a:gd name="connsiteY14" fmla="*/ 1181100 h 1409700"/>
                <a:gd name="connsiteX15" fmla="*/ 1874183 w 2788583"/>
                <a:gd name="connsiteY15" fmla="*/ 1409700 h 1409700"/>
                <a:gd name="connsiteX16" fmla="*/ 273983 w 2788583"/>
                <a:gd name="connsiteY16" fmla="*/ 1333500 h 1409700"/>
                <a:gd name="connsiteX17" fmla="*/ 19983 w 2788583"/>
                <a:gd name="connsiteY17" fmla="*/ 952500 h 1409700"/>
                <a:gd name="connsiteX18" fmla="*/ 7283 w 2788583"/>
                <a:gd name="connsiteY18" fmla="*/ 647700 h 1409700"/>
                <a:gd name="connsiteX19" fmla="*/ 13633 w 2788583"/>
                <a:gd name="connsiteY19" fmla="*/ 361950 h 1409700"/>
                <a:gd name="connsiteX20" fmla="*/ 108883 w 2788583"/>
                <a:gd name="connsiteY20" fmla="*/ 25400 h 1409700"/>
                <a:gd name="connsiteX0" fmla="*/ 108883 w 2788583"/>
                <a:gd name="connsiteY0" fmla="*/ 25400 h 1409700"/>
                <a:gd name="connsiteX1" fmla="*/ 1569383 w 2788583"/>
                <a:gd name="connsiteY1" fmla="*/ 76200 h 1409700"/>
                <a:gd name="connsiteX2" fmla="*/ 1569383 w 2788583"/>
                <a:gd name="connsiteY2" fmla="*/ 76200 h 1409700"/>
                <a:gd name="connsiteX3" fmla="*/ 1455083 w 2788583"/>
                <a:gd name="connsiteY3" fmla="*/ 266700 h 1409700"/>
                <a:gd name="connsiteX4" fmla="*/ 654983 w 2788583"/>
                <a:gd name="connsiteY4" fmla="*/ 266700 h 1409700"/>
                <a:gd name="connsiteX5" fmla="*/ 654983 w 2788583"/>
                <a:gd name="connsiteY5" fmla="*/ 457200 h 1409700"/>
                <a:gd name="connsiteX6" fmla="*/ 2331383 w 2788583"/>
                <a:gd name="connsiteY6" fmla="*/ 419100 h 1409700"/>
                <a:gd name="connsiteX7" fmla="*/ 2178983 w 2788583"/>
                <a:gd name="connsiteY7" fmla="*/ 38100 h 1409700"/>
                <a:gd name="connsiteX8" fmla="*/ 2712383 w 2788583"/>
                <a:gd name="connsiteY8" fmla="*/ 0 h 1409700"/>
                <a:gd name="connsiteX9" fmla="*/ 2788583 w 2788583"/>
                <a:gd name="connsiteY9" fmla="*/ 342900 h 1409700"/>
                <a:gd name="connsiteX10" fmla="*/ 2712383 w 2788583"/>
                <a:gd name="connsiteY10" fmla="*/ 723900 h 1409700"/>
                <a:gd name="connsiteX11" fmla="*/ 2712383 w 2788583"/>
                <a:gd name="connsiteY11" fmla="*/ 952500 h 1409700"/>
                <a:gd name="connsiteX12" fmla="*/ 807383 w 2788583"/>
                <a:gd name="connsiteY12" fmla="*/ 952500 h 1409700"/>
                <a:gd name="connsiteX13" fmla="*/ 807383 w 2788583"/>
                <a:gd name="connsiteY13" fmla="*/ 1181100 h 1409700"/>
                <a:gd name="connsiteX14" fmla="*/ 1912283 w 2788583"/>
                <a:gd name="connsiteY14" fmla="*/ 1181100 h 1409700"/>
                <a:gd name="connsiteX15" fmla="*/ 1874183 w 2788583"/>
                <a:gd name="connsiteY15" fmla="*/ 1409700 h 1409700"/>
                <a:gd name="connsiteX16" fmla="*/ 273983 w 2788583"/>
                <a:gd name="connsiteY16" fmla="*/ 1333500 h 1409700"/>
                <a:gd name="connsiteX17" fmla="*/ 19983 w 2788583"/>
                <a:gd name="connsiteY17" fmla="*/ 952500 h 1409700"/>
                <a:gd name="connsiteX18" fmla="*/ 7283 w 2788583"/>
                <a:gd name="connsiteY18" fmla="*/ 647700 h 1409700"/>
                <a:gd name="connsiteX19" fmla="*/ 13633 w 2788583"/>
                <a:gd name="connsiteY19" fmla="*/ 361950 h 1409700"/>
                <a:gd name="connsiteX20" fmla="*/ 108883 w 2788583"/>
                <a:gd name="connsiteY20" fmla="*/ 25400 h 1409700"/>
                <a:gd name="connsiteX0" fmla="*/ 108883 w 2788583"/>
                <a:gd name="connsiteY0" fmla="*/ 25400 h 1409700"/>
                <a:gd name="connsiteX1" fmla="*/ 1569383 w 2788583"/>
                <a:gd name="connsiteY1" fmla="*/ 76200 h 1409700"/>
                <a:gd name="connsiteX2" fmla="*/ 1569383 w 2788583"/>
                <a:gd name="connsiteY2" fmla="*/ 76200 h 1409700"/>
                <a:gd name="connsiteX3" fmla="*/ 1455083 w 2788583"/>
                <a:gd name="connsiteY3" fmla="*/ 266700 h 1409700"/>
                <a:gd name="connsiteX4" fmla="*/ 654983 w 2788583"/>
                <a:gd name="connsiteY4" fmla="*/ 266700 h 1409700"/>
                <a:gd name="connsiteX5" fmla="*/ 654983 w 2788583"/>
                <a:gd name="connsiteY5" fmla="*/ 457200 h 1409700"/>
                <a:gd name="connsiteX6" fmla="*/ 2331383 w 2788583"/>
                <a:gd name="connsiteY6" fmla="*/ 419100 h 1409700"/>
                <a:gd name="connsiteX7" fmla="*/ 2178983 w 2788583"/>
                <a:gd name="connsiteY7" fmla="*/ 38100 h 1409700"/>
                <a:gd name="connsiteX8" fmla="*/ 2712383 w 2788583"/>
                <a:gd name="connsiteY8" fmla="*/ 0 h 1409700"/>
                <a:gd name="connsiteX9" fmla="*/ 2788583 w 2788583"/>
                <a:gd name="connsiteY9" fmla="*/ 342900 h 1409700"/>
                <a:gd name="connsiteX10" fmla="*/ 2712383 w 2788583"/>
                <a:gd name="connsiteY10" fmla="*/ 723900 h 1409700"/>
                <a:gd name="connsiteX11" fmla="*/ 2712383 w 2788583"/>
                <a:gd name="connsiteY11" fmla="*/ 952500 h 1409700"/>
                <a:gd name="connsiteX12" fmla="*/ 807383 w 2788583"/>
                <a:gd name="connsiteY12" fmla="*/ 952500 h 1409700"/>
                <a:gd name="connsiteX13" fmla="*/ 807383 w 2788583"/>
                <a:gd name="connsiteY13" fmla="*/ 1181100 h 1409700"/>
                <a:gd name="connsiteX14" fmla="*/ 1912283 w 2788583"/>
                <a:gd name="connsiteY14" fmla="*/ 1181100 h 1409700"/>
                <a:gd name="connsiteX15" fmla="*/ 1874183 w 2788583"/>
                <a:gd name="connsiteY15" fmla="*/ 1409700 h 1409700"/>
                <a:gd name="connsiteX16" fmla="*/ 273983 w 2788583"/>
                <a:gd name="connsiteY16" fmla="*/ 1333500 h 1409700"/>
                <a:gd name="connsiteX17" fmla="*/ 19983 w 2788583"/>
                <a:gd name="connsiteY17" fmla="*/ 952500 h 1409700"/>
                <a:gd name="connsiteX18" fmla="*/ 7283 w 2788583"/>
                <a:gd name="connsiteY18" fmla="*/ 647700 h 1409700"/>
                <a:gd name="connsiteX19" fmla="*/ 13633 w 2788583"/>
                <a:gd name="connsiteY19" fmla="*/ 361950 h 1409700"/>
                <a:gd name="connsiteX20" fmla="*/ 108883 w 2788583"/>
                <a:gd name="connsiteY20" fmla="*/ 25400 h 1409700"/>
                <a:gd name="connsiteX0" fmla="*/ 125473 w 2805173"/>
                <a:gd name="connsiteY0" fmla="*/ 25400 h 1409700"/>
                <a:gd name="connsiteX1" fmla="*/ 1585973 w 2805173"/>
                <a:gd name="connsiteY1" fmla="*/ 76200 h 1409700"/>
                <a:gd name="connsiteX2" fmla="*/ 1585973 w 2805173"/>
                <a:gd name="connsiteY2" fmla="*/ 76200 h 1409700"/>
                <a:gd name="connsiteX3" fmla="*/ 1471673 w 2805173"/>
                <a:gd name="connsiteY3" fmla="*/ 266700 h 1409700"/>
                <a:gd name="connsiteX4" fmla="*/ 671573 w 2805173"/>
                <a:gd name="connsiteY4" fmla="*/ 266700 h 1409700"/>
                <a:gd name="connsiteX5" fmla="*/ 671573 w 2805173"/>
                <a:gd name="connsiteY5" fmla="*/ 457200 h 1409700"/>
                <a:gd name="connsiteX6" fmla="*/ 2347973 w 2805173"/>
                <a:gd name="connsiteY6" fmla="*/ 419100 h 1409700"/>
                <a:gd name="connsiteX7" fmla="*/ 2195573 w 2805173"/>
                <a:gd name="connsiteY7" fmla="*/ 38100 h 1409700"/>
                <a:gd name="connsiteX8" fmla="*/ 2728973 w 2805173"/>
                <a:gd name="connsiteY8" fmla="*/ 0 h 1409700"/>
                <a:gd name="connsiteX9" fmla="*/ 2805173 w 2805173"/>
                <a:gd name="connsiteY9" fmla="*/ 342900 h 1409700"/>
                <a:gd name="connsiteX10" fmla="*/ 2728973 w 2805173"/>
                <a:gd name="connsiteY10" fmla="*/ 723900 h 1409700"/>
                <a:gd name="connsiteX11" fmla="*/ 2728973 w 2805173"/>
                <a:gd name="connsiteY11" fmla="*/ 952500 h 1409700"/>
                <a:gd name="connsiteX12" fmla="*/ 823973 w 2805173"/>
                <a:gd name="connsiteY12" fmla="*/ 952500 h 1409700"/>
                <a:gd name="connsiteX13" fmla="*/ 823973 w 2805173"/>
                <a:gd name="connsiteY13" fmla="*/ 1181100 h 1409700"/>
                <a:gd name="connsiteX14" fmla="*/ 1928873 w 2805173"/>
                <a:gd name="connsiteY14" fmla="*/ 1181100 h 1409700"/>
                <a:gd name="connsiteX15" fmla="*/ 1890773 w 2805173"/>
                <a:gd name="connsiteY15" fmla="*/ 1409700 h 1409700"/>
                <a:gd name="connsiteX16" fmla="*/ 290573 w 2805173"/>
                <a:gd name="connsiteY16" fmla="*/ 1333500 h 1409700"/>
                <a:gd name="connsiteX17" fmla="*/ 36573 w 2805173"/>
                <a:gd name="connsiteY17" fmla="*/ 952500 h 1409700"/>
                <a:gd name="connsiteX18" fmla="*/ 23873 w 2805173"/>
                <a:gd name="connsiteY18" fmla="*/ 647700 h 1409700"/>
                <a:gd name="connsiteX19" fmla="*/ 30223 w 2805173"/>
                <a:gd name="connsiteY19" fmla="*/ 361950 h 1409700"/>
                <a:gd name="connsiteX20" fmla="*/ 125473 w 2805173"/>
                <a:gd name="connsiteY20" fmla="*/ 25400 h 1409700"/>
                <a:gd name="connsiteX0" fmla="*/ 125473 w 2805173"/>
                <a:gd name="connsiteY0" fmla="*/ 25400 h 1409700"/>
                <a:gd name="connsiteX1" fmla="*/ 1585973 w 2805173"/>
                <a:gd name="connsiteY1" fmla="*/ 76200 h 1409700"/>
                <a:gd name="connsiteX2" fmla="*/ 1585973 w 2805173"/>
                <a:gd name="connsiteY2" fmla="*/ 76200 h 1409700"/>
                <a:gd name="connsiteX3" fmla="*/ 1471673 w 2805173"/>
                <a:gd name="connsiteY3" fmla="*/ 266700 h 1409700"/>
                <a:gd name="connsiteX4" fmla="*/ 671573 w 2805173"/>
                <a:gd name="connsiteY4" fmla="*/ 266700 h 1409700"/>
                <a:gd name="connsiteX5" fmla="*/ 671573 w 2805173"/>
                <a:gd name="connsiteY5" fmla="*/ 457200 h 1409700"/>
                <a:gd name="connsiteX6" fmla="*/ 2347973 w 2805173"/>
                <a:gd name="connsiteY6" fmla="*/ 419100 h 1409700"/>
                <a:gd name="connsiteX7" fmla="*/ 2195573 w 2805173"/>
                <a:gd name="connsiteY7" fmla="*/ 38100 h 1409700"/>
                <a:gd name="connsiteX8" fmla="*/ 2728973 w 2805173"/>
                <a:gd name="connsiteY8" fmla="*/ 0 h 1409700"/>
                <a:gd name="connsiteX9" fmla="*/ 2805173 w 2805173"/>
                <a:gd name="connsiteY9" fmla="*/ 342900 h 1409700"/>
                <a:gd name="connsiteX10" fmla="*/ 2728973 w 2805173"/>
                <a:gd name="connsiteY10" fmla="*/ 723900 h 1409700"/>
                <a:gd name="connsiteX11" fmla="*/ 2728973 w 2805173"/>
                <a:gd name="connsiteY11" fmla="*/ 952500 h 1409700"/>
                <a:gd name="connsiteX12" fmla="*/ 823973 w 2805173"/>
                <a:gd name="connsiteY12" fmla="*/ 952500 h 1409700"/>
                <a:gd name="connsiteX13" fmla="*/ 823973 w 2805173"/>
                <a:gd name="connsiteY13" fmla="*/ 1181100 h 1409700"/>
                <a:gd name="connsiteX14" fmla="*/ 1928873 w 2805173"/>
                <a:gd name="connsiteY14" fmla="*/ 1181100 h 1409700"/>
                <a:gd name="connsiteX15" fmla="*/ 1890773 w 2805173"/>
                <a:gd name="connsiteY15" fmla="*/ 1409700 h 1409700"/>
                <a:gd name="connsiteX16" fmla="*/ 290573 w 2805173"/>
                <a:gd name="connsiteY16" fmla="*/ 1333500 h 1409700"/>
                <a:gd name="connsiteX17" fmla="*/ 36573 w 2805173"/>
                <a:gd name="connsiteY17" fmla="*/ 952500 h 1409700"/>
                <a:gd name="connsiteX18" fmla="*/ 23873 w 2805173"/>
                <a:gd name="connsiteY18" fmla="*/ 647700 h 1409700"/>
                <a:gd name="connsiteX19" fmla="*/ 30223 w 2805173"/>
                <a:gd name="connsiteY19" fmla="*/ 361950 h 1409700"/>
                <a:gd name="connsiteX20" fmla="*/ 125473 w 2805173"/>
                <a:gd name="connsiteY20" fmla="*/ 25400 h 1409700"/>
                <a:gd name="connsiteX0" fmla="*/ 150316 w 2830016"/>
                <a:gd name="connsiteY0" fmla="*/ 25400 h 1409700"/>
                <a:gd name="connsiteX1" fmla="*/ 1610816 w 2830016"/>
                <a:gd name="connsiteY1" fmla="*/ 76200 h 1409700"/>
                <a:gd name="connsiteX2" fmla="*/ 1610816 w 2830016"/>
                <a:gd name="connsiteY2" fmla="*/ 76200 h 1409700"/>
                <a:gd name="connsiteX3" fmla="*/ 1496516 w 2830016"/>
                <a:gd name="connsiteY3" fmla="*/ 266700 h 1409700"/>
                <a:gd name="connsiteX4" fmla="*/ 696416 w 2830016"/>
                <a:gd name="connsiteY4" fmla="*/ 266700 h 1409700"/>
                <a:gd name="connsiteX5" fmla="*/ 696416 w 2830016"/>
                <a:gd name="connsiteY5" fmla="*/ 457200 h 1409700"/>
                <a:gd name="connsiteX6" fmla="*/ 2372816 w 2830016"/>
                <a:gd name="connsiteY6" fmla="*/ 419100 h 1409700"/>
                <a:gd name="connsiteX7" fmla="*/ 2220416 w 2830016"/>
                <a:gd name="connsiteY7" fmla="*/ 38100 h 1409700"/>
                <a:gd name="connsiteX8" fmla="*/ 2753816 w 2830016"/>
                <a:gd name="connsiteY8" fmla="*/ 0 h 1409700"/>
                <a:gd name="connsiteX9" fmla="*/ 2830016 w 2830016"/>
                <a:gd name="connsiteY9" fmla="*/ 342900 h 1409700"/>
                <a:gd name="connsiteX10" fmla="*/ 2753816 w 2830016"/>
                <a:gd name="connsiteY10" fmla="*/ 723900 h 1409700"/>
                <a:gd name="connsiteX11" fmla="*/ 2753816 w 2830016"/>
                <a:gd name="connsiteY11" fmla="*/ 952500 h 1409700"/>
                <a:gd name="connsiteX12" fmla="*/ 848816 w 2830016"/>
                <a:gd name="connsiteY12" fmla="*/ 952500 h 1409700"/>
                <a:gd name="connsiteX13" fmla="*/ 848816 w 2830016"/>
                <a:gd name="connsiteY13" fmla="*/ 1181100 h 1409700"/>
                <a:gd name="connsiteX14" fmla="*/ 1953716 w 2830016"/>
                <a:gd name="connsiteY14" fmla="*/ 1181100 h 1409700"/>
                <a:gd name="connsiteX15" fmla="*/ 1915616 w 2830016"/>
                <a:gd name="connsiteY15" fmla="*/ 1409700 h 1409700"/>
                <a:gd name="connsiteX16" fmla="*/ 315416 w 2830016"/>
                <a:gd name="connsiteY16" fmla="*/ 1333500 h 1409700"/>
                <a:gd name="connsiteX17" fmla="*/ 61416 w 2830016"/>
                <a:gd name="connsiteY17" fmla="*/ 952500 h 1409700"/>
                <a:gd name="connsiteX18" fmla="*/ 16966 w 2830016"/>
                <a:gd name="connsiteY18" fmla="*/ 666750 h 1409700"/>
                <a:gd name="connsiteX19" fmla="*/ 55066 w 2830016"/>
                <a:gd name="connsiteY19" fmla="*/ 361950 h 1409700"/>
                <a:gd name="connsiteX20" fmla="*/ 150316 w 2830016"/>
                <a:gd name="connsiteY20" fmla="*/ 25400 h 1409700"/>
                <a:gd name="connsiteX0" fmla="*/ 133350 w 2813050"/>
                <a:gd name="connsiteY0" fmla="*/ 25400 h 1409700"/>
                <a:gd name="connsiteX1" fmla="*/ 1593850 w 2813050"/>
                <a:gd name="connsiteY1" fmla="*/ 76200 h 1409700"/>
                <a:gd name="connsiteX2" fmla="*/ 1593850 w 2813050"/>
                <a:gd name="connsiteY2" fmla="*/ 76200 h 1409700"/>
                <a:gd name="connsiteX3" fmla="*/ 1479550 w 2813050"/>
                <a:gd name="connsiteY3" fmla="*/ 266700 h 1409700"/>
                <a:gd name="connsiteX4" fmla="*/ 679450 w 2813050"/>
                <a:gd name="connsiteY4" fmla="*/ 266700 h 1409700"/>
                <a:gd name="connsiteX5" fmla="*/ 679450 w 2813050"/>
                <a:gd name="connsiteY5" fmla="*/ 457200 h 1409700"/>
                <a:gd name="connsiteX6" fmla="*/ 2355850 w 2813050"/>
                <a:gd name="connsiteY6" fmla="*/ 419100 h 1409700"/>
                <a:gd name="connsiteX7" fmla="*/ 2203450 w 2813050"/>
                <a:gd name="connsiteY7" fmla="*/ 38100 h 1409700"/>
                <a:gd name="connsiteX8" fmla="*/ 2736850 w 2813050"/>
                <a:gd name="connsiteY8" fmla="*/ 0 h 1409700"/>
                <a:gd name="connsiteX9" fmla="*/ 2813050 w 2813050"/>
                <a:gd name="connsiteY9" fmla="*/ 342900 h 1409700"/>
                <a:gd name="connsiteX10" fmla="*/ 2736850 w 2813050"/>
                <a:gd name="connsiteY10" fmla="*/ 723900 h 1409700"/>
                <a:gd name="connsiteX11" fmla="*/ 2736850 w 2813050"/>
                <a:gd name="connsiteY11" fmla="*/ 952500 h 1409700"/>
                <a:gd name="connsiteX12" fmla="*/ 831850 w 2813050"/>
                <a:gd name="connsiteY12" fmla="*/ 952500 h 1409700"/>
                <a:gd name="connsiteX13" fmla="*/ 831850 w 2813050"/>
                <a:gd name="connsiteY13" fmla="*/ 1181100 h 1409700"/>
                <a:gd name="connsiteX14" fmla="*/ 1936750 w 2813050"/>
                <a:gd name="connsiteY14" fmla="*/ 1181100 h 1409700"/>
                <a:gd name="connsiteX15" fmla="*/ 1898650 w 2813050"/>
                <a:gd name="connsiteY15" fmla="*/ 1409700 h 1409700"/>
                <a:gd name="connsiteX16" fmla="*/ 298450 w 2813050"/>
                <a:gd name="connsiteY16" fmla="*/ 1333500 h 1409700"/>
                <a:gd name="connsiteX17" fmla="*/ 44450 w 2813050"/>
                <a:gd name="connsiteY17" fmla="*/ 952500 h 1409700"/>
                <a:gd name="connsiteX18" fmla="*/ 0 w 2813050"/>
                <a:gd name="connsiteY18" fmla="*/ 666750 h 1409700"/>
                <a:gd name="connsiteX19" fmla="*/ 38100 w 2813050"/>
                <a:gd name="connsiteY19" fmla="*/ 361950 h 1409700"/>
                <a:gd name="connsiteX20" fmla="*/ 133350 w 2813050"/>
                <a:gd name="connsiteY20" fmla="*/ 25400 h 1409700"/>
                <a:gd name="connsiteX0" fmla="*/ 133350 w 2813050"/>
                <a:gd name="connsiteY0" fmla="*/ 25400 h 1409700"/>
                <a:gd name="connsiteX1" fmla="*/ 1593850 w 2813050"/>
                <a:gd name="connsiteY1" fmla="*/ 76200 h 1409700"/>
                <a:gd name="connsiteX2" fmla="*/ 1593850 w 2813050"/>
                <a:gd name="connsiteY2" fmla="*/ 76200 h 1409700"/>
                <a:gd name="connsiteX3" fmla="*/ 1479550 w 2813050"/>
                <a:gd name="connsiteY3" fmla="*/ 266700 h 1409700"/>
                <a:gd name="connsiteX4" fmla="*/ 679450 w 2813050"/>
                <a:gd name="connsiteY4" fmla="*/ 266700 h 1409700"/>
                <a:gd name="connsiteX5" fmla="*/ 679450 w 2813050"/>
                <a:gd name="connsiteY5" fmla="*/ 457200 h 1409700"/>
                <a:gd name="connsiteX6" fmla="*/ 2355850 w 2813050"/>
                <a:gd name="connsiteY6" fmla="*/ 419100 h 1409700"/>
                <a:gd name="connsiteX7" fmla="*/ 2203450 w 2813050"/>
                <a:gd name="connsiteY7" fmla="*/ 38100 h 1409700"/>
                <a:gd name="connsiteX8" fmla="*/ 2736850 w 2813050"/>
                <a:gd name="connsiteY8" fmla="*/ 0 h 1409700"/>
                <a:gd name="connsiteX9" fmla="*/ 2813050 w 2813050"/>
                <a:gd name="connsiteY9" fmla="*/ 342900 h 1409700"/>
                <a:gd name="connsiteX10" fmla="*/ 2736850 w 2813050"/>
                <a:gd name="connsiteY10" fmla="*/ 723900 h 1409700"/>
                <a:gd name="connsiteX11" fmla="*/ 2736850 w 2813050"/>
                <a:gd name="connsiteY11" fmla="*/ 952500 h 1409700"/>
                <a:gd name="connsiteX12" fmla="*/ 831850 w 2813050"/>
                <a:gd name="connsiteY12" fmla="*/ 952500 h 1409700"/>
                <a:gd name="connsiteX13" fmla="*/ 831850 w 2813050"/>
                <a:gd name="connsiteY13" fmla="*/ 1181100 h 1409700"/>
                <a:gd name="connsiteX14" fmla="*/ 1936750 w 2813050"/>
                <a:gd name="connsiteY14" fmla="*/ 1181100 h 1409700"/>
                <a:gd name="connsiteX15" fmla="*/ 1898650 w 2813050"/>
                <a:gd name="connsiteY15" fmla="*/ 1409700 h 1409700"/>
                <a:gd name="connsiteX16" fmla="*/ 298450 w 2813050"/>
                <a:gd name="connsiteY16" fmla="*/ 1333500 h 1409700"/>
                <a:gd name="connsiteX17" fmla="*/ 44450 w 2813050"/>
                <a:gd name="connsiteY17" fmla="*/ 952500 h 1409700"/>
                <a:gd name="connsiteX18" fmla="*/ 0 w 2813050"/>
                <a:gd name="connsiteY18" fmla="*/ 666750 h 1409700"/>
                <a:gd name="connsiteX19" fmla="*/ 38100 w 2813050"/>
                <a:gd name="connsiteY19" fmla="*/ 361950 h 1409700"/>
                <a:gd name="connsiteX20" fmla="*/ 133350 w 2813050"/>
                <a:gd name="connsiteY20" fmla="*/ 25400 h 1409700"/>
                <a:gd name="connsiteX0" fmla="*/ 133350 w 2863850"/>
                <a:gd name="connsiteY0" fmla="*/ 25400 h 1409700"/>
                <a:gd name="connsiteX1" fmla="*/ 1593850 w 2863850"/>
                <a:gd name="connsiteY1" fmla="*/ 76200 h 1409700"/>
                <a:gd name="connsiteX2" fmla="*/ 1593850 w 2863850"/>
                <a:gd name="connsiteY2" fmla="*/ 76200 h 1409700"/>
                <a:gd name="connsiteX3" fmla="*/ 1479550 w 2863850"/>
                <a:gd name="connsiteY3" fmla="*/ 266700 h 1409700"/>
                <a:gd name="connsiteX4" fmla="*/ 679450 w 2863850"/>
                <a:gd name="connsiteY4" fmla="*/ 266700 h 1409700"/>
                <a:gd name="connsiteX5" fmla="*/ 679450 w 2863850"/>
                <a:gd name="connsiteY5" fmla="*/ 457200 h 1409700"/>
                <a:gd name="connsiteX6" fmla="*/ 2355850 w 2863850"/>
                <a:gd name="connsiteY6" fmla="*/ 419100 h 1409700"/>
                <a:gd name="connsiteX7" fmla="*/ 2203450 w 2863850"/>
                <a:gd name="connsiteY7" fmla="*/ 38100 h 1409700"/>
                <a:gd name="connsiteX8" fmla="*/ 2736850 w 2863850"/>
                <a:gd name="connsiteY8" fmla="*/ 0 h 1409700"/>
                <a:gd name="connsiteX9" fmla="*/ 2813050 w 2863850"/>
                <a:gd name="connsiteY9" fmla="*/ 342900 h 1409700"/>
                <a:gd name="connsiteX10" fmla="*/ 2863850 w 2863850"/>
                <a:gd name="connsiteY10" fmla="*/ 755650 h 1409700"/>
                <a:gd name="connsiteX11" fmla="*/ 2736850 w 2863850"/>
                <a:gd name="connsiteY11" fmla="*/ 952500 h 1409700"/>
                <a:gd name="connsiteX12" fmla="*/ 831850 w 2863850"/>
                <a:gd name="connsiteY12" fmla="*/ 952500 h 1409700"/>
                <a:gd name="connsiteX13" fmla="*/ 831850 w 2863850"/>
                <a:gd name="connsiteY13" fmla="*/ 1181100 h 1409700"/>
                <a:gd name="connsiteX14" fmla="*/ 1936750 w 2863850"/>
                <a:gd name="connsiteY14" fmla="*/ 1181100 h 1409700"/>
                <a:gd name="connsiteX15" fmla="*/ 1898650 w 2863850"/>
                <a:gd name="connsiteY15" fmla="*/ 1409700 h 1409700"/>
                <a:gd name="connsiteX16" fmla="*/ 298450 w 2863850"/>
                <a:gd name="connsiteY16" fmla="*/ 1333500 h 1409700"/>
                <a:gd name="connsiteX17" fmla="*/ 44450 w 2863850"/>
                <a:gd name="connsiteY17" fmla="*/ 952500 h 1409700"/>
                <a:gd name="connsiteX18" fmla="*/ 0 w 2863850"/>
                <a:gd name="connsiteY18" fmla="*/ 666750 h 1409700"/>
                <a:gd name="connsiteX19" fmla="*/ 38100 w 2863850"/>
                <a:gd name="connsiteY19" fmla="*/ 361950 h 1409700"/>
                <a:gd name="connsiteX20" fmla="*/ 133350 w 2863850"/>
                <a:gd name="connsiteY20" fmla="*/ 25400 h 1409700"/>
                <a:gd name="connsiteX0" fmla="*/ 133350 w 2863850"/>
                <a:gd name="connsiteY0" fmla="*/ 25400 h 1409700"/>
                <a:gd name="connsiteX1" fmla="*/ 1593850 w 2863850"/>
                <a:gd name="connsiteY1" fmla="*/ 76200 h 1409700"/>
                <a:gd name="connsiteX2" fmla="*/ 1593850 w 2863850"/>
                <a:gd name="connsiteY2" fmla="*/ 76200 h 1409700"/>
                <a:gd name="connsiteX3" fmla="*/ 1479550 w 2863850"/>
                <a:gd name="connsiteY3" fmla="*/ 266700 h 1409700"/>
                <a:gd name="connsiteX4" fmla="*/ 679450 w 2863850"/>
                <a:gd name="connsiteY4" fmla="*/ 266700 h 1409700"/>
                <a:gd name="connsiteX5" fmla="*/ 679450 w 2863850"/>
                <a:gd name="connsiteY5" fmla="*/ 457200 h 1409700"/>
                <a:gd name="connsiteX6" fmla="*/ 2355850 w 2863850"/>
                <a:gd name="connsiteY6" fmla="*/ 419100 h 1409700"/>
                <a:gd name="connsiteX7" fmla="*/ 2203450 w 2863850"/>
                <a:gd name="connsiteY7" fmla="*/ 38100 h 1409700"/>
                <a:gd name="connsiteX8" fmla="*/ 2736850 w 2863850"/>
                <a:gd name="connsiteY8" fmla="*/ 0 h 1409700"/>
                <a:gd name="connsiteX9" fmla="*/ 2813050 w 2863850"/>
                <a:gd name="connsiteY9" fmla="*/ 342900 h 1409700"/>
                <a:gd name="connsiteX10" fmla="*/ 2863850 w 2863850"/>
                <a:gd name="connsiteY10" fmla="*/ 755650 h 1409700"/>
                <a:gd name="connsiteX11" fmla="*/ 2736850 w 2863850"/>
                <a:gd name="connsiteY11" fmla="*/ 952500 h 1409700"/>
                <a:gd name="connsiteX12" fmla="*/ 831850 w 2863850"/>
                <a:gd name="connsiteY12" fmla="*/ 952500 h 1409700"/>
                <a:gd name="connsiteX13" fmla="*/ 831850 w 2863850"/>
                <a:gd name="connsiteY13" fmla="*/ 1181100 h 1409700"/>
                <a:gd name="connsiteX14" fmla="*/ 1936750 w 2863850"/>
                <a:gd name="connsiteY14" fmla="*/ 1181100 h 1409700"/>
                <a:gd name="connsiteX15" fmla="*/ 1898650 w 2863850"/>
                <a:gd name="connsiteY15" fmla="*/ 1409700 h 1409700"/>
                <a:gd name="connsiteX16" fmla="*/ 298450 w 2863850"/>
                <a:gd name="connsiteY16" fmla="*/ 1333500 h 1409700"/>
                <a:gd name="connsiteX17" fmla="*/ 44450 w 2863850"/>
                <a:gd name="connsiteY17" fmla="*/ 952500 h 1409700"/>
                <a:gd name="connsiteX18" fmla="*/ 0 w 2863850"/>
                <a:gd name="connsiteY18" fmla="*/ 666750 h 1409700"/>
                <a:gd name="connsiteX19" fmla="*/ 38100 w 2863850"/>
                <a:gd name="connsiteY19" fmla="*/ 361950 h 1409700"/>
                <a:gd name="connsiteX20" fmla="*/ 133350 w 2863850"/>
                <a:gd name="connsiteY20" fmla="*/ 25400 h 1409700"/>
                <a:gd name="connsiteX0" fmla="*/ 133350 w 2863850"/>
                <a:gd name="connsiteY0" fmla="*/ 25400 h 1409700"/>
                <a:gd name="connsiteX1" fmla="*/ 1593850 w 2863850"/>
                <a:gd name="connsiteY1" fmla="*/ 76200 h 1409700"/>
                <a:gd name="connsiteX2" fmla="*/ 1593850 w 2863850"/>
                <a:gd name="connsiteY2" fmla="*/ 76200 h 1409700"/>
                <a:gd name="connsiteX3" fmla="*/ 1479550 w 2863850"/>
                <a:gd name="connsiteY3" fmla="*/ 266700 h 1409700"/>
                <a:gd name="connsiteX4" fmla="*/ 679450 w 2863850"/>
                <a:gd name="connsiteY4" fmla="*/ 266700 h 1409700"/>
                <a:gd name="connsiteX5" fmla="*/ 679450 w 2863850"/>
                <a:gd name="connsiteY5" fmla="*/ 457200 h 1409700"/>
                <a:gd name="connsiteX6" fmla="*/ 2355850 w 2863850"/>
                <a:gd name="connsiteY6" fmla="*/ 419100 h 1409700"/>
                <a:gd name="connsiteX7" fmla="*/ 2203450 w 2863850"/>
                <a:gd name="connsiteY7" fmla="*/ 38100 h 1409700"/>
                <a:gd name="connsiteX8" fmla="*/ 2736850 w 2863850"/>
                <a:gd name="connsiteY8" fmla="*/ 0 h 1409700"/>
                <a:gd name="connsiteX9" fmla="*/ 2813050 w 2863850"/>
                <a:gd name="connsiteY9" fmla="*/ 342900 h 1409700"/>
                <a:gd name="connsiteX10" fmla="*/ 2863850 w 2863850"/>
                <a:gd name="connsiteY10" fmla="*/ 755650 h 1409700"/>
                <a:gd name="connsiteX11" fmla="*/ 2736850 w 2863850"/>
                <a:gd name="connsiteY11" fmla="*/ 952500 h 1409700"/>
                <a:gd name="connsiteX12" fmla="*/ 831850 w 2863850"/>
                <a:gd name="connsiteY12" fmla="*/ 952500 h 1409700"/>
                <a:gd name="connsiteX13" fmla="*/ 831850 w 2863850"/>
                <a:gd name="connsiteY13" fmla="*/ 1181100 h 1409700"/>
                <a:gd name="connsiteX14" fmla="*/ 1936750 w 2863850"/>
                <a:gd name="connsiteY14" fmla="*/ 1181100 h 1409700"/>
                <a:gd name="connsiteX15" fmla="*/ 1898650 w 2863850"/>
                <a:gd name="connsiteY15" fmla="*/ 1409700 h 1409700"/>
                <a:gd name="connsiteX16" fmla="*/ 298450 w 2863850"/>
                <a:gd name="connsiteY16" fmla="*/ 1333500 h 1409700"/>
                <a:gd name="connsiteX17" fmla="*/ 44450 w 2863850"/>
                <a:gd name="connsiteY17" fmla="*/ 952500 h 1409700"/>
                <a:gd name="connsiteX18" fmla="*/ 0 w 2863850"/>
                <a:gd name="connsiteY18" fmla="*/ 666750 h 1409700"/>
                <a:gd name="connsiteX19" fmla="*/ 38100 w 2863850"/>
                <a:gd name="connsiteY19" fmla="*/ 361950 h 1409700"/>
                <a:gd name="connsiteX20" fmla="*/ 133350 w 2863850"/>
                <a:gd name="connsiteY20" fmla="*/ 25400 h 1409700"/>
                <a:gd name="connsiteX0" fmla="*/ 133350 w 2863850"/>
                <a:gd name="connsiteY0" fmla="*/ 25400 h 1409700"/>
                <a:gd name="connsiteX1" fmla="*/ 1593850 w 2863850"/>
                <a:gd name="connsiteY1" fmla="*/ 76200 h 1409700"/>
                <a:gd name="connsiteX2" fmla="*/ 1593850 w 2863850"/>
                <a:gd name="connsiteY2" fmla="*/ 76200 h 1409700"/>
                <a:gd name="connsiteX3" fmla="*/ 1479550 w 2863850"/>
                <a:gd name="connsiteY3" fmla="*/ 266700 h 1409700"/>
                <a:gd name="connsiteX4" fmla="*/ 679450 w 2863850"/>
                <a:gd name="connsiteY4" fmla="*/ 266700 h 1409700"/>
                <a:gd name="connsiteX5" fmla="*/ 679450 w 2863850"/>
                <a:gd name="connsiteY5" fmla="*/ 457200 h 1409700"/>
                <a:gd name="connsiteX6" fmla="*/ 2355850 w 2863850"/>
                <a:gd name="connsiteY6" fmla="*/ 419100 h 1409700"/>
                <a:gd name="connsiteX7" fmla="*/ 2203450 w 2863850"/>
                <a:gd name="connsiteY7" fmla="*/ 38100 h 1409700"/>
                <a:gd name="connsiteX8" fmla="*/ 2736850 w 2863850"/>
                <a:gd name="connsiteY8" fmla="*/ 0 h 1409700"/>
                <a:gd name="connsiteX9" fmla="*/ 2813050 w 2863850"/>
                <a:gd name="connsiteY9" fmla="*/ 342900 h 1409700"/>
                <a:gd name="connsiteX10" fmla="*/ 2863850 w 2863850"/>
                <a:gd name="connsiteY10" fmla="*/ 755650 h 1409700"/>
                <a:gd name="connsiteX11" fmla="*/ 2794000 w 2863850"/>
                <a:gd name="connsiteY11" fmla="*/ 996950 h 1409700"/>
                <a:gd name="connsiteX12" fmla="*/ 831850 w 2863850"/>
                <a:gd name="connsiteY12" fmla="*/ 952500 h 1409700"/>
                <a:gd name="connsiteX13" fmla="*/ 831850 w 2863850"/>
                <a:gd name="connsiteY13" fmla="*/ 1181100 h 1409700"/>
                <a:gd name="connsiteX14" fmla="*/ 1936750 w 2863850"/>
                <a:gd name="connsiteY14" fmla="*/ 1181100 h 1409700"/>
                <a:gd name="connsiteX15" fmla="*/ 1898650 w 2863850"/>
                <a:gd name="connsiteY15" fmla="*/ 1409700 h 1409700"/>
                <a:gd name="connsiteX16" fmla="*/ 298450 w 2863850"/>
                <a:gd name="connsiteY16" fmla="*/ 1333500 h 1409700"/>
                <a:gd name="connsiteX17" fmla="*/ 44450 w 2863850"/>
                <a:gd name="connsiteY17" fmla="*/ 952500 h 1409700"/>
                <a:gd name="connsiteX18" fmla="*/ 0 w 2863850"/>
                <a:gd name="connsiteY18" fmla="*/ 666750 h 1409700"/>
                <a:gd name="connsiteX19" fmla="*/ 38100 w 2863850"/>
                <a:gd name="connsiteY19" fmla="*/ 361950 h 1409700"/>
                <a:gd name="connsiteX20" fmla="*/ 133350 w 2863850"/>
                <a:gd name="connsiteY20" fmla="*/ 25400 h 1409700"/>
                <a:gd name="connsiteX0" fmla="*/ 133350 w 2863850"/>
                <a:gd name="connsiteY0" fmla="*/ 25400 h 1409700"/>
                <a:gd name="connsiteX1" fmla="*/ 1593850 w 2863850"/>
                <a:gd name="connsiteY1" fmla="*/ 76200 h 1409700"/>
                <a:gd name="connsiteX2" fmla="*/ 1593850 w 2863850"/>
                <a:gd name="connsiteY2" fmla="*/ 76200 h 1409700"/>
                <a:gd name="connsiteX3" fmla="*/ 1479550 w 2863850"/>
                <a:gd name="connsiteY3" fmla="*/ 266700 h 1409700"/>
                <a:gd name="connsiteX4" fmla="*/ 679450 w 2863850"/>
                <a:gd name="connsiteY4" fmla="*/ 266700 h 1409700"/>
                <a:gd name="connsiteX5" fmla="*/ 679450 w 2863850"/>
                <a:gd name="connsiteY5" fmla="*/ 457200 h 1409700"/>
                <a:gd name="connsiteX6" fmla="*/ 2355850 w 2863850"/>
                <a:gd name="connsiteY6" fmla="*/ 419100 h 1409700"/>
                <a:gd name="connsiteX7" fmla="*/ 2203450 w 2863850"/>
                <a:gd name="connsiteY7" fmla="*/ 38100 h 1409700"/>
                <a:gd name="connsiteX8" fmla="*/ 2736850 w 2863850"/>
                <a:gd name="connsiteY8" fmla="*/ 0 h 1409700"/>
                <a:gd name="connsiteX9" fmla="*/ 2838450 w 2863850"/>
                <a:gd name="connsiteY9" fmla="*/ 336550 h 1409700"/>
                <a:gd name="connsiteX10" fmla="*/ 2863850 w 2863850"/>
                <a:gd name="connsiteY10" fmla="*/ 755650 h 1409700"/>
                <a:gd name="connsiteX11" fmla="*/ 2794000 w 2863850"/>
                <a:gd name="connsiteY11" fmla="*/ 996950 h 1409700"/>
                <a:gd name="connsiteX12" fmla="*/ 831850 w 2863850"/>
                <a:gd name="connsiteY12" fmla="*/ 952500 h 1409700"/>
                <a:gd name="connsiteX13" fmla="*/ 831850 w 2863850"/>
                <a:gd name="connsiteY13" fmla="*/ 1181100 h 1409700"/>
                <a:gd name="connsiteX14" fmla="*/ 1936750 w 2863850"/>
                <a:gd name="connsiteY14" fmla="*/ 1181100 h 1409700"/>
                <a:gd name="connsiteX15" fmla="*/ 1898650 w 2863850"/>
                <a:gd name="connsiteY15" fmla="*/ 1409700 h 1409700"/>
                <a:gd name="connsiteX16" fmla="*/ 298450 w 2863850"/>
                <a:gd name="connsiteY16" fmla="*/ 1333500 h 1409700"/>
                <a:gd name="connsiteX17" fmla="*/ 44450 w 2863850"/>
                <a:gd name="connsiteY17" fmla="*/ 952500 h 1409700"/>
                <a:gd name="connsiteX18" fmla="*/ 0 w 2863850"/>
                <a:gd name="connsiteY18" fmla="*/ 666750 h 1409700"/>
                <a:gd name="connsiteX19" fmla="*/ 38100 w 2863850"/>
                <a:gd name="connsiteY19" fmla="*/ 361950 h 1409700"/>
                <a:gd name="connsiteX20" fmla="*/ 133350 w 2863850"/>
                <a:gd name="connsiteY20" fmla="*/ 25400 h 1409700"/>
                <a:gd name="connsiteX0" fmla="*/ 133350 w 2863850"/>
                <a:gd name="connsiteY0" fmla="*/ 25400 h 1409700"/>
                <a:gd name="connsiteX1" fmla="*/ 1593850 w 2863850"/>
                <a:gd name="connsiteY1" fmla="*/ 76200 h 1409700"/>
                <a:gd name="connsiteX2" fmla="*/ 1593850 w 2863850"/>
                <a:gd name="connsiteY2" fmla="*/ 76200 h 1409700"/>
                <a:gd name="connsiteX3" fmla="*/ 1479550 w 2863850"/>
                <a:gd name="connsiteY3" fmla="*/ 266700 h 1409700"/>
                <a:gd name="connsiteX4" fmla="*/ 679450 w 2863850"/>
                <a:gd name="connsiteY4" fmla="*/ 266700 h 1409700"/>
                <a:gd name="connsiteX5" fmla="*/ 679450 w 2863850"/>
                <a:gd name="connsiteY5" fmla="*/ 457200 h 1409700"/>
                <a:gd name="connsiteX6" fmla="*/ 2355850 w 2863850"/>
                <a:gd name="connsiteY6" fmla="*/ 419100 h 1409700"/>
                <a:gd name="connsiteX7" fmla="*/ 2203450 w 2863850"/>
                <a:gd name="connsiteY7" fmla="*/ 38100 h 1409700"/>
                <a:gd name="connsiteX8" fmla="*/ 2736850 w 2863850"/>
                <a:gd name="connsiteY8" fmla="*/ 0 h 1409700"/>
                <a:gd name="connsiteX9" fmla="*/ 2838450 w 2863850"/>
                <a:gd name="connsiteY9" fmla="*/ 336550 h 1409700"/>
                <a:gd name="connsiteX10" fmla="*/ 2863850 w 2863850"/>
                <a:gd name="connsiteY10" fmla="*/ 755650 h 1409700"/>
                <a:gd name="connsiteX11" fmla="*/ 2794000 w 2863850"/>
                <a:gd name="connsiteY11" fmla="*/ 996950 h 1409700"/>
                <a:gd name="connsiteX12" fmla="*/ 831850 w 2863850"/>
                <a:gd name="connsiteY12" fmla="*/ 952500 h 1409700"/>
                <a:gd name="connsiteX13" fmla="*/ 831850 w 2863850"/>
                <a:gd name="connsiteY13" fmla="*/ 1181100 h 1409700"/>
                <a:gd name="connsiteX14" fmla="*/ 1936750 w 2863850"/>
                <a:gd name="connsiteY14" fmla="*/ 1181100 h 1409700"/>
                <a:gd name="connsiteX15" fmla="*/ 1898650 w 2863850"/>
                <a:gd name="connsiteY15" fmla="*/ 1409700 h 1409700"/>
                <a:gd name="connsiteX16" fmla="*/ 298450 w 2863850"/>
                <a:gd name="connsiteY16" fmla="*/ 1333500 h 1409700"/>
                <a:gd name="connsiteX17" fmla="*/ 44450 w 2863850"/>
                <a:gd name="connsiteY17" fmla="*/ 952500 h 1409700"/>
                <a:gd name="connsiteX18" fmla="*/ 0 w 2863850"/>
                <a:gd name="connsiteY18" fmla="*/ 666750 h 1409700"/>
                <a:gd name="connsiteX19" fmla="*/ 25400 w 2863850"/>
                <a:gd name="connsiteY19" fmla="*/ 406400 h 1409700"/>
                <a:gd name="connsiteX20" fmla="*/ 133350 w 2863850"/>
                <a:gd name="connsiteY20" fmla="*/ 25400 h 1409700"/>
                <a:gd name="connsiteX0" fmla="*/ 133350 w 2863850"/>
                <a:gd name="connsiteY0" fmla="*/ 25400 h 1409700"/>
                <a:gd name="connsiteX1" fmla="*/ 1593850 w 2863850"/>
                <a:gd name="connsiteY1" fmla="*/ 76200 h 1409700"/>
                <a:gd name="connsiteX2" fmla="*/ 1593850 w 2863850"/>
                <a:gd name="connsiteY2" fmla="*/ 76200 h 1409700"/>
                <a:gd name="connsiteX3" fmla="*/ 1479550 w 2863850"/>
                <a:gd name="connsiteY3" fmla="*/ 266700 h 1409700"/>
                <a:gd name="connsiteX4" fmla="*/ 679450 w 2863850"/>
                <a:gd name="connsiteY4" fmla="*/ 266700 h 1409700"/>
                <a:gd name="connsiteX5" fmla="*/ 679450 w 2863850"/>
                <a:gd name="connsiteY5" fmla="*/ 457200 h 1409700"/>
                <a:gd name="connsiteX6" fmla="*/ 2355850 w 2863850"/>
                <a:gd name="connsiteY6" fmla="*/ 419100 h 1409700"/>
                <a:gd name="connsiteX7" fmla="*/ 2203450 w 2863850"/>
                <a:gd name="connsiteY7" fmla="*/ 38100 h 1409700"/>
                <a:gd name="connsiteX8" fmla="*/ 2736850 w 2863850"/>
                <a:gd name="connsiteY8" fmla="*/ 0 h 1409700"/>
                <a:gd name="connsiteX9" fmla="*/ 2838450 w 2863850"/>
                <a:gd name="connsiteY9" fmla="*/ 336550 h 1409700"/>
                <a:gd name="connsiteX10" fmla="*/ 2863850 w 2863850"/>
                <a:gd name="connsiteY10" fmla="*/ 755650 h 1409700"/>
                <a:gd name="connsiteX11" fmla="*/ 2794000 w 2863850"/>
                <a:gd name="connsiteY11" fmla="*/ 996950 h 1409700"/>
                <a:gd name="connsiteX12" fmla="*/ 831850 w 2863850"/>
                <a:gd name="connsiteY12" fmla="*/ 952500 h 1409700"/>
                <a:gd name="connsiteX13" fmla="*/ 831850 w 2863850"/>
                <a:gd name="connsiteY13" fmla="*/ 1181100 h 1409700"/>
                <a:gd name="connsiteX14" fmla="*/ 1936750 w 2863850"/>
                <a:gd name="connsiteY14" fmla="*/ 1181100 h 1409700"/>
                <a:gd name="connsiteX15" fmla="*/ 1898650 w 2863850"/>
                <a:gd name="connsiteY15" fmla="*/ 1409700 h 1409700"/>
                <a:gd name="connsiteX16" fmla="*/ 298450 w 2863850"/>
                <a:gd name="connsiteY16" fmla="*/ 1333500 h 1409700"/>
                <a:gd name="connsiteX17" fmla="*/ 44450 w 2863850"/>
                <a:gd name="connsiteY17" fmla="*/ 952500 h 1409700"/>
                <a:gd name="connsiteX18" fmla="*/ 0 w 2863850"/>
                <a:gd name="connsiteY18" fmla="*/ 666750 h 1409700"/>
                <a:gd name="connsiteX19" fmla="*/ 25400 w 2863850"/>
                <a:gd name="connsiteY19" fmla="*/ 406400 h 1409700"/>
                <a:gd name="connsiteX20" fmla="*/ 133350 w 2863850"/>
                <a:gd name="connsiteY20" fmla="*/ 25400 h 1409700"/>
                <a:gd name="connsiteX0" fmla="*/ 133350 w 2863850"/>
                <a:gd name="connsiteY0" fmla="*/ 25400 h 1409700"/>
                <a:gd name="connsiteX1" fmla="*/ 1593850 w 2863850"/>
                <a:gd name="connsiteY1" fmla="*/ 76200 h 1409700"/>
                <a:gd name="connsiteX2" fmla="*/ 1593850 w 2863850"/>
                <a:gd name="connsiteY2" fmla="*/ 76200 h 1409700"/>
                <a:gd name="connsiteX3" fmla="*/ 1479550 w 2863850"/>
                <a:gd name="connsiteY3" fmla="*/ 266700 h 1409700"/>
                <a:gd name="connsiteX4" fmla="*/ 679450 w 2863850"/>
                <a:gd name="connsiteY4" fmla="*/ 266700 h 1409700"/>
                <a:gd name="connsiteX5" fmla="*/ 679450 w 2863850"/>
                <a:gd name="connsiteY5" fmla="*/ 457200 h 1409700"/>
                <a:gd name="connsiteX6" fmla="*/ 2355850 w 2863850"/>
                <a:gd name="connsiteY6" fmla="*/ 419100 h 1409700"/>
                <a:gd name="connsiteX7" fmla="*/ 2203450 w 2863850"/>
                <a:gd name="connsiteY7" fmla="*/ 38100 h 1409700"/>
                <a:gd name="connsiteX8" fmla="*/ 2736850 w 2863850"/>
                <a:gd name="connsiteY8" fmla="*/ 0 h 1409700"/>
                <a:gd name="connsiteX9" fmla="*/ 2838450 w 2863850"/>
                <a:gd name="connsiteY9" fmla="*/ 336550 h 1409700"/>
                <a:gd name="connsiteX10" fmla="*/ 2863850 w 2863850"/>
                <a:gd name="connsiteY10" fmla="*/ 755650 h 1409700"/>
                <a:gd name="connsiteX11" fmla="*/ 2794000 w 2863850"/>
                <a:gd name="connsiteY11" fmla="*/ 996950 h 1409700"/>
                <a:gd name="connsiteX12" fmla="*/ 831850 w 2863850"/>
                <a:gd name="connsiteY12" fmla="*/ 952500 h 1409700"/>
                <a:gd name="connsiteX13" fmla="*/ 831850 w 2863850"/>
                <a:gd name="connsiteY13" fmla="*/ 1181100 h 1409700"/>
                <a:gd name="connsiteX14" fmla="*/ 1936750 w 2863850"/>
                <a:gd name="connsiteY14" fmla="*/ 1181100 h 1409700"/>
                <a:gd name="connsiteX15" fmla="*/ 1898650 w 2863850"/>
                <a:gd name="connsiteY15" fmla="*/ 1409700 h 1409700"/>
                <a:gd name="connsiteX16" fmla="*/ 298450 w 2863850"/>
                <a:gd name="connsiteY16" fmla="*/ 1333500 h 1409700"/>
                <a:gd name="connsiteX17" fmla="*/ 44450 w 2863850"/>
                <a:gd name="connsiteY17" fmla="*/ 952500 h 1409700"/>
                <a:gd name="connsiteX18" fmla="*/ 0 w 2863850"/>
                <a:gd name="connsiteY18" fmla="*/ 666750 h 1409700"/>
                <a:gd name="connsiteX19" fmla="*/ 6350 w 2863850"/>
                <a:gd name="connsiteY19" fmla="*/ 419100 h 1409700"/>
                <a:gd name="connsiteX20" fmla="*/ 133350 w 2863850"/>
                <a:gd name="connsiteY20" fmla="*/ 25400 h 1409700"/>
                <a:gd name="connsiteX0" fmla="*/ 133350 w 2863850"/>
                <a:gd name="connsiteY0" fmla="*/ 25400 h 1409700"/>
                <a:gd name="connsiteX1" fmla="*/ 1593850 w 2863850"/>
                <a:gd name="connsiteY1" fmla="*/ 76200 h 1409700"/>
                <a:gd name="connsiteX2" fmla="*/ 1593850 w 2863850"/>
                <a:gd name="connsiteY2" fmla="*/ 76200 h 1409700"/>
                <a:gd name="connsiteX3" fmla="*/ 1479550 w 2863850"/>
                <a:gd name="connsiteY3" fmla="*/ 266700 h 1409700"/>
                <a:gd name="connsiteX4" fmla="*/ 679450 w 2863850"/>
                <a:gd name="connsiteY4" fmla="*/ 266700 h 1409700"/>
                <a:gd name="connsiteX5" fmla="*/ 679450 w 2863850"/>
                <a:gd name="connsiteY5" fmla="*/ 457200 h 1409700"/>
                <a:gd name="connsiteX6" fmla="*/ 2355850 w 2863850"/>
                <a:gd name="connsiteY6" fmla="*/ 419100 h 1409700"/>
                <a:gd name="connsiteX7" fmla="*/ 2203450 w 2863850"/>
                <a:gd name="connsiteY7" fmla="*/ 38100 h 1409700"/>
                <a:gd name="connsiteX8" fmla="*/ 2736850 w 2863850"/>
                <a:gd name="connsiteY8" fmla="*/ 0 h 1409700"/>
                <a:gd name="connsiteX9" fmla="*/ 2838450 w 2863850"/>
                <a:gd name="connsiteY9" fmla="*/ 336550 h 1409700"/>
                <a:gd name="connsiteX10" fmla="*/ 2863850 w 2863850"/>
                <a:gd name="connsiteY10" fmla="*/ 755650 h 1409700"/>
                <a:gd name="connsiteX11" fmla="*/ 2794000 w 2863850"/>
                <a:gd name="connsiteY11" fmla="*/ 996950 h 1409700"/>
                <a:gd name="connsiteX12" fmla="*/ 831850 w 2863850"/>
                <a:gd name="connsiteY12" fmla="*/ 952500 h 1409700"/>
                <a:gd name="connsiteX13" fmla="*/ 831850 w 2863850"/>
                <a:gd name="connsiteY13" fmla="*/ 1181100 h 1409700"/>
                <a:gd name="connsiteX14" fmla="*/ 1936750 w 2863850"/>
                <a:gd name="connsiteY14" fmla="*/ 1181100 h 1409700"/>
                <a:gd name="connsiteX15" fmla="*/ 1898650 w 2863850"/>
                <a:gd name="connsiteY15" fmla="*/ 1409700 h 1409700"/>
                <a:gd name="connsiteX16" fmla="*/ 298450 w 2863850"/>
                <a:gd name="connsiteY16" fmla="*/ 1333500 h 1409700"/>
                <a:gd name="connsiteX17" fmla="*/ 44450 w 2863850"/>
                <a:gd name="connsiteY17" fmla="*/ 952500 h 1409700"/>
                <a:gd name="connsiteX18" fmla="*/ 0 w 2863850"/>
                <a:gd name="connsiteY18" fmla="*/ 666750 h 1409700"/>
                <a:gd name="connsiteX19" fmla="*/ 6350 w 2863850"/>
                <a:gd name="connsiteY19" fmla="*/ 419100 h 1409700"/>
                <a:gd name="connsiteX20" fmla="*/ 133350 w 2863850"/>
                <a:gd name="connsiteY20" fmla="*/ 25400 h 1409700"/>
                <a:gd name="connsiteX0" fmla="*/ 133350 w 2863850"/>
                <a:gd name="connsiteY0" fmla="*/ 25400 h 1409700"/>
                <a:gd name="connsiteX1" fmla="*/ 1593850 w 2863850"/>
                <a:gd name="connsiteY1" fmla="*/ 76200 h 1409700"/>
                <a:gd name="connsiteX2" fmla="*/ 1593850 w 2863850"/>
                <a:gd name="connsiteY2" fmla="*/ 76200 h 1409700"/>
                <a:gd name="connsiteX3" fmla="*/ 1479550 w 2863850"/>
                <a:gd name="connsiteY3" fmla="*/ 266700 h 1409700"/>
                <a:gd name="connsiteX4" fmla="*/ 679450 w 2863850"/>
                <a:gd name="connsiteY4" fmla="*/ 266700 h 1409700"/>
                <a:gd name="connsiteX5" fmla="*/ 679450 w 2863850"/>
                <a:gd name="connsiteY5" fmla="*/ 457200 h 1409700"/>
                <a:gd name="connsiteX6" fmla="*/ 2355850 w 2863850"/>
                <a:gd name="connsiteY6" fmla="*/ 419100 h 1409700"/>
                <a:gd name="connsiteX7" fmla="*/ 2203450 w 2863850"/>
                <a:gd name="connsiteY7" fmla="*/ 38100 h 1409700"/>
                <a:gd name="connsiteX8" fmla="*/ 2736850 w 2863850"/>
                <a:gd name="connsiteY8" fmla="*/ 0 h 1409700"/>
                <a:gd name="connsiteX9" fmla="*/ 2838450 w 2863850"/>
                <a:gd name="connsiteY9" fmla="*/ 336550 h 1409700"/>
                <a:gd name="connsiteX10" fmla="*/ 2863850 w 2863850"/>
                <a:gd name="connsiteY10" fmla="*/ 755650 h 1409700"/>
                <a:gd name="connsiteX11" fmla="*/ 2794000 w 2863850"/>
                <a:gd name="connsiteY11" fmla="*/ 996950 h 1409700"/>
                <a:gd name="connsiteX12" fmla="*/ 831850 w 2863850"/>
                <a:gd name="connsiteY12" fmla="*/ 952500 h 1409700"/>
                <a:gd name="connsiteX13" fmla="*/ 831850 w 2863850"/>
                <a:gd name="connsiteY13" fmla="*/ 1181100 h 1409700"/>
                <a:gd name="connsiteX14" fmla="*/ 1936750 w 2863850"/>
                <a:gd name="connsiteY14" fmla="*/ 1181100 h 1409700"/>
                <a:gd name="connsiteX15" fmla="*/ 1898650 w 2863850"/>
                <a:gd name="connsiteY15" fmla="*/ 1409700 h 1409700"/>
                <a:gd name="connsiteX16" fmla="*/ 298450 w 2863850"/>
                <a:gd name="connsiteY16" fmla="*/ 1333500 h 1409700"/>
                <a:gd name="connsiteX17" fmla="*/ 44450 w 2863850"/>
                <a:gd name="connsiteY17" fmla="*/ 952500 h 1409700"/>
                <a:gd name="connsiteX18" fmla="*/ 0 w 2863850"/>
                <a:gd name="connsiteY18" fmla="*/ 666750 h 1409700"/>
                <a:gd name="connsiteX19" fmla="*/ 6350 w 2863850"/>
                <a:gd name="connsiteY19" fmla="*/ 419100 h 1409700"/>
                <a:gd name="connsiteX20" fmla="*/ 133350 w 2863850"/>
                <a:gd name="connsiteY20" fmla="*/ 25400 h 1409700"/>
                <a:gd name="connsiteX0" fmla="*/ 133350 w 2863850"/>
                <a:gd name="connsiteY0" fmla="*/ 25400 h 1409700"/>
                <a:gd name="connsiteX1" fmla="*/ 1593850 w 2863850"/>
                <a:gd name="connsiteY1" fmla="*/ 76200 h 1409700"/>
                <a:gd name="connsiteX2" fmla="*/ 1593850 w 2863850"/>
                <a:gd name="connsiteY2" fmla="*/ 76200 h 1409700"/>
                <a:gd name="connsiteX3" fmla="*/ 1479550 w 2863850"/>
                <a:gd name="connsiteY3" fmla="*/ 266700 h 1409700"/>
                <a:gd name="connsiteX4" fmla="*/ 679450 w 2863850"/>
                <a:gd name="connsiteY4" fmla="*/ 266700 h 1409700"/>
                <a:gd name="connsiteX5" fmla="*/ 679450 w 2863850"/>
                <a:gd name="connsiteY5" fmla="*/ 457200 h 1409700"/>
                <a:gd name="connsiteX6" fmla="*/ 2355850 w 2863850"/>
                <a:gd name="connsiteY6" fmla="*/ 419100 h 1409700"/>
                <a:gd name="connsiteX7" fmla="*/ 2203450 w 2863850"/>
                <a:gd name="connsiteY7" fmla="*/ 38100 h 1409700"/>
                <a:gd name="connsiteX8" fmla="*/ 2736850 w 2863850"/>
                <a:gd name="connsiteY8" fmla="*/ 0 h 1409700"/>
                <a:gd name="connsiteX9" fmla="*/ 2838450 w 2863850"/>
                <a:gd name="connsiteY9" fmla="*/ 336550 h 1409700"/>
                <a:gd name="connsiteX10" fmla="*/ 2863850 w 2863850"/>
                <a:gd name="connsiteY10" fmla="*/ 755650 h 1409700"/>
                <a:gd name="connsiteX11" fmla="*/ 2794000 w 2863850"/>
                <a:gd name="connsiteY11" fmla="*/ 996950 h 1409700"/>
                <a:gd name="connsiteX12" fmla="*/ 831850 w 2863850"/>
                <a:gd name="connsiteY12" fmla="*/ 952500 h 1409700"/>
                <a:gd name="connsiteX13" fmla="*/ 831850 w 2863850"/>
                <a:gd name="connsiteY13" fmla="*/ 1181100 h 1409700"/>
                <a:gd name="connsiteX14" fmla="*/ 1936750 w 2863850"/>
                <a:gd name="connsiteY14" fmla="*/ 1181100 h 1409700"/>
                <a:gd name="connsiteX15" fmla="*/ 1898650 w 2863850"/>
                <a:gd name="connsiteY15" fmla="*/ 1409700 h 1409700"/>
                <a:gd name="connsiteX16" fmla="*/ 298450 w 2863850"/>
                <a:gd name="connsiteY16" fmla="*/ 1333500 h 1409700"/>
                <a:gd name="connsiteX17" fmla="*/ 44450 w 2863850"/>
                <a:gd name="connsiteY17" fmla="*/ 952500 h 1409700"/>
                <a:gd name="connsiteX18" fmla="*/ 0 w 2863850"/>
                <a:gd name="connsiteY18" fmla="*/ 666750 h 1409700"/>
                <a:gd name="connsiteX19" fmla="*/ 6350 w 2863850"/>
                <a:gd name="connsiteY19" fmla="*/ 419100 h 1409700"/>
                <a:gd name="connsiteX20" fmla="*/ 133350 w 2863850"/>
                <a:gd name="connsiteY20" fmla="*/ 25400 h 1409700"/>
                <a:gd name="connsiteX0" fmla="*/ 133350 w 2863850"/>
                <a:gd name="connsiteY0" fmla="*/ 29870 h 1414170"/>
                <a:gd name="connsiteX1" fmla="*/ 1593850 w 2863850"/>
                <a:gd name="connsiteY1" fmla="*/ 80670 h 1414170"/>
                <a:gd name="connsiteX2" fmla="*/ 1593850 w 2863850"/>
                <a:gd name="connsiteY2" fmla="*/ 80670 h 1414170"/>
                <a:gd name="connsiteX3" fmla="*/ 1479550 w 2863850"/>
                <a:gd name="connsiteY3" fmla="*/ 271170 h 1414170"/>
                <a:gd name="connsiteX4" fmla="*/ 679450 w 2863850"/>
                <a:gd name="connsiteY4" fmla="*/ 271170 h 1414170"/>
                <a:gd name="connsiteX5" fmla="*/ 679450 w 2863850"/>
                <a:gd name="connsiteY5" fmla="*/ 461670 h 1414170"/>
                <a:gd name="connsiteX6" fmla="*/ 2355850 w 2863850"/>
                <a:gd name="connsiteY6" fmla="*/ 423570 h 1414170"/>
                <a:gd name="connsiteX7" fmla="*/ 2203450 w 2863850"/>
                <a:gd name="connsiteY7" fmla="*/ 42570 h 1414170"/>
                <a:gd name="connsiteX8" fmla="*/ 2736850 w 2863850"/>
                <a:gd name="connsiteY8" fmla="*/ 4470 h 1414170"/>
                <a:gd name="connsiteX9" fmla="*/ 2838450 w 2863850"/>
                <a:gd name="connsiteY9" fmla="*/ 341020 h 1414170"/>
                <a:gd name="connsiteX10" fmla="*/ 2863850 w 2863850"/>
                <a:gd name="connsiteY10" fmla="*/ 760120 h 1414170"/>
                <a:gd name="connsiteX11" fmla="*/ 2794000 w 2863850"/>
                <a:gd name="connsiteY11" fmla="*/ 1001420 h 1414170"/>
                <a:gd name="connsiteX12" fmla="*/ 831850 w 2863850"/>
                <a:gd name="connsiteY12" fmla="*/ 956970 h 1414170"/>
                <a:gd name="connsiteX13" fmla="*/ 831850 w 2863850"/>
                <a:gd name="connsiteY13" fmla="*/ 1185570 h 1414170"/>
                <a:gd name="connsiteX14" fmla="*/ 1936750 w 2863850"/>
                <a:gd name="connsiteY14" fmla="*/ 1185570 h 1414170"/>
                <a:gd name="connsiteX15" fmla="*/ 1898650 w 2863850"/>
                <a:gd name="connsiteY15" fmla="*/ 1414170 h 1414170"/>
                <a:gd name="connsiteX16" fmla="*/ 298450 w 2863850"/>
                <a:gd name="connsiteY16" fmla="*/ 1337970 h 1414170"/>
                <a:gd name="connsiteX17" fmla="*/ 44450 w 2863850"/>
                <a:gd name="connsiteY17" fmla="*/ 956970 h 1414170"/>
                <a:gd name="connsiteX18" fmla="*/ 0 w 2863850"/>
                <a:gd name="connsiteY18" fmla="*/ 671220 h 1414170"/>
                <a:gd name="connsiteX19" fmla="*/ 6350 w 2863850"/>
                <a:gd name="connsiteY19" fmla="*/ 423570 h 1414170"/>
                <a:gd name="connsiteX20" fmla="*/ 133350 w 2863850"/>
                <a:gd name="connsiteY20" fmla="*/ 29870 h 1414170"/>
                <a:gd name="connsiteX0" fmla="*/ 133350 w 2863850"/>
                <a:gd name="connsiteY0" fmla="*/ 29870 h 1414170"/>
                <a:gd name="connsiteX1" fmla="*/ 1593850 w 2863850"/>
                <a:gd name="connsiteY1" fmla="*/ 80670 h 1414170"/>
                <a:gd name="connsiteX2" fmla="*/ 1593850 w 2863850"/>
                <a:gd name="connsiteY2" fmla="*/ 80670 h 1414170"/>
                <a:gd name="connsiteX3" fmla="*/ 1479550 w 2863850"/>
                <a:gd name="connsiteY3" fmla="*/ 271170 h 1414170"/>
                <a:gd name="connsiteX4" fmla="*/ 679450 w 2863850"/>
                <a:gd name="connsiteY4" fmla="*/ 271170 h 1414170"/>
                <a:gd name="connsiteX5" fmla="*/ 679450 w 2863850"/>
                <a:gd name="connsiteY5" fmla="*/ 461670 h 1414170"/>
                <a:gd name="connsiteX6" fmla="*/ 2355850 w 2863850"/>
                <a:gd name="connsiteY6" fmla="*/ 423570 h 1414170"/>
                <a:gd name="connsiteX7" fmla="*/ 2203450 w 2863850"/>
                <a:gd name="connsiteY7" fmla="*/ 42570 h 1414170"/>
                <a:gd name="connsiteX8" fmla="*/ 2736850 w 2863850"/>
                <a:gd name="connsiteY8" fmla="*/ 4470 h 1414170"/>
                <a:gd name="connsiteX9" fmla="*/ 2838450 w 2863850"/>
                <a:gd name="connsiteY9" fmla="*/ 341020 h 1414170"/>
                <a:gd name="connsiteX10" fmla="*/ 2863850 w 2863850"/>
                <a:gd name="connsiteY10" fmla="*/ 760120 h 1414170"/>
                <a:gd name="connsiteX11" fmla="*/ 2794000 w 2863850"/>
                <a:gd name="connsiteY11" fmla="*/ 1001420 h 1414170"/>
                <a:gd name="connsiteX12" fmla="*/ 831850 w 2863850"/>
                <a:gd name="connsiteY12" fmla="*/ 956970 h 1414170"/>
                <a:gd name="connsiteX13" fmla="*/ 831850 w 2863850"/>
                <a:gd name="connsiteY13" fmla="*/ 1185570 h 1414170"/>
                <a:gd name="connsiteX14" fmla="*/ 1936750 w 2863850"/>
                <a:gd name="connsiteY14" fmla="*/ 1185570 h 1414170"/>
                <a:gd name="connsiteX15" fmla="*/ 1898650 w 2863850"/>
                <a:gd name="connsiteY15" fmla="*/ 1414170 h 1414170"/>
                <a:gd name="connsiteX16" fmla="*/ 298450 w 2863850"/>
                <a:gd name="connsiteY16" fmla="*/ 1337970 h 1414170"/>
                <a:gd name="connsiteX17" fmla="*/ 44450 w 2863850"/>
                <a:gd name="connsiteY17" fmla="*/ 956970 h 1414170"/>
                <a:gd name="connsiteX18" fmla="*/ 0 w 2863850"/>
                <a:gd name="connsiteY18" fmla="*/ 671220 h 1414170"/>
                <a:gd name="connsiteX19" fmla="*/ 6350 w 2863850"/>
                <a:gd name="connsiteY19" fmla="*/ 423570 h 1414170"/>
                <a:gd name="connsiteX20" fmla="*/ 133350 w 2863850"/>
                <a:gd name="connsiteY20" fmla="*/ 29870 h 1414170"/>
                <a:gd name="connsiteX0" fmla="*/ 133350 w 2863850"/>
                <a:gd name="connsiteY0" fmla="*/ 25400 h 1409700"/>
                <a:gd name="connsiteX1" fmla="*/ 1593850 w 2863850"/>
                <a:gd name="connsiteY1" fmla="*/ 76200 h 1409700"/>
                <a:gd name="connsiteX2" fmla="*/ 1765300 w 2863850"/>
                <a:gd name="connsiteY2" fmla="*/ 222250 h 1409700"/>
                <a:gd name="connsiteX3" fmla="*/ 1479550 w 2863850"/>
                <a:gd name="connsiteY3" fmla="*/ 266700 h 1409700"/>
                <a:gd name="connsiteX4" fmla="*/ 679450 w 2863850"/>
                <a:gd name="connsiteY4" fmla="*/ 266700 h 1409700"/>
                <a:gd name="connsiteX5" fmla="*/ 679450 w 2863850"/>
                <a:gd name="connsiteY5" fmla="*/ 457200 h 1409700"/>
                <a:gd name="connsiteX6" fmla="*/ 2355850 w 2863850"/>
                <a:gd name="connsiteY6" fmla="*/ 419100 h 1409700"/>
                <a:gd name="connsiteX7" fmla="*/ 2203450 w 2863850"/>
                <a:gd name="connsiteY7" fmla="*/ 38100 h 1409700"/>
                <a:gd name="connsiteX8" fmla="*/ 2736850 w 2863850"/>
                <a:gd name="connsiteY8" fmla="*/ 0 h 1409700"/>
                <a:gd name="connsiteX9" fmla="*/ 2838450 w 2863850"/>
                <a:gd name="connsiteY9" fmla="*/ 336550 h 1409700"/>
                <a:gd name="connsiteX10" fmla="*/ 2863850 w 2863850"/>
                <a:gd name="connsiteY10" fmla="*/ 755650 h 1409700"/>
                <a:gd name="connsiteX11" fmla="*/ 2794000 w 2863850"/>
                <a:gd name="connsiteY11" fmla="*/ 996950 h 1409700"/>
                <a:gd name="connsiteX12" fmla="*/ 831850 w 2863850"/>
                <a:gd name="connsiteY12" fmla="*/ 952500 h 1409700"/>
                <a:gd name="connsiteX13" fmla="*/ 831850 w 2863850"/>
                <a:gd name="connsiteY13" fmla="*/ 1181100 h 1409700"/>
                <a:gd name="connsiteX14" fmla="*/ 1936750 w 2863850"/>
                <a:gd name="connsiteY14" fmla="*/ 1181100 h 1409700"/>
                <a:gd name="connsiteX15" fmla="*/ 1898650 w 2863850"/>
                <a:gd name="connsiteY15" fmla="*/ 1409700 h 1409700"/>
                <a:gd name="connsiteX16" fmla="*/ 298450 w 2863850"/>
                <a:gd name="connsiteY16" fmla="*/ 1333500 h 1409700"/>
                <a:gd name="connsiteX17" fmla="*/ 44450 w 2863850"/>
                <a:gd name="connsiteY17" fmla="*/ 952500 h 1409700"/>
                <a:gd name="connsiteX18" fmla="*/ 0 w 2863850"/>
                <a:gd name="connsiteY18" fmla="*/ 666750 h 1409700"/>
                <a:gd name="connsiteX19" fmla="*/ 6350 w 2863850"/>
                <a:gd name="connsiteY19" fmla="*/ 419100 h 1409700"/>
                <a:gd name="connsiteX20" fmla="*/ 133350 w 2863850"/>
                <a:gd name="connsiteY20" fmla="*/ 25400 h 1409700"/>
                <a:gd name="connsiteX0" fmla="*/ 133350 w 2863850"/>
                <a:gd name="connsiteY0" fmla="*/ 25400 h 1409700"/>
                <a:gd name="connsiteX1" fmla="*/ 1593850 w 2863850"/>
                <a:gd name="connsiteY1" fmla="*/ 76200 h 1409700"/>
                <a:gd name="connsiteX2" fmla="*/ 1765300 w 2863850"/>
                <a:gd name="connsiteY2" fmla="*/ 222250 h 1409700"/>
                <a:gd name="connsiteX3" fmla="*/ 1479550 w 2863850"/>
                <a:gd name="connsiteY3" fmla="*/ 266700 h 1409700"/>
                <a:gd name="connsiteX4" fmla="*/ 679450 w 2863850"/>
                <a:gd name="connsiteY4" fmla="*/ 266700 h 1409700"/>
                <a:gd name="connsiteX5" fmla="*/ 679450 w 2863850"/>
                <a:gd name="connsiteY5" fmla="*/ 457200 h 1409700"/>
                <a:gd name="connsiteX6" fmla="*/ 2355850 w 2863850"/>
                <a:gd name="connsiteY6" fmla="*/ 419100 h 1409700"/>
                <a:gd name="connsiteX7" fmla="*/ 2203450 w 2863850"/>
                <a:gd name="connsiteY7" fmla="*/ 38100 h 1409700"/>
                <a:gd name="connsiteX8" fmla="*/ 2736850 w 2863850"/>
                <a:gd name="connsiteY8" fmla="*/ 0 h 1409700"/>
                <a:gd name="connsiteX9" fmla="*/ 2838450 w 2863850"/>
                <a:gd name="connsiteY9" fmla="*/ 336550 h 1409700"/>
                <a:gd name="connsiteX10" fmla="*/ 2863850 w 2863850"/>
                <a:gd name="connsiteY10" fmla="*/ 755650 h 1409700"/>
                <a:gd name="connsiteX11" fmla="*/ 2794000 w 2863850"/>
                <a:gd name="connsiteY11" fmla="*/ 996950 h 1409700"/>
                <a:gd name="connsiteX12" fmla="*/ 831850 w 2863850"/>
                <a:gd name="connsiteY12" fmla="*/ 952500 h 1409700"/>
                <a:gd name="connsiteX13" fmla="*/ 831850 w 2863850"/>
                <a:gd name="connsiteY13" fmla="*/ 1181100 h 1409700"/>
                <a:gd name="connsiteX14" fmla="*/ 1936750 w 2863850"/>
                <a:gd name="connsiteY14" fmla="*/ 1181100 h 1409700"/>
                <a:gd name="connsiteX15" fmla="*/ 1898650 w 2863850"/>
                <a:gd name="connsiteY15" fmla="*/ 1409700 h 1409700"/>
                <a:gd name="connsiteX16" fmla="*/ 298450 w 2863850"/>
                <a:gd name="connsiteY16" fmla="*/ 1333500 h 1409700"/>
                <a:gd name="connsiteX17" fmla="*/ 44450 w 2863850"/>
                <a:gd name="connsiteY17" fmla="*/ 952500 h 1409700"/>
                <a:gd name="connsiteX18" fmla="*/ 0 w 2863850"/>
                <a:gd name="connsiteY18" fmla="*/ 666750 h 1409700"/>
                <a:gd name="connsiteX19" fmla="*/ 6350 w 2863850"/>
                <a:gd name="connsiteY19" fmla="*/ 419100 h 1409700"/>
                <a:gd name="connsiteX20" fmla="*/ 133350 w 2863850"/>
                <a:gd name="connsiteY20" fmla="*/ 25400 h 1409700"/>
                <a:gd name="connsiteX0" fmla="*/ 133350 w 2863850"/>
                <a:gd name="connsiteY0" fmla="*/ 25400 h 1409700"/>
                <a:gd name="connsiteX1" fmla="*/ 1593850 w 2863850"/>
                <a:gd name="connsiteY1" fmla="*/ 76200 h 1409700"/>
                <a:gd name="connsiteX2" fmla="*/ 1765300 w 2863850"/>
                <a:gd name="connsiteY2" fmla="*/ 222250 h 1409700"/>
                <a:gd name="connsiteX3" fmla="*/ 1479550 w 2863850"/>
                <a:gd name="connsiteY3" fmla="*/ 266700 h 1409700"/>
                <a:gd name="connsiteX4" fmla="*/ 679450 w 2863850"/>
                <a:gd name="connsiteY4" fmla="*/ 266700 h 1409700"/>
                <a:gd name="connsiteX5" fmla="*/ 679450 w 2863850"/>
                <a:gd name="connsiteY5" fmla="*/ 457200 h 1409700"/>
                <a:gd name="connsiteX6" fmla="*/ 2355850 w 2863850"/>
                <a:gd name="connsiteY6" fmla="*/ 419100 h 1409700"/>
                <a:gd name="connsiteX7" fmla="*/ 2203450 w 2863850"/>
                <a:gd name="connsiteY7" fmla="*/ 38100 h 1409700"/>
                <a:gd name="connsiteX8" fmla="*/ 2736850 w 2863850"/>
                <a:gd name="connsiteY8" fmla="*/ 0 h 1409700"/>
                <a:gd name="connsiteX9" fmla="*/ 2838450 w 2863850"/>
                <a:gd name="connsiteY9" fmla="*/ 336550 h 1409700"/>
                <a:gd name="connsiteX10" fmla="*/ 2863850 w 2863850"/>
                <a:gd name="connsiteY10" fmla="*/ 755650 h 1409700"/>
                <a:gd name="connsiteX11" fmla="*/ 2794000 w 2863850"/>
                <a:gd name="connsiteY11" fmla="*/ 996950 h 1409700"/>
                <a:gd name="connsiteX12" fmla="*/ 831850 w 2863850"/>
                <a:gd name="connsiteY12" fmla="*/ 952500 h 1409700"/>
                <a:gd name="connsiteX13" fmla="*/ 831850 w 2863850"/>
                <a:gd name="connsiteY13" fmla="*/ 1181100 h 1409700"/>
                <a:gd name="connsiteX14" fmla="*/ 1936750 w 2863850"/>
                <a:gd name="connsiteY14" fmla="*/ 1181100 h 1409700"/>
                <a:gd name="connsiteX15" fmla="*/ 1898650 w 2863850"/>
                <a:gd name="connsiteY15" fmla="*/ 1409700 h 1409700"/>
                <a:gd name="connsiteX16" fmla="*/ 298450 w 2863850"/>
                <a:gd name="connsiteY16" fmla="*/ 1333500 h 1409700"/>
                <a:gd name="connsiteX17" fmla="*/ 44450 w 2863850"/>
                <a:gd name="connsiteY17" fmla="*/ 952500 h 1409700"/>
                <a:gd name="connsiteX18" fmla="*/ 0 w 2863850"/>
                <a:gd name="connsiteY18" fmla="*/ 666750 h 1409700"/>
                <a:gd name="connsiteX19" fmla="*/ 6350 w 2863850"/>
                <a:gd name="connsiteY19" fmla="*/ 419100 h 1409700"/>
                <a:gd name="connsiteX20" fmla="*/ 133350 w 2863850"/>
                <a:gd name="connsiteY20" fmla="*/ 25400 h 1409700"/>
                <a:gd name="connsiteX0" fmla="*/ 133350 w 2863850"/>
                <a:gd name="connsiteY0" fmla="*/ 25400 h 1409700"/>
                <a:gd name="connsiteX1" fmla="*/ 1593850 w 2863850"/>
                <a:gd name="connsiteY1" fmla="*/ 76200 h 1409700"/>
                <a:gd name="connsiteX2" fmla="*/ 1765300 w 2863850"/>
                <a:gd name="connsiteY2" fmla="*/ 222250 h 1409700"/>
                <a:gd name="connsiteX3" fmla="*/ 1479550 w 2863850"/>
                <a:gd name="connsiteY3" fmla="*/ 266700 h 1409700"/>
                <a:gd name="connsiteX4" fmla="*/ 679450 w 2863850"/>
                <a:gd name="connsiteY4" fmla="*/ 266700 h 1409700"/>
                <a:gd name="connsiteX5" fmla="*/ 679450 w 2863850"/>
                <a:gd name="connsiteY5" fmla="*/ 457200 h 1409700"/>
                <a:gd name="connsiteX6" fmla="*/ 2355850 w 2863850"/>
                <a:gd name="connsiteY6" fmla="*/ 419100 h 1409700"/>
                <a:gd name="connsiteX7" fmla="*/ 2203450 w 2863850"/>
                <a:gd name="connsiteY7" fmla="*/ 38100 h 1409700"/>
                <a:gd name="connsiteX8" fmla="*/ 2736850 w 2863850"/>
                <a:gd name="connsiteY8" fmla="*/ 0 h 1409700"/>
                <a:gd name="connsiteX9" fmla="*/ 2838450 w 2863850"/>
                <a:gd name="connsiteY9" fmla="*/ 336550 h 1409700"/>
                <a:gd name="connsiteX10" fmla="*/ 2863850 w 2863850"/>
                <a:gd name="connsiteY10" fmla="*/ 755650 h 1409700"/>
                <a:gd name="connsiteX11" fmla="*/ 2794000 w 2863850"/>
                <a:gd name="connsiteY11" fmla="*/ 996950 h 1409700"/>
                <a:gd name="connsiteX12" fmla="*/ 831850 w 2863850"/>
                <a:gd name="connsiteY12" fmla="*/ 952500 h 1409700"/>
                <a:gd name="connsiteX13" fmla="*/ 831850 w 2863850"/>
                <a:gd name="connsiteY13" fmla="*/ 1181100 h 1409700"/>
                <a:gd name="connsiteX14" fmla="*/ 1936750 w 2863850"/>
                <a:gd name="connsiteY14" fmla="*/ 1181100 h 1409700"/>
                <a:gd name="connsiteX15" fmla="*/ 1898650 w 2863850"/>
                <a:gd name="connsiteY15" fmla="*/ 1409700 h 1409700"/>
                <a:gd name="connsiteX16" fmla="*/ 298450 w 2863850"/>
                <a:gd name="connsiteY16" fmla="*/ 1333500 h 1409700"/>
                <a:gd name="connsiteX17" fmla="*/ 44450 w 2863850"/>
                <a:gd name="connsiteY17" fmla="*/ 952500 h 1409700"/>
                <a:gd name="connsiteX18" fmla="*/ 0 w 2863850"/>
                <a:gd name="connsiteY18" fmla="*/ 666750 h 1409700"/>
                <a:gd name="connsiteX19" fmla="*/ 6350 w 2863850"/>
                <a:gd name="connsiteY19" fmla="*/ 419100 h 1409700"/>
                <a:gd name="connsiteX20" fmla="*/ 133350 w 2863850"/>
                <a:gd name="connsiteY20" fmla="*/ 25400 h 1409700"/>
                <a:gd name="connsiteX0" fmla="*/ 133350 w 2863850"/>
                <a:gd name="connsiteY0" fmla="*/ 25400 h 1409700"/>
                <a:gd name="connsiteX1" fmla="*/ 1593850 w 2863850"/>
                <a:gd name="connsiteY1" fmla="*/ 76200 h 1409700"/>
                <a:gd name="connsiteX2" fmla="*/ 1765300 w 2863850"/>
                <a:gd name="connsiteY2" fmla="*/ 222250 h 1409700"/>
                <a:gd name="connsiteX3" fmla="*/ 1479550 w 2863850"/>
                <a:gd name="connsiteY3" fmla="*/ 266700 h 1409700"/>
                <a:gd name="connsiteX4" fmla="*/ 679450 w 2863850"/>
                <a:gd name="connsiteY4" fmla="*/ 266700 h 1409700"/>
                <a:gd name="connsiteX5" fmla="*/ 679450 w 2863850"/>
                <a:gd name="connsiteY5" fmla="*/ 457200 h 1409700"/>
                <a:gd name="connsiteX6" fmla="*/ 2355850 w 2863850"/>
                <a:gd name="connsiteY6" fmla="*/ 419100 h 1409700"/>
                <a:gd name="connsiteX7" fmla="*/ 2203450 w 2863850"/>
                <a:gd name="connsiteY7" fmla="*/ 38100 h 1409700"/>
                <a:gd name="connsiteX8" fmla="*/ 2736850 w 2863850"/>
                <a:gd name="connsiteY8" fmla="*/ 0 h 1409700"/>
                <a:gd name="connsiteX9" fmla="*/ 2838450 w 2863850"/>
                <a:gd name="connsiteY9" fmla="*/ 336550 h 1409700"/>
                <a:gd name="connsiteX10" fmla="*/ 2863850 w 2863850"/>
                <a:gd name="connsiteY10" fmla="*/ 755650 h 1409700"/>
                <a:gd name="connsiteX11" fmla="*/ 2794000 w 2863850"/>
                <a:gd name="connsiteY11" fmla="*/ 996950 h 1409700"/>
                <a:gd name="connsiteX12" fmla="*/ 831850 w 2863850"/>
                <a:gd name="connsiteY12" fmla="*/ 952500 h 1409700"/>
                <a:gd name="connsiteX13" fmla="*/ 831850 w 2863850"/>
                <a:gd name="connsiteY13" fmla="*/ 1181100 h 1409700"/>
                <a:gd name="connsiteX14" fmla="*/ 1936750 w 2863850"/>
                <a:gd name="connsiteY14" fmla="*/ 1181100 h 1409700"/>
                <a:gd name="connsiteX15" fmla="*/ 1898650 w 2863850"/>
                <a:gd name="connsiteY15" fmla="*/ 1409700 h 1409700"/>
                <a:gd name="connsiteX16" fmla="*/ 298450 w 2863850"/>
                <a:gd name="connsiteY16" fmla="*/ 1333500 h 1409700"/>
                <a:gd name="connsiteX17" fmla="*/ 44450 w 2863850"/>
                <a:gd name="connsiteY17" fmla="*/ 952500 h 1409700"/>
                <a:gd name="connsiteX18" fmla="*/ 0 w 2863850"/>
                <a:gd name="connsiteY18" fmla="*/ 666750 h 1409700"/>
                <a:gd name="connsiteX19" fmla="*/ 6350 w 2863850"/>
                <a:gd name="connsiteY19" fmla="*/ 419100 h 1409700"/>
                <a:gd name="connsiteX20" fmla="*/ 133350 w 2863850"/>
                <a:gd name="connsiteY20" fmla="*/ 25400 h 1409700"/>
                <a:gd name="connsiteX0" fmla="*/ 133350 w 2863850"/>
                <a:gd name="connsiteY0" fmla="*/ 25400 h 1409700"/>
                <a:gd name="connsiteX1" fmla="*/ 1593850 w 2863850"/>
                <a:gd name="connsiteY1" fmla="*/ 76200 h 1409700"/>
                <a:gd name="connsiteX2" fmla="*/ 1765300 w 2863850"/>
                <a:gd name="connsiteY2" fmla="*/ 222250 h 1409700"/>
                <a:gd name="connsiteX3" fmla="*/ 1479550 w 2863850"/>
                <a:gd name="connsiteY3" fmla="*/ 266700 h 1409700"/>
                <a:gd name="connsiteX4" fmla="*/ 679450 w 2863850"/>
                <a:gd name="connsiteY4" fmla="*/ 266700 h 1409700"/>
                <a:gd name="connsiteX5" fmla="*/ 679450 w 2863850"/>
                <a:gd name="connsiteY5" fmla="*/ 457200 h 1409700"/>
                <a:gd name="connsiteX6" fmla="*/ 2355850 w 2863850"/>
                <a:gd name="connsiteY6" fmla="*/ 419100 h 1409700"/>
                <a:gd name="connsiteX7" fmla="*/ 2203450 w 2863850"/>
                <a:gd name="connsiteY7" fmla="*/ 38100 h 1409700"/>
                <a:gd name="connsiteX8" fmla="*/ 2736850 w 2863850"/>
                <a:gd name="connsiteY8" fmla="*/ 0 h 1409700"/>
                <a:gd name="connsiteX9" fmla="*/ 2838450 w 2863850"/>
                <a:gd name="connsiteY9" fmla="*/ 336550 h 1409700"/>
                <a:gd name="connsiteX10" fmla="*/ 2863850 w 2863850"/>
                <a:gd name="connsiteY10" fmla="*/ 755650 h 1409700"/>
                <a:gd name="connsiteX11" fmla="*/ 2794000 w 2863850"/>
                <a:gd name="connsiteY11" fmla="*/ 996950 h 1409700"/>
                <a:gd name="connsiteX12" fmla="*/ 831850 w 2863850"/>
                <a:gd name="connsiteY12" fmla="*/ 952500 h 1409700"/>
                <a:gd name="connsiteX13" fmla="*/ 831850 w 2863850"/>
                <a:gd name="connsiteY13" fmla="*/ 1181100 h 1409700"/>
                <a:gd name="connsiteX14" fmla="*/ 1936750 w 2863850"/>
                <a:gd name="connsiteY14" fmla="*/ 1181100 h 1409700"/>
                <a:gd name="connsiteX15" fmla="*/ 1898650 w 2863850"/>
                <a:gd name="connsiteY15" fmla="*/ 1409700 h 1409700"/>
                <a:gd name="connsiteX16" fmla="*/ 298450 w 2863850"/>
                <a:gd name="connsiteY16" fmla="*/ 1333500 h 1409700"/>
                <a:gd name="connsiteX17" fmla="*/ 44450 w 2863850"/>
                <a:gd name="connsiteY17" fmla="*/ 952500 h 1409700"/>
                <a:gd name="connsiteX18" fmla="*/ 0 w 2863850"/>
                <a:gd name="connsiteY18" fmla="*/ 666750 h 1409700"/>
                <a:gd name="connsiteX19" fmla="*/ 6350 w 2863850"/>
                <a:gd name="connsiteY19" fmla="*/ 419100 h 1409700"/>
                <a:gd name="connsiteX20" fmla="*/ 133350 w 2863850"/>
                <a:gd name="connsiteY20" fmla="*/ 25400 h 1409700"/>
                <a:gd name="connsiteX0" fmla="*/ 133350 w 2863850"/>
                <a:gd name="connsiteY0" fmla="*/ 25400 h 1409700"/>
                <a:gd name="connsiteX1" fmla="*/ 1593850 w 2863850"/>
                <a:gd name="connsiteY1" fmla="*/ 76200 h 1409700"/>
                <a:gd name="connsiteX2" fmla="*/ 1765300 w 2863850"/>
                <a:gd name="connsiteY2" fmla="*/ 222250 h 1409700"/>
                <a:gd name="connsiteX3" fmla="*/ 1479550 w 2863850"/>
                <a:gd name="connsiteY3" fmla="*/ 266700 h 1409700"/>
                <a:gd name="connsiteX4" fmla="*/ 679450 w 2863850"/>
                <a:gd name="connsiteY4" fmla="*/ 266700 h 1409700"/>
                <a:gd name="connsiteX5" fmla="*/ 679450 w 2863850"/>
                <a:gd name="connsiteY5" fmla="*/ 457200 h 1409700"/>
                <a:gd name="connsiteX6" fmla="*/ 2355850 w 2863850"/>
                <a:gd name="connsiteY6" fmla="*/ 419100 h 1409700"/>
                <a:gd name="connsiteX7" fmla="*/ 2203450 w 2863850"/>
                <a:gd name="connsiteY7" fmla="*/ 38100 h 1409700"/>
                <a:gd name="connsiteX8" fmla="*/ 2736850 w 2863850"/>
                <a:gd name="connsiteY8" fmla="*/ 0 h 1409700"/>
                <a:gd name="connsiteX9" fmla="*/ 2838450 w 2863850"/>
                <a:gd name="connsiteY9" fmla="*/ 336550 h 1409700"/>
                <a:gd name="connsiteX10" fmla="*/ 2863850 w 2863850"/>
                <a:gd name="connsiteY10" fmla="*/ 755650 h 1409700"/>
                <a:gd name="connsiteX11" fmla="*/ 2794000 w 2863850"/>
                <a:gd name="connsiteY11" fmla="*/ 996950 h 1409700"/>
                <a:gd name="connsiteX12" fmla="*/ 831850 w 2863850"/>
                <a:gd name="connsiteY12" fmla="*/ 952500 h 1409700"/>
                <a:gd name="connsiteX13" fmla="*/ 831850 w 2863850"/>
                <a:gd name="connsiteY13" fmla="*/ 1181100 h 1409700"/>
                <a:gd name="connsiteX14" fmla="*/ 1936750 w 2863850"/>
                <a:gd name="connsiteY14" fmla="*/ 1181100 h 1409700"/>
                <a:gd name="connsiteX15" fmla="*/ 1898650 w 2863850"/>
                <a:gd name="connsiteY15" fmla="*/ 1409700 h 1409700"/>
                <a:gd name="connsiteX16" fmla="*/ 298450 w 2863850"/>
                <a:gd name="connsiteY16" fmla="*/ 1333500 h 1409700"/>
                <a:gd name="connsiteX17" fmla="*/ 44450 w 2863850"/>
                <a:gd name="connsiteY17" fmla="*/ 952500 h 1409700"/>
                <a:gd name="connsiteX18" fmla="*/ 0 w 2863850"/>
                <a:gd name="connsiteY18" fmla="*/ 666750 h 1409700"/>
                <a:gd name="connsiteX19" fmla="*/ 6350 w 2863850"/>
                <a:gd name="connsiteY19" fmla="*/ 419100 h 1409700"/>
                <a:gd name="connsiteX20" fmla="*/ 133350 w 2863850"/>
                <a:gd name="connsiteY20" fmla="*/ 25400 h 1409700"/>
                <a:gd name="connsiteX0" fmla="*/ 133350 w 2863850"/>
                <a:gd name="connsiteY0" fmla="*/ 25400 h 1409700"/>
                <a:gd name="connsiteX1" fmla="*/ 1593850 w 2863850"/>
                <a:gd name="connsiteY1" fmla="*/ 76200 h 1409700"/>
                <a:gd name="connsiteX2" fmla="*/ 1765300 w 2863850"/>
                <a:gd name="connsiteY2" fmla="*/ 222250 h 1409700"/>
                <a:gd name="connsiteX3" fmla="*/ 1479550 w 2863850"/>
                <a:gd name="connsiteY3" fmla="*/ 266700 h 1409700"/>
                <a:gd name="connsiteX4" fmla="*/ 679450 w 2863850"/>
                <a:gd name="connsiteY4" fmla="*/ 266700 h 1409700"/>
                <a:gd name="connsiteX5" fmla="*/ 679450 w 2863850"/>
                <a:gd name="connsiteY5" fmla="*/ 457200 h 1409700"/>
                <a:gd name="connsiteX6" fmla="*/ 2355850 w 2863850"/>
                <a:gd name="connsiteY6" fmla="*/ 419100 h 1409700"/>
                <a:gd name="connsiteX7" fmla="*/ 2203450 w 2863850"/>
                <a:gd name="connsiteY7" fmla="*/ 38100 h 1409700"/>
                <a:gd name="connsiteX8" fmla="*/ 2736850 w 2863850"/>
                <a:gd name="connsiteY8" fmla="*/ 0 h 1409700"/>
                <a:gd name="connsiteX9" fmla="*/ 2838450 w 2863850"/>
                <a:gd name="connsiteY9" fmla="*/ 336550 h 1409700"/>
                <a:gd name="connsiteX10" fmla="*/ 2863850 w 2863850"/>
                <a:gd name="connsiteY10" fmla="*/ 755650 h 1409700"/>
                <a:gd name="connsiteX11" fmla="*/ 2794000 w 2863850"/>
                <a:gd name="connsiteY11" fmla="*/ 996950 h 1409700"/>
                <a:gd name="connsiteX12" fmla="*/ 831850 w 2863850"/>
                <a:gd name="connsiteY12" fmla="*/ 952500 h 1409700"/>
                <a:gd name="connsiteX13" fmla="*/ 831850 w 2863850"/>
                <a:gd name="connsiteY13" fmla="*/ 1181100 h 1409700"/>
                <a:gd name="connsiteX14" fmla="*/ 1936750 w 2863850"/>
                <a:gd name="connsiteY14" fmla="*/ 1181100 h 1409700"/>
                <a:gd name="connsiteX15" fmla="*/ 1898650 w 2863850"/>
                <a:gd name="connsiteY15" fmla="*/ 1409700 h 1409700"/>
                <a:gd name="connsiteX16" fmla="*/ 298450 w 2863850"/>
                <a:gd name="connsiteY16" fmla="*/ 1333500 h 1409700"/>
                <a:gd name="connsiteX17" fmla="*/ 44450 w 2863850"/>
                <a:gd name="connsiteY17" fmla="*/ 952500 h 1409700"/>
                <a:gd name="connsiteX18" fmla="*/ 0 w 2863850"/>
                <a:gd name="connsiteY18" fmla="*/ 666750 h 1409700"/>
                <a:gd name="connsiteX19" fmla="*/ 6350 w 2863850"/>
                <a:gd name="connsiteY19" fmla="*/ 419100 h 1409700"/>
                <a:gd name="connsiteX20" fmla="*/ 133350 w 2863850"/>
                <a:gd name="connsiteY20" fmla="*/ 25400 h 1409700"/>
                <a:gd name="connsiteX0" fmla="*/ 133350 w 2863850"/>
                <a:gd name="connsiteY0" fmla="*/ 25400 h 1409700"/>
                <a:gd name="connsiteX1" fmla="*/ 1593850 w 2863850"/>
                <a:gd name="connsiteY1" fmla="*/ 76200 h 1409700"/>
                <a:gd name="connsiteX2" fmla="*/ 1765300 w 2863850"/>
                <a:gd name="connsiteY2" fmla="*/ 222250 h 1409700"/>
                <a:gd name="connsiteX3" fmla="*/ 1479550 w 2863850"/>
                <a:gd name="connsiteY3" fmla="*/ 266700 h 1409700"/>
                <a:gd name="connsiteX4" fmla="*/ 679450 w 2863850"/>
                <a:gd name="connsiteY4" fmla="*/ 266700 h 1409700"/>
                <a:gd name="connsiteX5" fmla="*/ 679450 w 2863850"/>
                <a:gd name="connsiteY5" fmla="*/ 457200 h 1409700"/>
                <a:gd name="connsiteX6" fmla="*/ 2355850 w 2863850"/>
                <a:gd name="connsiteY6" fmla="*/ 419100 h 1409700"/>
                <a:gd name="connsiteX7" fmla="*/ 2203450 w 2863850"/>
                <a:gd name="connsiteY7" fmla="*/ 38100 h 1409700"/>
                <a:gd name="connsiteX8" fmla="*/ 2736850 w 2863850"/>
                <a:gd name="connsiteY8" fmla="*/ 0 h 1409700"/>
                <a:gd name="connsiteX9" fmla="*/ 2838450 w 2863850"/>
                <a:gd name="connsiteY9" fmla="*/ 336550 h 1409700"/>
                <a:gd name="connsiteX10" fmla="*/ 2863850 w 2863850"/>
                <a:gd name="connsiteY10" fmla="*/ 755650 h 1409700"/>
                <a:gd name="connsiteX11" fmla="*/ 2794000 w 2863850"/>
                <a:gd name="connsiteY11" fmla="*/ 996950 h 1409700"/>
                <a:gd name="connsiteX12" fmla="*/ 831850 w 2863850"/>
                <a:gd name="connsiteY12" fmla="*/ 952500 h 1409700"/>
                <a:gd name="connsiteX13" fmla="*/ 831850 w 2863850"/>
                <a:gd name="connsiteY13" fmla="*/ 1181100 h 1409700"/>
                <a:gd name="connsiteX14" fmla="*/ 1936750 w 2863850"/>
                <a:gd name="connsiteY14" fmla="*/ 1181100 h 1409700"/>
                <a:gd name="connsiteX15" fmla="*/ 1898650 w 2863850"/>
                <a:gd name="connsiteY15" fmla="*/ 1409700 h 1409700"/>
                <a:gd name="connsiteX16" fmla="*/ 298450 w 2863850"/>
                <a:gd name="connsiteY16" fmla="*/ 1333500 h 1409700"/>
                <a:gd name="connsiteX17" fmla="*/ 44450 w 2863850"/>
                <a:gd name="connsiteY17" fmla="*/ 952500 h 1409700"/>
                <a:gd name="connsiteX18" fmla="*/ 0 w 2863850"/>
                <a:gd name="connsiteY18" fmla="*/ 666750 h 1409700"/>
                <a:gd name="connsiteX19" fmla="*/ 6350 w 2863850"/>
                <a:gd name="connsiteY19" fmla="*/ 419100 h 1409700"/>
                <a:gd name="connsiteX20" fmla="*/ 133350 w 2863850"/>
                <a:gd name="connsiteY20" fmla="*/ 25400 h 1409700"/>
                <a:gd name="connsiteX0" fmla="*/ 133350 w 2863850"/>
                <a:gd name="connsiteY0" fmla="*/ 60222 h 1444522"/>
                <a:gd name="connsiteX1" fmla="*/ 1593850 w 2863850"/>
                <a:gd name="connsiteY1" fmla="*/ 111022 h 1444522"/>
                <a:gd name="connsiteX2" fmla="*/ 1765300 w 2863850"/>
                <a:gd name="connsiteY2" fmla="*/ 257072 h 1444522"/>
                <a:gd name="connsiteX3" fmla="*/ 1479550 w 2863850"/>
                <a:gd name="connsiteY3" fmla="*/ 301522 h 1444522"/>
                <a:gd name="connsiteX4" fmla="*/ 679450 w 2863850"/>
                <a:gd name="connsiteY4" fmla="*/ 301522 h 1444522"/>
                <a:gd name="connsiteX5" fmla="*/ 679450 w 2863850"/>
                <a:gd name="connsiteY5" fmla="*/ 492022 h 1444522"/>
                <a:gd name="connsiteX6" fmla="*/ 2355850 w 2863850"/>
                <a:gd name="connsiteY6" fmla="*/ 453922 h 1444522"/>
                <a:gd name="connsiteX7" fmla="*/ 2203450 w 2863850"/>
                <a:gd name="connsiteY7" fmla="*/ 72922 h 1444522"/>
                <a:gd name="connsiteX8" fmla="*/ 2736850 w 2863850"/>
                <a:gd name="connsiteY8" fmla="*/ 34822 h 1444522"/>
                <a:gd name="connsiteX9" fmla="*/ 2838450 w 2863850"/>
                <a:gd name="connsiteY9" fmla="*/ 371372 h 1444522"/>
                <a:gd name="connsiteX10" fmla="*/ 2863850 w 2863850"/>
                <a:gd name="connsiteY10" fmla="*/ 790472 h 1444522"/>
                <a:gd name="connsiteX11" fmla="*/ 2794000 w 2863850"/>
                <a:gd name="connsiteY11" fmla="*/ 1031772 h 1444522"/>
                <a:gd name="connsiteX12" fmla="*/ 831850 w 2863850"/>
                <a:gd name="connsiteY12" fmla="*/ 987322 h 1444522"/>
                <a:gd name="connsiteX13" fmla="*/ 831850 w 2863850"/>
                <a:gd name="connsiteY13" fmla="*/ 1215922 h 1444522"/>
                <a:gd name="connsiteX14" fmla="*/ 1936750 w 2863850"/>
                <a:gd name="connsiteY14" fmla="*/ 1215922 h 1444522"/>
                <a:gd name="connsiteX15" fmla="*/ 1898650 w 2863850"/>
                <a:gd name="connsiteY15" fmla="*/ 1444522 h 1444522"/>
                <a:gd name="connsiteX16" fmla="*/ 298450 w 2863850"/>
                <a:gd name="connsiteY16" fmla="*/ 1368322 h 1444522"/>
                <a:gd name="connsiteX17" fmla="*/ 44450 w 2863850"/>
                <a:gd name="connsiteY17" fmla="*/ 987322 h 1444522"/>
                <a:gd name="connsiteX18" fmla="*/ 0 w 2863850"/>
                <a:gd name="connsiteY18" fmla="*/ 701572 h 1444522"/>
                <a:gd name="connsiteX19" fmla="*/ 6350 w 2863850"/>
                <a:gd name="connsiteY19" fmla="*/ 453922 h 1444522"/>
                <a:gd name="connsiteX20" fmla="*/ 133350 w 2863850"/>
                <a:gd name="connsiteY20" fmla="*/ 60222 h 1444522"/>
                <a:gd name="connsiteX0" fmla="*/ 133350 w 2863850"/>
                <a:gd name="connsiteY0" fmla="*/ 60222 h 1444522"/>
                <a:gd name="connsiteX1" fmla="*/ 1593850 w 2863850"/>
                <a:gd name="connsiteY1" fmla="*/ 111022 h 1444522"/>
                <a:gd name="connsiteX2" fmla="*/ 1765300 w 2863850"/>
                <a:gd name="connsiteY2" fmla="*/ 257072 h 1444522"/>
                <a:gd name="connsiteX3" fmla="*/ 1479550 w 2863850"/>
                <a:gd name="connsiteY3" fmla="*/ 301522 h 1444522"/>
                <a:gd name="connsiteX4" fmla="*/ 679450 w 2863850"/>
                <a:gd name="connsiteY4" fmla="*/ 301522 h 1444522"/>
                <a:gd name="connsiteX5" fmla="*/ 679450 w 2863850"/>
                <a:gd name="connsiteY5" fmla="*/ 492022 h 1444522"/>
                <a:gd name="connsiteX6" fmla="*/ 2355850 w 2863850"/>
                <a:gd name="connsiteY6" fmla="*/ 453922 h 1444522"/>
                <a:gd name="connsiteX7" fmla="*/ 2203450 w 2863850"/>
                <a:gd name="connsiteY7" fmla="*/ 72922 h 1444522"/>
                <a:gd name="connsiteX8" fmla="*/ 2736850 w 2863850"/>
                <a:gd name="connsiteY8" fmla="*/ 34822 h 1444522"/>
                <a:gd name="connsiteX9" fmla="*/ 2838450 w 2863850"/>
                <a:gd name="connsiteY9" fmla="*/ 371372 h 1444522"/>
                <a:gd name="connsiteX10" fmla="*/ 2863850 w 2863850"/>
                <a:gd name="connsiteY10" fmla="*/ 790472 h 1444522"/>
                <a:gd name="connsiteX11" fmla="*/ 2794000 w 2863850"/>
                <a:gd name="connsiteY11" fmla="*/ 1031772 h 1444522"/>
                <a:gd name="connsiteX12" fmla="*/ 831850 w 2863850"/>
                <a:gd name="connsiteY12" fmla="*/ 987322 h 1444522"/>
                <a:gd name="connsiteX13" fmla="*/ 831850 w 2863850"/>
                <a:gd name="connsiteY13" fmla="*/ 1215922 h 1444522"/>
                <a:gd name="connsiteX14" fmla="*/ 1936750 w 2863850"/>
                <a:gd name="connsiteY14" fmla="*/ 1215922 h 1444522"/>
                <a:gd name="connsiteX15" fmla="*/ 1898650 w 2863850"/>
                <a:gd name="connsiteY15" fmla="*/ 1444522 h 1444522"/>
                <a:gd name="connsiteX16" fmla="*/ 298450 w 2863850"/>
                <a:gd name="connsiteY16" fmla="*/ 1368322 h 1444522"/>
                <a:gd name="connsiteX17" fmla="*/ 44450 w 2863850"/>
                <a:gd name="connsiteY17" fmla="*/ 987322 h 1444522"/>
                <a:gd name="connsiteX18" fmla="*/ 0 w 2863850"/>
                <a:gd name="connsiteY18" fmla="*/ 701572 h 1444522"/>
                <a:gd name="connsiteX19" fmla="*/ 6350 w 2863850"/>
                <a:gd name="connsiteY19" fmla="*/ 453922 h 1444522"/>
                <a:gd name="connsiteX20" fmla="*/ 133350 w 2863850"/>
                <a:gd name="connsiteY20" fmla="*/ 60222 h 1444522"/>
                <a:gd name="connsiteX0" fmla="*/ 133350 w 2863850"/>
                <a:gd name="connsiteY0" fmla="*/ 60222 h 1444522"/>
                <a:gd name="connsiteX1" fmla="*/ 1593850 w 2863850"/>
                <a:gd name="connsiteY1" fmla="*/ 111022 h 1444522"/>
                <a:gd name="connsiteX2" fmla="*/ 1765300 w 2863850"/>
                <a:gd name="connsiteY2" fmla="*/ 257072 h 1444522"/>
                <a:gd name="connsiteX3" fmla="*/ 1479550 w 2863850"/>
                <a:gd name="connsiteY3" fmla="*/ 301522 h 1444522"/>
                <a:gd name="connsiteX4" fmla="*/ 679450 w 2863850"/>
                <a:gd name="connsiteY4" fmla="*/ 301522 h 1444522"/>
                <a:gd name="connsiteX5" fmla="*/ 679450 w 2863850"/>
                <a:gd name="connsiteY5" fmla="*/ 492022 h 1444522"/>
                <a:gd name="connsiteX6" fmla="*/ 2355850 w 2863850"/>
                <a:gd name="connsiteY6" fmla="*/ 453922 h 1444522"/>
                <a:gd name="connsiteX7" fmla="*/ 2203450 w 2863850"/>
                <a:gd name="connsiteY7" fmla="*/ 72922 h 1444522"/>
                <a:gd name="connsiteX8" fmla="*/ 2736850 w 2863850"/>
                <a:gd name="connsiteY8" fmla="*/ 34822 h 1444522"/>
                <a:gd name="connsiteX9" fmla="*/ 2838450 w 2863850"/>
                <a:gd name="connsiteY9" fmla="*/ 371372 h 1444522"/>
                <a:gd name="connsiteX10" fmla="*/ 2863850 w 2863850"/>
                <a:gd name="connsiteY10" fmla="*/ 790472 h 1444522"/>
                <a:gd name="connsiteX11" fmla="*/ 2794000 w 2863850"/>
                <a:gd name="connsiteY11" fmla="*/ 1031772 h 1444522"/>
                <a:gd name="connsiteX12" fmla="*/ 831850 w 2863850"/>
                <a:gd name="connsiteY12" fmla="*/ 987322 h 1444522"/>
                <a:gd name="connsiteX13" fmla="*/ 831850 w 2863850"/>
                <a:gd name="connsiteY13" fmla="*/ 1215922 h 1444522"/>
                <a:gd name="connsiteX14" fmla="*/ 1936750 w 2863850"/>
                <a:gd name="connsiteY14" fmla="*/ 1215922 h 1444522"/>
                <a:gd name="connsiteX15" fmla="*/ 1898650 w 2863850"/>
                <a:gd name="connsiteY15" fmla="*/ 1444522 h 1444522"/>
                <a:gd name="connsiteX16" fmla="*/ 298450 w 2863850"/>
                <a:gd name="connsiteY16" fmla="*/ 1368322 h 1444522"/>
                <a:gd name="connsiteX17" fmla="*/ 44450 w 2863850"/>
                <a:gd name="connsiteY17" fmla="*/ 987322 h 1444522"/>
                <a:gd name="connsiteX18" fmla="*/ 0 w 2863850"/>
                <a:gd name="connsiteY18" fmla="*/ 701572 h 1444522"/>
                <a:gd name="connsiteX19" fmla="*/ 6350 w 2863850"/>
                <a:gd name="connsiteY19" fmla="*/ 453922 h 1444522"/>
                <a:gd name="connsiteX20" fmla="*/ 133350 w 2863850"/>
                <a:gd name="connsiteY20" fmla="*/ 60222 h 1444522"/>
                <a:gd name="connsiteX0" fmla="*/ 133350 w 2863850"/>
                <a:gd name="connsiteY0" fmla="*/ 60222 h 1444522"/>
                <a:gd name="connsiteX1" fmla="*/ 1593850 w 2863850"/>
                <a:gd name="connsiteY1" fmla="*/ 111022 h 1444522"/>
                <a:gd name="connsiteX2" fmla="*/ 1765300 w 2863850"/>
                <a:gd name="connsiteY2" fmla="*/ 257072 h 1444522"/>
                <a:gd name="connsiteX3" fmla="*/ 1479550 w 2863850"/>
                <a:gd name="connsiteY3" fmla="*/ 301522 h 1444522"/>
                <a:gd name="connsiteX4" fmla="*/ 679450 w 2863850"/>
                <a:gd name="connsiteY4" fmla="*/ 301522 h 1444522"/>
                <a:gd name="connsiteX5" fmla="*/ 679450 w 2863850"/>
                <a:gd name="connsiteY5" fmla="*/ 492022 h 1444522"/>
                <a:gd name="connsiteX6" fmla="*/ 2355850 w 2863850"/>
                <a:gd name="connsiteY6" fmla="*/ 453922 h 1444522"/>
                <a:gd name="connsiteX7" fmla="*/ 2203450 w 2863850"/>
                <a:gd name="connsiteY7" fmla="*/ 72922 h 1444522"/>
                <a:gd name="connsiteX8" fmla="*/ 2736850 w 2863850"/>
                <a:gd name="connsiteY8" fmla="*/ 34822 h 1444522"/>
                <a:gd name="connsiteX9" fmla="*/ 2838450 w 2863850"/>
                <a:gd name="connsiteY9" fmla="*/ 371372 h 1444522"/>
                <a:gd name="connsiteX10" fmla="*/ 2863850 w 2863850"/>
                <a:gd name="connsiteY10" fmla="*/ 790472 h 1444522"/>
                <a:gd name="connsiteX11" fmla="*/ 2794000 w 2863850"/>
                <a:gd name="connsiteY11" fmla="*/ 1031772 h 1444522"/>
                <a:gd name="connsiteX12" fmla="*/ 831850 w 2863850"/>
                <a:gd name="connsiteY12" fmla="*/ 987322 h 1444522"/>
                <a:gd name="connsiteX13" fmla="*/ 831850 w 2863850"/>
                <a:gd name="connsiteY13" fmla="*/ 1215922 h 1444522"/>
                <a:gd name="connsiteX14" fmla="*/ 1936750 w 2863850"/>
                <a:gd name="connsiteY14" fmla="*/ 1215922 h 1444522"/>
                <a:gd name="connsiteX15" fmla="*/ 1898650 w 2863850"/>
                <a:gd name="connsiteY15" fmla="*/ 1444522 h 1444522"/>
                <a:gd name="connsiteX16" fmla="*/ 298450 w 2863850"/>
                <a:gd name="connsiteY16" fmla="*/ 1368322 h 1444522"/>
                <a:gd name="connsiteX17" fmla="*/ 44450 w 2863850"/>
                <a:gd name="connsiteY17" fmla="*/ 987322 h 1444522"/>
                <a:gd name="connsiteX18" fmla="*/ 0 w 2863850"/>
                <a:gd name="connsiteY18" fmla="*/ 701572 h 1444522"/>
                <a:gd name="connsiteX19" fmla="*/ 6350 w 2863850"/>
                <a:gd name="connsiteY19" fmla="*/ 453922 h 1444522"/>
                <a:gd name="connsiteX20" fmla="*/ 133350 w 2863850"/>
                <a:gd name="connsiteY20" fmla="*/ 60222 h 1444522"/>
                <a:gd name="connsiteX0" fmla="*/ 133350 w 2863850"/>
                <a:gd name="connsiteY0" fmla="*/ 60222 h 1444522"/>
                <a:gd name="connsiteX1" fmla="*/ 1593850 w 2863850"/>
                <a:gd name="connsiteY1" fmla="*/ 111022 h 1444522"/>
                <a:gd name="connsiteX2" fmla="*/ 1765300 w 2863850"/>
                <a:gd name="connsiteY2" fmla="*/ 257072 h 1444522"/>
                <a:gd name="connsiteX3" fmla="*/ 1479550 w 2863850"/>
                <a:gd name="connsiteY3" fmla="*/ 301522 h 1444522"/>
                <a:gd name="connsiteX4" fmla="*/ 679450 w 2863850"/>
                <a:gd name="connsiteY4" fmla="*/ 301522 h 1444522"/>
                <a:gd name="connsiteX5" fmla="*/ 679450 w 2863850"/>
                <a:gd name="connsiteY5" fmla="*/ 492022 h 1444522"/>
                <a:gd name="connsiteX6" fmla="*/ 2355850 w 2863850"/>
                <a:gd name="connsiteY6" fmla="*/ 453922 h 1444522"/>
                <a:gd name="connsiteX7" fmla="*/ 2203450 w 2863850"/>
                <a:gd name="connsiteY7" fmla="*/ 72922 h 1444522"/>
                <a:gd name="connsiteX8" fmla="*/ 2736850 w 2863850"/>
                <a:gd name="connsiteY8" fmla="*/ 34822 h 1444522"/>
                <a:gd name="connsiteX9" fmla="*/ 2838450 w 2863850"/>
                <a:gd name="connsiteY9" fmla="*/ 371372 h 1444522"/>
                <a:gd name="connsiteX10" fmla="*/ 2863850 w 2863850"/>
                <a:gd name="connsiteY10" fmla="*/ 790472 h 1444522"/>
                <a:gd name="connsiteX11" fmla="*/ 2794000 w 2863850"/>
                <a:gd name="connsiteY11" fmla="*/ 1031772 h 1444522"/>
                <a:gd name="connsiteX12" fmla="*/ 831850 w 2863850"/>
                <a:gd name="connsiteY12" fmla="*/ 987322 h 1444522"/>
                <a:gd name="connsiteX13" fmla="*/ 831850 w 2863850"/>
                <a:gd name="connsiteY13" fmla="*/ 1215922 h 1444522"/>
                <a:gd name="connsiteX14" fmla="*/ 1936750 w 2863850"/>
                <a:gd name="connsiteY14" fmla="*/ 1215922 h 1444522"/>
                <a:gd name="connsiteX15" fmla="*/ 1898650 w 2863850"/>
                <a:gd name="connsiteY15" fmla="*/ 1444522 h 1444522"/>
                <a:gd name="connsiteX16" fmla="*/ 298450 w 2863850"/>
                <a:gd name="connsiteY16" fmla="*/ 1368322 h 1444522"/>
                <a:gd name="connsiteX17" fmla="*/ 44450 w 2863850"/>
                <a:gd name="connsiteY17" fmla="*/ 987322 h 1444522"/>
                <a:gd name="connsiteX18" fmla="*/ 0 w 2863850"/>
                <a:gd name="connsiteY18" fmla="*/ 701572 h 1444522"/>
                <a:gd name="connsiteX19" fmla="*/ 6350 w 2863850"/>
                <a:gd name="connsiteY19" fmla="*/ 453922 h 1444522"/>
                <a:gd name="connsiteX20" fmla="*/ 133350 w 2863850"/>
                <a:gd name="connsiteY20" fmla="*/ 60222 h 1444522"/>
                <a:gd name="connsiteX0" fmla="*/ 133350 w 2863850"/>
                <a:gd name="connsiteY0" fmla="*/ 60222 h 1444522"/>
                <a:gd name="connsiteX1" fmla="*/ 1593850 w 2863850"/>
                <a:gd name="connsiteY1" fmla="*/ 111022 h 1444522"/>
                <a:gd name="connsiteX2" fmla="*/ 1765300 w 2863850"/>
                <a:gd name="connsiteY2" fmla="*/ 257072 h 1444522"/>
                <a:gd name="connsiteX3" fmla="*/ 1479550 w 2863850"/>
                <a:gd name="connsiteY3" fmla="*/ 301522 h 1444522"/>
                <a:gd name="connsiteX4" fmla="*/ 679450 w 2863850"/>
                <a:gd name="connsiteY4" fmla="*/ 301522 h 1444522"/>
                <a:gd name="connsiteX5" fmla="*/ 679450 w 2863850"/>
                <a:gd name="connsiteY5" fmla="*/ 492022 h 1444522"/>
                <a:gd name="connsiteX6" fmla="*/ 2355850 w 2863850"/>
                <a:gd name="connsiteY6" fmla="*/ 453922 h 1444522"/>
                <a:gd name="connsiteX7" fmla="*/ 2203450 w 2863850"/>
                <a:gd name="connsiteY7" fmla="*/ 72922 h 1444522"/>
                <a:gd name="connsiteX8" fmla="*/ 2736850 w 2863850"/>
                <a:gd name="connsiteY8" fmla="*/ 34822 h 1444522"/>
                <a:gd name="connsiteX9" fmla="*/ 2838450 w 2863850"/>
                <a:gd name="connsiteY9" fmla="*/ 371372 h 1444522"/>
                <a:gd name="connsiteX10" fmla="*/ 2863850 w 2863850"/>
                <a:gd name="connsiteY10" fmla="*/ 790472 h 1444522"/>
                <a:gd name="connsiteX11" fmla="*/ 2794000 w 2863850"/>
                <a:gd name="connsiteY11" fmla="*/ 1031772 h 1444522"/>
                <a:gd name="connsiteX12" fmla="*/ 831850 w 2863850"/>
                <a:gd name="connsiteY12" fmla="*/ 987322 h 1444522"/>
                <a:gd name="connsiteX13" fmla="*/ 831850 w 2863850"/>
                <a:gd name="connsiteY13" fmla="*/ 1215922 h 1444522"/>
                <a:gd name="connsiteX14" fmla="*/ 1936750 w 2863850"/>
                <a:gd name="connsiteY14" fmla="*/ 1190522 h 1444522"/>
                <a:gd name="connsiteX15" fmla="*/ 1898650 w 2863850"/>
                <a:gd name="connsiteY15" fmla="*/ 1444522 h 1444522"/>
                <a:gd name="connsiteX16" fmla="*/ 298450 w 2863850"/>
                <a:gd name="connsiteY16" fmla="*/ 1368322 h 1444522"/>
                <a:gd name="connsiteX17" fmla="*/ 44450 w 2863850"/>
                <a:gd name="connsiteY17" fmla="*/ 987322 h 1444522"/>
                <a:gd name="connsiteX18" fmla="*/ 0 w 2863850"/>
                <a:gd name="connsiteY18" fmla="*/ 701572 h 1444522"/>
                <a:gd name="connsiteX19" fmla="*/ 6350 w 2863850"/>
                <a:gd name="connsiteY19" fmla="*/ 453922 h 1444522"/>
                <a:gd name="connsiteX20" fmla="*/ 133350 w 2863850"/>
                <a:gd name="connsiteY20" fmla="*/ 60222 h 1444522"/>
                <a:gd name="connsiteX0" fmla="*/ 133350 w 2863850"/>
                <a:gd name="connsiteY0" fmla="*/ 60222 h 1444522"/>
                <a:gd name="connsiteX1" fmla="*/ 1593850 w 2863850"/>
                <a:gd name="connsiteY1" fmla="*/ 111022 h 1444522"/>
                <a:gd name="connsiteX2" fmla="*/ 1765300 w 2863850"/>
                <a:gd name="connsiteY2" fmla="*/ 257072 h 1444522"/>
                <a:gd name="connsiteX3" fmla="*/ 1479550 w 2863850"/>
                <a:gd name="connsiteY3" fmla="*/ 301522 h 1444522"/>
                <a:gd name="connsiteX4" fmla="*/ 679450 w 2863850"/>
                <a:gd name="connsiteY4" fmla="*/ 301522 h 1444522"/>
                <a:gd name="connsiteX5" fmla="*/ 679450 w 2863850"/>
                <a:gd name="connsiteY5" fmla="*/ 492022 h 1444522"/>
                <a:gd name="connsiteX6" fmla="*/ 2355850 w 2863850"/>
                <a:gd name="connsiteY6" fmla="*/ 453922 h 1444522"/>
                <a:gd name="connsiteX7" fmla="*/ 2203450 w 2863850"/>
                <a:gd name="connsiteY7" fmla="*/ 72922 h 1444522"/>
                <a:gd name="connsiteX8" fmla="*/ 2736850 w 2863850"/>
                <a:gd name="connsiteY8" fmla="*/ 34822 h 1444522"/>
                <a:gd name="connsiteX9" fmla="*/ 2838450 w 2863850"/>
                <a:gd name="connsiteY9" fmla="*/ 371372 h 1444522"/>
                <a:gd name="connsiteX10" fmla="*/ 2863850 w 2863850"/>
                <a:gd name="connsiteY10" fmla="*/ 790472 h 1444522"/>
                <a:gd name="connsiteX11" fmla="*/ 2794000 w 2863850"/>
                <a:gd name="connsiteY11" fmla="*/ 1031772 h 1444522"/>
                <a:gd name="connsiteX12" fmla="*/ 831850 w 2863850"/>
                <a:gd name="connsiteY12" fmla="*/ 987322 h 1444522"/>
                <a:gd name="connsiteX13" fmla="*/ 831850 w 2863850"/>
                <a:gd name="connsiteY13" fmla="*/ 1215922 h 1444522"/>
                <a:gd name="connsiteX14" fmla="*/ 1936750 w 2863850"/>
                <a:gd name="connsiteY14" fmla="*/ 1190522 h 1444522"/>
                <a:gd name="connsiteX15" fmla="*/ 1898650 w 2863850"/>
                <a:gd name="connsiteY15" fmla="*/ 1444522 h 1444522"/>
                <a:gd name="connsiteX16" fmla="*/ 298450 w 2863850"/>
                <a:gd name="connsiteY16" fmla="*/ 1368322 h 1444522"/>
                <a:gd name="connsiteX17" fmla="*/ 44450 w 2863850"/>
                <a:gd name="connsiteY17" fmla="*/ 987322 h 1444522"/>
                <a:gd name="connsiteX18" fmla="*/ 0 w 2863850"/>
                <a:gd name="connsiteY18" fmla="*/ 701572 h 1444522"/>
                <a:gd name="connsiteX19" fmla="*/ 6350 w 2863850"/>
                <a:gd name="connsiteY19" fmla="*/ 453922 h 1444522"/>
                <a:gd name="connsiteX20" fmla="*/ 133350 w 2863850"/>
                <a:gd name="connsiteY20" fmla="*/ 60222 h 1444522"/>
                <a:gd name="connsiteX0" fmla="*/ 133350 w 2863850"/>
                <a:gd name="connsiteY0" fmla="*/ 60222 h 1444522"/>
                <a:gd name="connsiteX1" fmla="*/ 1593850 w 2863850"/>
                <a:gd name="connsiteY1" fmla="*/ 111022 h 1444522"/>
                <a:gd name="connsiteX2" fmla="*/ 1765300 w 2863850"/>
                <a:gd name="connsiteY2" fmla="*/ 257072 h 1444522"/>
                <a:gd name="connsiteX3" fmla="*/ 1479550 w 2863850"/>
                <a:gd name="connsiteY3" fmla="*/ 301522 h 1444522"/>
                <a:gd name="connsiteX4" fmla="*/ 679450 w 2863850"/>
                <a:gd name="connsiteY4" fmla="*/ 301522 h 1444522"/>
                <a:gd name="connsiteX5" fmla="*/ 679450 w 2863850"/>
                <a:gd name="connsiteY5" fmla="*/ 492022 h 1444522"/>
                <a:gd name="connsiteX6" fmla="*/ 2355850 w 2863850"/>
                <a:gd name="connsiteY6" fmla="*/ 453922 h 1444522"/>
                <a:gd name="connsiteX7" fmla="*/ 2203450 w 2863850"/>
                <a:gd name="connsiteY7" fmla="*/ 72922 h 1444522"/>
                <a:gd name="connsiteX8" fmla="*/ 2736850 w 2863850"/>
                <a:gd name="connsiteY8" fmla="*/ 34822 h 1444522"/>
                <a:gd name="connsiteX9" fmla="*/ 2838450 w 2863850"/>
                <a:gd name="connsiteY9" fmla="*/ 371372 h 1444522"/>
                <a:gd name="connsiteX10" fmla="*/ 2863850 w 2863850"/>
                <a:gd name="connsiteY10" fmla="*/ 790472 h 1444522"/>
                <a:gd name="connsiteX11" fmla="*/ 2794000 w 2863850"/>
                <a:gd name="connsiteY11" fmla="*/ 1031772 h 1444522"/>
                <a:gd name="connsiteX12" fmla="*/ 831850 w 2863850"/>
                <a:gd name="connsiteY12" fmla="*/ 987322 h 1444522"/>
                <a:gd name="connsiteX13" fmla="*/ 831850 w 2863850"/>
                <a:gd name="connsiteY13" fmla="*/ 1215922 h 1444522"/>
                <a:gd name="connsiteX14" fmla="*/ 1936750 w 2863850"/>
                <a:gd name="connsiteY14" fmla="*/ 1190522 h 1444522"/>
                <a:gd name="connsiteX15" fmla="*/ 1898650 w 2863850"/>
                <a:gd name="connsiteY15" fmla="*/ 1444522 h 1444522"/>
                <a:gd name="connsiteX16" fmla="*/ 298450 w 2863850"/>
                <a:gd name="connsiteY16" fmla="*/ 1368322 h 1444522"/>
                <a:gd name="connsiteX17" fmla="*/ 44450 w 2863850"/>
                <a:gd name="connsiteY17" fmla="*/ 987322 h 1444522"/>
                <a:gd name="connsiteX18" fmla="*/ 0 w 2863850"/>
                <a:gd name="connsiteY18" fmla="*/ 701572 h 1444522"/>
                <a:gd name="connsiteX19" fmla="*/ 6350 w 2863850"/>
                <a:gd name="connsiteY19" fmla="*/ 453922 h 1444522"/>
                <a:gd name="connsiteX20" fmla="*/ 133350 w 2863850"/>
                <a:gd name="connsiteY20" fmla="*/ 60222 h 1444522"/>
                <a:gd name="connsiteX0" fmla="*/ 133350 w 2863850"/>
                <a:gd name="connsiteY0" fmla="*/ 60222 h 1444522"/>
                <a:gd name="connsiteX1" fmla="*/ 1593850 w 2863850"/>
                <a:gd name="connsiteY1" fmla="*/ 111022 h 1444522"/>
                <a:gd name="connsiteX2" fmla="*/ 1765300 w 2863850"/>
                <a:gd name="connsiteY2" fmla="*/ 257072 h 1444522"/>
                <a:gd name="connsiteX3" fmla="*/ 1479550 w 2863850"/>
                <a:gd name="connsiteY3" fmla="*/ 301522 h 1444522"/>
                <a:gd name="connsiteX4" fmla="*/ 679450 w 2863850"/>
                <a:gd name="connsiteY4" fmla="*/ 301522 h 1444522"/>
                <a:gd name="connsiteX5" fmla="*/ 679450 w 2863850"/>
                <a:gd name="connsiteY5" fmla="*/ 492022 h 1444522"/>
                <a:gd name="connsiteX6" fmla="*/ 2355850 w 2863850"/>
                <a:gd name="connsiteY6" fmla="*/ 453922 h 1444522"/>
                <a:gd name="connsiteX7" fmla="*/ 2203450 w 2863850"/>
                <a:gd name="connsiteY7" fmla="*/ 72922 h 1444522"/>
                <a:gd name="connsiteX8" fmla="*/ 2736850 w 2863850"/>
                <a:gd name="connsiteY8" fmla="*/ 34822 h 1444522"/>
                <a:gd name="connsiteX9" fmla="*/ 2838450 w 2863850"/>
                <a:gd name="connsiteY9" fmla="*/ 371372 h 1444522"/>
                <a:gd name="connsiteX10" fmla="*/ 2863850 w 2863850"/>
                <a:gd name="connsiteY10" fmla="*/ 790472 h 1444522"/>
                <a:gd name="connsiteX11" fmla="*/ 2794000 w 2863850"/>
                <a:gd name="connsiteY11" fmla="*/ 1031772 h 1444522"/>
                <a:gd name="connsiteX12" fmla="*/ 831850 w 2863850"/>
                <a:gd name="connsiteY12" fmla="*/ 987322 h 1444522"/>
                <a:gd name="connsiteX13" fmla="*/ 831850 w 2863850"/>
                <a:gd name="connsiteY13" fmla="*/ 1215922 h 1444522"/>
                <a:gd name="connsiteX14" fmla="*/ 1911350 w 2863850"/>
                <a:gd name="connsiteY14" fmla="*/ 1266722 h 1444522"/>
                <a:gd name="connsiteX15" fmla="*/ 1898650 w 2863850"/>
                <a:gd name="connsiteY15" fmla="*/ 1444522 h 1444522"/>
                <a:gd name="connsiteX16" fmla="*/ 298450 w 2863850"/>
                <a:gd name="connsiteY16" fmla="*/ 1368322 h 1444522"/>
                <a:gd name="connsiteX17" fmla="*/ 44450 w 2863850"/>
                <a:gd name="connsiteY17" fmla="*/ 987322 h 1444522"/>
                <a:gd name="connsiteX18" fmla="*/ 0 w 2863850"/>
                <a:gd name="connsiteY18" fmla="*/ 701572 h 1444522"/>
                <a:gd name="connsiteX19" fmla="*/ 6350 w 2863850"/>
                <a:gd name="connsiteY19" fmla="*/ 453922 h 1444522"/>
                <a:gd name="connsiteX20" fmla="*/ 133350 w 2863850"/>
                <a:gd name="connsiteY20" fmla="*/ 60222 h 14445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</a:cxnLst>
              <a:rect l="l" t="t" r="r" b="b"/>
              <a:pathLst>
                <a:path w="2863850" h="1444522">
                  <a:moveTo>
                    <a:pt x="133350" y="60222"/>
                  </a:moveTo>
                  <a:cubicBezTo>
                    <a:pt x="620183" y="77155"/>
                    <a:pt x="1321858" y="78214"/>
                    <a:pt x="1593850" y="111022"/>
                  </a:cubicBezTo>
                  <a:cubicBezTo>
                    <a:pt x="1865842" y="143830"/>
                    <a:pt x="1765300" y="170289"/>
                    <a:pt x="1765300" y="257072"/>
                  </a:cubicBezTo>
                  <a:cubicBezTo>
                    <a:pt x="1765300" y="331125"/>
                    <a:pt x="1587500" y="263422"/>
                    <a:pt x="1479550" y="301522"/>
                  </a:cubicBezTo>
                  <a:cubicBezTo>
                    <a:pt x="1212850" y="301522"/>
                    <a:pt x="939800" y="231672"/>
                    <a:pt x="679450" y="301522"/>
                  </a:cubicBezTo>
                  <a:cubicBezTo>
                    <a:pt x="609600" y="415822"/>
                    <a:pt x="647700" y="428522"/>
                    <a:pt x="679450" y="492022"/>
                  </a:cubicBezTo>
                  <a:cubicBezTo>
                    <a:pt x="1257300" y="542822"/>
                    <a:pt x="1809750" y="523772"/>
                    <a:pt x="2355850" y="453922"/>
                  </a:cubicBezTo>
                  <a:cubicBezTo>
                    <a:pt x="2393950" y="307872"/>
                    <a:pt x="2165350" y="231672"/>
                    <a:pt x="2203450" y="72922"/>
                  </a:cubicBezTo>
                  <a:cubicBezTo>
                    <a:pt x="2451100" y="-73128"/>
                    <a:pt x="2559050" y="47522"/>
                    <a:pt x="2736850" y="34822"/>
                  </a:cubicBezTo>
                  <a:lnTo>
                    <a:pt x="2838450" y="371372"/>
                  </a:lnTo>
                  <a:cubicBezTo>
                    <a:pt x="2855383" y="508955"/>
                    <a:pt x="2859617" y="646539"/>
                    <a:pt x="2863850" y="790472"/>
                  </a:cubicBezTo>
                  <a:cubicBezTo>
                    <a:pt x="2834217" y="906889"/>
                    <a:pt x="2836333" y="966155"/>
                    <a:pt x="2794000" y="1031772"/>
                  </a:cubicBezTo>
                  <a:cubicBezTo>
                    <a:pt x="2139950" y="1016955"/>
                    <a:pt x="933450" y="894189"/>
                    <a:pt x="831850" y="987322"/>
                  </a:cubicBezTo>
                  <a:cubicBezTo>
                    <a:pt x="781050" y="1107972"/>
                    <a:pt x="742950" y="1152422"/>
                    <a:pt x="831850" y="1215922"/>
                  </a:cubicBezTo>
                  <a:cubicBezTo>
                    <a:pt x="1200150" y="1273072"/>
                    <a:pt x="1606550" y="1203222"/>
                    <a:pt x="1911350" y="1266722"/>
                  </a:cubicBezTo>
                  <a:cubicBezTo>
                    <a:pt x="1987550" y="1370439"/>
                    <a:pt x="1911350" y="1359855"/>
                    <a:pt x="1898650" y="1444522"/>
                  </a:cubicBezTo>
                  <a:lnTo>
                    <a:pt x="298450" y="1368322"/>
                  </a:lnTo>
                  <a:cubicBezTo>
                    <a:pt x="162983" y="1431822"/>
                    <a:pt x="91017" y="1127022"/>
                    <a:pt x="44450" y="987322"/>
                  </a:cubicBezTo>
                  <a:cubicBezTo>
                    <a:pt x="8467" y="892072"/>
                    <a:pt x="23283" y="841272"/>
                    <a:pt x="0" y="701572"/>
                  </a:cubicBezTo>
                  <a:cubicBezTo>
                    <a:pt x="2117" y="615847"/>
                    <a:pt x="8467" y="563989"/>
                    <a:pt x="6350" y="453922"/>
                  </a:cubicBezTo>
                  <a:cubicBezTo>
                    <a:pt x="23283" y="350205"/>
                    <a:pt x="33867" y="95147"/>
                    <a:pt x="133350" y="60222"/>
                  </a:cubicBezTo>
                  <a:close/>
                </a:path>
              </a:pathLst>
            </a:custGeom>
            <a:solidFill>
              <a:srgbClr val="177F6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44" name="同侧圆角矩形 241"/>
            <p:cNvSpPr/>
            <p:nvPr/>
          </p:nvSpPr>
          <p:spPr>
            <a:xfrm rot="5400000">
              <a:off x="5511715" y="2905158"/>
              <a:ext cx="156537" cy="921599"/>
            </a:xfrm>
            <a:custGeom>
              <a:avLst/>
              <a:gdLst>
                <a:gd name="connsiteX0" fmla="*/ 205632 w 411264"/>
                <a:gd name="connsiteY0" fmla="*/ 0 h 1344242"/>
                <a:gd name="connsiteX1" fmla="*/ 205632 w 411264"/>
                <a:gd name="connsiteY1" fmla="*/ 0 h 1344242"/>
                <a:gd name="connsiteX2" fmla="*/ 411264 w 411264"/>
                <a:gd name="connsiteY2" fmla="*/ 205632 h 1344242"/>
                <a:gd name="connsiteX3" fmla="*/ 411264 w 411264"/>
                <a:gd name="connsiteY3" fmla="*/ 1148365 h 1344242"/>
                <a:gd name="connsiteX4" fmla="*/ 215387 w 411264"/>
                <a:gd name="connsiteY4" fmla="*/ 1344242 h 1344242"/>
                <a:gd name="connsiteX5" fmla="*/ 195877 w 411264"/>
                <a:gd name="connsiteY5" fmla="*/ 1344242 h 1344242"/>
                <a:gd name="connsiteX6" fmla="*/ 0 w 411264"/>
                <a:gd name="connsiteY6" fmla="*/ 1148365 h 1344242"/>
                <a:gd name="connsiteX7" fmla="*/ 0 w 411264"/>
                <a:gd name="connsiteY7" fmla="*/ 205632 h 1344242"/>
                <a:gd name="connsiteX8" fmla="*/ 205632 w 411264"/>
                <a:gd name="connsiteY8" fmla="*/ 0 h 1344242"/>
                <a:gd name="connsiteX0" fmla="*/ 205632 w 411264"/>
                <a:gd name="connsiteY0" fmla="*/ 0 h 1412032"/>
                <a:gd name="connsiteX1" fmla="*/ 205632 w 411264"/>
                <a:gd name="connsiteY1" fmla="*/ 0 h 1412032"/>
                <a:gd name="connsiteX2" fmla="*/ 411264 w 411264"/>
                <a:gd name="connsiteY2" fmla="*/ 205632 h 1412032"/>
                <a:gd name="connsiteX3" fmla="*/ 411264 w 411264"/>
                <a:gd name="connsiteY3" fmla="*/ 1148365 h 1412032"/>
                <a:gd name="connsiteX4" fmla="*/ 320440 w 411264"/>
                <a:gd name="connsiteY4" fmla="*/ 1405265 h 1412032"/>
                <a:gd name="connsiteX5" fmla="*/ 215387 w 411264"/>
                <a:gd name="connsiteY5" fmla="*/ 1344242 h 1412032"/>
                <a:gd name="connsiteX6" fmla="*/ 195877 w 411264"/>
                <a:gd name="connsiteY6" fmla="*/ 1344242 h 1412032"/>
                <a:gd name="connsiteX7" fmla="*/ 0 w 411264"/>
                <a:gd name="connsiteY7" fmla="*/ 1148365 h 1412032"/>
                <a:gd name="connsiteX8" fmla="*/ 0 w 411264"/>
                <a:gd name="connsiteY8" fmla="*/ 205632 h 1412032"/>
                <a:gd name="connsiteX9" fmla="*/ 205632 w 411264"/>
                <a:gd name="connsiteY9" fmla="*/ 0 h 1412032"/>
                <a:gd name="connsiteX0" fmla="*/ 205632 w 411264"/>
                <a:gd name="connsiteY0" fmla="*/ 0 h 1417121"/>
                <a:gd name="connsiteX1" fmla="*/ 205632 w 411264"/>
                <a:gd name="connsiteY1" fmla="*/ 0 h 1417121"/>
                <a:gd name="connsiteX2" fmla="*/ 411264 w 411264"/>
                <a:gd name="connsiteY2" fmla="*/ 205632 h 1417121"/>
                <a:gd name="connsiteX3" fmla="*/ 411264 w 411264"/>
                <a:gd name="connsiteY3" fmla="*/ 1148365 h 1417121"/>
                <a:gd name="connsiteX4" fmla="*/ 320440 w 411264"/>
                <a:gd name="connsiteY4" fmla="*/ 1405265 h 1417121"/>
                <a:gd name="connsiteX5" fmla="*/ 231262 w 411264"/>
                <a:gd name="connsiteY5" fmla="*/ 1395042 h 1417121"/>
                <a:gd name="connsiteX6" fmla="*/ 195877 w 411264"/>
                <a:gd name="connsiteY6" fmla="*/ 1344242 h 1417121"/>
                <a:gd name="connsiteX7" fmla="*/ 0 w 411264"/>
                <a:gd name="connsiteY7" fmla="*/ 1148365 h 1417121"/>
                <a:gd name="connsiteX8" fmla="*/ 0 w 411264"/>
                <a:gd name="connsiteY8" fmla="*/ 205632 h 1417121"/>
                <a:gd name="connsiteX9" fmla="*/ 205632 w 411264"/>
                <a:gd name="connsiteY9" fmla="*/ 0 h 1417121"/>
                <a:gd name="connsiteX0" fmla="*/ 205632 w 411264"/>
                <a:gd name="connsiteY0" fmla="*/ 0 h 1417121"/>
                <a:gd name="connsiteX1" fmla="*/ 205632 w 411264"/>
                <a:gd name="connsiteY1" fmla="*/ 0 h 1417121"/>
                <a:gd name="connsiteX2" fmla="*/ 411264 w 411264"/>
                <a:gd name="connsiteY2" fmla="*/ 205632 h 1417121"/>
                <a:gd name="connsiteX3" fmla="*/ 411264 w 411264"/>
                <a:gd name="connsiteY3" fmla="*/ 1148365 h 1417121"/>
                <a:gd name="connsiteX4" fmla="*/ 320440 w 411264"/>
                <a:gd name="connsiteY4" fmla="*/ 1405265 h 1417121"/>
                <a:gd name="connsiteX5" fmla="*/ 231262 w 411264"/>
                <a:gd name="connsiteY5" fmla="*/ 1395042 h 1417121"/>
                <a:gd name="connsiteX6" fmla="*/ 218105 w 411264"/>
                <a:gd name="connsiteY6" fmla="*/ 1356942 h 1417121"/>
                <a:gd name="connsiteX7" fmla="*/ 0 w 411264"/>
                <a:gd name="connsiteY7" fmla="*/ 1148365 h 1417121"/>
                <a:gd name="connsiteX8" fmla="*/ 0 w 411264"/>
                <a:gd name="connsiteY8" fmla="*/ 205632 h 1417121"/>
                <a:gd name="connsiteX9" fmla="*/ 205632 w 411264"/>
                <a:gd name="connsiteY9" fmla="*/ 0 h 1417121"/>
                <a:gd name="connsiteX0" fmla="*/ 205632 w 411264"/>
                <a:gd name="connsiteY0" fmla="*/ 0 h 1417121"/>
                <a:gd name="connsiteX1" fmla="*/ 205632 w 411264"/>
                <a:gd name="connsiteY1" fmla="*/ 0 h 1417121"/>
                <a:gd name="connsiteX2" fmla="*/ 411264 w 411264"/>
                <a:gd name="connsiteY2" fmla="*/ 205632 h 1417121"/>
                <a:gd name="connsiteX3" fmla="*/ 411264 w 411264"/>
                <a:gd name="connsiteY3" fmla="*/ 1148365 h 1417121"/>
                <a:gd name="connsiteX4" fmla="*/ 320440 w 411264"/>
                <a:gd name="connsiteY4" fmla="*/ 1405265 h 1417121"/>
                <a:gd name="connsiteX5" fmla="*/ 231262 w 411264"/>
                <a:gd name="connsiteY5" fmla="*/ 1395042 h 1417121"/>
                <a:gd name="connsiteX6" fmla="*/ 218105 w 411264"/>
                <a:gd name="connsiteY6" fmla="*/ 1356942 h 1417121"/>
                <a:gd name="connsiteX7" fmla="*/ 0 w 411264"/>
                <a:gd name="connsiteY7" fmla="*/ 1148365 h 1417121"/>
                <a:gd name="connsiteX8" fmla="*/ 0 w 411264"/>
                <a:gd name="connsiteY8" fmla="*/ 205632 h 1417121"/>
                <a:gd name="connsiteX9" fmla="*/ 205632 w 411264"/>
                <a:gd name="connsiteY9" fmla="*/ 0 h 1417121"/>
                <a:gd name="connsiteX0" fmla="*/ 205632 w 411264"/>
                <a:gd name="connsiteY0" fmla="*/ 0 h 1499283"/>
                <a:gd name="connsiteX1" fmla="*/ 205632 w 411264"/>
                <a:gd name="connsiteY1" fmla="*/ 0 h 1499283"/>
                <a:gd name="connsiteX2" fmla="*/ 411264 w 411264"/>
                <a:gd name="connsiteY2" fmla="*/ 205632 h 1499283"/>
                <a:gd name="connsiteX3" fmla="*/ 411264 w 411264"/>
                <a:gd name="connsiteY3" fmla="*/ 1148365 h 1499283"/>
                <a:gd name="connsiteX4" fmla="*/ 339493 w 411264"/>
                <a:gd name="connsiteY4" fmla="*/ 1494165 h 1499283"/>
                <a:gd name="connsiteX5" fmla="*/ 231262 w 411264"/>
                <a:gd name="connsiteY5" fmla="*/ 1395042 h 1499283"/>
                <a:gd name="connsiteX6" fmla="*/ 218105 w 411264"/>
                <a:gd name="connsiteY6" fmla="*/ 1356942 h 1499283"/>
                <a:gd name="connsiteX7" fmla="*/ 0 w 411264"/>
                <a:gd name="connsiteY7" fmla="*/ 1148365 h 1499283"/>
                <a:gd name="connsiteX8" fmla="*/ 0 w 411264"/>
                <a:gd name="connsiteY8" fmla="*/ 205632 h 1499283"/>
                <a:gd name="connsiteX9" fmla="*/ 205632 w 411264"/>
                <a:gd name="connsiteY9" fmla="*/ 0 h 1499283"/>
                <a:gd name="connsiteX0" fmla="*/ 205632 w 411264"/>
                <a:gd name="connsiteY0" fmla="*/ 0 h 1500131"/>
                <a:gd name="connsiteX1" fmla="*/ 205632 w 411264"/>
                <a:gd name="connsiteY1" fmla="*/ 0 h 1500131"/>
                <a:gd name="connsiteX2" fmla="*/ 411264 w 411264"/>
                <a:gd name="connsiteY2" fmla="*/ 205632 h 1500131"/>
                <a:gd name="connsiteX3" fmla="*/ 411264 w 411264"/>
                <a:gd name="connsiteY3" fmla="*/ 1148365 h 1500131"/>
                <a:gd name="connsiteX4" fmla="*/ 339493 w 411264"/>
                <a:gd name="connsiteY4" fmla="*/ 1494165 h 1500131"/>
                <a:gd name="connsiteX5" fmla="*/ 215390 w 411264"/>
                <a:gd name="connsiteY5" fmla="*/ 1417267 h 1500131"/>
                <a:gd name="connsiteX6" fmla="*/ 218105 w 411264"/>
                <a:gd name="connsiteY6" fmla="*/ 1356942 h 1500131"/>
                <a:gd name="connsiteX7" fmla="*/ 0 w 411264"/>
                <a:gd name="connsiteY7" fmla="*/ 1148365 h 1500131"/>
                <a:gd name="connsiteX8" fmla="*/ 0 w 411264"/>
                <a:gd name="connsiteY8" fmla="*/ 205632 h 1500131"/>
                <a:gd name="connsiteX9" fmla="*/ 205632 w 411264"/>
                <a:gd name="connsiteY9" fmla="*/ 0 h 1500131"/>
                <a:gd name="connsiteX0" fmla="*/ 205632 w 411264"/>
                <a:gd name="connsiteY0" fmla="*/ 0 h 1500131"/>
                <a:gd name="connsiteX1" fmla="*/ 205632 w 411264"/>
                <a:gd name="connsiteY1" fmla="*/ 0 h 1500131"/>
                <a:gd name="connsiteX2" fmla="*/ 411264 w 411264"/>
                <a:gd name="connsiteY2" fmla="*/ 205632 h 1500131"/>
                <a:gd name="connsiteX3" fmla="*/ 411264 w 411264"/>
                <a:gd name="connsiteY3" fmla="*/ 1148365 h 1500131"/>
                <a:gd name="connsiteX4" fmla="*/ 339493 w 411264"/>
                <a:gd name="connsiteY4" fmla="*/ 1494165 h 1500131"/>
                <a:gd name="connsiteX5" fmla="*/ 215390 w 411264"/>
                <a:gd name="connsiteY5" fmla="*/ 1417267 h 1500131"/>
                <a:gd name="connsiteX6" fmla="*/ 183183 w 411264"/>
                <a:gd name="connsiteY6" fmla="*/ 1395042 h 1500131"/>
                <a:gd name="connsiteX7" fmla="*/ 0 w 411264"/>
                <a:gd name="connsiteY7" fmla="*/ 1148365 h 1500131"/>
                <a:gd name="connsiteX8" fmla="*/ 0 w 411264"/>
                <a:gd name="connsiteY8" fmla="*/ 205632 h 1500131"/>
                <a:gd name="connsiteX9" fmla="*/ 205632 w 411264"/>
                <a:gd name="connsiteY9" fmla="*/ 0 h 1500131"/>
                <a:gd name="connsiteX0" fmla="*/ 205632 w 411264"/>
                <a:gd name="connsiteY0" fmla="*/ 0 h 1500131"/>
                <a:gd name="connsiteX1" fmla="*/ 205632 w 411264"/>
                <a:gd name="connsiteY1" fmla="*/ 0 h 1500131"/>
                <a:gd name="connsiteX2" fmla="*/ 411264 w 411264"/>
                <a:gd name="connsiteY2" fmla="*/ 205632 h 1500131"/>
                <a:gd name="connsiteX3" fmla="*/ 411264 w 411264"/>
                <a:gd name="connsiteY3" fmla="*/ 1148365 h 1500131"/>
                <a:gd name="connsiteX4" fmla="*/ 339493 w 411264"/>
                <a:gd name="connsiteY4" fmla="*/ 1494165 h 1500131"/>
                <a:gd name="connsiteX5" fmla="*/ 215390 w 411264"/>
                <a:gd name="connsiteY5" fmla="*/ 1417267 h 1500131"/>
                <a:gd name="connsiteX6" fmla="*/ 183183 w 411264"/>
                <a:gd name="connsiteY6" fmla="*/ 1395042 h 1500131"/>
                <a:gd name="connsiteX7" fmla="*/ 0 w 411264"/>
                <a:gd name="connsiteY7" fmla="*/ 1148365 h 1500131"/>
                <a:gd name="connsiteX8" fmla="*/ 0 w 411264"/>
                <a:gd name="connsiteY8" fmla="*/ 205632 h 1500131"/>
                <a:gd name="connsiteX9" fmla="*/ 205632 w 411264"/>
                <a:gd name="connsiteY9" fmla="*/ 0 h 1500131"/>
                <a:gd name="connsiteX0" fmla="*/ 205632 w 411264"/>
                <a:gd name="connsiteY0" fmla="*/ 0 h 1500131"/>
                <a:gd name="connsiteX1" fmla="*/ 205632 w 411264"/>
                <a:gd name="connsiteY1" fmla="*/ 0 h 1500131"/>
                <a:gd name="connsiteX2" fmla="*/ 411264 w 411264"/>
                <a:gd name="connsiteY2" fmla="*/ 205632 h 1500131"/>
                <a:gd name="connsiteX3" fmla="*/ 411264 w 411264"/>
                <a:gd name="connsiteY3" fmla="*/ 1148365 h 1500131"/>
                <a:gd name="connsiteX4" fmla="*/ 339493 w 411264"/>
                <a:gd name="connsiteY4" fmla="*/ 1494165 h 1500131"/>
                <a:gd name="connsiteX5" fmla="*/ 215390 w 411264"/>
                <a:gd name="connsiteY5" fmla="*/ 1417267 h 1500131"/>
                <a:gd name="connsiteX6" fmla="*/ 183183 w 411264"/>
                <a:gd name="connsiteY6" fmla="*/ 1395042 h 1500131"/>
                <a:gd name="connsiteX7" fmla="*/ 0 w 411264"/>
                <a:gd name="connsiteY7" fmla="*/ 1148365 h 1500131"/>
                <a:gd name="connsiteX8" fmla="*/ 0 w 411264"/>
                <a:gd name="connsiteY8" fmla="*/ 205632 h 1500131"/>
                <a:gd name="connsiteX9" fmla="*/ 205632 w 411264"/>
                <a:gd name="connsiteY9" fmla="*/ 0 h 1500131"/>
                <a:gd name="connsiteX0" fmla="*/ 205632 w 411264"/>
                <a:gd name="connsiteY0" fmla="*/ 0 h 1500131"/>
                <a:gd name="connsiteX1" fmla="*/ 205632 w 411264"/>
                <a:gd name="connsiteY1" fmla="*/ 0 h 1500131"/>
                <a:gd name="connsiteX2" fmla="*/ 411264 w 411264"/>
                <a:gd name="connsiteY2" fmla="*/ 205632 h 1500131"/>
                <a:gd name="connsiteX3" fmla="*/ 411264 w 411264"/>
                <a:gd name="connsiteY3" fmla="*/ 1148365 h 1500131"/>
                <a:gd name="connsiteX4" fmla="*/ 339493 w 411264"/>
                <a:gd name="connsiteY4" fmla="*/ 1494165 h 1500131"/>
                <a:gd name="connsiteX5" fmla="*/ 215390 w 411264"/>
                <a:gd name="connsiteY5" fmla="*/ 1417267 h 1500131"/>
                <a:gd name="connsiteX6" fmla="*/ 183183 w 411264"/>
                <a:gd name="connsiteY6" fmla="*/ 1395042 h 1500131"/>
                <a:gd name="connsiteX7" fmla="*/ 0 w 411264"/>
                <a:gd name="connsiteY7" fmla="*/ 1148365 h 1500131"/>
                <a:gd name="connsiteX8" fmla="*/ 0 w 411264"/>
                <a:gd name="connsiteY8" fmla="*/ 205632 h 1500131"/>
                <a:gd name="connsiteX9" fmla="*/ 205632 w 411264"/>
                <a:gd name="connsiteY9" fmla="*/ 0 h 1500131"/>
                <a:gd name="connsiteX0" fmla="*/ 205632 w 411264"/>
                <a:gd name="connsiteY0" fmla="*/ 0 h 1500131"/>
                <a:gd name="connsiteX1" fmla="*/ 205632 w 411264"/>
                <a:gd name="connsiteY1" fmla="*/ 0 h 1500131"/>
                <a:gd name="connsiteX2" fmla="*/ 411264 w 411264"/>
                <a:gd name="connsiteY2" fmla="*/ 205632 h 1500131"/>
                <a:gd name="connsiteX3" fmla="*/ 411264 w 411264"/>
                <a:gd name="connsiteY3" fmla="*/ 1148365 h 1500131"/>
                <a:gd name="connsiteX4" fmla="*/ 339493 w 411264"/>
                <a:gd name="connsiteY4" fmla="*/ 1494165 h 1500131"/>
                <a:gd name="connsiteX5" fmla="*/ 215390 w 411264"/>
                <a:gd name="connsiteY5" fmla="*/ 1417267 h 1500131"/>
                <a:gd name="connsiteX6" fmla="*/ 183183 w 411264"/>
                <a:gd name="connsiteY6" fmla="*/ 1395042 h 1500131"/>
                <a:gd name="connsiteX7" fmla="*/ 0 w 411264"/>
                <a:gd name="connsiteY7" fmla="*/ 1148365 h 1500131"/>
                <a:gd name="connsiteX8" fmla="*/ 0 w 411264"/>
                <a:gd name="connsiteY8" fmla="*/ 205632 h 1500131"/>
                <a:gd name="connsiteX9" fmla="*/ 205632 w 411264"/>
                <a:gd name="connsiteY9" fmla="*/ 0 h 1500131"/>
                <a:gd name="connsiteX0" fmla="*/ 205632 w 411264"/>
                <a:gd name="connsiteY0" fmla="*/ 0 h 1500131"/>
                <a:gd name="connsiteX1" fmla="*/ 205632 w 411264"/>
                <a:gd name="connsiteY1" fmla="*/ 0 h 1500131"/>
                <a:gd name="connsiteX2" fmla="*/ 411264 w 411264"/>
                <a:gd name="connsiteY2" fmla="*/ 205632 h 1500131"/>
                <a:gd name="connsiteX3" fmla="*/ 411264 w 411264"/>
                <a:gd name="connsiteY3" fmla="*/ 1148365 h 1500131"/>
                <a:gd name="connsiteX4" fmla="*/ 339493 w 411264"/>
                <a:gd name="connsiteY4" fmla="*/ 1494165 h 1500131"/>
                <a:gd name="connsiteX5" fmla="*/ 215390 w 411264"/>
                <a:gd name="connsiteY5" fmla="*/ 1417267 h 1500131"/>
                <a:gd name="connsiteX6" fmla="*/ 183183 w 411264"/>
                <a:gd name="connsiteY6" fmla="*/ 1395042 h 1500131"/>
                <a:gd name="connsiteX7" fmla="*/ 0 w 411264"/>
                <a:gd name="connsiteY7" fmla="*/ 1148365 h 1500131"/>
                <a:gd name="connsiteX8" fmla="*/ 0 w 411264"/>
                <a:gd name="connsiteY8" fmla="*/ 205632 h 1500131"/>
                <a:gd name="connsiteX9" fmla="*/ 205632 w 411264"/>
                <a:gd name="connsiteY9" fmla="*/ 0 h 1500131"/>
                <a:gd name="connsiteX0" fmla="*/ 205632 w 432437"/>
                <a:gd name="connsiteY0" fmla="*/ 0 h 1500131"/>
                <a:gd name="connsiteX1" fmla="*/ 205632 w 432437"/>
                <a:gd name="connsiteY1" fmla="*/ 0 h 1500131"/>
                <a:gd name="connsiteX2" fmla="*/ 411264 w 432437"/>
                <a:gd name="connsiteY2" fmla="*/ 205632 h 1500131"/>
                <a:gd name="connsiteX3" fmla="*/ 428694 w 432437"/>
                <a:gd name="connsiteY3" fmla="*/ 831175 h 1500131"/>
                <a:gd name="connsiteX4" fmla="*/ 411264 w 432437"/>
                <a:gd name="connsiteY4" fmla="*/ 1148365 h 1500131"/>
                <a:gd name="connsiteX5" fmla="*/ 339493 w 432437"/>
                <a:gd name="connsiteY5" fmla="*/ 1494165 h 1500131"/>
                <a:gd name="connsiteX6" fmla="*/ 215390 w 432437"/>
                <a:gd name="connsiteY6" fmla="*/ 1417267 h 1500131"/>
                <a:gd name="connsiteX7" fmla="*/ 183183 w 432437"/>
                <a:gd name="connsiteY7" fmla="*/ 1395042 h 1500131"/>
                <a:gd name="connsiteX8" fmla="*/ 0 w 432437"/>
                <a:gd name="connsiteY8" fmla="*/ 1148365 h 1500131"/>
                <a:gd name="connsiteX9" fmla="*/ 0 w 432437"/>
                <a:gd name="connsiteY9" fmla="*/ 205632 h 1500131"/>
                <a:gd name="connsiteX10" fmla="*/ 205632 w 432437"/>
                <a:gd name="connsiteY10" fmla="*/ 0 h 1500131"/>
                <a:gd name="connsiteX0" fmla="*/ 205632 w 432437"/>
                <a:gd name="connsiteY0" fmla="*/ 0 h 1500131"/>
                <a:gd name="connsiteX1" fmla="*/ 205632 w 432437"/>
                <a:gd name="connsiteY1" fmla="*/ 0 h 1500131"/>
                <a:gd name="connsiteX2" fmla="*/ 411264 w 432437"/>
                <a:gd name="connsiteY2" fmla="*/ 205632 h 1500131"/>
                <a:gd name="connsiteX3" fmla="*/ 428694 w 432437"/>
                <a:gd name="connsiteY3" fmla="*/ 831175 h 1500131"/>
                <a:gd name="connsiteX4" fmla="*/ 411264 w 432437"/>
                <a:gd name="connsiteY4" fmla="*/ 1148365 h 1500131"/>
                <a:gd name="connsiteX5" fmla="*/ 339493 w 432437"/>
                <a:gd name="connsiteY5" fmla="*/ 1494165 h 1500131"/>
                <a:gd name="connsiteX6" fmla="*/ 215390 w 432437"/>
                <a:gd name="connsiteY6" fmla="*/ 1417267 h 1500131"/>
                <a:gd name="connsiteX7" fmla="*/ 183183 w 432437"/>
                <a:gd name="connsiteY7" fmla="*/ 1395042 h 1500131"/>
                <a:gd name="connsiteX8" fmla="*/ 0 w 432437"/>
                <a:gd name="connsiteY8" fmla="*/ 1148365 h 1500131"/>
                <a:gd name="connsiteX9" fmla="*/ 0 w 432437"/>
                <a:gd name="connsiteY9" fmla="*/ 205632 h 1500131"/>
                <a:gd name="connsiteX10" fmla="*/ 205632 w 432437"/>
                <a:gd name="connsiteY10" fmla="*/ 0 h 1500131"/>
                <a:gd name="connsiteX0" fmla="*/ 205632 w 428695"/>
                <a:gd name="connsiteY0" fmla="*/ 0 h 1500131"/>
                <a:gd name="connsiteX1" fmla="*/ 205632 w 428695"/>
                <a:gd name="connsiteY1" fmla="*/ 0 h 1500131"/>
                <a:gd name="connsiteX2" fmla="*/ 411264 w 428695"/>
                <a:gd name="connsiteY2" fmla="*/ 205632 h 1500131"/>
                <a:gd name="connsiteX3" fmla="*/ 428694 w 428695"/>
                <a:gd name="connsiteY3" fmla="*/ 831175 h 1500131"/>
                <a:gd name="connsiteX4" fmla="*/ 411264 w 428695"/>
                <a:gd name="connsiteY4" fmla="*/ 1148365 h 1500131"/>
                <a:gd name="connsiteX5" fmla="*/ 339493 w 428695"/>
                <a:gd name="connsiteY5" fmla="*/ 1494165 h 1500131"/>
                <a:gd name="connsiteX6" fmla="*/ 215390 w 428695"/>
                <a:gd name="connsiteY6" fmla="*/ 1417267 h 1500131"/>
                <a:gd name="connsiteX7" fmla="*/ 183183 w 428695"/>
                <a:gd name="connsiteY7" fmla="*/ 1395042 h 1500131"/>
                <a:gd name="connsiteX8" fmla="*/ 0 w 428695"/>
                <a:gd name="connsiteY8" fmla="*/ 1148365 h 1500131"/>
                <a:gd name="connsiteX9" fmla="*/ 0 w 428695"/>
                <a:gd name="connsiteY9" fmla="*/ 205632 h 1500131"/>
                <a:gd name="connsiteX10" fmla="*/ 205632 w 428695"/>
                <a:gd name="connsiteY10" fmla="*/ 0 h 1500131"/>
                <a:gd name="connsiteX0" fmla="*/ 205632 w 428694"/>
                <a:gd name="connsiteY0" fmla="*/ 0 h 1500131"/>
                <a:gd name="connsiteX1" fmla="*/ 205632 w 428694"/>
                <a:gd name="connsiteY1" fmla="*/ 0 h 1500131"/>
                <a:gd name="connsiteX2" fmla="*/ 411264 w 428694"/>
                <a:gd name="connsiteY2" fmla="*/ 205632 h 1500131"/>
                <a:gd name="connsiteX3" fmla="*/ 386955 w 428694"/>
                <a:gd name="connsiteY3" fmla="*/ 493038 h 1500131"/>
                <a:gd name="connsiteX4" fmla="*/ 428694 w 428694"/>
                <a:gd name="connsiteY4" fmla="*/ 831175 h 1500131"/>
                <a:gd name="connsiteX5" fmla="*/ 411264 w 428694"/>
                <a:gd name="connsiteY5" fmla="*/ 1148365 h 1500131"/>
                <a:gd name="connsiteX6" fmla="*/ 339493 w 428694"/>
                <a:gd name="connsiteY6" fmla="*/ 1494165 h 1500131"/>
                <a:gd name="connsiteX7" fmla="*/ 215390 w 428694"/>
                <a:gd name="connsiteY7" fmla="*/ 1417267 h 1500131"/>
                <a:gd name="connsiteX8" fmla="*/ 183183 w 428694"/>
                <a:gd name="connsiteY8" fmla="*/ 1395042 h 1500131"/>
                <a:gd name="connsiteX9" fmla="*/ 0 w 428694"/>
                <a:gd name="connsiteY9" fmla="*/ 1148365 h 1500131"/>
                <a:gd name="connsiteX10" fmla="*/ 0 w 428694"/>
                <a:gd name="connsiteY10" fmla="*/ 205632 h 1500131"/>
                <a:gd name="connsiteX11" fmla="*/ 205632 w 428694"/>
                <a:gd name="connsiteY11" fmla="*/ 0 h 1500131"/>
                <a:gd name="connsiteX0" fmla="*/ 205632 w 428694"/>
                <a:gd name="connsiteY0" fmla="*/ 0 h 1500131"/>
                <a:gd name="connsiteX1" fmla="*/ 205632 w 428694"/>
                <a:gd name="connsiteY1" fmla="*/ 0 h 1500131"/>
                <a:gd name="connsiteX2" fmla="*/ 345211 w 428694"/>
                <a:gd name="connsiteY2" fmla="*/ 78699 h 1500131"/>
                <a:gd name="connsiteX3" fmla="*/ 411264 w 428694"/>
                <a:gd name="connsiteY3" fmla="*/ 205632 h 1500131"/>
                <a:gd name="connsiteX4" fmla="*/ 386955 w 428694"/>
                <a:gd name="connsiteY4" fmla="*/ 493038 h 1500131"/>
                <a:gd name="connsiteX5" fmla="*/ 428694 w 428694"/>
                <a:gd name="connsiteY5" fmla="*/ 831175 h 1500131"/>
                <a:gd name="connsiteX6" fmla="*/ 411264 w 428694"/>
                <a:gd name="connsiteY6" fmla="*/ 1148365 h 1500131"/>
                <a:gd name="connsiteX7" fmla="*/ 339493 w 428694"/>
                <a:gd name="connsiteY7" fmla="*/ 1494165 h 1500131"/>
                <a:gd name="connsiteX8" fmla="*/ 215390 w 428694"/>
                <a:gd name="connsiteY8" fmla="*/ 1417267 h 1500131"/>
                <a:gd name="connsiteX9" fmla="*/ 183183 w 428694"/>
                <a:gd name="connsiteY9" fmla="*/ 1395042 h 1500131"/>
                <a:gd name="connsiteX10" fmla="*/ 0 w 428694"/>
                <a:gd name="connsiteY10" fmla="*/ 1148365 h 1500131"/>
                <a:gd name="connsiteX11" fmla="*/ 0 w 428694"/>
                <a:gd name="connsiteY11" fmla="*/ 205632 h 1500131"/>
                <a:gd name="connsiteX12" fmla="*/ 205632 w 428694"/>
                <a:gd name="connsiteY12" fmla="*/ 0 h 1500131"/>
                <a:gd name="connsiteX0" fmla="*/ 205720 w 428782"/>
                <a:gd name="connsiteY0" fmla="*/ 0 h 1500131"/>
                <a:gd name="connsiteX1" fmla="*/ 205720 w 428782"/>
                <a:gd name="connsiteY1" fmla="*/ 0 h 1500131"/>
                <a:gd name="connsiteX2" fmla="*/ 345299 w 428782"/>
                <a:gd name="connsiteY2" fmla="*/ 78699 h 1500131"/>
                <a:gd name="connsiteX3" fmla="*/ 411352 w 428782"/>
                <a:gd name="connsiteY3" fmla="*/ 205632 h 1500131"/>
                <a:gd name="connsiteX4" fmla="*/ 387043 w 428782"/>
                <a:gd name="connsiteY4" fmla="*/ 493038 h 1500131"/>
                <a:gd name="connsiteX5" fmla="*/ 428782 w 428782"/>
                <a:gd name="connsiteY5" fmla="*/ 831175 h 1500131"/>
                <a:gd name="connsiteX6" fmla="*/ 411352 w 428782"/>
                <a:gd name="connsiteY6" fmla="*/ 1148365 h 1500131"/>
                <a:gd name="connsiteX7" fmla="*/ 339581 w 428782"/>
                <a:gd name="connsiteY7" fmla="*/ 1494165 h 1500131"/>
                <a:gd name="connsiteX8" fmla="*/ 215478 w 428782"/>
                <a:gd name="connsiteY8" fmla="*/ 1417267 h 1500131"/>
                <a:gd name="connsiteX9" fmla="*/ 183271 w 428782"/>
                <a:gd name="connsiteY9" fmla="*/ 1395042 h 1500131"/>
                <a:gd name="connsiteX10" fmla="*/ 88 w 428782"/>
                <a:gd name="connsiteY10" fmla="*/ 1148365 h 1500131"/>
                <a:gd name="connsiteX11" fmla="*/ 35228 w 428782"/>
                <a:gd name="connsiteY11" fmla="*/ 754974 h 1500131"/>
                <a:gd name="connsiteX12" fmla="*/ 88 w 428782"/>
                <a:gd name="connsiteY12" fmla="*/ 205632 h 1500131"/>
                <a:gd name="connsiteX13" fmla="*/ 205720 w 428782"/>
                <a:gd name="connsiteY13" fmla="*/ 0 h 1500131"/>
                <a:gd name="connsiteX0" fmla="*/ 205720 w 428782"/>
                <a:gd name="connsiteY0" fmla="*/ 0 h 1500131"/>
                <a:gd name="connsiteX1" fmla="*/ 205720 w 428782"/>
                <a:gd name="connsiteY1" fmla="*/ 0 h 1500131"/>
                <a:gd name="connsiteX2" fmla="*/ 345299 w 428782"/>
                <a:gd name="connsiteY2" fmla="*/ 78699 h 1500131"/>
                <a:gd name="connsiteX3" fmla="*/ 411352 w 428782"/>
                <a:gd name="connsiteY3" fmla="*/ 205632 h 1500131"/>
                <a:gd name="connsiteX4" fmla="*/ 387043 w 428782"/>
                <a:gd name="connsiteY4" fmla="*/ 493038 h 1500131"/>
                <a:gd name="connsiteX5" fmla="*/ 428782 w 428782"/>
                <a:gd name="connsiteY5" fmla="*/ 831175 h 1500131"/>
                <a:gd name="connsiteX6" fmla="*/ 411352 w 428782"/>
                <a:gd name="connsiteY6" fmla="*/ 1148365 h 1500131"/>
                <a:gd name="connsiteX7" fmla="*/ 339581 w 428782"/>
                <a:gd name="connsiteY7" fmla="*/ 1494165 h 1500131"/>
                <a:gd name="connsiteX8" fmla="*/ 215478 w 428782"/>
                <a:gd name="connsiteY8" fmla="*/ 1417267 h 1500131"/>
                <a:gd name="connsiteX9" fmla="*/ 183271 w 428782"/>
                <a:gd name="connsiteY9" fmla="*/ 1395042 h 1500131"/>
                <a:gd name="connsiteX10" fmla="*/ 88 w 428782"/>
                <a:gd name="connsiteY10" fmla="*/ 1148365 h 1500131"/>
                <a:gd name="connsiteX11" fmla="*/ 35228 w 428782"/>
                <a:gd name="connsiteY11" fmla="*/ 754974 h 1500131"/>
                <a:gd name="connsiteX12" fmla="*/ 88 w 428782"/>
                <a:gd name="connsiteY12" fmla="*/ 205632 h 1500131"/>
                <a:gd name="connsiteX13" fmla="*/ 205720 w 428782"/>
                <a:gd name="connsiteY13" fmla="*/ 0 h 1500131"/>
                <a:gd name="connsiteX0" fmla="*/ 224158 w 447220"/>
                <a:gd name="connsiteY0" fmla="*/ 0 h 1500131"/>
                <a:gd name="connsiteX1" fmla="*/ 224158 w 447220"/>
                <a:gd name="connsiteY1" fmla="*/ 0 h 1500131"/>
                <a:gd name="connsiteX2" fmla="*/ 363737 w 447220"/>
                <a:gd name="connsiteY2" fmla="*/ 78699 h 1500131"/>
                <a:gd name="connsiteX3" fmla="*/ 429790 w 447220"/>
                <a:gd name="connsiteY3" fmla="*/ 205632 h 1500131"/>
                <a:gd name="connsiteX4" fmla="*/ 405481 w 447220"/>
                <a:gd name="connsiteY4" fmla="*/ 493038 h 1500131"/>
                <a:gd name="connsiteX5" fmla="*/ 447220 w 447220"/>
                <a:gd name="connsiteY5" fmla="*/ 831175 h 1500131"/>
                <a:gd name="connsiteX6" fmla="*/ 429790 w 447220"/>
                <a:gd name="connsiteY6" fmla="*/ 1148365 h 1500131"/>
                <a:gd name="connsiteX7" fmla="*/ 358019 w 447220"/>
                <a:gd name="connsiteY7" fmla="*/ 1494165 h 1500131"/>
                <a:gd name="connsiteX8" fmla="*/ 233916 w 447220"/>
                <a:gd name="connsiteY8" fmla="*/ 1417267 h 1500131"/>
                <a:gd name="connsiteX9" fmla="*/ 201709 w 447220"/>
                <a:gd name="connsiteY9" fmla="*/ 1395042 h 1500131"/>
                <a:gd name="connsiteX10" fmla="*/ 18526 w 447220"/>
                <a:gd name="connsiteY10" fmla="*/ 1148365 h 1500131"/>
                <a:gd name="connsiteX11" fmla="*/ 53666 w 447220"/>
                <a:gd name="connsiteY11" fmla="*/ 754974 h 1500131"/>
                <a:gd name="connsiteX12" fmla="*/ 0 w 447220"/>
                <a:gd name="connsiteY12" fmla="*/ 493037 h 1500131"/>
                <a:gd name="connsiteX13" fmla="*/ 18526 w 447220"/>
                <a:gd name="connsiteY13" fmla="*/ 205632 h 1500131"/>
                <a:gd name="connsiteX14" fmla="*/ 224158 w 447220"/>
                <a:gd name="connsiteY14" fmla="*/ 0 h 150013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</a:cxnLst>
              <a:rect l="l" t="t" r="r" b="b"/>
              <a:pathLst>
                <a:path w="447220" h="1500131">
                  <a:moveTo>
                    <a:pt x="224158" y="0"/>
                  </a:moveTo>
                  <a:lnTo>
                    <a:pt x="224158" y="0"/>
                  </a:lnTo>
                  <a:cubicBezTo>
                    <a:pt x="250403" y="12323"/>
                    <a:pt x="329465" y="44427"/>
                    <a:pt x="363737" y="78699"/>
                  </a:cubicBezTo>
                  <a:cubicBezTo>
                    <a:pt x="398009" y="112971"/>
                    <a:pt x="425814" y="135782"/>
                    <a:pt x="429790" y="205632"/>
                  </a:cubicBezTo>
                  <a:cubicBezTo>
                    <a:pt x="463985" y="290980"/>
                    <a:pt x="402576" y="388781"/>
                    <a:pt x="405481" y="493038"/>
                  </a:cubicBezTo>
                  <a:cubicBezTo>
                    <a:pt x="408386" y="597295"/>
                    <a:pt x="447143" y="725129"/>
                    <a:pt x="447220" y="831175"/>
                  </a:cubicBezTo>
                  <a:cubicBezTo>
                    <a:pt x="369704" y="954959"/>
                    <a:pt x="440681" y="1037867"/>
                    <a:pt x="429790" y="1148365"/>
                  </a:cubicBezTo>
                  <a:cubicBezTo>
                    <a:pt x="410419" y="1335604"/>
                    <a:pt x="390665" y="1461519"/>
                    <a:pt x="358019" y="1494165"/>
                  </a:cubicBezTo>
                  <a:cubicBezTo>
                    <a:pt x="325373" y="1526811"/>
                    <a:pt x="250443" y="1414738"/>
                    <a:pt x="233916" y="1417267"/>
                  </a:cubicBezTo>
                  <a:lnTo>
                    <a:pt x="201709" y="1395042"/>
                  </a:lnTo>
                  <a:cubicBezTo>
                    <a:pt x="144344" y="1302967"/>
                    <a:pt x="18526" y="1256545"/>
                    <a:pt x="18526" y="1148365"/>
                  </a:cubicBezTo>
                  <a:cubicBezTo>
                    <a:pt x="16326" y="1020410"/>
                    <a:pt x="55866" y="882929"/>
                    <a:pt x="53666" y="754974"/>
                  </a:cubicBezTo>
                  <a:cubicBezTo>
                    <a:pt x="45715" y="669249"/>
                    <a:pt x="7951" y="578762"/>
                    <a:pt x="0" y="493037"/>
                  </a:cubicBezTo>
                  <a:lnTo>
                    <a:pt x="18526" y="205632"/>
                  </a:lnTo>
                  <a:cubicBezTo>
                    <a:pt x="18526" y="92065"/>
                    <a:pt x="110591" y="0"/>
                    <a:pt x="224158" y="0"/>
                  </a:cubicBezTo>
                  <a:close/>
                </a:path>
              </a:pathLst>
            </a:custGeom>
            <a:solidFill>
              <a:srgbClr val="177F6C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45" name="同侧圆角矩形 241"/>
            <p:cNvSpPr/>
            <p:nvPr/>
          </p:nvSpPr>
          <p:spPr>
            <a:xfrm rot="5400000">
              <a:off x="5600247" y="3233866"/>
              <a:ext cx="132414" cy="497195"/>
            </a:xfrm>
            <a:custGeom>
              <a:avLst/>
              <a:gdLst>
                <a:gd name="connsiteX0" fmla="*/ 205632 w 411264"/>
                <a:gd name="connsiteY0" fmla="*/ 0 h 1344242"/>
                <a:gd name="connsiteX1" fmla="*/ 205632 w 411264"/>
                <a:gd name="connsiteY1" fmla="*/ 0 h 1344242"/>
                <a:gd name="connsiteX2" fmla="*/ 411264 w 411264"/>
                <a:gd name="connsiteY2" fmla="*/ 205632 h 1344242"/>
                <a:gd name="connsiteX3" fmla="*/ 411264 w 411264"/>
                <a:gd name="connsiteY3" fmla="*/ 1148365 h 1344242"/>
                <a:gd name="connsiteX4" fmla="*/ 215387 w 411264"/>
                <a:gd name="connsiteY4" fmla="*/ 1344242 h 1344242"/>
                <a:gd name="connsiteX5" fmla="*/ 195877 w 411264"/>
                <a:gd name="connsiteY5" fmla="*/ 1344242 h 1344242"/>
                <a:gd name="connsiteX6" fmla="*/ 0 w 411264"/>
                <a:gd name="connsiteY6" fmla="*/ 1148365 h 1344242"/>
                <a:gd name="connsiteX7" fmla="*/ 0 w 411264"/>
                <a:gd name="connsiteY7" fmla="*/ 205632 h 1344242"/>
                <a:gd name="connsiteX8" fmla="*/ 205632 w 411264"/>
                <a:gd name="connsiteY8" fmla="*/ 0 h 1344242"/>
                <a:gd name="connsiteX0" fmla="*/ 205632 w 411264"/>
                <a:gd name="connsiteY0" fmla="*/ 0 h 1412032"/>
                <a:gd name="connsiteX1" fmla="*/ 205632 w 411264"/>
                <a:gd name="connsiteY1" fmla="*/ 0 h 1412032"/>
                <a:gd name="connsiteX2" fmla="*/ 411264 w 411264"/>
                <a:gd name="connsiteY2" fmla="*/ 205632 h 1412032"/>
                <a:gd name="connsiteX3" fmla="*/ 411264 w 411264"/>
                <a:gd name="connsiteY3" fmla="*/ 1148365 h 1412032"/>
                <a:gd name="connsiteX4" fmla="*/ 320440 w 411264"/>
                <a:gd name="connsiteY4" fmla="*/ 1405265 h 1412032"/>
                <a:gd name="connsiteX5" fmla="*/ 215387 w 411264"/>
                <a:gd name="connsiteY5" fmla="*/ 1344242 h 1412032"/>
                <a:gd name="connsiteX6" fmla="*/ 195877 w 411264"/>
                <a:gd name="connsiteY6" fmla="*/ 1344242 h 1412032"/>
                <a:gd name="connsiteX7" fmla="*/ 0 w 411264"/>
                <a:gd name="connsiteY7" fmla="*/ 1148365 h 1412032"/>
                <a:gd name="connsiteX8" fmla="*/ 0 w 411264"/>
                <a:gd name="connsiteY8" fmla="*/ 205632 h 1412032"/>
                <a:gd name="connsiteX9" fmla="*/ 205632 w 411264"/>
                <a:gd name="connsiteY9" fmla="*/ 0 h 1412032"/>
                <a:gd name="connsiteX0" fmla="*/ 205632 w 411264"/>
                <a:gd name="connsiteY0" fmla="*/ 0 h 1417121"/>
                <a:gd name="connsiteX1" fmla="*/ 205632 w 411264"/>
                <a:gd name="connsiteY1" fmla="*/ 0 h 1417121"/>
                <a:gd name="connsiteX2" fmla="*/ 411264 w 411264"/>
                <a:gd name="connsiteY2" fmla="*/ 205632 h 1417121"/>
                <a:gd name="connsiteX3" fmla="*/ 411264 w 411264"/>
                <a:gd name="connsiteY3" fmla="*/ 1148365 h 1417121"/>
                <a:gd name="connsiteX4" fmla="*/ 320440 w 411264"/>
                <a:gd name="connsiteY4" fmla="*/ 1405265 h 1417121"/>
                <a:gd name="connsiteX5" fmla="*/ 231262 w 411264"/>
                <a:gd name="connsiteY5" fmla="*/ 1395042 h 1417121"/>
                <a:gd name="connsiteX6" fmla="*/ 195877 w 411264"/>
                <a:gd name="connsiteY6" fmla="*/ 1344242 h 1417121"/>
                <a:gd name="connsiteX7" fmla="*/ 0 w 411264"/>
                <a:gd name="connsiteY7" fmla="*/ 1148365 h 1417121"/>
                <a:gd name="connsiteX8" fmla="*/ 0 w 411264"/>
                <a:gd name="connsiteY8" fmla="*/ 205632 h 1417121"/>
                <a:gd name="connsiteX9" fmla="*/ 205632 w 411264"/>
                <a:gd name="connsiteY9" fmla="*/ 0 h 1417121"/>
                <a:gd name="connsiteX0" fmla="*/ 205632 w 411264"/>
                <a:gd name="connsiteY0" fmla="*/ 0 h 1417121"/>
                <a:gd name="connsiteX1" fmla="*/ 205632 w 411264"/>
                <a:gd name="connsiteY1" fmla="*/ 0 h 1417121"/>
                <a:gd name="connsiteX2" fmla="*/ 411264 w 411264"/>
                <a:gd name="connsiteY2" fmla="*/ 205632 h 1417121"/>
                <a:gd name="connsiteX3" fmla="*/ 411264 w 411264"/>
                <a:gd name="connsiteY3" fmla="*/ 1148365 h 1417121"/>
                <a:gd name="connsiteX4" fmla="*/ 320440 w 411264"/>
                <a:gd name="connsiteY4" fmla="*/ 1405265 h 1417121"/>
                <a:gd name="connsiteX5" fmla="*/ 231262 w 411264"/>
                <a:gd name="connsiteY5" fmla="*/ 1395042 h 1417121"/>
                <a:gd name="connsiteX6" fmla="*/ 218105 w 411264"/>
                <a:gd name="connsiteY6" fmla="*/ 1356942 h 1417121"/>
                <a:gd name="connsiteX7" fmla="*/ 0 w 411264"/>
                <a:gd name="connsiteY7" fmla="*/ 1148365 h 1417121"/>
                <a:gd name="connsiteX8" fmla="*/ 0 w 411264"/>
                <a:gd name="connsiteY8" fmla="*/ 205632 h 1417121"/>
                <a:gd name="connsiteX9" fmla="*/ 205632 w 411264"/>
                <a:gd name="connsiteY9" fmla="*/ 0 h 1417121"/>
                <a:gd name="connsiteX0" fmla="*/ 205632 w 411264"/>
                <a:gd name="connsiteY0" fmla="*/ 0 h 1417121"/>
                <a:gd name="connsiteX1" fmla="*/ 205632 w 411264"/>
                <a:gd name="connsiteY1" fmla="*/ 0 h 1417121"/>
                <a:gd name="connsiteX2" fmla="*/ 411264 w 411264"/>
                <a:gd name="connsiteY2" fmla="*/ 205632 h 1417121"/>
                <a:gd name="connsiteX3" fmla="*/ 411264 w 411264"/>
                <a:gd name="connsiteY3" fmla="*/ 1148365 h 1417121"/>
                <a:gd name="connsiteX4" fmla="*/ 320440 w 411264"/>
                <a:gd name="connsiteY4" fmla="*/ 1405265 h 1417121"/>
                <a:gd name="connsiteX5" fmla="*/ 231262 w 411264"/>
                <a:gd name="connsiteY5" fmla="*/ 1395042 h 1417121"/>
                <a:gd name="connsiteX6" fmla="*/ 218105 w 411264"/>
                <a:gd name="connsiteY6" fmla="*/ 1356942 h 1417121"/>
                <a:gd name="connsiteX7" fmla="*/ 0 w 411264"/>
                <a:gd name="connsiteY7" fmla="*/ 1148365 h 1417121"/>
                <a:gd name="connsiteX8" fmla="*/ 0 w 411264"/>
                <a:gd name="connsiteY8" fmla="*/ 205632 h 1417121"/>
                <a:gd name="connsiteX9" fmla="*/ 205632 w 411264"/>
                <a:gd name="connsiteY9" fmla="*/ 0 h 1417121"/>
                <a:gd name="connsiteX0" fmla="*/ 205632 w 411264"/>
                <a:gd name="connsiteY0" fmla="*/ 0 h 1499283"/>
                <a:gd name="connsiteX1" fmla="*/ 205632 w 411264"/>
                <a:gd name="connsiteY1" fmla="*/ 0 h 1499283"/>
                <a:gd name="connsiteX2" fmla="*/ 411264 w 411264"/>
                <a:gd name="connsiteY2" fmla="*/ 205632 h 1499283"/>
                <a:gd name="connsiteX3" fmla="*/ 411264 w 411264"/>
                <a:gd name="connsiteY3" fmla="*/ 1148365 h 1499283"/>
                <a:gd name="connsiteX4" fmla="*/ 339493 w 411264"/>
                <a:gd name="connsiteY4" fmla="*/ 1494165 h 1499283"/>
                <a:gd name="connsiteX5" fmla="*/ 231262 w 411264"/>
                <a:gd name="connsiteY5" fmla="*/ 1395042 h 1499283"/>
                <a:gd name="connsiteX6" fmla="*/ 218105 w 411264"/>
                <a:gd name="connsiteY6" fmla="*/ 1356942 h 1499283"/>
                <a:gd name="connsiteX7" fmla="*/ 0 w 411264"/>
                <a:gd name="connsiteY7" fmla="*/ 1148365 h 1499283"/>
                <a:gd name="connsiteX8" fmla="*/ 0 w 411264"/>
                <a:gd name="connsiteY8" fmla="*/ 205632 h 1499283"/>
                <a:gd name="connsiteX9" fmla="*/ 205632 w 411264"/>
                <a:gd name="connsiteY9" fmla="*/ 0 h 1499283"/>
                <a:gd name="connsiteX0" fmla="*/ 205632 w 411264"/>
                <a:gd name="connsiteY0" fmla="*/ 0 h 1500131"/>
                <a:gd name="connsiteX1" fmla="*/ 205632 w 411264"/>
                <a:gd name="connsiteY1" fmla="*/ 0 h 1500131"/>
                <a:gd name="connsiteX2" fmla="*/ 411264 w 411264"/>
                <a:gd name="connsiteY2" fmla="*/ 205632 h 1500131"/>
                <a:gd name="connsiteX3" fmla="*/ 411264 w 411264"/>
                <a:gd name="connsiteY3" fmla="*/ 1148365 h 1500131"/>
                <a:gd name="connsiteX4" fmla="*/ 339493 w 411264"/>
                <a:gd name="connsiteY4" fmla="*/ 1494165 h 1500131"/>
                <a:gd name="connsiteX5" fmla="*/ 215390 w 411264"/>
                <a:gd name="connsiteY5" fmla="*/ 1417267 h 1500131"/>
                <a:gd name="connsiteX6" fmla="*/ 218105 w 411264"/>
                <a:gd name="connsiteY6" fmla="*/ 1356942 h 1500131"/>
                <a:gd name="connsiteX7" fmla="*/ 0 w 411264"/>
                <a:gd name="connsiteY7" fmla="*/ 1148365 h 1500131"/>
                <a:gd name="connsiteX8" fmla="*/ 0 w 411264"/>
                <a:gd name="connsiteY8" fmla="*/ 205632 h 1500131"/>
                <a:gd name="connsiteX9" fmla="*/ 205632 w 411264"/>
                <a:gd name="connsiteY9" fmla="*/ 0 h 1500131"/>
                <a:gd name="connsiteX0" fmla="*/ 205632 w 411264"/>
                <a:gd name="connsiteY0" fmla="*/ 0 h 1500131"/>
                <a:gd name="connsiteX1" fmla="*/ 205632 w 411264"/>
                <a:gd name="connsiteY1" fmla="*/ 0 h 1500131"/>
                <a:gd name="connsiteX2" fmla="*/ 411264 w 411264"/>
                <a:gd name="connsiteY2" fmla="*/ 205632 h 1500131"/>
                <a:gd name="connsiteX3" fmla="*/ 411264 w 411264"/>
                <a:gd name="connsiteY3" fmla="*/ 1148365 h 1500131"/>
                <a:gd name="connsiteX4" fmla="*/ 339493 w 411264"/>
                <a:gd name="connsiteY4" fmla="*/ 1494165 h 1500131"/>
                <a:gd name="connsiteX5" fmla="*/ 215390 w 411264"/>
                <a:gd name="connsiteY5" fmla="*/ 1417267 h 1500131"/>
                <a:gd name="connsiteX6" fmla="*/ 183183 w 411264"/>
                <a:gd name="connsiteY6" fmla="*/ 1395042 h 1500131"/>
                <a:gd name="connsiteX7" fmla="*/ 0 w 411264"/>
                <a:gd name="connsiteY7" fmla="*/ 1148365 h 1500131"/>
                <a:gd name="connsiteX8" fmla="*/ 0 w 411264"/>
                <a:gd name="connsiteY8" fmla="*/ 205632 h 1500131"/>
                <a:gd name="connsiteX9" fmla="*/ 205632 w 411264"/>
                <a:gd name="connsiteY9" fmla="*/ 0 h 1500131"/>
                <a:gd name="connsiteX0" fmla="*/ 205632 w 411264"/>
                <a:gd name="connsiteY0" fmla="*/ 0 h 1500131"/>
                <a:gd name="connsiteX1" fmla="*/ 205632 w 411264"/>
                <a:gd name="connsiteY1" fmla="*/ 0 h 1500131"/>
                <a:gd name="connsiteX2" fmla="*/ 411264 w 411264"/>
                <a:gd name="connsiteY2" fmla="*/ 205632 h 1500131"/>
                <a:gd name="connsiteX3" fmla="*/ 411264 w 411264"/>
                <a:gd name="connsiteY3" fmla="*/ 1148365 h 1500131"/>
                <a:gd name="connsiteX4" fmla="*/ 339493 w 411264"/>
                <a:gd name="connsiteY4" fmla="*/ 1494165 h 1500131"/>
                <a:gd name="connsiteX5" fmla="*/ 215390 w 411264"/>
                <a:gd name="connsiteY5" fmla="*/ 1417267 h 1500131"/>
                <a:gd name="connsiteX6" fmla="*/ 183183 w 411264"/>
                <a:gd name="connsiteY6" fmla="*/ 1395042 h 1500131"/>
                <a:gd name="connsiteX7" fmla="*/ 0 w 411264"/>
                <a:gd name="connsiteY7" fmla="*/ 1148365 h 1500131"/>
                <a:gd name="connsiteX8" fmla="*/ 0 w 411264"/>
                <a:gd name="connsiteY8" fmla="*/ 205632 h 1500131"/>
                <a:gd name="connsiteX9" fmla="*/ 205632 w 411264"/>
                <a:gd name="connsiteY9" fmla="*/ 0 h 1500131"/>
                <a:gd name="connsiteX0" fmla="*/ 205632 w 411264"/>
                <a:gd name="connsiteY0" fmla="*/ 0 h 1500131"/>
                <a:gd name="connsiteX1" fmla="*/ 205632 w 411264"/>
                <a:gd name="connsiteY1" fmla="*/ 0 h 1500131"/>
                <a:gd name="connsiteX2" fmla="*/ 411264 w 411264"/>
                <a:gd name="connsiteY2" fmla="*/ 205632 h 1500131"/>
                <a:gd name="connsiteX3" fmla="*/ 411264 w 411264"/>
                <a:gd name="connsiteY3" fmla="*/ 1148365 h 1500131"/>
                <a:gd name="connsiteX4" fmla="*/ 339493 w 411264"/>
                <a:gd name="connsiteY4" fmla="*/ 1494165 h 1500131"/>
                <a:gd name="connsiteX5" fmla="*/ 215390 w 411264"/>
                <a:gd name="connsiteY5" fmla="*/ 1417267 h 1500131"/>
                <a:gd name="connsiteX6" fmla="*/ 183183 w 411264"/>
                <a:gd name="connsiteY6" fmla="*/ 1395042 h 1500131"/>
                <a:gd name="connsiteX7" fmla="*/ 0 w 411264"/>
                <a:gd name="connsiteY7" fmla="*/ 1148365 h 1500131"/>
                <a:gd name="connsiteX8" fmla="*/ 0 w 411264"/>
                <a:gd name="connsiteY8" fmla="*/ 205632 h 1500131"/>
                <a:gd name="connsiteX9" fmla="*/ 205632 w 411264"/>
                <a:gd name="connsiteY9" fmla="*/ 0 h 1500131"/>
                <a:gd name="connsiteX0" fmla="*/ 205632 w 411264"/>
                <a:gd name="connsiteY0" fmla="*/ 0 h 1500131"/>
                <a:gd name="connsiteX1" fmla="*/ 205632 w 411264"/>
                <a:gd name="connsiteY1" fmla="*/ 0 h 1500131"/>
                <a:gd name="connsiteX2" fmla="*/ 411264 w 411264"/>
                <a:gd name="connsiteY2" fmla="*/ 205632 h 1500131"/>
                <a:gd name="connsiteX3" fmla="*/ 411264 w 411264"/>
                <a:gd name="connsiteY3" fmla="*/ 1148365 h 1500131"/>
                <a:gd name="connsiteX4" fmla="*/ 339493 w 411264"/>
                <a:gd name="connsiteY4" fmla="*/ 1494165 h 1500131"/>
                <a:gd name="connsiteX5" fmla="*/ 215390 w 411264"/>
                <a:gd name="connsiteY5" fmla="*/ 1417267 h 1500131"/>
                <a:gd name="connsiteX6" fmla="*/ 183183 w 411264"/>
                <a:gd name="connsiteY6" fmla="*/ 1395042 h 1500131"/>
                <a:gd name="connsiteX7" fmla="*/ 0 w 411264"/>
                <a:gd name="connsiteY7" fmla="*/ 1148365 h 1500131"/>
                <a:gd name="connsiteX8" fmla="*/ 0 w 411264"/>
                <a:gd name="connsiteY8" fmla="*/ 205632 h 1500131"/>
                <a:gd name="connsiteX9" fmla="*/ 205632 w 411264"/>
                <a:gd name="connsiteY9" fmla="*/ 0 h 1500131"/>
                <a:gd name="connsiteX0" fmla="*/ 205632 w 411264"/>
                <a:gd name="connsiteY0" fmla="*/ 0 h 1500131"/>
                <a:gd name="connsiteX1" fmla="*/ 205632 w 411264"/>
                <a:gd name="connsiteY1" fmla="*/ 0 h 1500131"/>
                <a:gd name="connsiteX2" fmla="*/ 411264 w 411264"/>
                <a:gd name="connsiteY2" fmla="*/ 205632 h 1500131"/>
                <a:gd name="connsiteX3" fmla="*/ 411264 w 411264"/>
                <a:gd name="connsiteY3" fmla="*/ 1148365 h 1500131"/>
                <a:gd name="connsiteX4" fmla="*/ 339493 w 411264"/>
                <a:gd name="connsiteY4" fmla="*/ 1494165 h 1500131"/>
                <a:gd name="connsiteX5" fmla="*/ 215390 w 411264"/>
                <a:gd name="connsiteY5" fmla="*/ 1417267 h 1500131"/>
                <a:gd name="connsiteX6" fmla="*/ 183183 w 411264"/>
                <a:gd name="connsiteY6" fmla="*/ 1395042 h 1500131"/>
                <a:gd name="connsiteX7" fmla="*/ 0 w 411264"/>
                <a:gd name="connsiteY7" fmla="*/ 1148365 h 1500131"/>
                <a:gd name="connsiteX8" fmla="*/ 0 w 411264"/>
                <a:gd name="connsiteY8" fmla="*/ 205632 h 1500131"/>
                <a:gd name="connsiteX9" fmla="*/ 205632 w 411264"/>
                <a:gd name="connsiteY9" fmla="*/ 0 h 1500131"/>
                <a:gd name="connsiteX0" fmla="*/ 205632 w 411264"/>
                <a:gd name="connsiteY0" fmla="*/ 0 h 1500131"/>
                <a:gd name="connsiteX1" fmla="*/ 205632 w 411264"/>
                <a:gd name="connsiteY1" fmla="*/ 0 h 1500131"/>
                <a:gd name="connsiteX2" fmla="*/ 411264 w 411264"/>
                <a:gd name="connsiteY2" fmla="*/ 205632 h 1500131"/>
                <a:gd name="connsiteX3" fmla="*/ 411264 w 411264"/>
                <a:gd name="connsiteY3" fmla="*/ 1148365 h 1500131"/>
                <a:gd name="connsiteX4" fmla="*/ 339493 w 411264"/>
                <a:gd name="connsiteY4" fmla="*/ 1494165 h 1500131"/>
                <a:gd name="connsiteX5" fmla="*/ 215390 w 411264"/>
                <a:gd name="connsiteY5" fmla="*/ 1417267 h 1500131"/>
                <a:gd name="connsiteX6" fmla="*/ 183183 w 411264"/>
                <a:gd name="connsiteY6" fmla="*/ 1395042 h 1500131"/>
                <a:gd name="connsiteX7" fmla="*/ 0 w 411264"/>
                <a:gd name="connsiteY7" fmla="*/ 1148365 h 1500131"/>
                <a:gd name="connsiteX8" fmla="*/ 0 w 411264"/>
                <a:gd name="connsiteY8" fmla="*/ 205632 h 1500131"/>
                <a:gd name="connsiteX9" fmla="*/ 205632 w 411264"/>
                <a:gd name="connsiteY9" fmla="*/ 0 h 1500131"/>
                <a:gd name="connsiteX0" fmla="*/ 205632 w 432437"/>
                <a:gd name="connsiteY0" fmla="*/ 0 h 1500131"/>
                <a:gd name="connsiteX1" fmla="*/ 205632 w 432437"/>
                <a:gd name="connsiteY1" fmla="*/ 0 h 1500131"/>
                <a:gd name="connsiteX2" fmla="*/ 411264 w 432437"/>
                <a:gd name="connsiteY2" fmla="*/ 205632 h 1500131"/>
                <a:gd name="connsiteX3" fmla="*/ 428694 w 432437"/>
                <a:gd name="connsiteY3" fmla="*/ 831175 h 1500131"/>
                <a:gd name="connsiteX4" fmla="*/ 411264 w 432437"/>
                <a:gd name="connsiteY4" fmla="*/ 1148365 h 1500131"/>
                <a:gd name="connsiteX5" fmla="*/ 339493 w 432437"/>
                <a:gd name="connsiteY5" fmla="*/ 1494165 h 1500131"/>
                <a:gd name="connsiteX6" fmla="*/ 215390 w 432437"/>
                <a:gd name="connsiteY6" fmla="*/ 1417267 h 1500131"/>
                <a:gd name="connsiteX7" fmla="*/ 183183 w 432437"/>
                <a:gd name="connsiteY7" fmla="*/ 1395042 h 1500131"/>
                <a:gd name="connsiteX8" fmla="*/ 0 w 432437"/>
                <a:gd name="connsiteY8" fmla="*/ 1148365 h 1500131"/>
                <a:gd name="connsiteX9" fmla="*/ 0 w 432437"/>
                <a:gd name="connsiteY9" fmla="*/ 205632 h 1500131"/>
                <a:gd name="connsiteX10" fmla="*/ 205632 w 432437"/>
                <a:gd name="connsiteY10" fmla="*/ 0 h 1500131"/>
                <a:gd name="connsiteX0" fmla="*/ 205632 w 432437"/>
                <a:gd name="connsiteY0" fmla="*/ 0 h 1500131"/>
                <a:gd name="connsiteX1" fmla="*/ 205632 w 432437"/>
                <a:gd name="connsiteY1" fmla="*/ 0 h 1500131"/>
                <a:gd name="connsiteX2" fmla="*/ 411264 w 432437"/>
                <a:gd name="connsiteY2" fmla="*/ 205632 h 1500131"/>
                <a:gd name="connsiteX3" fmla="*/ 428694 w 432437"/>
                <a:gd name="connsiteY3" fmla="*/ 831175 h 1500131"/>
                <a:gd name="connsiteX4" fmla="*/ 411264 w 432437"/>
                <a:gd name="connsiteY4" fmla="*/ 1148365 h 1500131"/>
                <a:gd name="connsiteX5" fmla="*/ 339493 w 432437"/>
                <a:gd name="connsiteY5" fmla="*/ 1494165 h 1500131"/>
                <a:gd name="connsiteX6" fmla="*/ 215390 w 432437"/>
                <a:gd name="connsiteY6" fmla="*/ 1417267 h 1500131"/>
                <a:gd name="connsiteX7" fmla="*/ 183183 w 432437"/>
                <a:gd name="connsiteY7" fmla="*/ 1395042 h 1500131"/>
                <a:gd name="connsiteX8" fmla="*/ 0 w 432437"/>
                <a:gd name="connsiteY8" fmla="*/ 1148365 h 1500131"/>
                <a:gd name="connsiteX9" fmla="*/ 0 w 432437"/>
                <a:gd name="connsiteY9" fmla="*/ 205632 h 1500131"/>
                <a:gd name="connsiteX10" fmla="*/ 205632 w 432437"/>
                <a:gd name="connsiteY10" fmla="*/ 0 h 1500131"/>
                <a:gd name="connsiteX0" fmla="*/ 205632 w 428695"/>
                <a:gd name="connsiteY0" fmla="*/ 0 h 1500131"/>
                <a:gd name="connsiteX1" fmla="*/ 205632 w 428695"/>
                <a:gd name="connsiteY1" fmla="*/ 0 h 1500131"/>
                <a:gd name="connsiteX2" fmla="*/ 411264 w 428695"/>
                <a:gd name="connsiteY2" fmla="*/ 205632 h 1500131"/>
                <a:gd name="connsiteX3" fmla="*/ 428694 w 428695"/>
                <a:gd name="connsiteY3" fmla="*/ 831175 h 1500131"/>
                <a:gd name="connsiteX4" fmla="*/ 411264 w 428695"/>
                <a:gd name="connsiteY4" fmla="*/ 1148365 h 1500131"/>
                <a:gd name="connsiteX5" fmla="*/ 339493 w 428695"/>
                <a:gd name="connsiteY5" fmla="*/ 1494165 h 1500131"/>
                <a:gd name="connsiteX6" fmla="*/ 215390 w 428695"/>
                <a:gd name="connsiteY6" fmla="*/ 1417267 h 1500131"/>
                <a:gd name="connsiteX7" fmla="*/ 183183 w 428695"/>
                <a:gd name="connsiteY7" fmla="*/ 1395042 h 1500131"/>
                <a:gd name="connsiteX8" fmla="*/ 0 w 428695"/>
                <a:gd name="connsiteY8" fmla="*/ 1148365 h 1500131"/>
                <a:gd name="connsiteX9" fmla="*/ 0 w 428695"/>
                <a:gd name="connsiteY9" fmla="*/ 205632 h 1500131"/>
                <a:gd name="connsiteX10" fmla="*/ 205632 w 428695"/>
                <a:gd name="connsiteY10" fmla="*/ 0 h 1500131"/>
                <a:gd name="connsiteX0" fmla="*/ 205632 w 428694"/>
                <a:gd name="connsiteY0" fmla="*/ 0 h 1500131"/>
                <a:gd name="connsiteX1" fmla="*/ 205632 w 428694"/>
                <a:gd name="connsiteY1" fmla="*/ 0 h 1500131"/>
                <a:gd name="connsiteX2" fmla="*/ 411264 w 428694"/>
                <a:gd name="connsiteY2" fmla="*/ 205632 h 1500131"/>
                <a:gd name="connsiteX3" fmla="*/ 386955 w 428694"/>
                <a:gd name="connsiteY3" fmla="*/ 493038 h 1500131"/>
                <a:gd name="connsiteX4" fmla="*/ 428694 w 428694"/>
                <a:gd name="connsiteY4" fmla="*/ 831175 h 1500131"/>
                <a:gd name="connsiteX5" fmla="*/ 411264 w 428694"/>
                <a:gd name="connsiteY5" fmla="*/ 1148365 h 1500131"/>
                <a:gd name="connsiteX6" fmla="*/ 339493 w 428694"/>
                <a:gd name="connsiteY6" fmla="*/ 1494165 h 1500131"/>
                <a:gd name="connsiteX7" fmla="*/ 215390 w 428694"/>
                <a:gd name="connsiteY7" fmla="*/ 1417267 h 1500131"/>
                <a:gd name="connsiteX8" fmla="*/ 183183 w 428694"/>
                <a:gd name="connsiteY8" fmla="*/ 1395042 h 1500131"/>
                <a:gd name="connsiteX9" fmla="*/ 0 w 428694"/>
                <a:gd name="connsiteY9" fmla="*/ 1148365 h 1500131"/>
                <a:gd name="connsiteX10" fmla="*/ 0 w 428694"/>
                <a:gd name="connsiteY10" fmla="*/ 205632 h 1500131"/>
                <a:gd name="connsiteX11" fmla="*/ 205632 w 428694"/>
                <a:gd name="connsiteY11" fmla="*/ 0 h 1500131"/>
                <a:gd name="connsiteX0" fmla="*/ 205632 w 428694"/>
                <a:gd name="connsiteY0" fmla="*/ 0 h 1500131"/>
                <a:gd name="connsiteX1" fmla="*/ 205632 w 428694"/>
                <a:gd name="connsiteY1" fmla="*/ 0 h 1500131"/>
                <a:gd name="connsiteX2" fmla="*/ 345211 w 428694"/>
                <a:gd name="connsiteY2" fmla="*/ 78699 h 1500131"/>
                <a:gd name="connsiteX3" fmla="*/ 411264 w 428694"/>
                <a:gd name="connsiteY3" fmla="*/ 205632 h 1500131"/>
                <a:gd name="connsiteX4" fmla="*/ 386955 w 428694"/>
                <a:gd name="connsiteY4" fmla="*/ 493038 h 1500131"/>
                <a:gd name="connsiteX5" fmla="*/ 428694 w 428694"/>
                <a:gd name="connsiteY5" fmla="*/ 831175 h 1500131"/>
                <a:gd name="connsiteX6" fmla="*/ 411264 w 428694"/>
                <a:gd name="connsiteY6" fmla="*/ 1148365 h 1500131"/>
                <a:gd name="connsiteX7" fmla="*/ 339493 w 428694"/>
                <a:gd name="connsiteY7" fmla="*/ 1494165 h 1500131"/>
                <a:gd name="connsiteX8" fmla="*/ 215390 w 428694"/>
                <a:gd name="connsiteY8" fmla="*/ 1417267 h 1500131"/>
                <a:gd name="connsiteX9" fmla="*/ 183183 w 428694"/>
                <a:gd name="connsiteY9" fmla="*/ 1395042 h 1500131"/>
                <a:gd name="connsiteX10" fmla="*/ 0 w 428694"/>
                <a:gd name="connsiteY10" fmla="*/ 1148365 h 1500131"/>
                <a:gd name="connsiteX11" fmla="*/ 0 w 428694"/>
                <a:gd name="connsiteY11" fmla="*/ 205632 h 1500131"/>
                <a:gd name="connsiteX12" fmla="*/ 205632 w 428694"/>
                <a:gd name="connsiteY12" fmla="*/ 0 h 1500131"/>
                <a:gd name="connsiteX0" fmla="*/ 205720 w 428782"/>
                <a:gd name="connsiteY0" fmla="*/ 0 h 1500131"/>
                <a:gd name="connsiteX1" fmla="*/ 205720 w 428782"/>
                <a:gd name="connsiteY1" fmla="*/ 0 h 1500131"/>
                <a:gd name="connsiteX2" fmla="*/ 345299 w 428782"/>
                <a:gd name="connsiteY2" fmla="*/ 78699 h 1500131"/>
                <a:gd name="connsiteX3" fmla="*/ 411352 w 428782"/>
                <a:gd name="connsiteY3" fmla="*/ 205632 h 1500131"/>
                <a:gd name="connsiteX4" fmla="*/ 387043 w 428782"/>
                <a:gd name="connsiteY4" fmla="*/ 493038 h 1500131"/>
                <a:gd name="connsiteX5" fmla="*/ 428782 w 428782"/>
                <a:gd name="connsiteY5" fmla="*/ 831175 h 1500131"/>
                <a:gd name="connsiteX6" fmla="*/ 411352 w 428782"/>
                <a:gd name="connsiteY6" fmla="*/ 1148365 h 1500131"/>
                <a:gd name="connsiteX7" fmla="*/ 339581 w 428782"/>
                <a:gd name="connsiteY7" fmla="*/ 1494165 h 1500131"/>
                <a:gd name="connsiteX8" fmla="*/ 215478 w 428782"/>
                <a:gd name="connsiteY8" fmla="*/ 1417267 h 1500131"/>
                <a:gd name="connsiteX9" fmla="*/ 183271 w 428782"/>
                <a:gd name="connsiteY9" fmla="*/ 1395042 h 1500131"/>
                <a:gd name="connsiteX10" fmla="*/ 88 w 428782"/>
                <a:gd name="connsiteY10" fmla="*/ 1148365 h 1500131"/>
                <a:gd name="connsiteX11" fmla="*/ 35228 w 428782"/>
                <a:gd name="connsiteY11" fmla="*/ 754974 h 1500131"/>
                <a:gd name="connsiteX12" fmla="*/ 88 w 428782"/>
                <a:gd name="connsiteY12" fmla="*/ 205632 h 1500131"/>
                <a:gd name="connsiteX13" fmla="*/ 205720 w 428782"/>
                <a:gd name="connsiteY13" fmla="*/ 0 h 1500131"/>
                <a:gd name="connsiteX0" fmla="*/ 205720 w 428782"/>
                <a:gd name="connsiteY0" fmla="*/ 0 h 1500131"/>
                <a:gd name="connsiteX1" fmla="*/ 205720 w 428782"/>
                <a:gd name="connsiteY1" fmla="*/ 0 h 1500131"/>
                <a:gd name="connsiteX2" fmla="*/ 345299 w 428782"/>
                <a:gd name="connsiteY2" fmla="*/ 78699 h 1500131"/>
                <a:gd name="connsiteX3" fmla="*/ 411352 w 428782"/>
                <a:gd name="connsiteY3" fmla="*/ 205632 h 1500131"/>
                <a:gd name="connsiteX4" fmla="*/ 387043 w 428782"/>
                <a:gd name="connsiteY4" fmla="*/ 493038 h 1500131"/>
                <a:gd name="connsiteX5" fmla="*/ 428782 w 428782"/>
                <a:gd name="connsiteY5" fmla="*/ 831175 h 1500131"/>
                <a:gd name="connsiteX6" fmla="*/ 411352 w 428782"/>
                <a:gd name="connsiteY6" fmla="*/ 1148365 h 1500131"/>
                <a:gd name="connsiteX7" fmla="*/ 339581 w 428782"/>
                <a:gd name="connsiteY7" fmla="*/ 1494165 h 1500131"/>
                <a:gd name="connsiteX8" fmla="*/ 215478 w 428782"/>
                <a:gd name="connsiteY8" fmla="*/ 1417267 h 1500131"/>
                <a:gd name="connsiteX9" fmla="*/ 183271 w 428782"/>
                <a:gd name="connsiteY9" fmla="*/ 1395042 h 1500131"/>
                <a:gd name="connsiteX10" fmla="*/ 88 w 428782"/>
                <a:gd name="connsiteY10" fmla="*/ 1148365 h 1500131"/>
                <a:gd name="connsiteX11" fmla="*/ 35228 w 428782"/>
                <a:gd name="connsiteY11" fmla="*/ 754974 h 1500131"/>
                <a:gd name="connsiteX12" fmla="*/ 88 w 428782"/>
                <a:gd name="connsiteY12" fmla="*/ 205632 h 1500131"/>
                <a:gd name="connsiteX13" fmla="*/ 205720 w 428782"/>
                <a:gd name="connsiteY13" fmla="*/ 0 h 1500131"/>
                <a:gd name="connsiteX0" fmla="*/ 224158 w 447220"/>
                <a:gd name="connsiteY0" fmla="*/ 0 h 1500131"/>
                <a:gd name="connsiteX1" fmla="*/ 224158 w 447220"/>
                <a:gd name="connsiteY1" fmla="*/ 0 h 1500131"/>
                <a:gd name="connsiteX2" fmla="*/ 363737 w 447220"/>
                <a:gd name="connsiteY2" fmla="*/ 78699 h 1500131"/>
                <a:gd name="connsiteX3" fmla="*/ 429790 w 447220"/>
                <a:gd name="connsiteY3" fmla="*/ 205632 h 1500131"/>
                <a:gd name="connsiteX4" fmla="*/ 405481 w 447220"/>
                <a:gd name="connsiteY4" fmla="*/ 493038 h 1500131"/>
                <a:gd name="connsiteX5" fmla="*/ 447220 w 447220"/>
                <a:gd name="connsiteY5" fmla="*/ 831175 h 1500131"/>
                <a:gd name="connsiteX6" fmla="*/ 429790 w 447220"/>
                <a:gd name="connsiteY6" fmla="*/ 1148365 h 1500131"/>
                <a:gd name="connsiteX7" fmla="*/ 358019 w 447220"/>
                <a:gd name="connsiteY7" fmla="*/ 1494165 h 1500131"/>
                <a:gd name="connsiteX8" fmla="*/ 233916 w 447220"/>
                <a:gd name="connsiteY8" fmla="*/ 1417267 h 1500131"/>
                <a:gd name="connsiteX9" fmla="*/ 201709 w 447220"/>
                <a:gd name="connsiteY9" fmla="*/ 1395042 h 1500131"/>
                <a:gd name="connsiteX10" fmla="*/ 18526 w 447220"/>
                <a:gd name="connsiteY10" fmla="*/ 1148365 h 1500131"/>
                <a:gd name="connsiteX11" fmla="*/ 53666 w 447220"/>
                <a:gd name="connsiteY11" fmla="*/ 754974 h 1500131"/>
                <a:gd name="connsiteX12" fmla="*/ 0 w 447220"/>
                <a:gd name="connsiteY12" fmla="*/ 493037 h 1500131"/>
                <a:gd name="connsiteX13" fmla="*/ 18526 w 447220"/>
                <a:gd name="connsiteY13" fmla="*/ 205632 h 1500131"/>
                <a:gd name="connsiteX14" fmla="*/ 224158 w 447220"/>
                <a:gd name="connsiteY14" fmla="*/ 0 h 150013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</a:cxnLst>
              <a:rect l="l" t="t" r="r" b="b"/>
              <a:pathLst>
                <a:path w="447220" h="1500131">
                  <a:moveTo>
                    <a:pt x="224158" y="0"/>
                  </a:moveTo>
                  <a:lnTo>
                    <a:pt x="224158" y="0"/>
                  </a:lnTo>
                  <a:cubicBezTo>
                    <a:pt x="250403" y="12323"/>
                    <a:pt x="329465" y="44427"/>
                    <a:pt x="363737" y="78699"/>
                  </a:cubicBezTo>
                  <a:cubicBezTo>
                    <a:pt x="398009" y="112971"/>
                    <a:pt x="425814" y="135782"/>
                    <a:pt x="429790" y="205632"/>
                  </a:cubicBezTo>
                  <a:cubicBezTo>
                    <a:pt x="463985" y="290980"/>
                    <a:pt x="402576" y="388781"/>
                    <a:pt x="405481" y="493038"/>
                  </a:cubicBezTo>
                  <a:cubicBezTo>
                    <a:pt x="408386" y="597295"/>
                    <a:pt x="447143" y="725129"/>
                    <a:pt x="447220" y="831175"/>
                  </a:cubicBezTo>
                  <a:cubicBezTo>
                    <a:pt x="369704" y="954959"/>
                    <a:pt x="440681" y="1037867"/>
                    <a:pt x="429790" y="1148365"/>
                  </a:cubicBezTo>
                  <a:cubicBezTo>
                    <a:pt x="410419" y="1335604"/>
                    <a:pt x="390665" y="1461519"/>
                    <a:pt x="358019" y="1494165"/>
                  </a:cubicBezTo>
                  <a:cubicBezTo>
                    <a:pt x="325373" y="1526811"/>
                    <a:pt x="250443" y="1414738"/>
                    <a:pt x="233916" y="1417267"/>
                  </a:cubicBezTo>
                  <a:lnTo>
                    <a:pt x="201709" y="1395042"/>
                  </a:lnTo>
                  <a:cubicBezTo>
                    <a:pt x="144344" y="1302967"/>
                    <a:pt x="18526" y="1256545"/>
                    <a:pt x="18526" y="1148365"/>
                  </a:cubicBezTo>
                  <a:cubicBezTo>
                    <a:pt x="16326" y="1020410"/>
                    <a:pt x="55866" y="882929"/>
                    <a:pt x="53666" y="754974"/>
                  </a:cubicBezTo>
                  <a:cubicBezTo>
                    <a:pt x="45715" y="669249"/>
                    <a:pt x="7951" y="578762"/>
                    <a:pt x="0" y="493037"/>
                  </a:cubicBezTo>
                  <a:lnTo>
                    <a:pt x="18526" y="205632"/>
                  </a:lnTo>
                  <a:cubicBezTo>
                    <a:pt x="18526" y="92065"/>
                    <a:pt x="110591" y="0"/>
                    <a:pt x="224158" y="0"/>
                  </a:cubicBezTo>
                  <a:close/>
                </a:path>
              </a:pathLst>
            </a:custGeom>
            <a:solidFill>
              <a:srgbClr val="177F6C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312" name="组合 311"/>
          <p:cNvGrpSpPr/>
          <p:nvPr/>
        </p:nvGrpSpPr>
        <p:grpSpPr>
          <a:xfrm>
            <a:off x="10059255" y="3551540"/>
            <a:ext cx="680016" cy="686501"/>
            <a:chOff x="1966625" y="1676400"/>
            <a:chExt cx="3379972" cy="3352800"/>
          </a:xfrm>
        </p:grpSpPr>
        <p:sp>
          <p:nvSpPr>
            <p:cNvPr id="284" name="椭圆 283"/>
            <p:cNvSpPr/>
            <p:nvPr/>
          </p:nvSpPr>
          <p:spPr>
            <a:xfrm>
              <a:off x="1985087" y="1676400"/>
              <a:ext cx="3352800" cy="3352800"/>
            </a:xfrm>
            <a:prstGeom prst="ellipse">
              <a:avLst/>
            </a:prstGeom>
            <a:solidFill>
              <a:srgbClr val="EED40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93" name="任意多边形 292"/>
            <p:cNvSpPr/>
            <p:nvPr/>
          </p:nvSpPr>
          <p:spPr>
            <a:xfrm>
              <a:off x="1966625" y="1902471"/>
              <a:ext cx="2475637" cy="3066736"/>
            </a:xfrm>
            <a:custGeom>
              <a:avLst/>
              <a:gdLst>
                <a:gd name="connsiteX0" fmla="*/ 2038350 w 2838450"/>
                <a:gd name="connsiteY0" fmla="*/ 0 h 3009900"/>
                <a:gd name="connsiteX1" fmla="*/ 2095500 w 2838450"/>
                <a:gd name="connsiteY1" fmla="*/ 171450 h 3009900"/>
                <a:gd name="connsiteX2" fmla="*/ 2076450 w 2838450"/>
                <a:gd name="connsiteY2" fmla="*/ 228600 h 3009900"/>
                <a:gd name="connsiteX3" fmla="*/ 1200150 w 2838450"/>
                <a:gd name="connsiteY3" fmla="*/ 304800 h 3009900"/>
                <a:gd name="connsiteX4" fmla="*/ 1181100 w 2838450"/>
                <a:gd name="connsiteY4" fmla="*/ 533400 h 3009900"/>
                <a:gd name="connsiteX5" fmla="*/ 1314450 w 2838450"/>
                <a:gd name="connsiteY5" fmla="*/ 571500 h 3009900"/>
                <a:gd name="connsiteX6" fmla="*/ 1924050 w 2838450"/>
                <a:gd name="connsiteY6" fmla="*/ 533400 h 3009900"/>
                <a:gd name="connsiteX7" fmla="*/ 1962150 w 2838450"/>
                <a:gd name="connsiteY7" fmla="*/ 647700 h 3009900"/>
                <a:gd name="connsiteX8" fmla="*/ 1962150 w 2838450"/>
                <a:gd name="connsiteY8" fmla="*/ 723900 h 3009900"/>
                <a:gd name="connsiteX9" fmla="*/ 552450 w 2838450"/>
                <a:gd name="connsiteY9" fmla="*/ 914400 h 3009900"/>
                <a:gd name="connsiteX10" fmla="*/ 590550 w 2838450"/>
                <a:gd name="connsiteY10" fmla="*/ 1314450 h 3009900"/>
                <a:gd name="connsiteX11" fmla="*/ 2343150 w 2838450"/>
                <a:gd name="connsiteY11" fmla="*/ 1104900 h 3009900"/>
                <a:gd name="connsiteX12" fmla="*/ 2305050 w 2838450"/>
                <a:gd name="connsiteY12" fmla="*/ 1314450 h 3009900"/>
                <a:gd name="connsiteX13" fmla="*/ 2286000 w 2838450"/>
                <a:gd name="connsiteY13" fmla="*/ 1390650 h 3009900"/>
                <a:gd name="connsiteX14" fmla="*/ 1276350 w 2838450"/>
                <a:gd name="connsiteY14" fmla="*/ 1466850 h 3009900"/>
                <a:gd name="connsiteX15" fmla="*/ 381000 w 2838450"/>
                <a:gd name="connsiteY15" fmla="*/ 1524000 h 3009900"/>
                <a:gd name="connsiteX16" fmla="*/ 590550 w 2838450"/>
                <a:gd name="connsiteY16" fmla="*/ 1885950 h 3009900"/>
                <a:gd name="connsiteX17" fmla="*/ 1562100 w 2838450"/>
                <a:gd name="connsiteY17" fmla="*/ 1752600 h 3009900"/>
                <a:gd name="connsiteX18" fmla="*/ 1600200 w 2838450"/>
                <a:gd name="connsiteY18" fmla="*/ 2000250 h 3009900"/>
                <a:gd name="connsiteX19" fmla="*/ 1352550 w 2838450"/>
                <a:gd name="connsiteY19" fmla="*/ 2057400 h 3009900"/>
                <a:gd name="connsiteX20" fmla="*/ 800100 w 2838450"/>
                <a:gd name="connsiteY20" fmla="*/ 2171700 h 3009900"/>
                <a:gd name="connsiteX21" fmla="*/ 1162050 w 2838450"/>
                <a:gd name="connsiteY21" fmla="*/ 2343150 h 3009900"/>
                <a:gd name="connsiteX22" fmla="*/ 2400300 w 2838450"/>
                <a:gd name="connsiteY22" fmla="*/ 2152650 h 3009900"/>
                <a:gd name="connsiteX23" fmla="*/ 2838450 w 2838450"/>
                <a:gd name="connsiteY23" fmla="*/ 2114550 h 3009900"/>
                <a:gd name="connsiteX24" fmla="*/ 2781300 w 2838450"/>
                <a:gd name="connsiteY24" fmla="*/ 2362200 h 3009900"/>
                <a:gd name="connsiteX25" fmla="*/ 2647950 w 2838450"/>
                <a:gd name="connsiteY25" fmla="*/ 2400300 h 3009900"/>
                <a:gd name="connsiteX26" fmla="*/ 1257300 w 2838450"/>
                <a:gd name="connsiteY26" fmla="*/ 2667000 h 3009900"/>
                <a:gd name="connsiteX27" fmla="*/ 1504950 w 2838450"/>
                <a:gd name="connsiteY27" fmla="*/ 2819400 h 3009900"/>
                <a:gd name="connsiteX28" fmla="*/ 2647950 w 2838450"/>
                <a:gd name="connsiteY28" fmla="*/ 2647950 h 3009900"/>
                <a:gd name="connsiteX29" fmla="*/ 2647950 w 2838450"/>
                <a:gd name="connsiteY29" fmla="*/ 2952750 h 3009900"/>
                <a:gd name="connsiteX30" fmla="*/ 0 w 2838450"/>
                <a:gd name="connsiteY30" fmla="*/ 3009900 h 3009900"/>
                <a:gd name="connsiteX31" fmla="*/ 9 w 2838450"/>
                <a:gd name="connsiteY31" fmla="*/ 3009787 h 3009900"/>
                <a:gd name="connsiteX32" fmla="*/ 1419225 w 2838450"/>
                <a:gd name="connsiteY32" fmla="*/ 2979157 h 3009900"/>
                <a:gd name="connsiteX33" fmla="*/ 1403526 w 2838450"/>
                <a:gd name="connsiteY33" fmla="*/ 2973410 h 3009900"/>
                <a:gd name="connsiteX34" fmla="*/ 388311 w 2838450"/>
                <a:gd name="connsiteY34" fmla="*/ 1600152 h 3009900"/>
                <a:gd name="connsiteX35" fmla="*/ 385297 w 2838450"/>
                <a:gd name="connsiteY35" fmla="*/ 1540457 h 3009900"/>
                <a:gd name="connsiteX36" fmla="*/ 375769 w 2838450"/>
                <a:gd name="connsiteY36" fmla="*/ 1524000 h 3009900"/>
                <a:gd name="connsiteX37" fmla="*/ 384438 w 2838450"/>
                <a:gd name="connsiteY37" fmla="*/ 1523447 h 3009900"/>
                <a:gd name="connsiteX38" fmla="*/ 379656 w 2838450"/>
                <a:gd name="connsiteY38" fmla="*/ 1428750 h 3009900"/>
                <a:gd name="connsiteX39" fmla="*/ 1118765 w 2838450"/>
                <a:gd name="connsiteY39" fmla="*/ 38653 h 3009900"/>
                <a:gd name="connsiteX40" fmla="*/ 1160496 w 2838450"/>
                <a:gd name="connsiteY40" fmla="*/ 13301 h 3009900"/>
                <a:gd name="connsiteX0" fmla="*/ 2038350 w 2838450"/>
                <a:gd name="connsiteY0" fmla="*/ 0 h 3009900"/>
                <a:gd name="connsiteX1" fmla="*/ 2095500 w 2838450"/>
                <a:gd name="connsiteY1" fmla="*/ 171450 h 3009900"/>
                <a:gd name="connsiteX2" fmla="*/ 2076450 w 2838450"/>
                <a:gd name="connsiteY2" fmla="*/ 228600 h 3009900"/>
                <a:gd name="connsiteX3" fmla="*/ 1219200 w 2838450"/>
                <a:gd name="connsiteY3" fmla="*/ 323850 h 3009900"/>
                <a:gd name="connsiteX4" fmla="*/ 1181100 w 2838450"/>
                <a:gd name="connsiteY4" fmla="*/ 533400 h 3009900"/>
                <a:gd name="connsiteX5" fmla="*/ 1314450 w 2838450"/>
                <a:gd name="connsiteY5" fmla="*/ 571500 h 3009900"/>
                <a:gd name="connsiteX6" fmla="*/ 1924050 w 2838450"/>
                <a:gd name="connsiteY6" fmla="*/ 533400 h 3009900"/>
                <a:gd name="connsiteX7" fmla="*/ 1962150 w 2838450"/>
                <a:gd name="connsiteY7" fmla="*/ 647700 h 3009900"/>
                <a:gd name="connsiteX8" fmla="*/ 1962150 w 2838450"/>
                <a:gd name="connsiteY8" fmla="*/ 723900 h 3009900"/>
                <a:gd name="connsiteX9" fmla="*/ 552450 w 2838450"/>
                <a:gd name="connsiteY9" fmla="*/ 914400 h 3009900"/>
                <a:gd name="connsiteX10" fmla="*/ 590550 w 2838450"/>
                <a:gd name="connsiteY10" fmla="*/ 1314450 h 3009900"/>
                <a:gd name="connsiteX11" fmla="*/ 2343150 w 2838450"/>
                <a:gd name="connsiteY11" fmla="*/ 1104900 h 3009900"/>
                <a:gd name="connsiteX12" fmla="*/ 2305050 w 2838450"/>
                <a:gd name="connsiteY12" fmla="*/ 1314450 h 3009900"/>
                <a:gd name="connsiteX13" fmla="*/ 2286000 w 2838450"/>
                <a:gd name="connsiteY13" fmla="*/ 1390650 h 3009900"/>
                <a:gd name="connsiteX14" fmla="*/ 1276350 w 2838450"/>
                <a:gd name="connsiteY14" fmla="*/ 1466850 h 3009900"/>
                <a:gd name="connsiteX15" fmla="*/ 381000 w 2838450"/>
                <a:gd name="connsiteY15" fmla="*/ 1524000 h 3009900"/>
                <a:gd name="connsiteX16" fmla="*/ 590550 w 2838450"/>
                <a:gd name="connsiteY16" fmla="*/ 1885950 h 3009900"/>
                <a:gd name="connsiteX17" fmla="*/ 1562100 w 2838450"/>
                <a:gd name="connsiteY17" fmla="*/ 1752600 h 3009900"/>
                <a:gd name="connsiteX18" fmla="*/ 1600200 w 2838450"/>
                <a:gd name="connsiteY18" fmla="*/ 2000250 h 3009900"/>
                <a:gd name="connsiteX19" fmla="*/ 1352550 w 2838450"/>
                <a:gd name="connsiteY19" fmla="*/ 2057400 h 3009900"/>
                <a:gd name="connsiteX20" fmla="*/ 800100 w 2838450"/>
                <a:gd name="connsiteY20" fmla="*/ 2171700 h 3009900"/>
                <a:gd name="connsiteX21" fmla="*/ 1162050 w 2838450"/>
                <a:gd name="connsiteY21" fmla="*/ 2343150 h 3009900"/>
                <a:gd name="connsiteX22" fmla="*/ 2400300 w 2838450"/>
                <a:gd name="connsiteY22" fmla="*/ 2152650 h 3009900"/>
                <a:gd name="connsiteX23" fmla="*/ 2838450 w 2838450"/>
                <a:gd name="connsiteY23" fmla="*/ 2114550 h 3009900"/>
                <a:gd name="connsiteX24" fmla="*/ 2781300 w 2838450"/>
                <a:gd name="connsiteY24" fmla="*/ 2362200 h 3009900"/>
                <a:gd name="connsiteX25" fmla="*/ 2647950 w 2838450"/>
                <a:gd name="connsiteY25" fmla="*/ 2400300 h 3009900"/>
                <a:gd name="connsiteX26" fmla="*/ 1257300 w 2838450"/>
                <a:gd name="connsiteY26" fmla="*/ 2667000 h 3009900"/>
                <a:gd name="connsiteX27" fmla="*/ 1504950 w 2838450"/>
                <a:gd name="connsiteY27" fmla="*/ 2819400 h 3009900"/>
                <a:gd name="connsiteX28" fmla="*/ 2647950 w 2838450"/>
                <a:gd name="connsiteY28" fmla="*/ 2647950 h 3009900"/>
                <a:gd name="connsiteX29" fmla="*/ 2647950 w 2838450"/>
                <a:gd name="connsiteY29" fmla="*/ 2952750 h 3009900"/>
                <a:gd name="connsiteX30" fmla="*/ 0 w 2838450"/>
                <a:gd name="connsiteY30" fmla="*/ 3009900 h 3009900"/>
                <a:gd name="connsiteX31" fmla="*/ 9 w 2838450"/>
                <a:gd name="connsiteY31" fmla="*/ 3009787 h 3009900"/>
                <a:gd name="connsiteX32" fmla="*/ 1419225 w 2838450"/>
                <a:gd name="connsiteY32" fmla="*/ 2979157 h 3009900"/>
                <a:gd name="connsiteX33" fmla="*/ 1403526 w 2838450"/>
                <a:gd name="connsiteY33" fmla="*/ 2973410 h 3009900"/>
                <a:gd name="connsiteX34" fmla="*/ 388311 w 2838450"/>
                <a:gd name="connsiteY34" fmla="*/ 1600152 h 3009900"/>
                <a:gd name="connsiteX35" fmla="*/ 385297 w 2838450"/>
                <a:gd name="connsiteY35" fmla="*/ 1540457 h 3009900"/>
                <a:gd name="connsiteX36" fmla="*/ 375769 w 2838450"/>
                <a:gd name="connsiteY36" fmla="*/ 1524000 h 3009900"/>
                <a:gd name="connsiteX37" fmla="*/ 384438 w 2838450"/>
                <a:gd name="connsiteY37" fmla="*/ 1523447 h 3009900"/>
                <a:gd name="connsiteX38" fmla="*/ 379656 w 2838450"/>
                <a:gd name="connsiteY38" fmla="*/ 1428750 h 3009900"/>
                <a:gd name="connsiteX39" fmla="*/ 1118765 w 2838450"/>
                <a:gd name="connsiteY39" fmla="*/ 38653 h 3009900"/>
                <a:gd name="connsiteX40" fmla="*/ 1160496 w 2838450"/>
                <a:gd name="connsiteY40" fmla="*/ 13301 h 3009900"/>
                <a:gd name="connsiteX41" fmla="*/ 2038350 w 2838450"/>
                <a:gd name="connsiteY41" fmla="*/ 0 h 3009900"/>
                <a:gd name="connsiteX0" fmla="*/ 2038350 w 2838450"/>
                <a:gd name="connsiteY0" fmla="*/ 0 h 3009900"/>
                <a:gd name="connsiteX1" fmla="*/ 2095500 w 2838450"/>
                <a:gd name="connsiteY1" fmla="*/ 171450 h 3009900"/>
                <a:gd name="connsiteX2" fmla="*/ 2076450 w 2838450"/>
                <a:gd name="connsiteY2" fmla="*/ 228600 h 3009900"/>
                <a:gd name="connsiteX3" fmla="*/ 1507945 w 2838450"/>
                <a:gd name="connsiteY3" fmla="*/ 250179 h 3009900"/>
                <a:gd name="connsiteX4" fmla="*/ 1219200 w 2838450"/>
                <a:gd name="connsiteY4" fmla="*/ 323850 h 3009900"/>
                <a:gd name="connsiteX5" fmla="*/ 1181100 w 2838450"/>
                <a:gd name="connsiteY5" fmla="*/ 533400 h 3009900"/>
                <a:gd name="connsiteX6" fmla="*/ 1314450 w 2838450"/>
                <a:gd name="connsiteY6" fmla="*/ 571500 h 3009900"/>
                <a:gd name="connsiteX7" fmla="*/ 1924050 w 2838450"/>
                <a:gd name="connsiteY7" fmla="*/ 533400 h 3009900"/>
                <a:gd name="connsiteX8" fmla="*/ 1962150 w 2838450"/>
                <a:gd name="connsiteY8" fmla="*/ 647700 h 3009900"/>
                <a:gd name="connsiteX9" fmla="*/ 1962150 w 2838450"/>
                <a:gd name="connsiteY9" fmla="*/ 723900 h 3009900"/>
                <a:gd name="connsiteX10" fmla="*/ 552450 w 2838450"/>
                <a:gd name="connsiteY10" fmla="*/ 914400 h 3009900"/>
                <a:gd name="connsiteX11" fmla="*/ 590550 w 2838450"/>
                <a:gd name="connsiteY11" fmla="*/ 1314450 h 3009900"/>
                <a:gd name="connsiteX12" fmla="*/ 2343150 w 2838450"/>
                <a:gd name="connsiteY12" fmla="*/ 1104900 h 3009900"/>
                <a:gd name="connsiteX13" fmla="*/ 2305050 w 2838450"/>
                <a:gd name="connsiteY13" fmla="*/ 1314450 h 3009900"/>
                <a:gd name="connsiteX14" fmla="*/ 2286000 w 2838450"/>
                <a:gd name="connsiteY14" fmla="*/ 1390650 h 3009900"/>
                <a:gd name="connsiteX15" fmla="*/ 1276350 w 2838450"/>
                <a:gd name="connsiteY15" fmla="*/ 1466850 h 3009900"/>
                <a:gd name="connsiteX16" fmla="*/ 381000 w 2838450"/>
                <a:gd name="connsiteY16" fmla="*/ 1524000 h 3009900"/>
                <a:gd name="connsiteX17" fmla="*/ 590550 w 2838450"/>
                <a:gd name="connsiteY17" fmla="*/ 1885950 h 3009900"/>
                <a:gd name="connsiteX18" fmla="*/ 1562100 w 2838450"/>
                <a:gd name="connsiteY18" fmla="*/ 1752600 h 3009900"/>
                <a:gd name="connsiteX19" fmla="*/ 1600200 w 2838450"/>
                <a:gd name="connsiteY19" fmla="*/ 2000250 h 3009900"/>
                <a:gd name="connsiteX20" fmla="*/ 1352550 w 2838450"/>
                <a:gd name="connsiteY20" fmla="*/ 2057400 h 3009900"/>
                <a:gd name="connsiteX21" fmla="*/ 800100 w 2838450"/>
                <a:gd name="connsiteY21" fmla="*/ 2171700 h 3009900"/>
                <a:gd name="connsiteX22" fmla="*/ 1162050 w 2838450"/>
                <a:gd name="connsiteY22" fmla="*/ 2343150 h 3009900"/>
                <a:gd name="connsiteX23" fmla="*/ 2400300 w 2838450"/>
                <a:gd name="connsiteY23" fmla="*/ 2152650 h 3009900"/>
                <a:gd name="connsiteX24" fmla="*/ 2838450 w 2838450"/>
                <a:gd name="connsiteY24" fmla="*/ 2114550 h 3009900"/>
                <a:gd name="connsiteX25" fmla="*/ 2781300 w 2838450"/>
                <a:gd name="connsiteY25" fmla="*/ 2362200 h 3009900"/>
                <a:gd name="connsiteX26" fmla="*/ 2647950 w 2838450"/>
                <a:gd name="connsiteY26" fmla="*/ 2400300 h 3009900"/>
                <a:gd name="connsiteX27" fmla="*/ 1257300 w 2838450"/>
                <a:gd name="connsiteY27" fmla="*/ 2667000 h 3009900"/>
                <a:gd name="connsiteX28" fmla="*/ 1504950 w 2838450"/>
                <a:gd name="connsiteY28" fmla="*/ 2819400 h 3009900"/>
                <a:gd name="connsiteX29" fmla="*/ 2647950 w 2838450"/>
                <a:gd name="connsiteY29" fmla="*/ 2647950 h 3009900"/>
                <a:gd name="connsiteX30" fmla="*/ 2647950 w 2838450"/>
                <a:gd name="connsiteY30" fmla="*/ 2952750 h 3009900"/>
                <a:gd name="connsiteX31" fmla="*/ 0 w 2838450"/>
                <a:gd name="connsiteY31" fmla="*/ 3009900 h 3009900"/>
                <a:gd name="connsiteX32" fmla="*/ 9 w 2838450"/>
                <a:gd name="connsiteY32" fmla="*/ 3009787 h 3009900"/>
                <a:gd name="connsiteX33" fmla="*/ 1419225 w 2838450"/>
                <a:gd name="connsiteY33" fmla="*/ 2979157 h 3009900"/>
                <a:gd name="connsiteX34" fmla="*/ 1403526 w 2838450"/>
                <a:gd name="connsiteY34" fmla="*/ 2973410 h 3009900"/>
                <a:gd name="connsiteX35" fmla="*/ 388311 w 2838450"/>
                <a:gd name="connsiteY35" fmla="*/ 1600152 h 3009900"/>
                <a:gd name="connsiteX36" fmla="*/ 385297 w 2838450"/>
                <a:gd name="connsiteY36" fmla="*/ 1540457 h 3009900"/>
                <a:gd name="connsiteX37" fmla="*/ 375769 w 2838450"/>
                <a:gd name="connsiteY37" fmla="*/ 1524000 h 3009900"/>
                <a:gd name="connsiteX38" fmla="*/ 384438 w 2838450"/>
                <a:gd name="connsiteY38" fmla="*/ 1523447 h 3009900"/>
                <a:gd name="connsiteX39" fmla="*/ 379656 w 2838450"/>
                <a:gd name="connsiteY39" fmla="*/ 1428750 h 3009900"/>
                <a:gd name="connsiteX40" fmla="*/ 1118765 w 2838450"/>
                <a:gd name="connsiteY40" fmla="*/ 38653 h 3009900"/>
                <a:gd name="connsiteX41" fmla="*/ 1160496 w 2838450"/>
                <a:gd name="connsiteY41" fmla="*/ 13301 h 3009900"/>
                <a:gd name="connsiteX42" fmla="*/ 2038350 w 2838450"/>
                <a:gd name="connsiteY42" fmla="*/ 0 h 3009900"/>
                <a:gd name="connsiteX0" fmla="*/ 2038350 w 2838450"/>
                <a:gd name="connsiteY0" fmla="*/ 0 h 3009900"/>
                <a:gd name="connsiteX1" fmla="*/ 2095500 w 2838450"/>
                <a:gd name="connsiteY1" fmla="*/ 171450 h 3009900"/>
                <a:gd name="connsiteX2" fmla="*/ 2076450 w 2838450"/>
                <a:gd name="connsiteY2" fmla="*/ 228600 h 3009900"/>
                <a:gd name="connsiteX3" fmla="*/ 1507945 w 2838450"/>
                <a:gd name="connsiteY3" fmla="*/ 250179 h 3009900"/>
                <a:gd name="connsiteX4" fmla="*/ 1219200 w 2838450"/>
                <a:gd name="connsiteY4" fmla="*/ 323850 h 3009900"/>
                <a:gd name="connsiteX5" fmla="*/ 1181100 w 2838450"/>
                <a:gd name="connsiteY5" fmla="*/ 533400 h 3009900"/>
                <a:gd name="connsiteX6" fmla="*/ 1314450 w 2838450"/>
                <a:gd name="connsiteY6" fmla="*/ 571500 h 3009900"/>
                <a:gd name="connsiteX7" fmla="*/ 1924050 w 2838450"/>
                <a:gd name="connsiteY7" fmla="*/ 533400 h 3009900"/>
                <a:gd name="connsiteX8" fmla="*/ 1962150 w 2838450"/>
                <a:gd name="connsiteY8" fmla="*/ 647700 h 3009900"/>
                <a:gd name="connsiteX9" fmla="*/ 1962150 w 2838450"/>
                <a:gd name="connsiteY9" fmla="*/ 723900 h 3009900"/>
                <a:gd name="connsiteX10" fmla="*/ 552450 w 2838450"/>
                <a:gd name="connsiteY10" fmla="*/ 914400 h 3009900"/>
                <a:gd name="connsiteX11" fmla="*/ 590550 w 2838450"/>
                <a:gd name="connsiteY11" fmla="*/ 1314450 h 3009900"/>
                <a:gd name="connsiteX12" fmla="*/ 2343150 w 2838450"/>
                <a:gd name="connsiteY12" fmla="*/ 1104900 h 3009900"/>
                <a:gd name="connsiteX13" fmla="*/ 2305050 w 2838450"/>
                <a:gd name="connsiteY13" fmla="*/ 1314450 h 3009900"/>
                <a:gd name="connsiteX14" fmla="*/ 2286000 w 2838450"/>
                <a:gd name="connsiteY14" fmla="*/ 1390650 h 3009900"/>
                <a:gd name="connsiteX15" fmla="*/ 1276350 w 2838450"/>
                <a:gd name="connsiteY15" fmla="*/ 1466850 h 3009900"/>
                <a:gd name="connsiteX16" fmla="*/ 381000 w 2838450"/>
                <a:gd name="connsiteY16" fmla="*/ 1524000 h 3009900"/>
                <a:gd name="connsiteX17" fmla="*/ 590550 w 2838450"/>
                <a:gd name="connsiteY17" fmla="*/ 1885950 h 3009900"/>
                <a:gd name="connsiteX18" fmla="*/ 1562100 w 2838450"/>
                <a:gd name="connsiteY18" fmla="*/ 1752600 h 3009900"/>
                <a:gd name="connsiteX19" fmla="*/ 1600200 w 2838450"/>
                <a:gd name="connsiteY19" fmla="*/ 2000250 h 3009900"/>
                <a:gd name="connsiteX20" fmla="*/ 1352550 w 2838450"/>
                <a:gd name="connsiteY20" fmla="*/ 2057400 h 3009900"/>
                <a:gd name="connsiteX21" fmla="*/ 800100 w 2838450"/>
                <a:gd name="connsiteY21" fmla="*/ 2171700 h 3009900"/>
                <a:gd name="connsiteX22" fmla="*/ 1162050 w 2838450"/>
                <a:gd name="connsiteY22" fmla="*/ 2343150 h 3009900"/>
                <a:gd name="connsiteX23" fmla="*/ 2400300 w 2838450"/>
                <a:gd name="connsiteY23" fmla="*/ 2152650 h 3009900"/>
                <a:gd name="connsiteX24" fmla="*/ 2838450 w 2838450"/>
                <a:gd name="connsiteY24" fmla="*/ 2114550 h 3009900"/>
                <a:gd name="connsiteX25" fmla="*/ 2781300 w 2838450"/>
                <a:gd name="connsiteY25" fmla="*/ 2362200 h 3009900"/>
                <a:gd name="connsiteX26" fmla="*/ 2647950 w 2838450"/>
                <a:gd name="connsiteY26" fmla="*/ 2400300 h 3009900"/>
                <a:gd name="connsiteX27" fmla="*/ 1257300 w 2838450"/>
                <a:gd name="connsiteY27" fmla="*/ 2667000 h 3009900"/>
                <a:gd name="connsiteX28" fmla="*/ 1504950 w 2838450"/>
                <a:gd name="connsiteY28" fmla="*/ 2819400 h 3009900"/>
                <a:gd name="connsiteX29" fmla="*/ 2647950 w 2838450"/>
                <a:gd name="connsiteY29" fmla="*/ 2647950 h 3009900"/>
                <a:gd name="connsiteX30" fmla="*/ 2647950 w 2838450"/>
                <a:gd name="connsiteY30" fmla="*/ 2952750 h 3009900"/>
                <a:gd name="connsiteX31" fmla="*/ 0 w 2838450"/>
                <a:gd name="connsiteY31" fmla="*/ 3009900 h 3009900"/>
                <a:gd name="connsiteX32" fmla="*/ 9 w 2838450"/>
                <a:gd name="connsiteY32" fmla="*/ 3009787 h 3009900"/>
                <a:gd name="connsiteX33" fmla="*/ 1419225 w 2838450"/>
                <a:gd name="connsiteY33" fmla="*/ 2979157 h 3009900"/>
                <a:gd name="connsiteX34" fmla="*/ 1403526 w 2838450"/>
                <a:gd name="connsiteY34" fmla="*/ 2973410 h 3009900"/>
                <a:gd name="connsiteX35" fmla="*/ 388311 w 2838450"/>
                <a:gd name="connsiteY35" fmla="*/ 1600152 h 3009900"/>
                <a:gd name="connsiteX36" fmla="*/ 385297 w 2838450"/>
                <a:gd name="connsiteY36" fmla="*/ 1540457 h 3009900"/>
                <a:gd name="connsiteX37" fmla="*/ 375769 w 2838450"/>
                <a:gd name="connsiteY37" fmla="*/ 1524000 h 3009900"/>
                <a:gd name="connsiteX38" fmla="*/ 384438 w 2838450"/>
                <a:gd name="connsiteY38" fmla="*/ 1523447 h 3009900"/>
                <a:gd name="connsiteX39" fmla="*/ 379656 w 2838450"/>
                <a:gd name="connsiteY39" fmla="*/ 1428750 h 3009900"/>
                <a:gd name="connsiteX40" fmla="*/ 1118765 w 2838450"/>
                <a:gd name="connsiteY40" fmla="*/ 38653 h 3009900"/>
                <a:gd name="connsiteX41" fmla="*/ 1160496 w 2838450"/>
                <a:gd name="connsiteY41" fmla="*/ 13301 h 3009900"/>
                <a:gd name="connsiteX42" fmla="*/ 2038350 w 2838450"/>
                <a:gd name="connsiteY42" fmla="*/ 0 h 3009900"/>
                <a:gd name="connsiteX0" fmla="*/ 2038350 w 2838450"/>
                <a:gd name="connsiteY0" fmla="*/ 0 h 3009900"/>
                <a:gd name="connsiteX1" fmla="*/ 2095500 w 2838450"/>
                <a:gd name="connsiteY1" fmla="*/ 171450 h 3009900"/>
                <a:gd name="connsiteX2" fmla="*/ 2076450 w 2838450"/>
                <a:gd name="connsiteY2" fmla="*/ 228600 h 3009900"/>
                <a:gd name="connsiteX3" fmla="*/ 1507945 w 2838450"/>
                <a:gd name="connsiteY3" fmla="*/ 250179 h 3009900"/>
                <a:gd name="connsiteX4" fmla="*/ 1219200 w 2838450"/>
                <a:gd name="connsiteY4" fmla="*/ 323850 h 3009900"/>
                <a:gd name="connsiteX5" fmla="*/ 1181100 w 2838450"/>
                <a:gd name="connsiteY5" fmla="*/ 533400 h 3009900"/>
                <a:gd name="connsiteX6" fmla="*/ 1314450 w 2838450"/>
                <a:gd name="connsiteY6" fmla="*/ 571500 h 3009900"/>
                <a:gd name="connsiteX7" fmla="*/ 1924050 w 2838450"/>
                <a:gd name="connsiteY7" fmla="*/ 533400 h 3009900"/>
                <a:gd name="connsiteX8" fmla="*/ 1962150 w 2838450"/>
                <a:gd name="connsiteY8" fmla="*/ 647700 h 3009900"/>
                <a:gd name="connsiteX9" fmla="*/ 1962150 w 2838450"/>
                <a:gd name="connsiteY9" fmla="*/ 723900 h 3009900"/>
                <a:gd name="connsiteX10" fmla="*/ 552450 w 2838450"/>
                <a:gd name="connsiteY10" fmla="*/ 914400 h 3009900"/>
                <a:gd name="connsiteX11" fmla="*/ 590550 w 2838450"/>
                <a:gd name="connsiteY11" fmla="*/ 1314450 h 3009900"/>
                <a:gd name="connsiteX12" fmla="*/ 2343150 w 2838450"/>
                <a:gd name="connsiteY12" fmla="*/ 1104900 h 3009900"/>
                <a:gd name="connsiteX13" fmla="*/ 2305050 w 2838450"/>
                <a:gd name="connsiteY13" fmla="*/ 1314450 h 3009900"/>
                <a:gd name="connsiteX14" fmla="*/ 2286000 w 2838450"/>
                <a:gd name="connsiteY14" fmla="*/ 1390650 h 3009900"/>
                <a:gd name="connsiteX15" fmla="*/ 1276350 w 2838450"/>
                <a:gd name="connsiteY15" fmla="*/ 1466850 h 3009900"/>
                <a:gd name="connsiteX16" fmla="*/ 381000 w 2838450"/>
                <a:gd name="connsiteY16" fmla="*/ 1524000 h 3009900"/>
                <a:gd name="connsiteX17" fmla="*/ 590550 w 2838450"/>
                <a:gd name="connsiteY17" fmla="*/ 1885950 h 3009900"/>
                <a:gd name="connsiteX18" fmla="*/ 1562100 w 2838450"/>
                <a:gd name="connsiteY18" fmla="*/ 1752600 h 3009900"/>
                <a:gd name="connsiteX19" fmla="*/ 1600200 w 2838450"/>
                <a:gd name="connsiteY19" fmla="*/ 2000250 h 3009900"/>
                <a:gd name="connsiteX20" fmla="*/ 1352550 w 2838450"/>
                <a:gd name="connsiteY20" fmla="*/ 2057400 h 3009900"/>
                <a:gd name="connsiteX21" fmla="*/ 800100 w 2838450"/>
                <a:gd name="connsiteY21" fmla="*/ 2171700 h 3009900"/>
                <a:gd name="connsiteX22" fmla="*/ 1162050 w 2838450"/>
                <a:gd name="connsiteY22" fmla="*/ 2343150 h 3009900"/>
                <a:gd name="connsiteX23" fmla="*/ 2400300 w 2838450"/>
                <a:gd name="connsiteY23" fmla="*/ 2152650 h 3009900"/>
                <a:gd name="connsiteX24" fmla="*/ 2838450 w 2838450"/>
                <a:gd name="connsiteY24" fmla="*/ 2114550 h 3009900"/>
                <a:gd name="connsiteX25" fmla="*/ 2781300 w 2838450"/>
                <a:gd name="connsiteY25" fmla="*/ 2362200 h 3009900"/>
                <a:gd name="connsiteX26" fmla="*/ 2647950 w 2838450"/>
                <a:gd name="connsiteY26" fmla="*/ 2400300 h 3009900"/>
                <a:gd name="connsiteX27" fmla="*/ 1257300 w 2838450"/>
                <a:gd name="connsiteY27" fmla="*/ 2667000 h 3009900"/>
                <a:gd name="connsiteX28" fmla="*/ 1504950 w 2838450"/>
                <a:gd name="connsiteY28" fmla="*/ 2819400 h 3009900"/>
                <a:gd name="connsiteX29" fmla="*/ 2647950 w 2838450"/>
                <a:gd name="connsiteY29" fmla="*/ 2647950 h 3009900"/>
                <a:gd name="connsiteX30" fmla="*/ 2647950 w 2838450"/>
                <a:gd name="connsiteY30" fmla="*/ 2952750 h 3009900"/>
                <a:gd name="connsiteX31" fmla="*/ 0 w 2838450"/>
                <a:gd name="connsiteY31" fmla="*/ 3009900 h 3009900"/>
                <a:gd name="connsiteX32" fmla="*/ 9 w 2838450"/>
                <a:gd name="connsiteY32" fmla="*/ 3009787 h 3009900"/>
                <a:gd name="connsiteX33" fmla="*/ 1419225 w 2838450"/>
                <a:gd name="connsiteY33" fmla="*/ 2979157 h 3009900"/>
                <a:gd name="connsiteX34" fmla="*/ 1403526 w 2838450"/>
                <a:gd name="connsiteY34" fmla="*/ 2973410 h 3009900"/>
                <a:gd name="connsiteX35" fmla="*/ 388311 w 2838450"/>
                <a:gd name="connsiteY35" fmla="*/ 1600152 h 3009900"/>
                <a:gd name="connsiteX36" fmla="*/ 385297 w 2838450"/>
                <a:gd name="connsiteY36" fmla="*/ 1540457 h 3009900"/>
                <a:gd name="connsiteX37" fmla="*/ 375769 w 2838450"/>
                <a:gd name="connsiteY37" fmla="*/ 1524000 h 3009900"/>
                <a:gd name="connsiteX38" fmla="*/ 384438 w 2838450"/>
                <a:gd name="connsiteY38" fmla="*/ 1523447 h 3009900"/>
                <a:gd name="connsiteX39" fmla="*/ 379656 w 2838450"/>
                <a:gd name="connsiteY39" fmla="*/ 1428750 h 3009900"/>
                <a:gd name="connsiteX40" fmla="*/ 1118765 w 2838450"/>
                <a:gd name="connsiteY40" fmla="*/ 38653 h 3009900"/>
                <a:gd name="connsiteX41" fmla="*/ 1160496 w 2838450"/>
                <a:gd name="connsiteY41" fmla="*/ 13301 h 3009900"/>
                <a:gd name="connsiteX42" fmla="*/ 2038350 w 2838450"/>
                <a:gd name="connsiteY42" fmla="*/ 0 h 3009900"/>
                <a:gd name="connsiteX0" fmla="*/ 2038350 w 2838450"/>
                <a:gd name="connsiteY0" fmla="*/ 0 h 3009900"/>
                <a:gd name="connsiteX1" fmla="*/ 2095500 w 2838450"/>
                <a:gd name="connsiteY1" fmla="*/ 171450 h 3009900"/>
                <a:gd name="connsiteX2" fmla="*/ 2076450 w 2838450"/>
                <a:gd name="connsiteY2" fmla="*/ 228600 h 3009900"/>
                <a:gd name="connsiteX3" fmla="*/ 1507945 w 2838450"/>
                <a:gd name="connsiteY3" fmla="*/ 250179 h 3009900"/>
                <a:gd name="connsiteX4" fmla="*/ 1219200 w 2838450"/>
                <a:gd name="connsiteY4" fmla="*/ 323850 h 3009900"/>
                <a:gd name="connsiteX5" fmla="*/ 1181100 w 2838450"/>
                <a:gd name="connsiteY5" fmla="*/ 533400 h 3009900"/>
                <a:gd name="connsiteX6" fmla="*/ 1314450 w 2838450"/>
                <a:gd name="connsiteY6" fmla="*/ 571500 h 3009900"/>
                <a:gd name="connsiteX7" fmla="*/ 1924050 w 2838450"/>
                <a:gd name="connsiteY7" fmla="*/ 533400 h 3009900"/>
                <a:gd name="connsiteX8" fmla="*/ 1962150 w 2838450"/>
                <a:gd name="connsiteY8" fmla="*/ 647700 h 3009900"/>
                <a:gd name="connsiteX9" fmla="*/ 1962150 w 2838450"/>
                <a:gd name="connsiteY9" fmla="*/ 723900 h 3009900"/>
                <a:gd name="connsiteX10" fmla="*/ 552450 w 2838450"/>
                <a:gd name="connsiteY10" fmla="*/ 914400 h 3009900"/>
                <a:gd name="connsiteX11" fmla="*/ 590550 w 2838450"/>
                <a:gd name="connsiteY11" fmla="*/ 1314450 h 3009900"/>
                <a:gd name="connsiteX12" fmla="*/ 2343150 w 2838450"/>
                <a:gd name="connsiteY12" fmla="*/ 1104900 h 3009900"/>
                <a:gd name="connsiteX13" fmla="*/ 2305050 w 2838450"/>
                <a:gd name="connsiteY13" fmla="*/ 1314450 h 3009900"/>
                <a:gd name="connsiteX14" fmla="*/ 2286000 w 2838450"/>
                <a:gd name="connsiteY14" fmla="*/ 1390650 h 3009900"/>
                <a:gd name="connsiteX15" fmla="*/ 1276350 w 2838450"/>
                <a:gd name="connsiteY15" fmla="*/ 1466850 h 3009900"/>
                <a:gd name="connsiteX16" fmla="*/ 381000 w 2838450"/>
                <a:gd name="connsiteY16" fmla="*/ 1524000 h 3009900"/>
                <a:gd name="connsiteX17" fmla="*/ 590550 w 2838450"/>
                <a:gd name="connsiteY17" fmla="*/ 1885950 h 3009900"/>
                <a:gd name="connsiteX18" fmla="*/ 1562100 w 2838450"/>
                <a:gd name="connsiteY18" fmla="*/ 1752600 h 3009900"/>
                <a:gd name="connsiteX19" fmla="*/ 1600200 w 2838450"/>
                <a:gd name="connsiteY19" fmla="*/ 2000250 h 3009900"/>
                <a:gd name="connsiteX20" fmla="*/ 1352550 w 2838450"/>
                <a:gd name="connsiteY20" fmla="*/ 2057400 h 3009900"/>
                <a:gd name="connsiteX21" fmla="*/ 800100 w 2838450"/>
                <a:gd name="connsiteY21" fmla="*/ 2171700 h 3009900"/>
                <a:gd name="connsiteX22" fmla="*/ 1162050 w 2838450"/>
                <a:gd name="connsiteY22" fmla="*/ 2343150 h 3009900"/>
                <a:gd name="connsiteX23" fmla="*/ 2400300 w 2838450"/>
                <a:gd name="connsiteY23" fmla="*/ 2152650 h 3009900"/>
                <a:gd name="connsiteX24" fmla="*/ 2838450 w 2838450"/>
                <a:gd name="connsiteY24" fmla="*/ 2114550 h 3009900"/>
                <a:gd name="connsiteX25" fmla="*/ 2781300 w 2838450"/>
                <a:gd name="connsiteY25" fmla="*/ 2362200 h 3009900"/>
                <a:gd name="connsiteX26" fmla="*/ 2647950 w 2838450"/>
                <a:gd name="connsiteY26" fmla="*/ 2400300 h 3009900"/>
                <a:gd name="connsiteX27" fmla="*/ 1257300 w 2838450"/>
                <a:gd name="connsiteY27" fmla="*/ 2667000 h 3009900"/>
                <a:gd name="connsiteX28" fmla="*/ 1504950 w 2838450"/>
                <a:gd name="connsiteY28" fmla="*/ 2819400 h 3009900"/>
                <a:gd name="connsiteX29" fmla="*/ 2647950 w 2838450"/>
                <a:gd name="connsiteY29" fmla="*/ 2647950 h 3009900"/>
                <a:gd name="connsiteX30" fmla="*/ 2647950 w 2838450"/>
                <a:gd name="connsiteY30" fmla="*/ 2952750 h 3009900"/>
                <a:gd name="connsiteX31" fmla="*/ 0 w 2838450"/>
                <a:gd name="connsiteY31" fmla="*/ 3009900 h 3009900"/>
                <a:gd name="connsiteX32" fmla="*/ 9 w 2838450"/>
                <a:gd name="connsiteY32" fmla="*/ 3009787 h 3009900"/>
                <a:gd name="connsiteX33" fmla="*/ 1419225 w 2838450"/>
                <a:gd name="connsiteY33" fmla="*/ 2979157 h 3009900"/>
                <a:gd name="connsiteX34" fmla="*/ 1403526 w 2838450"/>
                <a:gd name="connsiteY34" fmla="*/ 2973410 h 3009900"/>
                <a:gd name="connsiteX35" fmla="*/ 388311 w 2838450"/>
                <a:gd name="connsiteY35" fmla="*/ 1600152 h 3009900"/>
                <a:gd name="connsiteX36" fmla="*/ 385297 w 2838450"/>
                <a:gd name="connsiteY36" fmla="*/ 1540457 h 3009900"/>
                <a:gd name="connsiteX37" fmla="*/ 375769 w 2838450"/>
                <a:gd name="connsiteY37" fmla="*/ 1524000 h 3009900"/>
                <a:gd name="connsiteX38" fmla="*/ 384438 w 2838450"/>
                <a:gd name="connsiteY38" fmla="*/ 1523447 h 3009900"/>
                <a:gd name="connsiteX39" fmla="*/ 379656 w 2838450"/>
                <a:gd name="connsiteY39" fmla="*/ 1428750 h 3009900"/>
                <a:gd name="connsiteX40" fmla="*/ 1118765 w 2838450"/>
                <a:gd name="connsiteY40" fmla="*/ 38653 h 3009900"/>
                <a:gd name="connsiteX41" fmla="*/ 1160496 w 2838450"/>
                <a:gd name="connsiteY41" fmla="*/ 13301 h 3009900"/>
                <a:gd name="connsiteX42" fmla="*/ 2038350 w 2838450"/>
                <a:gd name="connsiteY42" fmla="*/ 0 h 3009900"/>
                <a:gd name="connsiteX0" fmla="*/ 2038350 w 2838450"/>
                <a:gd name="connsiteY0" fmla="*/ 0 h 3009900"/>
                <a:gd name="connsiteX1" fmla="*/ 2095500 w 2838450"/>
                <a:gd name="connsiteY1" fmla="*/ 171450 h 3009900"/>
                <a:gd name="connsiteX2" fmla="*/ 2076450 w 2838450"/>
                <a:gd name="connsiteY2" fmla="*/ 228600 h 3009900"/>
                <a:gd name="connsiteX3" fmla="*/ 1507945 w 2838450"/>
                <a:gd name="connsiteY3" fmla="*/ 250179 h 3009900"/>
                <a:gd name="connsiteX4" fmla="*/ 1219200 w 2838450"/>
                <a:gd name="connsiteY4" fmla="*/ 323850 h 3009900"/>
                <a:gd name="connsiteX5" fmla="*/ 1181100 w 2838450"/>
                <a:gd name="connsiteY5" fmla="*/ 533400 h 3009900"/>
                <a:gd name="connsiteX6" fmla="*/ 1314450 w 2838450"/>
                <a:gd name="connsiteY6" fmla="*/ 571500 h 3009900"/>
                <a:gd name="connsiteX7" fmla="*/ 1924050 w 2838450"/>
                <a:gd name="connsiteY7" fmla="*/ 533400 h 3009900"/>
                <a:gd name="connsiteX8" fmla="*/ 1962150 w 2838450"/>
                <a:gd name="connsiteY8" fmla="*/ 647700 h 3009900"/>
                <a:gd name="connsiteX9" fmla="*/ 1962150 w 2838450"/>
                <a:gd name="connsiteY9" fmla="*/ 723900 h 3009900"/>
                <a:gd name="connsiteX10" fmla="*/ 552450 w 2838450"/>
                <a:gd name="connsiteY10" fmla="*/ 914400 h 3009900"/>
                <a:gd name="connsiteX11" fmla="*/ 590550 w 2838450"/>
                <a:gd name="connsiteY11" fmla="*/ 1314450 h 3009900"/>
                <a:gd name="connsiteX12" fmla="*/ 2343150 w 2838450"/>
                <a:gd name="connsiteY12" fmla="*/ 1104900 h 3009900"/>
                <a:gd name="connsiteX13" fmla="*/ 2305050 w 2838450"/>
                <a:gd name="connsiteY13" fmla="*/ 1314450 h 3009900"/>
                <a:gd name="connsiteX14" fmla="*/ 2286000 w 2838450"/>
                <a:gd name="connsiteY14" fmla="*/ 1390650 h 3009900"/>
                <a:gd name="connsiteX15" fmla="*/ 1276350 w 2838450"/>
                <a:gd name="connsiteY15" fmla="*/ 1466850 h 3009900"/>
                <a:gd name="connsiteX16" fmla="*/ 381000 w 2838450"/>
                <a:gd name="connsiteY16" fmla="*/ 1524000 h 3009900"/>
                <a:gd name="connsiteX17" fmla="*/ 590550 w 2838450"/>
                <a:gd name="connsiteY17" fmla="*/ 1885950 h 3009900"/>
                <a:gd name="connsiteX18" fmla="*/ 1562100 w 2838450"/>
                <a:gd name="connsiteY18" fmla="*/ 1752600 h 3009900"/>
                <a:gd name="connsiteX19" fmla="*/ 1600200 w 2838450"/>
                <a:gd name="connsiteY19" fmla="*/ 2000250 h 3009900"/>
                <a:gd name="connsiteX20" fmla="*/ 1352550 w 2838450"/>
                <a:gd name="connsiteY20" fmla="*/ 2057400 h 3009900"/>
                <a:gd name="connsiteX21" fmla="*/ 800100 w 2838450"/>
                <a:gd name="connsiteY21" fmla="*/ 2171700 h 3009900"/>
                <a:gd name="connsiteX22" fmla="*/ 1162050 w 2838450"/>
                <a:gd name="connsiteY22" fmla="*/ 2343150 h 3009900"/>
                <a:gd name="connsiteX23" fmla="*/ 2400300 w 2838450"/>
                <a:gd name="connsiteY23" fmla="*/ 2152650 h 3009900"/>
                <a:gd name="connsiteX24" fmla="*/ 2838450 w 2838450"/>
                <a:gd name="connsiteY24" fmla="*/ 2114550 h 3009900"/>
                <a:gd name="connsiteX25" fmla="*/ 2781300 w 2838450"/>
                <a:gd name="connsiteY25" fmla="*/ 2362200 h 3009900"/>
                <a:gd name="connsiteX26" fmla="*/ 2647950 w 2838450"/>
                <a:gd name="connsiteY26" fmla="*/ 2400300 h 3009900"/>
                <a:gd name="connsiteX27" fmla="*/ 1257300 w 2838450"/>
                <a:gd name="connsiteY27" fmla="*/ 2667000 h 3009900"/>
                <a:gd name="connsiteX28" fmla="*/ 1504950 w 2838450"/>
                <a:gd name="connsiteY28" fmla="*/ 2819400 h 3009900"/>
                <a:gd name="connsiteX29" fmla="*/ 2647950 w 2838450"/>
                <a:gd name="connsiteY29" fmla="*/ 2647950 h 3009900"/>
                <a:gd name="connsiteX30" fmla="*/ 2647950 w 2838450"/>
                <a:gd name="connsiteY30" fmla="*/ 2952750 h 3009900"/>
                <a:gd name="connsiteX31" fmla="*/ 0 w 2838450"/>
                <a:gd name="connsiteY31" fmla="*/ 3009900 h 3009900"/>
                <a:gd name="connsiteX32" fmla="*/ 9 w 2838450"/>
                <a:gd name="connsiteY32" fmla="*/ 3009787 h 3009900"/>
                <a:gd name="connsiteX33" fmla="*/ 1419225 w 2838450"/>
                <a:gd name="connsiteY33" fmla="*/ 2979157 h 3009900"/>
                <a:gd name="connsiteX34" fmla="*/ 1403526 w 2838450"/>
                <a:gd name="connsiteY34" fmla="*/ 2973410 h 3009900"/>
                <a:gd name="connsiteX35" fmla="*/ 388311 w 2838450"/>
                <a:gd name="connsiteY35" fmla="*/ 1600152 h 3009900"/>
                <a:gd name="connsiteX36" fmla="*/ 385297 w 2838450"/>
                <a:gd name="connsiteY36" fmla="*/ 1540457 h 3009900"/>
                <a:gd name="connsiteX37" fmla="*/ 375769 w 2838450"/>
                <a:gd name="connsiteY37" fmla="*/ 1524000 h 3009900"/>
                <a:gd name="connsiteX38" fmla="*/ 384438 w 2838450"/>
                <a:gd name="connsiteY38" fmla="*/ 1523447 h 3009900"/>
                <a:gd name="connsiteX39" fmla="*/ 379656 w 2838450"/>
                <a:gd name="connsiteY39" fmla="*/ 1428750 h 3009900"/>
                <a:gd name="connsiteX40" fmla="*/ 1118765 w 2838450"/>
                <a:gd name="connsiteY40" fmla="*/ 38653 h 3009900"/>
                <a:gd name="connsiteX41" fmla="*/ 1160496 w 2838450"/>
                <a:gd name="connsiteY41" fmla="*/ 13301 h 3009900"/>
                <a:gd name="connsiteX42" fmla="*/ 2038350 w 2838450"/>
                <a:gd name="connsiteY42" fmla="*/ 0 h 3009900"/>
                <a:gd name="connsiteX0" fmla="*/ 2038350 w 2838450"/>
                <a:gd name="connsiteY0" fmla="*/ 0 h 3009900"/>
                <a:gd name="connsiteX1" fmla="*/ 2095500 w 2838450"/>
                <a:gd name="connsiteY1" fmla="*/ 171450 h 3009900"/>
                <a:gd name="connsiteX2" fmla="*/ 2076450 w 2838450"/>
                <a:gd name="connsiteY2" fmla="*/ 228600 h 3009900"/>
                <a:gd name="connsiteX3" fmla="*/ 1507945 w 2838450"/>
                <a:gd name="connsiteY3" fmla="*/ 250179 h 3009900"/>
                <a:gd name="connsiteX4" fmla="*/ 1219200 w 2838450"/>
                <a:gd name="connsiteY4" fmla="*/ 323850 h 3009900"/>
                <a:gd name="connsiteX5" fmla="*/ 1181100 w 2838450"/>
                <a:gd name="connsiteY5" fmla="*/ 533400 h 3009900"/>
                <a:gd name="connsiteX6" fmla="*/ 1314450 w 2838450"/>
                <a:gd name="connsiteY6" fmla="*/ 571500 h 3009900"/>
                <a:gd name="connsiteX7" fmla="*/ 1924050 w 2838450"/>
                <a:gd name="connsiteY7" fmla="*/ 533400 h 3009900"/>
                <a:gd name="connsiteX8" fmla="*/ 1962150 w 2838450"/>
                <a:gd name="connsiteY8" fmla="*/ 647700 h 3009900"/>
                <a:gd name="connsiteX9" fmla="*/ 1962150 w 2838450"/>
                <a:gd name="connsiteY9" fmla="*/ 723900 h 3009900"/>
                <a:gd name="connsiteX10" fmla="*/ 552450 w 2838450"/>
                <a:gd name="connsiteY10" fmla="*/ 914400 h 3009900"/>
                <a:gd name="connsiteX11" fmla="*/ 590550 w 2838450"/>
                <a:gd name="connsiteY11" fmla="*/ 1314450 h 3009900"/>
                <a:gd name="connsiteX12" fmla="*/ 2343150 w 2838450"/>
                <a:gd name="connsiteY12" fmla="*/ 1104900 h 3009900"/>
                <a:gd name="connsiteX13" fmla="*/ 2305050 w 2838450"/>
                <a:gd name="connsiteY13" fmla="*/ 1314450 h 3009900"/>
                <a:gd name="connsiteX14" fmla="*/ 2286000 w 2838450"/>
                <a:gd name="connsiteY14" fmla="*/ 1390650 h 3009900"/>
                <a:gd name="connsiteX15" fmla="*/ 1276350 w 2838450"/>
                <a:gd name="connsiteY15" fmla="*/ 1466850 h 3009900"/>
                <a:gd name="connsiteX16" fmla="*/ 381000 w 2838450"/>
                <a:gd name="connsiteY16" fmla="*/ 1524000 h 3009900"/>
                <a:gd name="connsiteX17" fmla="*/ 590550 w 2838450"/>
                <a:gd name="connsiteY17" fmla="*/ 1885950 h 3009900"/>
                <a:gd name="connsiteX18" fmla="*/ 1562100 w 2838450"/>
                <a:gd name="connsiteY18" fmla="*/ 1752600 h 3009900"/>
                <a:gd name="connsiteX19" fmla="*/ 1600200 w 2838450"/>
                <a:gd name="connsiteY19" fmla="*/ 2000250 h 3009900"/>
                <a:gd name="connsiteX20" fmla="*/ 1352550 w 2838450"/>
                <a:gd name="connsiteY20" fmla="*/ 2057400 h 3009900"/>
                <a:gd name="connsiteX21" fmla="*/ 800100 w 2838450"/>
                <a:gd name="connsiteY21" fmla="*/ 2171700 h 3009900"/>
                <a:gd name="connsiteX22" fmla="*/ 1162050 w 2838450"/>
                <a:gd name="connsiteY22" fmla="*/ 2343150 h 3009900"/>
                <a:gd name="connsiteX23" fmla="*/ 2400300 w 2838450"/>
                <a:gd name="connsiteY23" fmla="*/ 2152650 h 3009900"/>
                <a:gd name="connsiteX24" fmla="*/ 2838450 w 2838450"/>
                <a:gd name="connsiteY24" fmla="*/ 2114550 h 3009900"/>
                <a:gd name="connsiteX25" fmla="*/ 2781300 w 2838450"/>
                <a:gd name="connsiteY25" fmla="*/ 2362200 h 3009900"/>
                <a:gd name="connsiteX26" fmla="*/ 2647950 w 2838450"/>
                <a:gd name="connsiteY26" fmla="*/ 2400300 h 3009900"/>
                <a:gd name="connsiteX27" fmla="*/ 1257300 w 2838450"/>
                <a:gd name="connsiteY27" fmla="*/ 2667000 h 3009900"/>
                <a:gd name="connsiteX28" fmla="*/ 1504950 w 2838450"/>
                <a:gd name="connsiteY28" fmla="*/ 2819400 h 3009900"/>
                <a:gd name="connsiteX29" fmla="*/ 2647950 w 2838450"/>
                <a:gd name="connsiteY29" fmla="*/ 2647950 h 3009900"/>
                <a:gd name="connsiteX30" fmla="*/ 2647950 w 2838450"/>
                <a:gd name="connsiteY30" fmla="*/ 2952750 h 3009900"/>
                <a:gd name="connsiteX31" fmla="*/ 0 w 2838450"/>
                <a:gd name="connsiteY31" fmla="*/ 3009900 h 3009900"/>
                <a:gd name="connsiteX32" fmla="*/ 9 w 2838450"/>
                <a:gd name="connsiteY32" fmla="*/ 3009787 h 3009900"/>
                <a:gd name="connsiteX33" fmla="*/ 1419225 w 2838450"/>
                <a:gd name="connsiteY33" fmla="*/ 2979157 h 3009900"/>
                <a:gd name="connsiteX34" fmla="*/ 1403526 w 2838450"/>
                <a:gd name="connsiteY34" fmla="*/ 2973410 h 3009900"/>
                <a:gd name="connsiteX35" fmla="*/ 388311 w 2838450"/>
                <a:gd name="connsiteY35" fmla="*/ 1600152 h 3009900"/>
                <a:gd name="connsiteX36" fmla="*/ 385297 w 2838450"/>
                <a:gd name="connsiteY36" fmla="*/ 1540457 h 3009900"/>
                <a:gd name="connsiteX37" fmla="*/ 375769 w 2838450"/>
                <a:gd name="connsiteY37" fmla="*/ 1524000 h 3009900"/>
                <a:gd name="connsiteX38" fmla="*/ 384438 w 2838450"/>
                <a:gd name="connsiteY38" fmla="*/ 1523447 h 3009900"/>
                <a:gd name="connsiteX39" fmla="*/ 379656 w 2838450"/>
                <a:gd name="connsiteY39" fmla="*/ 1428750 h 3009900"/>
                <a:gd name="connsiteX40" fmla="*/ 1118765 w 2838450"/>
                <a:gd name="connsiteY40" fmla="*/ 38653 h 3009900"/>
                <a:gd name="connsiteX41" fmla="*/ 1160496 w 2838450"/>
                <a:gd name="connsiteY41" fmla="*/ 13301 h 3009900"/>
                <a:gd name="connsiteX42" fmla="*/ 2038350 w 2838450"/>
                <a:gd name="connsiteY42" fmla="*/ 0 h 3009900"/>
                <a:gd name="connsiteX0" fmla="*/ 2038350 w 2838450"/>
                <a:gd name="connsiteY0" fmla="*/ 0 h 3009900"/>
                <a:gd name="connsiteX1" fmla="*/ 2095500 w 2838450"/>
                <a:gd name="connsiteY1" fmla="*/ 171450 h 3009900"/>
                <a:gd name="connsiteX2" fmla="*/ 2076450 w 2838450"/>
                <a:gd name="connsiteY2" fmla="*/ 228600 h 3009900"/>
                <a:gd name="connsiteX3" fmla="*/ 1507945 w 2838450"/>
                <a:gd name="connsiteY3" fmla="*/ 250179 h 3009900"/>
                <a:gd name="connsiteX4" fmla="*/ 1219200 w 2838450"/>
                <a:gd name="connsiteY4" fmla="*/ 323850 h 3009900"/>
                <a:gd name="connsiteX5" fmla="*/ 1181100 w 2838450"/>
                <a:gd name="connsiteY5" fmla="*/ 533400 h 3009900"/>
                <a:gd name="connsiteX6" fmla="*/ 1314450 w 2838450"/>
                <a:gd name="connsiteY6" fmla="*/ 571500 h 3009900"/>
                <a:gd name="connsiteX7" fmla="*/ 1924050 w 2838450"/>
                <a:gd name="connsiteY7" fmla="*/ 533400 h 3009900"/>
                <a:gd name="connsiteX8" fmla="*/ 2019300 w 2838450"/>
                <a:gd name="connsiteY8" fmla="*/ 692150 h 3009900"/>
                <a:gd name="connsiteX9" fmla="*/ 1962150 w 2838450"/>
                <a:gd name="connsiteY9" fmla="*/ 723900 h 3009900"/>
                <a:gd name="connsiteX10" fmla="*/ 552450 w 2838450"/>
                <a:gd name="connsiteY10" fmla="*/ 914400 h 3009900"/>
                <a:gd name="connsiteX11" fmla="*/ 590550 w 2838450"/>
                <a:gd name="connsiteY11" fmla="*/ 1314450 h 3009900"/>
                <a:gd name="connsiteX12" fmla="*/ 2343150 w 2838450"/>
                <a:gd name="connsiteY12" fmla="*/ 1104900 h 3009900"/>
                <a:gd name="connsiteX13" fmla="*/ 2305050 w 2838450"/>
                <a:gd name="connsiteY13" fmla="*/ 1314450 h 3009900"/>
                <a:gd name="connsiteX14" fmla="*/ 2286000 w 2838450"/>
                <a:gd name="connsiteY14" fmla="*/ 1390650 h 3009900"/>
                <a:gd name="connsiteX15" fmla="*/ 1276350 w 2838450"/>
                <a:gd name="connsiteY15" fmla="*/ 1466850 h 3009900"/>
                <a:gd name="connsiteX16" fmla="*/ 381000 w 2838450"/>
                <a:gd name="connsiteY16" fmla="*/ 1524000 h 3009900"/>
                <a:gd name="connsiteX17" fmla="*/ 590550 w 2838450"/>
                <a:gd name="connsiteY17" fmla="*/ 1885950 h 3009900"/>
                <a:gd name="connsiteX18" fmla="*/ 1562100 w 2838450"/>
                <a:gd name="connsiteY18" fmla="*/ 1752600 h 3009900"/>
                <a:gd name="connsiteX19" fmla="*/ 1600200 w 2838450"/>
                <a:gd name="connsiteY19" fmla="*/ 2000250 h 3009900"/>
                <a:gd name="connsiteX20" fmla="*/ 1352550 w 2838450"/>
                <a:gd name="connsiteY20" fmla="*/ 2057400 h 3009900"/>
                <a:gd name="connsiteX21" fmla="*/ 800100 w 2838450"/>
                <a:gd name="connsiteY21" fmla="*/ 2171700 h 3009900"/>
                <a:gd name="connsiteX22" fmla="*/ 1162050 w 2838450"/>
                <a:gd name="connsiteY22" fmla="*/ 2343150 h 3009900"/>
                <a:gd name="connsiteX23" fmla="*/ 2400300 w 2838450"/>
                <a:gd name="connsiteY23" fmla="*/ 2152650 h 3009900"/>
                <a:gd name="connsiteX24" fmla="*/ 2838450 w 2838450"/>
                <a:gd name="connsiteY24" fmla="*/ 2114550 h 3009900"/>
                <a:gd name="connsiteX25" fmla="*/ 2781300 w 2838450"/>
                <a:gd name="connsiteY25" fmla="*/ 2362200 h 3009900"/>
                <a:gd name="connsiteX26" fmla="*/ 2647950 w 2838450"/>
                <a:gd name="connsiteY26" fmla="*/ 2400300 h 3009900"/>
                <a:gd name="connsiteX27" fmla="*/ 1257300 w 2838450"/>
                <a:gd name="connsiteY27" fmla="*/ 2667000 h 3009900"/>
                <a:gd name="connsiteX28" fmla="*/ 1504950 w 2838450"/>
                <a:gd name="connsiteY28" fmla="*/ 2819400 h 3009900"/>
                <a:gd name="connsiteX29" fmla="*/ 2647950 w 2838450"/>
                <a:gd name="connsiteY29" fmla="*/ 2647950 h 3009900"/>
                <a:gd name="connsiteX30" fmla="*/ 2647950 w 2838450"/>
                <a:gd name="connsiteY30" fmla="*/ 2952750 h 3009900"/>
                <a:gd name="connsiteX31" fmla="*/ 0 w 2838450"/>
                <a:gd name="connsiteY31" fmla="*/ 3009900 h 3009900"/>
                <a:gd name="connsiteX32" fmla="*/ 9 w 2838450"/>
                <a:gd name="connsiteY32" fmla="*/ 3009787 h 3009900"/>
                <a:gd name="connsiteX33" fmla="*/ 1419225 w 2838450"/>
                <a:gd name="connsiteY33" fmla="*/ 2979157 h 3009900"/>
                <a:gd name="connsiteX34" fmla="*/ 1403526 w 2838450"/>
                <a:gd name="connsiteY34" fmla="*/ 2973410 h 3009900"/>
                <a:gd name="connsiteX35" fmla="*/ 388311 w 2838450"/>
                <a:gd name="connsiteY35" fmla="*/ 1600152 h 3009900"/>
                <a:gd name="connsiteX36" fmla="*/ 385297 w 2838450"/>
                <a:gd name="connsiteY36" fmla="*/ 1540457 h 3009900"/>
                <a:gd name="connsiteX37" fmla="*/ 375769 w 2838450"/>
                <a:gd name="connsiteY37" fmla="*/ 1524000 h 3009900"/>
                <a:gd name="connsiteX38" fmla="*/ 384438 w 2838450"/>
                <a:gd name="connsiteY38" fmla="*/ 1523447 h 3009900"/>
                <a:gd name="connsiteX39" fmla="*/ 379656 w 2838450"/>
                <a:gd name="connsiteY39" fmla="*/ 1428750 h 3009900"/>
                <a:gd name="connsiteX40" fmla="*/ 1118765 w 2838450"/>
                <a:gd name="connsiteY40" fmla="*/ 38653 h 3009900"/>
                <a:gd name="connsiteX41" fmla="*/ 1160496 w 2838450"/>
                <a:gd name="connsiteY41" fmla="*/ 13301 h 3009900"/>
                <a:gd name="connsiteX42" fmla="*/ 2038350 w 2838450"/>
                <a:gd name="connsiteY42" fmla="*/ 0 h 3009900"/>
                <a:gd name="connsiteX0" fmla="*/ 2038350 w 2838450"/>
                <a:gd name="connsiteY0" fmla="*/ 0 h 3009900"/>
                <a:gd name="connsiteX1" fmla="*/ 2095500 w 2838450"/>
                <a:gd name="connsiteY1" fmla="*/ 171450 h 3009900"/>
                <a:gd name="connsiteX2" fmla="*/ 2076450 w 2838450"/>
                <a:gd name="connsiteY2" fmla="*/ 228600 h 3009900"/>
                <a:gd name="connsiteX3" fmla="*/ 1507945 w 2838450"/>
                <a:gd name="connsiteY3" fmla="*/ 250179 h 3009900"/>
                <a:gd name="connsiteX4" fmla="*/ 1219200 w 2838450"/>
                <a:gd name="connsiteY4" fmla="*/ 323850 h 3009900"/>
                <a:gd name="connsiteX5" fmla="*/ 1181100 w 2838450"/>
                <a:gd name="connsiteY5" fmla="*/ 533400 h 3009900"/>
                <a:gd name="connsiteX6" fmla="*/ 1314450 w 2838450"/>
                <a:gd name="connsiteY6" fmla="*/ 571500 h 3009900"/>
                <a:gd name="connsiteX7" fmla="*/ 1924050 w 2838450"/>
                <a:gd name="connsiteY7" fmla="*/ 533400 h 3009900"/>
                <a:gd name="connsiteX8" fmla="*/ 2019300 w 2838450"/>
                <a:gd name="connsiteY8" fmla="*/ 692150 h 3009900"/>
                <a:gd name="connsiteX9" fmla="*/ 1962150 w 2838450"/>
                <a:gd name="connsiteY9" fmla="*/ 723900 h 3009900"/>
                <a:gd name="connsiteX10" fmla="*/ 552450 w 2838450"/>
                <a:gd name="connsiteY10" fmla="*/ 914400 h 3009900"/>
                <a:gd name="connsiteX11" fmla="*/ 590550 w 2838450"/>
                <a:gd name="connsiteY11" fmla="*/ 1314450 h 3009900"/>
                <a:gd name="connsiteX12" fmla="*/ 2343150 w 2838450"/>
                <a:gd name="connsiteY12" fmla="*/ 1104900 h 3009900"/>
                <a:gd name="connsiteX13" fmla="*/ 2305050 w 2838450"/>
                <a:gd name="connsiteY13" fmla="*/ 1314450 h 3009900"/>
                <a:gd name="connsiteX14" fmla="*/ 2286000 w 2838450"/>
                <a:gd name="connsiteY14" fmla="*/ 1390650 h 3009900"/>
                <a:gd name="connsiteX15" fmla="*/ 1276350 w 2838450"/>
                <a:gd name="connsiteY15" fmla="*/ 1466850 h 3009900"/>
                <a:gd name="connsiteX16" fmla="*/ 381000 w 2838450"/>
                <a:gd name="connsiteY16" fmla="*/ 1524000 h 3009900"/>
                <a:gd name="connsiteX17" fmla="*/ 590550 w 2838450"/>
                <a:gd name="connsiteY17" fmla="*/ 1885950 h 3009900"/>
                <a:gd name="connsiteX18" fmla="*/ 1562100 w 2838450"/>
                <a:gd name="connsiteY18" fmla="*/ 1752600 h 3009900"/>
                <a:gd name="connsiteX19" fmla="*/ 1600200 w 2838450"/>
                <a:gd name="connsiteY19" fmla="*/ 2000250 h 3009900"/>
                <a:gd name="connsiteX20" fmla="*/ 1352550 w 2838450"/>
                <a:gd name="connsiteY20" fmla="*/ 2057400 h 3009900"/>
                <a:gd name="connsiteX21" fmla="*/ 800100 w 2838450"/>
                <a:gd name="connsiteY21" fmla="*/ 2171700 h 3009900"/>
                <a:gd name="connsiteX22" fmla="*/ 1162050 w 2838450"/>
                <a:gd name="connsiteY22" fmla="*/ 2343150 h 3009900"/>
                <a:gd name="connsiteX23" fmla="*/ 2400300 w 2838450"/>
                <a:gd name="connsiteY23" fmla="*/ 2152650 h 3009900"/>
                <a:gd name="connsiteX24" fmla="*/ 2838450 w 2838450"/>
                <a:gd name="connsiteY24" fmla="*/ 2114550 h 3009900"/>
                <a:gd name="connsiteX25" fmla="*/ 2781300 w 2838450"/>
                <a:gd name="connsiteY25" fmla="*/ 2362200 h 3009900"/>
                <a:gd name="connsiteX26" fmla="*/ 2647950 w 2838450"/>
                <a:gd name="connsiteY26" fmla="*/ 2400300 h 3009900"/>
                <a:gd name="connsiteX27" fmla="*/ 1257300 w 2838450"/>
                <a:gd name="connsiteY27" fmla="*/ 2667000 h 3009900"/>
                <a:gd name="connsiteX28" fmla="*/ 1504950 w 2838450"/>
                <a:gd name="connsiteY28" fmla="*/ 2819400 h 3009900"/>
                <a:gd name="connsiteX29" fmla="*/ 2647950 w 2838450"/>
                <a:gd name="connsiteY29" fmla="*/ 2647950 h 3009900"/>
                <a:gd name="connsiteX30" fmla="*/ 2647950 w 2838450"/>
                <a:gd name="connsiteY30" fmla="*/ 2952750 h 3009900"/>
                <a:gd name="connsiteX31" fmla="*/ 0 w 2838450"/>
                <a:gd name="connsiteY31" fmla="*/ 3009900 h 3009900"/>
                <a:gd name="connsiteX32" fmla="*/ 9 w 2838450"/>
                <a:gd name="connsiteY32" fmla="*/ 3009787 h 3009900"/>
                <a:gd name="connsiteX33" fmla="*/ 1419225 w 2838450"/>
                <a:gd name="connsiteY33" fmla="*/ 2979157 h 3009900"/>
                <a:gd name="connsiteX34" fmla="*/ 1403526 w 2838450"/>
                <a:gd name="connsiteY34" fmla="*/ 2973410 h 3009900"/>
                <a:gd name="connsiteX35" fmla="*/ 388311 w 2838450"/>
                <a:gd name="connsiteY35" fmla="*/ 1600152 h 3009900"/>
                <a:gd name="connsiteX36" fmla="*/ 385297 w 2838450"/>
                <a:gd name="connsiteY36" fmla="*/ 1540457 h 3009900"/>
                <a:gd name="connsiteX37" fmla="*/ 375769 w 2838450"/>
                <a:gd name="connsiteY37" fmla="*/ 1524000 h 3009900"/>
                <a:gd name="connsiteX38" fmla="*/ 384438 w 2838450"/>
                <a:gd name="connsiteY38" fmla="*/ 1523447 h 3009900"/>
                <a:gd name="connsiteX39" fmla="*/ 379656 w 2838450"/>
                <a:gd name="connsiteY39" fmla="*/ 1428750 h 3009900"/>
                <a:gd name="connsiteX40" fmla="*/ 1118765 w 2838450"/>
                <a:gd name="connsiteY40" fmla="*/ 38653 h 3009900"/>
                <a:gd name="connsiteX41" fmla="*/ 1160496 w 2838450"/>
                <a:gd name="connsiteY41" fmla="*/ 13301 h 3009900"/>
                <a:gd name="connsiteX42" fmla="*/ 2038350 w 2838450"/>
                <a:gd name="connsiteY42" fmla="*/ 0 h 3009900"/>
                <a:gd name="connsiteX0" fmla="*/ 2038350 w 2838450"/>
                <a:gd name="connsiteY0" fmla="*/ 0 h 3009900"/>
                <a:gd name="connsiteX1" fmla="*/ 2095500 w 2838450"/>
                <a:gd name="connsiteY1" fmla="*/ 171450 h 3009900"/>
                <a:gd name="connsiteX2" fmla="*/ 2076450 w 2838450"/>
                <a:gd name="connsiteY2" fmla="*/ 228600 h 3009900"/>
                <a:gd name="connsiteX3" fmla="*/ 1507945 w 2838450"/>
                <a:gd name="connsiteY3" fmla="*/ 250179 h 3009900"/>
                <a:gd name="connsiteX4" fmla="*/ 1219200 w 2838450"/>
                <a:gd name="connsiteY4" fmla="*/ 323850 h 3009900"/>
                <a:gd name="connsiteX5" fmla="*/ 1181100 w 2838450"/>
                <a:gd name="connsiteY5" fmla="*/ 533400 h 3009900"/>
                <a:gd name="connsiteX6" fmla="*/ 1314450 w 2838450"/>
                <a:gd name="connsiteY6" fmla="*/ 571500 h 3009900"/>
                <a:gd name="connsiteX7" fmla="*/ 1924050 w 2838450"/>
                <a:gd name="connsiteY7" fmla="*/ 533400 h 3009900"/>
                <a:gd name="connsiteX8" fmla="*/ 2019300 w 2838450"/>
                <a:gd name="connsiteY8" fmla="*/ 692150 h 3009900"/>
                <a:gd name="connsiteX9" fmla="*/ 1962150 w 2838450"/>
                <a:gd name="connsiteY9" fmla="*/ 723900 h 3009900"/>
                <a:gd name="connsiteX10" fmla="*/ 552450 w 2838450"/>
                <a:gd name="connsiteY10" fmla="*/ 914400 h 3009900"/>
                <a:gd name="connsiteX11" fmla="*/ 590550 w 2838450"/>
                <a:gd name="connsiteY11" fmla="*/ 1314450 h 3009900"/>
                <a:gd name="connsiteX12" fmla="*/ 2343150 w 2838450"/>
                <a:gd name="connsiteY12" fmla="*/ 1104900 h 3009900"/>
                <a:gd name="connsiteX13" fmla="*/ 2305050 w 2838450"/>
                <a:gd name="connsiteY13" fmla="*/ 1314450 h 3009900"/>
                <a:gd name="connsiteX14" fmla="*/ 2286000 w 2838450"/>
                <a:gd name="connsiteY14" fmla="*/ 1390650 h 3009900"/>
                <a:gd name="connsiteX15" fmla="*/ 1276350 w 2838450"/>
                <a:gd name="connsiteY15" fmla="*/ 1466850 h 3009900"/>
                <a:gd name="connsiteX16" fmla="*/ 381000 w 2838450"/>
                <a:gd name="connsiteY16" fmla="*/ 1524000 h 3009900"/>
                <a:gd name="connsiteX17" fmla="*/ 590550 w 2838450"/>
                <a:gd name="connsiteY17" fmla="*/ 1885950 h 3009900"/>
                <a:gd name="connsiteX18" fmla="*/ 1562100 w 2838450"/>
                <a:gd name="connsiteY18" fmla="*/ 1752600 h 3009900"/>
                <a:gd name="connsiteX19" fmla="*/ 1600200 w 2838450"/>
                <a:gd name="connsiteY19" fmla="*/ 2000250 h 3009900"/>
                <a:gd name="connsiteX20" fmla="*/ 1352550 w 2838450"/>
                <a:gd name="connsiteY20" fmla="*/ 2057400 h 3009900"/>
                <a:gd name="connsiteX21" fmla="*/ 800100 w 2838450"/>
                <a:gd name="connsiteY21" fmla="*/ 2171700 h 3009900"/>
                <a:gd name="connsiteX22" fmla="*/ 1162050 w 2838450"/>
                <a:gd name="connsiteY22" fmla="*/ 2343150 h 3009900"/>
                <a:gd name="connsiteX23" fmla="*/ 2400300 w 2838450"/>
                <a:gd name="connsiteY23" fmla="*/ 2152650 h 3009900"/>
                <a:gd name="connsiteX24" fmla="*/ 2838450 w 2838450"/>
                <a:gd name="connsiteY24" fmla="*/ 2114550 h 3009900"/>
                <a:gd name="connsiteX25" fmla="*/ 2781300 w 2838450"/>
                <a:gd name="connsiteY25" fmla="*/ 2362200 h 3009900"/>
                <a:gd name="connsiteX26" fmla="*/ 2647950 w 2838450"/>
                <a:gd name="connsiteY26" fmla="*/ 2400300 h 3009900"/>
                <a:gd name="connsiteX27" fmla="*/ 1257300 w 2838450"/>
                <a:gd name="connsiteY27" fmla="*/ 2667000 h 3009900"/>
                <a:gd name="connsiteX28" fmla="*/ 1504950 w 2838450"/>
                <a:gd name="connsiteY28" fmla="*/ 2819400 h 3009900"/>
                <a:gd name="connsiteX29" fmla="*/ 2647950 w 2838450"/>
                <a:gd name="connsiteY29" fmla="*/ 2647950 h 3009900"/>
                <a:gd name="connsiteX30" fmla="*/ 2647950 w 2838450"/>
                <a:gd name="connsiteY30" fmla="*/ 2952750 h 3009900"/>
                <a:gd name="connsiteX31" fmla="*/ 0 w 2838450"/>
                <a:gd name="connsiteY31" fmla="*/ 3009900 h 3009900"/>
                <a:gd name="connsiteX32" fmla="*/ 9 w 2838450"/>
                <a:gd name="connsiteY32" fmla="*/ 3009787 h 3009900"/>
                <a:gd name="connsiteX33" fmla="*/ 1419225 w 2838450"/>
                <a:gd name="connsiteY33" fmla="*/ 2979157 h 3009900"/>
                <a:gd name="connsiteX34" fmla="*/ 1403526 w 2838450"/>
                <a:gd name="connsiteY34" fmla="*/ 2973410 h 3009900"/>
                <a:gd name="connsiteX35" fmla="*/ 388311 w 2838450"/>
                <a:gd name="connsiteY35" fmla="*/ 1600152 h 3009900"/>
                <a:gd name="connsiteX36" fmla="*/ 385297 w 2838450"/>
                <a:gd name="connsiteY36" fmla="*/ 1540457 h 3009900"/>
                <a:gd name="connsiteX37" fmla="*/ 375769 w 2838450"/>
                <a:gd name="connsiteY37" fmla="*/ 1524000 h 3009900"/>
                <a:gd name="connsiteX38" fmla="*/ 384438 w 2838450"/>
                <a:gd name="connsiteY38" fmla="*/ 1523447 h 3009900"/>
                <a:gd name="connsiteX39" fmla="*/ 379656 w 2838450"/>
                <a:gd name="connsiteY39" fmla="*/ 1428750 h 3009900"/>
                <a:gd name="connsiteX40" fmla="*/ 1118765 w 2838450"/>
                <a:gd name="connsiteY40" fmla="*/ 38653 h 3009900"/>
                <a:gd name="connsiteX41" fmla="*/ 1160496 w 2838450"/>
                <a:gd name="connsiteY41" fmla="*/ 13301 h 3009900"/>
                <a:gd name="connsiteX42" fmla="*/ 2038350 w 2838450"/>
                <a:gd name="connsiteY42" fmla="*/ 0 h 3009900"/>
                <a:gd name="connsiteX0" fmla="*/ 2038350 w 2838450"/>
                <a:gd name="connsiteY0" fmla="*/ 0 h 3009900"/>
                <a:gd name="connsiteX1" fmla="*/ 2095500 w 2838450"/>
                <a:gd name="connsiteY1" fmla="*/ 171450 h 3009900"/>
                <a:gd name="connsiteX2" fmla="*/ 2076450 w 2838450"/>
                <a:gd name="connsiteY2" fmla="*/ 228600 h 3009900"/>
                <a:gd name="connsiteX3" fmla="*/ 1507945 w 2838450"/>
                <a:gd name="connsiteY3" fmla="*/ 250179 h 3009900"/>
                <a:gd name="connsiteX4" fmla="*/ 1219200 w 2838450"/>
                <a:gd name="connsiteY4" fmla="*/ 323850 h 3009900"/>
                <a:gd name="connsiteX5" fmla="*/ 1181100 w 2838450"/>
                <a:gd name="connsiteY5" fmla="*/ 533400 h 3009900"/>
                <a:gd name="connsiteX6" fmla="*/ 1314450 w 2838450"/>
                <a:gd name="connsiteY6" fmla="*/ 571500 h 3009900"/>
                <a:gd name="connsiteX7" fmla="*/ 1924050 w 2838450"/>
                <a:gd name="connsiteY7" fmla="*/ 533400 h 3009900"/>
                <a:gd name="connsiteX8" fmla="*/ 2019300 w 2838450"/>
                <a:gd name="connsiteY8" fmla="*/ 692150 h 3009900"/>
                <a:gd name="connsiteX9" fmla="*/ 1962150 w 2838450"/>
                <a:gd name="connsiteY9" fmla="*/ 723900 h 3009900"/>
                <a:gd name="connsiteX10" fmla="*/ 552450 w 2838450"/>
                <a:gd name="connsiteY10" fmla="*/ 914400 h 3009900"/>
                <a:gd name="connsiteX11" fmla="*/ 590550 w 2838450"/>
                <a:gd name="connsiteY11" fmla="*/ 1314450 h 3009900"/>
                <a:gd name="connsiteX12" fmla="*/ 2343150 w 2838450"/>
                <a:gd name="connsiteY12" fmla="*/ 1104900 h 3009900"/>
                <a:gd name="connsiteX13" fmla="*/ 2305050 w 2838450"/>
                <a:gd name="connsiteY13" fmla="*/ 1314450 h 3009900"/>
                <a:gd name="connsiteX14" fmla="*/ 2286000 w 2838450"/>
                <a:gd name="connsiteY14" fmla="*/ 1390650 h 3009900"/>
                <a:gd name="connsiteX15" fmla="*/ 1276350 w 2838450"/>
                <a:gd name="connsiteY15" fmla="*/ 1466850 h 3009900"/>
                <a:gd name="connsiteX16" fmla="*/ 381000 w 2838450"/>
                <a:gd name="connsiteY16" fmla="*/ 1524000 h 3009900"/>
                <a:gd name="connsiteX17" fmla="*/ 590550 w 2838450"/>
                <a:gd name="connsiteY17" fmla="*/ 1885950 h 3009900"/>
                <a:gd name="connsiteX18" fmla="*/ 1562100 w 2838450"/>
                <a:gd name="connsiteY18" fmla="*/ 1752600 h 3009900"/>
                <a:gd name="connsiteX19" fmla="*/ 1600200 w 2838450"/>
                <a:gd name="connsiteY19" fmla="*/ 2000250 h 3009900"/>
                <a:gd name="connsiteX20" fmla="*/ 1352550 w 2838450"/>
                <a:gd name="connsiteY20" fmla="*/ 2057400 h 3009900"/>
                <a:gd name="connsiteX21" fmla="*/ 800100 w 2838450"/>
                <a:gd name="connsiteY21" fmla="*/ 2171700 h 3009900"/>
                <a:gd name="connsiteX22" fmla="*/ 1162050 w 2838450"/>
                <a:gd name="connsiteY22" fmla="*/ 2343150 h 3009900"/>
                <a:gd name="connsiteX23" fmla="*/ 2400300 w 2838450"/>
                <a:gd name="connsiteY23" fmla="*/ 2152650 h 3009900"/>
                <a:gd name="connsiteX24" fmla="*/ 2838450 w 2838450"/>
                <a:gd name="connsiteY24" fmla="*/ 2114550 h 3009900"/>
                <a:gd name="connsiteX25" fmla="*/ 2781300 w 2838450"/>
                <a:gd name="connsiteY25" fmla="*/ 2362200 h 3009900"/>
                <a:gd name="connsiteX26" fmla="*/ 2647950 w 2838450"/>
                <a:gd name="connsiteY26" fmla="*/ 2400300 h 3009900"/>
                <a:gd name="connsiteX27" fmla="*/ 1257300 w 2838450"/>
                <a:gd name="connsiteY27" fmla="*/ 2667000 h 3009900"/>
                <a:gd name="connsiteX28" fmla="*/ 1504950 w 2838450"/>
                <a:gd name="connsiteY28" fmla="*/ 2819400 h 3009900"/>
                <a:gd name="connsiteX29" fmla="*/ 2647950 w 2838450"/>
                <a:gd name="connsiteY29" fmla="*/ 2647950 h 3009900"/>
                <a:gd name="connsiteX30" fmla="*/ 2647950 w 2838450"/>
                <a:gd name="connsiteY30" fmla="*/ 2952750 h 3009900"/>
                <a:gd name="connsiteX31" fmla="*/ 0 w 2838450"/>
                <a:gd name="connsiteY31" fmla="*/ 3009900 h 3009900"/>
                <a:gd name="connsiteX32" fmla="*/ 9 w 2838450"/>
                <a:gd name="connsiteY32" fmla="*/ 3009787 h 3009900"/>
                <a:gd name="connsiteX33" fmla="*/ 1419225 w 2838450"/>
                <a:gd name="connsiteY33" fmla="*/ 2979157 h 3009900"/>
                <a:gd name="connsiteX34" fmla="*/ 1403526 w 2838450"/>
                <a:gd name="connsiteY34" fmla="*/ 2973410 h 3009900"/>
                <a:gd name="connsiteX35" fmla="*/ 388311 w 2838450"/>
                <a:gd name="connsiteY35" fmla="*/ 1600152 h 3009900"/>
                <a:gd name="connsiteX36" fmla="*/ 385297 w 2838450"/>
                <a:gd name="connsiteY36" fmla="*/ 1540457 h 3009900"/>
                <a:gd name="connsiteX37" fmla="*/ 375769 w 2838450"/>
                <a:gd name="connsiteY37" fmla="*/ 1524000 h 3009900"/>
                <a:gd name="connsiteX38" fmla="*/ 384438 w 2838450"/>
                <a:gd name="connsiteY38" fmla="*/ 1523447 h 3009900"/>
                <a:gd name="connsiteX39" fmla="*/ 379656 w 2838450"/>
                <a:gd name="connsiteY39" fmla="*/ 1428750 h 3009900"/>
                <a:gd name="connsiteX40" fmla="*/ 1118765 w 2838450"/>
                <a:gd name="connsiteY40" fmla="*/ 38653 h 3009900"/>
                <a:gd name="connsiteX41" fmla="*/ 1160496 w 2838450"/>
                <a:gd name="connsiteY41" fmla="*/ 13301 h 3009900"/>
                <a:gd name="connsiteX42" fmla="*/ 2038350 w 2838450"/>
                <a:gd name="connsiteY42" fmla="*/ 0 h 3009900"/>
                <a:gd name="connsiteX0" fmla="*/ 2038350 w 2838450"/>
                <a:gd name="connsiteY0" fmla="*/ 0 h 3009900"/>
                <a:gd name="connsiteX1" fmla="*/ 2095500 w 2838450"/>
                <a:gd name="connsiteY1" fmla="*/ 171450 h 3009900"/>
                <a:gd name="connsiteX2" fmla="*/ 2076450 w 2838450"/>
                <a:gd name="connsiteY2" fmla="*/ 228600 h 3009900"/>
                <a:gd name="connsiteX3" fmla="*/ 1507945 w 2838450"/>
                <a:gd name="connsiteY3" fmla="*/ 250179 h 3009900"/>
                <a:gd name="connsiteX4" fmla="*/ 1219200 w 2838450"/>
                <a:gd name="connsiteY4" fmla="*/ 323850 h 3009900"/>
                <a:gd name="connsiteX5" fmla="*/ 1181100 w 2838450"/>
                <a:gd name="connsiteY5" fmla="*/ 533400 h 3009900"/>
                <a:gd name="connsiteX6" fmla="*/ 1314450 w 2838450"/>
                <a:gd name="connsiteY6" fmla="*/ 571500 h 3009900"/>
                <a:gd name="connsiteX7" fmla="*/ 1924050 w 2838450"/>
                <a:gd name="connsiteY7" fmla="*/ 533400 h 3009900"/>
                <a:gd name="connsiteX8" fmla="*/ 2019300 w 2838450"/>
                <a:gd name="connsiteY8" fmla="*/ 692150 h 3009900"/>
                <a:gd name="connsiteX9" fmla="*/ 1962150 w 2838450"/>
                <a:gd name="connsiteY9" fmla="*/ 723900 h 3009900"/>
                <a:gd name="connsiteX10" fmla="*/ 552450 w 2838450"/>
                <a:gd name="connsiteY10" fmla="*/ 914400 h 3009900"/>
                <a:gd name="connsiteX11" fmla="*/ 590550 w 2838450"/>
                <a:gd name="connsiteY11" fmla="*/ 1314450 h 3009900"/>
                <a:gd name="connsiteX12" fmla="*/ 2343150 w 2838450"/>
                <a:gd name="connsiteY12" fmla="*/ 1104900 h 3009900"/>
                <a:gd name="connsiteX13" fmla="*/ 2305050 w 2838450"/>
                <a:gd name="connsiteY13" fmla="*/ 1314450 h 3009900"/>
                <a:gd name="connsiteX14" fmla="*/ 2286000 w 2838450"/>
                <a:gd name="connsiteY14" fmla="*/ 1390650 h 3009900"/>
                <a:gd name="connsiteX15" fmla="*/ 1276350 w 2838450"/>
                <a:gd name="connsiteY15" fmla="*/ 1466850 h 3009900"/>
                <a:gd name="connsiteX16" fmla="*/ 381000 w 2838450"/>
                <a:gd name="connsiteY16" fmla="*/ 1524000 h 3009900"/>
                <a:gd name="connsiteX17" fmla="*/ 590550 w 2838450"/>
                <a:gd name="connsiteY17" fmla="*/ 1885950 h 3009900"/>
                <a:gd name="connsiteX18" fmla="*/ 1562100 w 2838450"/>
                <a:gd name="connsiteY18" fmla="*/ 1752600 h 3009900"/>
                <a:gd name="connsiteX19" fmla="*/ 1600200 w 2838450"/>
                <a:gd name="connsiteY19" fmla="*/ 2000250 h 3009900"/>
                <a:gd name="connsiteX20" fmla="*/ 1352550 w 2838450"/>
                <a:gd name="connsiteY20" fmla="*/ 2057400 h 3009900"/>
                <a:gd name="connsiteX21" fmla="*/ 800100 w 2838450"/>
                <a:gd name="connsiteY21" fmla="*/ 2171700 h 3009900"/>
                <a:gd name="connsiteX22" fmla="*/ 1162050 w 2838450"/>
                <a:gd name="connsiteY22" fmla="*/ 2343150 h 3009900"/>
                <a:gd name="connsiteX23" fmla="*/ 2400300 w 2838450"/>
                <a:gd name="connsiteY23" fmla="*/ 2152650 h 3009900"/>
                <a:gd name="connsiteX24" fmla="*/ 2838450 w 2838450"/>
                <a:gd name="connsiteY24" fmla="*/ 2114550 h 3009900"/>
                <a:gd name="connsiteX25" fmla="*/ 2781300 w 2838450"/>
                <a:gd name="connsiteY25" fmla="*/ 2362200 h 3009900"/>
                <a:gd name="connsiteX26" fmla="*/ 2647950 w 2838450"/>
                <a:gd name="connsiteY26" fmla="*/ 2400300 h 3009900"/>
                <a:gd name="connsiteX27" fmla="*/ 1257300 w 2838450"/>
                <a:gd name="connsiteY27" fmla="*/ 2667000 h 3009900"/>
                <a:gd name="connsiteX28" fmla="*/ 1504950 w 2838450"/>
                <a:gd name="connsiteY28" fmla="*/ 2819400 h 3009900"/>
                <a:gd name="connsiteX29" fmla="*/ 2647950 w 2838450"/>
                <a:gd name="connsiteY29" fmla="*/ 2647950 h 3009900"/>
                <a:gd name="connsiteX30" fmla="*/ 2647950 w 2838450"/>
                <a:gd name="connsiteY30" fmla="*/ 2952750 h 3009900"/>
                <a:gd name="connsiteX31" fmla="*/ 0 w 2838450"/>
                <a:gd name="connsiteY31" fmla="*/ 3009900 h 3009900"/>
                <a:gd name="connsiteX32" fmla="*/ 9 w 2838450"/>
                <a:gd name="connsiteY32" fmla="*/ 3009787 h 3009900"/>
                <a:gd name="connsiteX33" fmla="*/ 1419225 w 2838450"/>
                <a:gd name="connsiteY33" fmla="*/ 2979157 h 3009900"/>
                <a:gd name="connsiteX34" fmla="*/ 1403526 w 2838450"/>
                <a:gd name="connsiteY34" fmla="*/ 2973410 h 3009900"/>
                <a:gd name="connsiteX35" fmla="*/ 388311 w 2838450"/>
                <a:gd name="connsiteY35" fmla="*/ 1600152 h 3009900"/>
                <a:gd name="connsiteX36" fmla="*/ 385297 w 2838450"/>
                <a:gd name="connsiteY36" fmla="*/ 1540457 h 3009900"/>
                <a:gd name="connsiteX37" fmla="*/ 375769 w 2838450"/>
                <a:gd name="connsiteY37" fmla="*/ 1524000 h 3009900"/>
                <a:gd name="connsiteX38" fmla="*/ 384438 w 2838450"/>
                <a:gd name="connsiteY38" fmla="*/ 1523447 h 3009900"/>
                <a:gd name="connsiteX39" fmla="*/ 379656 w 2838450"/>
                <a:gd name="connsiteY39" fmla="*/ 1428750 h 3009900"/>
                <a:gd name="connsiteX40" fmla="*/ 1118765 w 2838450"/>
                <a:gd name="connsiteY40" fmla="*/ 38653 h 3009900"/>
                <a:gd name="connsiteX41" fmla="*/ 1160496 w 2838450"/>
                <a:gd name="connsiteY41" fmla="*/ 13301 h 3009900"/>
                <a:gd name="connsiteX42" fmla="*/ 2038350 w 2838450"/>
                <a:gd name="connsiteY42" fmla="*/ 0 h 3009900"/>
                <a:gd name="connsiteX0" fmla="*/ 2038350 w 2838450"/>
                <a:gd name="connsiteY0" fmla="*/ 0 h 3009900"/>
                <a:gd name="connsiteX1" fmla="*/ 2095500 w 2838450"/>
                <a:gd name="connsiteY1" fmla="*/ 171450 h 3009900"/>
                <a:gd name="connsiteX2" fmla="*/ 2076450 w 2838450"/>
                <a:gd name="connsiteY2" fmla="*/ 228600 h 3009900"/>
                <a:gd name="connsiteX3" fmla="*/ 1507945 w 2838450"/>
                <a:gd name="connsiteY3" fmla="*/ 250179 h 3009900"/>
                <a:gd name="connsiteX4" fmla="*/ 1219200 w 2838450"/>
                <a:gd name="connsiteY4" fmla="*/ 323850 h 3009900"/>
                <a:gd name="connsiteX5" fmla="*/ 1181100 w 2838450"/>
                <a:gd name="connsiteY5" fmla="*/ 533400 h 3009900"/>
                <a:gd name="connsiteX6" fmla="*/ 1314450 w 2838450"/>
                <a:gd name="connsiteY6" fmla="*/ 571500 h 3009900"/>
                <a:gd name="connsiteX7" fmla="*/ 1924050 w 2838450"/>
                <a:gd name="connsiteY7" fmla="*/ 533400 h 3009900"/>
                <a:gd name="connsiteX8" fmla="*/ 2019300 w 2838450"/>
                <a:gd name="connsiteY8" fmla="*/ 692150 h 3009900"/>
                <a:gd name="connsiteX9" fmla="*/ 1962150 w 2838450"/>
                <a:gd name="connsiteY9" fmla="*/ 723900 h 3009900"/>
                <a:gd name="connsiteX10" fmla="*/ 552450 w 2838450"/>
                <a:gd name="connsiteY10" fmla="*/ 914400 h 3009900"/>
                <a:gd name="connsiteX11" fmla="*/ 590550 w 2838450"/>
                <a:gd name="connsiteY11" fmla="*/ 1314450 h 3009900"/>
                <a:gd name="connsiteX12" fmla="*/ 2343150 w 2838450"/>
                <a:gd name="connsiteY12" fmla="*/ 1104900 h 3009900"/>
                <a:gd name="connsiteX13" fmla="*/ 2305050 w 2838450"/>
                <a:gd name="connsiteY13" fmla="*/ 1314450 h 3009900"/>
                <a:gd name="connsiteX14" fmla="*/ 2286000 w 2838450"/>
                <a:gd name="connsiteY14" fmla="*/ 1390650 h 3009900"/>
                <a:gd name="connsiteX15" fmla="*/ 1276350 w 2838450"/>
                <a:gd name="connsiteY15" fmla="*/ 1466850 h 3009900"/>
                <a:gd name="connsiteX16" fmla="*/ 381000 w 2838450"/>
                <a:gd name="connsiteY16" fmla="*/ 1524000 h 3009900"/>
                <a:gd name="connsiteX17" fmla="*/ 590550 w 2838450"/>
                <a:gd name="connsiteY17" fmla="*/ 1885950 h 3009900"/>
                <a:gd name="connsiteX18" fmla="*/ 1562100 w 2838450"/>
                <a:gd name="connsiteY18" fmla="*/ 1752600 h 3009900"/>
                <a:gd name="connsiteX19" fmla="*/ 1600200 w 2838450"/>
                <a:gd name="connsiteY19" fmla="*/ 2000250 h 3009900"/>
                <a:gd name="connsiteX20" fmla="*/ 1352550 w 2838450"/>
                <a:gd name="connsiteY20" fmla="*/ 2057400 h 3009900"/>
                <a:gd name="connsiteX21" fmla="*/ 800100 w 2838450"/>
                <a:gd name="connsiteY21" fmla="*/ 2171700 h 3009900"/>
                <a:gd name="connsiteX22" fmla="*/ 1162050 w 2838450"/>
                <a:gd name="connsiteY22" fmla="*/ 2343150 h 3009900"/>
                <a:gd name="connsiteX23" fmla="*/ 2400300 w 2838450"/>
                <a:gd name="connsiteY23" fmla="*/ 2152650 h 3009900"/>
                <a:gd name="connsiteX24" fmla="*/ 2838450 w 2838450"/>
                <a:gd name="connsiteY24" fmla="*/ 2114550 h 3009900"/>
                <a:gd name="connsiteX25" fmla="*/ 2781300 w 2838450"/>
                <a:gd name="connsiteY25" fmla="*/ 2362200 h 3009900"/>
                <a:gd name="connsiteX26" fmla="*/ 2647950 w 2838450"/>
                <a:gd name="connsiteY26" fmla="*/ 2400300 h 3009900"/>
                <a:gd name="connsiteX27" fmla="*/ 1257300 w 2838450"/>
                <a:gd name="connsiteY27" fmla="*/ 2667000 h 3009900"/>
                <a:gd name="connsiteX28" fmla="*/ 1504950 w 2838450"/>
                <a:gd name="connsiteY28" fmla="*/ 2819400 h 3009900"/>
                <a:gd name="connsiteX29" fmla="*/ 2647950 w 2838450"/>
                <a:gd name="connsiteY29" fmla="*/ 2647950 h 3009900"/>
                <a:gd name="connsiteX30" fmla="*/ 2647950 w 2838450"/>
                <a:gd name="connsiteY30" fmla="*/ 2952750 h 3009900"/>
                <a:gd name="connsiteX31" fmla="*/ 0 w 2838450"/>
                <a:gd name="connsiteY31" fmla="*/ 3009900 h 3009900"/>
                <a:gd name="connsiteX32" fmla="*/ 9 w 2838450"/>
                <a:gd name="connsiteY32" fmla="*/ 3009787 h 3009900"/>
                <a:gd name="connsiteX33" fmla="*/ 1419225 w 2838450"/>
                <a:gd name="connsiteY33" fmla="*/ 2979157 h 3009900"/>
                <a:gd name="connsiteX34" fmla="*/ 1403526 w 2838450"/>
                <a:gd name="connsiteY34" fmla="*/ 2973410 h 3009900"/>
                <a:gd name="connsiteX35" fmla="*/ 388311 w 2838450"/>
                <a:gd name="connsiteY35" fmla="*/ 1600152 h 3009900"/>
                <a:gd name="connsiteX36" fmla="*/ 385297 w 2838450"/>
                <a:gd name="connsiteY36" fmla="*/ 1540457 h 3009900"/>
                <a:gd name="connsiteX37" fmla="*/ 375769 w 2838450"/>
                <a:gd name="connsiteY37" fmla="*/ 1524000 h 3009900"/>
                <a:gd name="connsiteX38" fmla="*/ 384438 w 2838450"/>
                <a:gd name="connsiteY38" fmla="*/ 1523447 h 3009900"/>
                <a:gd name="connsiteX39" fmla="*/ 379656 w 2838450"/>
                <a:gd name="connsiteY39" fmla="*/ 1428750 h 3009900"/>
                <a:gd name="connsiteX40" fmla="*/ 1118765 w 2838450"/>
                <a:gd name="connsiteY40" fmla="*/ 38653 h 3009900"/>
                <a:gd name="connsiteX41" fmla="*/ 1160496 w 2838450"/>
                <a:gd name="connsiteY41" fmla="*/ 13301 h 3009900"/>
                <a:gd name="connsiteX42" fmla="*/ 2038350 w 2838450"/>
                <a:gd name="connsiteY42" fmla="*/ 0 h 3009900"/>
                <a:gd name="connsiteX0" fmla="*/ 2038350 w 2838450"/>
                <a:gd name="connsiteY0" fmla="*/ 0 h 3009900"/>
                <a:gd name="connsiteX1" fmla="*/ 2095500 w 2838450"/>
                <a:gd name="connsiteY1" fmla="*/ 171450 h 3009900"/>
                <a:gd name="connsiteX2" fmla="*/ 2076450 w 2838450"/>
                <a:gd name="connsiteY2" fmla="*/ 228600 h 3009900"/>
                <a:gd name="connsiteX3" fmla="*/ 1507945 w 2838450"/>
                <a:gd name="connsiteY3" fmla="*/ 250179 h 3009900"/>
                <a:gd name="connsiteX4" fmla="*/ 1219200 w 2838450"/>
                <a:gd name="connsiteY4" fmla="*/ 323850 h 3009900"/>
                <a:gd name="connsiteX5" fmla="*/ 1181100 w 2838450"/>
                <a:gd name="connsiteY5" fmla="*/ 533400 h 3009900"/>
                <a:gd name="connsiteX6" fmla="*/ 1314450 w 2838450"/>
                <a:gd name="connsiteY6" fmla="*/ 571500 h 3009900"/>
                <a:gd name="connsiteX7" fmla="*/ 1924050 w 2838450"/>
                <a:gd name="connsiteY7" fmla="*/ 533400 h 3009900"/>
                <a:gd name="connsiteX8" fmla="*/ 2019300 w 2838450"/>
                <a:gd name="connsiteY8" fmla="*/ 692150 h 3009900"/>
                <a:gd name="connsiteX9" fmla="*/ 1962150 w 2838450"/>
                <a:gd name="connsiteY9" fmla="*/ 723900 h 3009900"/>
                <a:gd name="connsiteX10" fmla="*/ 552450 w 2838450"/>
                <a:gd name="connsiteY10" fmla="*/ 914400 h 3009900"/>
                <a:gd name="connsiteX11" fmla="*/ 590550 w 2838450"/>
                <a:gd name="connsiteY11" fmla="*/ 1314450 h 3009900"/>
                <a:gd name="connsiteX12" fmla="*/ 2343150 w 2838450"/>
                <a:gd name="connsiteY12" fmla="*/ 1104900 h 3009900"/>
                <a:gd name="connsiteX13" fmla="*/ 2362200 w 2838450"/>
                <a:gd name="connsiteY13" fmla="*/ 1352550 h 3009900"/>
                <a:gd name="connsiteX14" fmla="*/ 2286000 w 2838450"/>
                <a:gd name="connsiteY14" fmla="*/ 1390650 h 3009900"/>
                <a:gd name="connsiteX15" fmla="*/ 1276350 w 2838450"/>
                <a:gd name="connsiteY15" fmla="*/ 1466850 h 3009900"/>
                <a:gd name="connsiteX16" fmla="*/ 381000 w 2838450"/>
                <a:gd name="connsiteY16" fmla="*/ 1524000 h 3009900"/>
                <a:gd name="connsiteX17" fmla="*/ 590550 w 2838450"/>
                <a:gd name="connsiteY17" fmla="*/ 1885950 h 3009900"/>
                <a:gd name="connsiteX18" fmla="*/ 1562100 w 2838450"/>
                <a:gd name="connsiteY18" fmla="*/ 1752600 h 3009900"/>
                <a:gd name="connsiteX19" fmla="*/ 1600200 w 2838450"/>
                <a:gd name="connsiteY19" fmla="*/ 2000250 h 3009900"/>
                <a:gd name="connsiteX20" fmla="*/ 1352550 w 2838450"/>
                <a:gd name="connsiteY20" fmla="*/ 2057400 h 3009900"/>
                <a:gd name="connsiteX21" fmla="*/ 800100 w 2838450"/>
                <a:gd name="connsiteY21" fmla="*/ 2171700 h 3009900"/>
                <a:gd name="connsiteX22" fmla="*/ 1162050 w 2838450"/>
                <a:gd name="connsiteY22" fmla="*/ 2343150 h 3009900"/>
                <a:gd name="connsiteX23" fmla="*/ 2400300 w 2838450"/>
                <a:gd name="connsiteY23" fmla="*/ 2152650 h 3009900"/>
                <a:gd name="connsiteX24" fmla="*/ 2838450 w 2838450"/>
                <a:gd name="connsiteY24" fmla="*/ 2114550 h 3009900"/>
                <a:gd name="connsiteX25" fmla="*/ 2781300 w 2838450"/>
                <a:gd name="connsiteY25" fmla="*/ 2362200 h 3009900"/>
                <a:gd name="connsiteX26" fmla="*/ 2647950 w 2838450"/>
                <a:gd name="connsiteY26" fmla="*/ 2400300 h 3009900"/>
                <a:gd name="connsiteX27" fmla="*/ 1257300 w 2838450"/>
                <a:gd name="connsiteY27" fmla="*/ 2667000 h 3009900"/>
                <a:gd name="connsiteX28" fmla="*/ 1504950 w 2838450"/>
                <a:gd name="connsiteY28" fmla="*/ 2819400 h 3009900"/>
                <a:gd name="connsiteX29" fmla="*/ 2647950 w 2838450"/>
                <a:gd name="connsiteY29" fmla="*/ 2647950 h 3009900"/>
                <a:gd name="connsiteX30" fmla="*/ 2647950 w 2838450"/>
                <a:gd name="connsiteY30" fmla="*/ 2952750 h 3009900"/>
                <a:gd name="connsiteX31" fmla="*/ 0 w 2838450"/>
                <a:gd name="connsiteY31" fmla="*/ 3009900 h 3009900"/>
                <a:gd name="connsiteX32" fmla="*/ 9 w 2838450"/>
                <a:gd name="connsiteY32" fmla="*/ 3009787 h 3009900"/>
                <a:gd name="connsiteX33" fmla="*/ 1419225 w 2838450"/>
                <a:gd name="connsiteY33" fmla="*/ 2979157 h 3009900"/>
                <a:gd name="connsiteX34" fmla="*/ 1403526 w 2838450"/>
                <a:gd name="connsiteY34" fmla="*/ 2973410 h 3009900"/>
                <a:gd name="connsiteX35" fmla="*/ 388311 w 2838450"/>
                <a:gd name="connsiteY35" fmla="*/ 1600152 h 3009900"/>
                <a:gd name="connsiteX36" fmla="*/ 385297 w 2838450"/>
                <a:gd name="connsiteY36" fmla="*/ 1540457 h 3009900"/>
                <a:gd name="connsiteX37" fmla="*/ 375769 w 2838450"/>
                <a:gd name="connsiteY37" fmla="*/ 1524000 h 3009900"/>
                <a:gd name="connsiteX38" fmla="*/ 384438 w 2838450"/>
                <a:gd name="connsiteY38" fmla="*/ 1523447 h 3009900"/>
                <a:gd name="connsiteX39" fmla="*/ 379656 w 2838450"/>
                <a:gd name="connsiteY39" fmla="*/ 1428750 h 3009900"/>
                <a:gd name="connsiteX40" fmla="*/ 1118765 w 2838450"/>
                <a:gd name="connsiteY40" fmla="*/ 38653 h 3009900"/>
                <a:gd name="connsiteX41" fmla="*/ 1160496 w 2838450"/>
                <a:gd name="connsiteY41" fmla="*/ 13301 h 3009900"/>
                <a:gd name="connsiteX42" fmla="*/ 2038350 w 2838450"/>
                <a:gd name="connsiteY42" fmla="*/ 0 h 3009900"/>
                <a:gd name="connsiteX0" fmla="*/ 2038350 w 2838450"/>
                <a:gd name="connsiteY0" fmla="*/ 0 h 3009900"/>
                <a:gd name="connsiteX1" fmla="*/ 2095500 w 2838450"/>
                <a:gd name="connsiteY1" fmla="*/ 171450 h 3009900"/>
                <a:gd name="connsiteX2" fmla="*/ 2076450 w 2838450"/>
                <a:gd name="connsiteY2" fmla="*/ 228600 h 3009900"/>
                <a:gd name="connsiteX3" fmla="*/ 1507945 w 2838450"/>
                <a:gd name="connsiteY3" fmla="*/ 250179 h 3009900"/>
                <a:gd name="connsiteX4" fmla="*/ 1219200 w 2838450"/>
                <a:gd name="connsiteY4" fmla="*/ 323850 h 3009900"/>
                <a:gd name="connsiteX5" fmla="*/ 1181100 w 2838450"/>
                <a:gd name="connsiteY5" fmla="*/ 533400 h 3009900"/>
                <a:gd name="connsiteX6" fmla="*/ 1314450 w 2838450"/>
                <a:gd name="connsiteY6" fmla="*/ 571500 h 3009900"/>
                <a:gd name="connsiteX7" fmla="*/ 1924050 w 2838450"/>
                <a:gd name="connsiteY7" fmla="*/ 533400 h 3009900"/>
                <a:gd name="connsiteX8" fmla="*/ 2019300 w 2838450"/>
                <a:gd name="connsiteY8" fmla="*/ 692150 h 3009900"/>
                <a:gd name="connsiteX9" fmla="*/ 1962150 w 2838450"/>
                <a:gd name="connsiteY9" fmla="*/ 723900 h 3009900"/>
                <a:gd name="connsiteX10" fmla="*/ 552450 w 2838450"/>
                <a:gd name="connsiteY10" fmla="*/ 914400 h 3009900"/>
                <a:gd name="connsiteX11" fmla="*/ 590550 w 2838450"/>
                <a:gd name="connsiteY11" fmla="*/ 1314450 h 3009900"/>
                <a:gd name="connsiteX12" fmla="*/ 2343150 w 2838450"/>
                <a:gd name="connsiteY12" fmla="*/ 1104900 h 3009900"/>
                <a:gd name="connsiteX13" fmla="*/ 2362200 w 2838450"/>
                <a:gd name="connsiteY13" fmla="*/ 1352550 h 3009900"/>
                <a:gd name="connsiteX14" fmla="*/ 2343150 w 2838450"/>
                <a:gd name="connsiteY14" fmla="*/ 1416050 h 3009900"/>
                <a:gd name="connsiteX15" fmla="*/ 1276350 w 2838450"/>
                <a:gd name="connsiteY15" fmla="*/ 1466850 h 3009900"/>
                <a:gd name="connsiteX16" fmla="*/ 381000 w 2838450"/>
                <a:gd name="connsiteY16" fmla="*/ 1524000 h 3009900"/>
                <a:gd name="connsiteX17" fmla="*/ 590550 w 2838450"/>
                <a:gd name="connsiteY17" fmla="*/ 1885950 h 3009900"/>
                <a:gd name="connsiteX18" fmla="*/ 1562100 w 2838450"/>
                <a:gd name="connsiteY18" fmla="*/ 1752600 h 3009900"/>
                <a:gd name="connsiteX19" fmla="*/ 1600200 w 2838450"/>
                <a:gd name="connsiteY19" fmla="*/ 2000250 h 3009900"/>
                <a:gd name="connsiteX20" fmla="*/ 1352550 w 2838450"/>
                <a:gd name="connsiteY20" fmla="*/ 2057400 h 3009900"/>
                <a:gd name="connsiteX21" fmla="*/ 800100 w 2838450"/>
                <a:gd name="connsiteY21" fmla="*/ 2171700 h 3009900"/>
                <a:gd name="connsiteX22" fmla="*/ 1162050 w 2838450"/>
                <a:gd name="connsiteY22" fmla="*/ 2343150 h 3009900"/>
                <a:gd name="connsiteX23" fmla="*/ 2400300 w 2838450"/>
                <a:gd name="connsiteY23" fmla="*/ 2152650 h 3009900"/>
                <a:gd name="connsiteX24" fmla="*/ 2838450 w 2838450"/>
                <a:gd name="connsiteY24" fmla="*/ 2114550 h 3009900"/>
                <a:gd name="connsiteX25" fmla="*/ 2781300 w 2838450"/>
                <a:gd name="connsiteY25" fmla="*/ 2362200 h 3009900"/>
                <a:gd name="connsiteX26" fmla="*/ 2647950 w 2838450"/>
                <a:gd name="connsiteY26" fmla="*/ 2400300 h 3009900"/>
                <a:gd name="connsiteX27" fmla="*/ 1257300 w 2838450"/>
                <a:gd name="connsiteY27" fmla="*/ 2667000 h 3009900"/>
                <a:gd name="connsiteX28" fmla="*/ 1504950 w 2838450"/>
                <a:gd name="connsiteY28" fmla="*/ 2819400 h 3009900"/>
                <a:gd name="connsiteX29" fmla="*/ 2647950 w 2838450"/>
                <a:gd name="connsiteY29" fmla="*/ 2647950 h 3009900"/>
                <a:gd name="connsiteX30" fmla="*/ 2647950 w 2838450"/>
                <a:gd name="connsiteY30" fmla="*/ 2952750 h 3009900"/>
                <a:gd name="connsiteX31" fmla="*/ 0 w 2838450"/>
                <a:gd name="connsiteY31" fmla="*/ 3009900 h 3009900"/>
                <a:gd name="connsiteX32" fmla="*/ 9 w 2838450"/>
                <a:gd name="connsiteY32" fmla="*/ 3009787 h 3009900"/>
                <a:gd name="connsiteX33" fmla="*/ 1419225 w 2838450"/>
                <a:gd name="connsiteY33" fmla="*/ 2979157 h 3009900"/>
                <a:gd name="connsiteX34" fmla="*/ 1403526 w 2838450"/>
                <a:gd name="connsiteY34" fmla="*/ 2973410 h 3009900"/>
                <a:gd name="connsiteX35" fmla="*/ 388311 w 2838450"/>
                <a:gd name="connsiteY35" fmla="*/ 1600152 h 3009900"/>
                <a:gd name="connsiteX36" fmla="*/ 385297 w 2838450"/>
                <a:gd name="connsiteY36" fmla="*/ 1540457 h 3009900"/>
                <a:gd name="connsiteX37" fmla="*/ 375769 w 2838450"/>
                <a:gd name="connsiteY37" fmla="*/ 1524000 h 3009900"/>
                <a:gd name="connsiteX38" fmla="*/ 384438 w 2838450"/>
                <a:gd name="connsiteY38" fmla="*/ 1523447 h 3009900"/>
                <a:gd name="connsiteX39" fmla="*/ 379656 w 2838450"/>
                <a:gd name="connsiteY39" fmla="*/ 1428750 h 3009900"/>
                <a:gd name="connsiteX40" fmla="*/ 1118765 w 2838450"/>
                <a:gd name="connsiteY40" fmla="*/ 38653 h 3009900"/>
                <a:gd name="connsiteX41" fmla="*/ 1160496 w 2838450"/>
                <a:gd name="connsiteY41" fmla="*/ 13301 h 3009900"/>
                <a:gd name="connsiteX42" fmla="*/ 2038350 w 2838450"/>
                <a:gd name="connsiteY42" fmla="*/ 0 h 3009900"/>
                <a:gd name="connsiteX0" fmla="*/ 2038350 w 2838450"/>
                <a:gd name="connsiteY0" fmla="*/ 0 h 3009900"/>
                <a:gd name="connsiteX1" fmla="*/ 2095500 w 2838450"/>
                <a:gd name="connsiteY1" fmla="*/ 171450 h 3009900"/>
                <a:gd name="connsiteX2" fmla="*/ 2076450 w 2838450"/>
                <a:gd name="connsiteY2" fmla="*/ 228600 h 3009900"/>
                <a:gd name="connsiteX3" fmla="*/ 1507945 w 2838450"/>
                <a:gd name="connsiteY3" fmla="*/ 250179 h 3009900"/>
                <a:gd name="connsiteX4" fmla="*/ 1219200 w 2838450"/>
                <a:gd name="connsiteY4" fmla="*/ 323850 h 3009900"/>
                <a:gd name="connsiteX5" fmla="*/ 1181100 w 2838450"/>
                <a:gd name="connsiteY5" fmla="*/ 533400 h 3009900"/>
                <a:gd name="connsiteX6" fmla="*/ 1314450 w 2838450"/>
                <a:gd name="connsiteY6" fmla="*/ 571500 h 3009900"/>
                <a:gd name="connsiteX7" fmla="*/ 1924050 w 2838450"/>
                <a:gd name="connsiteY7" fmla="*/ 533400 h 3009900"/>
                <a:gd name="connsiteX8" fmla="*/ 2019300 w 2838450"/>
                <a:gd name="connsiteY8" fmla="*/ 692150 h 3009900"/>
                <a:gd name="connsiteX9" fmla="*/ 1962150 w 2838450"/>
                <a:gd name="connsiteY9" fmla="*/ 723900 h 3009900"/>
                <a:gd name="connsiteX10" fmla="*/ 552450 w 2838450"/>
                <a:gd name="connsiteY10" fmla="*/ 914400 h 3009900"/>
                <a:gd name="connsiteX11" fmla="*/ 590550 w 2838450"/>
                <a:gd name="connsiteY11" fmla="*/ 1314450 h 3009900"/>
                <a:gd name="connsiteX12" fmla="*/ 2343150 w 2838450"/>
                <a:gd name="connsiteY12" fmla="*/ 1104900 h 3009900"/>
                <a:gd name="connsiteX13" fmla="*/ 2362200 w 2838450"/>
                <a:gd name="connsiteY13" fmla="*/ 1352550 h 3009900"/>
                <a:gd name="connsiteX14" fmla="*/ 2343150 w 2838450"/>
                <a:gd name="connsiteY14" fmla="*/ 1416050 h 3009900"/>
                <a:gd name="connsiteX15" fmla="*/ 1276350 w 2838450"/>
                <a:gd name="connsiteY15" fmla="*/ 1466850 h 3009900"/>
                <a:gd name="connsiteX16" fmla="*/ 381000 w 2838450"/>
                <a:gd name="connsiteY16" fmla="*/ 1524000 h 3009900"/>
                <a:gd name="connsiteX17" fmla="*/ 590550 w 2838450"/>
                <a:gd name="connsiteY17" fmla="*/ 1885950 h 3009900"/>
                <a:gd name="connsiteX18" fmla="*/ 1562100 w 2838450"/>
                <a:gd name="connsiteY18" fmla="*/ 1752600 h 3009900"/>
                <a:gd name="connsiteX19" fmla="*/ 1600200 w 2838450"/>
                <a:gd name="connsiteY19" fmla="*/ 2000250 h 3009900"/>
                <a:gd name="connsiteX20" fmla="*/ 1352550 w 2838450"/>
                <a:gd name="connsiteY20" fmla="*/ 2057400 h 3009900"/>
                <a:gd name="connsiteX21" fmla="*/ 800100 w 2838450"/>
                <a:gd name="connsiteY21" fmla="*/ 2171700 h 3009900"/>
                <a:gd name="connsiteX22" fmla="*/ 1162050 w 2838450"/>
                <a:gd name="connsiteY22" fmla="*/ 2343150 h 3009900"/>
                <a:gd name="connsiteX23" fmla="*/ 2400300 w 2838450"/>
                <a:gd name="connsiteY23" fmla="*/ 2152650 h 3009900"/>
                <a:gd name="connsiteX24" fmla="*/ 2838450 w 2838450"/>
                <a:gd name="connsiteY24" fmla="*/ 2114550 h 3009900"/>
                <a:gd name="connsiteX25" fmla="*/ 2781300 w 2838450"/>
                <a:gd name="connsiteY25" fmla="*/ 2362200 h 3009900"/>
                <a:gd name="connsiteX26" fmla="*/ 2647950 w 2838450"/>
                <a:gd name="connsiteY26" fmla="*/ 2400300 h 3009900"/>
                <a:gd name="connsiteX27" fmla="*/ 1257300 w 2838450"/>
                <a:gd name="connsiteY27" fmla="*/ 2667000 h 3009900"/>
                <a:gd name="connsiteX28" fmla="*/ 1504950 w 2838450"/>
                <a:gd name="connsiteY28" fmla="*/ 2819400 h 3009900"/>
                <a:gd name="connsiteX29" fmla="*/ 2647950 w 2838450"/>
                <a:gd name="connsiteY29" fmla="*/ 2647950 h 3009900"/>
                <a:gd name="connsiteX30" fmla="*/ 2647950 w 2838450"/>
                <a:gd name="connsiteY30" fmla="*/ 2952750 h 3009900"/>
                <a:gd name="connsiteX31" fmla="*/ 0 w 2838450"/>
                <a:gd name="connsiteY31" fmla="*/ 3009900 h 3009900"/>
                <a:gd name="connsiteX32" fmla="*/ 9 w 2838450"/>
                <a:gd name="connsiteY32" fmla="*/ 3009787 h 3009900"/>
                <a:gd name="connsiteX33" fmla="*/ 1419225 w 2838450"/>
                <a:gd name="connsiteY33" fmla="*/ 2979157 h 3009900"/>
                <a:gd name="connsiteX34" fmla="*/ 1403526 w 2838450"/>
                <a:gd name="connsiteY34" fmla="*/ 2973410 h 3009900"/>
                <a:gd name="connsiteX35" fmla="*/ 388311 w 2838450"/>
                <a:gd name="connsiteY35" fmla="*/ 1600152 h 3009900"/>
                <a:gd name="connsiteX36" fmla="*/ 385297 w 2838450"/>
                <a:gd name="connsiteY36" fmla="*/ 1540457 h 3009900"/>
                <a:gd name="connsiteX37" fmla="*/ 375769 w 2838450"/>
                <a:gd name="connsiteY37" fmla="*/ 1524000 h 3009900"/>
                <a:gd name="connsiteX38" fmla="*/ 384438 w 2838450"/>
                <a:gd name="connsiteY38" fmla="*/ 1523447 h 3009900"/>
                <a:gd name="connsiteX39" fmla="*/ 379656 w 2838450"/>
                <a:gd name="connsiteY39" fmla="*/ 1428750 h 3009900"/>
                <a:gd name="connsiteX40" fmla="*/ 1118765 w 2838450"/>
                <a:gd name="connsiteY40" fmla="*/ 38653 h 3009900"/>
                <a:gd name="connsiteX41" fmla="*/ 1160496 w 2838450"/>
                <a:gd name="connsiteY41" fmla="*/ 13301 h 3009900"/>
                <a:gd name="connsiteX42" fmla="*/ 2038350 w 2838450"/>
                <a:gd name="connsiteY42" fmla="*/ 0 h 3009900"/>
                <a:gd name="connsiteX0" fmla="*/ 2038350 w 2838450"/>
                <a:gd name="connsiteY0" fmla="*/ 0 h 3009900"/>
                <a:gd name="connsiteX1" fmla="*/ 2095500 w 2838450"/>
                <a:gd name="connsiteY1" fmla="*/ 171450 h 3009900"/>
                <a:gd name="connsiteX2" fmla="*/ 2076450 w 2838450"/>
                <a:gd name="connsiteY2" fmla="*/ 228600 h 3009900"/>
                <a:gd name="connsiteX3" fmla="*/ 1507945 w 2838450"/>
                <a:gd name="connsiteY3" fmla="*/ 250179 h 3009900"/>
                <a:gd name="connsiteX4" fmla="*/ 1219200 w 2838450"/>
                <a:gd name="connsiteY4" fmla="*/ 323850 h 3009900"/>
                <a:gd name="connsiteX5" fmla="*/ 1181100 w 2838450"/>
                <a:gd name="connsiteY5" fmla="*/ 533400 h 3009900"/>
                <a:gd name="connsiteX6" fmla="*/ 1314450 w 2838450"/>
                <a:gd name="connsiteY6" fmla="*/ 571500 h 3009900"/>
                <a:gd name="connsiteX7" fmla="*/ 1924050 w 2838450"/>
                <a:gd name="connsiteY7" fmla="*/ 533400 h 3009900"/>
                <a:gd name="connsiteX8" fmla="*/ 2019300 w 2838450"/>
                <a:gd name="connsiteY8" fmla="*/ 692150 h 3009900"/>
                <a:gd name="connsiteX9" fmla="*/ 1962150 w 2838450"/>
                <a:gd name="connsiteY9" fmla="*/ 723900 h 3009900"/>
                <a:gd name="connsiteX10" fmla="*/ 552450 w 2838450"/>
                <a:gd name="connsiteY10" fmla="*/ 914400 h 3009900"/>
                <a:gd name="connsiteX11" fmla="*/ 590550 w 2838450"/>
                <a:gd name="connsiteY11" fmla="*/ 1314450 h 3009900"/>
                <a:gd name="connsiteX12" fmla="*/ 2343150 w 2838450"/>
                <a:gd name="connsiteY12" fmla="*/ 1104900 h 3009900"/>
                <a:gd name="connsiteX13" fmla="*/ 2362200 w 2838450"/>
                <a:gd name="connsiteY13" fmla="*/ 1352550 h 3009900"/>
                <a:gd name="connsiteX14" fmla="*/ 2343150 w 2838450"/>
                <a:gd name="connsiteY14" fmla="*/ 1416050 h 3009900"/>
                <a:gd name="connsiteX15" fmla="*/ 1276350 w 2838450"/>
                <a:gd name="connsiteY15" fmla="*/ 1466850 h 3009900"/>
                <a:gd name="connsiteX16" fmla="*/ 381000 w 2838450"/>
                <a:gd name="connsiteY16" fmla="*/ 1524000 h 3009900"/>
                <a:gd name="connsiteX17" fmla="*/ 590550 w 2838450"/>
                <a:gd name="connsiteY17" fmla="*/ 1885950 h 3009900"/>
                <a:gd name="connsiteX18" fmla="*/ 1562100 w 2838450"/>
                <a:gd name="connsiteY18" fmla="*/ 1752600 h 3009900"/>
                <a:gd name="connsiteX19" fmla="*/ 1600200 w 2838450"/>
                <a:gd name="connsiteY19" fmla="*/ 2000250 h 3009900"/>
                <a:gd name="connsiteX20" fmla="*/ 1352550 w 2838450"/>
                <a:gd name="connsiteY20" fmla="*/ 2057400 h 3009900"/>
                <a:gd name="connsiteX21" fmla="*/ 800100 w 2838450"/>
                <a:gd name="connsiteY21" fmla="*/ 2171700 h 3009900"/>
                <a:gd name="connsiteX22" fmla="*/ 1162050 w 2838450"/>
                <a:gd name="connsiteY22" fmla="*/ 2343150 h 3009900"/>
                <a:gd name="connsiteX23" fmla="*/ 2400300 w 2838450"/>
                <a:gd name="connsiteY23" fmla="*/ 2152650 h 3009900"/>
                <a:gd name="connsiteX24" fmla="*/ 2838450 w 2838450"/>
                <a:gd name="connsiteY24" fmla="*/ 2114550 h 3009900"/>
                <a:gd name="connsiteX25" fmla="*/ 2781300 w 2838450"/>
                <a:gd name="connsiteY25" fmla="*/ 2362200 h 3009900"/>
                <a:gd name="connsiteX26" fmla="*/ 2647950 w 2838450"/>
                <a:gd name="connsiteY26" fmla="*/ 2400300 h 3009900"/>
                <a:gd name="connsiteX27" fmla="*/ 1257300 w 2838450"/>
                <a:gd name="connsiteY27" fmla="*/ 2667000 h 3009900"/>
                <a:gd name="connsiteX28" fmla="*/ 1504950 w 2838450"/>
                <a:gd name="connsiteY28" fmla="*/ 2819400 h 3009900"/>
                <a:gd name="connsiteX29" fmla="*/ 2647950 w 2838450"/>
                <a:gd name="connsiteY29" fmla="*/ 2647950 h 3009900"/>
                <a:gd name="connsiteX30" fmla="*/ 2647950 w 2838450"/>
                <a:gd name="connsiteY30" fmla="*/ 2952750 h 3009900"/>
                <a:gd name="connsiteX31" fmla="*/ 0 w 2838450"/>
                <a:gd name="connsiteY31" fmla="*/ 3009900 h 3009900"/>
                <a:gd name="connsiteX32" fmla="*/ 9 w 2838450"/>
                <a:gd name="connsiteY32" fmla="*/ 3009787 h 3009900"/>
                <a:gd name="connsiteX33" fmla="*/ 1419225 w 2838450"/>
                <a:gd name="connsiteY33" fmla="*/ 2979157 h 3009900"/>
                <a:gd name="connsiteX34" fmla="*/ 1403526 w 2838450"/>
                <a:gd name="connsiteY34" fmla="*/ 2973410 h 3009900"/>
                <a:gd name="connsiteX35" fmla="*/ 388311 w 2838450"/>
                <a:gd name="connsiteY35" fmla="*/ 1600152 h 3009900"/>
                <a:gd name="connsiteX36" fmla="*/ 385297 w 2838450"/>
                <a:gd name="connsiteY36" fmla="*/ 1540457 h 3009900"/>
                <a:gd name="connsiteX37" fmla="*/ 375769 w 2838450"/>
                <a:gd name="connsiteY37" fmla="*/ 1524000 h 3009900"/>
                <a:gd name="connsiteX38" fmla="*/ 384438 w 2838450"/>
                <a:gd name="connsiteY38" fmla="*/ 1523447 h 3009900"/>
                <a:gd name="connsiteX39" fmla="*/ 379656 w 2838450"/>
                <a:gd name="connsiteY39" fmla="*/ 1428750 h 3009900"/>
                <a:gd name="connsiteX40" fmla="*/ 1118765 w 2838450"/>
                <a:gd name="connsiteY40" fmla="*/ 38653 h 3009900"/>
                <a:gd name="connsiteX41" fmla="*/ 1160496 w 2838450"/>
                <a:gd name="connsiteY41" fmla="*/ 13301 h 3009900"/>
                <a:gd name="connsiteX42" fmla="*/ 2038350 w 2838450"/>
                <a:gd name="connsiteY42" fmla="*/ 0 h 3009900"/>
                <a:gd name="connsiteX0" fmla="*/ 2038350 w 2838450"/>
                <a:gd name="connsiteY0" fmla="*/ 0 h 3009900"/>
                <a:gd name="connsiteX1" fmla="*/ 2095500 w 2838450"/>
                <a:gd name="connsiteY1" fmla="*/ 171450 h 3009900"/>
                <a:gd name="connsiteX2" fmla="*/ 2076450 w 2838450"/>
                <a:gd name="connsiteY2" fmla="*/ 228600 h 3009900"/>
                <a:gd name="connsiteX3" fmla="*/ 1507945 w 2838450"/>
                <a:gd name="connsiteY3" fmla="*/ 250179 h 3009900"/>
                <a:gd name="connsiteX4" fmla="*/ 1219200 w 2838450"/>
                <a:gd name="connsiteY4" fmla="*/ 323850 h 3009900"/>
                <a:gd name="connsiteX5" fmla="*/ 1181100 w 2838450"/>
                <a:gd name="connsiteY5" fmla="*/ 533400 h 3009900"/>
                <a:gd name="connsiteX6" fmla="*/ 1314450 w 2838450"/>
                <a:gd name="connsiteY6" fmla="*/ 571500 h 3009900"/>
                <a:gd name="connsiteX7" fmla="*/ 1924050 w 2838450"/>
                <a:gd name="connsiteY7" fmla="*/ 533400 h 3009900"/>
                <a:gd name="connsiteX8" fmla="*/ 2019300 w 2838450"/>
                <a:gd name="connsiteY8" fmla="*/ 692150 h 3009900"/>
                <a:gd name="connsiteX9" fmla="*/ 1962150 w 2838450"/>
                <a:gd name="connsiteY9" fmla="*/ 723900 h 3009900"/>
                <a:gd name="connsiteX10" fmla="*/ 552450 w 2838450"/>
                <a:gd name="connsiteY10" fmla="*/ 914400 h 3009900"/>
                <a:gd name="connsiteX11" fmla="*/ 590550 w 2838450"/>
                <a:gd name="connsiteY11" fmla="*/ 1314450 h 3009900"/>
                <a:gd name="connsiteX12" fmla="*/ 2343150 w 2838450"/>
                <a:gd name="connsiteY12" fmla="*/ 1104900 h 3009900"/>
                <a:gd name="connsiteX13" fmla="*/ 2362200 w 2838450"/>
                <a:gd name="connsiteY13" fmla="*/ 1352550 h 3009900"/>
                <a:gd name="connsiteX14" fmla="*/ 2343150 w 2838450"/>
                <a:gd name="connsiteY14" fmla="*/ 1416050 h 3009900"/>
                <a:gd name="connsiteX15" fmla="*/ 1276350 w 2838450"/>
                <a:gd name="connsiteY15" fmla="*/ 1466850 h 3009900"/>
                <a:gd name="connsiteX16" fmla="*/ 381000 w 2838450"/>
                <a:gd name="connsiteY16" fmla="*/ 1524000 h 3009900"/>
                <a:gd name="connsiteX17" fmla="*/ 590550 w 2838450"/>
                <a:gd name="connsiteY17" fmla="*/ 1885950 h 3009900"/>
                <a:gd name="connsiteX18" fmla="*/ 1562100 w 2838450"/>
                <a:gd name="connsiteY18" fmla="*/ 1752600 h 3009900"/>
                <a:gd name="connsiteX19" fmla="*/ 1600200 w 2838450"/>
                <a:gd name="connsiteY19" fmla="*/ 2000250 h 3009900"/>
                <a:gd name="connsiteX20" fmla="*/ 1352550 w 2838450"/>
                <a:gd name="connsiteY20" fmla="*/ 2057400 h 3009900"/>
                <a:gd name="connsiteX21" fmla="*/ 800100 w 2838450"/>
                <a:gd name="connsiteY21" fmla="*/ 2171700 h 3009900"/>
                <a:gd name="connsiteX22" fmla="*/ 1162050 w 2838450"/>
                <a:gd name="connsiteY22" fmla="*/ 2343150 h 3009900"/>
                <a:gd name="connsiteX23" fmla="*/ 2400300 w 2838450"/>
                <a:gd name="connsiteY23" fmla="*/ 2152650 h 3009900"/>
                <a:gd name="connsiteX24" fmla="*/ 2838450 w 2838450"/>
                <a:gd name="connsiteY24" fmla="*/ 2114550 h 3009900"/>
                <a:gd name="connsiteX25" fmla="*/ 2781300 w 2838450"/>
                <a:gd name="connsiteY25" fmla="*/ 2362200 h 3009900"/>
                <a:gd name="connsiteX26" fmla="*/ 2647950 w 2838450"/>
                <a:gd name="connsiteY26" fmla="*/ 2400300 h 3009900"/>
                <a:gd name="connsiteX27" fmla="*/ 1257300 w 2838450"/>
                <a:gd name="connsiteY27" fmla="*/ 2667000 h 3009900"/>
                <a:gd name="connsiteX28" fmla="*/ 1504950 w 2838450"/>
                <a:gd name="connsiteY28" fmla="*/ 2819400 h 3009900"/>
                <a:gd name="connsiteX29" fmla="*/ 2647950 w 2838450"/>
                <a:gd name="connsiteY29" fmla="*/ 2647950 h 3009900"/>
                <a:gd name="connsiteX30" fmla="*/ 2647950 w 2838450"/>
                <a:gd name="connsiteY30" fmla="*/ 2952750 h 3009900"/>
                <a:gd name="connsiteX31" fmla="*/ 0 w 2838450"/>
                <a:gd name="connsiteY31" fmla="*/ 3009900 h 3009900"/>
                <a:gd name="connsiteX32" fmla="*/ 9 w 2838450"/>
                <a:gd name="connsiteY32" fmla="*/ 3009787 h 3009900"/>
                <a:gd name="connsiteX33" fmla="*/ 1419225 w 2838450"/>
                <a:gd name="connsiteY33" fmla="*/ 2979157 h 3009900"/>
                <a:gd name="connsiteX34" fmla="*/ 1403526 w 2838450"/>
                <a:gd name="connsiteY34" fmla="*/ 2973410 h 3009900"/>
                <a:gd name="connsiteX35" fmla="*/ 388311 w 2838450"/>
                <a:gd name="connsiteY35" fmla="*/ 1600152 h 3009900"/>
                <a:gd name="connsiteX36" fmla="*/ 385297 w 2838450"/>
                <a:gd name="connsiteY36" fmla="*/ 1540457 h 3009900"/>
                <a:gd name="connsiteX37" fmla="*/ 375769 w 2838450"/>
                <a:gd name="connsiteY37" fmla="*/ 1524000 h 3009900"/>
                <a:gd name="connsiteX38" fmla="*/ 384438 w 2838450"/>
                <a:gd name="connsiteY38" fmla="*/ 1523447 h 3009900"/>
                <a:gd name="connsiteX39" fmla="*/ 379656 w 2838450"/>
                <a:gd name="connsiteY39" fmla="*/ 1428750 h 3009900"/>
                <a:gd name="connsiteX40" fmla="*/ 1118765 w 2838450"/>
                <a:gd name="connsiteY40" fmla="*/ 38653 h 3009900"/>
                <a:gd name="connsiteX41" fmla="*/ 1160496 w 2838450"/>
                <a:gd name="connsiteY41" fmla="*/ 13301 h 3009900"/>
                <a:gd name="connsiteX42" fmla="*/ 2038350 w 2838450"/>
                <a:gd name="connsiteY42" fmla="*/ 0 h 3009900"/>
                <a:gd name="connsiteX0" fmla="*/ 2038350 w 2838450"/>
                <a:gd name="connsiteY0" fmla="*/ 0 h 3009900"/>
                <a:gd name="connsiteX1" fmla="*/ 2095500 w 2838450"/>
                <a:gd name="connsiteY1" fmla="*/ 171450 h 3009900"/>
                <a:gd name="connsiteX2" fmla="*/ 2076450 w 2838450"/>
                <a:gd name="connsiteY2" fmla="*/ 228600 h 3009900"/>
                <a:gd name="connsiteX3" fmla="*/ 1507945 w 2838450"/>
                <a:gd name="connsiteY3" fmla="*/ 250179 h 3009900"/>
                <a:gd name="connsiteX4" fmla="*/ 1219200 w 2838450"/>
                <a:gd name="connsiteY4" fmla="*/ 323850 h 3009900"/>
                <a:gd name="connsiteX5" fmla="*/ 1181100 w 2838450"/>
                <a:gd name="connsiteY5" fmla="*/ 533400 h 3009900"/>
                <a:gd name="connsiteX6" fmla="*/ 1314450 w 2838450"/>
                <a:gd name="connsiteY6" fmla="*/ 571500 h 3009900"/>
                <a:gd name="connsiteX7" fmla="*/ 1924050 w 2838450"/>
                <a:gd name="connsiteY7" fmla="*/ 533400 h 3009900"/>
                <a:gd name="connsiteX8" fmla="*/ 2019300 w 2838450"/>
                <a:gd name="connsiteY8" fmla="*/ 692150 h 3009900"/>
                <a:gd name="connsiteX9" fmla="*/ 1962150 w 2838450"/>
                <a:gd name="connsiteY9" fmla="*/ 723900 h 3009900"/>
                <a:gd name="connsiteX10" fmla="*/ 552450 w 2838450"/>
                <a:gd name="connsiteY10" fmla="*/ 914400 h 3009900"/>
                <a:gd name="connsiteX11" fmla="*/ 590550 w 2838450"/>
                <a:gd name="connsiteY11" fmla="*/ 1314450 h 3009900"/>
                <a:gd name="connsiteX12" fmla="*/ 2343150 w 2838450"/>
                <a:gd name="connsiteY12" fmla="*/ 1104900 h 3009900"/>
                <a:gd name="connsiteX13" fmla="*/ 2362200 w 2838450"/>
                <a:gd name="connsiteY13" fmla="*/ 1352550 h 3009900"/>
                <a:gd name="connsiteX14" fmla="*/ 2343150 w 2838450"/>
                <a:gd name="connsiteY14" fmla="*/ 1416050 h 3009900"/>
                <a:gd name="connsiteX15" fmla="*/ 1276350 w 2838450"/>
                <a:gd name="connsiteY15" fmla="*/ 1466850 h 3009900"/>
                <a:gd name="connsiteX16" fmla="*/ 381000 w 2838450"/>
                <a:gd name="connsiteY16" fmla="*/ 1524000 h 3009900"/>
                <a:gd name="connsiteX17" fmla="*/ 590550 w 2838450"/>
                <a:gd name="connsiteY17" fmla="*/ 1885950 h 3009900"/>
                <a:gd name="connsiteX18" fmla="*/ 1562100 w 2838450"/>
                <a:gd name="connsiteY18" fmla="*/ 1752600 h 3009900"/>
                <a:gd name="connsiteX19" fmla="*/ 1600200 w 2838450"/>
                <a:gd name="connsiteY19" fmla="*/ 2000250 h 3009900"/>
                <a:gd name="connsiteX20" fmla="*/ 1352550 w 2838450"/>
                <a:gd name="connsiteY20" fmla="*/ 2057400 h 3009900"/>
                <a:gd name="connsiteX21" fmla="*/ 800100 w 2838450"/>
                <a:gd name="connsiteY21" fmla="*/ 2171700 h 3009900"/>
                <a:gd name="connsiteX22" fmla="*/ 1162050 w 2838450"/>
                <a:gd name="connsiteY22" fmla="*/ 2343150 h 3009900"/>
                <a:gd name="connsiteX23" fmla="*/ 2400300 w 2838450"/>
                <a:gd name="connsiteY23" fmla="*/ 2152650 h 3009900"/>
                <a:gd name="connsiteX24" fmla="*/ 2838450 w 2838450"/>
                <a:gd name="connsiteY24" fmla="*/ 2114550 h 3009900"/>
                <a:gd name="connsiteX25" fmla="*/ 2781300 w 2838450"/>
                <a:gd name="connsiteY25" fmla="*/ 2362200 h 3009900"/>
                <a:gd name="connsiteX26" fmla="*/ 2647950 w 2838450"/>
                <a:gd name="connsiteY26" fmla="*/ 2400300 h 3009900"/>
                <a:gd name="connsiteX27" fmla="*/ 1257300 w 2838450"/>
                <a:gd name="connsiteY27" fmla="*/ 2667000 h 3009900"/>
                <a:gd name="connsiteX28" fmla="*/ 1504950 w 2838450"/>
                <a:gd name="connsiteY28" fmla="*/ 2819400 h 3009900"/>
                <a:gd name="connsiteX29" fmla="*/ 2647950 w 2838450"/>
                <a:gd name="connsiteY29" fmla="*/ 2647950 h 3009900"/>
                <a:gd name="connsiteX30" fmla="*/ 2647950 w 2838450"/>
                <a:gd name="connsiteY30" fmla="*/ 2952750 h 3009900"/>
                <a:gd name="connsiteX31" fmla="*/ 0 w 2838450"/>
                <a:gd name="connsiteY31" fmla="*/ 3009900 h 3009900"/>
                <a:gd name="connsiteX32" fmla="*/ 9 w 2838450"/>
                <a:gd name="connsiteY32" fmla="*/ 3009787 h 3009900"/>
                <a:gd name="connsiteX33" fmla="*/ 1419225 w 2838450"/>
                <a:gd name="connsiteY33" fmla="*/ 2979157 h 3009900"/>
                <a:gd name="connsiteX34" fmla="*/ 1403526 w 2838450"/>
                <a:gd name="connsiteY34" fmla="*/ 2973410 h 3009900"/>
                <a:gd name="connsiteX35" fmla="*/ 388311 w 2838450"/>
                <a:gd name="connsiteY35" fmla="*/ 1600152 h 3009900"/>
                <a:gd name="connsiteX36" fmla="*/ 385297 w 2838450"/>
                <a:gd name="connsiteY36" fmla="*/ 1540457 h 3009900"/>
                <a:gd name="connsiteX37" fmla="*/ 375769 w 2838450"/>
                <a:gd name="connsiteY37" fmla="*/ 1524000 h 3009900"/>
                <a:gd name="connsiteX38" fmla="*/ 384438 w 2838450"/>
                <a:gd name="connsiteY38" fmla="*/ 1523447 h 3009900"/>
                <a:gd name="connsiteX39" fmla="*/ 379656 w 2838450"/>
                <a:gd name="connsiteY39" fmla="*/ 1428750 h 3009900"/>
                <a:gd name="connsiteX40" fmla="*/ 1118765 w 2838450"/>
                <a:gd name="connsiteY40" fmla="*/ 38653 h 3009900"/>
                <a:gd name="connsiteX41" fmla="*/ 1160496 w 2838450"/>
                <a:gd name="connsiteY41" fmla="*/ 13301 h 3009900"/>
                <a:gd name="connsiteX42" fmla="*/ 2038350 w 2838450"/>
                <a:gd name="connsiteY42" fmla="*/ 0 h 3009900"/>
                <a:gd name="connsiteX0" fmla="*/ 2038350 w 2838450"/>
                <a:gd name="connsiteY0" fmla="*/ 0 h 3009900"/>
                <a:gd name="connsiteX1" fmla="*/ 2095500 w 2838450"/>
                <a:gd name="connsiteY1" fmla="*/ 171450 h 3009900"/>
                <a:gd name="connsiteX2" fmla="*/ 2076450 w 2838450"/>
                <a:gd name="connsiteY2" fmla="*/ 228600 h 3009900"/>
                <a:gd name="connsiteX3" fmla="*/ 1507945 w 2838450"/>
                <a:gd name="connsiteY3" fmla="*/ 250179 h 3009900"/>
                <a:gd name="connsiteX4" fmla="*/ 1219200 w 2838450"/>
                <a:gd name="connsiteY4" fmla="*/ 323850 h 3009900"/>
                <a:gd name="connsiteX5" fmla="*/ 1181100 w 2838450"/>
                <a:gd name="connsiteY5" fmla="*/ 533400 h 3009900"/>
                <a:gd name="connsiteX6" fmla="*/ 1314450 w 2838450"/>
                <a:gd name="connsiteY6" fmla="*/ 571500 h 3009900"/>
                <a:gd name="connsiteX7" fmla="*/ 1924050 w 2838450"/>
                <a:gd name="connsiteY7" fmla="*/ 533400 h 3009900"/>
                <a:gd name="connsiteX8" fmla="*/ 2019300 w 2838450"/>
                <a:gd name="connsiteY8" fmla="*/ 692150 h 3009900"/>
                <a:gd name="connsiteX9" fmla="*/ 1962150 w 2838450"/>
                <a:gd name="connsiteY9" fmla="*/ 723900 h 3009900"/>
                <a:gd name="connsiteX10" fmla="*/ 552450 w 2838450"/>
                <a:gd name="connsiteY10" fmla="*/ 914400 h 3009900"/>
                <a:gd name="connsiteX11" fmla="*/ 590550 w 2838450"/>
                <a:gd name="connsiteY11" fmla="*/ 1314450 h 3009900"/>
                <a:gd name="connsiteX12" fmla="*/ 2343150 w 2838450"/>
                <a:gd name="connsiteY12" fmla="*/ 1104900 h 3009900"/>
                <a:gd name="connsiteX13" fmla="*/ 2362200 w 2838450"/>
                <a:gd name="connsiteY13" fmla="*/ 1352550 h 3009900"/>
                <a:gd name="connsiteX14" fmla="*/ 2343150 w 2838450"/>
                <a:gd name="connsiteY14" fmla="*/ 1416050 h 3009900"/>
                <a:gd name="connsiteX15" fmla="*/ 1276350 w 2838450"/>
                <a:gd name="connsiteY15" fmla="*/ 1466850 h 3009900"/>
                <a:gd name="connsiteX16" fmla="*/ 381000 w 2838450"/>
                <a:gd name="connsiteY16" fmla="*/ 1524000 h 3009900"/>
                <a:gd name="connsiteX17" fmla="*/ 590550 w 2838450"/>
                <a:gd name="connsiteY17" fmla="*/ 1885950 h 3009900"/>
                <a:gd name="connsiteX18" fmla="*/ 1562100 w 2838450"/>
                <a:gd name="connsiteY18" fmla="*/ 1752600 h 3009900"/>
                <a:gd name="connsiteX19" fmla="*/ 1600200 w 2838450"/>
                <a:gd name="connsiteY19" fmla="*/ 2000250 h 3009900"/>
                <a:gd name="connsiteX20" fmla="*/ 1346200 w 2838450"/>
                <a:gd name="connsiteY20" fmla="*/ 2082800 h 3009900"/>
                <a:gd name="connsiteX21" fmla="*/ 800100 w 2838450"/>
                <a:gd name="connsiteY21" fmla="*/ 2171700 h 3009900"/>
                <a:gd name="connsiteX22" fmla="*/ 1162050 w 2838450"/>
                <a:gd name="connsiteY22" fmla="*/ 2343150 h 3009900"/>
                <a:gd name="connsiteX23" fmla="*/ 2400300 w 2838450"/>
                <a:gd name="connsiteY23" fmla="*/ 2152650 h 3009900"/>
                <a:gd name="connsiteX24" fmla="*/ 2838450 w 2838450"/>
                <a:gd name="connsiteY24" fmla="*/ 2114550 h 3009900"/>
                <a:gd name="connsiteX25" fmla="*/ 2781300 w 2838450"/>
                <a:gd name="connsiteY25" fmla="*/ 2362200 h 3009900"/>
                <a:gd name="connsiteX26" fmla="*/ 2647950 w 2838450"/>
                <a:gd name="connsiteY26" fmla="*/ 2400300 h 3009900"/>
                <a:gd name="connsiteX27" fmla="*/ 1257300 w 2838450"/>
                <a:gd name="connsiteY27" fmla="*/ 2667000 h 3009900"/>
                <a:gd name="connsiteX28" fmla="*/ 1504950 w 2838450"/>
                <a:gd name="connsiteY28" fmla="*/ 2819400 h 3009900"/>
                <a:gd name="connsiteX29" fmla="*/ 2647950 w 2838450"/>
                <a:gd name="connsiteY29" fmla="*/ 2647950 h 3009900"/>
                <a:gd name="connsiteX30" fmla="*/ 2647950 w 2838450"/>
                <a:gd name="connsiteY30" fmla="*/ 2952750 h 3009900"/>
                <a:gd name="connsiteX31" fmla="*/ 0 w 2838450"/>
                <a:gd name="connsiteY31" fmla="*/ 3009900 h 3009900"/>
                <a:gd name="connsiteX32" fmla="*/ 9 w 2838450"/>
                <a:gd name="connsiteY32" fmla="*/ 3009787 h 3009900"/>
                <a:gd name="connsiteX33" fmla="*/ 1419225 w 2838450"/>
                <a:gd name="connsiteY33" fmla="*/ 2979157 h 3009900"/>
                <a:gd name="connsiteX34" fmla="*/ 1403526 w 2838450"/>
                <a:gd name="connsiteY34" fmla="*/ 2973410 h 3009900"/>
                <a:gd name="connsiteX35" fmla="*/ 388311 w 2838450"/>
                <a:gd name="connsiteY35" fmla="*/ 1600152 h 3009900"/>
                <a:gd name="connsiteX36" fmla="*/ 385297 w 2838450"/>
                <a:gd name="connsiteY36" fmla="*/ 1540457 h 3009900"/>
                <a:gd name="connsiteX37" fmla="*/ 375769 w 2838450"/>
                <a:gd name="connsiteY37" fmla="*/ 1524000 h 3009900"/>
                <a:gd name="connsiteX38" fmla="*/ 384438 w 2838450"/>
                <a:gd name="connsiteY38" fmla="*/ 1523447 h 3009900"/>
                <a:gd name="connsiteX39" fmla="*/ 379656 w 2838450"/>
                <a:gd name="connsiteY39" fmla="*/ 1428750 h 3009900"/>
                <a:gd name="connsiteX40" fmla="*/ 1118765 w 2838450"/>
                <a:gd name="connsiteY40" fmla="*/ 38653 h 3009900"/>
                <a:gd name="connsiteX41" fmla="*/ 1160496 w 2838450"/>
                <a:gd name="connsiteY41" fmla="*/ 13301 h 3009900"/>
                <a:gd name="connsiteX42" fmla="*/ 2038350 w 2838450"/>
                <a:gd name="connsiteY42" fmla="*/ 0 h 3009900"/>
                <a:gd name="connsiteX0" fmla="*/ 2038350 w 2838450"/>
                <a:gd name="connsiteY0" fmla="*/ 0 h 3009900"/>
                <a:gd name="connsiteX1" fmla="*/ 2095500 w 2838450"/>
                <a:gd name="connsiteY1" fmla="*/ 171450 h 3009900"/>
                <a:gd name="connsiteX2" fmla="*/ 2076450 w 2838450"/>
                <a:gd name="connsiteY2" fmla="*/ 228600 h 3009900"/>
                <a:gd name="connsiteX3" fmla="*/ 1507945 w 2838450"/>
                <a:gd name="connsiteY3" fmla="*/ 250179 h 3009900"/>
                <a:gd name="connsiteX4" fmla="*/ 1219200 w 2838450"/>
                <a:gd name="connsiteY4" fmla="*/ 323850 h 3009900"/>
                <a:gd name="connsiteX5" fmla="*/ 1181100 w 2838450"/>
                <a:gd name="connsiteY5" fmla="*/ 533400 h 3009900"/>
                <a:gd name="connsiteX6" fmla="*/ 1314450 w 2838450"/>
                <a:gd name="connsiteY6" fmla="*/ 571500 h 3009900"/>
                <a:gd name="connsiteX7" fmla="*/ 1924050 w 2838450"/>
                <a:gd name="connsiteY7" fmla="*/ 533400 h 3009900"/>
                <a:gd name="connsiteX8" fmla="*/ 2019300 w 2838450"/>
                <a:gd name="connsiteY8" fmla="*/ 692150 h 3009900"/>
                <a:gd name="connsiteX9" fmla="*/ 1962150 w 2838450"/>
                <a:gd name="connsiteY9" fmla="*/ 723900 h 3009900"/>
                <a:gd name="connsiteX10" fmla="*/ 552450 w 2838450"/>
                <a:gd name="connsiteY10" fmla="*/ 914400 h 3009900"/>
                <a:gd name="connsiteX11" fmla="*/ 590550 w 2838450"/>
                <a:gd name="connsiteY11" fmla="*/ 1314450 h 3009900"/>
                <a:gd name="connsiteX12" fmla="*/ 2343150 w 2838450"/>
                <a:gd name="connsiteY12" fmla="*/ 1104900 h 3009900"/>
                <a:gd name="connsiteX13" fmla="*/ 2362200 w 2838450"/>
                <a:gd name="connsiteY13" fmla="*/ 1352550 h 3009900"/>
                <a:gd name="connsiteX14" fmla="*/ 2343150 w 2838450"/>
                <a:gd name="connsiteY14" fmla="*/ 1416050 h 3009900"/>
                <a:gd name="connsiteX15" fmla="*/ 1276350 w 2838450"/>
                <a:gd name="connsiteY15" fmla="*/ 1466850 h 3009900"/>
                <a:gd name="connsiteX16" fmla="*/ 381000 w 2838450"/>
                <a:gd name="connsiteY16" fmla="*/ 1524000 h 3009900"/>
                <a:gd name="connsiteX17" fmla="*/ 590550 w 2838450"/>
                <a:gd name="connsiteY17" fmla="*/ 1885950 h 3009900"/>
                <a:gd name="connsiteX18" fmla="*/ 1562100 w 2838450"/>
                <a:gd name="connsiteY18" fmla="*/ 1752600 h 3009900"/>
                <a:gd name="connsiteX19" fmla="*/ 1600200 w 2838450"/>
                <a:gd name="connsiteY19" fmla="*/ 2000250 h 3009900"/>
                <a:gd name="connsiteX20" fmla="*/ 1346200 w 2838450"/>
                <a:gd name="connsiteY20" fmla="*/ 2082800 h 3009900"/>
                <a:gd name="connsiteX21" fmla="*/ 800100 w 2838450"/>
                <a:gd name="connsiteY21" fmla="*/ 2171700 h 3009900"/>
                <a:gd name="connsiteX22" fmla="*/ 1162050 w 2838450"/>
                <a:gd name="connsiteY22" fmla="*/ 2343150 h 3009900"/>
                <a:gd name="connsiteX23" fmla="*/ 2400300 w 2838450"/>
                <a:gd name="connsiteY23" fmla="*/ 2152650 h 3009900"/>
                <a:gd name="connsiteX24" fmla="*/ 2838450 w 2838450"/>
                <a:gd name="connsiteY24" fmla="*/ 2114550 h 3009900"/>
                <a:gd name="connsiteX25" fmla="*/ 2781300 w 2838450"/>
                <a:gd name="connsiteY25" fmla="*/ 2362200 h 3009900"/>
                <a:gd name="connsiteX26" fmla="*/ 2647950 w 2838450"/>
                <a:gd name="connsiteY26" fmla="*/ 2400300 h 3009900"/>
                <a:gd name="connsiteX27" fmla="*/ 1257300 w 2838450"/>
                <a:gd name="connsiteY27" fmla="*/ 2667000 h 3009900"/>
                <a:gd name="connsiteX28" fmla="*/ 1504950 w 2838450"/>
                <a:gd name="connsiteY28" fmla="*/ 2819400 h 3009900"/>
                <a:gd name="connsiteX29" fmla="*/ 2647950 w 2838450"/>
                <a:gd name="connsiteY29" fmla="*/ 2647950 h 3009900"/>
                <a:gd name="connsiteX30" fmla="*/ 2647950 w 2838450"/>
                <a:gd name="connsiteY30" fmla="*/ 2952750 h 3009900"/>
                <a:gd name="connsiteX31" fmla="*/ 0 w 2838450"/>
                <a:gd name="connsiteY31" fmla="*/ 3009900 h 3009900"/>
                <a:gd name="connsiteX32" fmla="*/ 9 w 2838450"/>
                <a:gd name="connsiteY32" fmla="*/ 3009787 h 3009900"/>
                <a:gd name="connsiteX33" fmla="*/ 1419225 w 2838450"/>
                <a:gd name="connsiteY33" fmla="*/ 2979157 h 3009900"/>
                <a:gd name="connsiteX34" fmla="*/ 1403526 w 2838450"/>
                <a:gd name="connsiteY34" fmla="*/ 2973410 h 3009900"/>
                <a:gd name="connsiteX35" fmla="*/ 388311 w 2838450"/>
                <a:gd name="connsiteY35" fmla="*/ 1600152 h 3009900"/>
                <a:gd name="connsiteX36" fmla="*/ 385297 w 2838450"/>
                <a:gd name="connsiteY36" fmla="*/ 1540457 h 3009900"/>
                <a:gd name="connsiteX37" fmla="*/ 375769 w 2838450"/>
                <a:gd name="connsiteY37" fmla="*/ 1524000 h 3009900"/>
                <a:gd name="connsiteX38" fmla="*/ 384438 w 2838450"/>
                <a:gd name="connsiteY38" fmla="*/ 1523447 h 3009900"/>
                <a:gd name="connsiteX39" fmla="*/ 379656 w 2838450"/>
                <a:gd name="connsiteY39" fmla="*/ 1428750 h 3009900"/>
                <a:gd name="connsiteX40" fmla="*/ 1118765 w 2838450"/>
                <a:gd name="connsiteY40" fmla="*/ 38653 h 3009900"/>
                <a:gd name="connsiteX41" fmla="*/ 1160496 w 2838450"/>
                <a:gd name="connsiteY41" fmla="*/ 13301 h 3009900"/>
                <a:gd name="connsiteX42" fmla="*/ 2038350 w 2838450"/>
                <a:gd name="connsiteY42" fmla="*/ 0 h 3009900"/>
                <a:gd name="connsiteX0" fmla="*/ 2038350 w 2838450"/>
                <a:gd name="connsiteY0" fmla="*/ 0 h 3009900"/>
                <a:gd name="connsiteX1" fmla="*/ 2095500 w 2838450"/>
                <a:gd name="connsiteY1" fmla="*/ 171450 h 3009900"/>
                <a:gd name="connsiteX2" fmla="*/ 2076450 w 2838450"/>
                <a:gd name="connsiteY2" fmla="*/ 228600 h 3009900"/>
                <a:gd name="connsiteX3" fmla="*/ 1507945 w 2838450"/>
                <a:gd name="connsiteY3" fmla="*/ 250179 h 3009900"/>
                <a:gd name="connsiteX4" fmla="*/ 1219200 w 2838450"/>
                <a:gd name="connsiteY4" fmla="*/ 323850 h 3009900"/>
                <a:gd name="connsiteX5" fmla="*/ 1181100 w 2838450"/>
                <a:gd name="connsiteY5" fmla="*/ 533400 h 3009900"/>
                <a:gd name="connsiteX6" fmla="*/ 1314450 w 2838450"/>
                <a:gd name="connsiteY6" fmla="*/ 571500 h 3009900"/>
                <a:gd name="connsiteX7" fmla="*/ 1924050 w 2838450"/>
                <a:gd name="connsiteY7" fmla="*/ 533400 h 3009900"/>
                <a:gd name="connsiteX8" fmla="*/ 2019300 w 2838450"/>
                <a:gd name="connsiteY8" fmla="*/ 692150 h 3009900"/>
                <a:gd name="connsiteX9" fmla="*/ 1962150 w 2838450"/>
                <a:gd name="connsiteY9" fmla="*/ 723900 h 3009900"/>
                <a:gd name="connsiteX10" fmla="*/ 552450 w 2838450"/>
                <a:gd name="connsiteY10" fmla="*/ 914400 h 3009900"/>
                <a:gd name="connsiteX11" fmla="*/ 590550 w 2838450"/>
                <a:gd name="connsiteY11" fmla="*/ 1314450 h 3009900"/>
                <a:gd name="connsiteX12" fmla="*/ 2343150 w 2838450"/>
                <a:gd name="connsiteY12" fmla="*/ 1104900 h 3009900"/>
                <a:gd name="connsiteX13" fmla="*/ 2362200 w 2838450"/>
                <a:gd name="connsiteY13" fmla="*/ 1352550 h 3009900"/>
                <a:gd name="connsiteX14" fmla="*/ 2343150 w 2838450"/>
                <a:gd name="connsiteY14" fmla="*/ 1416050 h 3009900"/>
                <a:gd name="connsiteX15" fmla="*/ 1276350 w 2838450"/>
                <a:gd name="connsiteY15" fmla="*/ 1466850 h 3009900"/>
                <a:gd name="connsiteX16" fmla="*/ 381000 w 2838450"/>
                <a:gd name="connsiteY16" fmla="*/ 1524000 h 3009900"/>
                <a:gd name="connsiteX17" fmla="*/ 590550 w 2838450"/>
                <a:gd name="connsiteY17" fmla="*/ 1885950 h 3009900"/>
                <a:gd name="connsiteX18" fmla="*/ 1562100 w 2838450"/>
                <a:gd name="connsiteY18" fmla="*/ 1752600 h 3009900"/>
                <a:gd name="connsiteX19" fmla="*/ 1600200 w 2838450"/>
                <a:gd name="connsiteY19" fmla="*/ 2000250 h 3009900"/>
                <a:gd name="connsiteX20" fmla="*/ 1346200 w 2838450"/>
                <a:gd name="connsiteY20" fmla="*/ 2082800 h 3009900"/>
                <a:gd name="connsiteX21" fmla="*/ 800100 w 2838450"/>
                <a:gd name="connsiteY21" fmla="*/ 2171700 h 3009900"/>
                <a:gd name="connsiteX22" fmla="*/ 1162050 w 2838450"/>
                <a:gd name="connsiteY22" fmla="*/ 2343150 h 3009900"/>
                <a:gd name="connsiteX23" fmla="*/ 2400300 w 2838450"/>
                <a:gd name="connsiteY23" fmla="*/ 2152650 h 3009900"/>
                <a:gd name="connsiteX24" fmla="*/ 2838450 w 2838450"/>
                <a:gd name="connsiteY24" fmla="*/ 2114550 h 3009900"/>
                <a:gd name="connsiteX25" fmla="*/ 2781300 w 2838450"/>
                <a:gd name="connsiteY25" fmla="*/ 2362200 h 3009900"/>
                <a:gd name="connsiteX26" fmla="*/ 2647950 w 2838450"/>
                <a:gd name="connsiteY26" fmla="*/ 2400300 h 3009900"/>
                <a:gd name="connsiteX27" fmla="*/ 1257300 w 2838450"/>
                <a:gd name="connsiteY27" fmla="*/ 2667000 h 3009900"/>
                <a:gd name="connsiteX28" fmla="*/ 1504950 w 2838450"/>
                <a:gd name="connsiteY28" fmla="*/ 2819400 h 3009900"/>
                <a:gd name="connsiteX29" fmla="*/ 2647950 w 2838450"/>
                <a:gd name="connsiteY29" fmla="*/ 2647950 h 3009900"/>
                <a:gd name="connsiteX30" fmla="*/ 2647950 w 2838450"/>
                <a:gd name="connsiteY30" fmla="*/ 2952750 h 3009900"/>
                <a:gd name="connsiteX31" fmla="*/ 0 w 2838450"/>
                <a:gd name="connsiteY31" fmla="*/ 3009900 h 3009900"/>
                <a:gd name="connsiteX32" fmla="*/ 9 w 2838450"/>
                <a:gd name="connsiteY32" fmla="*/ 3009787 h 3009900"/>
                <a:gd name="connsiteX33" fmla="*/ 1419225 w 2838450"/>
                <a:gd name="connsiteY33" fmla="*/ 2979157 h 3009900"/>
                <a:gd name="connsiteX34" fmla="*/ 1403526 w 2838450"/>
                <a:gd name="connsiteY34" fmla="*/ 2973410 h 3009900"/>
                <a:gd name="connsiteX35" fmla="*/ 388311 w 2838450"/>
                <a:gd name="connsiteY35" fmla="*/ 1600152 h 3009900"/>
                <a:gd name="connsiteX36" fmla="*/ 385297 w 2838450"/>
                <a:gd name="connsiteY36" fmla="*/ 1540457 h 3009900"/>
                <a:gd name="connsiteX37" fmla="*/ 375769 w 2838450"/>
                <a:gd name="connsiteY37" fmla="*/ 1524000 h 3009900"/>
                <a:gd name="connsiteX38" fmla="*/ 384438 w 2838450"/>
                <a:gd name="connsiteY38" fmla="*/ 1523447 h 3009900"/>
                <a:gd name="connsiteX39" fmla="*/ 379656 w 2838450"/>
                <a:gd name="connsiteY39" fmla="*/ 1428750 h 3009900"/>
                <a:gd name="connsiteX40" fmla="*/ 1118765 w 2838450"/>
                <a:gd name="connsiteY40" fmla="*/ 38653 h 3009900"/>
                <a:gd name="connsiteX41" fmla="*/ 1160496 w 2838450"/>
                <a:gd name="connsiteY41" fmla="*/ 13301 h 3009900"/>
                <a:gd name="connsiteX42" fmla="*/ 2038350 w 2838450"/>
                <a:gd name="connsiteY42" fmla="*/ 0 h 3009900"/>
                <a:gd name="connsiteX0" fmla="*/ 2038350 w 2838450"/>
                <a:gd name="connsiteY0" fmla="*/ 0 h 3009900"/>
                <a:gd name="connsiteX1" fmla="*/ 2095500 w 2838450"/>
                <a:gd name="connsiteY1" fmla="*/ 171450 h 3009900"/>
                <a:gd name="connsiteX2" fmla="*/ 2076450 w 2838450"/>
                <a:gd name="connsiteY2" fmla="*/ 228600 h 3009900"/>
                <a:gd name="connsiteX3" fmla="*/ 1507945 w 2838450"/>
                <a:gd name="connsiteY3" fmla="*/ 250179 h 3009900"/>
                <a:gd name="connsiteX4" fmla="*/ 1219200 w 2838450"/>
                <a:gd name="connsiteY4" fmla="*/ 323850 h 3009900"/>
                <a:gd name="connsiteX5" fmla="*/ 1181100 w 2838450"/>
                <a:gd name="connsiteY5" fmla="*/ 533400 h 3009900"/>
                <a:gd name="connsiteX6" fmla="*/ 1314450 w 2838450"/>
                <a:gd name="connsiteY6" fmla="*/ 571500 h 3009900"/>
                <a:gd name="connsiteX7" fmla="*/ 1924050 w 2838450"/>
                <a:gd name="connsiteY7" fmla="*/ 533400 h 3009900"/>
                <a:gd name="connsiteX8" fmla="*/ 2019300 w 2838450"/>
                <a:gd name="connsiteY8" fmla="*/ 692150 h 3009900"/>
                <a:gd name="connsiteX9" fmla="*/ 1962150 w 2838450"/>
                <a:gd name="connsiteY9" fmla="*/ 723900 h 3009900"/>
                <a:gd name="connsiteX10" fmla="*/ 552450 w 2838450"/>
                <a:gd name="connsiteY10" fmla="*/ 914400 h 3009900"/>
                <a:gd name="connsiteX11" fmla="*/ 590550 w 2838450"/>
                <a:gd name="connsiteY11" fmla="*/ 1314450 h 3009900"/>
                <a:gd name="connsiteX12" fmla="*/ 2343150 w 2838450"/>
                <a:gd name="connsiteY12" fmla="*/ 1104900 h 3009900"/>
                <a:gd name="connsiteX13" fmla="*/ 2362200 w 2838450"/>
                <a:gd name="connsiteY13" fmla="*/ 1352550 h 3009900"/>
                <a:gd name="connsiteX14" fmla="*/ 2343150 w 2838450"/>
                <a:gd name="connsiteY14" fmla="*/ 1416050 h 3009900"/>
                <a:gd name="connsiteX15" fmla="*/ 1276350 w 2838450"/>
                <a:gd name="connsiteY15" fmla="*/ 1466850 h 3009900"/>
                <a:gd name="connsiteX16" fmla="*/ 381000 w 2838450"/>
                <a:gd name="connsiteY16" fmla="*/ 1524000 h 3009900"/>
                <a:gd name="connsiteX17" fmla="*/ 590550 w 2838450"/>
                <a:gd name="connsiteY17" fmla="*/ 1885950 h 3009900"/>
                <a:gd name="connsiteX18" fmla="*/ 1562100 w 2838450"/>
                <a:gd name="connsiteY18" fmla="*/ 1752600 h 3009900"/>
                <a:gd name="connsiteX19" fmla="*/ 1600200 w 2838450"/>
                <a:gd name="connsiteY19" fmla="*/ 2000250 h 3009900"/>
                <a:gd name="connsiteX20" fmla="*/ 1346200 w 2838450"/>
                <a:gd name="connsiteY20" fmla="*/ 2082800 h 3009900"/>
                <a:gd name="connsiteX21" fmla="*/ 800100 w 2838450"/>
                <a:gd name="connsiteY21" fmla="*/ 2171700 h 3009900"/>
                <a:gd name="connsiteX22" fmla="*/ 1162050 w 2838450"/>
                <a:gd name="connsiteY22" fmla="*/ 2343150 h 3009900"/>
                <a:gd name="connsiteX23" fmla="*/ 2400300 w 2838450"/>
                <a:gd name="connsiteY23" fmla="*/ 2152650 h 3009900"/>
                <a:gd name="connsiteX24" fmla="*/ 2838450 w 2838450"/>
                <a:gd name="connsiteY24" fmla="*/ 2114550 h 3009900"/>
                <a:gd name="connsiteX25" fmla="*/ 2781300 w 2838450"/>
                <a:gd name="connsiteY25" fmla="*/ 2362200 h 3009900"/>
                <a:gd name="connsiteX26" fmla="*/ 2647950 w 2838450"/>
                <a:gd name="connsiteY26" fmla="*/ 2400300 h 3009900"/>
                <a:gd name="connsiteX27" fmla="*/ 1257300 w 2838450"/>
                <a:gd name="connsiteY27" fmla="*/ 2667000 h 3009900"/>
                <a:gd name="connsiteX28" fmla="*/ 1504950 w 2838450"/>
                <a:gd name="connsiteY28" fmla="*/ 2819400 h 3009900"/>
                <a:gd name="connsiteX29" fmla="*/ 2647950 w 2838450"/>
                <a:gd name="connsiteY29" fmla="*/ 2647950 h 3009900"/>
                <a:gd name="connsiteX30" fmla="*/ 2647950 w 2838450"/>
                <a:gd name="connsiteY30" fmla="*/ 2952750 h 3009900"/>
                <a:gd name="connsiteX31" fmla="*/ 0 w 2838450"/>
                <a:gd name="connsiteY31" fmla="*/ 3009900 h 3009900"/>
                <a:gd name="connsiteX32" fmla="*/ 9 w 2838450"/>
                <a:gd name="connsiteY32" fmla="*/ 3009787 h 3009900"/>
                <a:gd name="connsiteX33" fmla="*/ 1419225 w 2838450"/>
                <a:gd name="connsiteY33" fmla="*/ 2979157 h 3009900"/>
                <a:gd name="connsiteX34" fmla="*/ 1403526 w 2838450"/>
                <a:gd name="connsiteY34" fmla="*/ 2973410 h 3009900"/>
                <a:gd name="connsiteX35" fmla="*/ 388311 w 2838450"/>
                <a:gd name="connsiteY35" fmla="*/ 1600152 h 3009900"/>
                <a:gd name="connsiteX36" fmla="*/ 385297 w 2838450"/>
                <a:gd name="connsiteY36" fmla="*/ 1540457 h 3009900"/>
                <a:gd name="connsiteX37" fmla="*/ 375769 w 2838450"/>
                <a:gd name="connsiteY37" fmla="*/ 1524000 h 3009900"/>
                <a:gd name="connsiteX38" fmla="*/ 384438 w 2838450"/>
                <a:gd name="connsiteY38" fmla="*/ 1523447 h 3009900"/>
                <a:gd name="connsiteX39" fmla="*/ 379656 w 2838450"/>
                <a:gd name="connsiteY39" fmla="*/ 1428750 h 3009900"/>
                <a:gd name="connsiteX40" fmla="*/ 1118765 w 2838450"/>
                <a:gd name="connsiteY40" fmla="*/ 38653 h 3009900"/>
                <a:gd name="connsiteX41" fmla="*/ 1160496 w 2838450"/>
                <a:gd name="connsiteY41" fmla="*/ 13301 h 3009900"/>
                <a:gd name="connsiteX42" fmla="*/ 2038350 w 2838450"/>
                <a:gd name="connsiteY42" fmla="*/ 0 h 3009900"/>
                <a:gd name="connsiteX0" fmla="*/ 2038350 w 2838450"/>
                <a:gd name="connsiteY0" fmla="*/ 0 h 3009900"/>
                <a:gd name="connsiteX1" fmla="*/ 2095500 w 2838450"/>
                <a:gd name="connsiteY1" fmla="*/ 171450 h 3009900"/>
                <a:gd name="connsiteX2" fmla="*/ 2076450 w 2838450"/>
                <a:gd name="connsiteY2" fmla="*/ 228600 h 3009900"/>
                <a:gd name="connsiteX3" fmla="*/ 1507945 w 2838450"/>
                <a:gd name="connsiteY3" fmla="*/ 250179 h 3009900"/>
                <a:gd name="connsiteX4" fmla="*/ 1219200 w 2838450"/>
                <a:gd name="connsiteY4" fmla="*/ 323850 h 3009900"/>
                <a:gd name="connsiteX5" fmla="*/ 1181100 w 2838450"/>
                <a:gd name="connsiteY5" fmla="*/ 533400 h 3009900"/>
                <a:gd name="connsiteX6" fmla="*/ 1314450 w 2838450"/>
                <a:gd name="connsiteY6" fmla="*/ 571500 h 3009900"/>
                <a:gd name="connsiteX7" fmla="*/ 1924050 w 2838450"/>
                <a:gd name="connsiteY7" fmla="*/ 533400 h 3009900"/>
                <a:gd name="connsiteX8" fmla="*/ 2019300 w 2838450"/>
                <a:gd name="connsiteY8" fmla="*/ 692150 h 3009900"/>
                <a:gd name="connsiteX9" fmla="*/ 1962150 w 2838450"/>
                <a:gd name="connsiteY9" fmla="*/ 723900 h 3009900"/>
                <a:gd name="connsiteX10" fmla="*/ 552450 w 2838450"/>
                <a:gd name="connsiteY10" fmla="*/ 914400 h 3009900"/>
                <a:gd name="connsiteX11" fmla="*/ 590550 w 2838450"/>
                <a:gd name="connsiteY11" fmla="*/ 1314450 h 3009900"/>
                <a:gd name="connsiteX12" fmla="*/ 2343150 w 2838450"/>
                <a:gd name="connsiteY12" fmla="*/ 1104900 h 3009900"/>
                <a:gd name="connsiteX13" fmla="*/ 2362200 w 2838450"/>
                <a:gd name="connsiteY13" fmla="*/ 1352550 h 3009900"/>
                <a:gd name="connsiteX14" fmla="*/ 2343150 w 2838450"/>
                <a:gd name="connsiteY14" fmla="*/ 1416050 h 3009900"/>
                <a:gd name="connsiteX15" fmla="*/ 1276350 w 2838450"/>
                <a:gd name="connsiteY15" fmla="*/ 1466850 h 3009900"/>
                <a:gd name="connsiteX16" fmla="*/ 381000 w 2838450"/>
                <a:gd name="connsiteY16" fmla="*/ 1524000 h 3009900"/>
                <a:gd name="connsiteX17" fmla="*/ 590550 w 2838450"/>
                <a:gd name="connsiteY17" fmla="*/ 1885950 h 3009900"/>
                <a:gd name="connsiteX18" fmla="*/ 1562100 w 2838450"/>
                <a:gd name="connsiteY18" fmla="*/ 1752600 h 3009900"/>
                <a:gd name="connsiteX19" fmla="*/ 1600200 w 2838450"/>
                <a:gd name="connsiteY19" fmla="*/ 2000250 h 3009900"/>
                <a:gd name="connsiteX20" fmla="*/ 1346200 w 2838450"/>
                <a:gd name="connsiteY20" fmla="*/ 2082800 h 3009900"/>
                <a:gd name="connsiteX21" fmla="*/ 800100 w 2838450"/>
                <a:gd name="connsiteY21" fmla="*/ 2171700 h 3009900"/>
                <a:gd name="connsiteX22" fmla="*/ 1162050 w 2838450"/>
                <a:gd name="connsiteY22" fmla="*/ 2387600 h 3009900"/>
                <a:gd name="connsiteX23" fmla="*/ 2400300 w 2838450"/>
                <a:gd name="connsiteY23" fmla="*/ 2152650 h 3009900"/>
                <a:gd name="connsiteX24" fmla="*/ 2838450 w 2838450"/>
                <a:gd name="connsiteY24" fmla="*/ 2114550 h 3009900"/>
                <a:gd name="connsiteX25" fmla="*/ 2781300 w 2838450"/>
                <a:gd name="connsiteY25" fmla="*/ 2362200 h 3009900"/>
                <a:gd name="connsiteX26" fmla="*/ 2647950 w 2838450"/>
                <a:gd name="connsiteY26" fmla="*/ 2400300 h 3009900"/>
                <a:gd name="connsiteX27" fmla="*/ 1257300 w 2838450"/>
                <a:gd name="connsiteY27" fmla="*/ 2667000 h 3009900"/>
                <a:gd name="connsiteX28" fmla="*/ 1504950 w 2838450"/>
                <a:gd name="connsiteY28" fmla="*/ 2819400 h 3009900"/>
                <a:gd name="connsiteX29" fmla="*/ 2647950 w 2838450"/>
                <a:gd name="connsiteY29" fmla="*/ 2647950 h 3009900"/>
                <a:gd name="connsiteX30" fmla="*/ 2647950 w 2838450"/>
                <a:gd name="connsiteY30" fmla="*/ 2952750 h 3009900"/>
                <a:gd name="connsiteX31" fmla="*/ 0 w 2838450"/>
                <a:gd name="connsiteY31" fmla="*/ 3009900 h 3009900"/>
                <a:gd name="connsiteX32" fmla="*/ 9 w 2838450"/>
                <a:gd name="connsiteY32" fmla="*/ 3009787 h 3009900"/>
                <a:gd name="connsiteX33" fmla="*/ 1419225 w 2838450"/>
                <a:gd name="connsiteY33" fmla="*/ 2979157 h 3009900"/>
                <a:gd name="connsiteX34" fmla="*/ 1403526 w 2838450"/>
                <a:gd name="connsiteY34" fmla="*/ 2973410 h 3009900"/>
                <a:gd name="connsiteX35" fmla="*/ 388311 w 2838450"/>
                <a:gd name="connsiteY35" fmla="*/ 1600152 h 3009900"/>
                <a:gd name="connsiteX36" fmla="*/ 385297 w 2838450"/>
                <a:gd name="connsiteY36" fmla="*/ 1540457 h 3009900"/>
                <a:gd name="connsiteX37" fmla="*/ 375769 w 2838450"/>
                <a:gd name="connsiteY37" fmla="*/ 1524000 h 3009900"/>
                <a:gd name="connsiteX38" fmla="*/ 384438 w 2838450"/>
                <a:gd name="connsiteY38" fmla="*/ 1523447 h 3009900"/>
                <a:gd name="connsiteX39" fmla="*/ 379656 w 2838450"/>
                <a:gd name="connsiteY39" fmla="*/ 1428750 h 3009900"/>
                <a:gd name="connsiteX40" fmla="*/ 1118765 w 2838450"/>
                <a:gd name="connsiteY40" fmla="*/ 38653 h 3009900"/>
                <a:gd name="connsiteX41" fmla="*/ 1160496 w 2838450"/>
                <a:gd name="connsiteY41" fmla="*/ 13301 h 3009900"/>
                <a:gd name="connsiteX42" fmla="*/ 2038350 w 2838450"/>
                <a:gd name="connsiteY42" fmla="*/ 0 h 3009900"/>
                <a:gd name="connsiteX0" fmla="*/ 2038350 w 2838450"/>
                <a:gd name="connsiteY0" fmla="*/ 0 h 3009900"/>
                <a:gd name="connsiteX1" fmla="*/ 2095500 w 2838450"/>
                <a:gd name="connsiteY1" fmla="*/ 171450 h 3009900"/>
                <a:gd name="connsiteX2" fmla="*/ 2076450 w 2838450"/>
                <a:gd name="connsiteY2" fmla="*/ 228600 h 3009900"/>
                <a:gd name="connsiteX3" fmla="*/ 1507945 w 2838450"/>
                <a:gd name="connsiteY3" fmla="*/ 250179 h 3009900"/>
                <a:gd name="connsiteX4" fmla="*/ 1219200 w 2838450"/>
                <a:gd name="connsiteY4" fmla="*/ 323850 h 3009900"/>
                <a:gd name="connsiteX5" fmla="*/ 1181100 w 2838450"/>
                <a:gd name="connsiteY5" fmla="*/ 533400 h 3009900"/>
                <a:gd name="connsiteX6" fmla="*/ 1314450 w 2838450"/>
                <a:gd name="connsiteY6" fmla="*/ 571500 h 3009900"/>
                <a:gd name="connsiteX7" fmla="*/ 1924050 w 2838450"/>
                <a:gd name="connsiteY7" fmla="*/ 533400 h 3009900"/>
                <a:gd name="connsiteX8" fmla="*/ 2019300 w 2838450"/>
                <a:gd name="connsiteY8" fmla="*/ 692150 h 3009900"/>
                <a:gd name="connsiteX9" fmla="*/ 1962150 w 2838450"/>
                <a:gd name="connsiteY9" fmla="*/ 723900 h 3009900"/>
                <a:gd name="connsiteX10" fmla="*/ 552450 w 2838450"/>
                <a:gd name="connsiteY10" fmla="*/ 914400 h 3009900"/>
                <a:gd name="connsiteX11" fmla="*/ 590550 w 2838450"/>
                <a:gd name="connsiteY11" fmla="*/ 1314450 h 3009900"/>
                <a:gd name="connsiteX12" fmla="*/ 2343150 w 2838450"/>
                <a:gd name="connsiteY12" fmla="*/ 1104900 h 3009900"/>
                <a:gd name="connsiteX13" fmla="*/ 2362200 w 2838450"/>
                <a:gd name="connsiteY13" fmla="*/ 1352550 h 3009900"/>
                <a:gd name="connsiteX14" fmla="*/ 2343150 w 2838450"/>
                <a:gd name="connsiteY14" fmla="*/ 1416050 h 3009900"/>
                <a:gd name="connsiteX15" fmla="*/ 1276350 w 2838450"/>
                <a:gd name="connsiteY15" fmla="*/ 1466850 h 3009900"/>
                <a:gd name="connsiteX16" fmla="*/ 381000 w 2838450"/>
                <a:gd name="connsiteY16" fmla="*/ 1524000 h 3009900"/>
                <a:gd name="connsiteX17" fmla="*/ 590550 w 2838450"/>
                <a:gd name="connsiteY17" fmla="*/ 1885950 h 3009900"/>
                <a:gd name="connsiteX18" fmla="*/ 1562100 w 2838450"/>
                <a:gd name="connsiteY18" fmla="*/ 1752600 h 3009900"/>
                <a:gd name="connsiteX19" fmla="*/ 1600200 w 2838450"/>
                <a:gd name="connsiteY19" fmla="*/ 2000250 h 3009900"/>
                <a:gd name="connsiteX20" fmla="*/ 1346200 w 2838450"/>
                <a:gd name="connsiteY20" fmla="*/ 2082800 h 3009900"/>
                <a:gd name="connsiteX21" fmla="*/ 800100 w 2838450"/>
                <a:gd name="connsiteY21" fmla="*/ 2171700 h 3009900"/>
                <a:gd name="connsiteX22" fmla="*/ 1162050 w 2838450"/>
                <a:gd name="connsiteY22" fmla="*/ 2387600 h 3009900"/>
                <a:gd name="connsiteX23" fmla="*/ 2400300 w 2838450"/>
                <a:gd name="connsiteY23" fmla="*/ 2152650 h 3009900"/>
                <a:gd name="connsiteX24" fmla="*/ 2838450 w 2838450"/>
                <a:gd name="connsiteY24" fmla="*/ 2114550 h 3009900"/>
                <a:gd name="connsiteX25" fmla="*/ 2781300 w 2838450"/>
                <a:gd name="connsiteY25" fmla="*/ 2362200 h 3009900"/>
                <a:gd name="connsiteX26" fmla="*/ 2647950 w 2838450"/>
                <a:gd name="connsiteY26" fmla="*/ 2400300 h 3009900"/>
                <a:gd name="connsiteX27" fmla="*/ 1257300 w 2838450"/>
                <a:gd name="connsiteY27" fmla="*/ 2667000 h 3009900"/>
                <a:gd name="connsiteX28" fmla="*/ 1504950 w 2838450"/>
                <a:gd name="connsiteY28" fmla="*/ 2819400 h 3009900"/>
                <a:gd name="connsiteX29" fmla="*/ 2647950 w 2838450"/>
                <a:gd name="connsiteY29" fmla="*/ 2647950 h 3009900"/>
                <a:gd name="connsiteX30" fmla="*/ 2647950 w 2838450"/>
                <a:gd name="connsiteY30" fmla="*/ 2952750 h 3009900"/>
                <a:gd name="connsiteX31" fmla="*/ 0 w 2838450"/>
                <a:gd name="connsiteY31" fmla="*/ 3009900 h 3009900"/>
                <a:gd name="connsiteX32" fmla="*/ 9 w 2838450"/>
                <a:gd name="connsiteY32" fmla="*/ 3009787 h 3009900"/>
                <a:gd name="connsiteX33" fmla="*/ 1419225 w 2838450"/>
                <a:gd name="connsiteY33" fmla="*/ 2979157 h 3009900"/>
                <a:gd name="connsiteX34" fmla="*/ 1403526 w 2838450"/>
                <a:gd name="connsiteY34" fmla="*/ 2973410 h 3009900"/>
                <a:gd name="connsiteX35" fmla="*/ 388311 w 2838450"/>
                <a:gd name="connsiteY35" fmla="*/ 1600152 h 3009900"/>
                <a:gd name="connsiteX36" fmla="*/ 385297 w 2838450"/>
                <a:gd name="connsiteY36" fmla="*/ 1540457 h 3009900"/>
                <a:gd name="connsiteX37" fmla="*/ 375769 w 2838450"/>
                <a:gd name="connsiteY37" fmla="*/ 1524000 h 3009900"/>
                <a:gd name="connsiteX38" fmla="*/ 384438 w 2838450"/>
                <a:gd name="connsiteY38" fmla="*/ 1523447 h 3009900"/>
                <a:gd name="connsiteX39" fmla="*/ 379656 w 2838450"/>
                <a:gd name="connsiteY39" fmla="*/ 1428750 h 3009900"/>
                <a:gd name="connsiteX40" fmla="*/ 1118765 w 2838450"/>
                <a:gd name="connsiteY40" fmla="*/ 38653 h 3009900"/>
                <a:gd name="connsiteX41" fmla="*/ 1160496 w 2838450"/>
                <a:gd name="connsiteY41" fmla="*/ 13301 h 3009900"/>
                <a:gd name="connsiteX42" fmla="*/ 2038350 w 2838450"/>
                <a:gd name="connsiteY42" fmla="*/ 0 h 3009900"/>
                <a:gd name="connsiteX0" fmla="*/ 2038350 w 2838450"/>
                <a:gd name="connsiteY0" fmla="*/ 0 h 3009900"/>
                <a:gd name="connsiteX1" fmla="*/ 2095500 w 2838450"/>
                <a:gd name="connsiteY1" fmla="*/ 171450 h 3009900"/>
                <a:gd name="connsiteX2" fmla="*/ 2076450 w 2838450"/>
                <a:gd name="connsiteY2" fmla="*/ 228600 h 3009900"/>
                <a:gd name="connsiteX3" fmla="*/ 1507945 w 2838450"/>
                <a:gd name="connsiteY3" fmla="*/ 250179 h 3009900"/>
                <a:gd name="connsiteX4" fmla="*/ 1219200 w 2838450"/>
                <a:gd name="connsiteY4" fmla="*/ 323850 h 3009900"/>
                <a:gd name="connsiteX5" fmla="*/ 1181100 w 2838450"/>
                <a:gd name="connsiteY5" fmla="*/ 533400 h 3009900"/>
                <a:gd name="connsiteX6" fmla="*/ 1314450 w 2838450"/>
                <a:gd name="connsiteY6" fmla="*/ 571500 h 3009900"/>
                <a:gd name="connsiteX7" fmla="*/ 1924050 w 2838450"/>
                <a:gd name="connsiteY7" fmla="*/ 533400 h 3009900"/>
                <a:gd name="connsiteX8" fmla="*/ 2019300 w 2838450"/>
                <a:gd name="connsiteY8" fmla="*/ 692150 h 3009900"/>
                <a:gd name="connsiteX9" fmla="*/ 1962150 w 2838450"/>
                <a:gd name="connsiteY9" fmla="*/ 723900 h 3009900"/>
                <a:gd name="connsiteX10" fmla="*/ 552450 w 2838450"/>
                <a:gd name="connsiteY10" fmla="*/ 914400 h 3009900"/>
                <a:gd name="connsiteX11" fmla="*/ 590550 w 2838450"/>
                <a:gd name="connsiteY11" fmla="*/ 1314450 h 3009900"/>
                <a:gd name="connsiteX12" fmla="*/ 2343150 w 2838450"/>
                <a:gd name="connsiteY12" fmla="*/ 1104900 h 3009900"/>
                <a:gd name="connsiteX13" fmla="*/ 2362200 w 2838450"/>
                <a:gd name="connsiteY13" fmla="*/ 1352550 h 3009900"/>
                <a:gd name="connsiteX14" fmla="*/ 2343150 w 2838450"/>
                <a:gd name="connsiteY14" fmla="*/ 1416050 h 3009900"/>
                <a:gd name="connsiteX15" fmla="*/ 1276350 w 2838450"/>
                <a:gd name="connsiteY15" fmla="*/ 1466850 h 3009900"/>
                <a:gd name="connsiteX16" fmla="*/ 381000 w 2838450"/>
                <a:gd name="connsiteY16" fmla="*/ 1524000 h 3009900"/>
                <a:gd name="connsiteX17" fmla="*/ 590550 w 2838450"/>
                <a:gd name="connsiteY17" fmla="*/ 1885950 h 3009900"/>
                <a:gd name="connsiteX18" fmla="*/ 1562100 w 2838450"/>
                <a:gd name="connsiteY18" fmla="*/ 1752600 h 3009900"/>
                <a:gd name="connsiteX19" fmla="*/ 1600200 w 2838450"/>
                <a:gd name="connsiteY19" fmla="*/ 2000250 h 3009900"/>
                <a:gd name="connsiteX20" fmla="*/ 1346200 w 2838450"/>
                <a:gd name="connsiteY20" fmla="*/ 2082800 h 3009900"/>
                <a:gd name="connsiteX21" fmla="*/ 800100 w 2838450"/>
                <a:gd name="connsiteY21" fmla="*/ 2171700 h 3009900"/>
                <a:gd name="connsiteX22" fmla="*/ 1162050 w 2838450"/>
                <a:gd name="connsiteY22" fmla="*/ 2387600 h 3009900"/>
                <a:gd name="connsiteX23" fmla="*/ 2400300 w 2838450"/>
                <a:gd name="connsiteY23" fmla="*/ 2152650 h 3009900"/>
                <a:gd name="connsiteX24" fmla="*/ 2838450 w 2838450"/>
                <a:gd name="connsiteY24" fmla="*/ 2114550 h 3009900"/>
                <a:gd name="connsiteX25" fmla="*/ 2781300 w 2838450"/>
                <a:gd name="connsiteY25" fmla="*/ 2362200 h 3009900"/>
                <a:gd name="connsiteX26" fmla="*/ 2647950 w 2838450"/>
                <a:gd name="connsiteY26" fmla="*/ 2400300 h 3009900"/>
                <a:gd name="connsiteX27" fmla="*/ 1257300 w 2838450"/>
                <a:gd name="connsiteY27" fmla="*/ 2667000 h 3009900"/>
                <a:gd name="connsiteX28" fmla="*/ 1504950 w 2838450"/>
                <a:gd name="connsiteY28" fmla="*/ 2819400 h 3009900"/>
                <a:gd name="connsiteX29" fmla="*/ 2647950 w 2838450"/>
                <a:gd name="connsiteY29" fmla="*/ 2647950 h 3009900"/>
                <a:gd name="connsiteX30" fmla="*/ 2647950 w 2838450"/>
                <a:gd name="connsiteY30" fmla="*/ 2952750 h 3009900"/>
                <a:gd name="connsiteX31" fmla="*/ 0 w 2838450"/>
                <a:gd name="connsiteY31" fmla="*/ 3009900 h 3009900"/>
                <a:gd name="connsiteX32" fmla="*/ 9 w 2838450"/>
                <a:gd name="connsiteY32" fmla="*/ 3009787 h 3009900"/>
                <a:gd name="connsiteX33" fmla="*/ 1419225 w 2838450"/>
                <a:gd name="connsiteY33" fmla="*/ 2979157 h 3009900"/>
                <a:gd name="connsiteX34" fmla="*/ 1403526 w 2838450"/>
                <a:gd name="connsiteY34" fmla="*/ 2973410 h 3009900"/>
                <a:gd name="connsiteX35" fmla="*/ 388311 w 2838450"/>
                <a:gd name="connsiteY35" fmla="*/ 1600152 h 3009900"/>
                <a:gd name="connsiteX36" fmla="*/ 385297 w 2838450"/>
                <a:gd name="connsiteY36" fmla="*/ 1540457 h 3009900"/>
                <a:gd name="connsiteX37" fmla="*/ 375769 w 2838450"/>
                <a:gd name="connsiteY37" fmla="*/ 1524000 h 3009900"/>
                <a:gd name="connsiteX38" fmla="*/ 384438 w 2838450"/>
                <a:gd name="connsiteY38" fmla="*/ 1523447 h 3009900"/>
                <a:gd name="connsiteX39" fmla="*/ 379656 w 2838450"/>
                <a:gd name="connsiteY39" fmla="*/ 1428750 h 3009900"/>
                <a:gd name="connsiteX40" fmla="*/ 1118765 w 2838450"/>
                <a:gd name="connsiteY40" fmla="*/ 38653 h 3009900"/>
                <a:gd name="connsiteX41" fmla="*/ 1160496 w 2838450"/>
                <a:gd name="connsiteY41" fmla="*/ 13301 h 3009900"/>
                <a:gd name="connsiteX42" fmla="*/ 2038350 w 2838450"/>
                <a:gd name="connsiteY42" fmla="*/ 0 h 3009900"/>
                <a:gd name="connsiteX0" fmla="*/ 2038350 w 2838450"/>
                <a:gd name="connsiteY0" fmla="*/ 0 h 3009900"/>
                <a:gd name="connsiteX1" fmla="*/ 2095500 w 2838450"/>
                <a:gd name="connsiteY1" fmla="*/ 171450 h 3009900"/>
                <a:gd name="connsiteX2" fmla="*/ 2076450 w 2838450"/>
                <a:gd name="connsiteY2" fmla="*/ 228600 h 3009900"/>
                <a:gd name="connsiteX3" fmla="*/ 1507945 w 2838450"/>
                <a:gd name="connsiteY3" fmla="*/ 250179 h 3009900"/>
                <a:gd name="connsiteX4" fmla="*/ 1219200 w 2838450"/>
                <a:gd name="connsiteY4" fmla="*/ 323850 h 3009900"/>
                <a:gd name="connsiteX5" fmla="*/ 1181100 w 2838450"/>
                <a:gd name="connsiteY5" fmla="*/ 533400 h 3009900"/>
                <a:gd name="connsiteX6" fmla="*/ 1314450 w 2838450"/>
                <a:gd name="connsiteY6" fmla="*/ 571500 h 3009900"/>
                <a:gd name="connsiteX7" fmla="*/ 1924050 w 2838450"/>
                <a:gd name="connsiteY7" fmla="*/ 533400 h 3009900"/>
                <a:gd name="connsiteX8" fmla="*/ 2019300 w 2838450"/>
                <a:gd name="connsiteY8" fmla="*/ 692150 h 3009900"/>
                <a:gd name="connsiteX9" fmla="*/ 1962150 w 2838450"/>
                <a:gd name="connsiteY9" fmla="*/ 723900 h 3009900"/>
                <a:gd name="connsiteX10" fmla="*/ 552450 w 2838450"/>
                <a:gd name="connsiteY10" fmla="*/ 914400 h 3009900"/>
                <a:gd name="connsiteX11" fmla="*/ 590550 w 2838450"/>
                <a:gd name="connsiteY11" fmla="*/ 1314450 h 3009900"/>
                <a:gd name="connsiteX12" fmla="*/ 2343150 w 2838450"/>
                <a:gd name="connsiteY12" fmla="*/ 1104900 h 3009900"/>
                <a:gd name="connsiteX13" fmla="*/ 2362200 w 2838450"/>
                <a:gd name="connsiteY13" fmla="*/ 1352550 h 3009900"/>
                <a:gd name="connsiteX14" fmla="*/ 2343150 w 2838450"/>
                <a:gd name="connsiteY14" fmla="*/ 1416050 h 3009900"/>
                <a:gd name="connsiteX15" fmla="*/ 1276350 w 2838450"/>
                <a:gd name="connsiteY15" fmla="*/ 1466850 h 3009900"/>
                <a:gd name="connsiteX16" fmla="*/ 381000 w 2838450"/>
                <a:gd name="connsiteY16" fmla="*/ 1524000 h 3009900"/>
                <a:gd name="connsiteX17" fmla="*/ 590550 w 2838450"/>
                <a:gd name="connsiteY17" fmla="*/ 1885950 h 3009900"/>
                <a:gd name="connsiteX18" fmla="*/ 1562100 w 2838450"/>
                <a:gd name="connsiteY18" fmla="*/ 1752600 h 3009900"/>
                <a:gd name="connsiteX19" fmla="*/ 1600200 w 2838450"/>
                <a:gd name="connsiteY19" fmla="*/ 2000250 h 3009900"/>
                <a:gd name="connsiteX20" fmla="*/ 1346200 w 2838450"/>
                <a:gd name="connsiteY20" fmla="*/ 2082800 h 3009900"/>
                <a:gd name="connsiteX21" fmla="*/ 800100 w 2838450"/>
                <a:gd name="connsiteY21" fmla="*/ 2171700 h 3009900"/>
                <a:gd name="connsiteX22" fmla="*/ 1162050 w 2838450"/>
                <a:gd name="connsiteY22" fmla="*/ 2387600 h 3009900"/>
                <a:gd name="connsiteX23" fmla="*/ 2400300 w 2838450"/>
                <a:gd name="connsiteY23" fmla="*/ 2152650 h 3009900"/>
                <a:gd name="connsiteX24" fmla="*/ 2838450 w 2838450"/>
                <a:gd name="connsiteY24" fmla="*/ 2114550 h 3009900"/>
                <a:gd name="connsiteX25" fmla="*/ 2781300 w 2838450"/>
                <a:gd name="connsiteY25" fmla="*/ 2362200 h 3009900"/>
                <a:gd name="connsiteX26" fmla="*/ 2647950 w 2838450"/>
                <a:gd name="connsiteY26" fmla="*/ 2400300 h 3009900"/>
                <a:gd name="connsiteX27" fmla="*/ 1257300 w 2838450"/>
                <a:gd name="connsiteY27" fmla="*/ 2667000 h 3009900"/>
                <a:gd name="connsiteX28" fmla="*/ 1504950 w 2838450"/>
                <a:gd name="connsiteY28" fmla="*/ 2819400 h 3009900"/>
                <a:gd name="connsiteX29" fmla="*/ 2647950 w 2838450"/>
                <a:gd name="connsiteY29" fmla="*/ 2647950 h 3009900"/>
                <a:gd name="connsiteX30" fmla="*/ 2647950 w 2838450"/>
                <a:gd name="connsiteY30" fmla="*/ 2952750 h 3009900"/>
                <a:gd name="connsiteX31" fmla="*/ 0 w 2838450"/>
                <a:gd name="connsiteY31" fmla="*/ 3009900 h 3009900"/>
                <a:gd name="connsiteX32" fmla="*/ 9 w 2838450"/>
                <a:gd name="connsiteY32" fmla="*/ 3009787 h 3009900"/>
                <a:gd name="connsiteX33" fmla="*/ 1419225 w 2838450"/>
                <a:gd name="connsiteY33" fmla="*/ 2979157 h 3009900"/>
                <a:gd name="connsiteX34" fmla="*/ 1403526 w 2838450"/>
                <a:gd name="connsiteY34" fmla="*/ 2973410 h 3009900"/>
                <a:gd name="connsiteX35" fmla="*/ 388311 w 2838450"/>
                <a:gd name="connsiteY35" fmla="*/ 1600152 h 3009900"/>
                <a:gd name="connsiteX36" fmla="*/ 385297 w 2838450"/>
                <a:gd name="connsiteY36" fmla="*/ 1540457 h 3009900"/>
                <a:gd name="connsiteX37" fmla="*/ 375769 w 2838450"/>
                <a:gd name="connsiteY37" fmla="*/ 1524000 h 3009900"/>
                <a:gd name="connsiteX38" fmla="*/ 384438 w 2838450"/>
                <a:gd name="connsiteY38" fmla="*/ 1523447 h 3009900"/>
                <a:gd name="connsiteX39" fmla="*/ 379656 w 2838450"/>
                <a:gd name="connsiteY39" fmla="*/ 1428750 h 3009900"/>
                <a:gd name="connsiteX40" fmla="*/ 1118765 w 2838450"/>
                <a:gd name="connsiteY40" fmla="*/ 38653 h 3009900"/>
                <a:gd name="connsiteX41" fmla="*/ 1160496 w 2838450"/>
                <a:gd name="connsiteY41" fmla="*/ 13301 h 3009900"/>
                <a:gd name="connsiteX42" fmla="*/ 2038350 w 2838450"/>
                <a:gd name="connsiteY42" fmla="*/ 0 h 3009900"/>
                <a:gd name="connsiteX0" fmla="*/ 2038350 w 2848971"/>
                <a:gd name="connsiteY0" fmla="*/ 0 h 3009900"/>
                <a:gd name="connsiteX1" fmla="*/ 2095500 w 2848971"/>
                <a:gd name="connsiteY1" fmla="*/ 171450 h 3009900"/>
                <a:gd name="connsiteX2" fmla="*/ 2076450 w 2848971"/>
                <a:gd name="connsiteY2" fmla="*/ 228600 h 3009900"/>
                <a:gd name="connsiteX3" fmla="*/ 1507945 w 2848971"/>
                <a:gd name="connsiteY3" fmla="*/ 250179 h 3009900"/>
                <a:gd name="connsiteX4" fmla="*/ 1219200 w 2848971"/>
                <a:gd name="connsiteY4" fmla="*/ 323850 h 3009900"/>
                <a:gd name="connsiteX5" fmla="*/ 1181100 w 2848971"/>
                <a:gd name="connsiteY5" fmla="*/ 533400 h 3009900"/>
                <a:gd name="connsiteX6" fmla="*/ 1314450 w 2848971"/>
                <a:gd name="connsiteY6" fmla="*/ 571500 h 3009900"/>
                <a:gd name="connsiteX7" fmla="*/ 1924050 w 2848971"/>
                <a:gd name="connsiteY7" fmla="*/ 533400 h 3009900"/>
                <a:gd name="connsiteX8" fmla="*/ 2019300 w 2848971"/>
                <a:gd name="connsiteY8" fmla="*/ 692150 h 3009900"/>
                <a:gd name="connsiteX9" fmla="*/ 1962150 w 2848971"/>
                <a:gd name="connsiteY9" fmla="*/ 723900 h 3009900"/>
                <a:gd name="connsiteX10" fmla="*/ 552450 w 2848971"/>
                <a:gd name="connsiteY10" fmla="*/ 914400 h 3009900"/>
                <a:gd name="connsiteX11" fmla="*/ 590550 w 2848971"/>
                <a:gd name="connsiteY11" fmla="*/ 1314450 h 3009900"/>
                <a:gd name="connsiteX12" fmla="*/ 2343150 w 2848971"/>
                <a:gd name="connsiteY12" fmla="*/ 1104900 h 3009900"/>
                <a:gd name="connsiteX13" fmla="*/ 2362200 w 2848971"/>
                <a:gd name="connsiteY13" fmla="*/ 1352550 h 3009900"/>
                <a:gd name="connsiteX14" fmla="*/ 2343150 w 2848971"/>
                <a:gd name="connsiteY14" fmla="*/ 1416050 h 3009900"/>
                <a:gd name="connsiteX15" fmla="*/ 1276350 w 2848971"/>
                <a:gd name="connsiteY15" fmla="*/ 1466850 h 3009900"/>
                <a:gd name="connsiteX16" fmla="*/ 381000 w 2848971"/>
                <a:gd name="connsiteY16" fmla="*/ 1524000 h 3009900"/>
                <a:gd name="connsiteX17" fmla="*/ 590550 w 2848971"/>
                <a:gd name="connsiteY17" fmla="*/ 1885950 h 3009900"/>
                <a:gd name="connsiteX18" fmla="*/ 1562100 w 2848971"/>
                <a:gd name="connsiteY18" fmla="*/ 1752600 h 3009900"/>
                <a:gd name="connsiteX19" fmla="*/ 1600200 w 2848971"/>
                <a:gd name="connsiteY19" fmla="*/ 2000250 h 3009900"/>
                <a:gd name="connsiteX20" fmla="*/ 1346200 w 2848971"/>
                <a:gd name="connsiteY20" fmla="*/ 2082800 h 3009900"/>
                <a:gd name="connsiteX21" fmla="*/ 800100 w 2848971"/>
                <a:gd name="connsiteY21" fmla="*/ 2171700 h 3009900"/>
                <a:gd name="connsiteX22" fmla="*/ 1162050 w 2848971"/>
                <a:gd name="connsiteY22" fmla="*/ 2387600 h 3009900"/>
                <a:gd name="connsiteX23" fmla="*/ 2400300 w 2848971"/>
                <a:gd name="connsiteY23" fmla="*/ 2152650 h 3009900"/>
                <a:gd name="connsiteX24" fmla="*/ 2838450 w 2848971"/>
                <a:gd name="connsiteY24" fmla="*/ 2114550 h 3009900"/>
                <a:gd name="connsiteX25" fmla="*/ 2781300 w 2848971"/>
                <a:gd name="connsiteY25" fmla="*/ 2362200 h 3009900"/>
                <a:gd name="connsiteX26" fmla="*/ 2647950 w 2848971"/>
                <a:gd name="connsiteY26" fmla="*/ 2400300 h 3009900"/>
                <a:gd name="connsiteX27" fmla="*/ 1257300 w 2848971"/>
                <a:gd name="connsiteY27" fmla="*/ 2667000 h 3009900"/>
                <a:gd name="connsiteX28" fmla="*/ 1504950 w 2848971"/>
                <a:gd name="connsiteY28" fmla="*/ 2819400 h 3009900"/>
                <a:gd name="connsiteX29" fmla="*/ 2647950 w 2848971"/>
                <a:gd name="connsiteY29" fmla="*/ 2647950 h 3009900"/>
                <a:gd name="connsiteX30" fmla="*/ 2647950 w 2848971"/>
                <a:gd name="connsiteY30" fmla="*/ 2952750 h 3009900"/>
                <a:gd name="connsiteX31" fmla="*/ 0 w 2848971"/>
                <a:gd name="connsiteY31" fmla="*/ 3009900 h 3009900"/>
                <a:gd name="connsiteX32" fmla="*/ 9 w 2848971"/>
                <a:gd name="connsiteY32" fmla="*/ 3009787 h 3009900"/>
                <a:gd name="connsiteX33" fmla="*/ 1419225 w 2848971"/>
                <a:gd name="connsiteY33" fmla="*/ 2979157 h 3009900"/>
                <a:gd name="connsiteX34" fmla="*/ 1403526 w 2848971"/>
                <a:gd name="connsiteY34" fmla="*/ 2973410 h 3009900"/>
                <a:gd name="connsiteX35" fmla="*/ 388311 w 2848971"/>
                <a:gd name="connsiteY35" fmla="*/ 1600152 h 3009900"/>
                <a:gd name="connsiteX36" fmla="*/ 385297 w 2848971"/>
                <a:gd name="connsiteY36" fmla="*/ 1540457 h 3009900"/>
                <a:gd name="connsiteX37" fmla="*/ 375769 w 2848971"/>
                <a:gd name="connsiteY37" fmla="*/ 1524000 h 3009900"/>
                <a:gd name="connsiteX38" fmla="*/ 384438 w 2848971"/>
                <a:gd name="connsiteY38" fmla="*/ 1523447 h 3009900"/>
                <a:gd name="connsiteX39" fmla="*/ 379656 w 2848971"/>
                <a:gd name="connsiteY39" fmla="*/ 1428750 h 3009900"/>
                <a:gd name="connsiteX40" fmla="*/ 1118765 w 2848971"/>
                <a:gd name="connsiteY40" fmla="*/ 38653 h 3009900"/>
                <a:gd name="connsiteX41" fmla="*/ 1160496 w 2848971"/>
                <a:gd name="connsiteY41" fmla="*/ 13301 h 3009900"/>
                <a:gd name="connsiteX42" fmla="*/ 2038350 w 2848971"/>
                <a:gd name="connsiteY42" fmla="*/ 0 h 3009900"/>
                <a:gd name="connsiteX0" fmla="*/ 2038350 w 2857500"/>
                <a:gd name="connsiteY0" fmla="*/ 0 h 3009900"/>
                <a:gd name="connsiteX1" fmla="*/ 2095500 w 2857500"/>
                <a:gd name="connsiteY1" fmla="*/ 171450 h 3009900"/>
                <a:gd name="connsiteX2" fmla="*/ 2076450 w 2857500"/>
                <a:gd name="connsiteY2" fmla="*/ 228600 h 3009900"/>
                <a:gd name="connsiteX3" fmla="*/ 1507945 w 2857500"/>
                <a:gd name="connsiteY3" fmla="*/ 250179 h 3009900"/>
                <a:gd name="connsiteX4" fmla="*/ 1219200 w 2857500"/>
                <a:gd name="connsiteY4" fmla="*/ 323850 h 3009900"/>
                <a:gd name="connsiteX5" fmla="*/ 1181100 w 2857500"/>
                <a:gd name="connsiteY5" fmla="*/ 533400 h 3009900"/>
                <a:gd name="connsiteX6" fmla="*/ 1314450 w 2857500"/>
                <a:gd name="connsiteY6" fmla="*/ 571500 h 3009900"/>
                <a:gd name="connsiteX7" fmla="*/ 1924050 w 2857500"/>
                <a:gd name="connsiteY7" fmla="*/ 533400 h 3009900"/>
                <a:gd name="connsiteX8" fmla="*/ 2019300 w 2857500"/>
                <a:gd name="connsiteY8" fmla="*/ 692150 h 3009900"/>
                <a:gd name="connsiteX9" fmla="*/ 1962150 w 2857500"/>
                <a:gd name="connsiteY9" fmla="*/ 723900 h 3009900"/>
                <a:gd name="connsiteX10" fmla="*/ 552450 w 2857500"/>
                <a:gd name="connsiteY10" fmla="*/ 914400 h 3009900"/>
                <a:gd name="connsiteX11" fmla="*/ 590550 w 2857500"/>
                <a:gd name="connsiteY11" fmla="*/ 1314450 h 3009900"/>
                <a:gd name="connsiteX12" fmla="*/ 2343150 w 2857500"/>
                <a:gd name="connsiteY12" fmla="*/ 1104900 h 3009900"/>
                <a:gd name="connsiteX13" fmla="*/ 2362200 w 2857500"/>
                <a:gd name="connsiteY13" fmla="*/ 1352550 h 3009900"/>
                <a:gd name="connsiteX14" fmla="*/ 2343150 w 2857500"/>
                <a:gd name="connsiteY14" fmla="*/ 1416050 h 3009900"/>
                <a:gd name="connsiteX15" fmla="*/ 1276350 w 2857500"/>
                <a:gd name="connsiteY15" fmla="*/ 1466850 h 3009900"/>
                <a:gd name="connsiteX16" fmla="*/ 381000 w 2857500"/>
                <a:gd name="connsiteY16" fmla="*/ 1524000 h 3009900"/>
                <a:gd name="connsiteX17" fmla="*/ 590550 w 2857500"/>
                <a:gd name="connsiteY17" fmla="*/ 1885950 h 3009900"/>
                <a:gd name="connsiteX18" fmla="*/ 1562100 w 2857500"/>
                <a:gd name="connsiteY18" fmla="*/ 1752600 h 3009900"/>
                <a:gd name="connsiteX19" fmla="*/ 1600200 w 2857500"/>
                <a:gd name="connsiteY19" fmla="*/ 2000250 h 3009900"/>
                <a:gd name="connsiteX20" fmla="*/ 1346200 w 2857500"/>
                <a:gd name="connsiteY20" fmla="*/ 2082800 h 3009900"/>
                <a:gd name="connsiteX21" fmla="*/ 800100 w 2857500"/>
                <a:gd name="connsiteY21" fmla="*/ 2171700 h 3009900"/>
                <a:gd name="connsiteX22" fmla="*/ 1162050 w 2857500"/>
                <a:gd name="connsiteY22" fmla="*/ 2387600 h 3009900"/>
                <a:gd name="connsiteX23" fmla="*/ 2400300 w 2857500"/>
                <a:gd name="connsiteY23" fmla="*/ 2152650 h 3009900"/>
                <a:gd name="connsiteX24" fmla="*/ 2838450 w 2857500"/>
                <a:gd name="connsiteY24" fmla="*/ 2114550 h 3009900"/>
                <a:gd name="connsiteX25" fmla="*/ 2781300 w 2857500"/>
                <a:gd name="connsiteY25" fmla="*/ 2362200 h 3009900"/>
                <a:gd name="connsiteX26" fmla="*/ 2647950 w 2857500"/>
                <a:gd name="connsiteY26" fmla="*/ 2400300 h 3009900"/>
                <a:gd name="connsiteX27" fmla="*/ 1257300 w 2857500"/>
                <a:gd name="connsiteY27" fmla="*/ 2667000 h 3009900"/>
                <a:gd name="connsiteX28" fmla="*/ 1504950 w 2857500"/>
                <a:gd name="connsiteY28" fmla="*/ 2819400 h 3009900"/>
                <a:gd name="connsiteX29" fmla="*/ 2647950 w 2857500"/>
                <a:gd name="connsiteY29" fmla="*/ 2647950 h 3009900"/>
                <a:gd name="connsiteX30" fmla="*/ 2647950 w 2857500"/>
                <a:gd name="connsiteY30" fmla="*/ 2952750 h 3009900"/>
                <a:gd name="connsiteX31" fmla="*/ 0 w 2857500"/>
                <a:gd name="connsiteY31" fmla="*/ 3009900 h 3009900"/>
                <a:gd name="connsiteX32" fmla="*/ 9 w 2857500"/>
                <a:gd name="connsiteY32" fmla="*/ 3009787 h 3009900"/>
                <a:gd name="connsiteX33" fmla="*/ 1419225 w 2857500"/>
                <a:gd name="connsiteY33" fmla="*/ 2979157 h 3009900"/>
                <a:gd name="connsiteX34" fmla="*/ 1403526 w 2857500"/>
                <a:gd name="connsiteY34" fmla="*/ 2973410 h 3009900"/>
                <a:gd name="connsiteX35" fmla="*/ 388311 w 2857500"/>
                <a:gd name="connsiteY35" fmla="*/ 1600152 h 3009900"/>
                <a:gd name="connsiteX36" fmla="*/ 385297 w 2857500"/>
                <a:gd name="connsiteY36" fmla="*/ 1540457 h 3009900"/>
                <a:gd name="connsiteX37" fmla="*/ 375769 w 2857500"/>
                <a:gd name="connsiteY37" fmla="*/ 1524000 h 3009900"/>
                <a:gd name="connsiteX38" fmla="*/ 384438 w 2857500"/>
                <a:gd name="connsiteY38" fmla="*/ 1523447 h 3009900"/>
                <a:gd name="connsiteX39" fmla="*/ 379656 w 2857500"/>
                <a:gd name="connsiteY39" fmla="*/ 1428750 h 3009900"/>
                <a:gd name="connsiteX40" fmla="*/ 1118765 w 2857500"/>
                <a:gd name="connsiteY40" fmla="*/ 38653 h 3009900"/>
                <a:gd name="connsiteX41" fmla="*/ 1160496 w 2857500"/>
                <a:gd name="connsiteY41" fmla="*/ 13301 h 3009900"/>
                <a:gd name="connsiteX42" fmla="*/ 2038350 w 2857500"/>
                <a:gd name="connsiteY42" fmla="*/ 0 h 3009900"/>
                <a:gd name="connsiteX0" fmla="*/ 2038350 w 2851406"/>
                <a:gd name="connsiteY0" fmla="*/ 0 h 3009900"/>
                <a:gd name="connsiteX1" fmla="*/ 2095500 w 2851406"/>
                <a:gd name="connsiteY1" fmla="*/ 171450 h 3009900"/>
                <a:gd name="connsiteX2" fmla="*/ 2076450 w 2851406"/>
                <a:gd name="connsiteY2" fmla="*/ 228600 h 3009900"/>
                <a:gd name="connsiteX3" fmla="*/ 1507945 w 2851406"/>
                <a:gd name="connsiteY3" fmla="*/ 250179 h 3009900"/>
                <a:gd name="connsiteX4" fmla="*/ 1219200 w 2851406"/>
                <a:gd name="connsiteY4" fmla="*/ 323850 h 3009900"/>
                <a:gd name="connsiteX5" fmla="*/ 1181100 w 2851406"/>
                <a:gd name="connsiteY5" fmla="*/ 533400 h 3009900"/>
                <a:gd name="connsiteX6" fmla="*/ 1314450 w 2851406"/>
                <a:gd name="connsiteY6" fmla="*/ 571500 h 3009900"/>
                <a:gd name="connsiteX7" fmla="*/ 1924050 w 2851406"/>
                <a:gd name="connsiteY7" fmla="*/ 533400 h 3009900"/>
                <a:gd name="connsiteX8" fmla="*/ 2019300 w 2851406"/>
                <a:gd name="connsiteY8" fmla="*/ 692150 h 3009900"/>
                <a:gd name="connsiteX9" fmla="*/ 1962150 w 2851406"/>
                <a:gd name="connsiteY9" fmla="*/ 723900 h 3009900"/>
                <a:gd name="connsiteX10" fmla="*/ 552450 w 2851406"/>
                <a:gd name="connsiteY10" fmla="*/ 914400 h 3009900"/>
                <a:gd name="connsiteX11" fmla="*/ 590550 w 2851406"/>
                <a:gd name="connsiteY11" fmla="*/ 1314450 h 3009900"/>
                <a:gd name="connsiteX12" fmla="*/ 2343150 w 2851406"/>
                <a:gd name="connsiteY12" fmla="*/ 1104900 h 3009900"/>
                <a:gd name="connsiteX13" fmla="*/ 2362200 w 2851406"/>
                <a:gd name="connsiteY13" fmla="*/ 1352550 h 3009900"/>
                <a:gd name="connsiteX14" fmla="*/ 2343150 w 2851406"/>
                <a:gd name="connsiteY14" fmla="*/ 1416050 h 3009900"/>
                <a:gd name="connsiteX15" fmla="*/ 1276350 w 2851406"/>
                <a:gd name="connsiteY15" fmla="*/ 1466850 h 3009900"/>
                <a:gd name="connsiteX16" fmla="*/ 381000 w 2851406"/>
                <a:gd name="connsiteY16" fmla="*/ 1524000 h 3009900"/>
                <a:gd name="connsiteX17" fmla="*/ 590550 w 2851406"/>
                <a:gd name="connsiteY17" fmla="*/ 1885950 h 3009900"/>
                <a:gd name="connsiteX18" fmla="*/ 1562100 w 2851406"/>
                <a:gd name="connsiteY18" fmla="*/ 1752600 h 3009900"/>
                <a:gd name="connsiteX19" fmla="*/ 1600200 w 2851406"/>
                <a:gd name="connsiteY19" fmla="*/ 2000250 h 3009900"/>
                <a:gd name="connsiteX20" fmla="*/ 1346200 w 2851406"/>
                <a:gd name="connsiteY20" fmla="*/ 2082800 h 3009900"/>
                <a:gd name="connsiteX21" fmla="*/ 800100 w 2851406"/>
                <a:gd name="connsiteY21" fmla="*/ 2171700 h 3009900"/>
                <a:gd name="connsiteX22" fmla="*/ 1162050 w 2851406"/>
                <a:gd name="connsiteY22" fmla="*/ 2387600 h 3009900"/>
                <a:gd name="connsiteX23" fmla="*/ 2400300 w 2851406"/>
                <a:gd name="connsiteY23" fmla="*/ 2152650 h 3009900"/>
                <a:gd name="connsiteX24" fmla="*/ 2838450 w 2851406"/>
                <a:gd name="connsiteY24" fmla="*/ 2114550 h 3009900"/>
                <a:gd name="connsiteX25" fmla="*/ 2749550 w 2851406"/>
                <a:gd name="connsiteY25" fmla="*/ 2330450 h 3009900"/>
                <a:gd name="connsiteX26" fmla="*/ 2647950 w 2851406"/>
                <a:gd name="connsiteY26" fmla="*/ 2400300 h 3009900"/>
                <a:gd name="connsiteX27" fmla="*/ 1257300 w 2851406"/>
                <a:gd name="connsiteY27" fmla="*/ 2667000 h 3009900"/>
                <a:gd name="connsiteX28" fmla="*/ 1504950 w 2851406"/>
                <a:gd name="connsiteY28" fmla="*/ 2819400 h 3009900"/>
                <a:gd name="connsiteX29" fmla="*/ 2647950 w 2851406"/>
                <a:gd name="connsiteY29" fmla="*/ 2647950 h 3009900"/>
                <a:gd name="connsiteX30" fmla="*/ 2647950 w 2851406"/>
                <a:gd name="connsiteY30" fmla="*/ 2952750 h 3009900"/>
                <a:gd name="connsiteX31" fmla="*/ 0 w 2851406"/>
                <a:gd name="connsiteY31" fmla="*/ 3009900 h 3009900"/>
                <a:gd name="connsiteX32" fmla="*/ 9 w 2851406"/>
                <a:gd name="connsiteY32" fmla="*/ 3009787 h 3009900"/>
                <a:gd name="connsiteX33" fmla="*/ 1419225 w 2851406"/>
                <a:gd name="connsiteY33" fmla="*/ 2979157 h 3009900"/>
                <a:gd name="connsiteX34" fmla="*/ 1403526 w 2851406"/>
                <a:gd name="connsiteY34" fmla="*/ 2973410 h 3009900"/>
                <a:gd name="connsiteX35" fmla="*/ 388311 w 2851406"/>
                <a:gd name="connsiteY35" fmla="*/ 1600152 h 3009900"/>
                <a:gd name="connsiteX36" fmla="*/ 385297 w 2851406"/>
                <a:gd name="connsiteY36" fmla="*/ 1540457 h 3009900"/>
                <a:gd name="connsiteX37" fmla="*/ 375769 w 2851406"/>
                <a:gd name="connsiteY37" fmla="*/ 1524000 h 3009900"/>
                <a:gd name="connsiteX38" fmla="*/ 384438 w 2851406"/>
                <a:gd name="connsiteY38" fmla="*/ 1523447 h 3009900"/>
                <a:gd name="connsiteX39" fmla="*/ 379656 w 2851406"/>
                <a:gd name="connsiteY39" fmla="*/ 1428750 h 3009900"/>
                <a:gd name="connsiteX40" fmla="*/ 1118765 w 2851406"/>
                <a:gd name="connsiteY40" fmla="*/ 38653 h 3009900"/>
                <a:gd name="connsiteX41" fmla="*/ 1160496 w 2851406"/>
                <a:gd name="connsiteY41" fmla="*/ 13301 h 3009900"/>
                <a:gd name="connsiteX42" fmla="*/ 2038350 w 2851406"/>
                <a:gd name="connsiteY42" fmla="*/ 0 h 3009900"/>
                <a:gd name="connsiteX0" fmla="*/ 2038350 w 2851406"/>
                <a:gd name="connsiteY0" fmla="*/ 0 h 3009900"/>
                <a:gd name="connsiteX1" fmla="*/ 2095500 w 2851406"/>
                <a:gd name="connsiteY1" fmla="*/ 171450 h 3009900"/>
                <a:gd name="connsiteX2" fmla="*/ 2076450 w 2851406"/>
                <a:gd name="connsiteY2" fmla="*/ 228600 h 3009900"/>
                <a:gd name="connsiteX3" fmla="*/ 1507945 w 2851406"/>
                <a:gd name="connsiteY3" fmla="*/ 250179 h 3009900"/>
                <a:gd name="connsiteX4" fmla="*/ 1219200 w 2851406"/>
                <a:gd name="connsiteY4" fmla="*/ 323850 h 3009900"/>
                <a:gd name="connsiteX5" fmla="*/ 1181100 w 2851406"/>
                <a:gd name="connsiteY5" fmla="*/ 533400 h 3009900"/>
                <a:gd name="connsiteX6" fmla="*/ 1314450 w 2851406"/>
                <a:gd name="connsiteY6" fmla="*/ 571500 h 3009900"/>
                <a:gd name="connsiteX7" fmla="*/ 1924050 w 2851406"/>
                <a:gd name="connsiteY7" fmla="*/ 533400 h 3009900"/>
                <a:gd name="connsiteX8" fmla="*/ 2019300 w 2851406"/>
                <a:gd name="connsiteY8" fmla="*/ 692150 h 3009900"/>
                <a:gd name="connsiteX9" fmla="*/ 1962150 w 2851406"/>
                <a:gd name="connsiteY9" fmla="*/ 723900 h 3009900"/>
                <a:gd name="connsiteX10" fmla="*/ 552450 w 2851406"/>
                <a:gd name="connsiteY10" fmla="*/ 914400 h 3009900"/>
                <a:gd name="connsiteX11" fmla="*/ 590550 w 2851406"/>
                <a:gd name="connsiteY11" fmla="*/ 1314450 h 3009900"/>
                <a:gd name="connsiteX12" fmla="*/ 2343150 w 2851406"/>
                <a:gd name="connsiteY12" fmla="*/ 1104900 h 3009900"/>
                <a:gd name="connsiteX13" fmla="*/ 2362200 w 2851406"/>
                <a:gd name="connsiteY13" fmla="*/ 1352550 h 3009900"/>
                <a:gd name="connsiteX14" fmla="*/ 2343150 w 2851406"/>
                <a:gd name="connsiteY14" fmla="*/ 1416050 h 3009900"/>
                <a:gd name="connsiteX15" fmla="*/ 1276350 w 2851406"/>
                <a:gd name="connsiteY15" fmla="*/ 1466850 h 3009900"/>
                <a:gd name="connsiteX16" fmla="*/ 381000 w 2851406"/>
                <a:gd name="connsiteY16" fmla="*/ 1524000 h 3009900"/>
                <a:gd name="connsiteX17" fmla="*/ 590550 w 2851406"/>
                <a:gd name="connsiteY17" fmla="*/ 1885950 h 3009900"/>
                <a:gd name="connsiteX18" fmla="*/ 1562100 w 2851406"/>
                <a:gd name="connsiteY18" fmla="*/ 1752600 h 3009900"/>
                <a:gd name="connsiteX19" fmla="*/ 1600200 w 2851406"/>
                <a:gd name="connsiteY19" fmla="*/ 2000250 h 3009900"/>
                <a:gd name="connsiteX20" fmla="*/ 1346200 w 2851406"/>
                <a:gd name="connsiteY20" fmla="*/ 2082800 h 3009900"/>
                <a:gd name="connsiteX21" fmla="*/ 800100 w 2851406"/>
                <a:gd name="connsiteY21" fmla="*/ 2171700 h 3009900"/>
                <a:gd name="connsiteX22" fmla="*/ 1162050 w 2851406"/>
                <a:gd name="connsiteY22" fmla="*/ 2387600 h 3009900"/>
                <a:gd name="connsiteX23" fmla="*/ 2400300 w 2851406"/>
                <a:gd name="connsiteY23" fmla="*/ 2152650 h 3009900"/>
                <a:gd name="connsiteX24" fmla="*/ 2838450 w 2851406"/>
                <a:gd name="connsiteY24" fmla="*/ 2114550 h 3009900"/>
                <a:gd name="connsiteX25" fmla="*/ 2749550 w 2851406"/>
                <a:gd name="connsiteY25" fmla="*/ 2330450 h 3009900"/>
                <a:gd name="connsiteX26" fmla="*/ 2432050 w 2851406"/>
                <a:gd name="connsiteY26" fmla="*/ 2400300 h 3009900"/>
                <a:gd name="connsiteX27" fmla="*/ 1257300 w 2851406"/>
                <a:gd name="connsiteY27" fmla="*/ 2667000 h 3009900"/>
                <a:gd name="connsiteX28" fmla="*/ 1504950 w 2851406"/>
                <a:gd name="connsiteY28" fmla="*/ 2819400 h 3009900"/>
                <a:gd name="connsiteX29" fmla="*/ 2647950 w 2851406"/>
                <a:gd name="connsiteY29" fmla="*/ 2647950 h 3009900"/>
                <a:gd name="connsiteX30" fmla="*/ 2647950 w 2851406"/>
                <a:gd name="connsiteY30" fmla="*/ 2952750 h 3009900"/>
                <a:gd name="connsiteX31" fmla="*/ 0 w 2851406"/>
                <a:gd name="connsiteY31" fmla="*/ 3009900 h 3009900"/>
                <a:gd name="connsiteX32" fmla="*/ 9 w 2851406"/>
                <a:gd name="connsiteY32" fmla="*/ 3009787 h 3009900"/>
                <a:gd name="connsiteX33" fmla="*/ 1419225 w 2851406"/>
                <a:gd name="connsiteY33" fmla="*/ 2979157 h 3009900"/>
                <a:gd name="connsiteX34" fmla="*/ 1403526 w 2851406"/>
                <a:gd name="connsiteY34" fmla="*/ 2973410 h 3009900"/>
                <a:gd name="connsiteX35" fmla="*/ 388311 w 2851406"/>
                <a:gd name="connsiteY35" fmla="*/ 1600152 h 3009900"/>
                <a:gd name="connsiteX36" fmla="*/ 385297 w 2851406"/>
                <a:gd name="connsiteY36" fmla="*/ 1540457 h 3009900"/>
                <a:gd name="connsiteX37" fmla="*/ 375769 w 2851406"/>
                <a:gd name="connsiteY37" fmla="*/ 1524000 h 3009900"/>
                <a:gd name="connsiteX38" fmla="*/ 384438 w 2851406"/>
                <a:gd name="connsiteY38" fmla="*/ 1523447 h 3009900"/>
                <a:gd name="connsiteX39" fmla="*/ 379656 w 2851406"/>
                <a:gd name="connsiteY39" fmla="*/ 1428750 h 3009900"/>
                <a:gd name="connsiteX40" fmla="*/ 1118765 w 2851406"/>
                <a:gd name="connsiteY40" fmla="*/ 38653 h 3009900"/>
                <a:gd name="connsiteX41" fmla="*/ 1160496 w 2851406"/>
                <a:gd name="connsiteY41" fmla="*/ 13301 h 3009900"/>
                <a:gd name="connsiteX42" fmla="*/ 2038350 w 2851406"/>
                <a:gd name="connsiteY42" fmla="*/ 0 h 3009900"/>
                <a:gd name="connsiteX0" fmla="*/ 2038350 w 2851406"/>
                <a:gd name="connsiteY0" fmla="*/ 0 h 3009900"/>
                <a:gd name="connsiteX1" fmla="*/ 2095500 w 2851406"/>
                <a:gd name="connsiteY1" fmla="*/ 171450 h 3009900"/>
                <a:gd name="connsiteX2" fmla="*/ 2076450 w 2851406"/>
                <a:gd name="connsiteY2" fmla="*/ 228600 h 3009900"/>
                <a:gd name="connsiteX3" fmla="*/ 1507945 w 2851406"/>
                <a:gd name="connsiteY3" fmla="*/ 250179 h 3009900"/>
                <a:gd name="connsiteX4" fmla="*/ 1219200 w 2851406"/>
                <a:gd name="connsiteY4" fmla="*/ 323850 h 3009900"/>
                <a:gd name="connsiteX5" fmla="*/ 1181100 w 2851406"/>
                <a:gd name="connsiteY5" fmla="*/ 533400 h 3009900"/>
                <a:gd name="connsiteX6" fmla="*/ 1314450 w 2851406"/>
                <a:gd name="connsiteY6" fmla="*/ 571500 h 3009900"/>
                <a:gd name="connsiteX7" fmla="*/ 1924050 w 2851406"/>
                <a:gd name="connsiteY7" fmla="*/ 533400 h 3009900"/>
                <a:gd name="connsiteX8" fmla="*/ 2019300 w 2851406"/>
                <a:gd name="connsiteY8" fmla="*/ 692150 h 3009900"/>
                <a:gd name="connsiteX9" fmla="*/ 1962150 w 2851406"/>
                <a:gd name="connsiteY9" fmla="*/ 723900 h 3009900"/>
                <a:gd name="connsiteX10" fmla="*/ 552450 w 2851406"/>
                <a:gd name="connsiteY10" fmla="*/ 914400 h 3009900"/>
                <a:gd name="connsiteX11" fmla="*/ 590550 w 2851406"/>
                <a:gd name="connsiteY11" fmla="*/ 1314450 h 3009900"/>
                <a:gd name="connsiteX12" fmla="*/ 2343150 w 2851406"/>
                <a:gd name="connsiteY12" fmla="*/ 1104900 h 3009900"/>
                <a:gd name="connsiteX13" fmla="*/ 2362200 w 2851406"/>
                <a:gd name="connsiteY13" fmla="*/ 1352550 h 3009900"/>
                <a:gd name="connsiteX14" fmla="*/ 2343150 w 2851406"/>
                <a:gd name="connsiteY14" fmla="*/ 1416050 h 3009900"/>
                <a:gd name="connsiteX15" fmla="*/ 1276350 w 2851406"/>
                <a:gd name="connsiteY15" fmla="*/ 1466850 h 3009900"/>
                <a:gd name="connsiteX16" fmla="*/ 381000 w 2851406"/>
                <a:gd name="connsiteY16" fmla="*/ 1524000 h 3009900"/>
                <a:gd name="connsiteX17" fmla="*/ 590550 w 2851406"/>
                <a:gd name="connsiteY17" fmla="*/ 1885950 h 3009900"/>
                <a:gd name="connsiteX18" fmla="*/ 1562100 w 2851406"/>
                <a:gd name="connsiteY18" fmla="*/ 1752600 h 3009900"/>
                <a:gd name="connsiteX19" fmla="*/ 1600200 w 2851406"/>
                <a:gd name="connsiteY19" fmla="*/ 2000250 h 3009900"/>
                <a:gd name="connsiteX20" fmla="*/ 1346200 w 2851406"/>
                <a:gd name="connsiteY20" fmla="*/ 2082800 h 3009900"/>
                <a:gd name="connsiteX21" fmla="*/ 800100 w 2851406"/>
                <a:gd name="connsiteY21" fmla="*/ 2171700 h 3009900"/>
                <a:gd name="connsiteX22" fmla="*/ 1162050 w 2851406"/>
                <a:gd name="connsiteY22" fmla="*/ 2387600 h 3009900"/>
                <a:gd name="connsiteX23" fmla="*/ 2400300 w 2851406"/>
                <a:gd name="connsiteY23" fmla="*/ 2152650 h 3009900"/>
                <a:gd name="connsiteX24" fmla="*/ 2838450 w 2851406"/>
                <a:gd name="connsiteY24" fmla="*/ 2114550 h 3009900"/>
                <a:gd name="connsiteX25" fmla="*/ 2749550 w 2851406"/>
                <a:gd name="connsiteY25" fmla="*/ 2330450 h 3009900"/>
                <a:gd name="connsiteX26" fmla="*/ 2432050 w 2851406"/>
                <a:gd name="connsiteY26" fmla="*/ 2400300 h 3009900"/>
                <a:gd name="connsiteX27" fmla="*/ 1257300 w 2851406"/>
                <a:gd name="connsiteY27" fmla="*/ 2667000 h 3009900"/>
                <a:gd name="connsiteX28" fmla="*/ 1504950 w 2851406"/>
                <a:gd name="connsiteY28" fmla="*/ 2819400 h 3009900"/>
                <a:gd name="connsiteX29" fmla="*/ 2647950 w 2851406"/>
                <a:gd name="connsiteY29" fmla="*/ 2647950 h 3009900"/>
                <a:gd name="connsiteX30" fmla="*/ 2647950 w 2851406"/>
                <a:gd name="connsiteY30" fmla="*/ 2952750 h 3009900"/>
                <a:gd name="connsiteX31" fmla="*/ 0 w 2851406"/>
                <a:gd name="connsiteY31" fmla="*/ 3009900 h 3009900"/>
                <a:gd name="connsiteX32" fmla="*/ 9 w 2851406"/>
                <a:gd name="connsiteY32" fmla="*/ 3009787 h 3009900"/>
                <a:gd name="connsiteX33" fmla="*/ 1419225 w 2851406"/>
                <a:gd name="connsiteY33" fmla="*/ 2979157 h 3009900"/>
                <a:gd name="connsiteX34" fmla="*/ 1403526 w 2851406"/>
                <a:gd name="connsiteY34" fmla="*/ 2973410 h 3009900"/>
                <a:gd name="connsiteX35" fmla="*/ 388311 w 2851406"/>
                <a:gd name="connsiteY35" fmla="*/ 1600152 h 3009900"/>
                <a:gd name="connsiteX36" fmla="*/ 385297 w 2851406"/>
                <a:gd name="connsiteY36" fmla="*/ 1540457 h 3009900"/>
                <a:gd name="connsiteX37" fmla="*/ 375769 w 2851406"/>
                <a:gd name="connsiteY37" fmla="*/ 1524000 h 3009900"/>
                <a:gd name="connsiteX38" fmla="*/ 384438 w 2851406"/>
                <a:gd name="connsiteY38" fmla="*/ 1523447 h 3009900"/>
                <a:gd name="connsiteX39" fmla="*/ 379656 w 2851406"/>
                <a:gd name="connsiteY39" fmla="*/ 1428750 h 3009900"/>
                <a:gd name="connsiteX40" fmla="*/ 1118765 w 2851406"/>
                <a:gd name="connsiteY40" fmla="*/ 38653 h 3009900"/>
                <a:gd name="connsiteX41" fmla="*/ 1160496 w 2851406"/>
                <a:gd name="connsiteY41" fmla="*/ 13301 h 3009900"/>
                <a:gd name="connsiteX42" fmla="*/ 2038350 w 2851406"/>
                <a:gd name="connsiteY42" fmla="*/ 0 h 3009900"/>
                <a:gd name="connsiteX0" fmla="*/ 2038350 w 2851406"/>
                <a:gd name="connsiteY0" fmla="*/ 0 h 3009900"/>
                <a:gd name="connsiteX1" fmla="*/ 2095500 w 2851406"/>
                <a:gd name="connsiteY1" fmla="*/ 171450 h 3009900"/>
                <a:gd name="connsiteX2" fmla="*/ 2076450 w 2851406"/>
                <a:gd name="connsiteY2" fmla="*/ 228600 h 3009900"/>
                <a:gd name="connsiteX3" fmla="*/ 1507945 w 2851406"/>
                <a:gd name="connsiteY3" fmla="*/ 250179 h 3009900"/>
                <a:gd name="connsiteX4" fmla="*/ 1219200 w 2851406"/>
                <a:gd name="connsiteY4" fmla="*/ 323850 h 3009900"/>
                <a:gd name="connsiteX5" fmla="*/ 1181100 w 2851406"/>
                <a:gd name="connsiteY5" fmla="*/ 533400 h 3009900"/>
                <a:gd name="connsiteX6" fmla="*/ 1314450 w 2851406"/>
                <a:gd name="connsiteY6" fmla="*/ 571500 h 3009900"/>
                <a:gd name="connsiteX7" fmla="*/ 1924050 w 2851406"/>
                <a:gd name="connsiteY7" fmla="*/ 533400 h 3009900"/>
                <a:gd name="connsiteX8" fmla="*/ 2019300 w 2851406"/>
                <a:gd name="connsiteY8" fmla="*/ 692150 h 3009900"/>
                <a:gd name="connsiteX9" fmla="*/ 1962150 w 2851406"/>
                <a:gd name="connsiteY9" fmla="*/ 723900 h 3009900"/>
                <a:gd name="connsiteX10" fmla="*/ 552450 w 2851406"/>
                <a:gd name="connsiteY10" fmla="*/ 914400 h 3009900"/>
                <a:gd name="connsiteX11" fmla="*/ 590550 w 2851406"/>
                <a:gd name="connsiteY11" fmla="*/ 1314450 h 3009900"/>
                <a:gd name="connsiteX12" fmla="*/ 2343150 w 2851406"/>
                <a:gd name="connsiteY12" fmla="*/ 1104900 h 3009900"/>
                <a:gd name="connsiteX13" fmla="*/ 2362200 w 2851406"/>
                <a:gd name="connsiteY13" fmla="*/ 1352550 h 3009900"/>
                <a:gd name="connsiteX14" fmla="*/ 2343150 w 2851406"/>
                <a:gd name="connsiteY14" fmla="*/ 1416050 h 3009900"/>
                <a:gd name="connsiteX15" fmla="*/ 1276350 w 2851406"/>
                <a:gd name="connsiteY15" fmla="*/ 1466850 h 3009900"/>
                <a:gd name="connsiteX16" fmla="*/ 381000 w 2851406"/>
                <a:gd name="connsiteY16" fmla="*/ 1524000 h 3009900"/>
                <a:gd name="connsiteX17" fmla="*/ 590550 w 2851406"/>
                <a:gd name="connsiteY17" fmla="*/ 1885950 h 3009900"/>
                <a:gd name="connsiteX18" fmla="*/ 1562100 w 2851406"/>
                <a:gd name="connsiteY18" fmla="*/ 1752600 h 3009900"/>
                <a:gd name="connsiteX19" fmla="*/ 1600200 w 2851406"/>
                <a:gd name="connsiteY19" fmla="*/ 2000250 h 3009900"/>
                <a:gd name="connsiteX20" fmla="*/ 1346200 w 2851406"/>
                <a:gd name="connsiteY20" fmla="*/ 2082800 h 3009900"/>
                <a:gd name="connsiteX21" fmla="*/ 800100 w 2851406"/>
                <a:gd name="connsiteY21" fmla="*/ 2171700 h 3009900"/>
                <a:gd name="connsiteX22" fmla="*/ 1162050 w 2851406"/>
                <a:gd name="connsiteY22" fmla="*/ 2387600 h 3009900"/>
                <a:gd name="connsiteX23" fmla="*/ 2400300 w 2851406"/>
                <a:gd name="connsiteY23" fmla="*/ 2152650 h 3009900"/>
                <a:gd name="connsiteX24" fmla="*/ 2838450 w 2851406"/>
                <a:gd name="connsiteY24" fmla="*/ 2114550 h 3009900"/>
                <a:gd name="connsiteX25" fmla="*/ 2749550 w 2851406"/>
                <a:gd name="connsiteY25" fmla="*/ 2330450 h 3009900"/>
                <a:gd name="connsiteX26" fmla="*/ 2432050 w 2851406"/>
                <a:gd name="connsiteY26" fmla="*/ 2400300 h 3009900"/>
                <a:gd name="connsiteX27" fmla="*/ 1257300 w 2851406"/>
                <a:gd name="connsiteY27" fmla="*/ 2667000 h 3009900"/>
                <a:gd name="connsiteX28" fmla="*/ 1504950 w 2851406"/>
                <a:gd name="connsiteY28" fmla="*/ 2819400 h 3009900"/>
                <a:gd name="connsiteX29" fmla="*/ 2647950 w 2851406"/>
                <a:gd name="connsiteY29" fmla="*/ 2647950 h 3009900"/>
                <a:gd name="connsiteX30" fmla="*/ 2647950 w 2851406"/>
                <a:gd name="connsiteY30" fmla="*/ 2952750 h 3009900"/>
                <a:gd name="connsiteX31" fmla="*/ 0 w 2851406"/>
                <a:gd name="connsiteY31" fmla="*/ 3009900 h 3009900"/>
                <a:gd name="connsiteX32" fmla="*/ 9 w 2851406"/>
                <a:gd name="connsiteY32" fmla="*/ 3009787 h 3009900"/>
                <a:gd name="connsiteX33" fmla="*/ 1419225 w 2851406"/>
                <a:gd name="connsiteY33" fmla="*/ 2979157 h 3009900"/>
                <a:gd name="connsiteX34" fmla="*/ 1403526 w 2851406"/>
                <a:gd name="connsiteY34" fmla="*/ 2973410 h 3009900"/>
                <a:gd name="connsiteX35" fmla="*/ 388311 w 2851406"/>
                <a:gd name="connsiteY35" fmla="*/ 1600152 h 3009900"/>
                <a:gd name="connsiteX36" fmla="*/ 385297 w 2851406"/>
                <a:gd name="connsiteY36" fmla="*/ 1540457 h 3009900"/>
                <a:gd name="connsiteX37" fmla="*/ 375769 w 2851406"/>
                <a:gd name="connsiteY37" fmla="*/ 1524000 h 3009900"/>
                <a:gd name="connsiteX38" fmla="*/ 384438 w 2851406"/>
                <a:gd name="connsiteY38" fmla="*/ 1523447 h 3009900"/>
                <a:gd name="connsiteX39" fmla="*/ 379656 w 2851406"/>
                <a:gd name="connsiteY39" fmla="*/ 1428750 h 3009900"/>
                <a:gd name="connsiteX40" fmla="*/ 1118765 w 2851406"/>
                <a:gd name="connsiteY40" fmla="*/ 38653 h 3009900"/>
                <a:gd name="connsiteX41" fmla="*/ 1160496 w 2851406"/>
                <a:gd name="connsiteY41" fmla="*/ 13301 h 3009900"/>
                <a:gd name="connsiteX42" fmla="*/ 2038350 w 2851406"/>
                <a:gd name="connsiteY42" fmla="*/ 0 h 3009900"/>
                <a:gd name="connsiteX0" fmla="*/ 2038350 w 2851406"/>
                <a:gd name="connsiteY0" fmla="*/ 0 h 3009900"/>
                <a:gd name="connsiteX1" fmla="*/ 2095500 w 2851406"/>
                <a:gd name="connsiteY1" fmla="*/ 171450 h 3009900"/>
                <a:gd name="connsiteX2" fmla="*/ 2076450 w 2851406"/>
                <a:gd name="connsiteY2" fmla="*/ 228600 h 3009900"/>
                <a:gd name="connsiteX3" fmla="*/ 1507945 w 2851406"/>
                <a:gd name="connsiteY3" fmla="*/ 250179 h 3009900"/>
                <a:gd name="connsiteX4" fmla="*/ 1219200 w 2851406"/>
                <a:gd name="connsiteY4" fmla="*/ 323850 h 3009900"/>
                <a:gd name="connsiteX5" fmla="*/ 1181100 w 2851406"/>
                <a:gd name="connsiteY5" fmla="*/ 533400 h 3009900"/>
                <a:gd name="connsiteX6" fmla="*/ 1314450 w 2851406"/>
                <a:gd name="connsiteY6" fmla="*/ 571500 h 3009900"/>
                <a:gd name="connsiteX7" fmla="*/ 1924050 w 2851406"/>
                <a:gd name="connsiteY7" fmla="*/ 533400 h 3009900"/>
                <a:gd name="connsiteX8" fmla="*/ 2019300 w 2851406"/>
                <a:gd name="connsiteY8" fmla="*/ 692150 h 3009900"/>
                <a:gd name="connsiteX9" fmla="*/ 1962150 w 2851406"/>
                <a:gd name="connsiteY9" fmla="*/ 723900 h 3009900"/>
                <a:gd name="connsiteX10" fmla="*/ 552450 w 2851406"/>
                <a:gd name="connsiteY10" fmla="*/ 914400 h 3009900"/>
                <a:gd name="connsiteX11" fmla="*/ 590550 w 2851406"/>
                <a:gd name="connsiteY11" fmla="*/ 1314450 h 3009900"/>
                <a:gd name="connsiteX12" fmla="*/ 2343150 w 2851406"/>
                <a:gd name="connsiteY12" fmla="*/ 1104900 h 3009900"/>
                <a:gd name="connsiteX13" fmla="*/ 2362200 w 2851406"/>
                <a:gd name="connsiteY13" fmla="*/ 1352550 h 3009900"/>
                <a:gd name="connsiteX14" fmla="*/ 2343150 w 2851406"/>
                <a:gd name="connsiteY14" fmla="*/ 1416050 h 3009900"/>
                <a:gd name="connsiteX15" fmla="*/ 1276350 w 2851406"/>
                <a:gd name="connsiteY15" fmla="*/ 1466850 h 3009900"/>
                <a:gd name="connsiteX16" fmla="*/ 381000 w 2851406"/>
                <a:gd name="connsiteY16" fmla="*/ 1524000 h 3009900"/>
                <a:gd name="connsiteX17" fmla="*/ 590550 w 2851406"/>
                <a:gd name="connsiteY17" fmla="*/ 1885950 h 3009900"/>
                <a:gd name="connsiteX18" fmla="*/ 1562100 w 2851406"/>
                <a:gd name="connsiteY18" fmla="*/ 1752600 h 3009900"/>
                <a:gd name="connsiteX19" fmla="*/ 1600200 w 2851406"/>
                <a:gd name="connsiteY19" fmla="*/ 2000250 h 3009900"/>
                <a:gd name="connsiteX20" fmla="*/ 1346200 w 2851406"/>
                <a:gd name="connsiteY20" fmla="*/ 2082800 h 3009900"/>
                <a:gd name="connsiteX21" fmla="*/ 800100 w 2851406"/>
                <a:gd name="connsiteY21" fmla="*/ 2171700 h 3009900"/>
                <a:gd name="connsiteX22" fmla="*/ 1162050 w 2851406"/>
                <a:gd name="connsiteY22" fmla="*/ 2387600 h 3009900"/>
                <a:gd name="connsiteX23" fmla="*/ 2400300 w 2851406"/>
                <a:gd name="connsiteY23" fmla="*/ 2152650 h 3009900"/>
                <a:gd name="connsiteX24" fmla="*/ 2838450 w 2851406"/>
                <a:gd name="connsiteY24" fmla="*/ 2114550 h 3009900"/>
                <a:gd name="connsiteX25" fmla="*/ 2749550 w 2851406"/>
                <a:gd name="connsiteY25" fmla="*/ 2330450 h 3009900"/>
                <a:gd name="connsiteX26" fmla="*/ 2432050 w 2851406"/>
                <a:gd name="connsiteY26" fmla="*/ 2400300 h 3009900"/>
                <a:gd name="connsiteX27" fmla="*/ 1257300 w 2851406"/>
                <a:gd name="connsiteY27" fmla="*/ 2667000 h 3009900"/>
                <a:gd name="connsiteX28" fmla="*/ 1504950 w 2851406"/>
                <a:gd name="connsiteY28" fmla="*/ 2819400 h 3009900"/>
                <a:gd name="connsiteX29" fmla="*/ 2647950 w 2851406"/>
                <a:gd name="connsiteY29" fmla="*/ 2647950 h 3009900"/>
                <a:gd name="connsiteX30" fmla="*/ 2647950 w 2851406"/>
                <a:gd name="connsiteY30" fmla="*/ 2952750 h 3009900"/>
                <a:gd name="connsiteX31" fmla="*/ 0 w 2851406"/>
                <a:gd name="connsiteY31" fmla="*/ 3009900 h 3009900"/>
                <a:gd name="connsiteX32" fmla="*/ 9 w 2851406"/>
                <a:gd name="connsiteY32" fmla="*/ 3009787 h 3009900"/>
                <a:gd name="connsiteX33" fmla="*/ 1419225 w 2851406"/>
                <a:gd name="connsiteY33" fmla="*/ 2979157 h 3009900"/>
                <a:gd name="connsiteX34" fmla="*/ 1403526 w 2851406"/>
                <a:gd name="connsiteY34" fmla="*/ 2973410 h 3009900"/>
                <a:gd name="connsiteX35" fmla="*/ 388311 w 2851406"/>
                <a:gd name="connsiteY35" fmla="*/ 1600152 h 3009900"/>
                <a:gd name="connsiteX36" fmla="*/ 385297 w 2851406"/>
                <a:gd name="connsiteY36" fmla="*/ 1540457 h 3009900"/>
                <a:gd name="connsiteX37" fmla="*/ 375769 w 2851406"/>
                <a:gd name="connsiteY37" fmla="*/ 1524000 h 3009900"/>
                <a:gd name="connsiteX38" fmla="*/ 384438 w 2851406"/>
                <a:gd name="connsiteY38" fmla="*/ 1523447 h 3009900"/>
                <a:gd name="connsiteX39" fmla="*/ 379656 w 2851406"/>
                <a:gd name="connsiteY39" fmla="*/ 1428750 h 3009900"/>
                <a:gd name="connsiteX40" fmla="*/ 1118765 w 2851406"/>
                <a:gd name="connsiteY40" fmla="*/ 38653 h 3009900"/>
                <a:gd name="connsiteX41" fmla="*/ 1160496 w 2851406"/>
                <a:gd name="connsiteY41" fmla="*/ 13301 h 3009900"/>
                <a:gd name="connsiteX42" fmla="*/ 2038350 w 2851406"/>
                <a:gd name="connsiteY42" fmla="*/ 0 h 3009900"/>
                <a:gd name="connsiteX0" fmla="*/ 2038350 w 2851406"/>
                <a:gd name="connsiteY0" fmla="*/ 0 h 3009900"/>
                <a:gd name="connsiteX1" fmla="*/ 2095500 w 2851406"/>
                <a:gd name="connsiteY1" fmla="*/ 171450 h 3009900"/>
                <a:gd name="connsiteX2" fmla="*/ 2076450 w 2851406"/>
                <a:gd name="connsiteY2" fmla="*/ 228600 h 3009900"/>
                <a:gd name="connsiteX3" fmla="*/ 1507945 w 2851406"/>
                <a:gd name="connsiteY3" fmla="*/ 250179 h 3009900"/>
                <a:gd name="connsiteX4" fmla="*/ 1219200 w 2851406"/>
                <a:gd name="connsiteY4" fmla="*/ 323850 h 3009900"/>
                <a:gd name="connsiteX5" fmla="*/ 1181100 w 2851406"/>
                <a:gd name="connsiteY5" fmla="*/ 533400 h 3009900"/>
                <a:gd name="connsiteX6" fmla="*/ 1314450 w 2851406"/>
                <a:gd name="connsiteY6" fmla="*/ 571500 h 3009900"/>
                <a:gd name="connsiteX7" fmla="*/ 1924050 w 2851406"/>
                <a:gd name="connsiteY7" fmla="*/ 533400 h 3009900"/>
                <a:gd name="connsiteX8" fmla="*/ 2019300 w 2851406"/>
                <a:gd name="connsiteY8" fmla="*/ 692150 h 3009900"/>
                <a:gd name="connsiteX9" fmla="*/ 1962150 w 2851406"/>
                <a:gd name="connsiteY9" fmla="*/ 723900 h 3009900"/>
                <a:gd name="connsiteX10" fmla="*/ 552450 w 2851406"/>
                <a:gd name="connsiteY10" fmla="*/ 914400 h 3009900"/>
                <a:gd name="connsiteX11" fmla="*/ 590550 w 2851406"/>
                <a:gd name="connsiteY11" fmla="*/ 1314450 h 3009900"/>
                <a:gd name="connsiteX12" fmla="*/ 2343150 w 2851406"/>
                <a:gd name="connsiteY12" fmla="*/ 1104900 h 3009900"/>
                <a:gd name="connsiteX13" fmla="*/ 2362200 w 2851406"/>
                <a:gd name="connsiteY13" fmla="*/ 1352550 h 3009900"/>
                <a:gd name="connsiteX14" fmla="*/ 2343150 w 2851406"/>
                <a:gd name="connsiteY14" fmla="*/ 1416050 h 3009900"/>
                <a:gd name="connsiteX15" fmla="*/ 1276350 w 2851406"/>
                <a:gd name="connsiteY15" fmla="*/ 1466850 h 3009900"/>
                <a:gd name="connsiteX16" fmla="*/ 381000 w 2851406"/>
                <a:gd name="connsiteY16" fmla="*/ 1524000 h 3009900"/>
                <a:gd name="connsiteX17" fmla="*/ 590550 w 2851406"/>
                <a:gd name="connsiteY17" fmla="*/ 1885950 h 3009900"/>
                <a:gd name="connsiteX18" fmla="*/ 1562100 w 2851406"/>
                <a:gd name="connsiteY18" fmla="*/ 1752600 h 3009900"/>
                <a:gd name="connsiteX19" fmla="*/ 1600200 w 2851406"/>
                <a:gd name="connsiteY19" fmla="*/ 2000250 h 3009900"/>
                <a:gd name="connsiteX20" fmla="*/ 1346200 w 2851406"/>
                <a:gd name="connsiteY20" fmla="*/ 2082800 h 3009900"/>
                <a:gd name="connsiteX21" fmla="*/ 800100 w 2851406"/>
                <a:gd name="connsiteY21" fmla="*/ 2171700 h 3009900"/>
                <a:gd name="connsiteX22" fmla="*/ 1162050 w 2851406"/>
                <a:gd name="connsiteY22" fmla="*/ 2387600 h 3009900"/>
                <a:gd name="connsiteX23" fmla="*/ 2400300 w 2851406"/>
                <a:gd name="connsiteY23" fmla="*/ 2152650 h 3009900"/>
                <a:gd name="connsiteX24" fmla="*/ 2838450 w 2851406"/>
                <a:gd name="connsiteY24" fmla="*/ 2114550 h 3009900"/>
                <a:gd name="connsiteX25" fmla="*/ 2749550 w 2851406"/>
                <a:gd name="connsiteY25" fmla="*/ 2330450 h 3009900"/>
                <a:gd name="connsiteX26" fmla="*/ 2432050 w 2851406"/>
                <a:gd name="connsiteY26" fmla="*/ 2400300 h 3009900"/>
                <a:gd name="connsiteX27" fmla="*/ 1257300 w 2851406"/>
                <a:gd name="connsiteY27" fmla="*/ 2667000 h 3009900"/>
                <a:gd name="connsiteX28" fmla="*/ 1504950 w 2851406"/>
                <a:gd name="connsiteY28" fmla="*/ 2819400 h 3009900"/>
                <a:gd name="connsiteX29" fmla="*/ 2647950 w 2851406"/>
                <a:gd name="connsiteY29" fmla="*/ 2647950 h 3009900"/>
                <a:gd name="connsiteX30" fmla="*/ 2647950 w 2851406"/>
                <a:gd name="connsiteY30" fmla="*/ 2952750 h 3009900"/>
                <a:gd name="connsiteX31" fmla="*/ 0 w 2851406"/>
                <a:gd name="connsiteY31" fmla="*/ 3009900 h 3009900"/>
                <a:gd name="connsiteX32" fmla="*/ 9 w 2851406"/>
                <a:gd name="connsiteY32" fmla="*/ 3009787 h 3009900"/>
                <a:gd name="connsiteX33" fmla="*/ 1419225 w 2851406"/>
                <a:gd name="connsiteY33" fmla="*/ 2979157 h 3009900"/>
                <a:gd name="connsiteX34" fmla="*/ 1403526 w 2851406"/>
                <a:gd name="connsiteY34" fmla="*/ 2973410 h 3009900"/>
                <a:gd name="connsiteX35" fmla="*/ 388311 w 2851406"/>
                <a:gd name="connsiteY35" fmla="*/ 1600152 h 3009900"/>
                <a:gd name="connsiteX36" fmla="*/ 385297 w 2851406"/>
                <a:gd name="connsiteY36" fmla="*/ 1540457 h 3009900"/>
                <a:gd name="connsiteX37" fmla="*/ 375769 w 2851406"/>
                <a:gd name="connsiteY37" fmla="*/ 1524000 h 3009900"/>
                <a:gd name="connsiteX38" fmla="*/ 384438 w 2851406"/>
                <a:gd name="connsiteY38" fmla="*/ 1523447 h 3009900"/>
                <a:gd name="connsiteX39" fmla="*/ 379656 w 2851406"/>
                <a:gd name="connsiteY39" fmla="*/ 1428750 h 3009900"/>
                <a:gd name="connsiteX40" fmla="*/ 1118765 w 2851406"/>
                <a:gd name="connsiteY40" fmla="*/ 38653 h 3009900"/>
                <a:gd name="connsiteX41" fmla="*/ 1160496 w 2851406"/>
                <a:gd name="connsiteY41" fmla="*/ 13301 h 3009900"/>
                <a:gd name="connsiteX42" fmla="*/ 2038350 w 2851406"/>
                <a:gd name="connsiteY42" fmla="*/ 0 h 3009900"/>
                <a:gd name="connsiteX0" fmla="*/ 2038350 w 2851406"/>
                <a:gd name="connsiteY0" fmla="*/ 0 h 3009900"/>
                <a:gd name="connsiteX1" fmla="*/ 2095500 w 2851406"/>
                <a:gd name="connsiteY1" fmla="*/ 171450 h 3009900"/>
                <a:gd name="connsiteX2" fmla="*/ 2076450 w 2851406"/>
                <a:gd name="connsiteY2" fmla="*/ 228600 h 3009900"/>
                <a:gd name="connsiteX3" fmla="*/ 1507945 w 2851406"/>
                <a:gd name="connsiteY3" fmla="*/ 250179 h 3009900"/>
                <a:gd name="connsiteX4" fmla="*/ 1219200 w 2851406"/>
                <a:gd name="connsiteY4" fmla="*/ 323850 h 3009900"/>
                <a:gd name="connsiteX5" fmla="*/ 1181100 w 2851406"/>
                <a:gd name="connsiteY5" fmla="*/ 533400 h 3009900"/>
                <a:gd name="connsiteX6" fmla="*/ 1314450 w 2851406"/>
                <a:gd name="connsiteY6" fmla="*/ 571500 h 3009900"/>
                <a:gd name="connsiteX7" fmla="*/ 1924050 w 2851406"/>
                <a:gd name="connsiteY7" fmla="*/ 533400 h 3009900"/>
                <a:gd name="connsiteX8" fmla="*/ 2019300 w 2851406"/>
                <a:gd name="connsiteY8" fmla="*/ 692150 h 3009900"/>
                <a:gd name="connsiteX9" fmla="*/ 1962150 w 2851406"/>
                <a:gd name="connsiteY9" fmla="*/ 723900 h 3009900"/>
                <a:gd name="connsiteX10" fmla="*/ 552450 w 2851406"/>
                <a:gd name="connsiteY10" fmla="*/ 914400 h 3009900"/>
                <a:gd name="connsiteX11" fmla="*/ 590550 w 2851406"/>
                <a:gd name="connsiteY11" fmla="*/ 1314450 h 3009900"/>
                <a:gd name="connsiteX12" fmla="*/ 2343150 w 2851406"/>
                <a:gd name="connsiteY12" fmla="*/ 1104900 h 3009900"/>
                <a:gd name="connsiteX13" fmla="*/ 2362200 w 2851406"/>
                <a:gd name="connsiteY13" fmla="*/ 1352550 h 3009900"/>
                <a:gd name="connsiteX14" fmla="*/ 2343150 w 2851406"/>
                <a:gd name="connsiteY14" fmla="*/ 1416050 h 3009900"/>
                <a:gd name="connsiteX15" fmla="*/ 1276350 w 2851406"/>
                <a:gd name="connsiteY15" fmla="*/ 1466850 h 3009900"/>
                <a:gd name="connsiteX16" fmla="*/ 381000 w 2851406"/>
                <a:gd name="connsiteY16" fmla="*/ 1524000 h 3009900"/>
                <a:gd name="connsiteX17" fmla="*/ 590550 w 2851406"/>
                <a:gd name="connsiteY17" fmla="*/ 1885950 h 3009900"/>
                <a:gd name="connsiteX18" fmla="*/ 1562100 w 2851406"/>
                <a:gd name="connsiteY18" fmla="*/ 1752600 h 3009900"/>
                <a:gd name="connsiteX19" fmla="*/ 1600200 w 2851406"/>
                <a:gd name="connsiteY19" fmla="*/ 2000250 h 3009900"/>
                <a:gd name="connsiteX20" fmla="*/ 1346200 w 2851406"/>
                <a:gd name="connsiteY20" fmla="*/ 2082800 h 3009900"/>
                <a:gd name="connsiteX21" fmla="*/ 800100 w 2851406"/>
                <a:gd name="connsiteY21" fmla="*/ 2171700 h 3009900"/>
                <a:gd name="connsiteX22" fmla="*/ 1162050 w 2851406"/>
                <a:gd name="connsiteY22" fmla="*/ 2387600 h 3009900"/>
                <a:gd name="connsiteX23" fmla="*/ 2400300 w 2851406"/>
                <a:gd name="connsiteY23" fmla="*/ 2152650 h 3009900"/>
                <a:gd name="connsiteX24" fmla="*/ 2838450 w 2851406"/>
                <a:gd name="connsiteY24" fmla="*/ 2114550 h 3009900"/>
                <a:gd name="connsiteX25" fmla="*/ 2749550 w 2851406"/>
                <a:gd name="connsiteY25" fmla="*/ 2330450 h 3009900"/>
                <a:gd name="connsiteX26" fmla="*/ 2432050 w 2851406"/>
                <a:gd name="connsiteY26" fmla="*/ 2400300 h 3009900"/>
                <a:gd name="connsiteX27" fmla="*/ 1257300 w 2851406"/>
                <a:gd name="connsiteY27" fmla="*/ 2667000 h 3009900"/>
                <a:gd name="connsiteX28" fmla="*/ 1504950 w 2851406"/>
                <a:gd name="connsiteY28" fmla="*/ 2819400 h 3009900"/>
                <a:gd name="connsiteX29" fmla="*/ 2647950 w 2851406"/>
                <a:gd name="connsiteY29" fmla="*/ 2647950 h 3009900"/>
                <a:gd name="connsiteX30" fmla="*/ 2647950 w 2851406"/>
                <a:gd name="connsiteY30" fmla="*/ 2952750 h 3009900"/>
                <a:gd name="connsiteX31" fmla="*/ 0 w 2851406"/>
                <a:gd name="connsiteY31" fmla="*/ 3009900 h 3009900"/>
                <a:gd name="connsiteX32" fmla="*/ 9 w 2851406"/>
                <a:gd name="connsiteY32" fmla="*/ 3009787 h 3009900"/>
                <a:gd name="connsiteX33" fmla="*/ 1419225 w 2851406"/>
                <a:gd name="connsiteY33" fmla="*/ 2979157 h 3009900"/>
                <a:gd name="connsiteX34" fmla="*/ 1403526 w 2851406"/>
                <a:gd name="connsiteY34" fmla="*/ 2973410 h 3009900"/>
                <a:gd name="connsiteX35" fmla="*/ 388311 w 2851406"/>
                <a:gd name="connsiteY35" fmla="*/ 1600152 h 3009900"/>
                <a:gd name="connsiteX36" fmla="*/ 385297 w 2851406"/>
                <a:gd name="connsiteY36" fmla="*/ 1540457 h 3009900"/>
                <a:gd name="connsiteX37" fmla="*/ 375769 w 2851406"/>
                <a:gd name="connsiteY37" fmla="*/ 1524000 h 3009900"/>
                <a:gd name="connsiteX38" fmla="*/ 384438 w 2851406"/>
                <a:gd name="connsiteY38" fmla="*/ 1523447 h 3009900"/>
                <a:gd name="connsiteX39" fmla="*/ 379656 w 2851406"/>
                <a:gd name="connsiteY39" fmla="*/ 1428750 h 3009900"/>
                <a:gd name="connsiteX40" fmla="*/ 1118765 w 2851406"/>
                <a:gd name="connsiteY40" fmla="*/ 38653 h 3009900"/>
                <a:gd name="connsiteX41" fmla="*/ 1160496 w 2851406"/>
                <a:gd name="connsiteY41" fmla="*/ 13301 h 3009900"/>
                <a:gd name="connsiteX42" fmla="*/ 2038350 w 2851406"/>
                <a:gd name="connsiteY42" fmla="*/ 0 h 3009900"/>
                <a:gd name="connsiteX0" fmla="*/ 2038350 w 2851406"/>
                <a:gd name="connsiteY0" fmla="*/ 0 h 3009900"/>
                <a:gd name="connsiteX1" fmla="*/ 2095500 w 2851406"/>
                <a:gd name="connsiteY1" fmla="*/ 171450 h 3009900"/>
                <a:gd name="connsiteX2" fmla="*/ 2076450 w 2851406"/>
                <a:gd name="connsiteY2" fmla="*/ 228600 h 3009900"/>
                <a:gd name="connsiteX3" fmla="*/ 1507945 w 2851406"/>
                <a:gd name="connsiteY3" fmla="*/ 250179 h 3009900"/>
                <a:gd name="connsiteX4" fmla="*/ 1219200 w 2851406"/>
                <a:gd name="connsiteY4" fmla="*/ 323850 h 3009900"/>
                <a:gd name="connsiteX5" fmla="*/ 1181100 w 2851406"/>
                <a:gd name="connsiteY5" fmla="*/ 533400 h 3009900"/>
                <a:gd name="connsiteX6" fmla="*/ 1314450 w 2851406"/>
                <a:gd name="connsiteY6" fmla="*/ 571500 h 3009900"/>
                <a:gd name="connsiteX7" fmla="*/ 1924050 w 2851406"/>
                <a:gd name="connsiteY7" fmla="*/ 533400 h 3009900"/>
                <a:gd name="connsiteX8" fmla="*/ 2019300 w 2851406"/>
                <a:gd name="connsiteY8" fmla="*/ 692150 h 3009900"/>
                <a:gd name="connsiteX9" fmla="*/ 1962150 w 2851406"/>
                <a:gd name="connsiteY9" fmla="*/ 723900 h 3009900"/>
                <a:gd name="connsiteX10" fmla="*/ 552450 w 2851406"/>
                <a:gd name="connsiteY10" fmla="*/ 914400 h 3009900"/>
                <a:gd name="connsiteX11" fmla="*/ 590550 w 2851406"/>
                <a:gd name="connsiteY11" fmla="*/ 1314450 h 3009900"/>
                <a:gd name="connsiteX12" fmla="*/ 2343150 w 2851406"/>
                <a:gd name="connsiteY12" fmla="*/ 1104900 h 3009900"/>
                <a:gd name="connsiteX13" fmla="*/ 2362200 w 2851406"/>
                <a:gd name="connsiteY13" fmla="*/ 1352550 h 3009900"/>
                <a:gd name="connsiteX14" fmla="*/ 2343150 w 2851406"/>
                <a:gd name="connsiteY14" fmla="*/ 1416050 h 3009900"/>
                <a:gd name="connsiteX15" fmla="*/ 1276350 w 2851406"/>
                <a:gd name="connsiteY15" fmla="*/ 1466850 h 3009900"/>
                <a:gd name="connsiteX16" fmla="*/ 381000 w 2851406"/>
                <a:gd name="connsiteY16" fmla="*/ 1524000 h 3009900"/>
                <a:gd name="connsiteX17" fmla="*/ 590550 w 2851406"/>
                <a:gd name="connsiteY17" fmla="*/ 1885950 h 3009900"/>
                <a:gd name="connsiteX18" fmla="*/ 1562100 w 2851406"/>
                <a:gd name="connsiteY18" fmla="*/ 1752600 h 3009900"/>
                <a:gd name="connsiteX19" fmla="*/ 1600200 w 2851406"/>
                <a:gd name="connsiteY19" fmla="*/ 2000250 h 3009900"/>
                <a:gd name="connsiteX20" fmla="*/ 1346200 w 2851406"/>
                <a:gd name="connsiteY20" fmla="*/ 2082800 h 3009900"/>
                <a:gd name="connsiteX21" fmla="*/ 800100 w 2851406"/>
                <a:gd name="connsiteY21" fmla="*/ 2171700 h 3009900"/>
                <a:gd name="connsiteX22" fmla="*/ 1162050 w 2851406"/>
                <a:gd name="connsiteY22" fmla="*/ 2387600 h 3009900"/>
                <a:gd name="connsiteX23" fmla="*/ 2400300 w 2851406"/>
                <a:gd name="connsiteY23" fmla="*/ 2152650 h 3009900"/>
                <a:gd name="connsiteX24" fmla="*/ 2838450 w 2851406"/>
                <a:gd name="connsiteY24" fmla="*/ 2114550 h 3009900"/>
                <a:gd name="connsiteX25" fmla="*/ 2749550 w 2851406"/>
                <a:gd name="connsiteY25" fmla="*/ 2330450 h 3009900"/>
                <a:gd name="connsiteX26" fmla="*/ 2432050 w 2851406"/>
                <a:gd name="connsiteY26" fmla="*/ 2400300 h 3009900"/>
                <a:gd name="connsiteX27" fmla="*/ 1257300 w 2851406"/>
                <a:gd name="connsiteY27" fmla="*/ 2667000 h 3009900"/>
                <a:gd name="connsiteX28" fmla="*/ 1504950 w 2851406"/>
                <a:gd name="connsiteY28" fmla="*/ 2819400 h 3009900"/>
                <a:gd name="connsiteX29" fmla="*/ 2647950 w 2851406"/>
                <a:gd name="connsiteY29" fmla="*/ 2647950 h 3009900"/>
                <a:gd name="connsiteX30" fmla="*/ 2647950 w 2851406"/>
                <a:gd name="connsiteY30" fmla="*/ 2952750 h 3009900"/>
                <a:gd name="connsiteX31" fmla="*/ 0 w 2851406"/>
                <a:gd name="connsiteY31" fmla="*/ 3009900 h 3009900"/>
                <a:gd name="connsiteX32" fmla="*/ 9 w 2851406"/>
                <a:gd name="connsiteY32" fmla="*/ 3009787 h 3009900"/>
                <a:gd name="connsiteX33" fmla="*/ 1419225 w 2851406"/>
                <a:gd name="connsiteY33" fmla="*/ 2979157 h 3009900"/>
                <a:gd name="connsiteX34" fmla="*/ 1403526 w 2851406"/>
                <a:gd name="connsiteY34" fmla="*/ 2973410 h 3009900"/>
                <a:gd name="connsiteX35" fmla="*/ 388311 w 2851406"/>
                <a:gd name="connsiteY35" fmla="*/ 1600152 h 3009900"/>
                <a:gd name="connsiteX36" fmla="*/ 385297 w 2851406"/>
                <a:gd name="connsiteY36" fmla="*/ 1540457 h 3009900"/>
                <a:gd name="connsiteX37" fmla="*/ 375769 w 2851406"/>
                <a:gd name="connsiteY37" fmla="*/ 1524000 h 3009900"/>
                <a:gd name="connsiteX38" fmla="*/ 384438 w 2851406"/>
                <a:gd name="connsiteY38" fmla="*/ 1523447 h 3009900"/>
                <a:gd name="connsiteX39" fmla="*/ 379656 w 2851406"/>
                <a:gd name="connsiteY39" fmla="*/ 1428750 h 3009900"/>
                <a:gd name="connsiteX40" fmla="*/ 1118765 w 2851406"/>
                <a:gd name="connsiteY40" fmla="*/ 38653 h 3009900"/>
                <a:gd name="connsiteX41" fmla="*/ 1160496 w 2851406"/>
                <a:gd name="connsiteY41" fmla="*/ 13301 h 3009900"/>
                <a:gd name="connsiteX42" fmla="*/ 2038350 w 2851406"/>
                <a:gd name="connsiteY42" fmla="*/ 0 h 3009900"/>
                <a:gd name="connsiteX0" fmla="*/ 2038350 w 2851406"/>
                <a:gd name="connsiteY0" fmla="*/ 0 h 3025230"/>
                <a:gd name="connsiteX1" fmla="*/ 2095500 w 2851406"/>
                <a:gd name="connsiteY1" fmla="*/ 171450 h 3025230"/>
                <a:gd name="connsiteX2" fmla="*/ 2076450 w 2851406"/>
                <a:gd name="connsiteY2" fmla="*/ 228600 h 3025230"/>
                <a:gd name="connsiteX3" fmla="*/ 1507945 w 2851406"/>
                <a:gd name="connsiteY3" fmla="*/ 250179 h 3025230"/>
                <a:gd name="connsiteX4" fmla="*/ 1219200 w 2851406"/>
                <a:gd name="connsiteY4" fmla="*/ 323850 h 3025230"/>
                <a:gd name="connsiteX5" fmla="*/ 1181100 w 2851406"/>
                <a:gd name="connsiteY5" fmla="*/ 533400 h 3025230"/>
                <a:gd name="connsiteX6" fmla="*/ 1314450 w 2851406"/>
                <a:gd name="connsiteY6" fmla="*/ 571500 h 3025230"/>
                <a:gd name="connsiteX7" fmla="*/ 1924050 w 2851406"/>
                <a:gd name="connsiteY7" fmla="*/ 533400 h 3025230"/>
                <a:gd name="connsiteX8" fmla="*/ 2019300 w 2851406"/>
                <a:gd name="connsiteY8" fmla="*/ 692150 h 3025230"/>
                <a:gd name="connsiteX9" fmla="*/ 1962150 w 2851406"/>
                <a:gd name="connsiteY9" fmla="*/ 723900 h 3025230"/>
                <a:gd name="connsiteX10" fmla="*/ 552450 w 2851406"/>
                <a:gd name="connsiteY10" fmla="*/ 914400 h 3025230"/>
                <a:gd name="connsiteX11" fmla="*/ 590550 w 2851406"/>
                <a:gd name="connsiteY11" fmla="*/ 1314450 h 3025230"/>
                <a:gd name="connsiteX12" fmla="*/ 2343150 w 2851406"/>
                <a:gd name="connsiteY12" fmla="*/ 1104900 h 3025230"/>
                <a:gd name="connsiteX13" fmla="*/ 2362200 w 2851406"/>
                <a:gd name="connsiteY13" fmla="*/ 1352550 h 3025230"/>
                <a:gd name="connsiteX14" fmla="*/ 2343150 w 2851406"/>
                <a:gd name="connsiteY14" fmla="*/ 1416050 h 3025230"/>
                <a:gd name="connsiteX15" fmla="*/ 1276350 w 2851406"/>
                <a:gd name="connsiteY15" fmla="*/ 1466850 h 3025230"/>
                <a:gd name="connsiteX16" fmla="*/ 381000 w 2851406"/>
                <a:gd name="connsiteY16" fmla="*/ 1524000 h 3025230"/>
                <a:gd name="connsiteX17" fmla="*/ 590550 w 2851406"/>
                <a:gd name="connsiteY17" fmla="*/ 1885950 h 3025230"/>
                <a:gd name="connsiteX18" fmla="*/ 1562100 w 2851406"/>
                <a:gd name="connsiteY18" fmla="*/ 1752600 h 3025230"/>
                <a:gd name="connsiteX19" fmla="*/ 1600200 w 2851406"/>
                <a:gd name="connsiteY19" fmla="*/ 2000250 h 3025230"/>
                <a:gd name="connsiteX20" fmla="*/ 1346200 w 2851406"/>
                <a:gd name="connsiteY20" fmla="*/ 2082800 h 3025230"/>
                <a:gd name="connsiteX21" fmla="*/ 800100 w 2851406"/>
                <a:gd name="connsiteY21" fmla="*/ 2171700 h 3025230"/>
                <a:gd name="connsiteX22" fmla="*/ 1162050 w 2851406"/>
                <a:gd name="connsiteY22" fmla="*/ 2387600 h 3025230"/>
                <a:gd name="connsiteX23" fmla="*/ 2400300 w 2851406"/>
                <a:gd name="connsiteY23" fmla="*/ 2152650 h 3025230"/>
                <a:gd name="connsiteX24" fmla="*/ 2838450 w 2851406"/>
                <a:gd name="connsiteY24" fmla="*/ 2114550 h 3025230"/>
                <a:gd name="connsiteX25" fmla="*/ 2749550 w 2851406"/>
                <a:gd name="connsiteY25" fmla="*/ 2330450 h 3025230"/>
                <a:gd name="connsiteX26" fmla="*/ 2432050 w 2851406"/>
                <a:gd name="connsiteY26" fmla="*/ 2400300 h 3025230"/>
                <a:gd name="connsiteX27" fmla="*/ 1257300 w 2851406"/>
                <a:gd name="connsiteY27" fmla="*/ 2667000 h 3025230"/>
                <a:gd name="connsiteX28" fmla="*/ 1504950 w 2851406"/>
                <a:gd name="connsiteY28" fmla="*/ 2819400 h 3025230"/>
                <a:gd name="connsiteX29" fmla="*/ 2647950 w 2851406"/>
                <a:gd name="connsiteY29" fmla="*/ 2647950 h 3025230"/>
                <a:gd name="connsiteX30" fmla="*/ 2647950 w 2851406"/>
                <a:gd name="connsiteY30" fmla="*/ 2952750 h 3025230"/>
                <a:gd name="connsiteX31" fmla="*/ 0 w 2851406"/>
                <a:gd name="connsiteY31" fmla="*/ 3009900 h 3025230"/>
                <a:gd name="connsiteX32" fmla="*/ 9 w 2851406"/>
                <a:gd name="connsiteY32" fmla="*/ 3009787 h 3025230"/>
                <a:gd name="connsiteX33" fmla="*/ 1419225 w 2851406"/>
                <a:gd name="connsiteY33" fmla="*/ 2979157 h 3025230"/>
                <a:gd name="connsiteX34" fmla="*/ 1403526 w 2851406"/>
                <a:gd name="connsiteY34" fmla="*/ 2973410 h 3025230"/>
                <a:gd name="connsiteX35" fmla="*/ 388311 w 2851406"/>
                <a:gd name="connsiteY35" fmla="*/ 1600152 h 3025230"/>
                <a:gd name="connsiteX36" fmla="*/ 385297 w 2851406"/>
                <a:gd name="connsiteY36" fmla="*/ 1540457 h 3025230"/>
                <a:gd name="connsiteX37" fmla="*/ 375769 w 2851406"/>
                <a:gd name="connsiteY37" fmla="*/ 1524000 h 3025230"/>
                <a:gd name="connsiteX38" fmla="*/ 384438 w 2851406"/>
                <a:gd name="connsiteY38" fmla="*/ 1523447 h 3025230"/>
                <a:gd name="connsiteX39" fmla="*/ 379656 w 2851406"/>
                <a:gd name="connsiteY39" fmla="*/ 1428750 h 3025230"/>
                <a:gd name="connsiteX40" fmla="*/ 1118765 w 2851406"/>
                <a:gd name="connsiteY40" fmla="*/ 38653 h 3025230"/>
                <a:gd name="connsiteX41" fmla="*/ 1160496 w 2851406"/>
                <a:gd name="connsiteY41" fmla="*/ 13301 h 3025230"/>
                <a:gd name="connsiteX42" fmla="*/ 2038350 w 2851406"/>
                <a:gd name="connsiteY42" fmla="*/ 0 h 3025230"/>
                <a:gd name="connsiteX0" fmla="*/ 2038350 w 2851406"/>
                <a:gd name="connsiteY0" fmla="*/ 0 h 3025230"/>
                <a:gd name="connsiteX1" fmla="*/ 2095500 w 2851406"/>
                <a:gd name="connsiteY1" fmla="*/ 171450 h 3025230"/>
                <a:gd name="connsiteX2" fmla="*/ 2076450 w 2851406"/>
                <a:gd name="connsiteY2" fmla="*/ 228600 h 3025230"/>
                <a:gd name="connsiteX3" fmla="*/ 1507945 w 2851406"/>
                <a:gd name="connsiteY3" fmla="*/ 250179 h 3025230"/>
                <a:gd name="connsiteX4" fmla="*/ 1219200 w 2851406"/>
                <a:gd name="connsiteY4" fmla="*/ 323850 h 3025230"/>
                <a:gd name="connsiteX5" fmla="*/ 1181100 w 2851406"/>
                <a:gd name="connsiteY5" fmla="*/ 533400 h 3025230"/>
                <a:gd name="connsiteX6" fmla="*/ 1314450 w 2851406"/>
                <a:gd name="connsiteY6" fmla="*/ 571500 h 3025230"/>
                <a:gd name="connsiteX7" fmla="*/ 1924050 w 2851406"/>
                <a:gd name="connsiteY7" fmla="*/ 533400 h 3025230"/>
                <a:gd name="connsiteX8" fmla="*/ 2019300 w 2851406"/>
                <a:gd name="connsiteY8" fmla="*/ 692150 h 3025230"/>
                <a:gd name="connsiteX9" fmla="*/ 1962150 w 2851406"/>
                <a:gd name="connsiteY9" fmla="*/ 723900 h 3025230"/>
                <a:gd name="connsiteX10" fmla="*/ 552450 w 2851406"/>
                <a:gd name="connsiteY10" fmla="*/ 914400 h 3025230"/>
                <a:gd name="connsiteX11" fmla="*/ 590550 w 2851406"/>
                <a:gd name="connsiteY11" fmla="*/ 1314450 h 3025230"/>
                <a:gd name="connsiteX12" fmla="*/ 2343150 w 2851406"/>
                <a:gd name="connsiteY12" fmla="*/ 1104900 h 3025230"/>
                <a:gd name="connsiteX13" fmla="*/ 2362200 w 2851406"/>
                <a:gd name="connsiteY13" fmla="*/ 1352550 h 3025230"/>
                <a:gd name="connsiteX14" fmla="*/ 2343150 w 2851406"/>
                <a:gd name="connsiteY14" fmla="*/ 1416050 h 3025230"/>
                <a:gd name="connsiteX15" fmla="*/ 1276350 w 2851406"/>
                <a:gd name="connsiteY15" fmla="*/ 1466850 h 3025230"/>
                <a:gd name="connsiteX16" fmla="*/ 381000 w 2851406"/>
                <a:gd name="connsiteY16" fmla="*/ 1524000 h 3025230"/>
                <a:gd name="connsiteX17" fmla="*/ 590550 w 2851406"/>
                <a:gd name="connsiteY17" fmla="*/ 1885950 h 3025230"/>
                <a:gd name="connsiteX18" fmla="*/ 1562100 w 2851406"/>
                <a:gd name="connsiteY18" fmla="*/ 1752600 h 3025230"/>
                <a:gd name="connsiteX19" fmla="*/ 1600200 w 2851406"/>
                <a:gd name="connsiteY19" fmla="*/ 2000250 h 3025230"/>
                <a:gd name="connsiteX20" fmla="*/ 1346200 w 2851406"/>
                <a:gd name="connsiteY20" fmla="*/ 2082800 h 3025230"/>
                <a:gd name="connsiteX21" fmla="*/ 800100 w 2851406"/>
                <a:gd name="connsiteY21" fmla="*/ 2171700 h 3025230"/>
                <a:gd name="connsiteX22" fmla="*/ 1162050 w 2851406"/>
                <a:gd name="connsiteY22" fmla="*/ 2387600 h 3025230"/>
                <a:gd name="connsiteX23" fmla="*/ 2400300 w 2851406"/>
                <a:gd name="connsiteY23" fmla="*/ 2152650 h 3025230"/>
                <a:gd name="connsiteX24" fmla="*/ 2838450 w 2851406"/>
                <a:gd name="connsiteY24" fmla="*/ 2114550 h 3025230"/>
                <a:gd name="connsiteX25" fmla="*/ 2749550 w 2851406"/>
                <a:gd name="connsiteY25" fmla="*/ 2330450 h 3025230"/>
                <a:gd name="connsiteX26" fmla="*/ 2432050 w 2851406"/>
                <a:gd name="connsiteY26" fmla="*/ 2400300 h 3025230"/>
                <a:gd name="connsiteX27" fmla="*/ 1257300 w 2851406"/>
                <a:gd name="connsiteY27" fmla="*/ 2667000 h 3025230"/>
                <a:gd name="connsiteX28" fmla="*/ 1504950 w 2851406"/>
                <a:gd name="connsiteY28" fmla="*/ 2819400 h 3025230"/>
                <a:gd name="connsiteX29" fmla="*/ 2647950 w 2851406"/>
                <a:gd name="connsiteY29" fmla="*/ 2647950 h 3025230"/>
                <a:gd name="connsiteX30" fmla="*/ 2647950 w 2851406"/>
                <a:gd name="connsiteY30" fmla="*/ 2952750 h 3025230"/>
                <a:gd name="connsiteX31" fmla="*/ 0 w 2851406"/>
                <a:gd name="connsiteY31" fmla="*/ 3009900 h 3025230"/>
                <a:gd name="connsiteX32" fmla="*/ 1581159 w 2851406"/>
                <a:gd name="connsiteY32" fmla="*/ 2997087 h 3025230"/>
                <a:gd name="connsiteX33" fmla="*/ 1419225 w 2851406"/>
                <a:gd name="connsiteY33" fmla="*/ 2979157 h 3025230"/>
                <a:gd name="connsiteX34" fmla="*/ 1403526 w 2851406"/>
                <a:gd name="connsiteY34" fmla="*/ 2973410 h 3025230"/>
                <a:gd name="connsiteX35" fmla="*/ 388311 w 2851406"/>
                <a:gd name="connsiteY35" fmla="*/ 1600152 h 3025230"/>
                <a:gd name="connsiteX36" fmla="*/ 385297 w 2851406"/>
                <a:gd name="connsiteY36" fmla="*/ 1540457 h 3025230"/>
                <a:gd name="connsiteX37" fmla="*/ 375769 w 2851406"/>
                <a:gd name="connsiteY37" fmla="*/ 1524000 h 3025230"/>
                <a:gd name="connsiteX38" fmla="*/ 384438 w 2851406"/>
                <a:gd name="connsiteY38" fmla="*/ 1523447 h 3025230"/>
                <a:gd name="connsiteX39" fmla="*/ 379656 w 2851406"/>
                <a:gd name="connsiteY39" fmla="*/ 1428750 h 3025230"/>
                <a:gd name="connsiteX40" fmla="*/ 1118765 w 2851406"/>
                <a:gd name="connsiteY40" fmla="*/ 38653 h 3025230"/>
                <a:gd name="connsiteX41" fmla="*/ 1160496 w 2851406"/>
                <a:gd name="connsiteY41" fmla="*/ 13301 h 3025230"/>
                <a:gd name="connsiteX42" fmla="*/ 2038350 w 2851406"/>
                <a:gd name="connsiteY42" fmla="*/ 0 h 3025230"/>
                <a:gd name="connsiteX0" fmla="*/ 1662581 w 2475637"/>
                <a:gd name="connsiteY0" fmla="*/ 0 h 3025230"/>
                <a:gd name="connsiteX1" fmla="*/ 1719731 w 2475637"/>
                <a:gd name="connsiteY1" fmla="*/ 171450 h 3025230"/>
                <a:gd name="connsiteX2" fmla="*/ 1700681 w 2475637"/>
                <a:gd name="connsiteY2" fmla="*/ 228600 h 3025230"/>
                <a:gd name="connsiteX3" fmla="*/ 1132176 w 2475637"/>
                <a:gd name="connsiteY3" fmla="*/ 250179 h 3025230"/>
                <a:gd name="connsiteX4" fmla="*/ 843431 w 2475637"/>
                <a:gd name="connsiteY4" fmla="*/ 323850 h 3025230"/>
                <a:gd name="connsiteX5" fmla="*/ 805331 w 2475637"/>
                <a:gd name="connsiteY5" fmla="*/ 533400 h 3025230"/>
                <a:gd name="connsiteX6" fmla="*/ 938681 w 2475637"/>
                <a:gd name="connsiteY6" fmla="*/ 571500 h 3025230"/>
                <a:gd name="connsiteX7" fmla="*/ 1548281 w 2475637"/>
                <a:gd name="connsiteY7" fmla="*/ 533400 h 3025230"/>
                <a:gd name="connsiteX8" fmla="*/ 1643531 w 2475637"/>
                <a:gd name="connsiteY8" fmla="*/ 692150 h 3025230"/>
                <a:gd name="connsiteX9" fmla="*/ 1586381 w 2475637"/>
                <a:gd name="connsiteY9" fmla="*/ 723900 h 3025230"/>
                <a:gd name="connsiteX10" fmla="*/ 176681 w 2475637"/>
                <a:gd name="connsiteY10" fmla="*/ 914400 h 3025230"/>
                <a:gd name="connsiteX11" fmla="*/ 214781 w 2475637"/>
                <a:gd name="connsiteY11" fmla="*/ 1314450 h 3025230"/>
                <a:gd name="connsiteX12" fmla="*/ 1967381 w 2475637"/>
                <a:gd name="connsiteY12" fmla="*/ 1104900 h 3025230"/>
                <a:gd name="connsiteX13" fmla="*/ 1986431 w 2475637"/>
                <a:gd name="connsiteY13" fmla="*/ 1352550 h 3025230"/>
                <a:gd name="connsiteX14" fmla="*/ 1967381 w 2475637"/>
                <a:gd name="connsiteY14" fmla="*/ 1416050 h 3025230"/>
                <a:gd name="connsiteX15" fmla="*/ 900581 w 2475637"/>
                <a:gd name="connsiteY15" fmla="*/ 1466850 h 3025230"/>
                <a:gd name="connsiteX16" fmla="*/ 5231 w 2475637"/>
                <a:gd name="connsiteY16" fmla="*/ 1524000 h 3025230"/>
                <a:gd name="connsiteX17" fmla="*/ 214781 w 2475637"/>
                <a:gd name="connsiteY17" fmla="*/ 1885950 h 3025230"/>
                <a:gd name="connsiteX18" fmla="*/ 1186331 w 2475637"/>
                <a:gd name="connsiteY18" fmla="*/ 1752600 h 3025230"/>
                <a:gd name="connsiteX19" fmla="*/ 1224431 w 2475637"/>
                <a:gd name="connsiteY19" fmla="*/ 2000250 h 3025230"/>
                <a:gd name="connsiteX20" fmla="*/ 970431 w 2475637"/>
                <a:gd name="connsiteY20" fmla="*/ 2082800 h 3025230"/>
                <a:gd name="connsiteX21" fmla="*/ 424331 w 2475637"/>
                <a:gd name="connsiteY21" fmla="*/ 2171700 h 3025230"/>
                <a:gd name="connsiteX22" fmla="*/ 786281 w 2475637"/>
                <a:gd name="connsiteY22" fmla="*/ 2387600 h 3025230"/>
                <a:gd name="connsiteX23" fmla="*/ 2024531 w 2475637"/>
                <a:gd name="connsiteY23" fmla="*/ 2152650 h 3025230"/>
                <a:gd name="connsiteX24" fmla="*/ 2462681 w 2475637"/>
                <a:gd name="connsiteY24" fmla="*/ 2114550 h 3025230"/>
                <a:gd name="connsiteX25" fmla="*/ 2373781 w 2475637"/>
                <a:gd name="connsiteY25" fmla="*/ 2330450 h 3025230"/>
                <a:gd name="connsiteX26" fmla="*/ 2056281 w 2475637"/>
                <a:gd name="connsiteY26" fmla="*/ 2400300 h 3025230"/>
                <a:gd name="connsiteX27" fmla="*/ 881531 w 2475637"/>
                <a:gd name="connsiteY27" fmla="*/ 2667000 h 3025230"/>
                <a:gd name="connsiteX28" fmla="*/ 1129181 w 2475637"/>
                <a:gd name="connsiteY28" fmla="*/ 2819400 h 3025230"/>
                <a:gd name="connsiteX29" fmla="*/ 2272181 w 2475637"/>
                <a:gd name="connsiteY29" fmla="*/ 2647950 h 3025230"/>
                <a:gd name="connsiteX30" fmla="*/ 2272181 w 2475637"/>
                <a:gd name="connsiteY30" fmla="*/ 2952750 h 3025230"/>
                <a:gd name="connsiteX31" fmla="*/ 1218081 w 2475637"/>
                <a:gd name="connsiteY31" fmla="*/ 3009900 h 3025230"/>
                <a:gd name="connsiteX32" fmla="*/ 1205390 w 2475637"/>
                <a:gd name="connsiteY32" fmla="*/ 2997087 h 3025230"/>
                <a:gd name="connsiteX33" fmla="*/ 1043456 w 2475637"/>
                <a:gd name="connsiteY33" fmla="*/ 2979157 h 3025230"/>
                <a:gd name="connsiteX34" fmla="*/ 1027757 w 2475637"/>
                <a:gd name="connsiteY34" fmla="*/ 2973410 h 3025230"/>
                <a:gd name="connsiteX35" fmla="*/ 12542 w 2475637"/>
                <a:gd name="connsiteY35" fmla="*/ 1600152 h 3025230"/>
                <a:gd name="connsiteX36" fmla="*/ 9528 w 2475637"/>
                <a:gd name="connsiteY36" fmla="*/ 1540457 h 3025230"/>
                <a:gd name="connsiteX37" fmla="*/ 0 w 2475637"/>
                <a:gd name="connsiteY37" fmla="*/ 1524000 h 3025230"/>
                <a:gd name="connsiteX38" fmla="*/ 8669 w 2475637"/>
                <a:gd name="connsiteY38" fmla="*/ 1523447 h 3025230"/>
                <a:gd name="connsiteX39" fmla="*/ 3887 w 2475637"/>
                <a:gd name="connsiteY39" fmla="*/ 1428750 h 3025230"/>
                <a:gd name="connsiteX40" fmla="*/ 742996 w 2475637"/>
                <a:gd name="connsiteY40" fmla="*/ 38653 h 3025230"/>
                <a:gd name="connsiteX41" fmla="*/ 784727 w 2475637"/>
                <a:gd name="connsiteY41" fmla="*/ 13301 h 3025230"/>
                <a:gd name="connsiteX42" fmla="*/ 1662581 w 2475637"/>
                <a:gd name="connsiteY42" fmla="*/ 0 h 3025230"/>
                <a:gd name="connsiteX0" fmla="*/ 1662581 w 2475637"/>
                <a:gd name="connsiteY0" fmla="*/ 0 h 3066736"/>
                <a:gd name="connsiteX1" fmla="*/ 1719731 w 2475637"/>
                <a:gd name="connsiteY1" fmla="*/ 171450 h 3066736"/>
                <a:gd name="connsiteX2" fmla="*/ 1700681 w 2475637"/>
                <a:gd name="connsiteY2" fmla="*/ 228600 h 3066736"/>
                <a:gd name="connsiteX3" fmla="*/ 1132176 w 2475637"/>
                <a:gd name="connsiteY3" fmla="*/ 250179 h 3066736"/>
                <a:gd name="connsiteX4" fmla="*/ 843431 w 2475637"/>
                <a:gd name="connsiteY4" fmla="*/ 323850 h 3066736"/>
                <a:gd name="connsiteX5" fmla="*/ 805331 w 2475637"/>
                <a:gd name="connsiteY5" fmla="*/ 533400 h 3066736"/>
                <a:gd name="connsiteX6" fmla="*/ 938681 w 2475637"/>
                <a:gd name="connsiteY6" fmla="*/ 571500 h 3066736"/>
                <a:gd name="connsiteX7" fmla="*/ 1548281 w 2475637"/>
                <a:gd name="connsiteY7" fmla="*/ 533400 h 3066736"/>
                <a:gd name="connsiteX8" fmla="*/ 1643531 w 2475637"/>
                <a:gd name="connsiteY8" fmla="*/ 692150 h 3066736"/>
                <a:gd name="connsiteX9" fmla="*/ 1586381 w 2475637"/>
                <a:gd name="connsiteY9" fmla="*/ 723900 h 3066736"/>
                <a:gd name="connsiteX10" fmla="*/ 176681 w 2475637"/>
                <a:gd name="connsiteY10" fmla="*/ 914400 h 3066736"/>
                <a:gd name="connsiteX11" fmla="*/ 214781 w 2475637"/>
                <a:gd name="connsiteY11" fmla="*/ 1314450 h 3066736"/>
                <a:gd name="connsiteX12" fmla="*/ 1967381 w 2475637"/>
                <a:gd name="connsiteY12" fmla="*/ 1104900 h 3066736"/>
                <a:gd name="connsiteX13" fmla="*/ 1986431 w 2475637"/>
                <a:gd name="connsiteY13" fmla="*/ 1352550 h 3066736"/>
                <a:gd name="connsiteX14" fmla="*/ 1967381 w 2475637"/>
                <a:gd name="connsiteY14" fmla="*/ 1416050 h 3066736"/>
                <a:gd name="connsiteX15" fmla="*/ 900581 w 2475637"/>
                <a:gd name="connsiteY15" fmla="*/ 1466850 h 3066736"/>
                <a:gd name="connsiteX16" fmla="*/ 5231 w 2475637"/>
                <a:gd name="connsiteY16" fmla="*/ 1524000 h 3066736"/>
                <a:gd name="connsiteX17" fmla="*/ 214781 w 2475637"/>
                <a:gd name="connsiteY17" fmla="*/ 1885950 h 3066736"/>
                <a:gd name="connsiteX18" fmla="*/ 1186331 w 2475637"/>
                <a:gd name="connsiteY18" fmla="*/ 1752600 h 3066736"/>
                <a:gd name="connsiteX19" fmla="*/ 1224431 w 2475637"/>
                <a:gd name="connsiteY19" fmla="*/ 2000250 h 3066736"/>
                <a:gd name="connsiteX20" fmla="*/ 970431 w 2475637"/>
                <a:gd name="connsiteY20" fmla="*/ 2082800 h 3066736"/>
                <a:gd name="connsiteX21" fmla="*/ 424331 w 2475637"/>
                <a:gd name="connsiteY21" fmla="*/ 2171700 h 3066736"/>
                <a:gd name="connsiteX22" fmla="*/ 786281 w 2475637"/>
                <a:gd name="connsiteY22" fmla="*/ 2387600 h 3066736"/>
                <a:gd name="connsiteX23" fmla="*/ 2024531 w 2475637"/>
                <a:gd name="connsiteY23" fmla="*/ 2152650 h 3066736"/>
                <a:gd name="connsiteX24" fmla="*/ 2462681 w 2475637"/>
                <a:gd name="connsiteY24" fmla="*/ 2114550 h 3066736"/>
                <a:gd name="connsiteX25" fmla="*/ 2373781 w 2475637"/>
                <a:gd name="connsiteY25" fmla="*/ 2330450 h 3066736"/>
                <a:gd name="connsiteX26" fmla="*/ 2056281 w 2475637"/>
                <a:gd name="connsiteY26" fmla="*/ 2400300 h 3066736"/>
                <a:gd name="connsiteX27" fmla="*/ 881531 w 2475637"/>
                <a:gd name="connsiteY27" fmla="*/ 2667000 h 3066736"/>
                <a:gd name="connsiteX28" fmla="*/ 1129181 w 2475637"/>
                <a:gd name="connsiteY28" fmla="*/ 2819400 h 3066736"/>
                <a:gd name="connsiteX29" fmla="*/ 2272181 w 2475637"/>
                <a:gd name="connsiteY29" fmla="*/ 2647950 h 3066736"/>
                <a:gd name="connsiteX30" fmla="*/ 2272181 w 2475637"/>
                <a:gd name="connsiteY30" fmla="*/ 2952750 h 3066736"/>
                <a:gd name="connsiteX31" fmla="*/ 1218081 w 2475637"/>
                <a:gd name="connsiteY31" fmla="*/ 3009900 h 3066736"/>
                <a:gd name="connsiteX32" fmla="*/ 1205390 w 2475637"/>
                <a:gd name="connsiteY32" fmla="*/ 2997087 h 3066736"/>
                <a:gd name="connsiteX33" fmla="*/ 1043456 w 2475637"/>
                <a:gd name="connsiteY33" fmla="*/ 2979157 h 3066736"/>
                <a:gd name="connsiteX34" fmla="*/ 1027757 w 2475637"/>
                <a:gd name="connsiteY34" fmla="*/ 2973410 h 3066736"/>
                <a:gd name="connsiteX35" fmla="*/ 12542 w 2475637"/>
                <a:gd name="connsiteY35" fmla="*/ 1600152 h 3066736"/>
                <a:gd name="connsiteX36" fmla="*/ 9528 w 2475637"/>
                <a:gd name="connsiteY36" fmla="*/ 1540457 h 3066736"/>
                <a:gd name="connsiteX37" fmla="*/ 0 w 2475637"/>
                <a:gd name="connsiteY37" fmla="*/ 1524000 h 3066736"/>
                <a:gd name="connsiteX38" fmla="*/ 8669 w 2475637"/>
                <a:gd name="connsiteY38" fmla="*/ 1523447 h 3066736"/>
                <a:gd name="connsiteX39" fmla="*/ 3887 w 2475637"/>
                <a:gd name="connsiteY39" fmla="*/ 1428750 h 3066736"/>
                <a:gd name="connsiteX40" fmla="*/ 742996 w 2475637"/>
                <a:gd name="connsiteY40" fmla="*/ 38653 h 3066736"/>
                <a:gd name="connsiteX41" fmla="*/ 784727 w 2475637"/>
                <a:gd name="connsiteY41" fmla="*/ 13301 h 3066736"/>
                <a:gd name="connsiteX42" fmla="*/ 1662581 w 2475637"/>
                <a:gd name="connsiteY42" fmla="*/ 0 h 3066736"/>
                <a:gd name="connsiteX0" fmla="*/ 1662581 w 2475637"/>
                <a:gd name="connsiteY0" fmla="*/ 0 h 3066736"/>
                <a:gd name="connsiteX1" fmla="*/ 1719731 w 2475637"/>
                <a:gd name="connsiteY1" fmla="*/ 171450 h 3066736"/>
                <a:gd name="connsiteX2" fmla="*/ 1700681 w 2475637"/>
                <a:gd name="connsiteY2" fmla="*/ 228600 h 3066736"/>
                <a:gd name="connsiteX3" fmla="*/ 1132176 w 2475637"/>
                <a:gd name="connsiteY3" fmla="*/ 250179 h 3066736"/>
                <a:gd name="connsiteX4" fmla="*/ 843431 w 2475637"/>
                <a:gd name="connsiteY4" fmla="*/ 323850 h 3066736"/>
                <a:gd name="connsiteX5" fmla="*/ 805331 w 2475637"/>
                <a:gd name="connsiteY5" fmla="*/ 533400 h 3066736"/>
                <a:gd name="connsiteX6" fmla="*/ 938681 w 2475637"/>
                <a:gd name="connsiteY6" fmla="*/ 571500 h 3066736"/>
                <a:gd name="connsiteX7" fmla="*/ 1548281 w 2475637"/>
                <a:gd name="connsiteY7" fmla="*/ 533400 h 3066736"/>
                <a:gd name="connsiteX8" fmla="*/ 1643531 w 2475637"/>
                <a:gd name="connsiteY8" fmla="*/ 692150 h 3066736"/>
                <a:gd name="connsiteX9" fmla="*/ 1586381 w 2475637"/>
                <a:gd name="connsiteY9" fmla="*/ 723900 h 3066736"/>
                <a:gd name="connsiteX10" fmla="*/ 176681 w 2475637"/>
                <a:gd name="connsiteY10" fmla="*/ 914400 h 3066736"/>
                <a:gd name="connsiteX11" fmla="*/ 214781 w 2475637"/>
                <a:gd name="connsiteY11" fmla="*/ 1314450 h 3066736"/>
                <a:gd name="connsiteX12" fmla="*/ 1967381 w 2475637"/>
                <a:gd name="connsiteY12" fmla="*/ 1104900 h 3066736"/>
                <a:gd name="connsiteX13" fmla="*/ 1986431 w 2475637"/>
                <a:gd name="connsiteY13" fmla="*/ 1352550 h 3066736"/>
                <a:gd name="connsiteX14" fmla="*/ 1967381 w 2475637"/>
                <a:gd name="connsiteY14" fmla="*/ 1416050 h 3066736"/>
                <a:gd name="connsiteX15" fmla="*/ 900581 w 2475637"/>
                <a:gd name="connsiteY15" fmla="*/ 1466850 h 3066736"/>
                <a:gd name="connsiteX16" fmla="*/ 5231 w 2475637"/>
                <a:gd name="connsiteY16" fmla="*/ 1524000 h 3066736"/>
                <a:gd name="connsiteX17" fmla="*/ 214781 w 2475637"/>
                <a:gd name="connsiteY17" fmla="*/ 1885950 h 3066736"/>
                <a:gd name="connsiteX18" fmla="*/ 1186331 w 2475637"/>
                <a:gd name="connsiteY18" fmla="*/ 1752600 h 3066736"/>
                <a:gd name="connsiteX19" fmla="*/ 1224431 w 2475637"/>
                <a:gd name="connsiteY19" fmla="*/ 2000250 h 3066736"/>
                <a:gd name="connsiteX20" fmla="*/ 970431 w 2475637"/>
                <a:gd name="connsiteY20" fmla="*/ 2082800 h 3066736"/>
                <a:gd name="connsiteX21" fmla="*/ 424331 w 2475637"/>
                <a:gd name="connsiteY21" fmla="*/ 2171700 h 3066736"/>
                <a:gd name="connsiteX22" fmla="*/ 786281 w 2475637"/>
                <a:gd name="connsiteY22" fmla="*/ 2387600 h 3066736"/>
                <a:gd name="connsiteX23" fmla="*/ 2024531 w 2475637"/>
                <a:gd name="connsiteY23" fmla="*/ 2152650 h 3066736"/>
                <a:gd name="connsiteX24" fmla="*/ 2462681 w 2475637"/>
                <a:gd name="connsiteY24" fmla="*/ 2114550 h 3066736"/>
                <a:gd name="connsiteX25" fmla="*/ 2373781 w 2475637"/>
                <a:gd name="connsiteY25" fmla="*/ 2330450 h 3066736"/>
                <a:gd name="connsiteX26" fmla="*/ 2056281 w 2475637"/>
                <a:gd name="connsiteY26" fmla="*/ 2400300 h 3066736"/>
                <a:gd name="connsiteX27" fmla="*/ 881531 w 2475637"/>
                <a:gd name="connsiteY27" fmla="*/ 2667000 h 3066736"/>
                <a:gd name="connsiteX28" fmla="*/ 1129181 w 2475637"/>
                <a:gd name="connsiteY28" fmla="*/ 2819400 h 3066736"/>
                <a:gd name="connsiteX29" fmla="*/ 2272181 w 2475637"/>
                <a:gd name="connsiteY29" fmla="*/ 2647950 h 3066736"/>
                <a:gd name="connsiteX30" fmla="*/ 2272181 w 2475637"/>
                <a:gd name="connsiteY30" fmla="*/ 2952750 h 3066736"/>
                <a:gd name="connsiteX31" fmla="*/ 1218081 w 2475637"/>
                <a:gd name="connsiteY31" fmla="*/ 3009900 h 3066736"/>
                <a:gd name="connsiteX32" fmla="*/ 1205390 w 2475637"/>
                <a:gd name="connsiteY32" fmla="*/ 3035187 h 3066736"/>
                <a:gd name="connsiteX33" fmla="*/ 1043456 w 2475637"/>
                <a:gd name="connsiteY33" fmla="*/ 2979157 h 3066736"/>
                <a:gd name="connsiteX34" fmla="*/ 1027757 w 2475637"/>
                <a:gd name="connsiteY34" fmla="*/ 2973410 h 3066736"/>
                <a:gd name="connsiteX35" fmla="*/ 12542 w 2475637"/>
                <a:gd name="connsiteY35" fmla="*/ 1600152 h 3066736"/>
                <a:gd name="connsiteX36" fmla="*/ 9528 w 2475637"/>
                <a:gd name="connsiteY36" fmla="*/ 1540457 h 3066736"/>
                <a:gd name="connsiteX37" fmla="*/ 0 w 2475637"/>
                <a:gd name="connsiteY37" fmla="*/ 1524000 h 3066736"/>
                <a:gd name="connsiteX38" fmla="*/ 8669 w 2475637"/>
                <a:gd name="connsiteY38" fmla="*/ 1523447 h 3066736"/>
                <a:gd name="connsiteX39" fmla="*/ 3887 w 2475637"/>
                <a:gd name="connsiteY39" fmla="*/ 1428750 h 3066736"/>
                <a:gd name="connsiteX40" fmla="*/ 742996 w 2475637"/>
                <a:gd name="connsiteY40" fmla="*/ 38653 h 3066736"/>
                <a:gd name="connsiteX41" fmla="*/ 784727 w 2475637"/>
                <a:gd name="connsiteY41" fmla="*/ 13301 h 3066736"/>
                <a:gd name="connsiteX42" fmla="*/ 1662581 w 2475637"/>
                <a:gd name="connsiteY42" fmla="*/ 0 h 30667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</a:cxnLst>
              <a:rect l="l" t="t" r="r" b="b"/>
              <a:pathLst>
                <a:path w="2475637" h="3066736">
                  <a:moveTo>
                    <a:pt x="1662581" y="0"/>
                  </a:moveTo>
                  <a:lnTo>
                    <a:pt x="1719731" y="171450"/>
                  </a:lnTo>
                  <a:lnTo>
                    <a:pt x="1700681" y="228600"/>
                  </a:lnTo>
                  <a:cubicBezTo>
                    <a:pt x="1521763" y="248493"/>
                    <a:pt x="1311094" y="230286"/>
                    <a:pt x="1132176" y="250179"/>
                  </a:cubicBezTo>
                  <a:lnTo>
                    <a:pt x="843431" y="323850"/>
                  </a:lnTo>
                  <a:lnTo>
                    <a:pt x="805331" y="533400"/>
                  </a:lnTo>
                  <a:cubicBezTo>
                    <a:pt x="849781" y="546100"/>
                    <a:pt x="868831" y="596900"/>
                    <a:pt x="938681" y="571500"/>
                  </a:cubicBezTo>
                  <a:cubicBezTo>
                    <a:pt x="1141881" y="558800"/>
                    <a:pt x="1338731" y="482600"/>
                    <a:pt x="1548281" y="533400"/>
                  </a:cubicBezTo>
                  <a:cubicBezTo>
                    <a:pt x="1599081" y="565150"/>
                    <a:pt x="1675281" y="654050"/>
                    <a:pt x="1643531" y="692150"/>
                  </a:cubicBezTo>
                  <a:lnTo>
                    <a:pt x="1586381" y="723900"/>
                  </a:lnTo>
                  <a:cubicBezTo>
                    <a:pt x="1535581" y="844550"/>
                    <a:pt x="646581" y="850900"/>
                    <a:pt x="176681" y="914400"/>
                  </a:cubicBezTo>
                  <a:cubicBezTo>
                    <a:pt x="189381" y="1047750"/>
                    <a:pt x="144931" y="1187450"/>
                    <a:pt x="214781" y="1314450"/>
                  </a:cubicBezTo>
                  <a:cubicBezTo>
                    <a:pt x="424331" y="1358900"/>
                    <a:pt x="1751481" y="1028700"/>
                    <a:pt x="1967381" y="1104900"/>
                  </a:cubicBezTo>
                  <a:cubicBezTo>
                    <a:pt x="2049931" y="1270000"/>
                    <a:pt x="2005481" y="1320800"/>
                    <a:pt x="1986431" y="1352550"/>
                  </a:cubicBezTo>
                  <a:lnTo>
                    <a:pt x="1967381" y="1416050"/>
                  </a:lnTo>
                  <a:lnTo>
                    <a:pt x="900581" y="1466850"/>
                  </a:lnTo>
                  <a:lnTo>
                    <a:pt x="5231" y="1524000"/>
                  </a:lnTo>
                  <a:lnTo>
                    <a:pt x="214781" y="1885950"/>
                  </a:lnTo>
                  <a:lnTo>
                    <a:pt x="1186331" y="1752600"/>
                  </a:lnTo>
                  <a:cubicBezTo>
                    <a:pt x="1287931" y="1847850"/>
                    <a:pt x="1287931" y="1917700"/>
                    <a:pt x="1224431" y="2000250"/>
                  </a:cubicBezTo>
                  <a:cubicBezTo>
                    <a:pt x="1160931" y="2063750"/>
                    <a:pt x="1110131" y="2032000"/>
                    <a:pt x="970431" y="2082800"/>
                  </a:cubicBezTo>
                  <a:lnTo>
                    <a:pt x="424331" y="2171700"/>
                  </a:lnTo>
                  <a:cubicBezTo>
                    <a:pt x="544981" y="2228850"/>
                    <a:pt x="671981" y="2368550"/>
                    <a:pt x="786281" y="2387600"/>
                  </a:cubicBezTo>
                  <a:cubicBezTo>
                    <a:pt x="1021231" y="2368550"/>
                    <a:pt x="1611781" y="2216150"/>
                    <a:pt x="2024531" y="2152650"/>
                  </a:cubicBezTo>
                  <a:cubicBezTo>
                    <a:pt x="2170581" y="2139950"/>
                    <a:pt x="2316631" y="2063750"/>
                    <a:pt x="2462681" y="2114550"/>
                  </a:cubicBezTo>
                  <a:cubicBezTo>
                    <a:pt x="2500781" y="2209800"/>
                    <a:pt x="2449981" y="2247900"/>
                    <a:pt x="2373781" y="2330450"/>
                  </a:cubicBezTo>
                  <a:lnTo>
                    <a:pt x="2056281" y="2400300"/>
                  </a:lnTo>
                  <a:lnTo>
                    <a:pt x="881531" y="2667000"/>
                  </a:lnTo>
                  <a:cubicBezTo>
                    <a:pt x="964081" y="2717800"/>
                    <a:pt x="1040281" y="2813050"/>
                    <a:pt x="1129181" y="2819400"/>
                  </a:cubicBezTo>
                  <a:cubicBezTo>
                    <a:pt x="1522881" y="2806700"/>
                    <a:pt x="2132481" y="2552700"/>
                    <a:pt x="2272181" y="2647950"/>
                  </a:cubicBezTo>
                  <a:cubicBezTo>
                    <a:pt x="2411881" y="2768600"/>
                    <a:pt x="2380131" y="2870200"/>
                    <a:pt x="2272181" y="2952750"/>
                  </a:cubicBezTo>
                  <a:cubicBezTo>
                    <a:pt x="1980081" y="3086100"/>
                    <a:pt x="1535581" y="3098800"/>
                    <a:pt x="1218081" y="3009900"/>
                  </a:cubicBezTo>
                  <a:cubicBezTo>
                    <a:pt x="1218084" y="3009862"/>
                    <a:pt x="1205387" y="3035225"/>
                    <a:pt x="1205390" y="3035187"/>
                  </a:cubicBezTo>
                  <a:lnTo>
                    <a:pt x="1043456" y="2979157"/>
                  </a:lnTo>
                  <a:lnTo>
                    <a:pt x="1027757" y="2973410"/>
                  </a:lnTo>
                  <a:cubicBezTo>
                    <a:pt x="476212" y="2740127"/>
                    <a:pt x="75498" y="2220064"/>
                    <a:pt x="12542" y="1600152"/>
                  </a:cubicBezTo>
                  <a:lnTo>
                    <a:pt x="9528" y="1540457"/>
                  </a:lnTo>
                  <a:lnTo>
                    <a:pt x="0" y="1524000"/>
                  </a:lnTo>
                  <a:lnTo>
                    <a:pt x="8669" y="1523447"/>
                  </a:lnTo>
                  <a:lnTo>
                    <a:pt x="3887" y="1428750"/>
                  </a:lnTo>
                  <a:cubicBezTo>
                    <a:pt x="3887" y="850094"/>
                    <a:pt x="297071" y="339914"/>
                    <a:pt x="742996" y="38653"/>
                  </a:cubicBezTo>
                  <a:lnTo>
                    <a:pt x="784727" y="13301"/>
                  </a:lnTo>
                  <a:lnTo>
                    <a:pt x="1662581" y="0"/>
                  </a:lnTo>
                  <a:close/>
                </a:path>
              </a:pathLst>
            </a:custGeom>
            <a:solidFill>
              <a:srgbClr val="B5A20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11" name="任意多边形 310"/>
            <p:cNvSpPr/>
            <p:nvPr/>
          </p:nvSpPr>
          <p:spPr>
            <a:xfrm>
              <a:off x="3539990" y="1895398"/>
              <a:ext cx="1806607" cy="2649906"/>
            </a:xfrm>
            <a:custGeom>
              <a:avLst/>
              <a:gdLst>
                <a:gd name="connsiteX0" fmla="*/ 1508350 w 1793368"/>
                <a:gd name="connsiteY0" fmla="*/ 530636 h 2656256"/>
                <a:gd name="connsiteX1" fmla="*/ 1571264 w 1793368"/>
                <a:gd name="connsiteY1" fmla="*/ 631429 h 2656256"/>
                <a:gd name="connsiteX2" fmla="*/ 1793368 w 1793368"/>
                <a:gd name="connsiteY2" fmla="*/ 1465868 h 2656256"/>
                <a:gd name="connsiteX3" fmla="*/ 1410560 w 1793368"/>
                <a:gd name="connsiteY3" fmla="*/ 2532214 h 2656256"/>
                <a:gd name="connsiteX4" fmla="*/ 1338081 w 1793368"/>
                <a:gd name="connsiteY4" fmla="*/ 2611961 h 2656256"/>
                <a:gd name="connsiteX5" fmla="*/ 1318274 w 1793368"/>
                <a:gd name="connsiteY5" fmla="*/ 2630825 h 2656256"/>
                <a:gd name="connsiteX6" fmla="*/ 790575 w 1793368"/>
                <a:gd name="connsiteY6" fmla="*/ 2656256 h 2656256"/>
                <a:gd name="connsiteX7" fmla="*/ 800100 w 1793368"/>
                <a:gd name="connsiteY7" fmla="*/ 2389556 h 2656256"/>
                <a:gd name="connsiteX8" fmla="*/ 1504950 w 1793368"/>
                <a:gd name="connsiteY8" fmla="*/ 2360981 h 2656256"/>
                <a:gd name="connsiteX9" fmla="*/ 1628775 w 1793368"/>
                <a:gd name="connsiteY9" fmla="*/ 1989506 h 2656256"/>
                <a:gd name="connsiteX10" fmla="*/ 28575 w 1793368"/>
                <a:gd name="connsiteY10" fmla="*/ 2046656 h 2656256"/>
                <a:gd name="connsiteX11" fmla="*/ 0 w 1793368"/>
                <a:gd name="connsiteY11" fmla="*/ 1799006 h 2656256"/>
                <a:gd name="connsiteX12" fmla="*/ 1581150 w 1793368"/>
                <a:gd name="connsiteY12" fmla="*/ 1694231 h 2656256"/>
                <a:gd name="connsiteX13" fmla="*/ 1571625 w 1793368"/>
                <a:gd name="connsiteY13" fmla="*/ 1427531 h 2656256"/>
                <a:gd name="connsiteX14" fmla="*/ 1114425 w 1793368"/>
                <a:gd name="connsiteY14" fmla="*/ 1437056 h 2656256"/>
                <a:gd name="connsiteX15" fmla="*/ 1095375 w 1793368"/>
                <a:gd name="connsiteY15" fmla="*/ 1198931 h 2656256"/>
                <a:gd name="connsiteX16" fmla="*/ 1562100 w 1793368"/>
                <a:gd name="connsiteY16" fmla="*/ 1208456 h 2656256"/>
                <a:gd name="connsiteX17" fmla="*/ 1409700 w 1793368"/>
                <a:gd name="connsiteY17" fmla="*/ 789356 h 2656256"/>
                <a:gd name="connsiteX18" fmla="*/ 600075 w 1793368"/>
                <a:gd name="connsiteY18" fmla="*/ 836981 h 2656256"/>
                <a:gd name="connsiteX19" fmla="*/ 552450 w 1793368"/>
                <a:gd name="connsiteY19" fmla="*/ 589331 h 2656256"/>
                <a:gd name="connsiteX20" fmla="*/ 1634384 w 1793368"/>
                <a:gd name="connsiteY20" fmla="*/ 384538 h 2656256"/>
                <a:gd name="connsiteX21" fmla="*/ 1638775 w 1793368"/>
                <a:gd name="connsiteY21" fmla="*/ 516278 h 2656256"/>
                <a:gd name="connsiteX22" fmla="*/ 1638089 w 1793368"/>
                <a:gd name="connsiteY22" fmla="*/ 516320 h 2656256"/>
                <a:gd name="connsiteX23" fmla="*/ 1633697 w 1793368"/>
                <a:gd name="connsiteY23" fmla="*/ 384570 h 2656256"/>
                <a:gd name="connsiteX24" fmla="*/ 929537 w 1793368"/>
                <a:gd name="connsiteY24" fmla="*/ 0 h 2656256"/>
                <a:gd name="connsiteX25" fmla="*/ 1054259 w 1793368"/>
                <a:gd name="connsiteY25" fmla="*/ 75771 h 2656256"/>
                <a:gd name="connsiteX26" fmla="*/ 1183314 w 1793368"/>
                <a:gd name="connsiteY26" fmla="*/ 172276 h 2656256"/>
                <a:gd name="connsiteX27" fmla="*/ 1272228 w 1793368"/>
                <a:gd name="connsiteY27" fmla="*/ 253087 h 2656256"/>
                <a:gd name="connsiteX28" fmla="*/ 1272779 w 1793368"/>
                <a:gd name="connsiteY28" fmla="*/ 269869 h 2656256"/>
                <a:gd name="connsiteX29" fmla="*/ 1114425 w 1793368"/>
                <a:gd name="connsiteY29" fmla="*/ 284531 h 2656256"/>
                <a:gd name="connsiteX30" fmla="*/ 1009650 w 1793368"/>
                <a:gd name="connsiteY30" fmla="*/ 303581 h 2656256"/>
                <a:gd name="connsiteX31" fmla="*/ 304800 w 1793368"/>
                <a:gd name="connsiteY31" fmla="*/ 341681 h 2656256"/>
                <a:gd name="connsiteX32" fmla="*/ 238125 w 1793368"/>
                <a:gd name="connsiteY32" fmla="*/ 84506 h 2656256"/>
                <a:gd name="connsiteX0" fmla="*/ 1508350 w 1793368"/>
                <a:gd name="connsiteY0" fmla="*/ 530636 h 2656256"/>
                <a:gd name="connsiteX1" fmla="*/ 1571264 w 1793368"/>
                <a:gd name="connsiteY1" fmla="*/ 631429 h 2656256"/>
                <a:gd name="connsiteX2" fmla="*/ 1793368 w 1793368"/>
                <a:gd name="connsiteY2" fmla="*/ 1465868 h 2656256"/>
                <a:gd name="connsiteX3" fmla="*/ 1410560 w 1793368"/>
                <a:gd name="connsiteY3" fmla="*/ 2532214 h 2656256"/>
                <a:gd name="connsiteX4" fmla="*/ 1338081 w 1793368"/>
                <a:gd name="connsiteY4" fmla="*/ 2611961 h 2656256"/>
                <a:gd name="connsiteX5" fmla="*/ 1318274 w 1793368"/>
                <a:gd name="connsiteY5" fmla="*/ 2630825 h 2656256"/>
                <a:gd name="connsiteX6" fmla="*/ 790575 w 1793368"/>
                <a:gd name="connsiteY6" fmla="*/ 2656256 h 2656256"/>
                <a:gd name="connsiteX7" fmla="*/ 800100 w 1793368"/>
                <a:gd name="connsiteY7" fmla="*/ 2389556 h 2656256"/>
                <a:gd name="connsiteX8" fmla="*/ 1504950 w 1793368"/>
                <a:gd name="connsiteY8" fmla="*/ 2360981 h 2656256"/>
                <a:gd name="connsiteX9" fmla="*/ 1628775 w 1793368"/>
                <a:gd name="connsiteY9" fmla="*/ 1989506 h 2656256"/>
                <a:gd name="connsiteX10" fmla="*/ 28575 w 1793368"/>
                <a:gd name="connsiteY10" fmla="*/ 2046656 h 2656256"/>
                <a:gd name="connsiteX11" fmla="*/ 0 w 1793368"/>
                <a:gd name="connsiteY11" fmla="*/ 1799006 h 2656256"/>
                <a:gd name="connsiteX12" fmla="*/ 1581150 w 1793368"/>
                <a:gd name="connsiteY12" fmla="*/ 1694231 h 2656256"/>
                <a:gd name="connsiteX13" fmla="*/ 1571625 w 1793368"/>
                <a:gd name="connsiteY13" fmla="*/ 1427531 h 2656256"/>
                <a:gd name="connsiteX14" fmla="*/ 1114425 w 1793368"/>
                <a:gd name="connsiteY14" fmla="*/ 1437056 h 2656256"/>
                <a:gd name="connsiteX15" fmla="*/ 1095375 w 1793368"/>
                <a:gd name="connsiteY15" fmla="*/ 1198931 h 2656256"/>
                <a:gd name="connsiteX16" fmla="*/ 1562100 w 1793368"/>
                <a:gd name="connsiteY16" fmla="*/ 1208456 h 2656256"/>
                <a:gd name="connsiteX17" fmla="*/ 1409700 w 1793368"/>
                <a:gd name="connsiteY17" fmla="*/ 789356 h 2656256"/>
                <a:gd name="connsiteX18" fmla="*/ 600075 w 1793368"/>
                <a:gd name="connsiteY18" fmla="*/ 836981 h 2656256"/>
                <a:gd name="connsiteX19" fmla="*/ 552450 w 1793368"/>
                <a:gd name="connsiteY19" fmla="*/ 589331 h 2656256"/>
                <a:gd name="connsiteX20" fmla="*/ 1508350 w 1793368"/>
                <a:gd name="connsiteY20" fmla="*/ 530636 h 2656256"/>
                <a:gd name="connsiteX21" fmla="*/ 1634384 w 1793368"/>
                <a:gd name="connsiteY21" fmla="*/ 384538 h 2656256"/>
                <a:gd name="connsiteX22" fmla="*/ 1638775 w 1793368"/>
                <a:gd name="connsiteY22" fmla="*/ 516278 h 2656256"/>
                <a:gd name="connsiteX23" fmla="*/ 1638089 w 1793368"/>
                <a:gd name="connsiteY23" fmla="*/ 516320 h 2656256"/>
                <a:gd name="connsiteX24" fmla="*/ 1633697 w 1793368"/>
                <a:gd name="connsiteY24" fmla="*/ 384570 h 2656256"/>
                <a:gd name="connsiteX25" fmla="*/ 1634384 w 1793368"/>
                <a:gd name="connsiteY25" fmla="*/ 384538 h 2656256"/>
                <a:gd name="connsiteX26" fmla="*/ 929537 w 1793368"/>
                <a:gd name="connsiteY26" fmla="*/ 0 h 2656256"/>
                <a:gd name="connsiteX27" fmla="*/ 1054259 w 1793368"/>
                <a:gd name="connsiteY27" fmla="*/ 75771 h 2656256"/>
                <a:gd name="connsiteX28" fmla="*/ 1183314 w 1793368"/>
                <a:gd name="connsiteY28" fmla="*/ 172276 h 2656256"/>
                <a:gd name="connsiteX29" fmla="*/ 1272228 w 1793368"/>
                <a:gd name="connsiteY29" fmla="*/ 253087 h 2656256"/>
                <a:gd name="connsiteX30" fmla="*/ 1272779 w 1793368"/>
                <a:gd name="connsiteY30" fmla="*/ 269869 h 2656256"/>
                <a:gd name="connsiteX31" fmla="*/ 1114425 w 1793368"/>
                <a:gd name="connsiteY31" fmla="*/ 284531 h 2656256"/>
                <a:gd name="connsiteX32" fmla="*/ 1009650 w 1793368"/>
                <a:gd name="connsiteY32" fmla="*/ 303581 h 2656256"/>
                <a:gd name="connsiteX33" fmla="*/ 304800 w 1793368"/>
                <a:gd name="connsiteY33" fmla="*/ 341681 h 2656256"/>
                <a:gd name="connsiteX34" fmla="*/ 238125 w 1793368"/>
                <a:gd name="connsiteY34" fmla="*/ 84506 h 2656256"/>
                <a:gd name="connsiteX35" fmla="*/ 929537 w 1793368"/>
                <a:gd name="connsiteY35" fmla="*/ 0 h 2656256"/>
                <a:gd name="connsiteX0" fmla="*/ 1508350 w 1793368"/>
                <a:gd name="connsiteY0" fmla="*/ 530636 h 2656256"/>
                <a:gd name="connsiteX1" fmla="*/ 1571264 w 1793368"/>
                <a:gd name="connsiteY1" fmla="*/ 631429 h 2656256"/>
                <a:gd name="connsiteX2" fmla="*/ 1793368 w 1793368"/>
                <a:gd name="connsiteY2" fmla="*/ 1465868 h 2656256"/>
                <a:gd name="connsiteX3" fmla="*/ 1410560 w 1793368"/>
                <a:gd name="connsiteY3" fmla="*/ 2532214 h 2656256"/>
                <a:gd name="connsiteX4" fmla="*/ 1338081 w 1793368"/>
                <a:gd name="connsiteY4" fmla="*/ 2611961 h 2656256"/>
                <a:gd name="connsiteX5" fmla="*/ 1318274 w 1793368"/>
                <a:gd name="connsiteY5" fmla="*/ 2630825 h 2656256"/>
                <a:gd name="connsiteX6" fmla="*/ 790575 w 1793368"/>
                <a:gd name="connsiteY6" fmla="*/ 2656256 h 2656256"/>
                <a:gd name="connsiteX7" fmla="*/ 800100 w 1793368"/>
                <a:gd name="connsiteY7" fmla="*/ 2389556 h 2656256"/>
                <a:gd name="connsiteX8" fmla="*/ 1504950 w 1793368"/>
                <a:gd name="connsiteY8" fmla="*/ 2360981 h 2656256"/>
                <a:gd name="connsiteX9" fmla="*/ 1628775 w 1793368"/>
                <a:gd name="connsiteY9" fmla="*/ 1989506 h 2656256"/>
                <a:gd name="connsiteX10" fmla="*/ 28575 w 1793368"/>
                <a:gd name="connsiteY10" fmla="*/ 2046656 h 2656256"/>
                <a:gd name="connsiteX11" fmla="*/ 0 w 1793368"/>
                <a:gd name="connsiteY11" fmla="*/ 1799006 h 2656256"/>
                <a:gd name="connsiteX12" fmla="*/ 1581150 w 1793368"/>
                <a:gd name="connsiteY12" fmla="*/ 1694231 h 2656256"/>
                <a:gd name="connsiteX13" fmla="*/ 1571625 w 1793368"/>
                <a:gd name="connsiteY13" fmla="*/ 1427531 h 2656256"/>
                <a:gd name="connsiteX14" fmla="*/ 1114425 w 1793368"/>
                <a:gd name="connsiteY14" fmla="*/ 1437056 h 2656256"/>
                <a:gd name="connsiteX15" fmla="*/ 1095375 w 1793368"/>
                <a:gd name="connsiteY15" fmla="*/ 1198931 h 2656256"/>
                <a:gd name="connsiteX16" fmla="*/ 1562100 w 1793368"/>
                <a:gd name="connsiteY16" fmla="*/ 1208456 h 2656256"/>
                <a:gd name="connsiteX17" fmla="*/ 1409700 w 1793368"/>
                <a:gd name="connsiteY17" fmla="*/ 789356 h 2656256"/>
                <a:gd name="connsiteX18" fmla="*/ 600075 w 1793368"/>
                <a:gd name="connsiteY18" fmla="*/ 836981 h 2656256"/>
                <a:gd name="connsiteX19" fmla="*/ 552450 w 1793368"/>
                <a:gd name="connsiteY19" fmla="*/ 589331 h 2656256"/>
                <a:gd name="connsiteX20" fmla="*/ 1508350 w 1793368"/>
                <a:gd name="connsiteY20" fmla="*/ 530636 h 2656256"/>
                <a:gd name="connsiteX21" fmla="*/ 1634384 w 1793368"/>
                <a:gd name="connsiteY21" fmla="*/ 384538 h 2656256"/>
                <a:gd name="connsiteX22" fmla="*/ 1638775 w 1793368"/>
                <a:gd name="connsiteY22" fmla="*/ 516278 h 2656256"/>
                <a:gd name="connsiteX23" fmla="*/ 1638089 w 1793368"/>
                <a:gd name="connsiteY23" fmla="*/ 516320 h 2656256"/>
                <a:gd name="connsiteX24" fmla="*/ 1633697 w 1793368"/>
                <a:gd name="connsiteY24" fmla="*/ 384570 h 2656256"/>
                <a:gd name="connsiteX25" fmla="*/ 1634384 w 1793368"/>
                <a:gd name="connsiteY25" fmla="*/ 384538 h 2656256"/>
                <a:gd name="connsiteX26" fmla="*/ 929537 w 1793368"/>
                <a:gd name="connsiteY26" fmla="*/ 0 h 2656256"/>
                <a:gd name="connsiteX27" fmla="*/ 1054259 w 1793368"/>
                <a:gd name="connsiteY27" fmla="*/ 75771 h 2656256"/>
                <a:gd name="connsiteX28" fmla="*/ 1183314 w 1793368"/>
                <a:gd name="connsiteY28" fmla="*/ 172276 h 2656256"/>
                <a:gd name="connsiteX29" fmla="*/ 1272228 w 1793368"/>
                <a:gd name="connsiteY29" fmla="*/ 253087 h 2656256"/>
                <a:gd name="connsiteX30" fmla="*/ 1272779 w 1793368"/>
                <a:gd name="connsiteY30" fmla="*/ 269869 h 2656256"/>
                <a:gd name="connsiteX31" fmla="*/ 1114425 w 1793368"/>
                <a:gd name="connsiteY31" fmla="*/ 284531 h 2656256"/>
                <a:gd name="connsiteX32" fmla="*/ 1009650 w 1793368"/>
                <a:gd name="connsiteY32" fmla="*/ 303581 h 2656256"/>
                <a:gd name="connsiteX33" fmla="*/ 304800 w 1793368"/>
                <a:gd name="connsiteY33" fmla="*/ 341681 h 2656256"/>
                <a:gd name="connsiteX34" fmla="*/ 238125 w 1793368"/>
                <a:gd name="connsiteY34" fmla="*/ 84506 h 2656256"/>
                <a:gd name="connsiteX35" fmla="*/ 929537 w 1793368"/>
                <a:gd name="connsiteY35" fmla="*/ 0 h 2656256"/>
                <a:gd name="connsiteX0" fmla="*/ 1508350 w 1793368"/>
                <a:gd name="connsiteY0" fmla="*/ 530636 h 2656256"/>
                <a:gd name="connsiteX1" fmla="*/ 1571264 w 1793368"/>
                <a:gd name="connsiteY1" fmla="*/ 631429 h 2656256"/>
                <a:gd name="connsiteX2" fmla="*/ 1793368 w 1793368"/>
                <a:gd name="connsiteY2" fmla="*/ 1465868 h 2656256"/>
                <a:gd name="connsiteX3" fmla="*/ 1410560 w 1793368"/>
                <a:gd name="connsiteY3" fmla="*/ 2532214 h 2656256"/>
                <a:gd name="connsiteX4" fmla="*/ 1338081 w 1793368"/>
                <a:gd name="connsiteY4" fmla="*/ 2611961 h 2656256"/>
                <a:gd name="connsiteX5" fmla="*/ 1318274 w 1793368"/>
                <a:gd name="connsiteY5" fmla="*/ 2630825 h 2656256"/>
                <a:gd name="connsiteX6" fmla="*/ 790575 w 1793368"/>
                <a:gd name="connsiteY6" fmla="*/ 2656256 h 2656256"/>
                <a:gd name="connsiteX7" fmla="*/ 819150 w 1793368"/>
                <a:gd name="connsiteY7" fmla="*/ 2427656 h 2656256"/>
                <a:gd name="connsiteX8" fmla="*/ 1504950 w 1793368"/>
                <a:gd name="connsiteY8" fmla="*/ 2360981 h 2656256"/>
                <a:gd name="connsiteX9" fmla="*/ 1628775 w 1793368"/>
                <a:gd name="connsiteY9" fmla="*/ 1989506 h 2656256"/>
                <a:gd name="connsiteX10" fmla="*/ 28575 w 1793368"/>
                <a:gd name="connsiteY10" fmla="*/ 2046656 h 2656256"/>
                <a:gd name="connsiteX11" fmla="*/ 0 w 1793368"/>
                <a:gd name="connsiteY11" fmla="*/ 1799006 h 2656256"/>
                <a:gd name="connsiteX12" fmla="*/ 1581150 w 1793368"/>
                <a:gd name="connsiteY12" fmla="*/ 1694231 h 2656256"/>
                <a:gd name="connsiteX13" fmla="*/ 1571625 w 1793368"/>
                <a:gd name="connsiteY13" fmla="*/ 1427531 h 2656256"/>
                <a:gd name="connsiteX14" fmla="*/ 1114425 w 1793368"/>
                <a:gd name="connsiteY14" fmla="*/ 1437056 h 2656256"/>
                <a:gd name="connsiteX15" fmla="*/ 1095375 w 1793368"/>
                <a:gd name="connsiteY15" fmla="*/ 1198931 h 2656256"/>
                <a:gd name="connsiteX16" fmla="*/ 1562100 w 1793368"/>
                <a:gd name="connsiteY16" fmla="*/ 1208456 h 2656256"/>
                <a:gd name="connsiteX17" fmla="*/ 1409700 w 1793368"/>
                <a:gd name="connsiteY17" fmla="*/ 789356 h 2656256"/>
                <a:gd name="connsiteX18" fmla="*/ 600075 w 1793368"/>
                <a:gd name="connsiteY18" fmla="*/ 836981 h 2656256"/>
                <a:gd name="connsiteX19" fmla="*/ 552450 w 1793368"/>
                <a:gd name="connsiteY19" fmla="*/ 589331 h 2656256"/>
                <a:gd name="connsiteX20" fmla="*/ 1508350 w 1793368"/>
                <a:gd name="connsiteY20" fmla="*/ 530636 h 2656256"/>
                <a:gd name="connsiteX21" fmla="*/ 1634384 w 1793368"/>
                <a:gd name="connsiteY21" fmla="*/ 384538 h 2656256"/>
                <a:gd name="connsiteX22" fmla="*/ 1638775 w 1793368"/>
                <a:gd name="connsiteY22" fmla="*/ 516278 h 2656256"/>
                <a:gd name="connsiteX23" fmla="*/ 1638089 w 1793368"/>
                <a:gd name="connsiteY23" fmla="*/ 516320 h 2656256"/>
                <a:gd name="connsiteX24" fmla="*/ 1633697 w 1793368"/>
                <a:gd name="connsiteY24" fmla="*/ 384570 h 2656256"/>
                <a:gd name="connsiteX25" fmla="*/ 1634384 w 1793368"/>
                <a:gd name="connsiteY25" fmla="*/ 384538 h 2656256"/>
                <a:gd name="connsiteX26" fmla="*/ 929537 w 1793368"/>
                <a:gd name="connsiteY26" fmla="*/ 0 h 2656256"/>
                <a:gd name="connsiteX27" fmla="*/ 1054259 w 1793368"/>
                <a:gd name="connsiteY27" fmla="*/ 75771 h 2656256"/>
                <a:gd name="connsiteX28" fmla="*/ 1183314 w 1793368"/>
                <a:gd name="connsiteY28" fmla="*/ 172276 h 2656256"/>
                <a:gd name="connsiteX29" fmla="*/ 1272228 w 1793368"/>
                <a:gd name="connsiteY29" fmla="*/ 253087 h 2656256"/>
                <a:gd name="connsiteX30" fmla="*/ 1272779 w 1793368"/>
                <a:gd name="connsiteY30" fmla="*/ 269869 h 2656256"/>
                <a:gd name="connsiteX31" fmla="*/ 1114425 w 1793368"/>
                <a:gd name="connsiteY31" fmla="*/ 284531 h 2656256"/>
                <a:gd name="connsiteX32" fmla="*/ 1009650 w 1793368"/>
                <a:gd name="connsiteY32" fmla="*/ 303581 h 2656256"/>
                <a:gd name="connsiteX33" fmla="*/ 304800 w 1793368"/>
                <a:gd name="connsiteY33" fmla="*/ 341681 h 2656256"/>
                <a:gd name="connsiteX34" fmla="*/ 238125 w 1793368"/>
                <a:gd name="connsiteY34" fmla="*/ 84506 h 2656256"/>
                <a:gd name="connsiteX35" fmla="*/ 929537 w 1793368"/>
                <a:gd name="connsiteY35" fmla="*/ 0 h 2656256"/>
                <a:gd name="connsiteX0" fmla="*/ 1508350 w 1793368"/>
                <a:gd name="connsiteY0" fmla="*/ 530636 h 2656256"/>
                <a:gd name="connsiteX1" fmla="*/ 1571264 w 1793368"/>
                <a:gd name="connsiteY1" fmla="*/ 631429 h 2656256"/>
                <a:gd name="connsiteX2" fmla="*/ 1793368 w 1793368"/>
                <a:gd name="connsiteY2" fmla="*/ 1465868 h 2656256"/>
                <a:gd name="connsiteX3" fmla="*/ 1410560 w 1793368"/>
                <a:gd name="connsiteY3" fmla="*/ 2532214 h 2656256"/>
                <a:gd name="connsiteX4" fmla="*/ 1338081 w 1793368"/>
                <a:gd name="connsiteY4" fmla="*/ 2611961 h 2656256"/>
                <a:gd name="connsiteX5" fmla="*/ 1318274 w 1793368"/>
                <a:gd name="connsiteY5" fmla="*/ 2630825 h 2656256"/>
                <a:gd name="connsiteX6" fmla="*/ 790575 w 1793368"/>
                <a:gd name="connsiteY6" fmla="*/ 2656256 h 2656256"/>
                <a:gd name="connsiteX7" fmla="*/ 819150 w 1793368"/>
                <a:gd name="connsiteY7" fmla="*/ 2427656 h 2656256"/>
                <a:gd name="connsiteX8" fmla="*/ 1504950 w 1793368"/>
                <a:gd name="connsiteY8" fmla="*/ 2360981 h 2656256"/>
                <a:gd name="connsiteX9" fmla="*/ 1628775 w 1793368"/>
                <a:gd name="connsiteY9" fmla="*/ 1989506 h 2656256"/>
                <a:gd name="connsiteX10" fmla="*/ 28575 w 1793368"/>
                <a:gd name="connsiteY10" fmla="*/ 2046656 h 2656256"/>
                <a:gd name="connsiteX11" fmla="*/ 0 w 1793368"/>
                <a:gd name="connsiteY11" fmla="*/ 1799006 h 2656256"/>
                <a:gd name="connsiteX12" fmla="*/ 1581150 w 1793368"/>
                <a:gd name="connsiteY12" fmla="*/ 1694231 h 2656256"/>
                <a:gd name="connsiteX13" fmla="*/ 1571625 w 1793368"/>
                <a:gd name="connsiteY13" fmla="*/ 1427531 h 2656256"/>
                <a:gd name="connsiteX14" fmla="*/ 1114425 w 1793368"/>
                <a:gd name="connsiteY14" fmla="*/ 1437056 h 2656256"/>
                <a:gd name="connsiteX15" fmla="*/ 1095375 w 1793368"/>
                <a:gd name="connsiteY15" fmla="*/ 1198931 h 2656256"/>
                <a:gd name="connsiteX16" fmla="*/ 1562100 w 1793368"/>
                <a:gd name="connsiteY16" fmla="*/ 1208456 h 2656256"/>
                <a:gd name="connsiteX17" fmla="*/ 1409700 w 1793368"/>
                <a:gd name="connsiteY17" fmla="*/ 789356 h 2656256"/>
                <a:gd name="connsiteX18" fmla="*/ 600075 w 1793368"/>
                <a:gd name="connsiteY18" fmla="*/ 836981 h 2656256"/>
                <a:gd name="connsiteX19" fmla="*/ 552450 w 1793368"/>
                <a:gd name="connsiteY19" fmla="*/ 589331 h 2656256"/>
                <a:gd name="connsiteX20" fmla="*/ 1508350 w 1793368"/>
                <a:gd name="connsiteY20" fmla="*/ 530636 h 2656256"/>
                <a:gd name="connsiteX21" fmla="*/ 1634384 w 1793368"/>
                <a:gd name="connsiteY21" fmla="*/ 384538 h 2656256"/>
                <a:gd name="connsiteX22" fmla="*/ 1638775 w 1793368"/>
                <a:gd name="connsiteY22" fmla="*/ 516278 h 2656256"/>
                <a:gd name="connsiteX23" fmla="*/ 1638089 w 1793368"/>
                <a:gd name="connsiteY23" fmla="*/ 516320 h 2656256"/>
                <a:gd name="connsiteX24" fmla="*/ 1633697 w 1793368"/>
                <a:gd name="connsiteY24" fmla="*/ 384570 h 2656256"/>
                <a:gd name="connsiteX25" fmla="*/ 1634384 w 1793368"/>
                <a:gd name="connsiteY25" fmla="*/ 384538 h 2656256"/>
                <a:gd name="connsiteX26" fmla="*/ 929537 w 1793368"/>
                <a:gd name="connsiteY26" fmla="*/ 0 h 2656256"/>
                <a:gd name="connsiteX27" fmla="*/ 1054259 w 1793368"/>
                <a:gd name="connsiteY27" fmla="*/ 75771 h 2656256"/>
                <a:gd name="connsiteX28" fmla="*/ 1183314 w 1793368"/>
                <a:gd name="connsiteY28" fmla="*/ 172276 h 2656256"/>
                <a:gd name="connsiteX29" fmla="*/ 1272228 w 1793368"/>
                <a:gd name="connsiteY29" fmla="*/ 253087 h 2656256"/>
                <a:gd name="connsiteX30" fmla="*/ 1272779 w 1793368"/>
                <a:gd name="connsiteY30" fmla="*/ 269869 h 2656256"/>
                <a:gd name="connsiteX31" fmla="*/ 1114425 w 1793368"/>
                <a:gd name="connsiteY31" fmla="*/ 284531 h 2656256"/>
                <a:gd name="connsiteX32" fmla="*/ 1009650 w 1793368"/>
                <a:gd name="connsiteY32" fmla="*/ 303581 h 2656256"/>
                <a:gd name="connsiteX33" fmla="*/ 304800 w 1793368"/>
                <a:gd name="connsiteY33" fmla="*/ 341681 h 2656256"/>
                <a:gd name="connsiteX34" fmla="*/ 238125 w 1793368"/>
                <a:gd name="connsiteY34" fmla="*/ 84506 h 2656256"/>
                <a:gd name="connsiteX35" fmla="*/ 929537 w 1793368"/>
                <a:gd name="connsiteY35" fmla="*/ 0 h 2656256"/>
                <a:gd name="connsiteX0" fmla="*/ 1508350 w 1793368"/>
                <a:gd name="connsiteY0" fmla="*/ 530636 h 2682317"/>
                <a:gd name="connsiteX1" fmla="*/ 1571264 w 1793368"/>
                <a:gd name="connsiteY1" fmla="*/ 631429 h 2682317"/>
                <a:gd name="connsiteX2" fmla="*/ 1793368 w 1793368"/>
                <a:gd name="connsiteY2" fmla="*/ 1465868 h 2682317"/>
                <a:gd name="connsiteX3" fmla="*/ 1410560 w 1793368"/>
                <a:gd name="connsiteY3" fmla="*/ 2532214 h 2682317"/>
                <a:gd name="connsiteX4" fmla="*/ 1338081 w 1793368"/>
                <a:gd name="connsiteY4" fmla="*/ 2611961 h 2682317"/>
                <a:gd name="connsiteX5" fmla="*/ 1318274 w 1793368"/>
                <a:gd name="connsiteY5" fmla="*/ 2630825 h 2682317"/>
                <a:gd name="connsiteX6" fmla="*/ 790575 w 1793368"/>
                <a:gd name="connsiteY6" fmla="*/ 2656256 h 2682317"/>
                <a:gd name="connsiteX7" fmla="*/ 819150 w 1793368"/>
                <a:gd name="connsiteY7" fmla="*/ 2427656 h 2682317"/>
                <a:gd name="connsiteX8" fmla="*/ 1504950 w 1793368"/>
                <a:gd name="connsiteY8" fmla="*/ 2360981 h 2682317"/>
                <a:gd name="connsiteX9" fmla="*/ 1628775 w 1793368"/>
                <a:gd name="connsiteY9" fmla="*/ 1989506 h 2682317"/>
                <a:gd name="connsiteX10" fmla="*/ 28575 w 1793368"/>
                <a:gd name="connsiteY10" fmla="*/ 2046656 h 2682317"/>
                <a:gd name="connsiteX11" fmla="*/ 0 w 1793368"/>
                <a:gd name="connsiteY11" fmla="*/ 1799006 h 2682317"/>
                <a:gd name="connsiteX12" fmla="*/ 1581150 w 1793368"/>
                <a:gd name="connsiteY12" fmla="*/ 1694231 h 2682317"/>
                <a:gd name="connsiteX13" fmla="*/ 1571625 w 1793368"/>
                <a:gd name="connsiteY13" fmla="*/ 1427531 h 2682317"/>
                <a:gd name="connsiteX14" fmla="*/ 1114425 w 1793368"/>
                <a:gd name="connsiteY14" fmla="*/ 1437056 h 2682317"/>
                <a:gd name="connsiteX15" fmla="*/ 1095375 w 1793368"/>
                <a:gd name="connsiteY15" fmla="*/ 1198931 h 2682317"/>
                <a:gd name="connsiteX16" fmla="*/ 1562100 w 1793368"/>
                <a:gd name="connsiteY16" fmla="*/ 1208456 h 2682317"/>
                <a:gd name="connsiteX17" fmla="*/ 1409700 w 1793368"/>
                <a:gd name="connsiteY17" fmla="*/ 789356 h 2682317"/>
                <a:gd name="connsiteX18" fmla="*/ 600075 w 1793368"/>
                <a:gd name="connsiteY18" fmla="*/ 836981 h 2682317"/>
                <a:gd name="connsiteX19" fmla="*/ 552450 w 1793368"/>
                <a:gd name="connsiteY19" fmla="*/ 589331 h 2682317"/>
                <a:gd name="connsiteX20" fmla="*/ 1508350 w 1793368"/>
                <a:gd name="connsiteY20" fmla="*/ 530636 h 2682317"/>
                <a:gd name="connsiteX21" fmla="*/ 1634384 w 1793368"/>
                <a:gd name="connsiteY21" fmla="*/ 384538 h 2682317"/>
                <a:gd name="connsiteX22" fmla="*/ 1638775 w 1793368"/>
                <a:gd name="connsiteY22" fmla="*/ 516278 h 2682317"/>
                <a:gd name="connsiteX23" fmla="*/ 1638089 w 1793368"/>
                <a:gd name="connsiteY23" fmla="*/ 516320 h 2682317"/>
                <a:gd name="connsiteX24" fmla="*/ 1633697 w 1793368"/>
                <a:gd name="connsiteY24" fmla="*/ 384570 h 2682317"/>
                <a:gd name="connsiteX25" fmla="*/ 1634384 w 1793368"/>
                <a:gd name="connsiteY25" fmla="*/ 384538 h 2682317"/>
                <a:gd name="connsiteX26" fmla="*/ 929537 w 1793368"/>
                <a:gd name="connsiteY26" fmla="*/ 0 h 2682317"/>
                <a:gd name="connsiteX27" fmla="*/ 1054259 w 1793368"/>
                <a:gd name="connsiteY27" fmla="*/ 75771 h 2682317"/>
                <a:gd name="connsiteX28" fmla="*/ 1183314 w 1793368"/>
                <a:gd name="connsiteY28" fmla="*/ 172276 h 2682317"/>
                <a:gd name="connsiteX29" fmla="*/ 1272228 w 1793368"/>
                <a:gd name="connsiteY29" fmla="*/ 253087 h 2682317"/>
                <a:gd name="connsiteX30" fmla="*/ 1272779 w 1793368"/>
                <a:gd name="connsiteY30" fmla="*/ 269869 h 2682317"/>
                <a:gd name="connsiteX31" fmla="*/ 1114425 w 1793368"/>
                <a:gd name="connsiteY31" fmla="*/ 284531 h 2682317"/>
                <a:gd name="connsiteX32" fmla="*/ 1009650 w 1793368"/>
                <a:gd name="connsiteY32" fmla="*/ 303581 h 2682317"/>
                <a:gd name="connsiteX33" fmla="*/ 304800 w 1793368"/>
                <a:gd name="connsiteY33" fmla="*/ 341681 h 2682317"/>
                <a:gd name="connsiteX34" fmla="*/ 238125 w 1793368"/>
                <a:gd name="connsiteY34" fmla="*/ 84506 h 2682317"/>
                <a:gd name="connsiteX35" fmla="*/ 929537 w 1793368"/>
                <a:gd name="connsiteY35" fmla="*/ 0 h 2682317"/>
                <a:gd name="connsiteX0" fmla="*/ 1508350 w 1793368"/>
                <a:gd name="connsiteY0" fmla="*/ 530636 h 2650404"/>
                <a:gd name="connsiteX1" fmla="*/ 1571264 w 1793368"/>
                <a:gd name="connsiteY1" fmla="*/ 631429 h 2650404"/>
                <a:gd name="connsiteX2" fmla="*/ 1793368 w 1793368"/>
                <a:gd name="connsiteY2" fmla="*/ 1465868 h 2650404"/>
                <a:gd name="connsiteX3" fmla="*/ 1410560 w 1793368"/>
                <a:gd name="connsiteY3" fmla="*/ 2532214 h 2650404"/>
                <a:gd name="connsiteX4" fmla="*/ 1338081 w 1793368"/>
                <a:gd name="connsiteY4" fmla="*/ 2611961 h 2650404"/>
                <a:gd name="connsiteX5" fmla="*/ 1318274 w 1793368"/>
                <a:gd name="connsiteY5" fmla="*/ 2630825 h 2650404"/>
                <a:gd name="connsiteX6" fmla="*/ 835025 w 1793368"/>
                <a:gd name="connsiteY6" fmla="*/ 2611806 h 2650404"/>
                <a:gd name="connsiteX7" fmla="*/ 819150 w 1793368"/>
                <a:gd name="connsiteY7" fmla="*/ 2427656 h 2650404"/>
                <a:gd name="connsiteX8" fmla="*/ 1504950 w 1793368"/>
                <a:gd name="connsiteY8" fmla="*/ 2360981 h 2650404"/>
                <a:gd name="connsiteX9" fmla="*/ 1628775 w 1793368"/>
                <a:gd name="connsiteY9" fmla="*/ 1989506 h 2650404"/>
                <a:gd name="connsiteX10" fmla="*/ 28575 w 1793368"/>
                <a:gd name="connsiteY10" fmla="*/ 2046656 h 2650404"/>
                <a:gd name="connsiteX11" fmla="*/ 0 w 1793368"/>
                <a:gd name="connsiteY11" fmla="*/ 1799006 h 2650404"/>
                <a:gd name="connsiteX12" fmla="*/ 1581150 w 1793368"/>
                <a:gd name="connsiteY12" fmla="*/ 1694231 h 2650404"/>
                <a:gd name="connsiteX13" fmla="*/ 1571625 w 1793368"/>
                <a:gd name="connsiteY13" fmla="*/ 1427531 h 2650404"/>
                <a:gd name="connsiteX14" fmla="*/ 1114425 w 1793368"/>
                <a:gd name="connsiteY14" fmla="*/ 1437056 h 2650404"/>
                <a:gd name="connsiteX15" fmla="*/ 1095375 w 1793368"/>
                <a:gd name="connsiteY15" fmla="*/ 1198931 h 2650404"/>
                <a:gd name="connsiteX16" fmla="*/ 1562100 w 1793368"/>
                <a:gd name="connsiteY16" fmla="*/ 1208456 h 2650404"/>
                <a:gd name="connsiteX17" fmla="*/ 1409700 w 1793368"/>
                <a:gd name="connsiteY17" fmla="*/ 789356 h 2650404"/>
                <a:gd name="connsiteX18" fmla="*/ 600075 w 1793368"/>
                <a:gd name="connsiteY18" fmla="*/ 836981 h 2650404"/>
                <a:gd name="connsiteX19" fmla="*/ 552450 w 1793368"/>
                <a:gd name="connsiteY19" fmla="*/ 589331 h 2650404"/>
                <a:gd name="connsiteX20" fmla="*/ 1508350 w 1793368"/>
                <a:gd name="connsiteY20" fmla="*/ 530636 h 2650404"/>
                <a:gd name="connsiteX21" fmla="*/ 1634384 w 1793368"/>
                <a:gd name="connsiteY21" fmla="*/ 384538 h 2650404"/>
                <a:gd name="connsiteX22" fmla="*/ 1638775 w 1793368"/>
                <a:gd name="connsiteY22" fmla="*/ 516278 h 2650404"/>
                <a:gd name="connsiteX23" fmla="*/ 1638089 w 1793368"/>
                <a:gd name="connsiteY23" fmla="*/ 516320 h 2650404"/>
                <a:gd name="connsiteX24" fmla="*/ 1633697 w 1793368"/>
                <a:gd name="connsiteY24" fmla="*/ 384570 h 2650404"/>
                <a:gd name="connsiteX25" fmla="*/ 1634384 w 1793368"/>
                <a:gd name="connsiteY25" fmla="*/ 384538 h 2650404"/>
                <a:gd name="connsiteX26" fmla="*/ 929537 w 1793368"/>
                <a:gd name="connsiteY26" fmla="*/ 0 h 2650404"/>
                <a:gd name="connsiteX27" fmla="*/ 1054259 w 1793368"/>
                <a:gd name="connsiteY27" fmla="*/ 75771 h 2650404"/>
                <a:gd name="connsiteX28" fmla="*/ 1183314 w 1793368"/>
                <a:gd name="connsiteY28" fmla="*/ 172276 h 2650404"/>
                <a:gd name="connsiteX29" fmla="*/ 1272228 w 1793368"/>
                <a:gd name="connsiteY29" fmla="*/ 253087 h 2650404"/>
                <a:gd name="connsiteX30" fmla="*/ 1272779 w 1793368"/>
                <a:gd name="connsiteY30" fmla="*/ 269869 h 2650404"/>
                <a:gd name="connsiteX31" fmla="*/ 1114425 w 1793368"/>
                <a:gd name="connsiteY31" fmla="*/ 284531 h 2650404"/>
                <a:gd name="connsiteX32" fmla="*/ 1009650 w 1793368"/>
                <a:gd name="connsiteY32" fmla="*/ 303581 h 2650404"/>
                <a:gd name="connsiteX33" fmla="*/ 304800 w 1793368"/>
                <a:gd name="connsiteY33" fmla="*/ 341681 h 2650404"/>
                <a:gd name="connsiteX34" fmla="*/ 238125 w 1793368"/>
                <a:gd name="connsiteY34" fmla="*/ 84506 h 2650404"/>
                <a:gd name="connsiteX35" fmla="*/ 929537 w 1793368"/>
                <a:gd name="connsiteY35" fmla="*/ 0 h 2650404"/>
                <a:gd name="connsiteX0" fmla="*/ 1508350 w 1793368"/>
                <a:gd name="connsiteY0" fmla="*/ 530636 h 2650404"/>
                <a:gd name="connsiteX1" fmla="*/ 1571264 w 1793368"/>
                <a:gd name="connsiteY1" fmla="*/ 631429 h 2650404"/>
                <a:gd name="connsiteX2" fmla="*/ 1793368 w 1793368"/>
                <a:gd name="connsiteY2" fmla="*/ 1465868 h 2650404"/>
                <a:gd name="connsiteX3" fmla="*/ 1410560 w 1793368"/>
                <a:gd name="connsiteY3" fmla="*/ 2532214 h 2650404"/>
                <a:gd name="connsiteX4" fmla="*/ 1338081 w 1793368"/>
                <a:gd name="connsiteY4" fmla="*/ 2611961 h 2650404"/>
                <a:gd name="connsiteX5" fmla="*/ 1318274 w 1793368"/>
                <a:gd name="connsiteY5" fmla="*/ 2630825 h 2650404"/>
                <a:gd name="connsiteX6" fmla="*/ 835025 w 1793368"/>
                <a:gd name="connsiteY6" fmla="*/ 2611806 h 2650404"/>
                <a:gd name="connsiteX7" fmla="*/ 819150 w 1793368"/>
                <a:gd name="connsiteY7" fmla="*/ 2427656 h 2650404"/>
                <a:gd name="connsiteX8" fmla="*/ 1504950 w 1793368"/>
                <a:gd name="connsiteY8" fmla="*/ 2360981 h 2650404"/>
                <a:gd name="connsiteX9" fmla="*/ 1628775 w 1793368"/>
                <a:gd name="connsiteY9" fmla="*/ 1989506 h 2650404"/>
                <a:gd name="connsiteX10" fmla="*/ 28575 w 1793368"/>
                <a:gd name="connsiteY10" fmla="*/ 2046656 h 2650404"/>
                <a:gd name="connsiteX11" fmla="*/ 0 w 1793368"/>
                <a:gd name="connsiteY11" fmla="*/ 1799006 h 2650404"/>
                <a:gd name="connsiteX12" fmla="*/ 1581150 w 1793368"/>
                <a:gd name="connsiteY12" fmla="*/ 1694231 h 2650404"/>
                <a:gd name="connsiteX13" fmla="*/ 1571625 w 1793368"/>
                <a:gd name="connsiteY13" fmla="*/ 1427531 h 2650404"/>
                <a:gd name="connsiteX14" fmla="*/ 1114425 w 1793368"/>
                <a:gd name="connsiteY14" fmla="*/ 1437056 h 2650404"/>
                <a:gd name="connsiteX15" fmla="*/ 1095375 w 1793368"/>
                <a:gd name="connsiteY15" fmla="*/ 1198931 h 2650404"/>
                <a:gd name="connsiteX16" fmla="*/ 1562100 w 1793368"/>
                <a:gd name="connsiteY16" fmla="*/ 1208456 h 2650404"/>
                <a:gd name="connsiteX17" fmla="*/ 1409700 w 1793368"/>
                <a:gd name="connsiteY17" fmla="*/ 789356 h 2650404"/>
                <a:gd name="connsiteX18" fmla="*/ 600075 w 1793368"/>
                <a:gd name="connsiteY18" fmla="*/ 836981 h 2650404"/>
                <a:gd name="connsiteX19" fmla="*/ 552450 w 1793368"/>
                <a:gd name="connsiteY19" fmla="*/ 589331 h 2650404"/>
                <a:gd name="connsiteX20" fmla="*/ 1508350 w 1793368"/>
                <a:gd name="connsiteY20" fmla="*/ 530636 h 2650404"/>
                <a:gd name="connsiteX21" fmla="*/ 1634384 w 1793368"/>
                <a:gd name="connsiteY21" fmla="*/ 384538 h 2650404"/>
                <a:gd name="connsiteX22" fmla="*/ 1638775 w 1793368"/>
                <a:gd name="connsiteY22" fmla="*/ 516278 h 2650404"/>
                <a:gd name="connsiteX23" fmla="*/ 1638089 w 1793368"/>
                <a:gd name="connsiteY23" fmla="*/ 516320 h 2650404"/>
                <a:gd name="connsiteX24" fmla="*/ 1633697 w 1793368"/>
                <a:gd name="connsiteY24" fmla="*/ 384570 h 2650404"/>
                <a:gd name="connsiteX25" fmla="*/ 1634384 w 1793368"/>
                <a:gd name="connsiteY25" fmla="*/ 384538 h 2650404"/>
                <a:gd name="connsiteX26" fmla="*/ 929537 w 1793368"/>
                <a:gd name="connsiteY26" fmla="*/ 0 h 2650404"/>
                <a:gd name="connsiteX27" fmla="*/ 1054259 w 1793368"/>
                <a:gd name="connsiteY27" fmla="*/ 75771 h 2650404"/>
                <a:gd name="connsiteX28" fmla="*/ 1183314 w 1793368"/>
                <a:gd name="connsiteY28" fmla="*/ 172276 h 2650404"/>
                <a:gd name="connsiteX29" fmla="*/ 1272228 w 1793368"/>
                <a:gd name="connsiteY29" fmla="*/ 253087 h 2650404"/>
                <a:gd name="connsiteX30" fmla="*/ 1272779 w 1793368"/>
                <a:gd name="connsiteY30" fmla="*/ 269869 h 2650404"/>
                <a:gd name="connsiteX31" fmla="*/ 1114425 w 1793368"/>
                <a:gd name="connsiteY31" fmla="*/ 284531 h 2650404"/>
                <a:gd name="connsiteX32" fmla="*/ 1009650 w 1793368"/>
                <a:gd name="connsiteY32" fmla="*/ 303581 h 2650404"/>
                <a:gd name="connsiteX33" fmla="*/ 304800 w 1793368"/>
                <a:gd name="connsiteY33" fmla="*/ 341681 h 2650404"/>
                <a:gd name="connsiteX34" fmla="*/ 238125 w 1793368"/>
                <a:gd name="connsiteY34" fmla="*/ 84506 h 2650404"/>
                <a:gd name="connsiteX35" fmla="*/ 929537 w 1793368"/>
                <a:gd name="connsiteY35" fmla="*/ 0 h 2650404"/>
                <a:gd name="connsiteX0" fmla="*/ 1508350 w 1793368"/>
                <a:gd name="connsiteY0" fmla="*/ 530636 h 2677254"/>
                <a:gd name="connsiteX1" fmla="*/ 1571264 w 1793368"/>
                <a:gd name="connsiteY1" fmla="*/ 631429 h 2677254"/>
                <a:gd name="connsiteX2" fmla="*/ 1793368 w 1793368"/>
                <a:gd name="connsiteY2" fmla="*/ 1465868 h 2677254"/>
                <a:gd name="connsiteX3" fmla="*/ 1410560 w 1793368"/>
                <a:gd name="connsiteY3" fmla="*/ 2532214 h 2677254"/>
                <a:gd name="connsiteX4" fmla="*/ 1338081 w 1793368"/>
                <a:gd name="connsiteY4" fmla="*/ 2611961 h 2677254"/>
                <a:gd name="connsiteX5" fmla="*/ 1318274 w 1793368"/>
                <a:gd name="connsiteY5" fmla="*/ 2630825 h 2677254"/>
                <a:gd name="connsiteX6" fmla="*/ 822325 w 1793368"/>
                <a:gd name="connsiteY6" fmla="*/ 2649906 h 2677254"/>
                <a:gd name="connsiteX7" fmla="*/ 819150 w 1793368"/>
                <a:gd name="connsiteY7" fmla="*/ 2427656 h 2677254"/>
                <a:gd name="connsiteX8" fmla="*/ 1504950 w 1793368"/>
                <a:gd name="connsiteY8" fmla="*/ 2360981 h 2677254"/>
                <a:gd name="connsiteX9" fmla="*/ 1628775 w 1793368"/>
                <a:gd name="connsiteY9" fmla="*/ 1989506 h 2677254"/>
                <a:gd name="connsiteX10" fmla="*/ 28575 w 1793368"/>
                <a:gd name="connsiteY10" fmla="*/ 2046656 h 2677254"/>
                <a:gd name="connsiteX11" fmla="*/ 0 w 1793368"/>
                <a:gd name="connsiteY11" fmla="*/ 1799006 h 2677254"/>
                <a:gd name="connsiteX12" fmla="*/ 1581150 w 1793368"/>
                <a:gd name="connsiteY12" fmla="*/ 1694231 h 2677254"/>
                <a:gd name="connsiteX13" fmla="*/ 1571625 w 1793368"/>
                <a:gd name="connsiteY13" fmla="*/ 1427531 h 2677254"/>
                <a:gd name="connsiteX14" fmla="*/ 1114425 w 1793368"/>
                <a:gd name="connsiteY14" fmla="*/ 1437056 h 2677254"/>
                <a:gd name="connsiteX15" fmla="*/ 1095375 w 1793368"/>
                <a:gd name="connsiteY15" fmla="*/ 1198931 h 2677254"/>
                <a:gd name="connsiteX16" fmla="*/ 1562100 w 1793368"/>
                <a:gd name="connsiteY16" fmla="*/ 1208456 h 2677254"/>
                <a:gd name="connsiteX17" fmla="*/ 1409700 w 1793368"/>
                <a:gd name="connsiteY17" fmla="*/ 789356 h 2677254"/>
                <a:gd name="connsiteX18" fmla="*/ 600075 w 1793368"/>
                <a:gd name="connsiteY18" fmla="*/ 836981 h 2677254"/>
                <a:gd name="connsiteX19" fmla="*/ 552450 w 1793368"/>
                <a:gd name="connsiteY19" fmla="*/ 589331 h 2677254"/>
                <a:gd name="connsiteX20" fmla="*/ 1508350 w 1793368"/>
                <a:gd name="connsiteY20" fmla="*/ 530636 h 2677254"/>
                <a:gd name="connsiteX21" fmla="*/ 1634384 w 1793368"/>
                <a:gd name="connsiteY21" fmla="*/ 384538 h 2677254"/>
                <a:gd name="connsiteX22" fmla="*/ 1638775 w 1793368"/>
                <a:gd name="connsiteY22" fmla="*/ 516278 h 2677254"/>
                <a:gd name="connsiteX23" fmla="*/ 1638089 w 1793368"/>
                <a:gd name="connsiteY23" fmla="*/ 516320 h 2677254"/>
                <a:gd name="connsiteX24" fmla="*/ 1633697 w 1793368"/>
                <a:gd name="connsiteY24" fmla="*/ 384570 h 2677254"/>
                <a:gd name="connsiteX25" fmla="*/ 1634384 w 1793368"/>
                <a:gd name="connsiteY25" fmla="*/ 384538 h 2677254"/>
                <a:gd name="connsiteX26" fmla="*/ 929537 w 1793368"/>
                <a:gd name="connsiteY26" fmla="*/ 0 h 2677254"/>
                <a:gd name="connsiteX27" fmla="*/ 1054259 w 1793368"/>
                <a:gd name="connsiteY27" fmla="*/ 75771 h 2677254"/>
                <a:gd name="connsiteX28" fmla="*/ 1183314 w 1793368"/>
                <a:gd name="connsiteY28" fmla="*/ 172276 h 2677254"/>
                <a:gd name="connsiteX29" fmla="*/ 1272228 w 1793368"/>
                <a:gd name="connsiteY29" fmla="*/ 253087 h 2677254"/>
                <a:gd name="connsiteX30" fmla="*/ 1272779 w 1793368"/>
                <a:gd name="connsiteY30" fmla="*/ 269869 h 2677254"/>
                <a:gd name="connsiteX31" fmla="*/ 1114425 w 1793368"/>
                <a:gd name="connsiteY31" fmla="*/ 284531 h 2677254"/>
                <a:gd name="connsiteX32" fmla="*/ 1009650 w 1793368"/>
                <a:gd name="connsiteY32" fmla="*/ 303581 h 2677254"/>
                <a:gd name="connsiteX33" fmla="*/ 304800 w 1793368"/>
                <a:gd name="connsiteY33" fmla="*/ 341681 h 2677254"/>
                <a:gd name="connsiteX34" fmla="*/ 238125 w 1793368"/>
                <a:gd name="connsiteY34" fmla="*/ 84506 h 2677254"/>
                <a:gd name="connsiteX35" fmla="*/ 929537 w 1793368"/>
                <a:gd name="connsiteY35" fmla="*/ 0 h 2677254"/>
                <a:gd name="connsiteX0" fmla="*/ 1508350 w 1793368"/>
                <a:gd name="connsiteY0" fmla="*/ 530636 h 2677254"/>
                <a:gd name="connsiteX1" fmla="*/ 1571264 w 1793368"/>
                <a:gd name="connsiteY1" fmla="*/ 631429 h 2677254"/>
                <a:gd name="connsiteX2" fmla="*/ 1793368 w 1793368"/>
                <a:gd name="connsiteY2" fmla="*/ 1465868 h 2677254"/>
                <a:gd name="connsiteX3" fmla="*/ 1410560 w 1793368"/>
                <a:gd name="connsiteY3" fmla="*/ 2532214 h 2677254"/>
                <a:gd name="connsiteX4" fmla="*/ 1338081 w 1793368"/>
                <a:gd name="connsiteY4" fmla="*/ 2611961 h 2677254"/>
                <a:gd name="connsiteX5" fmla="*/ 1318274 w 1793368"/>
                <a:gd name="connsiteY5" fmla="*/ 2630825 h 2677254"/>
                <a:gd name="connsiteX6" fmla="*/ 822325 w 1793368"/>
                <a:gd name="connsiteY6" fmla="*/ 2649906 h 2677254"/>
                <a:gd name="connsiteX7" fmla="*/ 819150 w 1793368"/>
                <a:gd name="connsiteY7" fmla="*/ 2427656 h 2677254"/>
                <a:gd name="connsiteX8" fmla="*/ 1504950 w 1793368"/>
                <a:gd name="connsiteY8" fmla="*/ 2360981 h 2677254"/>
                <a:gd name="connsiteX9" fmla="*/ 1628775 w 1793368"/>
                <a:gd name="connsiteY9" fmla="*/ 1989506 h 2677254"/>
                <a:gd name="connsiteX10" fmla="*/ 28575 w 1793368"/>
                <a:gd name="connsiteY10" fmla="*/ 2046656 h 2677254"/>
                <a:gd name="connsiteX11" fmla="*/ 0 w 1793368"/>
                <a:gd name="connsiteY11" fmla="*/ 1799006 h 2677254"/>
                <a:gd name="connsiteX12" fmla="*/ 1581150 w 1793368"/>
                <a:gd name="connsiteY12" fmla="*/ 1694231 h 2677254"/>
                <a:gd name="connsiteX13" fmla="*/ 1571625 w 1793368"/>
                <a:gd name="connsiteY13" fmla="*/ 1427531 h 2677254"/>
                <a:gd name="connsiteX14" fmla="*/ 1114425 w 1793368"/>
                <a:gd name="connsiteY14" fmla="*/ 1437056 h 2677254"/>
                <a:gd name="connsiteX15" fmla="*/ 1095375 w 1793368"/>
                <a:gd name="connsiteY15" fmla="*/ 1198931 h 2677254"/>
                <a:gd name="connsiteX16" fmla="*/ 1562100 w 1793368"/>
                <a:gd name="connsiteY16" fmla="*/ 1208456 h 2677254"/>
                <a:gd name="connsiteX17" fmla="*/ 1409700 w 1793368"/>
                <a:gd name="connsiteY17" fmla="*/ 789356 h 2677254"/>
                <a:gd name="connsiteX18" fmla="*/ 600075 w 1793368"/>
                <a:gd name="connsiteY18" fmla="*/ 836981 h 2677254"/>
                <a:gd name="connsiteX19" fmla="*/ 552450 w 1793368"/>
                <a:gd name="connsiteY19" fmla="*/ 589331 h 2677254"/>
                <a:gd name="connsiteX20" fmla="*/ 1508350 w 1793368"/>
                <a:gd name="connsiteY20" fmla="*/ 530636 h 2677254"/>
                <a:gd name="connsiteX21" fmla="*/ 1634384 w 1793368"/>
                <a:gd name="connsiteY21" fmla="*/ 384538 h 2677254"/>
                <a:gd name="connsiteX22" fmla="*/ 1638775 w 1793368"/>
                <a:gd name="connsiteY22" fmla="*/ 516278 h 2677254"/>
                <a:gd name="connsiteX23" fmla="*/ 1638089 w 1793368"/>
                <a:gd name="connsiteY23" fmla="*/ 516320 h 2677254"/>
                <a:gd name="connsiteX24" fmla="*/ 1633697 w 1793368"/>
                <a:gd name="connsiteY24" fmla="*/ 384570 h 2677254"/>
                <a:gd name="connsiteX25" fmla="*/ 1634384 w 1793368"/>
                <a:gd name="connsiteY25" fmla="*/ 384538 h 2677254"/>
                <a:gd name="connsiteX26" fmla="*/ 929537 w 1793368"/>
                <a:gd name="connsiteY26" fmla="*/ 0 h 2677254"/>
                <a:gd name="connsiteX27" fmla="*/ 1054259 w 1793368"/>
                <a:gd name="connsiteY27" fmla="*/ 75771 h 2677254"/>
                <a:gd name="connsiteX28" fmla="*/ 1183314 w 1793368"/>
                <a:gd name="connsiteY28" fmla="*/ 172276 h 2677254"/>
                <a:gd name="connsiteX29" fmla="*/ 1272228 w 1793368"/>
                <a:gd name="connsiteY29" fmla="*/ 253087 h 2677254"/>
                <a:gd name="connsiteX30" fmla="*/ 1272779 w 1793368"/>
                <a:gd name="connsiteY30" fmla="*/ 269869 h 2677254"/>
                <a:gd name="connsiteX31" fmla="*/ 1114425 w 1793368"/>
                <a:gd name="connsiteY31" fmla="*/ 284531 h 2677254"/>
                <a:gd name="connsiteX32" fmla="*/ 1009650 w 1793368"/>
                <a:gd name="connsiteY32" fmla="*/ 303581 h 2677254"/>
                <a:gd name="connsiteX33" fmla="*/ 304800 w 1793368"/>
                <a:gd name="connsiteY33" fmla="*/ 341681 h 2677254"/>
                <a:gd name="connsiteX34" fmla="*/ 238125 w 1793368"/>
                <a:gd name="connsiteY34" fmla="*/ 84506 h 2677254"/>
                <a:gd name="connsiteX35" fmla="*/ 929537 w 1793368"/>
                <a:gd name="connsiteY35" fmla="*/ 0 h 2677254"/>
                <a:gd name="connsiteX0" fmla="*/ 1508350 w 1793368"/>
                <a:gd name="connsiteY0" fmla="*/ 530636 h 2649906"/>
                <a:gd name="connsiteX1" fmla="*/ 1571264 w 1793368"/>
                <a:gd name="connsiteY1" fmla="*/ 631429 h 2649906"/>
                <a:gd name="connsiteX2" fmla="*/ 1793368 w 1793368"/>
                <a:gd name="connsiteY2" fmla="*/ 1465868 h 2649906"/>
                <a:gd name="connsiteX3" fmla="*/ 1410560 w 1793368"/>
                <a:gd name="connsiteY3" fmla="*/ 2532214 h 2649906"/>
                <a:gd name="connsiteX4" fmla="*/ 1338081 w 1793368"/>
                <a:gd name="connsiteY4" fmla="*/ 2611961 h 2649906"/>
                <a:gd name="connsiteX5" fmla="*/ 1318274 w 1793368"/>
                <a:gd name="connsiteY5" fmla="*/ 2630825 h 2649906"/>
                <a:gd name="connsiteX6" fmla="*/ 822325 w 1793368"/>
                <a:gd name="connsiteY6" fmla="*/ 2649906 h 2649906"/>
                <a:gd name="connsiteX7" fmla="*/ 819150 w 1793368"/>
                <a:gd name="connsiteY7" fmla="*/ 2427656 h 2649906"/>
                <a:gd name="connsiteX8" fmla="*/ 1504950 w 1793368"/>
                <a:gd name="connsiteY8" fmla="*/ 2360981 h 2649906"/>
                <a:gd name="connsiteX9" fmla="*/ 1628775 w 1793368"/>
                <a:gd name="connsiteY9" fmla="*/ 1989506 h 2649906"/>
                <a:gd name="connsiteX10" fmla="*/ 28575 w 1793368"/>
                <a:gd name="connsiteY10" fmla="*/ 2046656 h 2649906"/>
                <a:gd name="connsiteX11" fmla="*/ 0 w 1793368"/>
                <a:gd name="connsiteY11" fmla="*/ 1799006 h 2649906"/>
                <a:gd name="connsiteX12" fmla="*/ 1581150 w 1793368"/>
                <a:gd name="connsiteY12" fmla="*/ 1694231 h 2649906"/>
                <a:gd name="connsiteX13" fmla="*/ 1571625 w 1793368"/>
                <a:gd name="connsiteY13" fmla="*/ 1427531 h 2649906"/>
                <a:gd name="connsiteX14" fmla="*/ 1114425 w 1793368"/>
                <a:gd name="connsiteY14" fmla="*/ 1437056 h 2649906"/>
                <a:gd name="connsiteX15" fmla="*/ 1095375 w 1793368"/>
                <a:gd name="connsiteY15" fmla="*/ 1198931 h 2649906"/>
                <a:gd name="connsiteX16" fmla="*/ 1562100 w 1793368"/>
                <a:gd name="connsiteY16" fmla="*/ 1208456 h 2649906"/>
                <a:gd name="connsiteX17" fmla="*/ 1409700 w 1793368"/>
                <a:gd name="connsiteY17" fmla="*/ 789356 h 2649906"/>
                <a:gd name="connsiteX18" fmla="*/ 600075 w 1793368"/>
                <a:gd name="connsiteY18" fmla="*/ 836981 h 2649906"/>
                <a:gd name="connsiteX19" fmla="*/ 552450 w 1793368"/>
                <a:gd name="connsiteY19" fmla="*/ 589331 h 2649906"/>
                <a:gd name="connsiteX20" fmla="*/ 1508350 w 1793368"/>
                <a:gd name="connsiteY20" fmla="*/ 530636 h 2649906"/>
                <a:gd name="connsiteX21" fmla="*/ 1634384 w 1793368"/>
                <a:gd name="connsiteY21" fmla="*/ 384538 h 2649906"/>
                <a:gd name="connsiteX22" fmla="*/ 1638775 w 1793368"/>
                <a:gd name="connsiteY22" fmla="*/ 516278 h 2649906"/>
                <a:gd name="connsiteX23" fmla="*/ 1638089 w 1793368"/>
                <a:gd name="connsiteY23" fmla="*/ 516320 h 2649906"/>
                <a:gd name="connsiteX24" fmla="*/ 1633697 w 1793368"/>
                <a:gd name="connsiteY24" fmla="*/ 384570 h 2649906"/>
                <a:gd name="connsiteX25" fmla="*/ 1634384 w 1793368"/>
                <a:gd name="connsiteY25" fmla="*/ 384538 h 2649906"/>
                <a:gd name="connsiteX26" fmla="*/ 929537 w 1793368"/>
                <a:gd name="connsiteY26" fmla="*/ 0 h 2649906"/>
                <a:gd name="connsiteX27" fmla="*/ 1054259 w 1793368"/>
                <a:gd name="connsiteY27" fmla="*/ 75771 h 2649906"/>
                <a:gd name="connsiteX28" fmla="*/ 1183314 w 1793368"/>
                <a:gd name="connsiteY28" fmla="*/ 172276 h 2649906"/>
                <a:gd name="connsiteX29" fmla="*/ 1272228 w 1793368"/>
                <a:gd name="connsiteY29" fmla="*/ 253087 h 2649906"/>
                <a:gd name="connsiteX30" fmla="*/ 1272779 w 1793368"/>
                <a:gd name="connsiteY30" fmla="*/ 269869 h 2649906"/>
                <a:gd name="connsiteX31" fmla="*/ 1114425 w 1793368"/>
                <a:gd name="connsiteY31" fmla="*/ 284531 h 2649906"/>
                <a:gd name="connsiteX32" fmla="*/ 1009650 w 1793368"/>
                <a:gd name="connsiteY32" fmla="*/ 303581 h 2649906"/>
                <a:gd name="connsiteX33" fmla="*/ 304800 w 1793368"/>
                <a:gd name="connsiteY33" fmla="*/ 341681 h 2649906"/>
                <a:gd name="connsiteX34" fmla="*/ 238125 w 1793368"/>
                <a:gd name="connsiteY34" fmla="*/ 84506 h 2649906"/>
                <a:gd name="connsiteX35" fmla="*/ 929537 w 1793368"/>
                <a:gd name="connsiteY35" fmla="*/ 0 h 2649906"/>
                <a:gd name="connsiteX0" fmla="*/ 1508350 w 1793368"/>
                <a:gd name="connsiteY0" fmla="*/ 530636 h 2649906"/>
                <a:gd name="connsiteX1" fmla="*/ 1571264 w 1793368"/>
                <a:gd name="connsiteY1" fmla="*/ 631429 h 2649906"/>
                <a:gd name="connsiteX2" fmla="*/ 1793368 w 1793368"/>
                <a:gd name="connsiteY2" fmla="*/ 1465868 h 2649906"/>
                <a:gd name="connsiteX3" fmla="*/ 1410560 w 1793368"/>
                <a:gd name="connsiteY3" fmla="*/ 2532214 h 2649906"/>
                <a:gd name="connsiteX4" fmla="*/ 1338081 w 1793368"/>
                <a:gd name="connsiteY4" fmla="*/ 2611961 h 2649906"/>
                <a:gd name="connsiteX5" fmla="*/ 1318274 w 1793368"/>
                <a:gd name="connsiteY5" fmla="*/ 2630825 h 2649906"/>
                <a:gd name="connsiteX6" fmla="*/ 822325 w 1793368"/>
                <a:gd name="connsiteY6" fmla="*/ 2649906 h 2649906"/>
                <a:gd name="connsiteX7" fmla="*/ 819150 w 1793368"/>
                <a:gd name="connsiteY7" fmla="*/ 2427656 h 2649906"/>
                <a:gd name="connsiteX8" fmla="*/ 1504950 w 1793368"/>
                <a:gd name="connsiteY8" fmla="*/ 2360981 h 2649906"/>
                <a:gd name="connsiteX9" fmla="*/ 1628775 w 1793368"/>
                <a:gd name="connsiteY9" fmla="*/ 1989506 h 2649906"/>
                <a:gd name="connsiteX10" fmla="*/ 28575 w 1793368"/>
                <a:gd name="connsiteY10" fmla="*/ 2046656 h 2649906"/>
                <a:gd name="connsiteX11" fmla="*/ 0 w 1793368"/>
                <a:gd name="connsiteY11" fmla="*/ 1799006 h 2649906"/>
                <a:gd name="connsiteX12" fmla="*/ 1581150 w 1793368"/>
                <a:gd name="connsiteY12" fmla="*/ 1694231 h 2649906"/>
                <a:gd name="connsiteX13" fmla="*/ 1571625 w 1793368"/>
                <a:gd name="connsiteY13" fmla="*/ 1427531 h 2649906"/>
                <a:gd name="connsiteX14" fmla="*/ 1114425 w 1793368"/>
                <a:gd name="connsiteY14" fmla="*/ 1437056 h 2649906"/>
                <a:gd name="connsiteX15" fmla="*/ 1095375 w 1793368"/>
                <a:gd name="connsiteY15" fmla="*/ 1198931 h 2649906"/>
                <a:gd name="connsiteX16" fmla="*/ 1562100 w 1793368"/>
                <a:gd name="connsiteY16" fmla="*/ 1208456 h 2649906"/>
                <a:gd name="connsiteX17" fmla="*/ 1409700 w 1793368"/>
                <a:gd name="connsiteY17" fmla="*/ 789356 h 2649906"/>
                <a:gd name="connsiteX18" fmla="*/ 600075 w 1793368"/>
                <a:gd name="connsiteY18" fmla="*/ 836981 h 2649906"/>
                <a:gd name="connsiteX19" fmla="*/ 552450 w 1793368"/>
                <a:gd name="connsiteY19" fmla="*/ 589331 h 2649906"/>
                <a:gd name="connsiteX20" fmla="*/ 1508350 w 1793368"/>
                <a:gd name="connsiteY20" fmla="*/ 530636 h 2649906"/>
                <a:gd name="connsiteX21" fmla="*/ 1634384 w 1793368"/>
                <a:gd name="connsiteY21" fmla="*/ 384538 h 2649906"/>
                <a:gd name="connsiteX22" fmla="*/ 1638775 w 1793368"/>
                <a:gd name="connsiteY22" fmla="*/ 516278 h 2649906"/>
                <a:gd name="connsiteX23" fmla="*/ 1638089 w 1793368"/>
                <a:gd name="connsiteY23" fmla="*/ 516320 h 2649906"/>
                <a:gd name="connsiteX24" fmla="*/ 1633697 w 1793368"/>
                <a:gd name="connsiteY24" fmla="*/ 384570 h 2649906"/>
                <a:gd name="connsiteX25" fmla="*/ 1634384 w 1793368"/>
                <a:gd name="connsiteY25" fmla="*/ 384538 h 2649906"/>
                <a:gd name="connsiteX26" fmla="*/ 929537 w 1793368"/>
                <a:gd name="connsiteY26" fmla="*/ 0 h 2649906"/>
                <a:gd name="connsiteX27" fmla="*/ 1054259 w 1793368"/>
                <a:gd name="connsiteY27" fmla="*/ 75771 h 2649906"/>
                <a:gd name="connsiteX28" fmla="*/ 1183314 w 1793368"/>
                <a:gd name="connsiteY28" fmla="*/ 172276 h 2649906"/>
                <a:gd name="connsiteX29" fmla="*/ 1272228 w 1793368"/>
                <a:gd name="connsiteY29" fmla="*/ 253087 h 2649906"/>
                <a:gd name="connsiteX30" fmla="*/ 1272779 w 1793368"/>
                <a:gd name="connsiteY30" fmla="*/ 269869 h 2649906"/>
                <a:gd name="connsiteX31" fmla="*/ 1114425 w 1793368"/>
                <a:gd name="connsiteY31" fmla="*/ 284531 h 2649906"/>
                <a:gd name="connsiteX32" fmla="*/ 1009650 w 1793368"/>
                <a:gd name="connsiteY32" fmla="*/ 303581 h 2649906"/>
                <a:gd name="connsiteX33" fmla="*/ 304800 w 1793368"/>
                <a:gd name="connsiteY33" fmla="*/ 341681 h 2649906"/>
                <a:gd name="connsiteX34" fmla="*/ 238125 w 1793368"/>
                <a:gd name="connsiteY34" fmla="*/ 84506 h 2649906"/>
                <a:gd name="connsiteX35" fmla="*/ 929537 w 1793368"/>
                <a:gd name="connsiteY35" fmla="*/ 0 h 2649906"/>
                <a:gd name="connsiteX0" fmla="*/ 1533535 w 1818553"/>
                <a:gd name="connsiteY0" fmla="*/ 530636 h 2649906"/>
                <a:gd name="connsiteX1" fmla="*/ 1596449 w 1818553"/>
                <a:gd name="connsiteY1" fmla="*/ 631429 h 2649906"/>
                <a:gd name="connsiteX2" fmla="*/ 1818553 w 1818553"/>
                <a:gd name="connsiteY2" fmla="*/ 1465868 h 2649906"/>
                <a:gd name="connsiteX3" fmla="*/ 1435745 w 1818553"/>
                <a:gd name="connsiteY3" fmla="*/ 2532214 h 2649906"/>
                <a:gd name="connsiteX4" fmla="*/ 1363266 w 1818553"/>
                <a:gd name="connsiteY4" fmla="*/ 2611961 h 2649906"/>
                <a:gd name="connsiteX5" fmla="*/ 1343459 w 1818553"/>
                <a:gd name="connsiteY5" fmla="*/ 2630825 h 2649906"/>
                <a:gd name="connsiteX6" fmla="*/ 847510 w 1818553"/>
                <a:gd name="connsiteY6" fmla="*/ 2649906 h 2649906"/>
                <a:gd name="connsiteX7" fmla="*/ 844335 w 1818553"/>
                <a:gd name="connsiteY7" fmla="*/ 2427656 h 2649906"/>
                <a:gd name="connsiteX8" fmla="*/ 1530135 w 1818553"/>
                <a:gd name="connsiteY8" fmla="*/ 2360981 h 2649906"/>
                <a:gd name="connsiteX9" fmla="*/ 1653960 w 1818553"/>
                <a:gd name="connsiteY9" fmla="*/ 1989506 h 2649906"/>
                <a:gd name="connsiteX10" fmla="*/ 53760 w 1818553"/>
                <a:gd name="connsiteY10" fmla="*/ 2046656 h 2649906"/>
                <a:gd name="connsiteX11" fmla="*/ 25185 w 1818553"/>
                <a:gd name="connsiteY11" fmla="*/ 1799006 h 2649906"/>
                <a:gd name="connsiteX12" fmla="*/ 1606335 w 1818553"/>
                <a:gd name="connsiteY12" fmla="*/ 1694231 h 2649906"/>
                <a:gd name="connsiteX13" fmla="*/ 1596810 w 1818553"/>
                <a:gd name="connsiteY13" fmla="*/ 1427531 h 2649906"/>
                <a:gd name="connsiteX14" fmla="*/ 1139610 w 1818553"/>
                <a:gd name="connsiteY14" fmla="*/ 1437056 h 2649906"/>
                <a:gd name="connsiteX15" fmla="*/ 1120560 w 1818553"/>
                <a:gd name="connsiteY15" fmla="*/ 1198931 h 2649906"/>
                <a:gd name="connsiteX16" fmla="*/ 1587285 w 1818553"/>
                <a:gd name="connsiteY16" fmla="*/ 1208456 h 2649906"/>
                <a:gd name="connsiteX17" fmla="*/ 1434885 w 1818553"/>
                <a:gd name="connsiteY17" fmla="*/ 789356 h 2649906"/>
                <a:gd name="connsiteX18" fmla="*/ 625260 w 1818553"/>
                <a:gd name="connsiteY18" fmla="*/ 836981 h 2649906"/>
                <a:gd name="connsiteX19" fmla="*/ 577635 w 1818553"/>
                <a:gd name="connsiteY19" fmla="*/ 589331 h 2649906"/>
                <a:gd name="connsiteX20" fmla="*/ 1533535 w 1818553"/>
                <a:gd name="connsiteY20" fmla="*/ 530636 h 2649906"/>
                <a:gd name="connsiteX21" fmla="*/ 1659569 w 1818553"/>
                <a:gd name="connsiteY21" fmla="*/ 384538 h 2649906"/>
                <a:gd name="connsiteX22" fmla="*/ 1663960 w 1818553"/>
                <a:gd name="connsiteY22" fmla="*/ 516278 h 2649906"/>
                <a:gd name="connsiteX23" fmla="*/ 1663274 w 1818553"/>
                <a:gd name="connsiteY23" fmla="*/ 516320 h 2649906"/>
                <a:gd name="connsiteX24" fmla="*/ 1658882 w 1818553"/>
                <a:gd name="connsiteY24" fmla="*/ 384570 h 2649906"/>
                <a:gd name="connsiteX25" fmla="*/ 1659569 w 1818553"/>
                <a:gd name="connsiteY25" fmla="*/ 384538 h 2649906"/>
                <a:gd name="connsiteX26" fmla="*/ 954722 w 1818553"/>
                <a:gd name="connsiteY26" fmla="*/ 0 h 2649906"/>
                <a:gd name="connsiteX27" fmla="*/ 1079444 w 1818553"/>
                <a:gd name="connsiteY27" fmla="*/ 75771 h 2649906"/>
                <a:gd name="connsiteX28" fmla="*/ 1208499 w 1818553"/>
                <a:gd name="connsiteY28" fmla="*/ 172276 h 2649906"/>
                <a:gd name="connsiteX29" fmla="*/ 1297413 w 1818553"/>
                <a:gd name="connsiteY29" fmla="*/ 253087 h 2649906"/>
                <a:gd name="connsiteX30" fmla="*/ 1297964 w 1818553"/>
                <a:gd name="connsiteY30" fmla="*/ 269869 h 2649906"/>
                <a:gd name="connsiteX31" fmla="*/ 1139610 w 1818553"/>
                <a:gd name="connsiteY31" fmla="*/ 284531 h 2649906"/>
                <a:gd name="connsiteX32" fmla="*/ 1034835 w 1818553"/>
                <a:gd name="connsiteY32" fmla="*/ 303581 h 2649906"/>
                <a:gd name="connsiteX33" fmla="*/ 329985 w 1818553"/>
                <a:gd name="connsiteY33" fmla="*/ 341681 h 2649906"/>
                <a:gd name="connsiteX34" fmla="*/ 263310 w 1818553"/>
                <a:gd name="connsiteY34" fmla="*/ 84506 h 2649906"/>
                <a:gd name="connsiteX35" fmla="*/ 954722 w 1818553"/>
                <a:gd name="connsiteY35" fmla="*/ 0 h 2649906"/>
                <a:gd name="connsiteX0" fmla="*/ 1533535 w 1818553"/>
                <a:gd name="connsiteY0" fmla="*/ 530636 h 2649906"/>
                <a:gd name="connsiteX1" fmla="*/ 1596449 w 1818553"/>
                <a:gd name="connsiteY1" fmla="*/ 631429 h 2649906"/>
                <a:gd name="connsiteX2" fmla="*/ 1818553 w 1818553"/>
                <a:gd name="connsiteY2" fmla="*/ 1465868 h 2649906"/>
                <a:gd name="connsiteX3" fmla="*/ 1435745 w 1818553"/>
                <a:gd name="connsiteY3" fmla="*/ 2532214 h 2649906"/>
                <a:gd name="connsiteX4" fmla="*/ 1363266 w 1818553"/>
                <a:gd name="connsiteY4" fmla="*/ 2611961 h 2649906"/>
                <a:gd name="connsiteX5" fmla="*/ 1343459 w 1818553"/>
                <a:gd name="connsiteY5" fmla="*/ 2630825 h 2649906"/>
                <a:gd name="connsiteX6" fmla="*/ 847510 w 1818553"/>
                <a:gd name="connsiteY6" fmla="*/ 2649906 h 2649906"/>
                <a:gd name="connsiteX7" fmla="*/ 844335 w 1818553"/>
                <a:gd name="connsiteY7" fmla="*/ 2427656 h 2649906"/>
                <a:gd name="connsiteX8" fmla="*/ 1530135 w 1818553"/>
                <a:gd name="connsiteY8" fmla="*/ 2360981 h 2649906"/>
                <a:gd name="connsiteX9" fmla="*/ 1653960 w 1818553"/>
                <a:gd name="connsiteY9" fmla="*/ 1989506 h 2649906"/>
                <a:gd name="connsiteX10" fmla="*/ 53760 w 1818553"/>
                <a:gd name="connsiteY10" fmla="*/ 2046656 h 2649906"/>
                <a:gd name="connsiteX11" fmla="*/ 25185 w 1818553"/>
                <a:gd name="connsiteY11" fmla="*/ 1799006 h 2649906"/>
                <a:gd name="connsiteX12" fmla="*/ 1606335 w 1818553"/>
                <a:gd name="connsiteY12" fmla="*/ 1694231 h 2649906"/>
                <a:gd name="connsiteX13" fmla="*/ 1596810 w 1818553"/>
                <a:gd name="connsiteY13" fmla="*/ 1427531 h 2649906"/>
                <a:gd name="connsiteX14" fmla="*/ 1139610 w 1818553"/>
                <a:gd name="connsiteY14" fmla="*/ 1437056 h 2649906"/>
                <a:gd name="connsiteX15" fmla="*/ 1120560 w 1818553"/>
                <a:gd name="connsiteY15" fmla="*/ 1198931 h 2649906"/>
                <a:gd name="connsiteX16" fmla="*/ 1587285 w 1818553"/>
                <a:gd name="connsiteY16" fmla="*/ 1208456 h 2649906"/>
                <a:gd name="connsiteX17" fmla="*/ 1434885 w 1818553"/>
                <a:gd name="connsiteY17" fmla="*/ 789356 h 2649906"/>
                <a:gd name="connsiteX18" fmla="*/ 625260 w 1818553"/>
                <a:gd name="connsiteY18" fmla="*/ 836981 h 2649906"/>
                <a:gd name="connsiteX19" fmla="*/ 577635 w 1818553"/>
                <a:gd name="connsiteY19" fmla="*/ 589331 h 2649906"/>
                <a:gd name="connsiteX20" fmla="*/ 1533535 w 1818553"/>
                <a:gd name="connsiteY20" fmla="*/ 530636 h 2649906"/>
                <a:gd name="connsiteX21" fmla="*/ 1659569 w 1818553"/>
                <a:gd name="connsiteY21" fmla="*/ 384538 h 2649906"/>
                <a:gd name="connsiteX22" fmla="*/ 1663960 w 1818553"/>
                <a:gd name="connsiteY22" fmla="*/ 516278 h 2649906"/>
                <a:gd name="connsiteX23" fmla="*/ 1663274 w 1818553"/>
                <a:gd name="connsiteY23" fmla="*/ 516320 h 2649906"/>
                <a:gd name="connsiteX24" fmla="*/ 1658882 w 1818553"/>
                <a:gd name="connsiteY24" fmla="*/ 384570 h 2649906"/>
                <a:gd name="connsiteX25" fmla="*/ 1659569 w 1818553"/>
                <a:gd name="connsiteY25" fmla="*/ 384538 h 2649906"/>
                <a:gd name="connsiteX26" fmla="*/ 954722 w 1818553"/>
                <a:gd name="connsiteY26" fmla="*/ 0 h 2649906"/>
                <a:gd name="connsiteX27" fmla="*/ 1079444 w 1818553"/>
                <a:gd name="connsiteY27" fmla="*/ 75771 h 2649906"/>
                <a:gd name="connsiteX28" fmla="*/ 1208499 w 1818553"/>
                <a:gd name="connsiteY28" fmla="*/ 172276 h 2649906"/>
                <a:gd name="connsiteX29" fmla="*/ 1297413 w 1818553"/>
                <a:gd name="connsiteY29" fmla="*/ 253087 h 2649906"/>
                <a:gd name="connsiteX30" fmla="*/ 1297964 w 1818553"/>
                <a:gd name="connsiteY30" fmla="*/ 269869 h 2649906"/>
                <a:gd name="connsiteX31" fmla="*/ 1139610 w 1818553"/>
                <a:gd name="connsiteY31" fmla="*/ 284531 h 2649906"/>
                <a:gd name="connsiteX32" fmla="*/ 1034835 w 1818553"/>
                <a:gd name="connsiteY32" fmla="*/ 303581 h 2649906"/>
                <a:gd name="connsiteX33" fmla="*/ 329985 w 1818553"/>
                <a:gd name="connsiteY33" fmla="*/ 341681 h 2649906"/>
                <a:gd name="connsiteX34" fmla="*/ 263310 w 1818553"/>
                <a:gd name="connsiteY34" fmla="*/ 84506 h 2649906"/>
                <a:gd name="connsiteX35" fmla="*/ 954722 w 1818553"/>
                <a:gd name="connsiteY35" fmla="*/ 0 h 2649906"/>
                <a:gd name="connsiteX0" fmla="*/ 1521589 w 1806607"/>
                <a:gd name="connsiteY0" fmla="*/ 530636 h 2649906"/>
                <a:gd name="connsiteX1" fmla="*/ 1584503 w 1806607"/>
                <a:gd name="connsiteY1" fmla="*/ 631429 h 2649906"/>
                <a:gd name="connsiteX2" fmla="*/ 1806607 w 1806607"/>
                <a:gd name="connsiteY2" fmla="*/ 1465868 h 2649906"/>
                <a:gd name="connsiteX3" fmla="*/ 1423799 w 1806607"/>
                <a:gd name="connsiteY3" fmla="*/ 2532214 h 2649906"/>
                <a:gd name="connsiteX4" fmla="*/ 1351320 w 1806607"/>
                <a:gd name="connsiteY4" fmla="*/ 2611961 h 2649906"/>
                <a:gd name="connsiteX5" fmla="*/ 1331513 w 1806607"/>
                <a:gd name="connsiteY5" fmla="*/ 2630825 h 2649906"/>
                <a:gd name="connsiteX6" fmla="*/ 835564 w 1806607"/>
                <a:gd name="connsiteY6" fmla="*/ 2649906 h 2649906"/>
                <a:gd name="connsiteX7" fmla="*/ 832389 w 1806607"/>
                <a:gd name="connsiteY7" fmla="*/ 2427656 h 2649906"/>
                <a:gd name="connsiteX8" fmla="*/ 1518189 w 1806607"/>
                <a:gd name="connsiteY8" fmla="*/ 2360981 h 2649906"/>
                <a:gd name="connsiteX9" fmla="*/ 1642014 w 1806607"/>
                <a:gd name="connsiteY9" fmla="*/ 1989506 h 2649906"/>
                <a:gd name="connsiteX10" fmla="*/ 162464 w 1806607"/>
                <a:gd name="connsiteY10" fmla="*/ 2008556 h 2649906"/>
                <a:gd name="connsiteX11" fmla="*/ 13239 w 1806607"/>
                <a:gd name="connsiteY11" fmla="*/ 1799006 h 2649906"/>
                <a:gd name="connsiteX12" fmla="*/ 1594389 w 1806607"/>
                <a:gd name="connsiteY12" fmla="*/ 1694231 h 2649906"/>
                <a:gd name="connsiteX13" fmla="*/ 1584864 w 1806607"/>
                <a:gd name="connsiteY13" fmla="*/ 1427531 h 2649906"/>
                <a:gd name="connsiteX14" fmla="*/ 1127664 w 1806607"/>
                <a:gd name="connsiteY14" fmla="*/ 1437056 h 2649906"/>
                <a:gd name="connsiteX15" fmla="*/ 1108614 w 1806607"/>
                <a:gd name="connsiteY15" fmla="*/ 1198931 h 2649906"/>
                <a:gd name="connsiteX16" fmla="*/ 1575339 w 1806607"/>
                <a:gd name="connsiteY16" fmla="*/ 1208456 h 2649906"/>
                <a:gd name="connsiteX17" fmla="*/ 1422939 w 1806607"/>
                <a:gd name="connsiteY17" fmla="*/ 789356 h 2649906"/>
                <a:gd name="connsiteX18" fmla="*/ 613314 w 1806607"/>
                <a:gd name="connsiteY18" fmla="*/ 836981 h 2649906"/>
                <a:gd name="connsiteX19" fmla="*/ 565689 w 1806607"/>
                <a:gd name="connsiteY19" fmla="*/ 589331 h 2649906"/>
                <a:gd name="connsiteX20" fmla="*/ 1521589 w 1806607"/>
                <a:gd name="connsiteY20" fmla="*/ 530636 h 2649906"/>
                <a:gd name="connsiteX21" fmla="*/ 1647623 w 1806607"/>
                <a:gd name="connsiteY21" fmla="*/ 384538 h 2649906"/>
                <a:gd name="connsiteX22" fmla="*/ 1652014 w 1806607"/>
                <a:gd name="connsiteY22" fmla="*/ 516278 h 2649906"/>
                <a:gd name="connsiteX23" fmla="*/ 1651328 w 1806607"/>
                <a:gd name="connsiteY23" fmla="*/ 516320 h 2649906"/>
                <a:gd name="connsiteX24" fmla="*/ 1646936 w 1806607"/>
                <a:gd name="connsiteY24" fmla="*/ 384570 h 2649906"/>
                <a:gd name="connsiteX25" fmla="*/ 1647623 w 1806607"/>
                <a:gd name="connsiteY25" fmla="*/ 384538 h 2649906"/>
                <a:gd name="connsiteX26" fmla="*/ 942776 w 1806607"/>
                <a:gd name="connsiteY26" fmla="*/ 0 h 2649906"/>
                <a:gd name="connsiteX27" fmla="*/ 1067498 w 1806607"/>
                <a:gd name="connsiteY27" fmla="*/ 75771 h 2649906"/>
                <a:gd name="connsiteX28" fmla="*/ 1196553 w 1806607"/>
                <a:gd name="connsiteY28" fmla="*/ 172276 h 2649906"/>
                <a:gd name="connsiteX29" fmla="*/ 1285467 w 1806607"/>
                <a:gd name="connsiteY29" fmla="*/ 253087 h 2649906"/>
                <a:gd name="connsiteX30" fmla="*/ 1286018 w 1806607"/>
                <a:gd name="connsiteY30" fmla="*/ 269869 h 2649906"/>
                <a:gd name="connsiteX31" fmla="*/ 1127664 w 1806607"/>
                <a:gd name="connsiteY31" fmla="*/ 284531 h 2649906"/>
                <a:gd name="connsiteX32" fmla="*/ 1022889 w 1806607"/>
                <a:gd name="connsiteY32" fmla="*/ 303581 h 2649906"/>
                <a:gd name="connsiteX33" fmla="*/ 318039 w 1806607"/>
                <a:gd name="connsiteY33" fmla="*/ 341681 h 2649906"/>
                <a:gd name="connsiteX34" fmla="*/ 251364 w 1806607"/>
                <a:gd name="connsiteY34" fmla="*/ 84506 h 2649906"/>
                <a:gd name="connsiteX35" fmla="*/ 942776 w 1806607"/>
                <a:gd name="connsiteY35" fmla="*/ 0 h 2649906"/>
                <a:gd name="connsiteX0" fmla="*/ 1521589 w 1806607"/>
                <a:gd name="connsiteY0" fmla="*/ 530636 h 2649906"/>
                <a:gd name="connsiteX1" fmla="*/ 1584503 w 1806607"/>
                <a:gd name="connsiteY1" fmla="*/ 631429 h 2649906"/>
                <a:gd name="connsiteX2" fmla="*/ 1806607 w 1806607"/>
                <a:gd name="connsiteY2" fmla="*/ 1465868 h 2649906"/>
                <a:gd name="connsiteX3" fmla="*/ 1423799 w 1806607"/>
                <a:gd name="connsiteY3" fmla="*/ 2532214 h 2649906"/>
                <a:gd name="connsiteX4" fmla="*/ 1351320 w 1806607"/>
                <a:gd name="connsiteY4" fmla="*/ 2611961 h 2649906"/>
                <a:gd name="connsiteX5" fmla="*/ 1331513 w 1806607"/>
                <a:gd name="connsiteY5" fmla="*/ 2630825 h 2649906"/>
                <a:gd name="connsiteX6" fmla="*/ 835564 w 1806607"/>
                <a:gd name="connsiteY6" fmla="*/ 2649906 h 2649906"/>
                <a:gd name="connsiteX7" fmla="*/ 832389 w 1806607"/>
                <a:gd name="connsiteY7" fmla="*/ 2427656 h 2649906"/>
                <a:gd name="connsiteX8" fmla="*/ 1518189 w 1806607"/>
                <a:gd name="connsiteY8" fmla="*/ 2360981 h 2649906"/>
                <a:gd name="connsiteX9" fmla="*/ 1642014 w 1806607"/>
                <a:gd name="connsiteY9" fmla="*/ 1989506 h 2649906"/>
                <a:gd name="connsiteX10" fmla="*/ 162464 w 1806607"/>
                <a:gd name="connsiteY10" fmla="*/ 2008556 h 2649906"/>
                <a:gd name="connsiteX11" fmla="*/ 13239 w 1806607"/>
                <a:gd name="connsiteY11" fmla="*/ 1799006 h 2649906"/>
                <a:gd name="connsiteX12" fmla="*/ 1594389 w 1806607"/>
                <a:gd name="connsiteY12" fmla="*/ 1694231 h 2649906"/>
                <a:gd name="connsiteX13" fmla="*/ 1584864 w 1806607"/>
                <a:gd name="connsiteY13" fmla="*/ 1427531 h 2649906"/>
                <a:gd name="connsiteX14" fmla="*/ 1127664 w 1806607"/>
                <a:gd name="connsiteY14" fmla="*/ 1437056 h 2649906"/>
                <a:gd name="connsiteX15" fmla="*/ 1108614 w 1806607"/>
                <a:gd name="connsiteY15" fmla="*/ 1198931 h 2649906"/>
                <a:gd name="connsiteX16" fmla="*/ 1575339 w 1806607"/>
                <a:gd name="connsiteY16" fmla="*/ 1208456 h 2649906"/>
                <a:gd name="connsiteX17" fmla="*/ 1422939 w 1806607"/>
                <a:gd name="connsiteY17" fmla="*/ 789356 h 2649906"/>
                <a:gd name="connsiteX18" fmla="*/ 613314 w 1806607"/>
                <a:gd name="connsiteY18" fmla="*/ 836981 h 2649906"/>
                <a:gd name="connsiteX19" fmla="*/ 565689 w 1806607"/>
                <a:gd name="connsiteY19" fmla="*/ 589331 h 2649906"/>
                <a:gd name="connsiteX20" fmla="*/ 1521589 w 1806607"/>
                <a:gd name="connsiteY20" fmla="*/ 530636 h 2649906"/>
                <a:gd name="connsiteX21" fmla="*/ 1647623 w 1806607"/>
                <a:gd name="connsiteY21" fmla="*/ 384538 h 2649906"/>
                <a:gd name="connsiteX22" fmla="*/ 1652014 w 1806607"/>
                <a:gd name="connsiteY22" fmla="*/ 516278 h 2649906"/>
                <a:gd name="connsiteX23" fmla="*/ 1651328 w 1806607"/>
                <a:gd name="connsiteY23" fmla="*/ 516320 h 2649906"/>
                <a:gd name="connsiteX24" fmla="*/ 1646936 w 1806607"/>
                <a:gd name="connsiteY24" fmla="*/ 384570 h 2649906"/>
                <a:gd name="connsiteX25" fmla="*/ 1647623 w 1806607"/>
                <a:gd name="connsiteY25" fmla="*/ 384538 h 2649906"/>
                <a:gd name="connsiteX26" fmla="*/ 942776 w 1806607"/>
                <a:gd name="connsiteY26" fmla="*/ 0 h 2649906"/>
                <a:gd name="connsiteX27" fmla="*/ 1067498 w 1806607"/>
                <a:gd name="connsiteY27" fmla="*/ 75771 h 2649906"/>
                <a:gd name="connsiteX28" fmla="*/ 1196553 w 1806607"/>
                <a:gd name="connsiteY28" fmla="*/ 172276 h 2649906"/>
                <a:gd name="connsiteX29" fmla="*/ 1285467 w 1806607"/>
                <a:gd name="connsiteY29" fmla="*/ 253087 h 2649906"/>
                <a:gd name="connsiteX30" fmla="*/ 1286018 w 1806607"/>
                <a:gd name="connsiteY30" fmla="*/ 269869 h 2649906"/>
                <a:gd name="connsiteX31" fmla="*/ 1127664 w 1806607"/>
                <a:gd name="connsiteY31" fmla="*/ 284531 h 2649906"/>
                <a:gd name="connsiteX32" fmla="*/ 1022889 w 1806607"/>
                <a:gd name="connsiteY32" fmla="*/ 303581 h 2649906"/>
                <a:gd name="connsiteX33" fmla="*/ 318039 w 1806607"/>
                <a:gd name="connsiteY33" fmla="*/ 341681 h 2649906"/>
                <a:gd name="connsiteX34" fmla="*/ 251364 w 1806607"/>
                <a:gd name="connsiteY34" fmla="*/ 84506 h 2649906"/>
                <a:gd name="connsiteX35" fmla="*/ 942776 w 1806607"/>
                <a:gd name="connsiteY35" fmla="*/ 0 h 2649906"/>
                <a:gd name="connsiteX0" fmla="*/ 1521589 w 1806607"/>
                <a:gd name="connsiteY0" fmla="*/ 530636 h 2649906"/>
                <a:gd name="connsiteX1" fmla="*/ 1584503 w 1806607"/>
                <a:gd name="connsiteY1" fmla="*/ 631429 h 2649906"/>
                <a:gd name="connsiteX2" fmla="*/ 1806607 w 1806607"/>
                <a:gd name="connsiteY2" fmla="*/ 1465868 h 2649906"/>
                <a:gd name="connsiteX3" fmla="*/ 1423799 w 1806607"/>
                <a:gd name="connsiteY3" fmla="*/ 2532214 h 2649906"/>
                <a:gd name="connsiteX4" fmla="*/ 1351320 w 1806607"/>
                <a:gd name="connsiteY4" fmla="*/ 2611961 h 2649906"/>
                <a:gd name="connsiteX5" fmla="*/ 1331513 w 1806607"/>
                <a:gd name="connsiteY5" fmla="*/ 2630825 h 2649906"/>
                <a:gd name="connsiteX6" fmla="*/ 835564 w 1806607"/>
                <a:gd name="connsiteY6" fmla="*/ 2649906 h 2649906"/>
                <a:gd name="connsiteX7" fmla="*/ 832389 w 1806607"/>
                <a:gd name="connsiteY7" fmla="*/ 2427656 h 2649906"/>
                <a:gd name="connsiteX8" fmla="*/ 1518189 w 1806607"/>
                <a:gd name="connsiteY8" fmla="*/ 2360981 h 2649906"/>
                <a:gd name="connsiteX9" fmla="*/ 1591214 w 1806607"/>
                <a:gd name="connsiteY9" fmla="*/ 1913306 h 2649906"/>
                <a:gd name="connsiteX10" fmla="*/ 162464 w 1806607"/>
                <a:gd name="connsiteY10" fmla="*/ 2008556 h 2649906"/>
                <a:gd name="connsiteX11" fmla="*/ 13239 w 1806607"/>
                <a:gd name="connsiteY11" fmla="*/ 1799006 h 2649906"/>
                <a:gd name="connsiteX12" fmla="*/ 1594389 w 1806607"/>
                <a:gd name="connsiteY12" fmla="*/ 1694231 h 2649906"/>
                <a:gd name="connsiteX13" fmla="*/ 1584864 w 1806607"/>
                <a:gd name="connsiteY13" fmla="*/ 1427531 h 2649906"/>
                <a:gd name="connsiteX14" fmla="*/ 1127664 w 1806607"/>
                <a:gd name="connsiteY14" fmla="*/ 1437056 h 2649906"/>
                <a:gd name="connsiteX15" fmla="*/ 1108614 w 1806607"/>
                <a:gd name="connsiteY15" fmla="*/ 1198931 h 2649906"/>
                <a:gd name="connsiteX16" fmla="*/ 1575339 w 1806607"/>
                <a:gd name="connsiteY16" fmla="*/ 1208456 h 2649906"/>
                <a:gd name="connsiteX17" fmla="*/ 1422939 w 1806607"/>
                <a:gd name="connsiteY17" fmla="*/ 789356 h 2649906"/>
                <a:gd name="connsiteX18" fmla="*/ 613314 w 1806607"/>
                <a:gd name="connsiteY18" fmla="*/ 836981 h 2649906"/>
                <a:gd name="connsiteX19" fmla="*/ 565689 w 1806607"/>
                <a:gd name="connsiteY19" fmla="*/ 589331 h 2649906"/>
                <a:gd name="connsiteX20" fmla="*/ 1521589 w 1806607"/>
                <a:gd name="connsiteY20" fmla="*/ 530636 h 2649906"/>
                <a:gd name="connsiteX21" fmla="*/ 1647623 w 1806607"/>
                <a:gd name="connsiteY21" fmla="*/ 384538 h 2649906"/>
                <a:gd name="connsiteX22" fmla="*/ 1652014 w 1806607"/>
                <a:gd name="connsiteY22" fmla="*/ 516278 h 2649906"/>
                <a:gd name="connsiteX23" fmla="*/ 1651328 w 1806607"/>
                <a:gd name="connsiteY23" fmla="*/ 516320 h 2649906"/>
                <a:gd name="connsiteX24" fmla="*/ 1646936 w 1806607"/>
                <a:gd name="connsiteY24" fmla="*/ 384570 h 2649906"/>
                <a:gd name="connsiteX25" fmla="*/ 1647623 w 1806607"/>
                <a:gd name="connsiteY25" fmla="*/ 384538 h 2649906"/>
                <a:gd name="connsiteX26" fmla="*/ 942776 w 1806607"/>
                <a:gd name="connsiteY26" fmla="*/ 0 h 2649906"/>
                <a:gd name="connsiteX27" fmla="*/ 1067498 w 1806607"/>
                <a:gd name="connsiteY27" fmla="*/ 75771 h 2649906"/>
                <a:gd name="connsiteX28" fmla="*/ 1196553 w 1806607"/>
                <a:gd name="connsiteY28" fmla="*/ 172276 h 2649906"/>
                <a:gd name="connsiteX29" fmla="*/ 1285467 w 1806607"/>
                <a:gd name="connsiteY29" fmla="*/ 253087 h 2649906"/>
                <a:gd name="connsiteX30" fmla="*/ 1286018 w 1806607"/>
                <a:gd name="connsiteY30" fmla="*/ 269869 h 2649906"/>
                <a:gd name="connsiteX31" fmla="*/ 1127664 w 1806607"/>
                <a:gd name="connsiteY31" fmla="*/ 284531 h 2649906"/>
                <a:gd name="connsiteX32" fmla="*/ 1022889 w 1806607"/>
                <a:gd name="connsiteY32" fmla="*/ 303581 h 2649906"/>
                <a:gd name="connsiteX33" fmla="*/ 318039 w 1806607"/>
                <a:gd name="connsiteY33" fmla="*/ 341681 h 2649906"/>
                <a:gd name="connsiteX34" fmla="*/ 251364 w 1806607"/>
                <a:gd name="connsiteY34" fmla="*/ 84506 h 2649906"/>
                <a:gd name="connsiteX35" fmla="*/ 942776 w 1806607"/>
                <a:gd name="connsiteY35" fmla="*/ 0 h 2649906"/>
                <a:gd name="connsiteX0" fmla="*/ 1521589 w 1806607"/>
                <a:gd name="connsiteY0" fmla="*/ 530636 h 2649906"/>
                <a:gd name="connsiteX1" fmla="*/ 1584503 w 1806607"/>
                <a:gd name="connsiteY1" fmla="*/ 631429 h 2649906"/>
                <a:gd name="connsiteX2" fmla="*/ 1806607 w 1806607"/>
                <a:gd name="connsiteY2" fmla="*/ 1465868 h 2649906"/>
                <a:gd name="connsiteX3" fmla="*/ 1423799 w 1806607"/>
                <a:gd name="connsiteY3" fmla="*/ 2532214 h 2649906"/>
                <a:gd name="connsiteX4" fmla="*/ 1351320 w 1806607"/>
                <a:gd name="connsiteY4" fmla="*/ 2611961 h 2649906"/>
                <a:gd name="connsiteX5" fmla="*/ 1331513 w 1806607"/>
                <a:gd name="connsiteY5" fmla="*/ 2630825 h 2649906"/>
                <a:gd name="connsiteX6" fmla="*/ 835564 w 1806607"/>
                <a:gd name="connsiteY6" fmla="*/ 2649906 h 2649906"/>
                <a:gd name="connsiteX7" fmla="*/ 832389 w 1806607"/>
                <a:gd name="connsiteY7" fmla="*/ 2427656 h 2649906"/>
                <a:gd name="connsiteX8" fmla="*/ 1518189 w 1806607"/>
                <a:gd name="connsiteY8" fmla="*/ 2360981 h 2649906"/>
                <a:gd name="connsiteX9" fmla="*/ 1591214 w 1806607"/>
                <a:gd name="connsiteY9" fmla="*/ 1913306 h 2649906"/>
                <a:gd name="connsiteX10" fmla="*/ 162464 w 1806607"/>
                <a:gd name="connsiteY10" fmla="*/ 2008556 h 2649906"/>
                <a:gd name="connsiteX11" fmla="*/ 13239 w 1806607"/>
                <a:gd name="connsiteY11" fmla="*/ 1799006 h 2649906"/>
                <a:gd name="connsiteX12" fmla="*/ 1594389 w 1806607"/>
                <a:gd name="connsiteY12" fmla="*/ 1694231 h 2649906"/>
                <a:gd name="connsiteX13" fmla="*/ 1584864 w 1806607"/>
                <a:gd name="connsiteY13" fmla="*/ 1427531 h 2649906"/>
                <a:gd name="connsiteX14" fmla="*/ 1127664 w 1806607"/>
                <a:gd name="connsiteY14" fmla="*/ 1437056 h 2649906"/>
                <a:gd name="connsiteX15" fmla="*/ 1108614 w 1806607"/>
                <a:gd name="connsiteY15" fmla="*/ 1198931 h 2649906"/>
                <a:gd name="connsiteX16" fmla="*/ 1575339 w 1806607"/>
                <a:gd name="connsiteY16" fmla="*/ 1208456 h 2649906"/>
                <a:gd name="connsiteX17" fmla="*/ 1422939 w 1806607"/>
                <a:gd name="connsiteY17" fmla="*/ 789356 h 2649906"/>
                <a:gd name="connsiteX18" fmla="*/ 613314 w 1806607"/>
                <a:gd name="connsiteY18" fmla="*/ 836981 h 2649906"/>
                <a:gd name="connsiteX19" fmla="*/ 565689 w 1806607"/>
                <a:gd name="connsiteY19" fmla="*/ 589331 h 2649906"/>
                <a:gd name="connsiteX20" fmla="*/ 1521589 w 1806607"/>
                <a:gd name="connsiteY20" fmla="*/ 530636 h 2649906"/>
                <a:gd name="connsiteX21" fmla="*/ 1647623 w 1806607"/>
                <a:gd name="connsiteY21" fmla="*/ 384538 h 2649906"/>
                <a:gd name="connsiteX22" fmla="*/ 1652014 w 1806607"/>
                <a:gd name="connsiteY22" fmla="*/ 516278 h 2649906"/>
                <a:gd name="connsiteX23" fmla="*/ 1651328 w 1806607"/>
                <a:gd name="connsiteY23" fmla="*/ 516320 h 2649906"/>
                <a:gd name="connsiteX24" fmla="*/ 1646936 w 1806607"/>
                <a:gd name="connsiteY24" fmla="*/ 384570 h 2649906"/>
                <a:gd name="connsiteX25" fmla="*/ 1647623 w 1806607"/>
                <a:gd name="connsiteY25" fmla="*/ 384538 h 2649906"/>
                <a:gd name="connsiteX26" fmla="*/ 942776 w 1806607"/>
                <a:gd name="connsiteY26" fmla="*/ 0 h 2649906"/>
                <a:gd name="connsiteX27" fmla="*/ 1067498 w 1806607"/>
                <a:gd name="connsiteY27" fmla="*/ 75771 h 2649906"/>
                <a:gd name="connsiteX28" fmla="*/ 1196553 w 1806607"/>
                <a:gd name="connsiteY28" fmla="*/ 172276 h 2649906"/>
                <a:gd name="connsiteX29" fmla="*/ 1285467 w 1806607"/>
                <a:gd name="connsiteY29" fmla="*/ 253087 h 2649906"/>
                <a:gd name="connsiteX30" fmla="*/ 1286018 w 1806607"/>
                <a:gd name="connsiteY30" fmla="*/ 269869 h 2649906"/>
                <a:gd name="connsiteX31" fmla="*/ 1127664 w 1806607"/>
                <a:gd name="connsiteY31" fmla="*/ 284531 h 2649906"/>
                <a:gd name="connsiteX32" fmla="*/ 1022889 w 1806607"/>
                <a:gd name="connsiteY32" fmla="*/ 303581 h 2649906"/>
                <a:gd name="connsiteX33" fmla="*/ 318039 w 1806607"/>
                <a:gd name="connsiteY33" fmla="*/ 341681 h 2649906"/>
                <a:gd name="connsiteX34" fmla="*/ 251364 w 1806607"/>
                <a:gd name="connsiteY34" fmla="*/ 84506 h 2649906"/>
                <a:gd name="connsiteX35" fmla="*/ 942776 w 1806607"/>
                <a:gd name="connsiteY35" fmla="*/ 0 h 2649906"/>
                <a:gd name="connsiteX0" fmla="*/ 1521589 w 1806607"/>
                <a:gd name="connsiteY0" fmla="*/ 530636 h 2649906"/>
                <a:gd name="connsiteX1" fmla="*/ 1584503 w 1806607"/>
                <a:gd name="connsiteY1" fmla="*/ 631429 h 2649906"/>
                <a:gd name="connsiteX2" fmla="*/ 1806607 w 1806607"/>
                <a:gd name="connsiteY2" fmla="*/ 1465868 h 2649906"/>
                <a:gd name="connsiteX3" fmla="*/ 1423799 w 1806607"/>
                <a:gd name="connsiteY3" fmla="*/ 2532214 h 2649906"/>
                <a:gd name="connsiteX4" fmla="*/ 1351320 w 1806607"/>
                <a:gd name="connsiteY4" fmla="*/ 2611961 h 2649906"/>
                <a:gd name="connsiteX5" fmla="*/ 1331513 w 1806607"/>
                <a:gd name="connsiteY5" fmla="*/ 2630825 h 2649906"/>
                <a:gd name="connsiteX6" fmla="*/ 835564 w 1806607"/>
                <a:gd name="connsiteY6" fmla="*/ 2649906 h 2649906"/>
                <a:gd name="connsiteX7" fmla="*/ 832389 w 1806607"/>
                <a:gd name="connsiteY7" fmla="*/ 2427656 h 2649906"/>
                <a:gd name="connsiteX8" fmla="*/ 1518189 w 1806607"/>
                <a:gd name="connsiteY8" fmla="*/ 2360981 h 2649906"/>
                <a:gd name="connsiteX9" fmla="*/ 1591214 w 1806607"/>
                <a:gd name="connsiteY9" fmla="*/ 1913306 h 2649906"/>
                <a:gd name="connsiteX10" fmla="*/ 162464 w 1806607"/>
                <a:gd name="connsiteY10" fmla="*/ 2008556 h 2649906"/>
                <a:gd name="connsiteX11" fmla="*/ 13239 w 1806607"/>
                <a:gd name="connsiteY11" fmla="*/ 1799006 h 2649906"/>
                <a:gd name="connsiteX12" fmla="*/ 1594389 w 1806607"/>
                <a:gd name="connsiteY12" fmla="*/ 1694231 h 2649906"/>
                <a:gd name="connsiteX13" fmla="*/ 1584864 w 1806607"/>
                <a:gd name="connsiteY13" fmla="*/ 1427531 h 2649906"/>
                <a:gd name="connsiteX14" fmla="*/ 1127664 w 1806607"/>
                <a:gd name="connsiteY14" fmla="*/ 1437056 h 2649906"/>
                <a:gd name="connsiteX15" fmla="*/ 1108614 w 1806607"/>
                <a:gd name="connsiteY15" fmla="*/ 1198931 h 2649906"/>
                <a:gd name="connsiteX16" fmla="*/ 1575339 w 1806607"/>
                <a:gd name="connsiteY16" fmla="*/ 1208456 h 2649906"/>
                <a:gd name="connsiteX17" fmla="*/ 1422939 w 1806607"/>
                <a:gd name="connsiteY17" fmla="*/ 789356 h 2649906"/>
                <a:gd name="connsiteX18" fmla="*/ 613314 w 1806607"/>
                <a:gd name="connsiteY18" fmla="*/ 836981 h 2649906"/>
                <a:gd name="connsiteX19" fmla="*/ 565689 w 1806607"/>
                <a:gd name="connsiteY19" fmla="*/ 589331 h 2649906"/>
                <a:gd name="connsiteX20" fmla="*/ 1521589 w 1806607"/>
                <a:gd name="connsiteY20" fmla="*/ 530636 h 2649906"/>
                <a:gd name="connsiteX21" fmla="*/ 1647623 w 1806607"/>
                <a:gd name="connsiteY21" fmla="*/ 384538 h 2649906"/>
                <a:gd name="connsiteX22" fmla="*/ 1652014 w 1806607"/>
                <a:gd name="connsiteY22" fmla="*/ 516278 h 2649906"/>
                <a:gd name="connsiteX23" fmla="*/ 1651328 w 1806607"/>
                <a:gd name="connsiteY23" fmla="*/ 516320 h 2649906"/>
                <a:gd name="connsiteX24" fmla="*/ 1646936 w 1806607"/>
                <a:gd name="connsiteY24" fmla="*/ 384570 h 2649906"/>
                <a:gd name="connsiteX25" fmla="*/ 1647623 w 1806607"/>
                <a:gd name="connsiteY25" fmla="*/ 384538 h 2649906"/>
                <a:gd name="connsiteX26" fmla="*/ 942776 w 1806607"/>
                <a:gd name="connsiteY26" fmla="*/ 0 h 2649906"/>
                <a:gd name="connsiteX27" fmla="*/ 1067498 w 1806607"/>
                <a:gd name="connsiteY27" fmla="*/ 75771 h 2649906"/>
                <a:gd name="connsiteX28" fmla="*/ 1196553 w 1806607"/>
                <a:gd name="connsiteY28" fmla="*/ 172276 h 2649906"/>
                <a:gd name="connsiteX29" fmla="*/ 1285467 w 1806607"/>
                <a:gd name="connsiteY29" fmla="*/ 253087 h 2649906"/>
                <a:gd name="connsiteX30" fmla="*/ 1286018 w 1806607"/>
                <a:gd name="connsiteY30" fmla="*/ 269869 h 2649906"/>
                <a:gd name="connsiteX31" fmla="*/ 1127664 w 1806607"/>
                <a:gd name="connsiteY31" fmla="*/ 284531 h 2649906"/>
                <a:gd name="connsiteX32" fmla="*/ 1022889 w 1806607"/>
                <a:gd name="connsiteY32" fmla="*/ 303581 h 2649906"/>
                <a:gd name="connsiteX33" fmla="*/ 318039 w 1806607"/>
                <a:gd name="connsiteY33" fmla="*/ 341681 h 2649906"/>
                <a:gd name="connsiteX34" fmla="*/ 251364 w 1806607"/>
                <a:gd name="connsiteY34" fmla="*/ 84506 h 2649906"/>
                <a:gd name="connsiteX35" fmla="*/ 942776 w 1806607"/>
                <a:gd name="connsiteY35" fmla="*/ 0 h 2649906"/>
                <a:gd name="connsiteX0" fmla="*/ 1521589 w 1806607"/>
                <a:gd name="connsiteY0" fmla="*/ 530636 h 2649906"/>
                <a:gd name="connsiteX1" fmla="*/ 1584503 w 1806607"/>
                <a:gd name="connsiteY1" fmla="*/ 631429 h 2649906"/>
                <a:gd name="connsiteX2" fmla="*/ 1806607 w 1806607"/>
                <a:gd name="connsiteY2" fmla="*/ 1465868 h 2649906"/>
                <a:gd name="connsiteX3" fmla="*/ 1423799 w 1806607"/>
                <a:gd name="connsiteY3" fmla="*/ 2532214 h 2649906"/>
                <a:gd name="connsiteX4" fmla="*/ 1351320 w 1806607"/>
                <a:gd name="connsiteY4" fmla="*/ 2611961 h 2649906"/>
                <a:gd name="connsiteX5" fmla="*/ 1331513 w 1806607"/>
                <a:gd name="connsiteY5" fmla="*/ 2630825 h 2649906"/>
                <a:gd name="connsiteX6" fmla="*/ 835564 w 1806607"/>
                <a:gd name="connsiteY6" fmla="*/ 2649906 h 2649906"/>
                <a:gd name="connsiteX7" fmla="*/ 832389 w 1806607"/>
                <a:gd name="connsiteY7" fmla="*/ 2427656 h 2649906"/>
                <a:gd name="connsiteX8" fmla="*/ 1518189 w 1806607"/>
                <a:gd name="connsiteY8" fmla="*/ 2360981 h 2649906"/>
                <a:gd name="connsiteX9" fmla="*/ 1591214 w 1806607"/>
                <a:gd name="connsiteY9" fmla="*/ 1913306 h 2649906"/>
                <a:gd name="connsiteX10" fmla="*/ 162464 w 1806607"/>
                <a:gd name="connsiteY10" fmla="*/ 2008556 h 2649906"/>
                <a:gd name="connsiteX11" fmla="*/ 13239 w 1806607"/>
                <a:gd name="connsiteY11" fmla="*/ 1799006 h 2649906"/>
                <a:gd name="connsiteX12" fmla="*/ 1594389 w 1806607"/>
                <a:gd name="connsiteY12" fmla="*/ 1694231 h 2649906"/>
                <a:gd name="connsiteX13" fmla="*/ 1584864 w 1806607"/>
                <a:gd name="connsiteY13" fmla="*/ 1427531 h 2649906"/>
                <a:gd name="connsiteX14" fmla="*/ 1127664 w 1806607"/>
                <a:gd name="connsiteY14" fmla="*/ 1437056 h 2649906"/>
                <a:gd name="connsiteX15" fmla="*/ 1108614 w 1806607"/>
                <a:gd name="connsiteY15" fmla="*/ 1198931 h 2649906"/>
                <a:gd name="connsiteX16" fmla="*/ 1575339 w 1806607"/>
                <a:gd name="connsiteY16" fmla="*/ 1208456 h 2649906"/>
                <a:gd name="connsiteX17" fmla="*/ 1422939 w 1806607"/>
                <a:gd name="connsiteY17" fmla="*/ 789356 h 2649906"/>
                <a:gd name="connsiteX18" fmla="*/ 613314 w 1806607"/>
                <a:gd name="connsiteY18" fmla="*/ 836981 h 2649906"/>
                <a:gd name="connsiteX19" fmla="*/ 565689 w 1806607"/>
                <a:gd name="connsiteY19" fmla="*/ 589331 h 2649906"/>
                <a:gd name="connsiteX20" fmla="*/ 1521589 w 1806607"/>
                <a:gd name="connsiteY20" fmla="*/ 530636 h 2649906"/>
                <a:gd name="connsiteX21" fmla="*/ 1647623 w 1806607"/>
                <a:gd name="connsiteY21" fmla="*/ 384538 h 2649906"/>
                <a:gd name="connsiteX22" fmla="*/ 1652014 w 1806607"/>
                <a:gd name="connsiteY22" fmla="*/ 516278 h 2649906"/>
                <a:gd name="connsiteX23" fmla="*/ 1651328 w 1806607"/>
                <a:gd name="connsiteY23" fmla="*/ 516320 h 2649906"/>
                <a:gd name="connsiteX24" fmla="*/ 1646936 w 1806607"/>
                <a:gd name="connsiteY24" fmla="*/ 384570 h 2649906"/>
                <a:gd name="connsiteX25" fmla="*/ 1647623 w 1806607"/>
                <a:gd name="connsiteY25" fmla="*/ 384538 h 2649906"/>
                <a:gd name="connsiteX26" fmla="*/ 942776 w 1806607"/>
                <a:gd name="connsiteY26" fmla="*/ 0 h 2649906"/>
                <a:gd name="connsiteX27" fmla="*/ 1067498 w 1806607"/>
                <a:gd name="connsiteY27" fmla="*/ 75771 h 2649906"/>
                <a:gd name="connsiteX28" fmla="*/ 1196553 w 1806607"/>
                <a:gd name="connsiteY28" fmla="*/ 172276 h 2649906"/>
                <a:gd name="connsiteX29" fmla="*/ 1285467 w 1806607"/>
                <a:gd name="connsiteY29" fmla="*/ 253087 h 2649906"/>
                <a:gd name="connsiteX30" fmla="*/ 1286018 w 1806607"/>
                <a:gd name="connsiteY30" fmla="*/ 269869 h 2649906"/>
                <a:gd name="connsiteX31" fmla="*/ 1127664 w 1806607"/>
                <a:gd name="connsiteY31" fmla="*/ 284531 h 2649906"/>
                <a:gd name="connsiteX32" fmla="*/ 1022889 w 1806607"/>
                <a:gd name="connsiteY32" fmla="*/ 303581 h 2649906"/>
                <a:gd name="connsiteX33" fmla="*/ 318039 w 1806607"/>
                <a:gd name="connsiteY33" fmla="*/ 341681 h 2649906"/>
                <a:gd name="connsiteX34" fmla="*/ 251364 w 1806607"/>
                <a:gd name="connsiteY34" fmla="*/ 84506 h 2649906"/>
                <a:gd name="connsiteX35" fmla="*/ 942776 w 1806607"/>
                <a:gd name="connsiteY35" fmla="*/ 0 h 2649906"/>
                <a:gd name="connsiteX0" fmla="*/ 1521589 w 1806607"/>
                <a:gd name="connsiteY0" fmla="*/ 530636 h 2649906"/>
                <a:gd name="connsiteX1" fmla="*/ 1584503 w 1806607"/>
                <a:gd name="connsiteY1" fmla="*/ 631429 h 2649906"/>
                <a:gd name="connsiteX2" fmla="*/ 1806607 w 1806607"/>
                <a:gd name="connsiteY2" fmla="*/ 1465868 h 2649906"/>
                <a:gd name="connsiteX3" fmla="*/ 1423799 w 1806607"/>
                <a:gd name="connsiteY3" fmla="*/ 2532214 h 2649906"/>
                <a:gd name="connsiteX4" fmla="*/ 1351320 w 1806607"/>
                <a:gd name="connsiteY4" fmla="*/ 2611961 h 2649906"/>
                <a:gd name="connsiteX5" fmla="*/ 1331513 w 1806607"/>
                <a:gd name="connsiteY5" fmla="*/ 2630825 h 2649906"/>
                <a:gd name="connsiteX6" fmla="*/ 835564 w 1806607"/>
                <a:gd name="connsiteY6" fmla="*/ 2649906 h 2649906"/>
                <a:gd name="connsiteX7" fmla="*/ 832389 w 1806607"/>
                <a:gd name="connsiteY7" fmla="*/ 2427656 h 2649906"/>
                <a:gd name="connsiteX8" fmla="*/ 1518189 w 1806607"/>
                <a:gd name="connsiteY8" fmla="*/ 2360981 h 2649906"/>
                <a:gd name="connsiteX9" fmla="*/ 1591214 w 1806607"/>
                <a:gd name="connsiteY9" fmla="*/ 1913306 h 2649906"/>
                <a:gd name="connsiteX10" fmla="*/ 162464 w 1806607"/>
                <a:gd name="connsiteY10" fmla="*/ 2008556 h 2649906"/>
                <a:gd name="connsiteX11" fmla="*/ 13239 w 1806607"/>
                <a:gd name="connsiteY11" fmla="*/ 1799006 h 2649906"/>
                <a:gd name="connsiteX12" fmla="*/ 1594389 w 1806607"/>
                <a:gd name="connsiteY12" fmla="*/ 1694231 h 2649906"/>
                <a:gd name="connsiteX13" fmla="*/ 1584864 w 1806607"/>
                <a:gd name="connsiteY13" fmla="*/ 1427531 h 2649906"/>
                <a:gd name="connsiteX14" fmla="*/ 1127664 w 1806607"/>
                <a:gd name="connsiteY14" fmla="*/ 1437056 h 2649906"/>
                <a:gd name="connsiteX15" fmla="*/ 943514 w 1806607"/>
                <a:gd name="connsiteY15" fmla="*/ 1224331 h 2649906"/>
                <a:gd name="connsiteX16" fmla="*/ 1575339 w 1806607"/>
                <a:gd name="connsiteY16" fmla="*/ 1208456 h 2649906"/>
                <a:gd name="connsiteX17" fmla="*/ 1422939 w 1806607"/>
                <a:gd name="connsiteY17" fmla="*/ 789356 h 2649906"/>
                <a:gd name="connsiteX18" fmla="*/ 613314 w 1806607"/>
                <a:gd name="connsiteY18" fmla="*/ 836981 h 2649906"/>
                <a:gd name="connsiteX19" fmla="*/ 565689 w 1806607"/>
                <a:gd name="connsiteY19" fmla="*/ 589331 h 2649906"/>
                <a:gd name="connsiteX20" fmla="*/ 1521589 w 1806607"/>
                <a:gd name="connsiteY20" fmla="*/ 530636 h 2649906"/>
                <a:gd name="connsiteX21" fmla="*/ 1647623 w 1806607"/>
                <a:gd name="connsiteY21" fmla="*/ 384538 h 2649906"/>
                <a:gd name="connsiteX22" fmla="*/ 1652014 w 1806607"/>
                <a:gd name="connsiteY22" fmla="*/ 516278 h 2649906"/>
                <a:gd name="connsiteX23" fmla="*/ 1651328 w 1806607"/>
                <a:gd name="connsiteY23" fmla="*/ 516320 h 2649906"/>
                <a:gd name="connsiteX24" fmla="*/ 1646936 w 1806607"/>
                <a:gd name="connsiteY24" fmla="*/ 384570 h 2649906"/>
                <a:gd name="connsiteX25" fmla="*/ 1647623 w 1806607"/>
                <a:gd name="connsiteY25" fmla="*/ 384538 h 2649906"/>
                <a:gd name="connsiteX26" fmla="*/ 942776 w 1806607"/>
                <a:gd name="connsiteY26" fmla="*/ 0 h 2649906"/>
                <a:gd name="connsiteX27" fmla="*/ 1067498 w 1806607"/>
                <a:gd name="connsiteY27" fmla="*/ 75771 h 2649906"/>
                <a:gd name="connsiteX28" fmla="*/ 1196553 w 1806607"/>
                <a:gd name="connsiteY28" fmla="*/ 172276 h 2649906"/>
                <a:gd name="connsiteX29" fmla="*/ 1285467 w 1806607"/>
                <a:gd name="connsiteY29" fmla="*/ 253087 h 2649906"/>
                <a:gd name="connsiteX30" fmla="*/ 1286018 w 1806607"/>
                <a:gd name="connsiteY30" fmla="*/ 269869 h 2649906"/>
                <a:gd name="connsiteX31" fmla="*/ 1127664 w 1806607"/>
                <a:gd name="connsiteY31" fmla="*/ 284531 h 2649906"/>
                <a:gd name="connsiteX32" fmla="*/ 1022889 w 1806607"/>
                <a:gd name="connsiteY32" fmla="*/ 303581 h 2649906"/>
                <a:gd name="connsiteX33" fmla="*/ 318039 w 1806607"/>
                <a:gd name="connsiteY33" fmla="*/ 341681 h 2649906"/>
                <a:gd name="connsiteX34" fmla="*/ 251364 w 1806607"/>
                <a:gd name="connsiteY34" fmla="*/ 84506 h 2649906"/>
                <a:gd name="connsiteX35" fmla="*/ 942776 w 1806607"/>
                <a:gd name="connsiteY35" fmla="*/ 0 h 2649906"/>
                <a:gd name="connsiteX0" fmla="*/ 1521589 w 1806607"/>
                <a:gd name="connsiteY0" fmla="*/ 530636 h 2649906"/>
                <a:gd name="connsiteX1" fmla="*/ 1584503 w 1806607"/>
                <a:gd name="connsiteY1" fmla="*/ 631429 h 2649906"/>
                <a:gd name="connsiteX2" fmla="*/ 1806607 w 1806607"/>
                <a:gd name="connsiteY2" fmla="*/ 1465868 h 2649906"/>
                <a:gd name="connsiteX3" fmla="*/ 1423799 w 1806607"/>
                <a:gd name="connsiteY3" fmla="*/ 2532214 h 2649906"/>
                <a:gd name="connsiteX4" fmla="*/ 1351320 w 1806607"/>
                <a:gd name="connsiteY4" fmla="*/ 2611961 h 2649906"/>
                <a:gd name="connsiteX5" fmla="*/ 1331513 w 1806607"/>
                <a:gd name="connsiteY5" fmla="*/ 2630825 h 2649906"/>
                <a:gd name="connsiteX6" fmla="*/ 835564 w 1806607"/>
                <a:gd name="connsiteY6" fmla="*/ 2649906 h 2649906"/>
                <a:gd name="connsiteX7" fmla="*/ 832389 w 1806607"/>
                <a:gd name="connsiteY7" fmla="*/ 2427656 h 2649906"/>
                <a:gd name="connsiteX8" fmla="*/ 1518189 w 1806607"/>
                <a:gd name="connsiteY8" fmla="*/ 2360981 h 2649906"/>
                <a:gd name="connsiteX9" fmla="*/ 1591214 w 1806607"/>
                <a:gd name="connsiteY9" fmla="*/ 1913306 h 2649906"/>
                <a:gd name="connsiteX10" fmla="*/ 162464 w 1806607"/>
                <a:gd name="connsiteY10" fmla="*/ 2008556 h 2649906"/>
                <a:gd name="connsiteX11" fmla="*/ 13239 w 1806607"/>
                <a:gd name="connsiteY11" fmla="*/ 1799006 h 2649906"/>
                <a:gd name="connsiteX12" fmla="*/ 1594389 w 1806607"/>
                <a:gd name="connsiteY12" fmla="*/ 1694231 h 2649906"/>
                <a:gd name="connsiteX13" fmla="*/ 1584864 w 1806607"/>
                <a:gd name="connsiteY13" fmla="*/ 1427531 h 2649906"/>
                <a:gd name="connsiteX14" fmla="*/ 1127664 w 1806607"/>
                <a:gd name="connsiteY14" fmla="*/ 1437056 h 2649906"/>
                <a:gd name="connsiteX15" fmla="*/ 943514 w 1806607"/>
                <a:gd name="connsiteY15" fmla="*/ 1224331 h 2649906"/>
                <a:gd name="connsiteX16" fmla="*/ 1575339 w 1806607"/>
                <a:gd name="connsiteY16" fmla="*/ 1208456 h 2649906"/>
                <a:gd name="connsiteX17" fmla="*/ 1422939 w 1806607"/>
                <a:gd name="connsiteY17" fmla="*/ 789356 h 2649906"/>
                <a:gd name="connsiteX18" fmla="*/ 613314 w 1806607"/>
                <a:gd name="connsiteY18" fmla="*/ 836981 h 2649906"/>
                <a:gd name="connsiteX19" fmla="*/ 565689 w 1806607"/>
                <a:gd name="connsiteY19" fmla="*/ 589331 h 2649906"/>
                <a:gd name="connsiteX20" fmla="*/ 1521589 w 1806607"/>
                <a:gd name="connsiteY20" fmla="*/ 530636 h 2649906"/>
                <a:gd name="connsiteX21" fmla="*/ 1647623 w 1806607"/>
                <a:gd name="connsiteY21" fmla="*/ 384538 h 2649906"/>
                <a:gd name="connsiteX22" fmla="*/ 1652014 w 1806607"/>
                <a:gd name="connsiteY22" fmla="*/ 516278 h 2649906"/>
                <a:gd name="connsiteX23" fmla="*/ 1651328 w 1806607"/>
                <a:gd name="connsiteY23" fmla="*/ 516320 h 2649906"/>
                <a:gd name="connsiteX24" fmla="*/ 1646936 w 1806607"/>
                <a:gd name="connsiteY24" fmla="*/ 384570 h 2649906"/>
                <a:gd name="connsiteX25" fmla="*/ 1647623 w 1806607"/>
                <a:gd name="connsiteY25" fmla="*/ 384538 h 2649906"/>
                <a:gd name="connsiteX26" fmla="*/ 942776 w 1806607"/>
                <a:gd name="connsiteY26" fmla="*/ 0 h 2649906"/>
                <a:gd name="connsiteX27" fmla="*/ 1067498 w 1806607"/>
                <a:gd name="connsiteY27" fmla="*/ 75771 h 2649906"/>
                <a:gd name="connsiteX28" fmla="*/ 1196553 w 1806607"/>
                <a:gd name="connsiteY28" fmla="*/ 172276 h 2649906"/>
                <a:gd name="connsiteX29" fmla="*/ 1285467 w 1806607"/>
                <a:gd name="connsiteY29" fmla="*/ 253087 h 2649906"/>
                <a:gd name="connsiteX30" fmla="*/ 1286018 w 1806607"/>
                <a:gd name="connsiteY30" fmla="*/ 269869 h 2649906"/>
                <a:gd name="connsiteX31" fmla="*/ 1127664 w 1806607"/>
                <a:gd name="connsiteY31" fmla="*/ 284531 h 2649906"/>
                <a:gd name="connsiteX32" fmla="*/ 1022889 w 1806607"/>
                <a:gd name="connsiteY32" fmla="*/ 303581 h 2649906"/>
                <a:gd name="connsiteX33" fmla="*/ 318039 w 1806607"/>
                <a:gd name="connsiteY33" fmla="*/ 341681 h 2649906"/>
                <a:gd name="connsiteX34" fmla="*/ 251364 w 1806607"/>
                <a:gd name="connsiteY34" fmla="*/ 84506 h 2649906"/>
                <a:gd name="connsiteX35" fmla="*/ 942776 w 1806607"/>
                <a:gd name="connsiteY35" fmla="*/ 0 h 2649906"/>
                <a:gd name="connsiteX0" fmla="*/ 1521589 w 1806607"/>
                <a:gd name="connsiteY0" fmla="*/ 530636 h 2649906"/>
                <a:gd name="connsiteX1" fmla="*/ 1584503 w 1806607"/>
                <a:gd name="connsiteY1" fmla="*/ 631429 h 2649906"/>
                <a:gd name="connsiteX2" fmla="*/ 1806607 w 1806607"/>
                <a:gd name="connsiteY2" fmla="*/ 1465868 h 2649906"/>
                <a:gd name="connsiteX3" fmla="*/ 1423799 w 1806607"/>
                <a:gd name="connsiteY3" fmla="*/ 2532214 h 2649906"/>
                <a:gd name="connsiteX4" fmla="*/ 1351320 w 1806607"/>
                <a:gd name="connsiteY4" fmla="*/ 2611961 h 2649906"/>
                <a:gd name="connsiteX5" fmla="*/ 1331513 w 1806607"/>
                <a:gd name="connsiteY5" fmla="*/ 2630825 h 2649906"/>
                <a:gd name="connsiteX6" fmla="*/ 835564 w 1806607"/>
                <a:gd name="connsiteY6" fmla="*/ 2649906 h 2649906"/>
                <a:gd name="connsiteX7" fmla="*/ 832389 w 1806607"/>
                <a:gd name="connsiteY7" fmla="*/ 2427656 h 2649906"/>
                <a:gd name="connsiteX8" fmla="*/ 1518189 w 1806607"/>
                <a:gd name="connsiteY8" fmla="*/ 2360981 h 2649906"/>
                <a:gd name="connsiteX9" fmla="*/ 1591214 w 1806607"/>
                <a:gd name="connsiteY9" fmla="*/ 1913306 h 2649906"/>
                <a:gd name="connsiteX10" fmla="*/ 162464 w 1806607"/>
                <a:gd name="connsiteY10" fmla="*/ 2008556 h 2649906"/>
                <a:gd name="connsiteX11" fmla="*/ 13239 w 1806607"/>
                <a:gd name="connsiteY11" fmla="*/ 1799006 h 2649906"/>
                <a:gd name="connsiteX12" fmla="*/ 1594389 w 1806607"/>
                <a:gd name="connsiteY12" fmla="*/ 1694231 h 2649906"/>
                <a:gd name="connsiteX13" fmla="*/ 1584864 w 1806607"/>
                <a:gd name="connsiteY13" fmla="*/ 1427531 h 2649906"/>
                <a:gd name="connsiteX14" fmla="*/ 1127664 w 1806607"/>
                <a:gd name="connsiteY14" fmla="*/ 1437056 h 2649906"/>
                <a:gd name="connsiteX15" fmla="*/ 943514 w 1806607"/>
                <a:gd name="connsiteY15" fmla="*/ 1224331 h 2649906"/>
                <a:gd name="connsiteX16" fmla="*/ 1575339 w 1806607"/>
                <a:gd name="connsiteY16" fmla="*/ 1208456 h 2649906"/>
                <a:gd name="connsiteX17" fmla="*/ 1422939 w 1806607"/>
                <a:gd name="connsiteY17" fmla="*/ 789356 h 2649906"/>
                <a:gd name="connsiteX18" fmla="*/ 613314 w 1806607"/>
                <a:gd name="connsiteY18" fmla="*/ 836981 h 2649906"/>
                <a:gd name="connsiteX19" fmla="*/ 565689 w 1806607"/>
                <a:gd name="connsiteY19" fmla="*/ 589331 h 2649906"/>
                <a:gd name="connsiteX20" fmla="*/ 1521589 w 1806607"/>
                <a:gd name="connsiteY20" fmla="*/ 530636 h 2649906"/>
                <a:gd name="connsiteX21" fmla="*/ 1647623 w 1806607"/>
                <a:gd name="connsiteY21" fmla="*/ 384538 h 2649906"/>
                <a:gd name="connsiteX22" fmla="*/ 1652014 w 1806607"/>
                <a:gd name="connsiteY22" fmla="*/ 516278 h 2649906"/>
                <a:gd name="connsiteX23" fmla="*/ 1651328 w 1806607"/>
                <a:gd name="connsiteY23" fmla="*/ 516320 h 2649906"/>
                <a:gd name="connsiteX24" fmla="*/ 1646936 w 1806607"/>
                <a:gd name="connsiteY24" fmla="*/ 384570 h 2649906"/>
                <a:gd name="connsiteX25" fmla="*/ 1647623 w 1806607"/>
                <a:gd name="connsiteY25" fmla="*/ 384538 h 2649906"/>
                <a:gd name="connsiteX26" fmla="*/ 942776 w 1806607"/>
                <a:gd name="connsiteY26" fmla="*/ 0 h 2649906"/>
                <a:gd name="connsiteX27" fmla="*/ 1067498 w 1806607"/>
                <a:gd name="connsiteY27" fmla="*/ 75771 h 2649906"/>
                <a:gd name="connsiteX28" fmla="*/ 1196553 w 1806607"/>
                <a:gd name="connsiteY28" fmla="*/ 172276 h 2649906"/>
                <a:gd name="connsiteX29" fmla="*/ 1285467 w 1806607"/>
                <a:gd name="connsiteY29" fmla="*/ 253087 h 2649906"/>
                <a:gd name="connsiteX30" fmla="*/ 1286018 w 1806607"/>
                <a:gd name="connsiteY30" fmla="*/ 269869 h 2649906"/>
                <a:gd name="connsiteX31" fmla="*/ 1127664 w 1806607"/>
                <a:gd name="connsiteY31" fmla="*/ 284531 h 2649906"/>
                <a:gd name="connsiteX32" fmla="*/ 1022889 w 1806607"/>
                <a:gd name="connsiteY32" fmla="*/ 303581 h 2649906"/>
                <a:gd name="connsiteX33" fmla="*/ 318039 w 1806607"/>
                <a:gd name="connsiteY33" fmla="*/ 341681 h 2649906"/>
                <a:gd name="connsiteX34" fmla="*/ 251364 w 1806607"/>
                <a:gd name="connsiteY34" fmla="*/ 84506 h 2649906"/>
                <a:gd name="connsiteX35" fmla="*/ 942776 w 1806607"/>
                <a:gd name="connsiteY35" fmla="*/ 0 h 2649906"/>
                <a:gd name="connsiteX0" fmla="*/ 1521589 w 1806607"/>
                <a:gd name="connsiteY0" fmla="*/ 530636 h 2649906"/>
                <a:gd name="connsiteX1" fmla="*/ 1584503 w 1806607"/>
                <a:gd name="connsiteY1" fmla="*/ 631429 h 2649906"/>
                <a:gd name="connsiteX2" fmla="*/ 1806607 w 1806607"/>
                <a:gd name="connsiteY2" fmla="*/ 1465868 h 2649906"/>
                <a:gd name="connsiteX3" fmla="*/ 1423799 w 1806607"/>
                <a:gd name="connsiteY3" fmla="*/ 2532214 h 2649906"/>
                <a:gd name="connsiteX4" fmla="*/ 1351320 w 1806607"/>
                <a:gd name="connsiteY4" fmla="*/ 2611961 h 2649906"/>
                <a:gd name="connsiteX5" fmla="*/ 1331513 w 1806607"/>
                <a:gd name="connsiteY5" fmla="*/ 2630825 h 2649906"/>
                <a:gd name="connsiteX6" fmla="*/ 835564 w 1806607"/>
                <a:gd name="connsiteY6" fmla="*/ 2649906 h 2649906"/>
                <a:gd name="connsiteX7" fmla="*/ 832389 w 1806607"/>
                <a:gd name="connsiteY7" fmla="*/ 2427656 h 2649906"/>
                <a:gd name="connsiteX8" fmla="*/ 1518189 w 1806607"/>
                <a:gd name="connsiteY8" fmla="*/ 2360981 h 2649906"/>
                <a:gd name="connsiteX9" fmla="*/ 1591214 w 1806607"/>
                <a:gd name="connsiteY9" fmla="*/ 1913306 h 2649906"/>
                <a:gd name="connsiteX10" fmla="*/ 162464 w 1806607"/>
                <a:gd name="connsiteY10" fmla="*/ 2008556 h 2649906"/>
                <a:gd name="connsiteX11" fmla="*/ 13239 w 1806607"/>
                <a:gd name="connsiteY11" fmla="*/ 1799006 h 2649906"/>
                <a:gd name="connsiteX12" fmla="*/ 1594389 w 1806607"/>
                <a:gd name="connsiteY12" fmla="*/ 1694231 h 2649906"/>
                <a:gd name="connsiteX13" fmla="*/ 1584864 w 1806607"/>
                <a:gd name="connsiteY13" fmla="*/ 1427531 h 2649906"/>
                <a:gd name="connsiteX14" fmla="*/ 1127664 w 1806607"/>
                <a:gd name="connsiteY14" fmla="*/ 1437056 h 2649906"/>
                <a:gd name="connsiteX15" fmla="*/ 943514 w 1806607"/>
                <a:gd name="connsiteY15" fmla="*/ 1224331 h 2649906"/>
                <a:gd name="connsiteX16" fmla="*/ 1575339 w 1806607"/>
                <a:gd name="connsiteY16" fmla="*/ 1208456 h 2649906"/>
                <a:gd name="connsiteX17" fmla="*/ 1422939 w 1806607"/>
                <a:gd name="connsiteY17" fmla="*/ 789356 h 2649906"/>
                <a:gd name="connsiteX18" fmla="*/ 613314 w 1806607"/>
                <a:gd name="connsiteY18" fmla="*/ 836981 h 2649906"/>
                <a:gd name="connsiteX19" fmla="*/ 565689 w 1806607"/>
                <a:gd name="connsiteY19" fmla="*/ 589331 h 2649906"/>
                <a:gd name="connsiteX20" fmla="*/ 1521589 w 1806607"/>
                <a:gd name="connsiteY20" fmla="*/ 530636 h 2649906"/>
                <a:gd name="connsiteX21" fmla="*/ 1647623 w 1806607"/>
                <a:gd name="connsiteY21" fmla="*/ 384538 h 2649906"/>
                <a:gd name="connsiteX22" fmla="*/ 1652014 w 1806607"/>
                <a:gd name="connsiteY22" fmla="*/ 516278 h 2649906"/>
                <a:gd name="connsiteX23" fmla="*/ 1651328 w 1806607"/>
                <a:gd name="connsiteY23" fmla="*/ 516320 h 2649906"/>
                <a:gd name="connsiteX24" fmla="*/ 1646936 w 1806607"/>
                <a:gd name="connsiteY24" fmla="*/ 384570 h 2649906"/>
                <a:gd name="connsiteX25" fmla="*/ 1647623 w 1806607"/>
                <a:gd name="connsiteY25" fmla="*/ 384538 h 2649906"/>
                <a:gd name="connsiteX26" fmla="*/ 942776 w 1806607"/>
                <a:gd name="connsiteY26" fmla="*/ 0 h 2649906"/>
                <a:gd name="connsiteX27" fmla="*/ 1067498 w 1806607"/>
                <a:gd name="connsiteY27" fmla="*/ 75771 h 2649906"/>
                <a:gd name="connsiteX28" fmla="*/ 1196553 w 1806607"/>
                <a:gd name="connsiteY28" fmla="*/ 172276 h 2649906"/>
                <a:gd name="connsiteX29" fmla="*/ 1285467 w 1806607"/>
                <a:gd name="connsiteY29" fmla="*/ 253087 h 2649906"/>
                <a:gd name="connsiteX30" fmla="*/ 1286018 w 1806607"/>
                <a:gd name="connsiteY30" fmla="*/ 269869 h 2649906"/>
                <a:gd name="connsiteX31" fmla="*/ 1127664 w 1806607"/>
                <a:gd name="connsiteY31" fmla="*/ 284531 h 2649906"/>
                <a:gd name="connsiteX32" fmla="*/ 1022889 w 1806607"/>
                <a:gd name="connsiteY32" fmla="*/ 303581 h 2649906"/>
                <a:gd name="connsiteX33" fmla="*/ 318039 w 1806607"/>
                <a:gd name="connsiteY33" fmla="*/ 341681 h 2649906"/>
                <a:gd name="connsiteX34" fmla="*/ 251364 w 1806607"/>
                <a:gd name="connsiteY34" fmla="*/ 84506 h 2649906"/>
                <a:gd name="connsiteX35" fmla="*/ 942776 w 1806607"/>
                <a:gd name="connsiteY35" fmla="*/ 0 h 2649906"/>
                <a:gd name="connsiteX0" fmla="*/ 1521589 w 1806607"/>
                <a:gd name="connsiteY0" fmla="*/ 530636 h 2649906"/>
                <a:gd name="connsiteX1" fmla="*/ 1584503 w 1806607"/>
                <a:gd name="connsiteY1" fmla="*/ 631429 h 2649906"/>
                <a:gd name="connsiteX2" fmla="*/ 1806607 w 1806607"/>
                <a:gd name="connsiteY2" fmla="*/ 1465868 h 2649906"/>
                <a:gd name="connsiteX3" fmla="*/ 1423799 w 1806607"/>
                <a:gd name="connsiteY3" fmla="*/ 2532214 h 2649906"/>
                <a:gd name="connsiteX4" fmla="*/ 1351320 w 1806607"/>
                <a:gd name="connsiteY4" fmla="*/ 2611961 h 2649906"/>
                <a:gd name="connsiteX5" fmla="*/ 1331513 w 1806607"/>
                <a:gd name="connsiteY5" fmla="*/ 2630825 h 2649906"/>
                <a:gd name="connsiteX6" fmla="*/ 835564 w 1806607"/>
                <a:gd name="connsiteY6" fmla="*/ 2649906 h 2649906"/>
                <a:gd name="connsiteX7" fmla="*/ 832389 w 1806607"/>
                <a:gd name="connsiteY7" fmla="*/ 2427656 h 2649906"/>
                <a:gd name="connsiteX8" fmla="*/ 1518189 w 1806607"/>
                <a:gd name="connsiteY8" fmla="*/ 2360981 h 2649906"/>
                <a:gd name="connsiteX9" fmla="*/ 1591214 w 1806607"/>
                <a:gd name="connsiteY9" fmla="*/ 1913306 h 2649906"/>
                <a:gd name="connsiteX10" fmla="*/ 162464 w 1806607"/>
                <a:gd name="connsiteY10" fmla="*/ 2008556 h 2649906"/>
                <a:gd name="connsiteX11" fmla="*/ 13239 w 1806607"/>
                <a:gd name="connsiteY11" fmla="*/ 1799006 h 2649906"/>
                <a:gd name="connsiteX12" fmla="*/ 1594389 w 1806607"/>
                <a:gd name="connsiteY12" fmla="*/ 1694231 h 2649906"/>
                <a:gd name="connsiteX13" fmla="*/ 1584864 w 1806607"/>
                <a:gd name="connsiteY13" fmla="*/ 1427531 h 2649906"/>
                <a:gd name="connsiteX14" fmla="*/ 1127664 w 1806607"/>
                <a:gd name="connsiteY14" fmla="*/ 1437056 h 2649906"/>
                <a:gd name="connsiteX15" fmla="*/ 943514 w 1806607"/>
                <a:gd name="connsiteY15" fmla="*/ 1224331 h 2649906"/>
                <a:gd name="connsiteX16" fmla="*/ 1575339 w 1806607"/>
                <a:gd name="connsiteY16" fmla="*/ 1208456 h 2649906"/>
                <a:gd name="connsiteX17" fmla="*/ 1422939 w 1806607"/>
                <a:gd name="connsiteY17" fmla="*/ 789356 h 2649906"/>
                <a:gd name="connsiteX18" fmla="*/ 378364 w 1806607"/>
                <a:gd name="connsiteY18" fmla="*/ 887781 h 2649906"/>
                <a:gd name="connsiteX19" fmla="*/ 565689 w 1806607"/>
                <a:gd name="connsiteY19" fmla="*/ 589331 h 2649906"/>
                <a:gd name="connsiteX20" fmla="*/ 1521589 w 1806607"/>
                <a:gd name="connsiteY20" fmla="*/ 530636 h 2649906"/>
                <a:gd name="connsiteX21" fmla="*/ 1647623 w 1806607"/>
                <a:gd name="connsiteY21" fmla="*/ 384538 h 2649906"/>
                <a:gd name="connsiteX22" fmla="*/ 1652014 w 1806607"/>
                <a:gd name="connsiteY22" fmla="*/ 516278 h 2649906"/>
                <a:gd name="connsiteX23" fmla="*/ 1651328 w 1806607"/>
                <a:gd name="connsiteY23" fmla="*/ 516320 h 2649906"/>
                <a:gd name="connsiteX24" fmla="*/ 1646936 w 1806607"/>
                <a:gd name="connsiteY24" fmla="*/ 384570 h 2649906"/>
                <a:gd name="connsiteX25" fmla="*/ 1647623 w 1806607"/>
                <a:gd name="connsiteY25" fmla="*/ 384538 h 2649906"/>
                <a:gd name="connsiteX26" fmla="*/ 942776 w 1806607"/>
                <a:gd name="connsiteY26" fmla="*/ 0 h 2649906"/>
                <a:gd name="connsiteX27" fmla="*/ 1067498 w 1806607"/>
                <a:gd name="connsiteY27" fmla="*/ 75771 h 2649906"/>
                <a:gd name="connsiteX28" fmla="*/ 1196553 w 1806607"/>
                <a:gd name="connsiteY28" fmla="*/ 172276 h 2649906"/>
                <a:gd name="connsiteX29" fmla="*/ 1285467 w 1806607"/>
                <a:gd name="connsiteY29" fmla="*/ 253087 h 2649906"/>
                <a:gd name="connsiteX30" fmla="*/ 1286018 w 1806607"/>
                <a:gd name="connsiteY30" fmla="*/ 269869 h 2649906"/>
                <a:gd name="connsiteX31" fmla="*/ 1127664 w 1806607"/>
                <a:gd name="connsiteY31" fmla="*/ 284531 h 2649906"/>
                <a:gd name="connsiteX32" fmla="*/ 1022889 w 1806607"/>
                <a:gd name="connsiteY32" fmla="*/ 303581 h 2649906"/>
                <a:gd name="connsiteX33" fmla="*/ 318039 w 1806607"/>
                <a:gd name="connsiteY33" fmla="*/ 341681 h 2649906"/>
                <a:gd name="connsiteX34" fmla="*/ 251364 w 1806607"/>
                <a:gd name="connsiteY34" fmla="*/ 84506 h 2649906"/>
                <a:gd name="connsiteX35" fmla="*/ 942776 w 1806607"/>
                <a:gd name="connsiteY35" fmla="*/ 0 h 2649906"/>
                <a:gd name="connsiteX0" fmla="*/ 1521589 w 1806607"/>
                <a:gd name="connsiteY0" fmla="*/ 530636 h 2649906"/>
                <a:gd name="connsiteX1" fmla="*/ 1584503 w 1806607"/>
                <a:gd name="connsiteY1" fmla="*/ 631429 h 2649906"/>
                <a:gd name="connsiteX2" fmla="*/ 1806607 w 1806607"/>
                <a:gd name="connsiteY2" fmla="*/ 1465868 h 2649906"/>
                <a:gd name="connsiteX3" fmla="*/ 1423799 w 1806607"/>
                <a:gd name="connsiteY3" fmla="*/ 2532214 h 2649906"/>
                <a:gd name="connsiteX4" fmla="*/ 1351320 w 1806607"/>
                <a:gd name="connsiteY4" fmla="*/ 2611961 h 2649906"/>
                <a:gd name="connsiteX5" fmla="*/ 1331513 w 1806607"/>
                <a:gd name="connsiteY5" fmla="*/ 2630825 h 2649906"/>
                <a:gd name="connsiteX6" fmla="*/ 835564 w 1806607"/>
                <a:gd name="connsiteY6" fmla="*/ 2649906 h 2649906"/>
                <a:gd name="connsiteX7" fmla="*/ 832389 w 1806607"/>
                <a:gd name="connsiteY7" fmla="*/ 2427656 h 2649906"/>
                <a:gd name="connsiteX8" fmla="*/ 1518189 w 1806607"/>
                <a:gd name="connsiteY8" fmla="*/ 2360981 h 2649906"/>
                <a:gd name="connsiteX9" fmla="*/ 1591214 w 1806607"/>
                <a:gd name="connsiteY9" fmla="*/ 1913306 h 2649906"/>
                <a:gd name="connsiteX10" fmla="*/ 162464 w 1806607"/>
                <a:gd name="connsiteY10" fmla="*/ 2008556 h 2649906"/>
                <a:gd name="connsiteX11" fmla="*/ 13239 w 1806607"/>
                <a:gd name="connsiteY11" fmla="*/ 1799006 h 2649906"/>
                <a:gd name="connsiteX12" fmla="*/ 1594389 w 1806607"/>
                <a:gd name="connsiteY12" fmla="*/ 1694231 h 2649906"/>
                <a:gd name="connsiteX13" fmla="*/ 1584864 w 1806607"/>
                <a:gd name="connsiteY13" fmla="*/ 1427531 h 2649906"/>
                <a:gd name="connsiteX14" fmla="*/ 1127664 w 1806607"/>
                <a:gd name="connsiteY14" fmla="*/ 1437056 h 2649906"/>
                <a:gd name="connsiteX15" fmla="*/ 943514 w 1806607"/>
                <a:gd name="connsiteY15" fmla="*/ 1224331 h 2649906"/>
                <a:gd name="connsiteX16" fmla="*/ 1575339 w 1806607"/>
                <a:gd name="connsiteY16" fmla="*/ 1208456 h 2649906"/>
                <a:gd name="connsiteX17" fmla="*/ 1422939 w 1806607"/>
                <a:gd name="connsiteY17" fmla="*/ 789356 h 2649906"/>
                <a:gd name="connsiteX18" fmla="*/ 378364 w 1806607"/>
                <a:gd name="connsiteY18" fmla="*/ 887781 h 2649906"/>
                <a:gd name="connsiteX19" fmla="*/ 578389 w 1806607"/>
                <a:gd name="connsiteY19" fmla="*/ 652831 h 2649906"/>
                <a:gd name="connsiteX20" fmla="*/ 1521589 w 1806607"/>
                <a:gd name="connsiteY20" fmla="*/ 530636 h 2649906"/>
                <a:gd name="connsiteX21" fmla="*/ 1647623 w 1806607"/>
                <a:gd name="connsiteY21" fmla="*/ 384538 h 2649906"/>
                <a:gd name="connsiteX22" fmla="*/ 1652014 w 1806607"/>
                <a:gd name="connsiteY22" fmla="*/ 516278 h 2649906"/>
                <a:gd name="connsiteX23" fmla="*/ 1651328 w 1806607"/>
                <a:gd name="connsiteY23" fmla="*/ 516320 h 2649906"/>
                <a:gd name="connsiteX24" fmla="*/ 1646936 w 1806607"/>
                <a:gd name="connsiteY24" fmla="*/ 384570 h 2649906"/>
                <a:gd name="connsiteX25" fmla="*/ 1647623 w 1806607"/>
                <a:gd name="connsiteY25" fmla="*/ 384538 h 2649906"/>
                <a:gd name="connsiteX26" fmla="*/ 942776 w 1806607"/>
                <a:gd name="connsiteY26" fmla="*/ 0 h 2649906"/>
                <a:gd name="connsiteX27" fmla="*/ 1067498 w 1806607"/>
                <a:gd name="connsiteY27" fmla="*/ 75771 h 2649906"/>
                <a:gd name="connsiteX28" fmla="*/ 1196553 w 1806607"/>
                <a:gd name="connsiteY28" fmla="*/ 172276 h 2649906"/>
                <a:gd name="connsiteX29" fmla="*/ 1285467 w 1806607"/>
                <a:gd name="connsiteY29" fmla="*/ 253087 h 2649906"/>
                <a:gd name="connsiteX30" fmla="*/ 1286018 w 1806607"/>
                <a:gd name="connsiteY30" fmla="*/ 269869 h 2649906"/>
                <a:gd name="connsiteX31" fmla="*/ 1127664 w 1806607"/>
                <a:gd name="connsiteY31" fmla="*/ 284531 h 2649906"/>
                <a:gd name="connsiteX32" fmla="*/ 1022889 w 1806607"/>
                <a:gd name="connsiteY32" fmla="*/ 303581 h 2649906"/>
                <a:gd name="connsiteX33" fmla="*/ 318039 w 1806607"/>
                <a:gd name="connsiteY33" fmla="*/ 341681 h 2649906"/>
                <a:gd name="connsiteX34" fmla="*/ 251364 w 1806607"/>
                <a:gd name="connsiteY34" fmla="*/ 84506 h 2649906"/>
                <a:gd name="connsiteX35" fmla="*/ 942776 w 1806607"/>
                <a:gd name="connsiteY35" fmla="*/ 0 h 2649906"/>
                <a:gd name="connsiteX0" fmla="*/ 1521589 w 1806607"/>
                <a:gd name="connsiteY0" fmla="*/ 530636 h 2649906"/>
                <a:gd name="connsiteX1" fmla="*/ 1584503 w 1806607"/>
                <a:gd name="connsiteY1" fmla="*/ 631429 h 2649906"/>
                <a:gd name="connsiteX2" fmla="*/ 1806607 w 1806607"/>
                <a:gd name="connsiteY2" fmla="*/ 1465868 h 2649906"/>
                <a:gd name="connsiteX3" fmla="*/ 1423799 w 1806607"/>
                <a:gd name="connsiteY3" fmla="*/ 2532214 h 2649906"/>
                <a:gd name="connsiteX4" fmla="*/ 1351320 w 1806607"/>
                <a:gd name="connsiteY4" fmla="*/ 2611961 h 2649906"/>
                <a:gd name="connsiteX5" fmla="*/ 1331513 w 1806607"/>
                <a:gd name="connsiteY5" fmla="*/ 2630825 h 2649906"/>
                <a:gd name="connsiteX6" fmla="*/ 835564 w 1806607"/>
                <a:gd name="connsiteY6" fmla="*/ 2649906 h 2649906"/>
                <a:gd name="connsiteX7" fmla="*/ 832389 w 1806607"/>
                <a:gd name="connsiteY7" fmla="*/ 2427656 h 2649906"/>
                <a:gd name="connsiteX8" fmla="*/ 1518189 w 1806607"/>
                <a:gd name="connsiteY8" fmla="*/ 2360981 h 2649906"/>
                <a:gd name="connsiteX9" fmla="*/ 1591214 w 1806607"/>
                <a:gd name="connsiteY9" fmla="*/ 1913306 h 2649906"/>
                <a:gd name="connsiteX10" fmla="*/ 162464 w 1806607"/>
                <a:gd name="connsiteY10" fmla="*/ 2008556 h 2649906"/>
                <a:gd name="connsiteX11" fmla="*/ 13239 w 1806607"/>
                <a:gd name="connsiteY11" fmla="*/ 1799006 h 2649906"/>
                <a:gd name="connsiteX12" fmla="*/ 1594389 w 1806607"/>
                <a:gd name="connsiteY12" fmla="*/ 1694231 h 2649906"/>
                <a:gd name="connsiteX13" fmla="*/ 1584864 w 1806607"/>
                <a:gd name="connsiteY13" fmla="*/ 1427531 h 2649906"/>
                <a:gd name="connsiteX14" fmla="*/ 1127664 w 1806607"/>
                <a:gd name="connsiteY14" fmla="*/ 1437056 h 2649906"/>
                <a:gd name="connsiteX15" fmla="*/ 943514 w 1806607"/>
                <a:gd name="connsiteY15" fmla="*/ 1224331 h 2649906"/>
                <a:gd name="connsiteX16" fmla="*/ 1575339 w 1806607"/>
                <a:gd name="connsiteY16" fmla="*/ 1208456 h 2649906"/>
                <a:gd name="connsiteX17" fmla="*/ 1422939 w 1806607"/>
                <a:gd name="connsiteY17" fmla="*/ 789356 h 2649906"/>
                <a:gd name="connsiteX18" fmla="*/ 378364 w 1806607"/>
                <a:gd name="connsiteY18" fmla="*/ 887781 h 2649906"/>
                <a:gd name="connsiteX19" fmla="*/ 578389 w 1806607"/>
                <a:gd name="connsiteY19" fmla="*/ 652831 h 2649906"/>
                <a:gd name="connsiteX20" fmla="*/ 1521589 w 1806607"/>
                <a:gd name="connsiteY20" fmla="*/ 530636 h 2649906"/>
                <a:gd name="connsiteX21" fmla="*/ 1647623 w 1806607"/>
                <a:gd name="connsiteY21" fmla="*/ 384538 h 2649906"/>
                <a:gd name="connsiteX22" fmla="*/ 1652014 w 1806607"/>
                <a:gd name="connsiteY22" fmla="*/ 516278 h 2649906"/>
                <a:gd name="connsiteX23" fmla="*/ 1651328 w 1806607"/>
                <a:gd name="connsiteY23" fmla="*/ 516320 h 2649906"/>
                <a:gd name="connsiteX24" fmla="*/ 1646936 w 1806607"/>
                <a:gd name="connsiteY24" fmla="*/ 384570 h 2649906"/>
                <a:gd name="connsiteX25" fmla="*/ 1647623 w 1806607"/>
                <a:gd name="connsiteY25" fmla="*/ 384538 h 2649906"/>
                <a:gd name="connsiteX26" fmla="*/ 942776 w 1806607"/>
                <a:gd name="connsiteY26" fmla="*/ 0 h 2649906"/>
                <a:gd name="connsiteX27" fmla="*/ 1067498 w 1806607"/>
                <a:gd name="connsiteY27" fmla="*/ 75771 h 2649906"/>
                <a:gd name="connsiteX28" fmla="*/ 1196553 w 1806607"/>
                <a:gd name="connsiteY28" fmla="*/ 172276 h 2649906"/>
                <a:gd name="connsiteX29" fmla="*/ 1285467 w 1806607"/>
                <a:gd name="connsiteY29" fmla="*/ 253087 h 2649906"/>
                <a:gd name="connsiteX30" fmla="*/ 1286018 w 1806607"/>
                <a:gd name="connsiteY30" fmla="*/ 269869 h 2649906"/>
                <a:gd name="connsiteX31" fmla="*/ 1127664 w 1806607"/>
                <a:gd name="connsiteY31" fmla="*/ 284531 h 2649906"/>
                <a:gd name="connsiteX32" fmla="*/ 1022889 w 1806607"/>
                <a:gd name="connsiteY32" fmla="*/ 303581 h 2649906"/>
                <a:gd name="connsiteX33" fmla="*/ 318039 w 1806607"/>
                <a:gd name="connsiteY33" fmla="*/ 341681 h 2649906"/>
                <a:gd name="connsiteX34" fmla="*/ 251364 w 1806607"/>
                <a:gd name="connsiteY34" fmla="*/ 84506 h 2649906"/>
                <a:gd name="connsiteX35" fmla="*/ 942776 w 1806607"/>
                <a:gd name="connsiteY35" fmla="*/ 0 h 2649906"/>
                <a:gd name="connsiteX0" fmla="*/ 1521589 w 1806607"/>
                <a:gd name="connsiteY0" fmla="*/ 530636 h 2649906"/>
                <a:gd name="connsiteX1" fmla="*/ 1584503 w 1806607"/>
                <a:gd name="connsiteY1" fmla="*/ 631429 h 2649906"/>
                <a:gd name="connsiteX2" fmla="*/ 1806607 w 1806607"/>
                <a:gd name="connsiteY2" fmla="*/ 1465868 h 2649906"/>
                <a:gd name="connsiteX3" fmla="*/ 1423799 w 1806607"/>
                <a:gd name="connsiteY3" fmla="*/ 2532214 h 2649906"/>
                <a:gd name="connsiteX4" fmla="*/ 1351320 w 1806607"/>
                <a:gd name="connsiteY4" fmla="*/ 2611961 h 2649906"/>
                <a:gd name="connsiteX5" fmla="*/ 1331513 w 1806607"/>
                <a:gd name="connsiteY5" fmla="*/ 2630825 h 2649906"/>
                <a:gd name="connsiteX6" fmla="*/ 835564 w 1806607"/>
                <a:gd name="connsiteY6" fmla="*/ 2649906 h 2649906"/>
                <a:gd name="connsiteX7" fmla="*/ 832389 w 1806607"/>
                <a:gd name="connsiteY7" fmla="*/ 2427656 h 2649906"/>
                <a:gd name="connsiteX8" fmla="*/ 1518189 w 1806607"/>
                <a:gd name="connsiteY8" fmla="*/ 2360981 h 2649906"/>
                <a:gd name="connsiteX9" fmla="*/ 1591214 w 1806607"/>
                <a:gd name="connsiteY9" fmla="*/ 1913306 h 2649906"/>
                <a:gd name="connsiteX10" fmla="*/ 162464 w 1806607"/>
                <a:gd name="connsiteY10" fmla="*/ 2008556 h 2649906"/>
                <a:gd name="connsiteX11" fmla="*/ 13239 w 1806607"/>
                <a:gd name="connsiteY11" fmla="*/ 1799006 h 2649906"/>
                <a:gd name="connsiteX12" fmla="*/ 1594389 w 1806607"/>
                <a:gd name="connsiteY12" fmla="*/ 1694231 h 2649906"/>
                <a:gd name="connsiteX13" fmla="*/ 1584864 w 1806607"/>
                <a:gd name="connsiteY13" fmla="*/ 1427531 h 2649906"/>
                <a:gd name="connsiteX14" fmla="*/ 1127664 w 1806607"/>
                <a:gd name="connsiteY14" fmla="*/ 1437056 h 2649906"/>
                <a:gd name="connsiteX15" fmla="*/ 943514 w 1806607"/>
                <a:gd name="connsiteY15" fmla="*/ 1224331 h 2649906"/>
                <a:gd name="connsiteX16" fmla="*/ 1575339 w 1806607"/>
                <a:gd name="connsiteY16" fmla="*/ 1208456 h 2649906"/>
                <a:gd name="connsiteX17" fmla="*/ 1422939 w 1806607"/>
                <a:gd name="connsiteY17" fmla="*/ 789356 h 2649906"/>
                <a:gd name="connsiteX18" fmla="*/ 378364 w 1806607"/>
                <a:gd name="connsiteY18" fmla="*/ 887781 h 2649906"/>
                <a:gd name="connsiteX19" fmla="*/ 578389 w 1806607"/>
                <a:gd name="connsiteY19" fmla="*/ 652831 h 2649906"/>
                <a:gd name="connsiteX20" fmla="*/ 1521589 w 1806607"/>
                <a:gd name="connsiteY20" fmla="*/ 530636 h 2649906"/>
                <a:gd name="connsiteX21" fmla="*/ 1647623 w 1806607"/>
                <a:gd name="connsiteY21" fmla="*/ 384538 h 2649906"/>
                <a:gd name="connsiteX22" fmla="*/ 1652014 w 1806607"/>
                <a:gd name="connsiteY22" fmla="*/ 516278 h 2649906"/>
                <a:gd name="connsiteX23" fmla="*/ 1651328 w 1806607"/>
                <a:gd name="connsiteY23" fmla="*/ 516320 h 2649906"/>
                <a:gd name="connsiteX24" fmla="*/ 1646936 w 1806607"/>
                <a:gd name="connsiteY24" fmla="*/ 384570 h 2649906"/>
                <a:gd name="connsiteX25" fmla="*/ 1647623 w 1806607"/>
                <a:gd name="connsiteY25" fmla="*/ 384538 h 2649906"/>
                <a:gd name="connsiteX26" fmla="*/ 942776 w 1806607"/>
                <a:gd name="connsiteY26" fmla="*/ 0 h 2649906"/>
                <a:gd name="connsiteX27" fmla="*/ 1067498 w 1806607"/>
                <a:gd name="connsiteY27" fmla="*/ 75771 h 2649906"/>
                <a:gd name="connsiteX28" fmla="*/ 1196553 w 1806607"/>
                <a:gd name="connsiteY28" fmla="*/ 172276 h 2649906"/>
                <a:gd name="connsiteX29" fmla="*/ 1285467 w 1806607"/>
                <a:gd name="connsiteY29" fmla="*/ 253087 h 2649906"/>
                <a:gd name="connsiteX30" fmla="*/ 1286018 w 1806607"/>
                <a:gd name="connsiteY30" fmla="*/ 269869 h 2649906"/>
                <a:gd name="connsiteX31" fmla="*/ 1127664 w 1806607"/>
                <a:gd name="connsiteY31" fmla="*/ 284531 h 2649906"/>
                <a:gd name="connsiteX32" fmla="*/ 1022889 w 1806607"/>
                <a:gd name="connsiteY32" fmla="*/ 303581 h 2649906"/>
                <a:gd name="connsiteX33" fmla="*/ 318039 w 1806607"/>
                <a:gd name="connsiteY33" fmla="*/ 341681 h 2649906"/>
                <a:gd name="connsiteX34" fmla="*/ 251364 w 1806607"/>
                <a:gd name="connsiteY34" fmla="*/ 84506 h 2649906"/>
                <a:gd name="connsiteX35" fmla="*/ 942776 w 1806607"/>
                <a:gd name="connsiteY35" fmla="*/ 0 h 2649906"/>
                <a:gd name="connsiteX0" fmla="*/ 1521589 w 1806607"/>
                <a:gd name="connsiteY0" fmla="*/ 530636 h 2649906"/>
                <a:gd name="connsiteX1" fmla="*/ 1584503 w 1806607"/>
                <a:gd name="connsiteY1" fmla="*/ 631429 h 2649906"/>
                <a:gd name="connsiteX2" fmla="*/ 1806607 w 1806607"/>
                <a:gd name="connsiteY2" fmla="*/ 1465868 h 2649906"/>
                <a:gd name="connsiteX3" fmla="*/ 1423799 w 1806607"/>
                <a:gd name="connsiteY3" fmla="*/ 2532214 h 2649906"/>
                <a:gd name="connsiteX4" fmla="*/ 1351320 w 1806607"/>
                <a:gd name="connsiteY4" fmla="*/ 2611961 h 2649906"/>
                <a:gd name="connsiteX5" fmla="*/ 1331513 w 1806607"/>
                <a:gd name="connsiteY5" fmla="*/ 2630825 h 2649906"/>
                <a:gd name="connsiteX6" fmla="*/ 835564 w 1806607"/>
                <a:gd name="connsiteY6" fmla="*/ 2649906 h 2649906"/>
                <a:gd name="connsiteX7" fmla="*/ 832389 w 1806607"/>
                <a:gd name="connsiteY7" fmla="*/ 2427656 h 2649906"/>
                <a:gd name="connsiteX8" fmla="*/ 1518189 w 1806607"/>
                <a:gd name="connsiteY8" fmla="*/ 2360981 h 2649906"/>
                <a:gd name="connsiteX9" fmla="*/ 1591214 w 1806607"/>
                <a:gd name="connsiteY9" fmla="*/ 1913306 h 2649906"/>
                <a:gd name="connsiteX10" fmla="*/ 162464 w 1806607"/>
                <a:gd name="connsiteY10" fmla="*/ 2008556 h 2649906"/>
                <a:gd name="connsiteX11" fmla="*/ 13239 w 1806607"/>
                <a:gd name="connsiteY11" fmla="*/ 1799006 h 2649906"/>
                <a:gd name="connsiteX12" fmla="*/ 1594389 w 1806607"/>
                <a:gd name="connsiteY12" fmla="*/ 1694231 h 2649906"/>
                <a:gd name="connsiteX13" fmla="*/ 1584864 w 1806607"/>
                <a:gd name="connsiteY13" fmla="*/ 1427531 h 2649906"/>
                <a:gd name="connsiteX14" fmla="*/ 1127664 w 1806607"/>
                <a:gd name="connsiteY14" fmla="*/ 1437056 h 2649906"/>
                <a:gd name="connsiteX15" fmla="*/ 943514 w 1806607"/>
                <a:gd name="connsiteY15" fmla="*/ 1224331 h 2649906"/>
                <a:gd name="connsiteX16" fmla="*/ 1575339 w 1806607"/>
                <a:gd name="connsiteY16" fmla="*/ 1208456 h 2649906"/>
                <a:gd name="connsiteX17" fmla="*/ 1422939 w 1806607"/>
                <a:gd name="connsiteY17" fmla="*/ 789356 h 2649906"/>
                <a:gd name="connsiteX18" fmla="*/ 378364 w 1806607"/>
                <a:gd name="connsiteY18" fmla="*/ 887781 h 2649906"/>
                <a:gd name="connsiteX19" fmla="*/ 578389 w 1806607"/>
                <a:gd name="connsiteY19" fmla="*/ 652831 h 2649906"/>
                <a:gd name="connsiteX20" fmla="*/ 1521589 w 1806607"/>
                <a:gd name="connsiteY20" fmla="*/ 530636 h 2649906"/>
                <a:gd name="connsiteX21" fmla="*/ 1647623 w 1806607"/>
                <a:gd name="connsiteY21" fmla="*/ 384538 h 2649906"/>
                <a:gd name="connsiteX22" fmla="*/ 1652014 w 1806607"/>
                <a:gd name="connsiteY22" fmla="*/ 516278 h 2649906"/>
                <a:gd name="connsiteX23" fmla="*/ 1651328 w 1806607"/>
                <a:gd name="connsiteY23" fmla="*/ 516320 h 2649906"/>
                <a:gd name="connsiteX24" fmla="*/ 1646936 w 1806607"/>
                <a:gd name="connsiteY24" fmla="*/ 384570 h 2649906"/>
                <a:gd name="connsiteX25" fmla="*/ 1647623 w 1806607"/>
                <a:gd name="connsiteY25" fmla="*/ 384538 h 2649906"/>
                <a:gd name="connsiteX26" fmla="*/ 942776 w 1806607"/>
                <a:gd name="connsiteY26" fmla="*/ 0 h 2649906"/>
                <a:gd name="connsiteX27" fmla="*/ 1067498 w 1806607"/>
                <a:gd name="connsiteY27" fmla="*/ 75771 h 2649906"/>
                <a:gd name="connsiteX28" fmla="*/ 1196553 w 1806607"/>
                <a:gd name="connsiteY28" fmla="*/ 172276 h 2649906"/>
                <a:gd name="connsiteX29" fmla="*/ 1285467 w 1806607"/>
                <a:gd name="connsiteY29" fmla="*/ 253087 h 2649906"/>
                <a:gd name="connsiteX30" fmla="*/ 1286018 w 1806607"/>
                <a:gd name="connsiteY30" fmla="*/ 269869 h 2649906"/>
                <a:gd name="connsiteX31" fmla="*/ 1127664 w 1806607"/>
                <a:gd name="connsiteY31" fmla="*/ 284531 h 2649906"/>
                <a:gd name="connsiteX32" fmla="*/ 1022889 w 1806607"/>
                <a:gd name="connsiteY32" fmla="*/ 303581 h 2649906"/>
                <a:gd name="connsiteX33" fmla="*/ 318039 w 1806607"/>
                <a:gd name="connsiteY33" fmla="*/ 341681 h 2649906"/>
                <a:gd name="connsiteX34" fmla="*/ 251364 w 1806607"/>
                <a:gd name="connsiteY34" fmla="*/ 84506 h 2649906"/>
                <a:gd name="connsiteX35" fmla="*/ 942776 w 1806607"/>
                <a:gd name="connsiteY35" fmla="*/ 0 h 2649906"/>
                <a:gd name="connsiteX0" fmla="*/ 1521589 w 1806607"/>
                <a:gd name="connsiteY0" fmla="*/ 530636 h 2649906"/>
                <a:gd name="connsiteX1" fmla="*/ 1584503 w 1806607"/>
                <a:gd name="connsiteY1" fmla="*/ 631429 h 2649906"/>
                <a:gd name="connsiteX2" fmla="*/ 1806607 w 1806607"/>
                <a:gd name="connsiteY2" fmla="*/ 1465868 h 2649906"/>
                <a:gd name="connsiteX3" fmla="*/ 1423799 w 1806607"/>
                <a:gd name="connsiteY3" fmla="*/ 2532214 h 2649906"/>
                <a:gd name="connsiteX4" fmla="*/ 1351320 w 1806607"/>
                <a:gd name="connsiteY4" fmla="*/ 2611961 h 2649906"/>
                <a:gd name="connsiteX5" fmla="*/ 1331513 w 1806607"/>
                <a:gd name="connsiteY5" fmla="*/ 2630825 h 2649906"/>
                <a:gd name="connsiteX6" fmla="*/ 835564 w 1806607"/>
                <a:gd name="connsiteY6" fmla="*/ 2649906 h 2649906"/>
                <a:gd name="connsiteX7" fmla="*/ 832389 w 1806607"/>
                <a:gd name="connsiteY7" fmla="*/ 2427656 h 2649906"/>
                <a:gd name="connsiteX8" fmla="*/ 1518189 w 1806607"/>
                <a:gd name="connsiteY8" fmla="*/ 2360981 h 2649906"/>
                <a:gd name="connsiteX9" fmla="*/ 1591214 w 1806607"/>
                <a:gd name="connsiteY9" fmla="*/ 1913306 h 2649906"/>
                <a:gd name="connsiteX10" fmla="*/ 162464 w 1806607"/>
                <a:gd name="connsiteY10" fmla="*/ 2008556 h 2649906"/>
                <a:gd name="connsiteX11" fmla="*/ 13239 w 1806607"/>
                <a:gd name="connsiteY11" fmla="*/ 1799006 h 2649906"/>
                <a:gd name="connsiteX12" fmla="*/ 1594389 w 1806607"/>
                <a:gd name="connsiteY12" fmla="*/ 1694231 h 2649906"/>
                <a:gd name="connsiteX13" fmla="*/ 1584864 w 1806607"/>
                <a:gd name="connsiteY13" fmla="*/ 1427531 h 2649906"/>
                <a:gd name="connsiteX14" fmla="*/ 1127664 w 1806607"/>
                <a:gd name="connsiteY14" fmla="*/ 1437056 h 2649906"/>
                <a:gd name="connsiteX15" fmla="*/ 943514 w 1806607"/>
                <a:gd name="connsiteY15" fmla="*/ 1224331 h 2649906"/>
                <a:gd name="connsiteX16" fmla="*/ 1575339 w 1806607"/>
                <a:gd name="connsiteY16" fmla="*/ 1208456 h 2649906"/>
                <a:gd name="connsiteX17" fmla="*/ 1422939 w 1806607"/>
                <a:gd name="connsiteY17" fmla="*/ 789356 h 2649906"/>
                <a:gd name="connsiteX18" fmla="*/ 378364 w 1806607"/>
                <a:gd name="connsiteY18" fmla="*/ 887781 h 2649906"/>
                <a:gd name="connsiteX19" fmla="*/ 578389 w 1806607"/>
                <a:gd name="connsiteY19" fmla="*/ 652831 h 2649906"/>
                <a:gd name="connsiteX20" fmla="*/ 1521589 w 1806607"/>
                <a:gd name="connsiteY20" fmla="*/ 530636 h 2649906"/>
                <a:gd name="connsiteX21" fmla="*/ 1647623 w 1806607"/>
                <a:gd name="connsiteY21" fmla="*/ 384538 h 2649906"/>
                <a:gd name="connsiteX22" fmla="*/ 1652014 w 1806607"/>
                <a:gd name="connsiteY22" fmla="*/ 516278 h 2649906"/>
                <a:gd name="connsiteX23" fmla="*/ 1651328 w 1806607"/>
                <a:gd name="connsiteY23" fmla="*/ 516320 h 2649906"/>
                <a:gd name="connsiteX24" fmla="*/ 1646936 w 1806607"/>
                <a:gd name="connsiteY24" fmla="*/ 384570 h 2649906"/>
                <a:gd name="connsiteX25" fmla="*/ 1647623 w 1806607"/>
                <a:gd name="connsiteY25" fmla="*/ 384538 h 2649906"/>
                <a:gd name="connsiteX26" fmla="*/ 942776 w 1806607"/>
                <a:gd name="connsiteY26" fmla="*/ 0 h 2649906"/>
                <a:gd name="connsiteX27" fmla="*/ 1067498 w 1806607"/>
                <a:gd name="connsiteY27" fmla="*/ 75771 h 2649906"/>
                <a:gd name="connsiteX28" fmla="*/ 1196553 w 1806607"/>
                <a:gd name="connsiteY28" fmla="*/ 172276 h 2649906"/>
                <a:gd name="connsiteX29" fmla="*/ 1285467 w 1806607"/>
                <a:gd name="connsiteY29" fmla="*/ 253087 h 2649906"/>
                <a:gd name="connsiteX30" fmla="*/ 1286018 w 1806607"/>
                <a:gd name="connsiteY30" fmla="*/ 269869 h 2649906"/>
                <a:gd name="connsiteX31" fmla="*/ 1127664 w 1806607"/>
                <a:gd name="connsiteY31" fmla="*/ 284531 h 2649906"/>
                <a:gd name="connsiteX32" fmla="*/ 1022889 w 1806607"/>
                <a:gd name="connsiteY32" fmla="*/ 303581 h 2649906"/>
                <a:gd name="connsiteX33" fmla="*/ 254539 w 1806607"/>
                <a:gd name="connsiteY33" fmla="*/ 443281 h 2649906"/>
                <a:gd name="connsiteX34" fmla="*/ 251364 w 1806607"/>
                <a:gd name="connsiteY34" fmla="*/ 84506 h 2649906"/>
                <a:gd name="connsiteX35" fmla="*/ 942776 w 1806607"/>
                <a:gd name="connsiteY35" fmla="*/ 0 h 2649906"/>
                <a:gd name="connsiteX0" fmla="*/ 1521589 w 1806607"/>
                <a:gd name="connsiteY0" fmla="*/ 530636 h 2649906"/>
                <a:gd name="connsiteX1" fmla="*/ 1584503 w 1806607"/>
                <a:gd name="connsiteY1" fmla="*/ 631429 h 2649906"/>
                <a:gd name="connsiteX2" fmla="*/ 1806607 w 1806607"/>
                <a:gd name="connsiteY2" fmla="*/ 1465868 h 2649906"/>
                <a:gd name="connsiteX3" fmla="*/ 1423799 w 1806607"/>
                <a:gd name="connsiteY3" fmla="*/ 2532214 h 2649906"/>
                <a:gd name="connsiteX4" fmla="*/ 1351320 w 1806607"/>
                <a:gd name="connsiteY4" fmla="*/ 2611961 h 2649906"/>
                <a:gd name="connsiteX5" fmla="*/ 1331513 w 1806607"/>
                <a:gd name="connsiteY5" fmla="*/ 2630825 h 2649906"/>
                <a:gd name="connsiteX6" fmla="*/ 835564 w 1806607"/>
                <a:gd name="connsiteY6" fmla="*/ 2649906 h 2649906"/>
                <a:gd name="connsiteX7" fmla="*/ 832389 w 1806607"/>
                <a:gd name="connsiteY7" fmla="*/ 2427656 h 2649906"/>
                <a:gd name="connsiteX8" fmla="*/ 1518189 w 1806607"/>
                <a:gd name="connsiteY8" fmla="*/ 2360981 h 2649906"/>
                <a:gd name="connsiteX9" fmla="*/ 1591214 w 1806607"/>
                <a:gd name="connsiteY9" fmla="*/ 1913306 h 2649906"/>
                <a:gd name="connsiteX10" fmla="*/ 162464 w 1806607"/>
                <a:gd name="connsiteY10" fmla="*/ 2008556 h 2649906"/>
                <a:gd name="connsiteX11" fmla="*/ 13239 w 1806607"/>
                <a:gd name="connsiteY11" fmla="*/ 1799006 h 2649906"/>
                <a:gd name="connsiteX12" fmla="*/ 1594389 w 1806607"/>
                <a:gd name="connsiteY12" fmla="*/ 1694231 h 2649906"/>
                <a:gd name="connsiteX13" fmla="*/ 1584864 w 1806607"/>
                <a:gd name="connsiteY13" fmla="*/ 1427531 h 2649906"/>
                <a:gd name="connsiteX14" fmla="*/ 1127664 w 1806607"/>
                <a:gd name="connsiteY14" fmla="*/ 1437056 h 2649906"/>
                <a:gd name="connsiteX15" fmla="*/ 943514 w 1806607"/>
                <a:gd name="connsiteY15" fmla="*/ 1224331 h 2649906"/>
                <a:gd name="connsiteX16" fmla="*/ 1575339 w 1806607"/>
                <a:gd name="connsiteY16" fmla="*/ 1208456 h 2649906"/>
                <a:gd name="connsiteX17" fmla="*/ 1422939 w 1806607"/>
                <a:gd name="connsiteY17" fmla="*/ 789356 h 2649906"/>
                <a:gd name="connsiteX18" fmla="*/ 378364 w 1806607"/>
                <a:gd name="connsiteY18" fmla="*/ 887781 h 2649906"/>
                <a:gd name="connsiteX19" fmla="*/ 578389 w 1806607"/>
                <a:gd name="connsiteY19" fmla="*/ 652831 h 2649906"/>
                <a:gd name="connsiteX20" fmla="*/ 1521589 w 1806607"/>
                <a:gd name="connsiteY20" fmla="*/ 530636 h 2649906"/>
                <a:gd name="connsiteX21" fmla="*/ 1647623 w 1806607"/>
                <a:gd name="connsiteY21" fmla="*/ 384538 h 2649906"/>
                <a:gd name="connsiteX22" fmla="*/ 1652014 w 1806607"/>
                <a:gd name="connsiteY22" fmla="*/ 516278 h 2649906"/>
                <a:gd name="connsiteX23" fmla="*/ 1651328 w 1806607"/>
                <a:gd name="connsiteY23" fmla="*/ 516320 h 2649906"/>
                <a:gd name="connsiteX24" fmla="*/ 1646936 w 1806607"/>
                <a:gd name="connsiteY24" fmla="*/ 384570 h 2649906"/>
                <a:gd name="connsiteX25" fmla="*/ 1647623 w 1806607"/>
                <a:gd name="connsiteY25" fmla="*/ 384538 h 2649906"/>
                <a:gd name="connsiteX26" fmla="*/ 942776 w 1806607"/>
                <a:gd name="connsiteY26" fmla="*/ 0 h 2649906"/>
                <a:gd name="connsiteX27" fmla="*/ 1067498 w 1806607"/>
                <a:gd name="connsiteY27" fmla="*/ 75771 h 2649906"/>
                <a:gd name="connsiteX28" fmla="*/ 1196553 w 1806607"/>
                <a:gd name="connsiteY28" fmla="*/ 172276 h 2649906"/>
                <a:gd name="connsiteX29" fmla="*/ 1285467 w 1806607"/>
                <a:gd name="connsiteY29" fmla="*/ 253087 h 2649906"/>
                <a:gd name="connsiteX30" fmla="*/ 1286018 w 1806607"/>
                <a:gd name="connsiteY30" fmla="*/ 269869 h 2649906"/>
                <a:gd name="connsiteX31" fmla="*/ 1127664 w 1806607"/>
                <a:gd name="connsiteY31" fmla="*/ 284531 h 2649906"/>
                <a:gd name="connsiteX32" fmla="*/ 1022889 w 1806607"/>
                <a:gd name="connsiteY32" fmla="*/ 303581 h 2649906"/>
                <a:gd name="connsiteX33" fmla="*/ 254539 w 1806607"/>
                <a:gd name="connsiteY33" fmla="*/ 443281 h 2649906"/>
                <a:gd name="connsiteX34" fmla="*/ 283114 w 1806607"/>
                <a:gd name="connsiteY34" fmla="*/ 141656 h 2649906"/>
                <a:gd name="connsiteX35" fmla="*/ 942776 w 1806607"/>
                <a:gd name="connsiteY35" fmla="*/ 0 h 2649906"/>
                <a:gd name="connsiteX0" fmla="*/ 1521589 w 1806607"/>
                <a:gd name="connsiteY0" fmla="*/ 530636 h 2649906"/>
                <a:gd name="connsiteX1" fmla="*/ 1584503 w 1806607"/>
                <a:gd name="connsiteY1" fmla="*/ 631429 h 2649906"/>
                <a:gd name="connsiteX2" fmla="*/ 1806607 w 1806607"/>
                <a:gd name="connsiteY2" fmla="*/ 1465868 h 2649906"/>
                <a:gd name="connsiteX3" fmla="*/ 1423799 w 1806607"/>
                <a:gd name="connsiteY3" fmla="*/ 2532214 h 2649906"/>
                <a:gd name="connsiteX4" fmla="*/ 1351320 w 1806607"/>
                <a:gd name="connsiteY4" fmla="*/ 2611961 h 2649906"/>
                <a:gd name="connsiteX5" fmla="*/ 1331513 w 1806607"/>
                <a:gd name="connsiteY5" fmla="*/ 2630825 h 2649906"/>
                <a:gd name="connsiteX6" fmla="*/ 835564 w 1806607"/>
                <a:gd name="connsiteY6" fmla="*/ 2649906 h 2649906"/>
                <a:gd name="connsiteX7" fmla="*/ 832389 w 1806607"/>
                <a:gd name="connsiteY7" fmla="*/ 2427656 h 2649906"/>
                <a:gd name="connsiteX8" fmla="*/ 1518189 w 1806607"/>
                <a:gd name="connsiteY8" fmla="*/ 2360981 h 2649906"/>
                <a:gd name="connsiteX9" fmla="*/ 1591214 w 1806607"/>
                <a:gd name="connsiteY9" fmla="*/ 1913306 h 2649906"/>
                <a:gd name="connsiteX10" fmla="*/ 162464 w 1806607"/>
                <a:gd name="connsiteY10" fmla="*/ 2008556 h 2649906"/>
                <a:gd name="connsiteX11" fmla="*/ 13239 w 1806607"/>
                <a:gd name="connsiteY11" fmla="*/ 1799006 h 2649906"/>
                <a:gd name="connsiteX12" fmla="*/ 1594389 w 1806607"/>
                <a:gd name="connsiteY12" fmla="*/ 1694231 h 2649906"/>
                <a:gd name="connsiteX13" fmla="*/ 1584864 w 1806607"/>
                <a:gd name="connsiteY13" fmla="*/ 1427531 h 2649906"/>
                <a:gd name="connsiteX14" fmla="*/ 1127664 w 1806607"/>
                <a:gd name="connsiteY14" fmla="*/ 1437056 h 2649906"/>
                <a:gd name="connsiteX15" fmla="*/ 943514 w 1806607"/>
                <a:gd name="connsiteY15" fmla="*/ 1224331 h 2649906"/>
                <a:gd name="connsiteX16" fmla="*/ 1575339 w 1806607"/>
                <a:gd name="connsiteY16" fmla="*/ 1208456 h 2649906"/>
                <a:gd name="connsiteX17" fmla="*/ 1422939 w 1806607"/>
                <a:gd name="connsiteY17" fmla="*/ 789356 h 2649906"/>
                <a:gd name="connsiteX18" fmla="*/ 378364 w 1806607"/>
                <a:gd name="connsiteY18" fmla="*/ 887781 h 2649906"/>
                <a:gd name="connsiteX19" fmla="*/ 578389 w 1806607"/>
                <a:gd name="connsiteY19" fmla="*/ 652831 h 2649906"/>
                <a:gd name="connsiteX20" fmla="*/ 1521589 w 1806607"/>
                <a:gd name="connsiteY20" fmla="*/ 530636 h 2649906"/>
                <a:gd name="connsiteX21" fmla="*/ 1647623 w 1806607"/>
                <a:gd name="connsiteY21" fmla="*/ 384538 h 2649906"/>
                <a:gd name="connsiteX22" fmla="*/ 1652014 w 1806607"/>
                <a:gd name="connsiteY22" fmla="*/ 516278 h 2649906"/>
                <a:gd name="connsiteX23" fmla="*/ 1651328 w 1806607"/>
                <a:gd name="connsiteY23" fmla="*/ 516320 h 2649906"/>
                <a:gd name="connsiteX24" fmla="*/ 1646936 w 1806607"/>
                <a:gd name="connsiteY24" fmla="*/ 384570 h 2649906"/>
                <a:gd name="connsiteX25" fmla="*/ 1647623 w 1806607"/>
                <a:gd name="connsiteY25" fmla="*/ 384538 h 2649906"/>
                <a:gd name="connsiteX26" fmla="*/ 942776 w 1806607"/>
                <a:gd name="connsiteY26" fmla="*/ 0 h 2649906"/>
                <a:gd name="connsiteX27" fmla="*/ 1067498 w 1806607"/>
                <a:gd name="connsiteY27" fmla="*/ 75771 h 2649906"/>
                <a:gd name="connsiteX28" fmla="*/ 1196553 w 1806607"/>
                <a:gd name="connsiteY28" fmla="*/ 172276 h 2649906"/>
                <a:gd name="connsiteX29" fmla="*/ 1285467 w 1806607"/>
                <a:gd name="connsiteY29" fmla="*/ 253087 h 2649906"/>
                <a:gd name="connsiteX30" fmla="*/ 1286018 w 1806607"/>
                <a:gd name="connsiteY30" fmla="*/ 269869 h 2649906"/>
                <a:gd name="connsiteX31" fmla="*/ 1127664 w 1806607"/>
                <a:gd name="connsiteY31" fmla="*/ 284531 h 2649906"/>
                <a:gd name="connsiteX32" fmla="*/ 1022889 w 1806607"/>
                <a:gd name="connsiteY32" fmla="*/ 303581 h 2649906"/>
                <a:gd name="connsiteX33" fmla="*/ 254539 w 1806607"/>
                <a:gd name="connsiteY33" fmla="*/ 443281 h 2649906"/>
                <a:gd name="connsiteX34" fmla="*/ 283114 w 1806607"/>
                <a:gd name="connsiteY34" fmla="*/ 141656 h 2649906"/>
                <a:gd name="connsiteX35" fmla="*/ 942776 w 1806607"/>
                <a:gd name="connsiteY35" fmla="*/ 0 h 2649906"/>
                <a:gd name="connsiteX0" fmla="*/ 1521589 w 1806607"/>
                <a:gd name="connsiteY0" fmla="*/ 530636 h 2649906"/>
                <a:gd name="connsiteX1" fmla="*/ 1584503 w 1806607"/>
                <a:gd name="connsiteY1" fmla="*/ 631429 h 2649906"/>
                <a:gd name="connsiteX2" fmla="*/ 1806607 w 1806607"/>
                <a:gd name="connsiteY2" fmla="*/ 1465868 h 2649906"/>
                <a:gd name="connsiteX3" fmla="*/ 1423799 w 1806607"/>
                <a:gd name="connsiteY3" fmla="*/ 2532214 h 2649906"/>
                <a:gd name="connsiteX4" fmla="*/ 1351320 w 1806607"/>
                <a:gd name="connsiteY4" fmla="*/ 2611961 h 2649906"/>
                <a:gd name="connsiteX5" fmla="*/ 1331513 w 1806607"/>
                <a:gd name="connsiteY5" fmla="*/ 2630825 h 2649906"/>
                <a:gd name="connsiteX6" fmla="*/ 835564 w 1806607"/>
                <a:gd name="connsiteY6" fmla="*/ 2649906 h 2649906"/>
                <a:gd name="connsiteX7" fmla="*/ 832389 w 1806607"/>
                <a:gd name="connsiteY7" fmla="*/ 2427656 h 2649906"/>
                <a:gd name="connsiteX8" fmla="*/ 1518189 w 1806607"/>
                <a:gd name="connsiteY8" fmla="*/ 2360981 h 2649906"/>
                <a:gd name="connsiteX9" fmla="*/ 1591214 w 1806607"/>
                <a:gd name="connsiteY9" fmla="*/ 1913306 h 2649906"/>
                <a:gd name="connsiteX10" fmla="*/ 162464 w 1806607"/>
                <a:gd name="connsiteY10" fmla="*/ 2008556 h 2649906"/>
                <a:gd name="connsiteX11" fmla="*/ 13239 w 1806607"/>
                <a:gd name="connsiteY11" fmla="*/ 1799006 h 2649906"/>
                <a:gd name="connsiteX12" fmla="*/ 1594389 w 1806607"/>
                <a:gd name="connsiteY12" fmla="*/ 1694231 h 2649906"/>
                <a:gd name="connsiteX13" fmla="*/ 1584864 w 1806607"/>
                <a:gd name="connsiteY13" fmla="*/ 1427531 h 2649906"/>
                <a:gd name="connsiteX14" fmla="*/ 1127664 w 1806607"/>
                <a:gd name="connsiteY14" fmla="*/ 1437056 h 2649906"/>
                <a:gd name="connsiteX15" fmla="*/ 943514 w 1806607"/>
                <a:gd name="connsiteY15" fmla="*/ 1224331 h 2649906"/>
                <a:gd name="connsiteX16" fmla="*/ 1575339 w 1806607"/>
                <a:gd name="connsiteY16" fmla="*/ 1208456 h 2649906"/>
                <a:gd name="connsiteX17" fmla="*/ 1422939 w 1806607"/>
                <a:gd name="connsiteY17" fmla="*/ 789356 h 2649906"/>
                <a:gd name="connsiteX18" fmla="*/ 378364 w 1806607"/>
                <a:gd name="connsiteY18" fmla="*/ 887781 h 2649906"/>
                <a:gd name="connsiteX19" fmla="*/ 578389 w 1806607"/>
                <a:gd name="connsiteY19" fmla="*/ 652831 h 2649906"/>
                <a:gd name="connsiteX20" fmla="*/ 1521589 w 1806607"/>
                <a:gd name="connsiteY20" fmla="*/ 530636 h 2649906"/>
                <a:gd name="connsiteX21" fmla="*/ 1647623 w 1806607"/>
                <a:gd name="connsiteY21" fmla="*/ 384538 h 2649906"/>
                <a:gd name="connsiteX22" fmla="*/ 1652014 w 1806607"/>
                <a:gd name="connsiteY22" fmla="*/ 516278 h 2649906"/>
                <a:gd name="connsiteX23" fmla="*/ 1651328 w 1806607"/>
                <a:gd name="connsiteY23" fmla="*/ 516320 h 2649906"/>
                <a:gd name="connsiteX24" fmla="*/ 1646936 w 1806607"/>
                <a:gd name="connsiteY24" fmla="*/ 384570 h 2649906"/>
                <a:gd name="connsiteX25" fmla="*/ 1647623 w 1806607"/>
                <a:gd name="connsiteY25" fmla="*/ 384538 h 2649906"/>
                <a:gd name="connsiteX26" fmla="*/ 942776 w 1806607"/>
                <a:gd name="connsiteY26" fmla="*/ 0 h 2649906"/>
                <a:gd name="connsiteX27" fmla="*/ 1067498 w 1806607"/>
                <a:gd name="connsiteY27" fmla="*/ 75771 h 2649906"/>
                <a:gd name="connsiteX28" fmla="*/ 1196553 w 1806607"/>
                <a:gd name="connsiteY28" fmla="*/ 172276 h 2649906"/>
                <a:gd name="connsiteX29" fmla="*/ 1285467 w 1806607"/>
                <a:gd name="connsiteY29" fmla="*/ 253087 h 2649906"/>
                <a:gd name="connsiteX30" fmla="*/ 1286018 w 1806607"/>
                <a:gd name="connsiteY30" fmla="*/ 269869 h 2649906"/>
                <a:gd name="connsiteX31" fmla="*/ 1127664 w 1806607"/>
                <a:gd name="connsiteY31" fmla="*/ 284531 h 2649906"/>
                <a:gd name="connsiteX32" fmla="*/ 1022889 w 1806607"/>
                <a:gd name="connsiteY32" fmla="*/ 303581 h 2649906"/>
                <a:gd name="connsiteX33" fmla="*/ 254539 w 1806607"/>
                <a:gd name="connsiteY33" fmla="*/ 443281 h 2649906"/>
                <a:gd name="connsiteX34" fmla="*/ 283114 w 1806607"/>
                <a:gd name="connsiteY34" fmla="*/ 141656 h 2649906"/>
                <a:gd name="connsiteX35" fmla="*/ 942776 w 1806607"/>
                <a:gd name="connsiteY35" fmla="*/ 0 h 264990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</a:cxnLst>
              <a:rect l="l" t="t" r="r" b="b"/>
              <a:pathLst>
                <a:path w="1806607" h="2649906">
                  <a:moveTo>
                    <a:pt x="1521589" y="530636"/>
                  </a:moveTo>
                  <a:lnTo>
                    <a:pt x="1584503" y="631429"/>
                  </a:lnTo>
                  <a:cubicBezTo>
                    <a:pt x="1725799" y="877153"/>
                    <a:pt x="1806607" y="1162073"/>
                    <a:pt x="1806607" y="1465868"/>
                  </a:cubicBezTo>
                  <a:cubicBezTo>
                    <a:pt x="1806607" y="1870927"/>
                    <a:pt x="1662947" y="2242433"/>
                    <a:pt x="1423799" y="2532214"/>
                  </a:cubicBezTo>
                  <a:lnTo>
                    <a:pt x="1351320" y="2611961"/>
                  </a:lnTo>
                  <a:lnTo>
                    <a:pt x="1331513" y="2630825"/>
                  </a:lnTo>
                  <a:cubicBezTo>
                    <a:pt x="1155613" y="2639302"/>
                    <a:pt x="1011464" y="2647779"/>
                    <a:pt x="835564" y="2649906"/>
                  </a:cubicBezTo>
                  <a:cubicBezTo>
                    <a:pt x="762539" y="2586406"/>
                    <a:pt x="632364" y="2573706"/>
                    <a:pt x="832389" y="2427656"/>
                  </a:cubicBezTo>
                  <a:cubicBezTo>
                    <a:pt x="1207039" y="2322881"/>
                    <a:pt x="1283239" y="2370506"/>
                    <a:pt x="1518189" y="2360981"/>
                  </a:cubicBezTo>
                  <a:lnTo>
                    <a:pt x="1591214" y="1913306"/>
                  </a:lnTo>
                  <a:cubicBezTo>
                    <a:pt x="1098031" y="1919656"/>
                    <a:pt x="661997" y="2046656"/>
                    <a:pt x="162464" y="2008556"/>
                  </a:cubicBezTo>
                  <a:cubicBezTo>
                    <a:pt x="152939" y="1926006"/>
                    <a:pt x="-53436" y="1887906"/>
                    <a:pt x="13239" y="1799006"/>
                  </a:cubicBezTo>
                  <a:cubicBezTo>
                    <a:pt x="578389" y="1700581"/>
                    <a:pt x="1067339" y="1729156"/>
                    <a:pt x="1594389" y="1694231"/>
                  </a:cubicBezTo>
                  <a:lnTo>
                    <a:pt x="1584864" y="1427531"/>
                  </a:lnTo>
                  <a:cubicBezTo>
                    <a:pt x="1432464" y="1430706"/>
                    <a:pt x="1292764" y="1503731"/>
                    <a:pt x="1127664" y="1437056"/>
                  </a:cubicBezTo>
                  <a:cubicBezTo>
                    <a:pt x="994314" y="1376731"/>
                    <a:pt x="714914" y="1379906"/>
                    <a:pt x="943514" y="1224331"/>
                  </a:cubicBezTo>
                  <a:lnTo>
                    <a:pt x="1575339" y="1208456"/>
                  </a:lnTo>
                  <a:lnTo>
                    <a:pt x="1422939" y="789356"/>
                  </a:lnTo>
                  <a:cubicBezTo>
                    <a:pt x="1153064" y="805231"/>
                    <a:pt x="629189" y="979856"/>
                    <a:pt x="378364" y="887781"/>
                  </a:cubicBezTo>
                  <a:cubicBezTo>
                    <a:pt x="184689" y="862381"/>
                    <a:pt x="295814" y="703631"/>
                    <a:pt x="578389" y="652831"/>
                  </a:cubicBezTo>
                  <a:lnTo>
                    <a:pt x="1521589" y="530636"/>
                  </a:lnTo>
                  <a:close/>
                  <a:moveTo>
                    <a:pt x="1647623" y="384538"/>
                  </a:moveTo>
                  <a:lnTo>
                    <a:pt x="1652014" y="516278"/>
                  </a:lnTo>
                  <a:lnTo>
                    <a:pt x="1651328" y="516320"/>
                  </a:lnTo>
                  <a:lnTo>
                    <a:pt x="1646936" y="384570"/>
                  </a:lnTo>
                  <a:lnTo>
                    <a:pt x="1647623" y="384538"/>
                  </a:lnTo>
                  <a:close/>
                  <a:moveTo>
                    <a:pt x="942776" y="0"/>
                  </a:moveTo>
                  <a:lnTo>
                    <a:pt x="1067498" y="75771"/>
                  </a:lnTo>
                  <a:cubicBezTo>
                    <a:pt x="1112091" y="105897"/>
                    <a:pt x="1155156" y="138112"/>
                    <a:pt x="1196553" y="172276"/>
                  </a:cubicBezTo>
                  <a:lnTo>
                    <a:pt x="1285467" y="253087"/>
                  </a:lnTo>
                  <a:cubicBezTo>
                    <a:pt x="1285651" y="258681"/>
                    <a:pt x="1285834" y="264275"/>
                    <a:pt x="1286018" y="269869"/>
                  </a:cubicBezTo>
                  <a:lnTo>
                    <a:pt x="1127664" y="284531"/>
                  </a:lnTo>
                  <a:lnTo>
                    <a:pt x="1022889" y="303581"/>
                  </a:lnTo>
                  <a:cubicBezTo>
                    <a:pt x="787939" y="316281"/>
                    <a:pt x="584739" y="348031"/>
                    <a:pt x="254539" y="443281"/>
                  </a:cubicBezTo>
                  <a:cubicBezTo>
                    <a:pt x="124364" y="497256"/>
                    <a:pt x="121189" y="367081"/>
                    <a:pt x="283114" y="141656"/>
                  </a:cubicBezTo>
                  <a:cubicBezTo>
                    <a:pt x="509351" y="30937"/>
                    <a:pt x="722889" y="47219"/>
                    <a:pt x="942776" y="0"/>
                  </a:cubicBezTo>
                  <a:close/>
                </a:path>
              </a:pathLst>
            </a:custGeom>
            <a:solidFill>
              <a:srgbClr val="B5A20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457" name="六角星 201"/>
          <p:cNvSpPr/>
          <p:nvPr/>
        </p:nvSpPr>
        <p:spPr>
          <a:xfrm>
            <a:off x="7056628" y="1368510"/>
            <a:ext cx="233251" cy="221162"/>
          </a:xfrm>
          <a:custGeom>
            <a:avLst/>
            <a:gdLst>
              <a:gd name="connsiteX0" fmla="*/ 0 w 1682332"/>
              <a:gd name="connsiteY0" fmla="*/ 492919 h 1971675"/>
              <a:gd name="connsiteX1" fmla="*/ 696851 w 1682332"/>
              <a:gd name="connsiteY1" fmla="*/ 732134 h 1971675"/>
              <a:gd name="connsiteX2" fmla="*/ 841166 w 1682332"/>
              <a:gd name="connsiteY2" fmla="*/ 0 h 1971675"/>
              <a:gd name="connsiteX3" fmla="*/ 985481 w 1682332"/>
              <a:gd name="connsiteY3" fmla="*/ 732134 h 1971675"/>
              <a:gd name="connsiteX4" fmla="*/ 1682332 w 1682332"/>
              <a:gd name="connsiteY4" fmla="*/ 492919 h 1971675"/>
              <a:gd name="connsiteX5" fmla="*/ 1129796 w 1682332"/>
              <a:gd name="connsiteY5" fmla="*/ 985838 h 1971675"/>
              <a:gd name="connsiteX6" fmla="*/ 1682332 w 1682332"/>
              <a:gd name="connsiteY6" fmla="*/ 1478756 h 1971675"/>
              <a:gd name="connsiteX7" fmla="*/ 985481 w 1682332"/>
              <a:gd name="connsiteY7" fmla="*/ 1239541 h 1971675"/>
              <a:gd name="connsiteX8" fmla="*/ 841166 w 1682332"/>
              <a:gd name="connsiteY8" fmla="*/ 1971675 h 1971675"/>
              <a:gd name="connsiteX9" fmla="*/ 696851 w 1682332"/>
              <a:gd name="connsiteY9" fmla="*/ 1239541 h 1971675"/>
              <a:gd name="connsiteX10" fmla="*/ 0 w 1682332"/>
              <a:gd name="connsiteY10" fmla="*/ 1478756 h 1971675"/>
              <a:gd name="connsiteX11" fmla="*/ 552536 w 1682332"/>
              <a:gd name="connsiteY11" fmla="*/ 985838 h 1971675"/>
              <a:gd name="connsiteX12" fmla="*/ 0 w 1682332"/>
              <a:gd name="connsiteY12" fmla="*/ 492919 h 1971675"/>
              <a:gd name="connsiteX0" fmla="*/ 0 w 1682332"/>
              <a:gd name="connsiteY0" fmla="*/ 289719 h 1768475"/>
              <a:gd name="connsiteX1" fmla="*/ 696851 w 1682332"/>
              <a:gd name="connsiteY1" fmla="*/ 528934 h 1768475"/>
              <a:gd name="connsiteX2" fmla="*/ 876091 w 1682332"/>
              <a:gd name="connsiteY2" fmla="*/ 0 h 1768475"/>
              <a:gd name="connsiteX3" fmla="*/ 985481 w 1682332"/>
              <a:gd name="connsiteY3" fmla="*/ 528934 h 1768475"/>
              <a:gd name="connsiteX4" fmla="*/ 1682332 w 1682332"/>
              <a:gd name="connsiteY4" fmla="*/ 289719 h 1768475"/>
              <a:gd name="connsiteX5" fmla="*/ 1129796 w 1682332"/>
              <a:gd name="connsiteY5" fmla="*/ 782638 h 1768475"/>
              <a:gd name="connsiteX6" fmla="*/ 1682332 w 1682332"/>
              <a:gd name="connsiteY6" fmla="*/ 1275556 h 1768475"/>
              <a:gd name="connsiteX7" fmla="*/ 985481 w 1682332"/>
              <a:gd name="connsiteY7" fmla="*/ 1036341 h 1768475"/>
              <a:gd name="connsiteX8" fmla="*/ 841166 w 1682332"/>
              <a:gd name="connsiteY8" fmla="*/ 1768475 h 1768475"/>
              <a:gd name="connsiteX9" fmla="*/ 696851 w 1682332"/>
              <a:gd name="connsiteY9" fmla="*/ 1036341 h 1768475"/>
              <a:gd name="connsiteX10" fmla="*/ 0 w 1682332"/>
              <a:gd name="connsiteY10" fmla="*/ 1275556 h 1768475"/>
              <a:gd name="connsiteX11" fmla="*/ 552536 w 1682332"/>
              <a:gd name="connsiteY11" fmla="*/ 782638 h 1768475"/>
              <a:gd name="connsiteX12" fmla="*/ 0 w 1682332"/>
              <a:gd name="connsiteY12" fmla="*/ 289719 h 1768475"/>
              <a:gd name="connsiteX0" fmla="*/ 0 w 1682332"/>
              <a:gd name="connsiteY0" fmla="*/ 289719 h 1768475"/>
              <a:gd name="connsiteX1" fmla="*/ 696851 w 1682332"/>
              <a:gd name="connsiteY1" fmla="*/ 528934 h 1768475"/>
              <a:gd name="connsiteX2" fmla="*/ 876091 w 1682332"/>
              <a:gd name="connsiteY2" fmla="*/ 0 h 1768475"/>
              <a:gd name="connsiteX3" fmla="*/ 985481 w 1682332"/>
              <a:gd name="connsiteY3" fmla="*/ 528934 h 1768475"/>
              <a:gd name="connsiteX4" fmla="*/ 1682332 w 1682332"/>
              <a:gd name="connsiteY4" fmla="*/ 289719 h 1768475"/>
              <a:gd name="connsiteX5" fmla="*/ 1129796 w 1682332"/>
              <a:gd name="connsiteY5" fmla="*/ 782638 h 1768475"/>
              <a:gd name="connsiteX6" fmla="*/ 1682332 w 1682332"/>
              <a:gd name="connsiteY6" fmla="*/ 1275556 h 1768475"/>
              <a:gd name="connsiteX7" fmla="*/ 985481 w 1682332"/>
              <a:gd name="connsiteY7" fmla="*/ 1036341 h 1768475"/>
              <a:gd name="connsiteX8" fmla="*/ 841166 w 1682332"/>
              <a:gd name="connsiteY8" fmla="*/ 1768475 h 1768475"/>
              <a:gd name="connsiteX9" fmla="*/ 696851 w 1682332"/>
              <a:gd name="connsiteY9" fmla="*/ 1036341 h 1768475"/>
              <a:gd name="connsiteX10" fmla="*/ 107950 w 1682332"/>
              <a:gd name="connsiteY10" fmla="*/ 1351756 h 1768475"/>
              <a:gd name="connsiteX11" fmla="*/ 552536 w 1682332"/>
              <a:gd name="connsiteY11" fmla="*/ 782638 h 1768475"/>
              <a:gd name="connsiteX12" fmla="*/ 0 w 1682332"/>
              <a:gd name="connsiteY12" fmla="*/ 289719 h 1768475"/>
              <a:gd name="connsiteX0" fmla="*/ 0 w 1682332"/>
              <a:gd name="connsiteY0" fmla="*/ 289719 h 1565275"/>
              <a:gd name="connsiteX1" fmla="*/ 696851 w 1682332"/>
              <a:gd name="connsiteY1" fmla="*/ 528934 h 1565275"/>
              <a:gd name="connsiteX2" fmla="*/ 876091 w 1682332"/>
              <a:gd name="connsiteY2" fmla="*/ 0 h 1565275"/>
              <a:gd name="connsiteX3" fmla="*/ 985481 w 1682332"/>
              <a:gd name="connsiteY3" fmla="*/ 528934 h 1565275"/>
              <a:gd name="connsiteX4" fmla="*/ 1682332 w 1682332"/>
              <a:gd name="connsiteY4" fmla="*/ 289719 h 1565275"/>
              <a:gd name="connsiteX5" fmla="*/ 1129796 w 1682332"/>
              <a:gd name="connsiteY5" fmla="*/ 782638 h 1565275"/>
              <a:gd name="connsiteX6" fmla="*/ 1682332 w 1682332"/>
              <a:gd name="connsiteY6" fmla="*/ 1275556 h 1565275"/>
              <a:gd name="connsiteX7" fmla="*/ 985481 w 1682332"/>
              <a:gd name="connsiteY7" fmla="*/ 1036341 h 1565275"/>
              <a:gd name="connsiteX8" fmla="*/ 895141 w 1682332"/>
              <a:gd name="connsiteY8" fmla="*/ 1565275 h 1565275"/>
              <a:gd name="connsiteX9" fmla="*/ 696851 w 1682332"/>
              <a:gd name="connsiteY9" fmla="*/ 1036341 h 1565275"/>
              <a:gd name="connsiteX10" fmla="*/ 107950 w 1682332"/>
              <a:gd name="connsiteY10" fmla="*/ 1351756 h 1565275"/>
              <a:gd name="connsiteX11" fmla="*/ 552536 w 1682332"/>
              <a:gd name="connsiteY11" fmla="*/ 782638 h 1565275"/>
              <a:gd name="connsiteX12" fmla="*/ 0 w 1682332"/>
              <a:gd name="connsiteY12" fmla="*/ 289719 h 1565275"/>
              <a:gd name="connsiteX0" fmla="*/ 0 w 1771232"/>
              <a:gd name="connsiteY0" fmla="*/ 289719 h 1565275"/>
              <a:gd name="connsiteX1" fmla="*/ 696851 w 1771232"/>
              <a:gd name="connsiteY1" fmla="*/ 528934 h 1565275"/>
              <a:gd name="connsiteX2" fmla="*/ 876091 w 1771232"/>
              <a:gd name="connsiteY2" fmla="*/ 0 h 1565275"/>
              <a:gd name="connsiteX3" fmla="*/ 985481 w 1771232"/>
              <a:gd name="connsiteY3" fmla="*/ 528934 h 1565275"/>
              <a:gd name="connsiteX4" fmla="*/ 1682332 w 1771232"/>
              <a:gd name="connsiteY4" fmla="*/ 289719 h 1565275"/>
              <a:gd name="connsiteX5" fmla="*/ 1129796 w 1771232"/>
              <a:gd name="connsiteY5" fmla="*/ 782638 h 1565275"/>
              <a:gd name="connsiteX6" fmla="*/ 1771232 w 1771232"/>
              <a:gd name="connsiteY6" fmla="*/ 1399381 h 1565275"/>
              <a:gd name="connsiteX7" fmla="*/ 985481 w 1771232"/>
              <a:gd name="connsiteY7" fmla="*/ 1036341 h 1565275"/>
              <a:gd name="connsiteX8" fmla="*/ 895141 w 1771232"/>
              <a:gd name="connsiteY8" fmla="*/ 1565275 h 1565275"/>
              <a:gd name="connsiteX9" fmla="*/ 696851 w 1771232"/>
              <a:gd name="connsiteY9" fmla="*/ 1036341 h 1565275"/>
              <a:gd name="connsiteX10" fmla="*/ 107950 w 1771232"/>
              <a:gd name="connsiteY10" fmla="*/ 1351756 h 1565275"/>
              <a:gd name="connsiteX11" fmla="*/ 552536 w 1771232"/>
              <a:gd name="connsiteY11" fmla="*/ 782638 h 1565275"/>
              <a:gd name="connsiteX12" fmla="*/ 0 w 1771232"/>
              <a:gd name="connsiteY12" fmla="*/ 289719 h 1565275"/>
              <a:gd name="connsiteX0" fmla="*/ 0 w 1736307"/>
              <a:gd name="connsiteY0" fmla="*/ 184944 h 1565275"/>
              <a:gd name="connsiteX1" fmla="*/ 661926 w 1736307"/>
              <a:gd name="connsiteY1" fmla="*/ 528934 h 1565275"/>
              <a:gd name="connsiteX2" fmla="*/ 841166 w 1736307"/>
              <a:gd name="connsiteY2" fmla="*/ 0 h 1565275"/>
              <a:gd name="connsiteX3" fmla="*/ 950556 w 1736307"/>
              <a:gd name="connsiteY3" fmla="*/ 528934 h 1565275"/>
              <a:gd name="connsiteX4" fmla="*/ 1647407 w 1736307"/>
              <a:gd name="connsiteY4" fmla="*/ 289719 h 1565275"/>
              <a:gd name="connsiteX5" fmla="*/ 1094871 w 1736307"/>
              <a:gd name="connsiteY5" fmla="*/ 782638 h 1565275"/>
              <a:gd name="connsiteX6" fmla="*/ 1736307 w 1736307"/>
              <a:gd name="connsiteY6" fmla="*/ 1399381 h 1565275"/>
              <a:gd name="connsiteX7" fmla="*/ 950556 w 1736307"/>
              <a:gd name="connsiteY7" fmla="*/ 1036341 h 1565275"/>
              <a:gd name="connsiteX8" fmla="*/ 860216 w 1736307"/>
              <a:gd name="connsiteY8" fmla="*/ 1565275 h 1565275"/>
              <a:gd name="connsiteX9" fmla="*/ 661926 w 1736307"/>
              <a:gd name="connsiteY9" fmla="*/ 1036341 h 1565275"/>
              <a:gd name="connsiteX10" fmla="*/ 73025 w 1736307"/>
              <a:gd name="connsiteY10" fmla="*/ 1351756 h 1565275"/>
              <a:gd name="connsiteX11" fmla="*/ 517611 w 1736307"/>
              <a:gd name="connsiteY11" fmla="*/ 782638 h 1565275"/>
              <a:gd name="connsiteX12" fmla="*/ 0 w 1736307"/>
              <a:gd name="connsiteY12" fmla="*/ 184944 h 1565275"/>
              <a:gd name="connsiteX0" fmla="*/ 0 w 1736307"/>
              <a:gd name="connsiteY0" fmla="*/ 184944 h 1565275"/>
              <a:gd name="connsiteX1" fmla="*/ 661926 w 1736307"/>
              <a:gd name="connsiteY1" fmla="*/ 528934 h 1565275"/>
              <a:gd name="connsiteX2" fmla="*/ 841166 w 1736307"/>
              <a:gd name="connsiteY2" fmla="*/ 0 h 1565275"/>
              <a:gd name="connsiteX3" fmla="*/ 950556 w 1736307"/>
              <a:gd name="connsiteY3" fmla="*/ 528934 h 1565275"/>
              <a:gd name="connsiteX4" fmla="*/ 1361657 w 1736307"/>
              <a:gd name="connsiteY4" fmla="*/ 365919 h 1565275"/>
              <a:gd name="connsiteX5" fmla="*/ 1094871 w 1736307"/>
              <a:gd name="connsiteY5" fmla="*/ 782638 h 1565275"/>
              <a:gd name="connsiteX6" fmla="*/ 1736307 w 1736307"/>
              <a:gd name="connsiteY6" fmla="*/ 1399381 h 1565275"/>
              <a:gd name="connsiteX7" fmla="*/ 950556 w 1736307"/>
              <a:gd name="connsiteY7" fmla="*/ 1036341 h 1565275"/>
              <a:gd name="connsiteX8" fmla="*/ 860216 w 1736307"/>
              <a:gd name="connsiteY8" fmla="*/ 1565275 h 1565275"/>
              <a:gd name="connsiteX9" fmla="*/ 661926 w 1736307"/>
              <a:gd name="connsiteY9" fmla="*/ 1036341 h 1565275"/>
              <a:gd name="connsiteX10" fmla="*/ 73025 w 1736307"/>
              <a:gd name="connsiteY10" fmla="*/ 1351756 h 1565275"/>
              <a:gd name="connsiteX11" fmla="*/ 517611 w 1736307"/>
              <a:gd name="connsiteY11" fmla="*/ 782638 h 1565275"/>
              <a:gd name="connsiteX12" fmla="*/ 0 w 1736307"/>
              <a:gd name="connsiteY12" fmla="*/ 184944 h 15652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736307" h="1565275">
                <a:moveTo>
                  <a:pt x="0" y="184944"/>
                </a:moveTo>
                <a:lnTo>
                  <a:pt x="661926" y="528934"/>
                </a:lnTo>
                <a:lnTo>
                  <a:pt x="841166" y="0"/>
                </a:lnTo>
                <a:lnTo>
                  <a:pt x="950556" y="528934"/>
                </a:lnTo>
                <a:lnTo>
                  <a:pt x="1361657" y="365919"/>
                </a:lnTo>
                <a:lnTo>
                  <a:pt x="1094871" y="782638"/>
                </a:lnTo>
                <a:lnTo>
                  <a:pt x="1736307" y="1399381"/>
                </a:lnTo>
                <a:lnTo>
                  <a:pt x="950556" y="1036341"/>
                </a:lnTo>
                <a:lnTo>
                  <a:pt x="860216" y="1565275"/>
                </a:lnTo>
                <a:lnTo>
                  <a:pt x="661926" y="1036341"/>
                </a:lnTo>
                <a:lnTo>
                  <a:pt x="73025" y="1351756"/>
                </a:lnTo>
                <a:lnTo>
                  <a:pt x="517611" y="782638"/>
                </a:lnTo>
                <a:lnTo>
                  <a:pt x="0" y="184944"/>
                </a:lnTo>
                <a:close/>
              </a:path>
            </a:pathLst>
          </a:custGeom>
          <a:solidFill>
            <a:srgbClr val="EED301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58" name="十字星 457"/>
          <p:cNvSpPr/>
          <p:nvPr/>
        </p:nvSpPr>
        <p:spPr>
          <a:xfrm rot="18653403">
            <a:off x="5737070" y="4938773"/>
            <a:ext cx="269707" cy="342852"/>
          </a:xfrm>
          <a:prstGeom prst="star4">
            <a:avLst/>
          </a:prstGeom>
          <a:solidFill>
            <a:srgbClr val="EED301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59" name="六角星 201"/>
          <p:cNvSpPr/>
          <p:nvPr/>
        </p:nvSpPr>
        <p:spPr>
          <a:xfrm>
            <a:off x="11063059" y="186236"/>
            <a:ext cx="233251" cy="221162"/>
          </a:xfrm>
          <a:custGeom>
            <a:avLst/>
            <a:gdLst>
              <a:gd name="connsiteX0" fmla="*/ 0 w 1682332"/>
              <a:gd name="connsiteY0" fmla="*/ 492919 h 1971675"/>
              <a:gd name="connsiteX1" fmla="*/ 696851 w 1682332"/>
              <a:gd name="connsiteY1" fmla="*/ 732134 h 1971675"/>
              <a:gd name="connsiteX2" fmla="*/ 841166 w 1682332"/>
              <a:gd name="connsiteY2" fmla="*/ 0 h 1971675"/>
              <a:gd name="connsiteX3" fmla="*/ 985481 w 1682332"/>
              <a:gd name="connsiteY3" fmla="*/ 732134 h 1971675"/>
              <a:gd name="connsiteX4" fmla="*/ 1682332 w 1682332"/>
              <a:gd name="connsiteY4" fmla="*/ 492919 h 1971675"/>
              <a:gd name="connsiteX5" fmla="*/ 1129796 w 1682332"/>
              <a:gd name="connsiteY5" fmla="*/ 985838 h 1971675"/>
              <a:gd name="connsiteX6" fmla="*/ 1682332 w 1682332"/>
              <a:gd name="connsiteY6" fmla="*/ 1478756 h 1971675"/>
              <a:gd name="connsiteX7" fmla="*/ 985481 w 1682332"/>
              <a:gd name="connsiteY7" fmla="*/ 1239541 h 1971675"/>
              <a:gd name="connsiteX8" fmla="*/ 841166 w 1682332"/>
              <a:gd name="connsiteY8" fmla="*/ 1971675 h 1971675"/>
              <a:gd name="connsiteX9" fmla="*/ 696851 w 1682332"/>
              <a:gd name="connsiteY9" fmla="*/ 1239541 h 1971675"/>
              <a:gd name="connsiteX10" fmla="*/ 0 w 1682332"/>
              <a:gd name="connsiteY10" fmla="*/ 1478756 h 1971675"/>
              <a:gd name="connsiteX11" fmla="*/ 552536 w 1682332"/>
              <a:gd name="connsiteY11" fmla="*/ 985838 h 1971675"/>
              <a:gd name="connsiteX12" fmla="*/ 0 w 1682332"/>
              <a:gd name="connsiteY12" fmla="*/ 492919 h 1971675"/>
              <a:gd name="connsiteX0" fmla="*/ 0 w 1682332"/>
              <a:gd name="connsiteY0" fmla="*/ 289719 h 1768475"/>
              <a:gd name="connsiteX1" fmla="*/ 696851 w 1682332"/>
              <a:gd name="connsiteY1" fmla="*/ 528934 h 1768475"/>
              <a:gd name="connsiteX2" fmla="*/ 876091 w 1682332"/>
              <a:gd name="connsiteY2" fmla="*/ 0 h 1768475"/>
              <a:gd name="connsiteX3" fmla="*/ 985481 w 1682332"/>
              <a:gd name="connsiteY3" fmla="*/ 528934 h 1768475"/>
              <a:gd name="connsiteX4" fmla="*/ 1682332 w 1682332"/>
              <a:gd name="connsiteY4" fmla="*/ 289719 h 1768475"/>
              <a:gd name="connsiteX5" fmla="*/ 1129796 w 1682332"/>
              <a:gd name="connsiteY5" fmla="*/ 782638 h 1768475"/>
              <a:gd name="connsiteX6" fmla="*/ 1682332 w 1682332"/>
              <a:gd name="connsiteY6" fmla="*/ 1275556 h 1768475"/>
              <a:gd name="connsiteX7" fmla="*/ 985481 w 1682332"/>
              <a:gd name="connsiteY7" fmla="*/ 1036341 h 1768475"/>
              <a:gd name="connsiteX8" fmla="*/ 841166 w 1682332"/>
              <a:gd name="connsiteY8" fmla="*/ 1768475 h 1768475"/>
              <a:gd name="connsiteX9" fmla="*/ 696851 w 1682332"/>
              <a:gd name="connsiteY9" fmla="*/ 1036341 h 1768475"/>
              <a:gd name="connsiteX10" fmla="*/ 0 w 1682332"/>
              <a:gd name="connsiteY10" fmla="*/ 1275556 h 1768475"/>
              <a:gd name="connsiteX11" fmla="*/ 552536 w 1682332"/>
              <a:gd name="connsiteY11" fmla="*/ 782638 h 1768475"/>
              <a:gd name="connsiteX12" fmla="*/ 0 w 1682332"/>
              <a:gd name="connsiteY12" fmla="*/ 289719 h 1768475"/>
              <a:gd name="connsiteX0" fmla="*/ 0 w 1682332"/>
              <a:gd name="connsiteY0" fmla="*/ 289719 h 1768475"/>
              <a:gd name="connsiteX1" fmla="*/ 696851 w 1682332"/>
              <a:gd name="connsiteY1" fmla="*/ 528934 h 1768475"/>
              <a:gd name="connsiteX2" fmla="*/ 876091 w 1682332"/>
              <a:gd name="connsiteY2" fmla="*/ 0 h 1768475"/>
              <a:gd name="connsiteX3" fmla="*/ 985481 w 1682332"/>
              <a:gd name="connsiteY3" fmla="*/ 528934 h 1768475"/>
              <a:gd name="connsiteX4" fmla="*/ 1682332 w 1682332"/>
              <a:gd name="connsiteY4" fmla="*/ 289719 h 1768475"/>
              <a:gd name="connsiteX5" fmla="*/ 1129796 w 1682332"/>
              <a:gd name="connsiteY5" fmla="*/ 782638 h 1768475"/>
              <a:gd name="connsiteX6" fmla="*/ 1682332 w 1682332"/>
              <a:gd name="connsiteY6" fmla="*/ 1275556 h 1768475"/>
              <a:gd name="connsiteX7" fmla="*/ 985481 w 1682332"/>
              <a:gd name="connsiteY7" fmla="*/ 1036341 h 1768475"/>
              <a:gd name="connsiteX8" fmla="*/ 841166 w 1682332"/>
              <a:gd name="connsiteY8" fmla="*/ 1768475 h 1768475"/>
              <a:gd name="connsiteX9" fmla="*/ 696851 w 1682332"/>
              <a:gd name="connsiteY9" fmla="*/ 1036341 h 1768475"/>
              <a:gd name="connsiteX10" fmla="*/ 107950 w 1682332"/>
              <a:gd name="connsiteY10" fmla="*/ 1351756 h 1768475"/>
              <a:gd name="connsiteX11" fmla="*/ 552536 w 1682332"/>
              <a:gd name="connsiteY11" fmla="*/ 782638 h 1768475"/>
              <a:gd name="connsiteX12" fmla="*/ 0 w 1682332"/>
              <a:gd name="connsiteY12" fmla="*/ 289719 h 1768475"/>
              <a:gd name="connsiteX0" fmla="*/ 0 w 1682332"/>
              <a:gd name="connsiteY0" fmla="*/ 289719 h 1565275"/>
              <a:gd name="connsiteX1" fmla="*/ 696851 w 1682332"/>
              <a:gd name="connsiteY1" fmla="*/ 528934 h 1565275"/>
              <a:gd name="connsiteX2" fmla="*/ 876091 w 1682332"/>
              <a:gd name="connsiteY2" fmla="*/ 0 h 1565275"/>
              <a:gd name="connsiteX3" fmla="*/ 985481 w 1682332"/>
              <a:gd name="connsiteY3" fmla="*/ 528934 h 1565275"/>
              <a:gd name="connsiteX4" fmla="*/ 1682332 w 1682332"/>
              <a:gd name="connsiteY4" fmla="*/ 289719 h 1565275"/>
              <a:gd name="connsiteX5" fmla="*/ 1129796 w 1682332"/>
              <a:gd name="connsiteY5" fmla="*/ 782638 h 1565275"/>
              <a:gd name="connsiteX6" fmla="*/ 1682332 w 1682332"/>
              <a:gd name="connsiteY6" fmla="*/ 1275556 h 1565275"/>
              <a:gd name="connsiteX7" fmla="*/ 985481 w 1682332"/>
              <a:gd name="connsiteY7" fmla="*/ 1036341 h 1565275"/>
              <a:gd name="connsiteX8" fmla="*/ 895141 w 1682332"/>
              <a:gd name="connsiteY8" fmla="*/ 1565275 h 1565275"/>
              <a:gd name="connsiteX9" fmla="*/ 696851 w 1682332"/>
              <a:gd name="connsiteY9" fmla="*/ 1036341 h 1565275"/>
              <a:gd name="connsiteX10" fmla="*/ 107950 w 1682332"/>
              <a:gd name="connsiteY10" fmla="*/ 1351756 h 1565275"/>
              <a:gd name="connsiteX11" fmla="*/ 552536 w 1682332"/>
              <a:gd name="connsiteY11" fmla="*/ 782638 h 1565275"/>
              <a:gd name="connsiteX12" fmla="*/ 0 w 1682332"/>
              <a:gd name="connsiteY12" fmla="*/ 289719 h 1565275"/>
              <a:gd name="connsiteX0" fmla="*/ 0 w 1771232"/>
              <a:gd name="connsiteY0" fmla="*/ 289719 h 1565275"/>
              <a:gd name="connsiteX1" fmla="*/ 696851 w 1771232"/>
              <a:gd name="connsiteY1" fmla="*/ 528934 h 1565275"/>
              <a:gd name="connsiteX2" fmla="*/ 876091 w 1771232"/>
              <a:gd name="connsiteY2" fmla="*/ 0 h 1565275"/>
              <a:gd name="connsiteX3" fmla="*/ 985481 w 1771232"/>
              <a:gd name="connsiteY3" fmla="*/ 528934 h 1565275"/>
              <a:gd name="connsiteX4" fmla="*/ 1682332 w 1771232"/>
              <a:gd name="connsiteY4" fmla="*/ 289719 h 1565275"/>
              <a:gd name="connsiteX5" fmla="*/ 1129796 w 1771232"/>
              <a:gd name="connsiteY5" fmla="*/ 782638 h 1565275"/>
              <a:gd name="connsiteX6" fmla="*/ 1771232 w 1771232"/>
              <a:gd name="connsiteY6" fmla="*/ 1399381 h 1565275"/>
              <a:gd name="connsiteX7" fmla="*/ 985481 w 1771232"/>
              <a:gd name="connsiteY7" fmla="*/ 1036341 h 1565275"/>
              <a:gd name="connsiteX8" fmla="*/ 895141 w 1771232"/>
              <a:gd name="connsiteY8" fmla="*/ 1565275 h 1565275"/>
              <a:gd name="connsiteX9" fmla="*/ 696851 w 1771232"/>
              <a:gd name="connsiteY9" fmla="*/ 1036341 h 1565275"/>
              <a:gd name="connsiteX10" fmla="*/ 107950 w 1771232"/>
              <a:gd name="connsiteY10" fmla="*/ 1351756 h 1565275"/>
              <a:gd name="connsiteX11" fmla="*/ 552536 w 1771232"/>
              <a:gd name="connsiteY11" fmla="*/ 782638 h 1565275"/>
              <a:gd name="connsiteX12" fmla="*/ 0 w 1771232"/>
              <a:gd name="connsiteY12" fmla="*/ 289719 h 1565275"/>
              <a:gd name="connsiteX0" fmla="*/ 0 w 1736307"/>
              <a:gd name="connsiteY0" fmla="*/ 184944 h 1565275"/>
              <a:gd name="connsiteX1" fmla="*/ 661926 w 1736307"/>
              <a:gd name="connsiteY1" fmla="*/ 528934 h 1565275"/>
              <a:gd name="connsiteX2" fmla="*/ 841166 w 1736307"/>
              <a:gd name="connsiteY2" fmla="*/ 0 h 1565275"/>
              <a:gd name="connsiteX3" fmla="*/ 950556 w 1736307"/>
              <a:gd name="connsiteY3" fmla="*/ 528934 h 1565275"/>
              <a:gd name="connsiteX4" fmla="*/ 1647407 w 1736307"/>
              <a:gd name="connsiteY4" fmla="*/ 289719 h 1565275"/>
              <a:gd name="connsiteX5" fmla="*/ 1094871 w 1736307"/>
              <a:gd name="connsiteY5" fmla="*/ 782638 h 1565275"/>
              <a:gd name="connsiteX6" fmla="*/ 1736307 w 1736307"/>
              <a:gd name="connsiteY6" fmla="*/ 1399381 h 1565275"/>
              <a:gd name="connsiteX7" fmla="*/ 950556 w 1736307"/>
              <a:gd name="connsiteY7" fmla="*/ 1036341 h 1565275"/>
              <a:gd name="connsiteX8" fmla="*/ 860216 w 1736307"/>
              <a:gd name="connsiteY8" fmla="*/ 1565275 h 1565275"/>
              <a:gd name="connsiteX9" fmla="*/ 661926 w 1736307"/>
              <a:gd name="connsiteY9" fmla="*/ 1036341 h 1565275"/>
              <a:gd name="connsiteX10" fmla="*/ 73025 w 1736307"/>
              <a:gd name="connsiteY10" fmla="*/ 1351756 h 1565275"/>
              <a:gd name="connsiteX11" fmla="*/ 517611 w 1736307"/>
              <a:gd name="connsiteY11" fmla="*/ 782638 h 1565275"/>
              <a:gd name="connsiteX12" fmla="*/ 0 w 1736307"/>
              <a:gd name="connsiteY12" fmla="*/ 184944 h 1565275"/>
              <a:gd name="connsiteX0" fmla="*/ 0 w 1736307"/>
              <a:gd name="connsiteY0" fmla="*/ 184944 h 1565275"/>
              <a:gd name="connsiteX1" fmla="*/ 661926 w 1736307"/>
              <a:gd name="connsiteY1" fmla="*/ 528934 h 1565275"/>
              <a:gd name="connsiteX2" fmla="*/ 841166 w 1736307"/>
              <a:gd name="connsiteY2" fmla="*/ 0 h 1565275"/>
              <a:gd name="connsiteX3" fmla="*/ 950556 w 1736307"/>
              <a:gd name="connsiteY3" fmla="*/ 528934 h 1565275"/>
              <a:gd name="connsiteX4" fmla="*/ 1361657 w 1736307"/>
              <a:gd name="connsiteY4" fmla="*/ 365919 h 1565275"/>
              <a:gd name="connsiteX5" fmla="*/ 1094871 w 1736307"/>
              <a:gd name="connsiteY5" fmla="*/ 782638 h 1565275"/>
              <a:gd name="connsiteX6" fmla="*/ 1736307 w 1736307"/>
              <a:gd name="connsiteY6" fmla="*/ 1399381 h 1565275"/>
              <a:gd name="connsiteX7" fmla="*/ 950556 w 1736307"/>
              <a:gd name="connsiteY7" fmla="*/ 1036341 h 1565275"/>
              <a:gd name="connsiteX8" fmla="*/ 860216 w 1736307"/>
              <a:gd name="connsiteY8" fmla="*/ 1565275 h 1565275"/>
              <a:gd name="connsiteX9" fmla="*/ 661926 w 1736307"/>
              <a:gd name="connsiteY9" fmla="*/ 1036341 h 1565275"/>
              <a:gd name="connsiteX10" fmla="*/ 73025 w 1736307"/>
              <a:gd name="connsiteY10" fmla="*/ 1351756 h 1565275"/>
              <a:gd name="connsiteX11" fmla="*/ 517611 w 1736307"/>
              <a:gd name="connsiteY11" fmla="*/ 782638 h 1565275"/>
              <a:gd name="connsiteX12" fmla="*/ 0 w 1736307"/>
              <a:gd name="connsiteY12" fmla="*/ 184944 h 15652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736307" h="1565275">
                <a:moveTo>
                  <a:pt x="0" y="184944"/>
                </a:moveTo>
                <a:lnTo>
                  <a:pt x="661926" y="528934"/>
                </a:lnTo>
                <a:lnTo>
                  <a:pt x="841166" y="0"/>
                </a:lnTo>
                <a:lnTo>
                  <a:pt x="950556" y="528934"/>
                </a:lnTo>
                <a:lnTo>
                  <a:pt x="1361657" y="365919"/>
                </a:lnTo>
                <a:lnTo>
                  <a:pt x="1094871" y="782638"/>
                </a:lnTo>
                <a:lnTo>
                  <a:pt x="1736307" y="1399381"/>
                </a:lnTo>
                <a:lnTo>
                  <a:pt x="950556" y="1036341"/>
                </a:lnTo>
                <a:lnTo>
                  <a:pt x="860216" y="1565275"/>
                </a:lnTo>
                <a:lnTo>
                  <a:pt x="661926" y="1036341"/>
                </a:lnTo>
                <a:lnTo>
                  <a:pt x="73025" y="1351756"/>
                </a:lnTo>
                <a:lnTo>
                  <a:pt x="517611" y="782638"/>
                </a:lnTo>
                <a:lnTo>
                  <a:pt x="0" y="184944"/>
                </a:lnTo>
                <a:close/>
              </a:path>
            </a:pathLst>
          </a:custGeom>
          <a:solidFill>
            <a:srgbClr val="EED301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62" name="十字星 461"/>
          <p:cNvSpPr/>
          <p:nvPr/>
        </p:nvSpPr>
        <p:spPr>
          <a:xfrm rot="18653403">
            <a:off x="10202100" y="2601586"/>
            <a:ext cx="269707" cy="342852"/>
          </a:xfrm>
          <a:prstGeom prst="star4">
            <a:avLst/>
          </a:prstGeom>
          <a:solidFill>
            <a:srgbClr val="EED301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63" name="六角星 201"/>
          <p:cNvSpPr/>
          <p:nvPr/>
        </p:nvSpPr>
        <p:spPr>
          <a:xfrm>
            <a:off x="3583085" y="3835461"/>
            <a:ext cx="163515" cy="155040"/>
          </a:xfrm>
          <a:custGeom>
            <a:avLst/>
            <a:gdLst>
              <a:gd name="connsiteX0" fmla="*/ 0 w 1682332"/>
              <a:gd name="connsiteY0" fmla="*/ 492919 h 1971675"/>
              <a:gd name="connsiteX1" fmla="*/ 696851 w 1682332"/>
              <a:gd name="connsiteY1" fmla="*/ 732134 h 1971675"/>
              <a:gd name="connsiteX2" fmla="*/ 841166 w 1682332"/>
              <a:gd name="connsiteY2" fmla="*/ 0 h 1971675"/>
              <a:gd name="connsiteX3" fmla="*/ 985481 w 1682332"/>
              <a:gd name="connsiteY3" fmla="*/ 732134 h 1971675"/>
              <a:gd name="connsiteX4" fmla="*/ 1682332 w 1682332"/>
              <a:gd name="connsiteY4" fmla="*/ 492919 h 1971675"/>
              <a:gd name="connsiteX5" fmla="*/ 1129796 w 1682332"/>
              <a:gd name="connsiteY5" fmla="*/ 985838 h 1971675"/>
              <a:gd name="connsiteX6" fmla="*/ 1682332 w 1682332"/>
              <a:gd name="connsiteY6" fmla="*/ 1478756 h 1971675"/>
              <a:gd name="connsiteX7" fmla="*/ 985481 w 1682332"/>
              <a:gd name="connsiteY7" fmla="*/ 1239541 h 1971675"/>
              <a:gd name="connsiteX8" fmla="*/ 841166 w 1682332"/>
              <a:gd name="connsiteY8" fmla="*/ 1971675 h 1971675"/>
              <a:gd name="connsiteX9" fmla="*/ 696851 w 1682332"/>
              <a:gd name="connsiteY9" fmla="*/ 1239541 h 1971675"/>
              <a:gd name="connsiteX10" fmla="*/ 0 w 1682332"/>
              <a:gd name="connsiteY10" fmla="*/ 1478756 h 1971675"/>
              <a:gd name="connsiteX11" fmla="*/ 552536 w 1682332"/>
              <a:gd name="connsiteY11" fmla="*/ 985838 h 1971675"/>
              <a:gd name="connsiteX12" fmla="*/ 0 w 1682332"/>
              <a:gd name="connsiteY12" fmla="*/ 492919 h 1971675"/>
              <a:gd name="connsiteX0" fmla="*/ 0 w 1682332"/>
              <a:gd name="connsiteY0" fmla="*/ 289719 h 1768475"/>
              <a:gd name="connsiteX1" fmla="*/ 696851 w 1682332"/>
              <a:gd name="connsiteY1" fmla="*/ 528934 h 1768475"/>
              <a:gd name="connsiteX2" fmla="*/ 876091 w 1682332"/>
              <a:gd name="connsiteY2" fmla="*/ 0 h 1768475"/>
              <a:gd name="connsiteX3" fmla="*/ 985481 w 1682332"/>
              <a:gd name="connsiteY3" fmla="*/ 528934 h 1768475"/>
              <a:gd name="connsiteX4" fmla="*/ 1682332 w 1682332"/>
              <a:gd name="connsiteY4" fmla="*/ 289719 h 1768475"/>
              <a:gd name="connsiteX5" fmla="*/ 1129796 w 1682332"/>
              <a:gd name="connsiteY5" fmla="*/ 782638 h 1768475"/>
              <a:gd name="connsiteX6" fmla="*/ 1682332 w 1682332"/>
              <a:gd name="connsiteY6" fmla="*/ 1275556 h 1768475"/>
              <a:gd name="connsiteX7" fmla="*/ 985481 w 1682332"/>
              <a:gd name="connsiteY7" fmla="*/ 1036341 h 1768475"/>
              <a:gd name="connsiteX8" fmla="*/ 841166 w 1682332"/>
              <a:gd name="connsiteY8" fmla="*/ 1768475 h 1768475"/>
              <a:gd name="connsiteX9" fmla="*/ 696851 w 1682332"/>
              <a:gd name="connsiteY9" fmla="*/ 1036341 h 1768475"/>
              <a:gd name="connsiteX10" fmla="*/ 0 w 1682332"/>
              <a:gd name="connsiteY10" fmla="*/ 1275556 h 1768475"/>
              <a:gd name="connsiteX11" fmla="*/ 552536 w 1682332"/>
              <a:gd name="connsiteY11" fmla="*/ 782638 h 1768475"/>
              <a:gd name="connsiteX12" fmla="*/ 0 w 1682332"/>
              <a:gd name="connsiteY12" fmla="*/ 289719 h 1768475"/>
              <a:gd name="connsiteX0" fmla="*/ 0 w 1682332"/>
              <a:gd name="connsiteY0" fmla="*/ 289719 h 1768475"/>
              <a:gd name="connsiteX1" fmla="*/ 696851 w 1682332"/>
              <a:gd name="connsiteY1" fmla="*/ 528934 h 1768475"/>
              <a:gd name="connsiteX2" fmla="*/ 876091 w 1682332"/>
              <a:gd name="connsiteY2" fmla="*/ 0 h 1768475"/>
              <a:gd name="connsiteX3" fmla="*/ 985481 w 1682332"/>
              <a:gd name="connsiteY3" fmla="*/ 528934 h 1768475"/>
              <a:gd name="connsiteX4" fmla="*/ 1682332 w 1682332"/>
              <a:gd name="connsiteY4" fmla="*/ 289719 h 1768475"/>
              <a:gd name="connsiteX5" fmla="*/ 1129796 w 1682332"/>
              <a:gd name="connsiteY5" fmla="*/ 782638 h 1768475"/>
              <a:gd name="connsiteX6" fmla="*/ 1682332 w 1682332"/>
              <a:gd name="connsiteY6" fmla="*/ 1275556 h 1768475"/>
              <a:gd name="connsiteX7" fmla="*/ 985481 w 1682332"/>
              <a:gd name="connsiteY7" fmla="*/ 1036341 h 1768475"/>
              <a:gd name="connsiteX8" fmla="*/ 841166 w 1682332"/>
              <a:gd name="connsiteY8" fmla="*/ 1768475 h 1768475"/>
              <a:gd name="connsiteX9" fmla="*/ 696851 w 1682332"/>
              <a:gd name="connsiteY9" fmla="*/ 1036341 h 1768475"/>
              <a:gd name="connsiteX10" fmla="*/ 107950 w 1682332"/>
              <a:gd name="connsiteY10" fmla="*/ 1351756 h 1768475"/>
              <a:gd name="connsiteX11" fmla="*/ 552536 w 1682332"/>
              <a:gd name="connsiteY11" fmla="*/ 782638 h 1768475"/>
              <a:gd name="connsiteX12" fmla="*/ 0 w 1682332"/>
              <a:gd name="connsiteY12" fmla="*/ 289719 h 1768475"/>
              <a:gd name="connsiteX0" fmla="*/ 0 w 1682332"/>
              <a:gd name="connsiteY0" fmla="*/ 289719 h 1565275"/>
              <a:gd name="connsiteX1" fmla="*/ 696851 w 1682332"/>
              <a:gd name="connsiteY1" fmla="*/ 528934 h 1565275"/>
              <a:gd name="connsiteX2" fmla="*/ 876091 w 1682332"/>
              <a:gd name="connsiteY2" fmla="*/ 0 h 1565275"/>
              <a:gd name="connsiteX3" fmla="*/ 985481 w 1682332"/>
              <a:gd name="connsiteY3" fmla="*/ 528934 h 1565275"/>
              <a:gd name="connsiteX4" fmla="*/ 1682332 w 1682332"/>
              <a:gd name="connsiteY4" fmla="*/ 289719 h 1565275"/>
              <a:gd name="connsiteX5" fmla="*/ 1129796 w 1682332"/>
              <a:gd name="connsiteY5" fmla="*/ 782638 h 1565275"/>
              <a:gd name="connsiteX6" fmla="*/ 1682332 w 1682332"/>
              <a:gd name="connsiteY6" fmla="*/ 1275556 h 1565275"/>
              <a:gd name="connsiteX7" fmla="*/ 985481 w 1682332"/>
              <a:gd name="connsiteY7" fmla="*/ 1036341 h 1565275"/>
              <a:gd name="connsiteX8" fmla="*/ 895141 w 1682332"/>
              <a:gd name="connsiteY8" fmla="*/ 1565275 h 1565275"/>
              <a:gd name="connsiteX9" fmla="*/ 696851 w 1682332"/>
              <a:gd name="connsiteY9" fmla="*/ 1036341 h 1565275"/>
              <a:gd name="connsiteX10" fmla="*/ 107950 w 1682332"/>
              <a:gd name="connsiteY10" fmla="*/ 1351756 h 1565275"/>
              <a:gd name="connsiteX11" fmla="*/ 552536 w 1682332"/>
              <a:gd name="connsiteY11" fmla="*/ 782638 h 1565275"/>
              <a:gd name="connsiteX12" fmla="*/ 0 w 1682332"/>
              <a:gd name="connsiteY12" fmla="*/ 289719 h 1565275"/>
              <a:gd name="connsiteX0" fmla="*/ 0 w 1771232"/>
              <a:gd name="connsiteY0" fmla="*/ 289719 h 1565275"/>
              <a:gd name="connsiteX1" fmla="*/ 696851 w 1771232"/>
              <a:gd name="connsiteY1" fmla="*/ 528934 h 1565275"/>
              <a:gd name="connsiteX2" fmla="*/ 876091 w 1771232"/>
              <a:gd name="connsiteY2" fmla="*/ 0 h 1565275"/>
              <a:gd name="connsiteX3" fmla="*/ 985481 w 1771232"/>
              <a:gd name="connsiteY3" fmla="*/ 528934 h 1565275"/>
              <a:gd name="connsiteX4" fmla="*/ 1682332 w 1771232"/>
              <a:gd name="connsiteY4" fmla="*/ 289719 h 1565275"/>
              <a:gd name="connsiteX5" fmla="*/ 1129796 w 1771232"/>
              <a:gd name="connsiteY5" fmla="*/ 782638 h 1565275"/>
              <a:gd name="connsiteX6" fmla="*/ 1771232 w 1771232"/>
              <a:gd name="connsiteY6" fmla="*/ 1399381 h 1565275"/>
              <a:gd name="connsiteX7" fmla="*/ 985481 w 1771232"/>
              <a:gd name="connsiteY7" fmla="*/ 1036341 h 1565275"/>
              <a:gd name="connsiteX8" fmla="*/ 895141 w 1771232"/>
              <a:gd name="connsiteY8" fmla="*/ 1565275 h 1565275"/>
              <a:gd name="connsiteX9" fmla="*/ 696851 w 1771232"/>
              <a:gd name="connsiteY9" fmla="*/ 1036341 h 1565275"/>
              <a:gd name="connsiteX10" fmla="*/ 107950 w 1771232"/>
              <a:gd name="connsiteY10" fmla="*/ 1351756 h 1565275"/>
              <a:gd name="connsiteX11" fmla="*/ 552536 w 1771232"/>
              <a:gd name="connsiteY11" fmla="*/ 782638 h 1565275"/>
              <a:gd name="connsiteX12" fmla="*/ 0 w 1771232"/>
              <a:gd name="connsiteY12" fmla="*/ 289719 h 1565275"/>
              <a:gd name="connsiteX0" fmla="*/ 0 w 1736307"/>
              <a:gd name="connsiteY0" fmla="*/ 184944 h 1565275"/>
              <a:gd name="connsiteX1" fmla="*/ 661926 w 1736307"/>
              <a:gd name="connsiteY1" fmla="*/ 528934 h 1565275"/>
              <a:gd name="connsiteX2" fmla="*/ 841166 w 1736307"/>
              <a:gd name="connsiteY2" fmla="*/ 0 h 1565275"/>
              <a:gd name="connsiteX3" fmla="*/ 950556 w 1736307"/>
              <a:gd name="connsiteY3" fmla="*/ 528934 h 1565275"/>
              <a:gd name="connsiteX4" fmla="*/ 1647407 w 1736307"/>
              <a:gd name="connsiteY4" fmla="*/ 289719 h 1565275"/>
              <a:gd name="connsiteX5" fmla="*/ 1094871 w 1736307"/>
              <a:gd name="connsiteY5" fmla="*/ 782638 h 1565275"/>
              <a:gd name="connsiteX6" fmla="*/ 1736307 w 1736307"/>
              <a:gd name="connsiteY6" fmla="*/ 1399381 h 1565275"/>
              <a:gd name="connsiteX7" fmla="*/ 950556 w 1736307"/>
              <a:gd name="connsiteY7" fmla="*/ 1036341 h 1565275"/>
              <a:gd name="connsiteX8" fmla="*/ 860216 w 1736307"/>
              <a:gd name="connsiteY8" fmla="*/ 1565275 h 1565275"/>
              <a:gd name="connsiteX9" fmla="*/ 661926 w 1736307"/>
              <a:gd name="connsiteY9" fmla="*/ 1036341 h 1565275"/>
              <a:gd name="connsiteX10" fmla="*/ 73025 w 1736307"/>
              <a:gd name="connsiteY10" fmla="*/ 1351756 h 1565275"/>
              <a:gd name="connsiteX11" fmla="*/ 517611 w 1736307"/>
              <a:gd name="connsiteY11" fmla="*/ 782638 h 1565275"/>
              <a:gd name="connsiteX12" fmla="*/ 0 w 1736307"/>
              <a:gd name="connsiteY12" fmla="*/ 184944 h 1565275"/>
              <a:gd name="connsiteX0" fmla="*/ 0 w 1736307"/>
              <a:gd name="connsiteY0" fmla="*/ 184944 h 1565275"/>
              <a:gd name="connsiteX1" fmla="*/ 661926 w 1736307"/>
              <a:gd name="connsiteY1" fmla="*/ 528934 h 1565275"/>
              <a:gd name="connsiteX2" fmla="*/ 841166 w 1736307"/>
              <a:gd name="connsiteY2" fmla="*/ 0 h 1565275"/>
              <a:gd name="connsiteX3" fmla="*/ 950556 w 1736307"/>
              <a:gd name="connsiteY3" fmla="*/ 528934 h 1565275"/>
              <a:gd name="connsiteX4" fmla="*/ 1361657 w 1736307"/>
              <a:gd name="connsiteY4" fmla="*/ 365919 h 1565275"/>
              <a:gd name="connsiteX5" fmla="*/ 1094871 w 1736307"/>
              <a:gd name="connsiteY5" fmla="*/ 782638 h 1565275"/>
              <a:gd name="connsiteX6" fmla="*/ 1736307 w 1736307"/>
              <a:gd name="connsiteY6" fmla="*/ 1399381 h 1565275"/>
              <a:gd name="connsiteX7" fmla="*/ 950556 w 1736307"/>
              <a:gd name="connsiteY7" fmla="*/ 1036341 h 1565275"/>
              <a:gd name="connsiteX8" fmla="*/ 860216 w 1736307"/>
              <a:gd name="connsiteY8" fmla="*/ 1565275 h 1565275"/>
              <a:gd name="connsiteX9" fmla="*/ 661926 w 1736307"/>
              <a:gd name="connsiteY9" fmla="*/ 1036341 h 1565275"/>
              <a:gd name="connsiteX10" fmla="*/ 73025 w 1736307"/>
              <a:gd name="connsiteY10" fmla="*/ 1351756 h 1565275"/>
              <a:gd name="connsiteX11" fmla="*/ 517611 w 1736307"/>
              <a:gd name="connsiteY11" fmla="*/ 782638 h 1565275"/>
              <a:gd name="connsiteX12" fmla="*/ 0 w 1736307"/>
              <a:gd name="connsiteY12" fmla="*/ 184944 h 15652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736307" h="1565275">
                <a:moveTo>
                  <a:pt x="0" y="184944"/>
                </a:moveTo>
                <a:lnTo>
                  <a:pt x="661926" y="528934"/>
                </a:lnTo>
                <a:lnTo>
                  <a:pt x="841166" y="0"/>
                </a:lnTo>
                <a:lnTo>
                  <a:pt x="950556" y="528934"/>
                </a:lnTo>
                <a:lnTo>
                  <a:pt x="1361657" y="365919"/>
                </a:lnTo>
                <a:lnTo>
                  <a:pt x="1094871" y="782638"/>
                </a:lnTo>
                <a:lnTo>
                  <a:pt x="1736307" y="1399381"/>
                </a:lnTo>
                <a:lnTo>
                  <a:pt x="950556" y="1036341"/>
                </a:lnTo>
                <a:lnTo>
                  <a:pt x="860216" y="1565275"/>
                </a:lnTo>
                <a:lnTo>
                  <a:pt x="661926" y="1036341"/>
                </a:lnTo>
                <a:lnTo>
                  <a:pt x="73025" y="1351756"/>
                </a:lnTo>
                <a:lnTo>
                  <a:pt x="517611" y="782638"/>
                </a:lnTo>
                <a:lnTo>
                  <a:pt x="0" y="184944"/>
                </a:lnTo>
                <a:close/>
              </a:path>
            </a:pathLst>
          </a:custGeom>
          <a:solidFill>
            <a:srgbClr val="EED301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64" name="六角星 201"/>
          <p:cNvSpPr/>
          <p:nvPr/>
        </p:nvSpPr>
        <p:spPr>
          <a:xfrm>
            <a:off x="4379882" y="953198"/>
            <a:ext cx="233251" cy="221162"/>
          </a:xfrm>
          <a:custGeom>
            <a:avLst/>
            <a:gdLst>
              <a:gd name="connsiteX0" fmla="*/ 0 w 1682332"/>
              <a:gd name="connsiteY0" fmla="*/ 492919 h 1971675"/>
              <a:gd name="connsiteX1" fmla="*/ 696851 w 1682332"/>
              <a:gd name="connsiteY1" fmla="*/ 732134 h 1971675"/>
              <a:gd name="connsiteX2" fmla="*/ 841166 w 1682332"/>
              <a:gd name="connsiteY2" fmla="*/ 0 h 1971675"/>
              <a:gd name="connsiteX3" fmla="*/ 985481 w 1682332"/>
              <a:gd name="connsiteY3" fmla="*/ 732134 h 1971675"/>
              <a:gd name="connsiteX4" fmla="*/ 1682332 w 1682332"/>
              <a:gd name="connsiteY4" fmla="*/ 492919 h 1971675"/>
              <a:gd name="connsiteX5" fmla="*/ 1129796 w 1682332"/>
              <a:gd name="connsiteY5" fmla="*/ 985838 h 1971675"/>
              <a:gd name="connsiteX6" fmla="*/ 1682332 w 1682332"/>
              <a:gd name="connsiteY6" fmla="*/ 1478756 h 1971675"/>
              <a:gd name="connsiteX7" fmla="*/ 985481 w 1682332"/>
              <a:gd name="connsiteY7" fmla="*/ 1239541 h 1971675"/>
              <a:gd name="connsiteX8" fmla="*/ 841166 w 1682332"/>
              <a:gd name="connsiteY8" fmla="*/ 1971675 h 1971675"/>
              <a:gd name="connsiteX9" fmla="*/ 696851 w 1682332"/>
              <a:gd name="connsiteY9" fmla="*/ 1239541 h 1971675"/>
              <a:gd name="connsiteX10" fmla="*/ 0 w 1682332"/>
              <a:gd name="connsiteY10" fmla="*/ 1478756 h 1971675"/>
              <a:gd name="connsiteX11" fmla="*/ 552536 w 1682332"/>
              <a:gd name="connsiteY11" fmla="*/ 985838 h 1971675"/>
              <a:gd name="connsiteX12" fmla="*/ 0 w 1682332"/>
              <a:gd name="connsiteY12" fmla="*/ 492919 h 1971675"/>
              <a:gd name="connsiteX0" fmla="*/ 0 w 1682332"/>
              <a:gd name="connsiteY0" fmla="*/ 289719 h 1768475"/>
              <a:gd name="connsiteX1" fmla="*/ 696851 w 1682332"/>
              <a:gd name="connsiteY1" fmla="*/ 528934 h 1768475"/>
              <a:gd name="connsiteX2" fmla="*/ 876091 w 1682332"/>
              <a:gd name="connsiteY2" fmla="*/ 0 h 1768475"/>
              <a:gd name="connsiteX3" fmla="*/ 985481 w 1682332"/>
              <a:gd name="connsiteY3" fmla="*/ 528934 h 1768475"/>
              <a:gd name="connsiteX4" fmla="*/ 1682332 w 1682332"/>
              <a:gd name="connsiteY4" fmla="*/ 289719 h 1768475"/>
              <a:gd name="connsiteX5" fmla="*/ 1129796 w 1682332"/>
              <a:gd name="connsiteY5" fmla="*/ 782638 h 1768475"/>
              <a:gd name="connsiteX6" fmla="*/ 1682332 w 1682332"/>
              <a:gd name="connsiteY6" fmla="*/ 1275556 h 1768475"/>
              <a:gd name="connsiteX7" fmla="*/ 985481 w 1682332"/>
              <a:gd name="connsiteY7" fmla="*/ 1036341 h 1768475"/>
              <a:gd name="connsiteX8" fmla="*/ 841166 w 1682332"/>
              <a:gd name="connsiteY8" fmla="*/ 1768475 h 1768475"/>
              <a:gd name="connsiteX9" fmla="*/ 696851 w 1682332"/>
              <a:gd name="connsiteY9" fmla="*/ 1036341 h 1768475"/>
              <a:gd name="connsiteX10" fmla="*/ 0 w 1682332"/>
              <a:gd name="connsiteY10" fmla="*/ 1275556 h 1768475"/>
              <a:gd name="connsiteX11" fmla="*/ 552536 w 1682332"/>
              <a:gd name="connsiteY11" fmla="*/ 782638 h 1768475"/>
              <a:gd name="connsiteX12" fmla="*/ 0 w 1682332"/>
              <a:gd name="connsiteY12" fmla="*/ 289719 h 1768475"/>
              <a:gd name="connsiteX0" fmla="*/ 0 w 1682332"/>
              <a:gd name="connsiteY0" fmla="*/ 289719 h 1768475"/>
              <a:gd name="connsiteX1" fmla="*/ 696851 w 1682332"/>
              <a:gd name="connsiteY1" fmla="*/ 528934 h 1768475"/>
              <a:gd name="connsiteX2" fmla="*/ 876091 w 1682332"/>
              <a:gd name="connsiteY2" fmla="*/ 0 h 1768475"/>
              <a:gd name="connsiteX3" fmla="*/ 985481 w 1682332"/>
              <a:gd name="connsiteY3" fmla="*/ 528934 h 1768475"/>
              <a:gd name="connsiteX4" fmla="*/ 1682332 w 1682332"/>
              <a:gd name="connsiteY4" fmla="*/ 289719 h 1768475"/>
              <a:gd name="connsiteX5" fmla="*/ 1129796 w 1682332"/>
              <a:gd name="connsiteY5" fmla="*/ 782638 h 1768475"/>
              <a:gd name="connsiteX6" fmla="*/ 1682332 w 1682332"/>
              <a:gd name="connsiteY6" fmla="*/ 1275556 h 1768475"/>
              <a:gd name="connsiteX7" fmla="*/ 985481 w 1682332"/>
              <a:gd name="connsiteY7" fmla="*/ 1036341 h 1768475"/>
              <a:gd name="connsiteX8" fmla="*/ 841166 w 1682332"/>
              <a:gd name="connsiteY8" fmla="*/ 1768475 h 1768475"/>
              <a:gd name="connsiteX9" fmla="*/ 696851 w 1682332"/>
              <a:gd name="connsiteY9" fmla="*/ 1036341 h 1768475"/>
              <a:gd name="connsiteX10" fmla="*/ 107950 w 1682332"/>
              <a:gd name="connsiteY10" fmla="*/ 1351756 h 1768475"/>
              <a:gd name="connsiteX11" fmla="*/ 552536 w 1682332"/>
              <a:gd name="connsiteY11" fmla="*/ 782638 h 1768475"/>
              <a:gd name="connsiteX12" fmla="*/ 0 w 1682332"/>
              <a:gd name="connsiteY12" fmla="*/ 289719 h 1768475"/>
              <a:gd name="connsiteX0" fmla="*/ 0 w 1682332"/>
              <a:gd name="connsiteY0" fmla="*/ 289719 h 1565275"/>
              <a:gd name="connsiteX1" fmla="*/ 696851 w 1682332"/>
              <a:gd name="connsiteY1" fmla="*/ 528934 h 1565275"/>
              <a:gd name="connsiteX2" fmla="*/ 876091 w 1682332"/>
              <a:gd name="connsiteY2" fmla="*/ 0 h 1565275"/>
              <a:gd name="connsiteX3" fmla="*/ 985481 w 1682332"/>
              <a:gd name="connsiteY3" fmla="*/ 528934 h 1565275"/>
              <a:gd name="connsiteX4" fmla="*/ 1682332 w 1682332"/>
              <a:gd name="connsiteY4" fmla="*/ 289719 h 1565275"/>
              <a:gd name="connsiteX5" fmla="*/ 1129796 w 1682332"/>
              <a:gd name="connsiteY5" fmla="*/ 782638 h 1565275"/>
              <a:gd name="connsiteX6" fmla="*/ 1682332 w 1682332"/>
              <a:gd name="connsiteY6" fmla="*/ 1275556 h 1565275"/>
              <a:gd name="connsiteX7" fmla="*/ 985481 w 1682332"/>
              <a:gd name="connsiteY7" fmla="*/ 1036341 h 1565275"/>
              <a:gd name="connsiteX8" fmla="*/ 895141 w 1682332"/>
              <a:gd name="connsiteY8" fmla="*/ 1565275 h 1565275"/>
              <a:gd name="connsiteX9" fmla="*/ 696851 w 1682332"/>
              <a:gd name="connsiteY9" fmla="*/ 1036341 h 1565275"/>
              <a:gd name="connsiteX10" fmla="*/ 107950 w 1682332"/>
              <a:gd name="connsiteY10" fmla="*/ 1351756 h 1565275"/>
              <a:gd name="connsiteX11" fmla="*/ 552536 w 1682332"/>
              <a:gd name="connsiteY11" fmla="*/ 782638 h 1565275"/>
              <a:gd name="connsiteX12" fmla="*/ 0 w 1682332"/>
              <a:gd name="connsiteY12" fmla="*/ 289719 h 1565275"/>
              <a:gd name="connsiteX0" fmla="*/ 0 w 1771232"/>
              <a:gd name="connsiteY0" fmla="*/ 289719 h 1565275"/>
              <a:gd name="connsiteX1" fmla="*/ 696851 w 1771232"/>
              <a:gd name="connsiteY1" fmla="*/ 528934 h 1565275"/>
              <a:gd name="connsiteX2" fmla="*/ 876091 w 1771232"/>
              <a:gd name="connsiteY2" fmla="*/ 0 h 1565275"/>
              <a:gd name="connsiteX3" fmla="*/ 985481 w 1771232"/>
              <a:gd name="connsiteY3" fmla="*/ 528934 h 1565275"/>
              <a:gd name="connsiteX4" fmla="*/ 1682332 w 1771232"/>
              <a:gd name="connsiteY4" fmla="*/ 289719 h 1565275"/>
              <a:gd name="connsiteX5" fmla="*/ 1129796 w 1771232"/>
              <a:gd name="connsiteY5" fmla="*/ 782638 h 1565275"/>
              <a:gd name="connsiteX6" fmla="*/ 1771232 w 1771232"/>
              <a:gd name="connsiteY6" fmla="*/ 1399381 h 1565275"/>
              <a:gd name="connsiteX7" fmla="*/ 985481 w 1771232"/>
              <a:gd name="connsiteY7" fmla="*/ 1036341 h 1565275"/>
              <a:gd name="connsiteX8" fmla="*/ 895141 w 1771232"/>
              <a:gd name="connsiteY8" fmla="*/ 1565275 h 1565275"/>
              <a:gd name="connsiteX9" fmla="*/ 696851 w 1771232"/>
              <a:gd name="connsiteY9" fmla="*/ 1036341 h 1565275"/>
              <a:gd name="connsiteX10" fmla="*/ 107950 w 1771232"/>
              <a:gd name="connsiteY10" fmla="*/ 1351756 h 1565275"/>
              <a:gd name="connsiteX11" fmla="*/ 552536 w 1771232"/>
              <a:gd name="connsiteY11" fmla="*/ 782638 h 1565275"/>
              <a:gd name="connsiteX12" fmla="*/ 0 w 1771232"/>
              <a:gd name="connsiteY12" fmla="*/ 289719 h 1565275"/>
              <a:gd name="connsiteX0" fmla="*/ 0 w 1736307"/>
              <a:gd name="connsiteY0" fmla="*/ 184944 h 1565275"/>
              <a:gd name="connsiteX1" fmla="*/ 661926 w 1736307"/>
              <a:gd name="connsiteY1" fmla="*/ 528934 h 1565275"/>
              <a:gd name="connsiteX2" fmla="*/ 841166 w 1736307"/>
              <a:gd name="connsiteY2" fmla="*/ 0 h 1565275"/>
              <a:gd name="connsiteX3" fmla="*/ 950556 w 1736307"/>
              <a:gd name="connsiteY3" fmla="*/ 528934 h 1565275"/>
              <a:gd name="connsiteX4" fmla="*/ 1647407 w 1736307"/>
              <a:gd name="connsiteY4" fmla="*/ 289719 h 1565275"/>
              <a:gd name="connsiteX5" fmla="*/ 1094871 w 1736307"/>
              <a:gd name="connsiteY5" fmla="*/ 782638 h 1565275"/>
              <a:gd name="connsiteX6" fmla="*/ 1736307 w 1736307"/>
              <a:gd name="connsiteY6" fmla="*/ 1399381 h 1565275"/>
              <a:gd name="connsiteX7" fmla="*/ 950556 w 1736307"/>
              <a:gd name="connsiteY7" fmla="*/ 1036341 h 1565275"/>
              <a:gd name="connsiteX8" fmla="*/ 860216 w 1736307"/>
              <a:gd name="connsiteY8" fmla="*/ 1565275 h 1565275"/>
              <a:gd name="connsiteX9" fmla="*/ 661926 w 1736307"/>
              <a:gd name="connsiteY9" fmla="*/ 1036341 h 1565275"/>
              <a:gd name="connsiteX10" fmla="*/ 73025 w 1736307"/>
              <a:gd name="connsiteY10" fmla="*/ 1351756 h 1565275"/>
              <a:gd name="connsiteX11" fmla="*/ 517611 w 1736307"/>
              <a:gd name="connsiteY11" fmla="*/ 782638 h 1565275"/>
              <a:gd name="connsiteX12" fmla="*/ 0 w 1736307"/>
              <a:gd name="connsiteY12" fmla="*/ 184944 h 1565275"/>
              <a:gd name="connsiteX0" fmla="*/ 0 w 1736307"/>
              <a:gd name="connsiteY0" fmla="*/ 184944 h 1565275"/>
              <a:gd name="connsiteX1" fmla="*/ 661926 w 1736307"/>
              <a:gd name="connsiteY1" fmla="*/ 528934 h 1565275"/>
              <a:gd name="connsiteX2" fmla="*/ 841166 w 1736307"/>
              <a:gd name="connsiteY2" fmla="*/ 0 h 1565275"/>
              <a:gd name="connsiteX3" fmla="*/ 950556 w 1736307"/>
              <a:gd name="connsiteY3" fmla="*/ 528934 h 1565275"/>
              <a:gd name="connsiteX4" fmla="*/ 1361657 w 1736307"/>
              <a:gd name="connsiteY4" fmla="*/ 365919 h 1565275"/>
              <a:gd name="connsiteX5" fmla="*/ 1094871 w 1736307"/>
              <a:gd name="connsiteY5" fmla="*/ 782638 h 1565275"/>
              <a:gd name="connsiteX6" fmla="*/ 1736307 w 1736307"/>
              <a:gd name="connsiteY6" fmla="*/ 1399381 h 1565275"/>
              <a:gd name="connsiteX7" fmla="*/ 950556 w 1736307"/>
              <a:gd name="connsiteY7" fmla="*/ 1036341 h 1565275"/>
              <a:gd name="connsiteX8" fmla="*/ 860216 w 1736307"/>
              <a:gd name="connsiteY8" fmla="*/ 1565275 h 1565275"/>
              <a:gd name="connsiteX9" fmla="*/ 661926 w 1736307"/>
              <a:gd name="connsiteY9" fmla="*/ 1036341 h 1565275"/>
              <a:gd name="connsiteX10" fmla="*/ 73025 w 1736307"/>
              <a:gd name="connsiteY10" fmla="*/ 1351756 h 1565275"/>
              <a:gd name="connsiteX11" fmla="*/ 517611 w 1736307"/>
              <a:gd name="connsiteY11" fmla="*/ 782638 h 1565275"/>
              <a:gd name="connsiteX12" fmla="*/ 0 w 1736307"/>
              <a:gd name="connsiteY12" fmla="*/ 184944 h 15652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736307" h="1565275">
                <a:moveTo>
                  <a:pt x="0" y="184944"/>
                </a:moveTo>
                <a:lnTo>
                  <a:pt x="661926" y="528934"/>
                </a:lnTo>
                <a:lnTo>
                  <a:pt x="841166" y="0"/>
                </a:lnTo>
                <a:lnTo>
                  <a:pt x="950556" y="528934"/>
                </a:lnTo>
                <a:lnTo>
                  <a:pt x="1361657" y="365919"/>
                </a:lnTo>
                <a:lnTo>
                  <a:pt x="1094871" y="782638"/>
                </a:lnTo>
                <a:lnTo>
                  <a:pt x="1736307" y="1399381"/>
                </a:lnTo>
                <a:lnTo>
                  <a:pt x="950556" y="1036341"/>
                </a:lnTo>
                <a:lnTo>
                  <a:pt x="860216" y="1565275"/>
                </a:lnTo>
                <a:lnTo>
                  <a:pt x="661926" y="1036341"/>
                </a:lnTo>
                <a:lnTo>
                  <a:pt x="73025" y="1351756"/>
                </a:lnTo>
                <a:lnTo>
                  <a:pt x="517611" y="782638"/>
                </a:lnTo>
                <a:lnTo>
                  <a:pt x="0" y="184944"/>
                </a:lnTo>
                <a:close/>
              </a:path>
            </a:pathLst>
          </a:custGeom>
          <a:solidFill>
            <a:srgbClr val="EED301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65" name="十字星 464"/>
          <p:cNvSpPr/>
          <p:nvPr/>
        </p:nvSpPr>
        <p:spPr>
          <a:xfrm rot="18653403">
            <a:off x="2953087" y="1590150"/>
            <a:ext cx="140069" cy="178056"/>
          </a:xfrm>
          <a:prstGeom prst="star4">
            <a:avLst/>
          </a:prstGeom>
          <a:solidFill>
            <a:srgbClr val="EED301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67" name="六角星 201"/>
          <p:cNvSpPr/>
          <p:nvPr/>
        </p:nvSpPr>
        <p:spPr>
          <a:xfrm>
            <a:off x="2651371" y="3249481"/>
            <a:ext cx="233251" cy="221162"/>
          </a:xfrm>
          <a:custGeom>
            <a:avLst/>
            <a:gdLst>
              <a:gd name="connsiteX0" fmla="*/ 0 w 1682332"/>
              <a:gd name="connsiteY0" fmla="*/ 492919 h 1971675"/>
              <a:gd name="connsiteX1" fmla="*/ 696851 w 1682332"/>
              <a:gd name="connsiteY1" fmla="*/ 732134 h 1971675"/>
              <a:gd name="connsiteX2" fmla="*/ 841166 w 1682332"/>
              <a:gd name="connsiteY2" fmla="*/ 0 h 1971675"/>
              <a:gd name="connsiteX3" fmla="*/ 985481 w 1682332"/>
              <a:gd name="connsiteY3" fmla="*/ 732134 h 1971675"/>
              <a:gd name="connsiteX4" fmla="*/ 1682332 w 1682332"/>
              <a:gd name="connsiteY4" fmla="*/ 492919 h 1971675"/>
              <a:gd name="connsiteX5" fmla="*/ 1129796 w 1682332"/>
              <a:gd name="connsiteY5" fmla="*/ 985838 h 1971675"/>
              <a:gd name="connsiteX6" fmla="*/ 1682332 w 1682332"/>
              <a:gd name="connsiteY6" fmla="*/ 1478756 h 1971675"/>
              <a:gd name="connsiteX7" fmla="*/ 985481 w 1682332"/>
              <a:gd name="connsiteY7" fmla="*/ 1239541 h 1971675"/>
              <a:gd name="connsiteX8" fmla="*/ 841166 w 1682332"/>
              <a:gd name="connsiteY8" fmla="*/ 1971675 h 1971675"/>
              <a:gd name="connsiteX9" fmla="*/ 696851 w 1682332"/>
              <a:gd name="connsiteY9" fmla="*/ 1239541 h 1971675"/>
              <a:gd name="connsiteX10" fmla="*/ 0 w 1682332"/>
              <a:gd name="connsiteY10" fmla="*/ 1478756 h 1971675"/>
              <a:gd name="connsiteX11" fmla="*/ 552536 w 1682332"/>
              <a:gd name="connsiteY11" fmla="*/ 985838 h 1971675"/>
              <a:gd name="connsiteX12" fmla="*/ 0 w 1682332"/>
              <a:gd name="connsiteY12" fmla="*/ 492919 h 1971675"/>
              <a:gd name="connsiteX0" fmla="*/ 0 w 1682332"/>
              <a:gd name="connsiteY0" fmla="*/ 289719 h 1768475"/>
              <a:gd name="connsiteX1" fmla="*/ 696851 w 1682332"/>
              <a:gd name="connsiteY1" fmla="*/ 528934 h 1768475"/>
              <a:gd name="connsiteX2" fmla="*/ 876091 w 1682332"/>
              <a:gd name="connsiteY2" fmla="*/ 0 h 1768475"/>
              <a:gd name="connsiteX3" fmla="*/ 985481 w 1682332"/>
              <a:gd name="connsiteY3" fmla="*/ 528934 h 1768475"/>
              <a:gd name="connsiteX4" fmla="*/ 1682332 w 1682332"/>
              <a:gd name="connsiteY4" fmla="*/ 289719 h 1768475"/>
              <a:gd name="connsiteX5" fmla="*/ 1129796 w 1682332"/>
              <a:gd name="connsiteY5" fmla="*/ 782638 h 1768475"/>
              <a:gd name="connsiteX6" fmla="*/ 1682332 w 1682332"/>
              <a:gd name="connsiteY6" fmla="*/ 1275556 h 1768475"/>
              <a:gd name="connsiteX7" fmla="*/ 985481 w 1682332"/>
              <a:gd name="connsiteY7" fmla="*/ 1036341 h 1768475"/>
              <a:gd name="connsiteX8" fmla="*/ 841166 w 1682332"/>
              <a:gd name="connsiteY8" fmla="*/ 1768475 h 1768475"/>
              <a:gd name="connsiteX9" fmla="*/ 696851 w 1682332"/>
              <a:gd name="connsiteY9" fmla="*/ 1036341 h 1768475"/>
              <a:gd name="connsiteX10" fmla="*/ 0 w 1682332"/>
              <a:gd name="connsiteY10" fmla="*/ 1275556 h 1768475"/>
              <a:gd name="connsiteX11" fmla="*/ 552536 w 1682332"/>
              <a:gd name="connsiteY11" fmla="*/ 782638 h 1768475"/>
              <a:gd name="connsiteX12" fmla="*/ 0 w 1682332"/>
              <a:gd name="connsiteY12" fmla="*/ 289719 h 1768475"/>
              <a:gd name="connsiteX0" fmla="*/ 0 w 1682332"/>
              <a:gd name="connsiteY0" fmla="*/ 289719 h 1768475"/>
              <a:gd name="connsiteX1" fmla="*/ 696851 w 1682332"/>
              <a:gd name="connsiteY1" fmla="*/ 528934 h 1768475"/>
              <a:gd name="connsiteX2" fmla="*/ 876091 w 1682332"/>
              <a:gd name="connsiteY2" fmla="*/ 0 h 1768475"/>
              <a:gd name="connsiteX3" fmla="*/ 985481 w 1682332"/>
              <a:gd name="connsiteY3" fmla="*/ 528934 h 1768475"/>
              <a:gd name="connsiteX4" fmla="*/ 1682332 w 1682332"/>
              <a:gd name="connsiteY4" fmla="*/ 289719 h 1768475"/>
              <a:gd name="connsiteX5" fmla="*/ 1129796 w 1682332"/>
              <a:gd name="connsiteY5" fmla="*/ 782638 h 1768475"/>
              <a:gd name="connsiteX6" fmla="*/ 1682332 w 1682332"/>
              <a:gd name="connsiteY6" fmla="*/ 1275556 h 1768475"/>
              <a:gd name="connsiteX7" fmla="*/ 985481 w 1682332"/>
              <a:gd name="connsiteY7" fmla="*/ 1036341 h 1768475"/>
              <a:gd name="connsiteX8" fmla="*/ 841166 w 1682332"/>
              <a:gd name="connsiteY8" fmla="*/ 1768475 h 1768475"/>
              <a:gd name="connsiteX9" fmla="*/ 696851 w 1682332"/>
              <a:gd name="connsiteY9" fmla="*/ 1036341 h 1768475"/>
              <a:gd name="connsiteX10" fmla="*/ 107950 w 1682332"/>
              <a:gd name="connsiteY10" fmla="*/ 1351756 h 1768475"/>
              <a:gd name="connsiteX11" fmla="*/ 552536 w 1682332"/>
              <a:gd name="connsiteY11" fmla="*/ 782638 h 1768475"/>
              <a:gd name="connsiteX12" fmla="*/ 0 w 1682332"/>
              <a:gd name="connsiteY12" fmla="*/ 289719 h 1768475"/>
              <a:gd name="connsiteX0" fmla="*/ 0 w 1682332"/>
              <a:gd name="connsiteY0" fmla="*/ 289719 h 1565275"/>
              <a:gd name="connsiteX1" fmla="*/ 696851 w 1682332"/>
              <a:gd name="connsiteY1" fmla="*/ 528934 h 1565275"/>
              <a:gd name="connsiteX2" fmla="*/ 876091 w 1682332"/>
              <a:gd name="connsiteY2" fmla="*/ 0 h 1565275"/>
              <a:gd name="connsiteX3" fmla="*/ 985481 w 1682332"/>
              <a:gd name="connsiteY3" fmla="*/ 528934 h 1565275"/>
              <a:gd name="connsiteX4" fmla="*/ 1682332 w 1682332"/>
              <a:gd name="connsiteY4" fmla="*/ 289719 h 1565275"/>
              <a:gd name="connsiteX5" fmla="*/ 1129796 w 1682332"/>
              <a:gd name="connsiteY5" fmla="*/ 782638 h 1565275"/>
              <a:gd name="connsiteX6" fmla="*/ 1682332 w 1682332"/>
              <a:gd name="connsiteY6" fmla="*/ 1275556 h 1565275"/>
              <a:gd name="connsiteX7" fmla="*/ 985481 w 1682332"/>
              <a:gd name="connsiteY7" fmla="*/ 1036341 h 1565275"/>
              <a:gd name="connsiteX8" fmla="*/ 895141 w 1682332"/>
              <a:gd name="connsiteY8" fmla="*/ 1565275 h 1565275"/>
              <a:gd name="connsiteX9" fmla="*/ 696851 w 1682332"/>
              <a:gd name="connsiteY9" fmla="*/ 1036341 h 1565275"/>
              <a:gd name="connsiteX10" fmla="*/ 107950 w 1682332"/>
              <a:gd name="connsiteY10" fmla="*/ 1351756 h 1565275"/>
              <a:gd name="connsiteX11" fmla="*/ 552536 w 1682332"/>
              <a:gd name="connsiteY11" fmla="*/ 782638 h 1565275"/>
              <a:gd name="connsiteX12" fmla="*/ 0 w 1682332"/>
              <a:gd name="connsiteY12" fmla="*/ 289719 h 1565275"/>
              <a:gd name="connsiteX0" fmla="*/ 0 w 1771232"/>
              <a:gd name="connsiteY0" fmla="*/ 289719 h 1565275"/>
              <a:gd name="connsiteX1" fmla="*/ 696851 w 1771232"/>
              <a:gd name="connsiteY1" fmla="*/ 528934 h 1565275"/>
              <a:gd name="connsiteX2" fmla="*/ 876091 w 1771232"/>
              <a:gd name="connsiteY2" fmla="*/ 0 h 1565275"/>
              <a:gd name="connsiteX3" fmla="*/ 985481 w 1771232"/>
              <a:gd name="connsiteY3" fmla="*/ 528934 h 1565275"/>
              <a:gd name="connsiteX4" fmla="*/ 1682332 w 1771232"/>
              <a:gd name="connsiteY4" fmla="*/ 289719 h 1565275"/>
              <a:gd name="connsiteX5" fmla="*/ 1129796 w 1771232"/>
              <a:gd name="connsiteY5" fmla="*/ 782638 h 1565275"/>
              <a:gd name="connsiteX6" fmla="*/ 1771232 w 1771232"/>
              <a:gd name="connsiteY6" fmla="*/ 1399381 h 1565275"/>
              <a:gd name="connsiteX7" fmla="*/ 985481 w 1771232"/>
              <a:gd name="connsiteY7" fmla="*/ 1036341 h 1565275"/>
              <a:gd name="connsiteX8" fmla="*/ 895141 w 1771232"/>
              <a:gd name="connsiteY8" fmla="*/ 1565275 h 1565275"/>
              <a:gd name="connsiteX9" fmla="*/ 696851 w 1771232"/>
              <a:gd name="connsiteY9" fmla="*/ 1036341 h 1565275"/>
              <a:gd name="connsiteX10" fmla="*/ 107950 w 1771232"/>
              <a:gd name="connsiteY10" fmla="*/ 1351756 h 1565275"/>
              <a:gd name="connsiteX11" fmla="*/ 552536 w 1771232"/>
              <a:gd name="connsiteY11" fmla="*/ 782638 h 1565275"/>
              <a:gd name="connsiteX12" fmla="*/ 0 w 1771232"/>
              <a:gd name="connsiteY12" fmla="*/ 289719 h 1565275"/>
              <a:gd name="connsiteX0" fmla="*/ 0 w 1736307"/>
              <a:gd name="connsiteY0" fmla="*/ 184944 h 1565275"/>
              <a:gd name="connsiteX1" fmla="*/ 661926 w 1736307"/>
              <a:gd name="connsiteY1" fmla="*/ 528934 h 1565275"/>
              <a:gd name="connsiteX2" fmla="*/ 841166 w 1736307"/>
              <a:gd name="connsiteY2" fmla="*/ 0 h 1565275"/>
              <a:gd name="connsiteX3" fmla="*/ 950556 w 1736307"/>
              <a:gd name="connsiteY3" fmla="*/ 528934 h 1565275"/>
              <a:gd name="connsiteX4" fmla="*/ 1647407 w 1736307"/>
              <a:gd name="connsiteY4" fmla="*/ 289719 h 1565275"/>
              <a:gd name="connsiteX5" fmla="*/ 1094871 w 1736307"/>
              <a:gd name="connsiteY5" fmla="*/ 782638 h 1565275"/>
              <a:gd name="connsiteX6" fmla="*/ 1736307 w 1736307"/>
              <a:gd name="connsiteY6" fmla="*/ 1399381 h 1565275"/>
              <a:gd name="connsiteX7" fmla="*/ 950556 w 1736307"/>
              <a:gd name="connsiteY7" fmla="*/ 1036341 h 1565275"/>
              <a:gd name="connsiteX8" fmla="*/ 860216 w 1736307"/>
              <a:gd name="connsiteY8" fmla="*/ 1565275 h 1565275"/>
              <a:gd name="connsiteX9" fmla="*/ 661926 w 1736307"/>
              <a:gd name="connsiteY9" fmla="*/ 1036341 h 1565275"/>
              <a:gd name="connsiteX10" fmla="*/ 73025 w 1736307"/>
              <a:gd name="connsiteY10" fmla="*/ 1351756 h 1565275"/>
              <a:gd name="connsiteX11" fmla="*/ 517611 w 1736307"/>
              <a:gd name="connsiteY11" fmla="*/ 782638 h 1565275"/>
              <a:gd name="connsiteX12" fmla="*/ 0 w 1736307"/>
              <a:gd name="connsiteY12" fmla="*/ 184944 h 1565275"/>
              <a:gd name="connsiteX0" fmla="*/ 0 w 1736307"/>
              <a:gd name="connsiteY0" fmla="*/ 184944 h 1565275"/>
              <a:gd name="connsiteX1" fmla="*/ 661926 w 1736307"/>
              <a:gd name="connsiteY1" fmla="*/ 528934 h 1565275"/>
              <a:gd name="connsiteX2" fmla="*/ 841166 w 1736307"/>
              <a:gd name="connsiteY2" fmla="*/ 0 h 1565275"/>
              <a:gd name="connsiteX3" fmla="*/ 950556 w 1736307"/>
              <a:gd name="connsiteY3" fmla="*/ 528934 h 1565275"/>
              <a:gd name="connsiteX4" fmla="*/ 1361657 w 1736307"/>
              <a:gd name="connsiteY4" fmla="*/ 365919 h 1565275"/>
              <a:gd name="connsiteX5" fmla="*/ 1094871 w 1736307"/>
              <a:gd name="connsiteY5" fmla="*/ 782638 h 1565275"/>
              <a:gd name="connsiteX6" fmla="*/ 1736307 w 1736307"/>
              <a:gd name="connsiteY6" fmla="*/ 1399381 h 1565275"/>
              <a:gd name="connsiteX7" fmla="*/ 950556 w 1736307"/>
              <a:gd name="connsiteY7" fmla="*/ 1036341 h 1565275"/>
              <a:gd name="connsiteX8" fmla="*/ 860216 w 1736307"/>
              <a:gd name="connsiteY8" fmla="*/ 1565275 h 1565275"/>
              <a:gd name="connsiteX9" fmla="*/ 661926 w 1736307"/>
              <a:gd name="connsiteY9" fmla="*/ 1036341 h 1565275"/>
              <a:gd name="connsiteX10" fmla="*/ 73025 w 1736307"/>
              <a:gd name="connsiteY10" fmla="*/ 1351756 h 1565275"/>
              <a:gd name="connsiteX11" fmla="*/ 517611 w 1736307"/>
              <a:gd name="connsiteY11" fmla="*/ 782638 h 1565275"/>
              <a:gd name="connsiteX12" fmla="*/ 0 w 1736307"/>
              <a:gd name="connsiteY12" fmla="*/ 184944 h 15652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736307" h="1565275">
                <a:moveTo>
                  <a:pt x="0" y="184944"/>
                </a:moveTo>
                <a:lnTo>
                  <a:pt x="661926" y="528934"/>
                </a:lnTo>
                <a:lnTo>
                  <a:pt x="841166" y="0"/>
                </a:lnTo>
                <a:lnTo>
                  <a:pt x="950556" y="528934"/>
                </a:lnTo>
                <a:lnTo>
                  <a:pt x="1361657" y="365919"/>
                </a:lnTo>
                <a:lnTo>
                  <a:pt x="1094871" y="782638"/>
                </a:lnTo>
                <a:lnTo>
                  <a:pt x="1736307" y="1399381"/>
                </a:lnTo>
                <a:lnTo>
                  <a:pt x="950556" y="1036341"/>
                </a:lnTo>
                <a:lnTo>
                  <a:pt x="860216" y="1565275"/>
                </a:lnTo>
                <a:lnTo>
                  <a:pt x="661926" y="1036341"/>
                </a:lnTo>
                <a:lnTo>
                  <a:pt x="73025" y="1351756"/>
                </a:lnTo>
                <a:lnTo>
                  <a:pt x="517611" y="782638"/>
                </a:lnTo>
                <a:lnTo>
                  <a:pt x="0" y="184944"/>
                </a:lnTo>
                <a:close/>
              </a:path>
            </a:pathLst>
          </a:custGeom>
          <a:solidFill>
            <a:srgbClr val="EED301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68" name="六角星 201"/>
          <p:cNvSpPr/>
          <p:nvPr/>
        </p:nvSpPr>
        <p:spPr>
          <a:xfrm>
            <a:off x="3854649" y="5861082"/>
            <a:ext cx="265372" cy="251619"/>
          </a:xfrm>
          <a:custGeom>
            <a:avLst/>
            <a:gdLst>
              <a:gd name="connsiteX0" fmla="*/ 0 w 1682332"/>
              <a:gd name="connsiteY0" fmla="*/ 492919 h 1971675"/>
              <a:gd name="connsiteX1" fmla="*/ 696851 w 1682332"/>
              <a:gd name="connsiteY1" fmla="*/ 732134 h 1971675"/>
              <a:gd name="connsiteX2" fmla="*/ 841166 w 1682332"/>
              <a:gd name="connsiteY2" fmla="*/ 0 h 1971675"/>
              <a:gd name="connsiteX3" fmla="*/ 985481 w 1682332"/>
              <a:gd name="connsiteY3" fmla="*/ 732134 h 1971675"/>
              <a:gd name="connsiteX4" fmla="*/ 1682332 w 1682332"/>
              <a:gd name="connsiteY4" fmla="*/ 492919 h 1971675"/>
              <a:gd name="connsiteX5" fmla="*/ 1129796 w 1682332"/>
              <a:gd name="connsiteY5" fmla="*/ 985838 h 1971675"/>
              <a:gd name="connsiteX6" fmla="*/ 1682332 w 1682332"/>
              <a:gd name="connsiteY6" fmla="*/ 1478756 h 1971675"/>
              <a:gd name="connsiteX7" fmla="*/ 985481 w 1682332"/>
              <a:gd name="connsiteY7" fmla="*/ 1239541 h 1971675"/>
              <a:gd name="connsiteX8" fmla="*/ 841166 w 1682332"/>
              <a:gd name="connsiteY8" fmla="*/ 1971675 h 1971675"/>
              <a:gd name="connsiteX9" fmla="*/ 696851 w 1682332"/>
              <a:gd name="connsiteY9" fmla="*/ 1239541 h 1971675"/>
              <a:gd name="connsiteX10" fmla="*/ 0 w 1682332"/>
              <a:gd name="connsiteY10" fmla="*/ 1478756 h 1971675"/>
              <a:gd name="connsiteX11" fmla="*/ 552536 w 1682332"/>
              <a:gd name="connsiteY11" fmla="*/ 985838 h 1971675"/>
              <a:gd name="connsiteX12" fmla="*/ 0 w 1682332"/>
              <a:gd name="connsiteY12" fmla="*/ 492919 h 1971675"/>
              <a:gd name="connsiteX0" fmla="*/ 0 w 1682332"/>
              <a:gd name="connsiteY0" fmla="*/ 289719 h 1768475"/>
              <a:gd name="connsiteX1" fmla="*/ 696851 w 1682332"/>
              <a:gd name="connsiteY1" fmla="*/ 528934 h 1768475"/>
              <a:gd name="connsiteX2" fmla="*/ 876091 w 1682332"/>
              <a:gd name="connsiteY2" fmla="*/ 0 h 1768475"/>
              <a:gd name="connsiteX3" fmla="*/ 985481 w 1682332"/>
              <a:gd name="connsiteY3" fmla="*/ 528934 h 1768475"/>
              <a:gd name="connsiteX4" fmla="*/ 1682332 w 1682332"/>
              <a:gd name="connsiteY4" fmla="*/ 289719 h 1768475"/>
              <a:gd name="connsiteX5" fmla="*/ 1129796 w 1682332"/>
              <a:gd name="connsiteY5" fmla="*/ 782638 h 1768475"/>
              <a:gd name="connsiteX6" fmla="*/ 1682332 w 1682332"/>
              <a:gd name="connsiteY6" fmla="*/ 1275556 h 1768475"/>
              <a:gd name="connsiteX7" fmla="*/ 985481 w 1682332"/>
              <a:gd name="connsiteY7" fmla="*/ 1036341 h 1768475"/>
              <a:gd name="connsiteX8" fmla="*/ 841166 w 1682332"/>
              <a:gd name="connsiteY8" fmla="*/ 1768475 h 1768475"/>
              <a:gd name="connsiteX9" fmla="*/ 696851 w 1682332"/>
              <a:gd name="connsiteY9" fmla="*/ 1036341 h 1768475"/>
              <a:gd name="connsiteX10" fmla="*/ 0 w 1682332"/>
              <a:gd name="connsiteY10" fmla="*/ 1275556 h 1768475"/>
              <a:gd name="connsiteX11" fmla="*/ 552536 w 1682332"/>
              <a:gd name="connsiteY11" fmla="*/ 782638 h 1768475"/>
              <a:gd name="connsiteX12" fmla="*/ 0 w 1682332"/>
              <a:gd name="connsiteY12" fmla="*/ 289719 h 1768475"/>
              <a:gd name="connsiteX0" fmla="*/ 0 w 1682332"/>
              <a:gd name="connsiteY0" fmla="*/ 289719 h 1768475"/>
              <a:gd name="connsiteX1" fmla="*/ 696851 w 1682332"/>
              <a:gd name="connsiteY1" fmla="*/ 528934 h 1768475"/>
              <a:gd name="connsiteX2" fmla="*/ 876091 w 1682332"/>
              <a:gd name="connsiteY2" fmla="*/ 0 h 1768475"/>
              <a:gd name="connsiteX3" fmla="*/ 985481 w 1682332"/>
              <a:gd name="connsiteY3" fmla="*/ 528934 h 1768475"/>
              <a:gd name="connsiteX4" fmla="*/ 1682332 w 1682332"/>
              <a:gd name="connsiteY4" fmla="*/ 289719 h 1768475"/>
              <a:gd name="connsiteX5" fmla="*/ 1129796 w 1682332"/>
              <a:gd name="connsiteY5" fmla="*/ 782638 h 1768475"/>
              <a:gd name="connsiteX6" fmla="*/ 1682332 w 1682332"/>
              <a:gd name="connsiteY6" fmla="*/ 1275556 h 1768475"/>
              <a:gd name="connsiteX7" fmla="*/ 985481 w 1682332"/>
              <a:gd name="connsiteY7" fmla="*/ 1036341 h 1768475"/>
              <a:gd name="connsiteX8" fmla="*/ 841166 w 1682332"/>
              <a:gd name="connsiteY8" fmla="*/ 1768475 h 1768475"/>
              <a:gd name="connsiteX9" fmla="*/ 696851 w 1682332"/>
              <a:gd name="connsiteY9" fmla="*/ 1036341 h 1768475"/>
              <a:gd name="connsiteX10" fmla="*/ 107950 w 1682332"/>
              <a:gd name="connsiteY10" fmla="*/ 1351756 h 1768475"/>
              <a:gd name="connsiteX11" fmla="*/ 552536 w 1682332"/>
              <a:gd name="connsiteY11" fmla="*/ 782638 h 1768475"/>
              <a:gd name="connsiteX12" fmla="*/ 0 w 1682332"/>
              <a:gd name="connsiteY12" fmla="*/ 289719 h 1768475"/>
              <a:gd name="connsiteX0" fmla="*/ 0 w 1682332"/>
              <a:gd name="connsiteY0" fmla="*/ 289719 h 1565275"/>
              <a:gd name="connsiteX1" fmla="*/ 696851 w 1682332"/>
              <a:gd name="connsiteY1" fmla="*/ 528934 h 1565275"/>
              <a:gd name="connsiteX2" fmla="*/ 876091 w 1682332"/>
              <a:gd name="connsiteY2" fmla="*/ 0 h 1565275"/>
              <a:gd name="connsiteX3" fmla="*/ 985481 w 1682332"/>
              <a:gd name="connsiteY3" fmla="*/ 528934 h 1565275"/>
              <a:gd name="connsiteX4" fmla="*/ 1682332 w 1682332"/>
              <a:gd name="connsiteY4" fmla="*/ 289719 h 1565275"/>
              <a:gd name="connsiteX5" fmla="*/ 1129796 w 1682332"/>
              <a:gd name="connsiteY5" fmla="*/ 782638 h 1565275"/>
              <a:gd name="connsiteX6" fmla="*/ 1682332 w 1682332"/>
              <a:gd name="connsiteY6" fmla="*/ 1275556 h 1565275"/>
              <a:gd name="connsiteX7" fmla="*/ 985481 w 1682332"/>
              <a:gd name="connsiteY7" fmla="*/ 1036341 h 1565275"/>
              <a:gd name="connsiteX8" fmla="*/ 895141 w 1682332"/>
              <a:gd name="connsiteY8" fmla="*/ 1565275 h 1565275"/>
              <a:gd name="connsiteX9" fmla="*/ 696851 w 1682332"/>
              <a:gd name="connsiteY9" fmla="*/ 1036341 h 1565275"/>
              <a:gd name="connsiteX10" fmla="*/ 107950 w 1682332"/>
              <a:gd name="connsiteY10" fmla="*/ 1351756 h 1565275"/>
              <a:gd name="connsiteX11" fmla="*/ 552536 w 1682332"/>
              <a:gd name="connsiteY11" fmla="*/ 782638 h 1565275"/>
              <a:gd name="connsiteX12" fmla="*/ 0 w 1682332"/>
              <a:gd name="connsiteY12" fmla="*/ 289719 h 1565275"/>
              <a:gd name="connsiteX0" fmla="*/ 0 w 1771232"/>
              <a:gd name="connsiteY0" fmla="*/ 289719 h 1565275"/>
              <a:gd name="connsiteX1" fmla="*/ 696851 w 1771232"/>
              <a:gd name="connsiteY1" fmla="*/ 528934 h 1565275"/>
              <a:gd name="connsiteX2" fmla="*/ 876091 w 1771232"/>
              <a:gd name="connsiteY2" fmla="*/ 0 h 1565275"/>
              <a:gd name="connsiteX3" fmla="*/ 985481 w 1771232"/>
              <a:gd name="connsiteY3" fmla="*/ 528934 h 1565275"/>
              <a:gd name="connsiteX4" fmla="*/ 1682332 w 1771232"/>
              <a:gd name="connsiteY4" fmla="*/ 289719 h 1565275"/>
              <a:gd name="connsiteX5" fmla="*/ 1129796 w 1771232"/>
              <a:gd name="connsiteY5" fmla="*/ 782638 h 1565275"/>
              <a:gd name="connsiteX6" fmla="*/ 1771232 w 1771232"/>
              <a:gd name="connsiteY6" fmla="*/ 1399381 h 1565275"/>
              <a:gd name="connsiteX7" fmla="*/ 985481 w 1771232"/>
              <a:gd name="connsiteY7" fmla="*/ 1036341 h 1565275"/>
              <a:gd name="connsiteX8" fmla="*/ 895141 w 1771232"/>
              <a:gd name="connsiteY8" fmla="*/ 1565275 h 1565275"/>
              <a:gd name="connsiteX9" fmla="*/ 696851 w 1771232"/>
              <a:gd name="connsiteY9" fmla="*/ 1036341 h 1565275"/>
              <a:gd name="connsiteX10" fmla="*/ 107950 w 1771232"/>
              <a:gd name="connsiteY10" fmla="*/ 1351756 h 1565275"/>
              <a:gd name="connsiteX11" fmla="*/ 552536 w 1771232"/>
              <a:gd name="connsiteY11" fmla="*/ 782638 h 1565275"/>
              <a:gd name="connsiteX12" fmla="*/ 0 w 1771232"/>
              <a:gd name="connsiteY12" fmla="*/ 289719 h 1565275"/>
              <a:gd name="connsiteX0" fmla="*/ 0 w 1736307"/>
              <a:gd name="connsiteY0" fmla="*/ 184944 h 1565275"/>
              <a:gd name="connsiteX1" fmla="*/ 661926 w 1736307"/>
              <a:gd name="connsiteY1" fmla="*/ 528934 h 1565275"/>
              <a:gd name="connsiteX2" fmla="*/ 841166 w 1736307"/>
              <a:gd name="connsiteY2" fmla="*/ 0 h 1565275"/>
              <a:gd name="connsiteX3" fmla="*/ 950556 w 1736307"/>
              <a:gd name="connsiteY3" fmla="*/ 528934 h 1565275"/>
              <a:gd name="connsiteX4" fmla="*/ 1647407 w 1736307"/>
              <a:gd name="connsiteY4" fmla="*/ 289719 h 1565275"/>
              <a:gd name="connsiteX5" fmla="*/ 1094871 w 1736307"/>
              <a:gd name="connsiteY5" fmla="*/ 782638 h 1565275"/>
              <a:gd name="connsiteX6" fmla="*/ 1736307 w 1736307"/>
              <a:gd name="connsiteY6" fmla="*/ 1399381 h 1565275"/>
              <a:gd name="connsiteX7" fmla="*/ 950556 w 1736307"/>
              <a:gd name="connsiteY7" fmla="*/ 1036341 h 1565275"/>
              <a:gd name="connsiteX8" fmla="*/ 860216 w 1736307"/>
              <a:gd name="connsiteY8" fmla="*/ 1565275 h 1565275"/>
              <a:gd name="connsiteX9" fmla="*/ 661926 w 1736307"/>
              <a:gd name="connsiteY9" fmla="*/ 1036341 h 1565275"/>
              <a:gd name="connsiteX10" fmla="*/ 73025 w 1736307"/>
              <a:gd name="connsiteY10" fmla="*/ 1351756 h 1565275"/>
              <a:gd name="connsiteX11" fmla="*/ 517611 w 1736307"/>
              <a:gd name="connsiteY11" fmla="*/ 782638 h 1565275"/>
              <a:gd name="connsiteX12" fmla="*/ 0 w 1736307"/>
              <a:gd name="connsiteY12" fmla="*/ 184944 h 1565275"/>
              <a:gd name="connsiteX0" fmla="*/ 0 w 1736307"/>
              <a:gd name="connsiteY0" fmla="*/ 184944 h 1565275"/>
              <a:gd name="connsiteX1" fmla="*/ 661926 w 1736307"/>
              <a:gd name="connsiteY1" fmla="*/ 528934 h 1565275"/>
              <a:gd name="connsiteX2" fmla="*/ 841166 w 1736307"/>
              <a:gd name="connsiteY2" fmla="*/ 0 h 1565275"/>
              <a:gd name="connsiteX3" fmla="*/ 950556 w 1736307"/>
              <a:gd name="connsiteY3" fmla="*/ 528934 h 1565275"/>
              <a:gd name="connsiteX4" fmla="*/ 1361657 w 1736307"/>
              <a:gd name="connsiteY4" fmla="*/ 365919 h 1565275"/>
              <a:gd name="connsiteX5" fmla="*/ 1094871 w 1736307"/>
              <a:gd name="connsiteY5" fmla="*/ 782638 h 1565275"/>
              <a:gd name="connsiteX6" fmla="*/ 1736307 w 1736307"/>
              <a:gd name="connsiteY6" fmla="*/ 1399381 h 1565275"/>
              <a:gd name="connsiteX7" fmla="*/ 950556 w 1736307"/>
              <a:gd name="connsiteY7" fmla="*/ 1036341 h 1565275"/>
              <a:gd name="connsiteX8" fmla="*/ 860216 w 1736307"/>
              <a:gd name="connsiteY8" fmla="*/ 1565275 h 1565275"/>
              <a:gd name="connsiteX9" fmla="*/ 661926 w 1736307"/>
              <a:gd name="connsiteY9" fmla="*/ 1036341 h 1565275"/>
              <a:gd name="connsiteX10" fmla="*/ 73025 w 1736307"/>
              <a:gd name="connsiteY10" fmla="*/ 1351756 h 1565275"/>
              <a:gd name="connsiteX11" fmla="*/ 517611 w 1736307"/>
              <a:gd name="connsiteY11" fmla="*/ 782638 h 1565275"/>
              <a:gd name="connsiteX12" fmla="*/ 0 w 1736307"/>
              <a:gd name="connsiteY12" fmla="*/ 184944 h 15652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736307" h="1565275">
                <a:moveTo>
                  <a:pt x="0" y="184944"/>
                </a:moveTo>
                <a:lnTo>
                  <a:pt x="661926" y="528934"/>
                </a:lnTo>
                <a:lnTo>
                  <a:pt x="841166" y="0"/>
                </a:lnTo>
                <a:lnTo>
                  <a:pt x="950556" y="528934"/>
                </a:lnTo>
                <a:lnTo>
                  <a:pt x="1361657" y="365919"/>
                </a:lnTo>
                <a:lnTo>
                  <a:pt x="1094871" y="782638"/>
                </a:lnTo>
                <a:lnTo>
                  <a:pt x="1736307" y="1399381"/>
                </a:lnTo>
                <a:lnTo>
                  <a:pt x="950556" y="1036341"/>
                </a:lnTo>
                <a:lnTo>
                  <a:pt x="860216" y="1565275"/>
                </a:lnTo>
                <a:lnTo>
                  <a:pt x="661926" y="1036341"/>
                </a:lnTo>
                <a:lnTo>
                  <a:pt x="73025" y="1351756"/>
                </a:lnTo>
                <a:lnTo>
                  <a:pt x="517611" y="782638"/>
                </a:lnTo>
                <a:lnTo>
                  <a:pt x="0" y="184944"/>
                </a:lnTo>
                <a:close/>
              </a:path>
            </a:pathLst>
          </a:custGeom>
          <a:solidFill>
            <a:srgbClr val="EED301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69" name="十字星 468"/>
          <p:cNvSpPr/>
          <p:nvPr/>
        </p:nvSpPr>
        <p:spPr>
          <a:xfrm rot="18653403">
            <a:off x="1808125" y="5514124"/>
            <a:ext cx="140069" cy="178056"/>
          </a:xfrm>
          <a:prstGeom prst="star4">
            <a:avLst/>
          </a:prstGeom>
          <a:solidFill>
            <a:srgbClr val="EED301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79" name="六角星 201"/>
          <p:cNvSpPr/>
          <p:nvPr/>
        </p:nvSpPr>
        <p:spPr>
          <a:xfrm>
            <a:off x="8966715" y="5836207"/>
            <a:ext cx="154634" cy="146619"/>
          </a:xfrm>
          <a:custGeom>
            <a:avLst/>
            <a:gdLst>
              <a:gd name="connsiteX0" fmla="*/ 0 w 1682332"/>
              <a:gd name="connsiteY0" fmla="*/ 492919 h 1971675"/>
              <a:gd name="connsiteX1" fmla="*/ 696851 w 1682332"/>
              <a:gd name="connsiteY1" fmla="*/ 732134 h 1971675"/>
              <a:gd name="connsiteX2" fmla="*/ 841166 w 1682332"/>
              <a:gd name="connsiteY2" fmla="*/ 0 h 1971675"/>
              <a:gd name="connsiteX3" fmla="*/ 985481 w 1682332"/>
              <a:gd name="connsiteY3" fmla="*/ 732134 h 1971675"/>
              <a:gd name="connsiteX4" fmla="*/ 1682332 w 1682332"/>
              <a:gd name="connsiteY4" fmla="*/ 492919 h 1971675"/>
              <a:gd name="connsiteX5" fmla="*/ 1129796 w 1682332"/>
              <a:gd name="connsiteY5" fmla="*/ 985838 h 1971675"/>
              <a:gd name="connsiteX6" fmla="*/ 1682332 w 1682332"/>
              <a:gd name="connsiteY6" fmla="*/ 1478756 h 1971675"/>
              <a:gd name="connsiteX7" fmla="*/ 985481 w 1682332"/>
              <a:gd name="connsiteY7" fmla="*/ 1239541 h 1971675"/>
              <a:gd name="connsiteX8" fmla="*/ 841166 w 1682332"/>
              <a:gd name="connsiteY8" fmla="*/ 1971675 h 1971675"/>
              <a:gd name="connsiteX9" fmla="*/ 696851 w 1682332"/>
              <a:gd name="connsiteY9" fmla="*/ 1239541 h 1971675"/>
              <a:gd name="connsiteX10" fmla="*/ 0 w 1682332"/>
              <a:gd name="connsiteY10" fmla="*/ 1478756 h 1971675"/>
              <a:gd name="connsiteX11" fmla="*/ 552536 w 1682332"/>
              <a:gd name="connsiteY11" fmla="*/ 985838 h 1971675"/>
              <a:gd name="connsiteX12" fmla="*/ 0 w 1682332"/>
              <a:gd name="connsiteY12" fmla="*/ 492919 h 1971675"/>
              <a:gd name="connsiteX0" fmla="*/ 0 w 1682332"/>
              <a:gd name="connsiteY0" fmla="*/ 289719 h 1768475"/>
              <a:gd name="connsiteX1" fmla="*/ 696851 w 1682332"/>
              <a:gd name="connsiteY1" fmla="*/ 528934 h 1768475"/>
              <a:gd name="connsiteX2" fmla="*/ 876091 w 1682332"/>
              <a:gd name="connsiteY2" fmla="*/ 0 h 1768475"/>
              <a:gd name="connsiteX3" fmla="*/ 985481 w 1682332"/>
              <a:gd name="connsiteY3" fmla="*/ 528934 h 1768475"/>
              <a:gd name="connsiteX4" fmla="*/ 1682332 w 1682332"/>
              <a:gd name="connsiteY4" fmla="*/ 289719 h 1768475"/>
              <a:gd name="connsiteX5" fmla="*/ 1129796 w 1682332"/>
              <a:gd name="connsiteY5" fmla="*/ 782638 h 1768475"/>
              <a:gd name="connsiteX6" fmla="*/ 1682332 w 1682332"/>
              <a:gd name="connsiteY6" fmla="*/ 1275556 h 1768475"/>
              <a:gd name="connsiteX7" fmla="*/ 985481 w 1682332"/>
              <a:gd name="connsiteY7" fmla="*/ 1036341 h 1768475"/>
              <a:gd name="connsiteX8" fmla="*/ 841166 w 1682332"/>
              <a:gd name="connsiteY8" fmla="*/ 1768475 h 1768475"/>
              <a:gd name="connsiteX9" fmla="*/ 696851 w 1682332"/>
              <a:gd name="connsiteY9" fmla="*/ 1036341 h 1768475"/>
              <a:gd name="connsiteX10" fmla="*/ 0 w 1682332"/>
              <a:gd name="connsiteY10" fmla="*/ 1275556 h 1768475"/>
              <a:gd name="connsiteX11" fmla="*/ 552536 w 1682332"/>
              <a:gd name="connsiteY11" fmla="*/ 782638 h 1768475"/>
              <a:gd name="connsiteX12" fmla="*/ 0 w 1682332"/>
              <a:gd name="connsiteY12" fmla="*/ 289719 h 1768475"/>
              <a:gd name="connsiteX0" fmla="*/ 0 w 1682332"/>
              <a:gd name="connsiteY0" fmla="*/ 289719 h 1768475"/>
              <a:gd name="connsiteX1" fmla="*/ 696851 w 1682332"/>
              <a:gd name="connsiteY1" fmla="*/ 528934 h 1768475"/>
              <a:gd name="connsiteX2" fmla="*/ 876091 w 1682332"/>
              <a:gd name="connsiteY2" fmla="*/ 0 h 1768475"/>
              <a:gd name="connsiteX3" fmla="*/ 985481 w 1682332"/>
              <a:gd name="connsiteY3" fmla="*/ 528934 h 1768475"/>
              <a:gd name="connsiteX4" fmla="*/ 1682332 w 1682332"/>
              <a:gd name="connsiteY4" fmla="*/ 289719 h 1768475"/>
              <a:gd name="connsiteX5" fmla="*/ 1129796 w 1682332"/>
              <a:gd name="connsiteY5" fmla="*/ 782638 h 1768475"/>
              <a:gd name="connsiteX6" fmla="*/ 1682332 w 1682332"/>
              <a:gd name="connsiteY6" fmla="*/ 1275556 h 1768475"/>
              <a:gd name="connsiteX7" fmla="*/ 985481 w 1682332"/>
              <a:gd name="connsiteY7" fmla="*/ 1036341 h 1768475"/>
              <a:gd name="connsiteX8" fmla="*/ 841166 w 1682332"/>
              <a:gd name="connsiteY8" fmla="*/ 1768475 h 1768475"/>
              <a:gd name="connsiteX9" fmla="*/ 696851 w 1682332"/>
              <a:gd name="connsiteY9" fmla="*/ 1036341 h 1768475"/>
              <a:gd name="connsiteX10" fmla="*/ 107950 w 1682332"/>
              <a:gd name="connsiteY10" fmla="*/ 1351756 h 1768475"/>
              <a:gd name="connsiteX11" fmla="*/ 552536 w 1682332"/>
              <a:gd name="connsiteY11" fmla="*/ 782638 h 1768475"/>
              <a:gd name="connsiteX12" fmla="*/ 0 w 1682332"/>
              <a:gd name="connsiteY12" fmla="*/ 289719 h 1768475"/>
              <a:gd name="connsiteX0" fmla="*/ 0 w 1682332"/>
              <a:gd name="connsiteY0" fmla="*/ 289719 h 1565275"/>
              <a:gd name="connsiteX1" fmla="*/ 696851 w 1682332"/>
              <a:gd name="connsiteY1" fmla="*/ 528934 h 1565275"/>
              <a:gd name="connsiteX2" fmla="*/ 876091 w 1682332"/>
              <a:gd name="connsiteY2" fmla="*/ 0 h 1565275"/>
              <a:gd name="connsiteX3" fmla="*/ 985481 w 1682332"/>
              <a:gd name="connsiteY3" fmla="*/ 528934 h 1565275"/>
              <a:gd name="connsiteX4" fmla="*/ 1682332 w 1682332"/>
              <a:gd name="connsiteY4" fmla="*/ 289719 h 1565275"/>
              <a:gd name="connsiteX5" fmla="*/ 1129796 w 1682332"/>
              <a:gd name="connsiteY5" fmla="*/ 782638 h 1565275"/>
              <a:gd name="connsiteX6" fmla="*/ 1682332 w 1682332"/>
              <a:gd name="connsiteY6" fmla="*/ 1275556 h 1565275"/>
              <a:gd name="connsiteX7" fmla="*/ 985481 w 1682332"/>
              <a:gd name="connsiteY7" fmla="*/ 1036341 h 1565275"/>
              <a:gd name="connsiteX8" fmla="*/ 895141 w 1682332"/>
              <a:gd name="connsiteY8" fmla="*/ 1565275 h 1565275"/>
              <a:gd name="connsiteX9" fmla="*/ 696851 w 1682332"/>
              <a:gd name="connsiteY9" fmla="*/ 1036341 h 1565275"/>
              <a:gd name="connsiteX10" fmla="*/ 107950 w 1682332"/>
              <a:gd name="connsiteY10" fmla="*/ 1351756 h 1565275"/>
              <a:gd name="connsiteX11" fmla="*/ 552536 w 1682332"/>
              <a:gd name="connsiteY11" fmla="*/ 782638 h 1565275"/>
              <a:gd name="connsiteX12" fmla="*/ 0 w 1682332"/>
              <a:gd name="connsiteY12" fmla="*/ 289719 h 1565275"/>
              <a:gd name="connsiteX0" fmla="*/ 0 w 1771232"/>
              <a:gd name="connsiteY0" fmla="*/ 289719 h 1565275"/>
              <a:gd name="connsiteX1" fmla="*/ 696851 w 1771232"/>
              <a:gd name="connsiteY1" fmla="*/ 528934 h 1565275"/>
              <a:gd name="connsiteX2" fmla="*/ 876091 w 1771232"/>
              <a:gd name="connsiteY2" fmla="*/ 0 h 1565275"/>
              <a:gd name="connsiteX3" fmla="*/ 985481 w 1771232"/>
              <a:gd name="connsiteY3" fmla="*/ 528934 h 1565275"/>
              <a:gd name="connsiteX4" fmla="*/ 1682332 w 1771232"/>
              <a:gd name="connsiteY4" fmla="*/ 289719 h 1565275"/>
              <a:gd name="connsiteX5" fmla="*/ 1129796 w 1771232"/>
              <a:gd name="connsiteY5" fmla="*/ 782638 h 1565275"/>
              <a:gd name="connsiteX6" fmla="*/ 1771232 w 1771232"/>
              <a:gd name="connsiteY6" fmla="*/ 1399381 h 1565275"/>
              <a:gd name="connsiteX7" fmla="*/ 985481 w 1771232"/>
              <a:gd name="connsiteY7" fmla="*/ 1036341 h 1565275"/>
              <a:gd name="connsiteX8" fmla="*/ 895141 w 1771232"/>
              <a:gd name="connsiteY8" fmla="*/ 1565275 h 1565275"/>
              <a:gd name="connsiteX9" fmla="*/ 696851 w 1771232"/>
              <a:gd name="connsiteY9" fmla="*/ 1036341 h 1565275"/>
              <a:gd name="connsiteX10" fmla="*/ 107950 w 1771232"/>
              <a:gd name="connsiteY10" fmla="*/ 1351756 h 1565275"/>
              <a:gd name="connsiteX11" fmla="*/ 552536 w 1771232"/>
              <a:gd name="connsiteY11" fmla="*/ 782638 h 1565275"/>
              <a:gd name="connsiteX12" fmla="*/ 0 w 1771232"/>
              <a:gd name="connsiteY12" fmla="*/ 289719 h 1565275"/>
              <a:gd name="connsiteX0" fmla="*/ 0 w 1736307"/>
              <a:gd name="connsiteY0" fmla="*/ 184944 h 1565275"/>
              <a:gd name="connsiteX1" fmla="*/ 661926 w 1736307"/>
              <a:gd name="connsiteY1" fmla="*/ 528934 h 1565275"/>
              <a:gd name="connsiteX2" fmla="*/ 841166 w 1736307"/>
              <a:gd name="connsiteY2" fmla="*/ 0 h 1565275"/>
              <a:gd name="connsiteX3" fmla="*/ 950556 w 1736307"/>
              <a:gd name="connsiteY3" fmla="*/ 528934 h 1565275"/>
              <a:gd name="connsiteX4" fmla="*/ 1647407 w 1736307"/>
              <a:gd name="connsiteY4" fmla="*/ 289719 h 1565275"/>
              <a:gd name="connsiteX5" fmla="*/ 1094871 w 1736307"/>
              <a:gd name="connsiteY5" fmla="*/ 782638 h 1565275"/>
              <a:gd name="connsiteX6" fmla="*/ 1736307 w 1736307"/>
              <a:gd name="connsiteY6" fmla="*/ 1399381 h 1565275"/>
              <a:gd name="connsiteX7" fmla="*/ 950556 w 1736307"/>
              <a:gd name="connsiteY7" fmla="*/ 1036341 h 1565275"/>
              <a:gd name="connsiteX8" fmla="*/ 860216 w 1736307"/>
              <a:gd name="connsiteY8" fmla="*/ 1565275 h 1565275"/>
              <a:gd name="connsiteX9" fmla="*/ 661926 w 1736307"/>
              <a:gd name="connsiteY9" fmla="*/ 1036341 h 1565275"/>
              <a:gd name="connsiteX10" fmla="*/ 73025 w 1736307"/>
              <a:gd name="connsiteY10" fmla="*/ 1351756 h 1565275"/>
              <a:gd name="connsiteX11" fmla="*/ 517611 w 1736307"/>
              <a:gd name="connsiteY11" fmla="*/ 782638 h 1565275"/>
              <a:gd name="connsiteX12" fmla="*/ 0 w 1736307"/>
              <a:gd name="connsiteY12" fmla="*/ 184944 h 1565275"/>
              <a:gd name="connsiteX0" fmla="*/ 0 w 1736307"/>
              <a:gd name="connsiteY0" fmla="*/ 184944 h 1565275"/>
              <a:gd name="connsiteX1" fmla="*/ 661926 w 1736307"/>
              <a:gd name="connsiteY1" fmla="*/ 528934 h 1565275"/>
              <a:gd name="connsiteX2" fmla="*/ 841166 w 1736307"/>
              <a:gd name="connsiteY2" fmla="*/ 0 h 1565275"/>
              <a:gd name="connsiteX3" fmla="*/ 950556 w 1736307"/>
              <a:gd name="connsiteY3" fmla="*/ 528934 h 1565275"/>
              <a:gd name="connsiteX4" fmla="*/ 1361657 w 1736307"/>
              <a:gd name="connsiteY4" fmla="*/ 365919 h 1565275"/>
              <a:gd name="connsiteX5" fmla="*/ 1094871 w 1736307"/>
              <a:gd name="connsiteY5" fmla="*/ 782638 h 1565275"/>
              <a:gd name="connsiteX6" fmla="*/ 1736307 w 1736307"/>
              <a:gd name="connsiteY6" fmla="*/ 1399381 h 1565275"/>
              <a:gd name="connsiteX7" fmla="*/ 950556 w 1736307"/>
              <a:gd name="connsiteY7" fmla="*/ 1036341 h 1565275"/>
              <a:gd name="connsiteX8" fmla="*/ 860216 w 1736307"/>
              <a:gd name="connsiteY8" fmla="*/ 1565275 h 1565275"/>
              <a:gd name="connsiteX9" fmla="*/ 661926 w 1736307"/>
              <a:gd name="connsiteY9" fmla="*/ 1036341 h 1565275"/>
              <a:gd name="connsiteX10" fmla="*/ 73025 w 1736307"/>
              <a:gd name="connsiteY10" fmla="*/ 1351756 h 1565275"/>
              <a:gd name="connsiteX11" fmla="*/ 517611 w 1736307"/>
              <a:gd name="connsiteY11" fmla="*/ 782638 h 1565275"/>
              <a:gd name="connsiteX12" fmla="*/ 0 w 1736307"/>
              <a:gd name="connsiteY12" fmla="*/ 184944 h 15652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736307" h="1565275">
                <a:moveTo>
                  <a:pt x="0" y="184944"/>
                </a:moveTo>
                <a:lnTo>
                  <a:pt x="661926" y="528934"/>
                </a:lnTo>
                <a:lnTo>
                  <a:pt x="841166" y="0"/>
                </a:lnTo>
                <a:lnTo>
                  <a:pt x="950556" y="528934"/>
                </a:lnTo>
                <a:lnTo>
                  <a:pt x="1361657" y="365919"/>
                </a:lnTo>
                <a:lnTo>
                  <a:pt x="1094871" y="782638"/>
                </a:lnTo>
                <a:lnTo>
                  <a:pt x="1736307" y="1399381"/>
                </a:lnTo>
                <a:lnTo>
                  <a:pt x="950556" y="1036341"/>
                </a:lnTo>
                <a:lnTo>
                  <a:pt x="860216" y="1565275"/>
                </a:lnTo>
                <a:lnTo>
                  <a:pt x="661926" y="1036341"/>
                </a:lnTo>
                <a:lnTo>
                  <a:pt x="73025" y="1351756"/>
                </a:lnTo>
                <a:lnTo>
                  <a:pt x="517611" y="782638"/>
                </a:lnTo>
                <a:lnTo>
                  <a:pt x="0" y="184944"/>
                </a:lnTo>
                <a:close/>
              </a:path>
            </a:pathLst>
          </a:custGeom>
          <a:solidFill>
            <a:srgbClr val="EED301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80" name="椭圆 479"/>
          <p:cNvSpPr/>
          <p:nvPr/>
        </p:nvSpPr>
        <p:spPr>
          <a:xfrm>
            <a:off x="3559324" y="613281"/>
            <a:ext cx="45719" cy="46528"/>
          </a:xfrm>
          <a:prstGeom prst="ellipse">
            <a:avLst/>
          </a:prstGeom>
          <a:solidFill>
            <a:srgbClr val="EED30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85" name="椭圆 484"/>
          <p:cNvSpPr/>
          <p:nvPr/>
        </p:nvSpPr>
        <p:spPr>
          <a:xfrm>
            <a:off x="8519499" y="6577981"/>
            <a:ext cx="70814" cy="72067"/>
          </a:xfrm>
          <a:prstGeom prst="ellipse">
            <a:avLst/>
          </a:prstGeom>
          <a:solidFill>
            <a:srgbClr val="EED30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87" name="椭圆 486"/>
          <p:cNvSpPr/>
          <p:nvPr/>
        </p:nvSpPr>
        <p:spPr>
          <a:xfrm>
            <a:off x="3925382" y="5348690"/>
            <a:ext cx="45719" cy="46528"/>
          </a:xfrm>
          <a:prstGeom prst="ellipse">
            <a:avLst/>
          </a:prstGeom>
          <a:solidFill>
            <a:srgbClr val="EED30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89" name="椭圆 488"/>
          <p:cNvSpPr/>
          <p:nvPr/>
        </p:nvSpPr>
        <p:spPr>
          <a:xfrm flipV="1">
            <a:off x="2197453" y="1048085"/>
            <a:ext cx="45719" cy="46528"/>
          </a:xfrm>
          <a:prstGeom prst="ellipse">
            <a:avLst/>
          </a:prstGeom>
          <a:solidFill>
            <a:srgbClr val="EED30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90" name="椭圆 489"/>
          <p:cNvSpPr/>
          <p:nvPr/>
        </p:nvSpPr>
        <p:spPr>
          <a:xfrm>
            <a:off x="9338019" y="5478013"/>
            <a:ext cx="45719" cy="46528"/>
          </a:xfrm>
          <a:prstGeom prst="ellipse">
            <a:avLst/>
          </a:prstGeom>
          <a:solidFill>
            <a:srgbClr val="EED30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91" name="椭圆 490"/>
          <p:cNvSpPr/>
          <p:nvPr/>
        </p:nvSpPr>
        <p:spPr>
          <a:xfrm>
            <a:off x="3954606" y="6314984"/>
            <a:ext cx="49448" cy="50323"/>
          </a:xfrm>
          <a:prstGeom prst="ellipse">
            <a:avLst/>
          </a:prstGeom>
          <a:solidFill>
            <a:srgbClr val="EED30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93" name="椭圆 492"/>
          <p:cNvSpPr/>
          <p:nvPr/>
        </p:nvSpPr>
        <p:spPr>
          <a:xfrm>
            <a:off x="6508050" y="5487225"/>
            <a:ext cx="45719" cy="46528"/>
          </a:xfrm>
          <a:prstGeom prst="ellipse">
            <a:avLst/>
          </a:prstGeom>
          <a:solidFill>
            <a:srgbClr val="EED30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94" name="椭圆 493"/>
          <p:cNvSpPr/>
          <p:nvPr/>
        </p:nvSpPr>
        <p:spPr>
          <a:xfrm>
            <a:off x="2944118" y="2473498"/>
            <a:ext cx="70814" cy="72067"/>
          </a:xfrm>
          <a:prstGeom prst="ellipse">
            <a:avLst/>
          </a:prstGeom>
          <a:solidFill>
            <a:srgbClr val="EED30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97" name="椭圆 496"/>
          <p:cNvSpPr/>
          <p:nvPr/>
        </p:nvSpPr>
        <p:spPr>
          <a:xfrm>
            <a:off x="7629690" y="2609048"/>
            <a:ext cx="45719" cy="46528"/>
          </a:xfrm>
          <a:prstGeom prst="ellipse">
            <a:avLst/>
          </a:prstGeom>
          <a:solidFill>
            <a:srgbClr val="EED30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98" name="椭圆 497"/>
          <p:cNvSpPr/>
          <p:nvPr/>
        </p:nvSpPr>
        <p:spPr>
          <a:xfrm>
            <a:off x="1822843" y="5893030"/>
            <a:ext cx="70814" cy="72067"/>
          </a:xfrm>
          <a:prstGeom prst="ellipse">
            <a:avLst/>
          </a:prstGeom>
          <a:solidFill>
            <a:srgbClr val="EED30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00" name="椭圆 499"/>
          <p:cNvSpPr/>
          <p:nvPr/>
        </p:nvSpPr>
        <p:spPr>
          <a:xfrm>
            <a:off x="9143371" y="3803581"/>
            <a:ext cx="45719" cy="46528"/>
          </a:xfrm>
          <a:prstGeom prst="ellipse">
            <a:avLst/>
          </a:prstGeom>
          <a:solidFill>
            <a:srgbClr val="EED30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04" name="椭圆 503"/>
          <p:cNvSpPr/>
          <p:nvPr/>
        </p:nvSpPr>
        <p:spPr>
          <a:xfrm>
            <a:off x="10314795" y="6092031"/>
            <a:ext cx="45719" cy="46528"/>
          </a:xfrm>
          <a:prstGeom prst="ellipse">
            <a:avLst/>
          </a:prstGeom>
          <a:solidFill>
            <a:srgbClr val="EED30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05" name="椭圆 504"/>
          <p:cNvSpPr/>
          <p:nvPr/>
        </p:nvSpPr>
        <p:spPr>
          <a:xfrm>
            <a:off x="2976857" y="3898091"/>
            <a:ext cx="45719" cy="46528"/>
          </a:xfrm>
          <a:prstGeom prst="ellipse">
            <a:avLst/>
          </a:prstGeom>
          <a:solidFill>
            <a:srgbClr val="EED30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06" name="椭圆 505"/>
          <p:cNvSpPr/>
          <p:nvPr/>
        </p:nvSpPr>
        <p:spPr>
          <a:xfrm>
            <a:off x="5651553" y="6504312"/>
            <a:ext cx="45719" cy="46528"/>
          </a:xfrm>
          <a:prstGeom prst="ellipse">
            <a:avLst/>
          </a:prstGeom>
          <a:solidFill>
            <a:srgbClr val="EED30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07" name="椭圆 506"/>
          <p:cNvSpPr/>
          <p:nvPr/>
        </p:nvSpPr>
        <p:spPr>
          <a:xfrm>
            <a:off x="9224900" y="1046371"/>
            <a:ext cx="45719" cy="46528"/>
          </a:xfrm>
          <a:prstGeom prst="ellipse">
            <a:avLst/>
          </a:prstGeom>
          <a:solidFill>
            <a:srgbClr val="EED30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09" name="椭圆 508"/>
          <p:cNvSpPr/>
          <p:nvPr/>
        </p:nvSpPr>
        <p:spPr>
          <a:xfrm>
            <a:off x="4312429" y="4396239"/>
            <a:ext cx="45719" cy="46528"/>
          </a:xfrm>
          <a:prstGeom prst="ellipse">
            <a:avLst/>
          </a:prstGeom>
          <a:solidFill>
            <a:srgbClr val="EED30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11" name="椭圆 510"/>
          <p:cNvSpPr/>
          <p:nvPr/>
        </p:nvSpPr>
        <p:spPr>
          <a:xfrm flipH="1">
            <a:off x="9075168" y="1681544"/>
            <a:ext cx="45719" cy="46528"/>
          </a:xfrm>
          <a:prstGeom prst="ellipse">
            <a:avLst/>
          </a:prstGeom>
          <a:solidFill>
            <a:srgbClr val="EED30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12" name="椭圆 511"/>
          <p:cNvSpPr/>
          <p:nvPr/>
        </p:nvSpPr>
        <p:spPr>
          <a:xfrm>
            <a:off x="3006240" y="5435199"/>
            <a:ext cx="45719" cy="46528"/>
          </a:xfrm>
          <a:prstGeom prst="ellipse">
            <a:avLst/>
          </a:prstGeom>
          <a:solidFill>
            <a:srgbClr val="EED30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18" name="椭圆 517"/>
          <p:cNvSpPr/>
          <p:nvPr/>
        </p:nvSpPr>
        <p:spPr>
          <a:xfrm>
            <a:off x="5230326" y="2795772"/>
            <a:ext cx="70814" cy="72067"/>
          </a:xfrm>
          <a:prstGeom prst="ellipse">
            <a:avLst/>
          </a:prstGeom>
          <a:solidFill>
            <a:srgbClr val="13A98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19" name="椭圆 518"/>
          <p:cNvSpPr/>
          <p:nvPr/>
        </p:nvSpPr>
        <p:spPr>
          <a:xfrm>
            <a:off x="2437070" y="5665536"/>
            <a:ext cx="45719" cy="46528"/>
          </a:xfrm>
          <a:prstGeom prst="ellipse">
            <a:avLst/>
          </a:prstGeom>
          <a:solidFill>
            <a:srgbClr val="13A98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23" name="椭圆 522"/>
          <p:cNvSpPr/>
          <p:nvPr/>
        </p:nvSpPr>
        <p:spPr>
          <a:xfrm flipV="1">
            <a:off x="3324627" y="5092339"/>
            <a:ext cx="45719" cy="46528"/>
          </a:xfrm>
          <a:prstGeom prst="ellipse">
            <a:avLst/>
          </a:prstGeom>
          <a:solidFill>
            <a:srgbClr val="13A98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25" name="椭圆 524"/>
          <p:cNvSpPr/>
          <p:nvPr/>
        </p:nvSpPr>
        <p:spPr>
          <a:xfrm>
            <a:off x="2955705" y="5843777"/>
            <a:ext cx="49448" cy="50323"/>
          </a:xfrm>
          <a:prstGeom prst="ellipse">
            <a:avLst/>
          </a:prstGeom>
          <a:solidFill>
            <a:srgbClr val="13A98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26" name="椭圆 525"/>
          <p:cNvSpPr/>
          <p:nvPr/>
        </p:nvSpPr>
        <p:spPr>
          <a:xfrm flipV="1">
            <a:off x="2517589" y="823946"/>
            <a:ext cx="45719" cy="46528"/>
          </a:xfrm>
          <a:prstGeom prst="ellipse">
            <a:avLst/>
          </a:prstGeom>
          <a:solidFill>
            <a:srgbClr val="13A98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28" name="椭圆 527"/>
          <p:cNvSpPr/>
          <p:nvPr/>
        </p:nvSpPr>
        <p:spPr>
          <a:xfrm>
            <a:off x="9384730" y="5878823"/>
            <a:ext cx="45719" cy="46528"/>
          </a:xfrm>
          <a:prstGeom prst="ellipse">
            <a:avLst/>
          </a:prstGeom>
          <a:solidFill>
            <a:srgbClr val="13A98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29" name="椭圆 528"/>
          <p:cNvSpPr/>
          <p:nvPr/>
        </p:nvSpPr>
        <p:spPr>
          <a:xfrm>
            <a:off x="10398020" y="5622303"/>
            <a:ext cx="45719" cy="46528"/>
          </a:xfrm>
          <a:prstGeom prst="ellipse">
            <a:avLst/>
          </a:prstGeom>
          <a:solidFill>
            <a:srgbClr val="13A98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30" name="椭圆 529"/>
          <p:cNvSpPr/>
          <p:nvPr/>
        </p:nvSpPr>
        <p:spPr>
          <a:xfrm>
            <a:off x="3438597" y="4458334"/>
            <a:ext cx="45719" cy="46528"/>
          </a:xfrm>
          <a:prstGeom prst="ellipse">
            <a:avLst/>
          </a:prstGeom>
          <a:solidFill>
            <a:srgbClr val="13A98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31" name="椭圆 530"/>
          <p:cNvSpPr/>
          <p:nvPr/>
        </p:nvSpPr>
        <p:spPr>
          <a:xfrm>
            <a:off x="6695199" y="6643442"/>
            <a:ext cx="45719" cy="46528"/>
          </a:xfrm>
          <a:prstGeom prst="ellipse">
            <a:avLst/>
          </a:prstGeom>
          <a:solidFill>
            <a:srgbClr val="13A98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33" name="椭圆 532"/>
          <p:cNvSpPr/>
          <p:nvPr/>
        </p:nvSpPr>
        <p:spPr>
          <a:xfrm>
            <a:off x="10356358" y="201739"/>
            <a:ext cx="70814" cy="72067"/>
          </a:xfrm>
          <a:prstGeom prst="ellipse">
            <a:avLst/>
          </a:prstGeom>
          <a:solidFill>
            <a:srgbClr val="13A98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36" name="椭圆 535"/>
          <p:cNvSpPr/>
          <p:nvPr/>
        </p:nvSpPr>
        <p:spPr>
          <a:xfrm>
            <a:off x="10144815" y="4672483"/>
            <a:ext cx="45719" cy="46528"/>
          </a:xfrm>
          <a:prstGeom prst="ellipse">
            <a:avLst/>
          </a:prstGeom>
          <a:solidFill>
            <a:srgbClr val="13A98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38" name="椭圆 537"/>
          <p:cNvSpPr/>
          <p:nvPr/>
        </p:nvSpPr>
        <p:spPr>
          <a:xfrm>
            <a:off x="5205948" y="1762377"/>
            <a:ext cx="70814" cy="72067"/>
          </a:xfrm>
          <a:prstGeom prst="ellipse">
            <a:avLst/>
          </a:prstGeom>
          <a:solidFill>
            <a:srgbClr val="13A98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46" name="椭圆 545"/>
          <p:cNvSpPr/>
          <p:nvPr/>
        </p:nvSpPr>
        <p:spPr>
          <a:xfrm>
            <a:off x="4619358" y="5205253"/>
            <a:ext cx="70814" cy="72067"/>
          </a:xfrm>
          <a:prstGeom prst="ellipse">
            <a:avLst/>
          </a:prstGeom>
          <a:solidFill>
            <a:srgbClr val="13A98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47" name="椭圆 546"/>
          <p:cNvSpPr/>
          <p:nvPr/>
        </p:nvSpPr>
        <p:spPr>
          <a:xfrm>
            <a:off x="3409500" y="6218894"/>
            <a:ext cx="49448" cy="50323"/>
          </a:xfrm>
          <a:prstGeom prst="ellipse">
            <a:avLst/>
          </a:prstGeom>
          <a:solidFill>
            <a:srgbClr val="13A98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49" name="椭圆 548"/>
          <p:cNvSpPr/>
          <p:nvPr/>
        </p:nvSpPr>
        <p:spPr>
          <a:xfrm flipV="1">
            <a:off x="2417241" y="1412632"/>
            <a:ext cx="45719" cy="46528"/>
          </a:xfrm>
          <a:prstGeom prst="ellipse">
            <a:avLst/>
          </a:prstGeom>
          <a:solidFill>
            <a:srgbClr val="13A98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54" name="椭圆 553"/>
          <p:cNvSpPr/>
          <p:nvPr/>
        </p:nvSpPr>
        <p:spPr>
          <a:xfrm>
            <a:off x="9896022" y="2673814"/>
            <a:ext cx="45719" cy="46528"/>
          </a:xfrm>
          <a:prstGeom prst="ellipse">
            <a:avLst/>
          </a:prstGeom>
          <a:solidFill>
            <a:srgbClr val="13A98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55" name="椭圆 554"/>
          <p:cNvSpPr/>
          <p:nvPr/>
        </p:nvSpPr>
        <p:spPr>
          <a:xfrm flipH="1">
            <a:off x="8594226" y="1730875"/>
            <a:ext cx="45719" cy="46528"/>
          </a:xfrm>
          <a:prstGeom prst="ellipse">
            <a:avLst/>
          </a:prstGeom>
          <a:solidFill>
            <a:srgbClr val="AD331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59" name="椭圆 558"/>
          <p:cNvSpPr/>
          <p:nvPr/>
        </p:nvSpPr>
        <p:spPr>
          <a:xfrm>
            <a:off x="8455027" y="3120467"/>
            <a:ext cx="45719" cy="46528"/>
          </a:xfrm>
          <a:prstGeom prst="ellipse">
            <a:avLst/>
          </a:prstGeom>
          <a:solidFill>
            <a:srgbClr val="AD331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60" name="椭圆 559"/>
          <p:cNvSpPr/>
          <p:nvPr/>
        </p:nvSpPr>
        <p:spPr>
          <a:xfrm>
            <a:off x="2924038" y="4866087"/>
            <a:ext cx="45719" cy="46528"/>
          </a:xfrm>
          <a:prstGeom prst="ellipse">
            <a:avLst/>
          </a:prstGeom>
          <a:solidFill>
            <a:srgbClr val="AD331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61" name="椭圆 560"/>
          <p:cNvSpPr/>
          <p:nvPr/>
        </p:nvSpPr>
        <p:spPr>
          <a:xfrm>
            <a:off x="507116" y="2064601"/>
            <a:ext cx="45719" cy="46528"/>
          </a:xfrm>
          <a:prstGeom prst="ellipse">
            <a:avLst/>
          </a:prstGeom>
          <a:solidFill>
            <a:srgbClr val="AD331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64" name="椭圆 563"/>
          <p:cNvSpPr/>
          <p:nvPr/>
        </p:nvSpPr>
        <p:spPr>
          <a:xfrm>
            <a:off x="2526732" y="2043319"/>
            <a:ext cx="70814" cy="72067"/>
          </a:xfrm>
          <a:prstGeom prst="ellipse">
            <a:avLst/>
          </a:prstGeom>
          <a:solidFill>
            <a:srgbClr val="AD331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65" name="椭圆 564"/>
          <p:cNvSpPr/>
          <p:nvPr/>
        </p:nvSpPr>
        <p:spPr>
          <a:xfrm>
            <a:off x="2889516" y="4121690"/>
            <a:ext cx="45719" cy="46528"/>
          </a:xfrm>
          <a:prstGeom prst="ellipse">
            <a:avLst/>
          </a:prstGeom>
          <a:solidFill>
            <a:srgbClr val="AD331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66" name="椭圆 565"/>
          <p:cNvSpPr/>
          <p:nvPr/>
        </p:nvSpPr>
        <p:spPr>
          <a:xfrm>
            <a:off x="11753226" y="318064"/>
            <a:ext cx="45719" cy="46528"/>
          </a:xfrm>
          <a:prstGeom prst="ellipse">
            <a:avLst/>
          </a:prstGeom>
          <a:solidFill>
            <a:srgbClr val="AD331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67" name="椭圆 566"/>
          <p:cNvSpPr/>
          <p:nvPr/>
        </p:nvSpPr>
        <p:spPr>
          <a:xfrm>
            <a:off x="4224323" y="478253"/>
            <a:ext cx="45719" cy="46528"/>
          </a:xfrm>
          <a:prstGeom prst="ellipse">
            <a:avLst/>
          </a:prstGeom>
          <a:solidFill>
            <a:srgbClr val="AD331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68" name="椭圆 567"/>
          <p:cNvSpPr/>
          <p:nvPr/>
        </p:nvSpPr>
        <p:spPr>
          <a:xfrm>
            <a:off x="7920388" y="141599"/>
            <a:ext cx="45719" cy="46528"/>
          </a:xfrm>
          <a:prstGeom prst="ellipse">
            <a:avLst/>
          </a:prstGeom>
          <a:solidFill>
            <a:srgbClr val="AD331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70" name="椭圆 569"/>
          <p:cNvSpPr/>
          <p:nvPr/>
        </p:nvSpPr>
        <p:spPr>
          <a:xfrm>
            <a:off x="3456506" y="4676375"/>
            <a:ext cx="45719" cy="46528"/>
          </a:xfrm>
          <a:prstGeom prst="ellipse">
            <a:avLst/>
          </a:prstGeom>
          <a:solidFill>
            <a:srgbClr val="AD331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73" name="椭圆 572"/>
          <p:cNvSpPr/>
          <p:nvPr/>
        </p:nvSpPr>
        <p:spPr>
          <a:xfrm>
            <a:off x="7166525" y="5461040"/>
            <a:ext cx="45719" cy="46528"/>
          </a:xfrm>
          <a:prstGeom prst="ellipse">
            <a:avLst/>
          </a:prstGeom>
          <a:solidFill>
            <a:srgbClr val="AD331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74" name="椭圆 573"/>
          <p:cNvSpPr/>
          <p:nvPr/>
        </p:nvSpPr>
        <p:spPr>
          <a:xfrm>
            <a:off x="7870322" y="5936831"/>
            <a:ext cx="70814" cy="72067"/>
          </a:xfrm>
          <a:prstGeom prst="ellipse">
            <a:avLst/>
          </a:prstGeom>
          <a:solidFill>
            <a:srgbClr val="AD331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75" name="椭圆 574"/>
          <p:cNvSpPr/>
          <p:nvPr/>
        </p:nvSpPr>
        <p:spPr>
          <a:xfrm>
            <a:off x="4560645" y="6041903"/>
            <a:ext cx="70814" cy="72067"/>
          </a:xfrm>
          <a:prstGeom prst="ellipse">
            <a:avLst/>
          </a:prstGeom>
          <a:solidFill>
            <a:srgbClr val="AD331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76" name="椭圆 575"/>
          <p:cNvSpPr/>
          <p:nvPr/>
        </p:nvSpPr>
        <p:spPr>
          <a:xfrm>
            <a:off x="5361880" y="261593"/>
            <a:ext cx="70814" cy="72067"/>
          </a:xfrm>
          <a:prstGeom prst="ellipse">
            <a:avLst/>
          </a:prstGeom>
          <a:solidFill>
            <a:srgbClr val="AD331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77" name="椭圆 576"/>
          <p:cNvSpPr/>
          <p:nvPr/>
        </p:nvSpPr>
        <p:spPr>
          <a:xfrm>
            <a:off x="4872755" y="2426156"/>
            <a:ext cx="70814" cy="72067"/>
          </a:xfrm>
          <a:prstGeom prst="ellipse">
            <a:avLst/>
          </a:prstGeom>
          <a:solidFill>
            <a:srgbClr val="AD331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78" name="椭圆 577"/>
          <p:cNvSpPr/>
          <p:nvPr/>
        </p:nvSpPr>
        <p:spPr>
          <a:xfrm>
            <a:off x="2342741" y="6432246"/>
            <a:ext cx="70814" cy="72067"/>
          </a:xfrm>
          <a:prstGeom prst="ellipse">
            <a:avLst/>
          </a:prstGeom>
          <a:solidFill>
            <a:srgbClr val="AD331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79" name="椭圆 578"/>
          <p:cNvSpPr/>
          <p:nvPr/>
        </p:nvSpPr>
        <p:spPr>
          <a:xfrm>
            <a:off x="10108678" y="3097203"/>
            <a:ext cx="45719" cy="46528"/>
          </a:xfrm>
          <a:prstGeom prst="ellipse">
            <a:avLst/>
          </a:prstGeom>
          <a:solidFill>
            <a:srgbClr val="AD331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80" name="椭圆 579"/>
          <p:cNvSpPr/>
          <p:nvPr/>
        </p:nvSpPr>
        <p:spPr>
          <a:xfrm>
            <a:off x="1760038" y="1754368"/>
            <a:ext cx="45719" cy="46528"/>
          </a:xfrm>
          <a:prstGeom prst="ellipse">
            <a:avLst/>
          </a:prstGeom>
          <a:solidFill>
            <a:srgbClr val="AD331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81" name="椭圆 580"/>
          <p:cNvSpPr/>
          <p:nvPr/>
        </p:nvSpPr>
        <p:spPr>
          <a:xfrm>
            <a:off x="10353544" y="5125072"/>
            <a:ext cx="45719" cy="46528"/>
          </a:xfrm>
          <a:prstGeom prst="ellipse">
            <a:avLst/>
          </a:prstGeom>
          <a:solidFill>
            <a:srgbClr val="AD331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82" name="椭圆 581"/>
          <p:cNvSpPr/>
          <p:nvPr/>
        </p:nvSpPr>
        <p:spPr>
          <a:xfrm>
            <a:off x="4189902" y="1028877"/>
            <a:ext cx="45719" cy="46528"/>
          </a:xfrm>
          <a:prstGeom prst="ellipse">
            <a:avLst/>
          </a:prstGeom>
          <a:solidFill>
            <a:srgbClr val="AD331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83" name="椭圆 582"/>
          <p:cNvSpPr/>
          <p:nvPr/>
        </p:nvSpPr>
        <p:spPr>
          <a:xfrm>
            <a:off x="2037731" y="5184251"/>
            <a:ext cx="46928" cy="47758"/>
          </a:xfrm>
          <a:prstGeom prst="ellipse">
            <a:avLst/>
          </a:prstGeom>
          <a:solidFill>
            <a:srgbClr val="AD331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84" name="椭圆 583"/>
          <p:cNvSpPr/>
          <p:nvPr/>
        </p:nvSpPr>
        <p:spPr>
          <a:xfrm>
            <a:off x="4645931" y="4157079"/>
            <a:ext cx="70814" cy="72067"/>
          </a:xfrm>
          <a:prstGeom prst="ellipse">
            <a:avLst/>
          </a:prstGeom>
          <a:solidFill>
            <a:srgbClr val="AD331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85" name="椭圆 584"/>
          <p:cNvSpPr/>
          <p:nvPr/>
        </p:nvSpPr>
        <p:spPr>
          <a:xfrm flipH="1">
            <a:off x="8327840" y="1334056"/>
            <a:ext cx="45719" cy="46528"/>
          </a:xfrm>
          <a:prstGeom prst="ellipse">
            <a:avLst/>
          </a:prstGeom>
          <a:solidFill>
            <a:srgbClr val="AD331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86" name="椭圆 585"/>
          <p:cNvSpPr/>
          <p:nvPr/>
        </p:nvSpPr>
        <p:spPr>
          <a:xfrm>
            <a:off x="3611541" y="6735395"/>
            <a:ext cx="49448" cy="50323"/>
          </a:xfrm>
          <a:prstGeom prst="ellipse">
            <a:avLst/>
          </a:prstGeom>
          <a:solidFill>
            <a:srgbClr val="AD331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615" name="组合 614"/>
          <p:cNvGrpSpPr/>
          <p:nvPr/>
        </p:nvGrpSpPr>
        <p:grpSpPr>
          <a:xfrm rot="20130707" flipV="1">
            <a:off x="9152555" y="1061459"/>
            <a:ext cx="1194773" cy="296146"/>
            <a:chOff x="1036255" y="2586390"/>
            <a:chExt cx="1269353" cy="309155"/>
          </a:xfrm>
        </p:grpSpPr>
        <p:sp>
          <p:nvSpPr>
            <p:cNvPr id="614" name="任意多边形 613"/>
            <p:cNvSpPr/>
            <p:nvPr/>
          </p:nvSpPr>
          <p:spPr>
            <a:xfrm>
              <a:off x="1073944" y="2609850"/>
              <a:ext cx="1205706" cy="247650"/>
            </a:xfrm>
            <a:custGeom>
              <a:avLst/>
              <a:gdLst>
                <a:gd name="connsiteX0" fmla="*/ 0 w 1130300"/>
                <a:gd name="connsiteY0" fmla="*/ 12700 h 247650"/>
                <a:gd name="connsiteX1" fmla="*/ 196850 w 1130300"/>
                <a:gd name="connsiteY1" fmla="*/ 50800 h 247650"/>
                <a:gd name="connsiteX2" fmla="*/ 450850 w 1130300"/>
                <a:gd name="connsiteY2" fmla="*/ 101600 h 247650"/>
                <a:gd name="connsiteX3" fmla="*/ 685800 w 1130300"/>
                <a:gd name="connsiteY3" fmla="*/ 146050 h 247650"/>
                <a:gd name="connsiteX4" fmla="*/ 831850 w 1130300"/>
                <a:gd name="connsiteY4" fmla="*/ 0 h 247650"/>
                <a:gd name="connsiteX5" fmla="*/ 1130300 w 1130300"/>
                <a:gd name="connsiteY5" fmla="*/ 31750 h 247650"/>
                <a:gd name="connsiteX6" fmla="*/ 1079500 w 1130300"/>
                <a:gd name="connsiteY6" fmla="*/ 247650 h 247650"/>
                <a:gd name="connsiteX0" fmla="*/ 0 w 1199356"/>
                <a:gd name="connsiteY0" fmla="*/ 81756 h 247650"/>
                <a:gd name="connsiteX1" fmla="*/ 265906 w 1199356"/>
                <a:gd name="connsiteY1" fmla="*/ 50800 h 247650"/>
                <a:gd name="connsiteX2" fmla="*/ 519906 w 1199356"/>
                <a:gd name="connsiteY2" fmla="*/ 101600 h 247650"/>
                <a:gd name="connsiteX3" fmla="*/ 754856 w 1199356"/>
                <a:gd name="connsiteY3" fmla="*/ 146050 h 247650"/>
                <a:gd name="connsiteX4" fmla="*/ 900906 w 1199356"/>
                <a:gd name="connsiteY4" fmla="*/ 0 h 247650"/>
                <a:gd name="connsiteX5" fmla="*/ 1199356 w 1199356"/>
                <a:gd name="connsiteY5" fmla="*/ 31750 h 247650"/>
                <a:gd name="connsiteX6" fmla="*/ 1148556 w 1199356"/>
                <a:gd name="connsiteY6" fmla="*/ 247650 h 247650"/>
                <a:gd name="connsiteX0" fmla="*/ 0 w 1205706"/>
                <a:gd name="connsiteY0" fmla="*/ 123031 h 247650"/>
                <a:gd name="connsiteX1" fmla="*/ 272256 w 1205706"/>
                <a:gd name="connsiteY1" fmla="*/ 50800 h 247650"/>
                <a:gd name="connsiteX2" fmla="*/ 526256 w 1205706"/>
                <a:gd name="connsiteY2" fmla="*/ 101600 h 247650"/>
                <a:gd name="connsiteX3" fmla="*/ 761206 w 1205706"/>
                <a:gd name="connsiteY3" fmla="*/ 146050 h 247650"/>
                <a:gd name="connsiteX4" fmla="*/ 907256 w 1205706"/>
                <a:gd name="connsiteY4" fmla="*/ 0 h 247650"/>
                <a:gd name="connsiteX5" fmla="*/ 1205706 w 1205706"/>
                <a:gd name="connsiteY5" fmla="*/ 31750 h 247650"/>
                <a:gd name="connsiteX6" fmla="*/ 1154906 w 1205706"/>
                <a:gd name="connsiteY6" fmla="*/ 247650 h 247650"/>
                <a:gd name="connsiteX0" fmla="*/ 0 w 1205706"/>
                <a:gd name="connsiteY0" fmla="*/ 123031 h 247650"/>
                <a:gd name="connsiteX1" fmla="*/ 272256 w 1205706"/>
                <a:gd name="connsiteY1" fmla="*/ 50800 h 247650"/>
                <a:gd name="connsiteX2" fmla="*/ 526256 w 1205706"/>
                <a:gd name="connsiteY2" fmla="*/ 101600 h 247650"/>
                <a:gd name="connsiteX3" fmla="*/ 761206 w 1205706"/>
                <a:gd name="connsiteY3" fmla="*/ 146050 h 247650"/>
                <a:gd name="connsiteX4" fmla="*/ 907256 w 1205706"/>
                <a:gd name="connsiteY4" fmla="*/ 0 h 247650"/>
                <a:gd name="connsiteX5" fmla="*/ 1205706 w 1205706"/>
                <a:gd name="connsiteY5" fmla="*/ 31750 h 247650"/>
                <a:gd name="connsiteX6" fmla="*/ 1154906 w 1205706"/>
                <a:gd name="connsiteY6" fmla="*/ 247650 h 247650"/>
                <a:gd name="connsiteX0" fmla="*/ 0 w 1205706"/>
                <a:gd name="connsiteY0" fmla="*/ 123031 h 247650"/>
                <a:gd name="connsiteX1" fmla="*/ 272256 w 1205706"/>
                <a:gd name="connsiteY1" fmla="*/ 50800 h 247650"/>
                <a:gd name="connsiteX2" fmla="*/ 526256 w 1205706"/>
                <a:gd name="connsiteY2" fmla="*/ 101600 h 247650"/>
                <a:gd name="connsiteX3" fmla="*/ 761206 w 1205706"/>
                <a:gd name="connsiteY3" fmla="*/ 146050 h 247650"/>
                <a:gd name="connsiteX4" fmla="*/ 907256 w 1205706"/>
                <a:gd name="connsiteY4" fmla="*/ 0 h 247650"/>
                <a:gd name="connsiteX5" fmla="*/ 1205706 w 1205706"/>
                <a:gd name="connsiteY5" fmla="*/ 31750 h 247650"/>
                <a:gd name="connsiteX6" fmla="*/ 1154906 w 1205706"/>
                <a:gd name="connsiteY6" fmla="*/ 247650 h 247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05706" h="247650">
                  <a:moveTo>
                    <a:pt x="0" y="123031"/>
                  </a:moveTo>
                  <a:cubicBezTo>
                    <a:pt x="88635" y="112712"/>
                    <a:pt x="190883" y="54023"/>
                    <a:pt x="272256" y="50800"/>
                  </a:cubicBezTo>
                  <a:cubicBezTo>
                    <a:pt x="369479" y="46949"/>
                    <a:pt x="441589" y="84667"/>
                    <a:pt x="526256" y="101600"/>
                  </a:cubicBezTo>
                  <a:lnTo>
                    <a:pt x="761206" y="146050"/>
                  </a:lnTo>
                  <a:lnTo>
                    <a:pt x="907256" y="0"/>
                  </a:lnTo>
                  <a:lnTo>
                    <a:pt x="1205706" y="31750"/>
                  </a:lnTo>
                  <a:lnTo>
                    <a:pt x="1154906" y="247650"/>
                  </a:lnTo>
                </a:path>
              </a:pathLst>
            </a:custGeom>
            <a:noFill/>
            <a:ln>
              <a:solidFill>
                <a:srgbClr val="EFD40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86" name="椭圆 485"/>
            <p:cNvSpPr/>
            <p:nvPr/>
          </p:nvSpPr>
          <p:spPr>
            <a:xfrm>
              <a:off x="1304712" y="2618997"/>
              <a:ext cx="75234" cy="75233"/>
            </a:xfrm>
            <a:prstGeom prst="ellipse">
              <a:avLst/>
            </a:prstGeom>
            <a:solidFill>
              <a:srgbClr val="EED30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92" name="椭圆 491"/>
            <p:cNvSpPr/>
            <p:nvPr/>
          </p:nvSpPr>
          <p:spPr>
            <a:xfrm>
              <a:off x="1552525" y="2677645"/>
              <a:ext cx="75234" cy="75233"/>
            </a:xfrm>
            <a:prstGeom prst="ellipse">
              <a:avLst/>
            </a:prstGeom>
            <a:solidFill>
              <a:srgbClr val="EED30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99" name="椭圆 498"/>
            <p:cNvSpPr/>
            <p:nvPr/>
          </p:nvSpPr>
          <p:spPr>
            <a:xfrm>
              <a:off x="2176085" y="2820312"/>
              <a:ext cx="75234" cy="75233"/>
            </a:xfrm>
            <a:prstGeom prst="ellipse">
              <a:avLst/>
            </a:prstGeom>
            <a:solidFill>
              <a:srgbClr val="EED30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01" name="椭圆 500"/>
            <p:cNvSpPr/>
            <p:nvPr/>
          </p:nvSpPr>
          <p:spPr>
            <a:xfrm>
              <a:off x="2230374" y="2619661"/>
              <a:ext cx="75234" cy="75233"/>
            </a:xfrm>
            <a:prstGeom prst="ellipse">
              <a:avLst/>
            </a:prstGeom>
            <a:solidFill>
              <a:srgbClr val="EED30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27" name="椭圆 526"/>
            <p:cNvSpPr/>
            <p:nvPr/>
          </p:nvSpPr>
          <p:spPr>
            <a:xfrm>
              <a:off x="1036255" y="2697331"/>
              <a:ext cx="75234" cy="75233"/>
            </a:xfrm>
            <a:prstGeom prst="ellipse">
              <a:avLst/>
            </a:prstGeom>
            <a:solidFill>
              <a:srgbClr val="13A98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69" name="椭圆 568"/>
            <p:cNvSpPr/>
            <p:nvPr/>
          </p:nvSpPr>
          <p:spPr>
            <a:xfrm>
              <a:off x="1777621" y="2721347"/>
              <a:ext cx="75234" cy="75233"/>
            </a:xfrm>
            <a:prstGeom prst="ellipse">
              <a:avLst/>
            </a:prstGeom>
            <a:solidFill>
              <a:srgbClr val="AD331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87" name="椭圆 586"/>
            <p:cNvSpPr/>
            <p:nvPr/>
          </p:nvSpPr>
          <p:spPr>
            <a:xfrm>
              <a:off x="1947888" y="2586390"/>
              <a:ext cx="75234" cy="75233"/>
            </a:xfrm>
            <a:prstGeom prst="ellipse">
              <a:avLst/>
            </a:prstGeom>
            <a:solidFill>
              <a:srgbClr val="AD331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588" name="椭圆 587"/>
          <p:cNvSpPr/>
          <p:nvPr/>
        </p:nvSpPr>
        <p:spPr>
          <a:xfrm>
            <a:off x="3276681" y="3534631"/>
            <a:ext cx="45719" cy="46528"/>
          </a:xfrm>
          <a:prstGeom prst="ellipse">
            <a:avLst/>
          </a:prstGeom>
          <a:solidFill>
            <a:srgbClr val="AD331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89" name="椭圆 588"/>
          <p:cNvSpPr/>
          <p:nvPr/>
        </p:nvSpPr>
        <p:spPr>
          <a:xfrm>
            <a:off x="9853079" y="4335447"/>
            <a:ext cx="45719" cy="46528"/>
          </a:xfrm>
          <a:prstGeom prst="ellipse">
            <a:avLst/>
          </a:prstGeom>
          <a:solidFill>
            <a:srgbClr val="AD331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90" name="椭圆 589"/>
          <p:cNvSpPr/>
          <p:nvPr/>
        </p:nvSpPr>
        <p:spPr>
          <a:xfrm>
            <a:off x="2278421" y="2887202"/>
            <a:ext cx="70814" cy="72067"/>
          </a:xfrm>
          <a:prstGeom prst="ellipse">
            <a:avLst/>
          </a:prstGeom>
          <a:solidFill>
            <a:srgbClr val="AD331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91" name="椭圆 590"/>
          <p:cNvSpPr/>
          <p:nvPr/>
        </p:nvSpPr>
        <p:spPr>
          <a:xfrm>
            <a:off x="9001527" y="6388972"/>
            <a:ext cx="70814" cy="72067"/>
          </a:xfrm>
          <a:prstGeom prst="ellipse">
            <a:avLst/>
          </a:prstGeom>
          <a:solidFill>
            <a:srgbClr val="AD331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92" name="椭圆 591"/>
          <p:cNvSpPr/>
          <p:nvPr/>
        </p:nvSpPr>
        <p:spPr>
          <a:xfrm>
            <a:off x="10129939" y="2108349"/>
            <a:ext cx="49552" cy="50429"/>
          </a:xfrm>
          <a:prstGeom prst="ellipse">
            <a:avLst/>
          </a:prstGeom>
          <a:solidFill>
            <a:srgbClr val="AD331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93" name="椭圆 592"/>
          <p:cNvSpPr/>
          <p:nvPr/>
        </p:nvSpPr>
        <p:spPr>
          <a:xfrm>
            <a:off x="9469342" y="6585592"/>
            <a:ext cx="45719" cy="46527"/>
          </a:xfrm>
          <a:prstGeom prst="ellipse">
            <a:avLst/>
          </a:prstGeom>
          <a:solidFill>
            <a:srgbClr val="AD331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95" name="椭圆 594"/>
          <p:cNvSpPr/>
          <p:nvPr/>
        </p:nvSpPr>
        <p:spPr>
          <a:xfrm>
            <a:off x="2128497" y="446177"/>
            <a:ext cx="45719" cy="46528"/>
          </a:xfrm>
          <a:prstGeom prst="ellipse">
            <a:avLst/>
          </a:prstGeom>
          <a:solidFill>
            <a:srgbClr val="EED30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96" name="椭圆 595"/>
          <p:cNvSpPr/>
          <p:nvPr/>
        </p:nvSpPr>
        <p:spPr>
          <a:xfrm>
            <a:off x="6120155" y="6143738"/>
            <a:ext cx="45719" cy="46528"/>
          </a:xfrm>
          <a:prstGeom prst="ellipse">
            <a:avLst/>
          </a:prstGeom>
          <a:solidFill>
            <a:srgbClr val="13A98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99" name="椭圆 598"/>
          <p:cNvSpPr/>
          <p:nvPr/>
        </p:nvSpPr>
        <p:spPr>
          <a:xfrm>
            <a:off x="7254153" y="6172859"/>
            <a:ext cx="141685" cy="144196"/>
          </a:xfrm>
          <a:prstGeom prst="ellipse">
            <a:avLst/>
          </a:prstGeom>
          <a:noFill/>
          <a:ln w="25400">
            <a:solidFill>
              <a:srgbClr val="EED30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00" name="椭圆 599"/>
          <p:cNvSpPr/>
          <p:nvPr/>
        </p:nvSpPr>
        <p:spPr>
          <a:xfrm>
            <a:off x="8789559" y="421392"/>
            <a:ext cx="161479" cy="164340"/>
          </a:xfrm>
          <a:prstGeom prst="ellipse">
            <a:avLst/>
          </a:prstGeom>
          <a:noFill/>
          <a:ln w="25400">
            <a:solidFill>
              <a:srgbClr val="13A98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01" name="椭圆 600"/>
          <p:cNvSpPr/>
          <p:nvPr/>
        </p:nvSpPr>
        <p:spPr>
          <a:xfrm>
            <a:off x="8787915" y="1128518"/>
            <a:ext cx="72122" cy="73400"/>
          </a:xfrm>
          <a:prstGeom prst="ellipse">
            <a:avLst/>
          </a:prstGeom>
          <a:noFill/>
          <a:ln w="25400">
            <a:solidFill>
              <a:srgbClr val="EED30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02" name="六角星 201"/>
          <p:cNvSpPr/>
          <p:nvPr/>
        </p:nvSpPr>
        <p:spPr>
          <a:xfrm>
            <a:off x="8352338" y="890238"/>
            <a:ext cx="158157" cy="149961"/>
          </a:xfrm>
          <a:custGeom>
            <a:avLst/>
            <a:gdLst>
              <a:gd name="connsiteX0" fmla="*/ 0 w 1682332"/>
              <a:gd name="connsiteY0" fmla="*/ 492919 h 1971675"/>
              <a:gd name="connsiteX1" fmla="*/ 696851 w 1682332"/>
              <a:gd name="connsiteY1" fmla="*/ 732134 h 1971675"/>
              <a:gd name="connsiteX2" fmla="*/ 841166 w 1682332"/>
              <a:gd name="connsiteY2" fmla="*/ 0 h 1971675"/>
              <a:gd name="connsiteX3" fmla="*/ 985481 w 1682332"/>
              <a:gd name="connsiteY3" fmla="*/ 732134 h 1971675"/>
              <a:gd name="connsiteX4" fmla="*/ 1682332 w 1682332"/>
              <a:gd name="connsiteY4" fmla="*/ 492919 h 1971675"/>
              <a:gd name="connsiteX5" fmla="*/ 1129796 w 1682332"/>
              <a:gd name="connsiteY5" fmla="*/ 985838 h 1971675"/>
              <a:gd name="connsiteX6" fmla="*/ 1682332 w 1682332"/>
              <a:gd name="connsiteY6" fmla="*/ 1478756 h 1971675"/>
              <a:gd name="connsiteX7" fmla="*/ 985481 w 1682332"/>
              <a:gd name="connsiteY7" fmla="*/ 1239541 h 1971675"/>
              <a:gd name="connsiteX8" fmla="*/ 841166 w 1682332"/>
              <a:gd name="connsiteY8" fmla="*/ 1971675 h 1971675"/>
              <a:gd name="connsiteX9" fmla="*/ 696851 w 1682332"/>
              <a:gd name="connsiteY9" fmla="*/ 1239541 h 1971675"/>
              <a:gd name="connsiteX10" fmla="*/ 0 w 1682332"/>
              <a:gd name="connsiteY10" fmla="*/ 1478756 h 1971675"/>
              <a:gd name="connsiteX11" fmla="*/ 552536 w 1682332"/>
              <a:gd name="connsiteY11" fmla="*/ 985838 h 1971675"/>
              <a:gd name="connsiteX12" fmla="*/ 0 w 1682332"/>
              <a:gd name="connsiteY12" fmla="*/ 492919 h 1971675"/>
              <a:gd name="connsiteX0" fmla="*/ 0 w 1682332"/>
              <a:gd name="connsiteY0" fmla="*/ 289719 h 1768475"/>
              <a:gd name="connsiteX1" fmla="*/ 696851 w 1682332"/>
              <a:gd name="connsiteY1" fmla="*/ 528934 h 1768475"/>
              <a:gd name="connsiteX2" fmla="*/ 876091 w 1682332"/>
              <a:gd name="connsiteY2" fmla="*/ 0 h 1768475"/>
              <a:gd name="connsiteX3" fmla="*/ 985481 w 1682332"/>
              <a:gd name="connsiteY3" fmla="*/ 528934 h 1768475"/>
              <a:gd name="connsiteX4" fmla="*/ 1682332 w 1682332"/>
              <a:gd name="connsiteY4" fmla="*/ 289719 h 1768475"/>
              <a:gd name="connsiteX5" fmla="*/ 1129796 w 1682332"/>
              <a:gd name="connsiteY5" fmla="*/ 782638 h 1768475"/>
              <a:gd name="connsiteX6" fmla="*/ 1682332 w 1682332"/>
              <a:gd name="connsiteY6" fmla="*/ 1275556 h 1768475"/>
              <a:gd name="connsiteX7" fmla="*/ 985481 w 1682332"/>
              <a:gd name="connsiteY7" fmla="*/ 1036341 h 1768475"/>
              <a:gd name="connsiteX8" fmla="*/ 841166 w 1682332"/>
              <a:gd name="connsiteY8" fmla="*/ 1768475 h 1768475"/>
              <a:gd name="connsiteX9" fmla="*/ 696851 w 1682332"/>
              <a:gd name="connsiteY9" fmla="*/ 1036341 h 1768475"/>
              <a:gd name="connsiteX10" fmla="*/ 0 w 1682332"/>
              <a:gd name="connsiteY10" fmla="*/ 1275556 h 1768475"/>
              <a:gd name="connsiteX11" fmla="*/ 552536 w 1682332"/>
              <a:gd name="connsiteY11" fmla="*/ 782638 h 1768475"/>
              <a:gd name="connsiteX12" fmla="*/ 0 w 1682332"/>
              <a:gd name="connsiteY12" fmla="*/ 289719 h 1768475"/>
              <a:gd name="connsiteX0" fmla="*/ 0 w 1682332"/>
              <a:gd name="connsiteY0" fmla="*/ 289719 h 1768475"/>
              <a:gd name="connsiteX1" fmla="*/ 696851 w 1682332"/>
              <a:gd name="connsiteY1" fmla="*/ 528934 h 1768475"/>
              <a:gd name="connsiteX2" fmla="*/ 876091 w 1682332"/>
              <a:gd name="connsiteY2" fmla="*/ 0 h 1768475"/>
              <a:gd name="connsiteX3" fmla="*/ 985481 w 1682332"/>
              <a:gd name="connsiteY3" fmla="*/ 528934 h 1768475"/>
              <a:gd name="connsiteX4" fmla="*/ 1682332 w 1682332"/>
              <a:gd name="connsiteY4" fmla="*/ 289719 h 1768475"/>
              <a:gd name="connsiteX5" fmla="*/ 1129796 w 1682332"/>
              <a:gd name="connsiteY5" fmla="*/ 782638 h 1768475"/>
              <a:gd name="connsiteX6" fmla="*/ 1682332 w 1682332"/>
              <a:gd name="connsiteY6" fmla="*/ 1275556 h 1768475"/>
              <a:gd name="connsiteX7" fmla="*/ 985481 w 1682332"/>
              <a:gd name="connsiteY7" fmla="*/ 1036341 h 1768475"/>
              <a:gd name="connsiteX8" fmla="*/ 841166 w 1682332"/>
              <a:gd name="connsiteY8" fmla="*/ 1768475 h 1768475"/>
              <a:gd name="connsiteX9" fmla="*/ 696851 w 1682332"/>
              <a:gd name="connsiteY9" fmla="*/ 1036341 h 1768475"/>
              <a:gd name="connsiteX10" fmla="*/ 107950 w 1682332"/>
              <a:gd name="connsiteY10" fmla="*/ 1351756 h 1768475"/>
              <a:gd name="connsiteX11" fmla="*/ 552536 w 1682332"/>
              <a:gd name="connsiteY11" fmla="*/ 782638 h 1768475"/>
              <a:gd name="connsiteX12" fmla="*/ 0 w 1682332"/>
              <a:gd name="connsiteY12" fmla="*/ 289719 h 1768475"/>
              <a:gd name="connsiteX0" fmla="*/ 0 w 1682332"/>
              <a:gd name="connsiteY0" fmla="*/ 289719 h 1565275"/>
              <a:gd name="connsiteX1" fmla="*/ 696851 w 1682332"/>
              <a:gd name="connsiteY1" fmla="*/ 528934 h 1565275"/>
              <a:gd name="connsiteX2" fmla="*/ 876091 w 1682332"/>
              <a:gd name="connsiteY2" fmla="*/ 0 h 1565275"/>
              <a:gd name="connsiteX3" fmla="*/ 985481 w 1682332"/>
              <a:gd name="connsiteY3" fmla="*/ 528934 h 1565275"/>
              <a:gd name="connsiteX4" fmla="*/ 1682332 w 1682332"/>
              <a:gd name="connsiteY4" fmla="*/ 289719 h 1565275"/>
              <a:gd name="connsiteX5" fmla="*/ 1129796 w 1682332"/>
              <a:gd name="connsiteY5" fmla="*/ 782638 h 1565275"/>
              <a:gd name="connsiteX6" fmla="*/ 1682332 w 1682332"/>
              <a:gd name="connsiteY6" fmla="*/ 1275556 h 1565275"/>
              <a:gd name="connsiteX7" fmla="*/ 985481 w 1682332"/>
              <a:gd name="connsiteY7" fmla="*/ 1036341 h 1565275"/>
              <a:gd name="connsiteX8" fmla="*/ 895141 w 1682332"/>
              <a:gd name="connsiteY8" fmla="*/ 1565275 h 1565275"/>
              <a:gd name="connsiteX9" fmla="*/ 696851 w 1682332"/>
              <a:gd name="connsiteY9" fmla="*/ 1036341 h 1565275"/>
              <a:gd name="connsiteX10" fmla="*/ 107950 w 1682332"/>
              <a:gd name="connsiteY10" fmla="*/ 1351756 h 1565275"/>
              <a:gd name="connsiteX11" fmla="*/ 552536 w 1682332"/>
              <a:gd name="connsiteY11" fmla="*/ 782638 h 1565275"/>
              <a:gd name="connsiteX12" fmla="*/ 0 w 1682332"/>
              <a:gd name="connsiteY12" fmla="*/ 289719 h 1565275"/>
              <a:gd name="connsiteX0" fmla="*/ 0 w 1771232"/>
              <a:gd name="connsiteY0" fmla="*/ 289719 h 1565275"/>
              <a:gd name="connsiteX1" fmla="*/ 696851 w 1771232"/>
              <a:gd name="connsiteY1" fmla="*/ 528934 h 1565275"/>
              <a:gd name="connsiteX2" fmla="*/ 876091 w 1771232"/>
              <a:gd name="connsiteY2" fmla="*/ 0 h 1565275"/>
              <a:gd name="connsiteX3" fmla="*/ 985481 w 1771232"/>
              <a:gd name="connsiteY3" fmla="*/ 528934 h 1565275"/>
              <a:gd name="connsiteX4" fmla="*/ 1682332 w 1771232"/>
              <a:gd name="connsiteY4" fmla="*/ 289719 h 1565275"/>
              <a:gd name="connsiteX5" fmla="*/ 1129796 w 1771232"/>
              <a:gd name="connsiteY5" fmla="*/ 782638 h 1565275"/>
              <a:gd name="connsiteX6" fmla="*/ 1771232 w 1771232"/>
              <a:gd name="connsiteY6" fmla="*/ 1399381 h 1565275"/>
              <a:gd name="connsiteX7" fmla="*/ 985481 w 1771232"/>
              <a:gd name="connsiteY7" fmla="*/ 1036341 h 1565275"/>
              <a:gd name="connsiteX8" fmla="*/ 895141 w 1771232"/>
              <a:gd name="connsiteY8" fmla="*/ 1565275 h 1565275"/>
              <a:gd name="connsiteX9" fmla="*/ 696851 w 1771232"/>
              <a:gd name="connsiteY9" fmla="*/ 1036341 h 1565275"/>
              <a:gd name="connsiteX10" fmla="*/ 107950 w 1771232"/>
              <a:gd name="connsiteY10" fmla="*/ 1351756 h 1565275"/>
              <a:gd name="connsiteX11" fmla="*/ 552536 w 1771232"/>
              <a:gd name="connsiteY11" fmla="*/ 782638 h 1565275"/>
              <a:gd name="connsiteX12" fmla="*/ 0 w 1771232"/>
              <a:gd name="connsiteY12" fmla="*/ 289719 h 1565275"/>
              <a:gd name="connsiteX0" fmla="*/ 0 w 1736307"/>
              <a:gd name="connsiteY0" fmla="*/ 184944 h 1565275"/>
              <a:gd name="connsiteX1" fmla="*/ 661926 w 1736307"/>
              <a:gd name="connsiteY1" fmla="*/ 528934 h 1565275"/>
              <a:gd name="connsiteX2" fmla="*/ 841166 w 1736307"/>
              <a:gd name="connsiteY2" fmla="*/ 0 h 1565275"/>
              <a:gd name="connsiteX3" fmla="*/ 950556 w 1736307"/>
              <a:gd name="connsiteY3" fmla="*/ 528934 h 1565275"/>
              <a:gd name="connsiteX4" fmla="*/ 1647407 w 1736307"/>
              <a:gd name="connsiteY4" fmla="*/ 289719 h 1565275"/>
              <a:gd name="connsiteX5" fmla="*/ 1094871 w 1736307"/>
              <a:gd name="connsiteY5" fmla="*/ 782638 h 1565275"/>
              <a:gd name="connsiteX6" fmla="*/ 1736307 w 1736307"/>
              <a:gd name="connsiteY6" fmla="*/ 1399381 h 1565275"/>
              <a:gd name="connsiteX7" fmla="*/ 950556 w 1736307"/>
              <a:gd name="connsiteY7" fmla="*/ 1036341 h 1565275"/>
              <a:gd name="connsiteX8" fmla="*/ 860216 w 1736307"/>
              <a:gd name="connsiteY8" fmla="*/ 1565275 h 1565275"/>
              <a:gd name="connsiteX9" fmla="*/ 661926 w 1736307"/>
              <a:gd name="connsiteY9" fmla="*/ 1036341 h 1565275"/>
              <a:gd name="connsiteX10" fmla="*/ 73025 w 1736307"/>
              <a:gd name="connsiteY10" fmla="*/ 1351756 h 1565275"/>
              <a:gd name="connsiteX11" fmla="*/ 517611 w 1736307"/>
              <a:gd name="connsiteY11" fmla="*/ 782638 h 1565275"/>
              <a:gd name="connsiteX12" fmla="*/ 0 w 1736307"/>
              <a:gd name="connsiteY12" fmla="*/ 184944 h 1565275"/>
              <a:gd name="connsiteX0" fmla="*/ 0 w 1736307"/>
              <a:gd name="connsiteY0" fmla="*/ 184944 h 1565275"/>
              <a:gd name="connsiteX1" fmla="*/ 661926 w 1736307"/>
              <a:gd name="connsiteY1" fmla="*/ 528934 h 1565275"/>
              <a:gd name="connsiteX2" fmla="*/ 841166 w 1736307"/>
              <a:gd name="connsiteY2" fmla="*/ 0 h 1565275"/>
              <a:gd name="connsiteX3" fmla="*/ 950556 w 1736307"/>
              <a:gd name="connsiteY3" fmla="*/ 528934 h 1565275"/>
              <a:gd name="connsiteX4" fmla="*/ 1361657 w 1736307"/>
              <a:gd name="connsiteY4" fmla="*/ 365919 h 1565275"/>
              <a:gd name="connsiteX5" fmla="*/ 1094871 w 1736307"/>
              <a:gd name="connsiteY5" fmla="*/ 782638 h 1565275"/>
              <a:gd name="connsiteX6" fmla="*/ 1736307 w 1736307"/>
              <a:gd name="connsiteY6" fmla="*/ 1399381 h 1565275"/>
              <a:gd name="connsiteX7" fmla="*/ 950556 w 1736307"/>
              <a:gd name="connsiteY7" fmla="*/ 1036341 h 1565275"/>
              <a:gd name="connsiteX8" fmla="*/ 860216 w 1736307"/>
              <a:gd name="connsiteY8" fmla="*/ 1565275 h 1565275"/>
              <a:gd name="connsiteX9" fmla="*/ 661926 w 1736307"/>
              <a:gd name="connsiteY9" fmla="*/ 1036341 h 1565275"/>
              <a:gd name="connsiteX10" fmla="*/ 73025 w 1736307"/>
              <a:gd name="connsiteY10" fmla="*/ 1351756 h 1565275"/>
              <a:gd name="connsiteX11" fmla="*/ 517611 w 1736307"/>
              <a:gd name="connsiteY11" fmla="*/ 782638 h 1565275"/>
              <a:gd name="connsiteX12" fmla="*/ 0 w 1736307"/>
              <a:gd name="connsiteY12" fmla="*/ 184944 h 15652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736307" h="1565275">
                <a:moveTo>
                  <a:pt x="0" y="184944"/>
                </a:moveTo>
                <a:lnTo>
                  <a:pt x="661926" y="528934"/>
                </a:lnTo>
                <a:lnTo>
                  <a:pt x="841166" y="0"/>
                </a:lnTo>
                <a:lnTo>
                  <a:pt x="950556" y="528934"/>
                </a:lnTo>
                <a:lnTo>
                  <a:pt x="1361657" y="365919"/>
                </a:lnTo>
                <a:lnTo>
                  <a:pt x="1094871" y="782638"/>
                </a:lnTo>
                <a:lnTo>
                  <a:pt x="1736307" y="1399381"/>
                </a:lnTo>
                <a:lnTo>
                  <a:pt x="950556" y="1036341"/>
                </a:lnTo>
                <a:lnTo>
                  <a:pt x="860216" y="1565275"/>
                </a:lnTo>
                <a:lnTo>
                  <a:pt x="661926" y="1036341"/>
                </a:lnTo>
                <a:lnTo>
                  <a:pt x="73025" y="1351756"/>
                </a:lnTo>
                <a:lnTo>
                  <a:pt x="517611" y="782638"/>
                </a:lnTo>
                <a:lnTo>
                  <a:pt x="0" y="184944"/>
                </a:lnTo>
                <a:close/>
              </a:path>
            </a:pathLst>
          </a:custGeom>
          <a:solidFill>
            <a:srgbClr val="EED301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23" name="组合 22"/>
          <p:cNvGrpSpPr/>
          <p:nvPr/>
        </p:nvGrpSpPr>
        <p:grpSpPr>
          <a:xfrm>
            <a:off x="8246636" y="4724931"/>
            <a:ext cx="2789898" cy="1831766"/>
            <a:chOff x="5481310" y="147413"/>
            <a:chExt cx="2789898" cy="1831766"/>
          </a:xfrm>
        </p:grpSpPr>
        <p:grpSp>
          <p:nvGrpSpPr>
            <p:cNvPr id="210" name="组合 209"/>
            <p:cNvGrpSpPr/>
            <p:nvPr/>
          </p:nvGrpSpPr>
          <p:grpSpPr>
            <a:xfrm>
              <a:off x="5481310" y="147413"/>
              <a:ext cx="1557412" cy="1831766"/>
              <a:chOff x="2497520" y="-83496"/>
              <a:chExt cx="4045348" cy="4675140"/>
            </a:xfrm>
          </p:grpSpPr>
          <p:sp>
            <p:nvSpPr>
              <p:cNvPr id="204" name="椭圆 203"/>
              <p:cNvSpPr/>
              <p:nvPr/>
            </p:nvSpPr>
            <p:spPr>
              <a:xfrm>
                <a:off x="3169533" y="983866"/>
                <a:ext cx="2540416" cy="2540416"/>
              </a:xfrm>
              <a:prstGeom prst="ellipse">
                <a:avLst/>
              </a:prstGeom>
              <a:pattFill prst="pct20">
                <a:fgClr>
                  <a:srgbClr val="0C483D"/>
                </a:fgClr>
                <a:bgClr>
                  <a:srgbClr val="0E8468"/>
                </a:bgClr>
              </a:patt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05" name="椭圆 204"/>
              <p:cNvSpPr/>
              <p:nvPr/>
            </p:nvSpPr>
            <p:spPr>
              <a:xfrm rot="19835777">
                <a:off x="2497520" y="1428867"/>
                <a:ext cx="4045348" cy="1314450"/>
              </a:xfrm>
              <a:prstGeom prst="ellipse">
                <a:avLst/>
              </a:prstGeom>
              <a:noFill/>
              <a:ln>
                <a:solidFill>
                  <a:srgbClr val="EC401F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07" name="椭圆 206"/>
              <p:cNvSpPr/>
              <p:nvPr/>
            </p:nvSpPr>
            <p:spPr>
              <a:xfrm rot="18406389">
                <a:off x="2465244" y="1584760"/>
                <a:ext cx="4045348" cy="1314450"/>
              </a:xfrm>
              <a:prstGeom prst="ellipse">
                <a:avLst/>
              </a:prstGeom>
              <a:noFill/>
              <a:ln>
                <a:solidFill>
                  <a:srgbClr val="EFD40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08" name="椭圆 207"/>
              <p:cNvSpPr/>
              <p:nvPr/>
            </p:nvSpPr>
            <p:spPr>
              <a:xfrm rot="18394005">
                <a:off x="2167881" y="1474596"/>
                <a:ext cx="4675140" cy="1558956"/>
              </a:xfrm>
              <a:prstGeom prst="ellipse">
                <a:avLst/>
              </a:prstGeom>
              <a:noFill/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471" name="椭圆 470"/>
            <p:cNvSpPr/>
            <p:nvPr/>
          </p:nvSpPr>
          <p:spPr>
            <a:xfrm>
              <a:off x="5691977" y="1558796"/>
              <a:ext cx="172310" cy="175359"/>
            </a:xfrm>
            <a:prstGeom prst="ellipse">
              <a:avLst/>
            </a:prstGeom>
            <a:solidFill>
              <a:srgbClr val="EED30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84" name="椭圆 483"/>
            <p:cNvSpPr/>
            <p:nvPr/>
          </p:nvSpPr>
          <p:spPr>
            <a:xfrm flipH="1">
              <a:off x="8225489" y="1670580"/>
              <a:ext cx="45719" cy="46528"/>
            </a:xfrm>
            <a:prstGeom prst="ellipse">
              <a:avLst/>
            </a:prstGeom>
            <a:solidFill>
              <a:srgbClr val="EED30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10" name="椭圆 509"/>
            <p:cNvSpPr/>
            <p:nvPr/>
          </p:nvSpPr>
          <p:spPr>
            <a:xfrm>
              <a:off x="6655367" y="369917"/>
              <a:ext cx="112756" cy="114752"/>
            </a:xfrm>
            <a:prstGeom prst="ellipse">
              <a:avLst/>
            </a:prstGeom>
            <a:solidFill>
              <a:srgbClr val="EED30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22" name="椭圆 521"/>
            <p:cNvSpPr/>
            <p:nvPr/>
          </p:nvSpPr>
          <p:spPr>
            <a:xfrm>
              <a:off x="6811590" y="374110"/>
              <a:ext cx="70814" cy="72067"/>
            </a:xfrm>
            <a:prstGeom prst="ellipse">
              <a:avLst/>
            </a:prstGeom>
            <a:solidFill>
              <a:srgbClr val="13A98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45" name="椭圆 544"/>
            <p:cNvSpPr/>
            <p:nvPr/>
          </p:nvSpPr>
          <p:spPr>
            <a:xfrm>
              <a:off x="5603598" y="1154338"/>
              <a:ext cx="70814" cy="72067"/>
            </a:xfrm>
            <a:prstGeom prst="ellipse">
              <a:avLst/>
            </a:prstGeom>
            <a:solidFill>
              <a:srgbClr val="13A98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72" name="椭圆 571"/>
            <p:cNvSpPr/>
            <p:nvPr/>
          </p:nvSpPr>
          <p:spPr>
            <a:xfrm>
              <a:off x="7988318" y="367310"/>
              <a:ext cx="70814" cy="72067"/>
            </a:xfrm>
            <a:prstGeom prst="ellipse">
              <a:avLst/>
            </a:prstGeom>
            <a:solidFill>
              <a:srgbClr val="AD331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94" name="椭圆 593"/>
            <p:cNvSpPr/>
            <p:nvPr/>
          </p:nvSpPr>
          <p:spPr>
            <a:xfrm>
              <a:off x="6783673" y="798077"/>
              <a:ext cx="109926" cy="111871"/>
            </a:xfrm>
            <a:prstGeom prst="ellipse">
              <a:avLst/>
            </a:prstGeom>
            <a:solidFill>
              <a:srgbClr val="AD331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03" name="椭圆 602"/>
            <p:cNvSpPr/>
            <p:nvPr/>
          </p:nvSpPr>
          <p:spPr>
            <a:xfrm>
              <a:off x="7415382" y="895296"/>
              <a:ext cx="111416" cy="113390"/>
            </a:xfrm>
            <a:prstGeom prst="ellipse">
              <a:avLst/>
            </a:prstGeom>
            <a:noFill/>
            <a:ln w="25400">
              <a:solidFill>
                <a:srgbClr val="EED30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604" name="椭圆 603"/>
          <p:cNvSpPr/>
          <p:nvPr/>
        </p:nvSpPr>
        <p:spPr>
          <a:xfrm>
            <a:off x="7528503" y="2567311"/>
            <a:ext cx="191515" cy="194909"/>
          </a:xfrm>
          <a:prstGeom prst="ellipse">
            <a:avLst/>
          </a:prstGeom>
          <a:noFill/>
          <a:ln w="25400">
            <a:solidFill>
              <a:srgbClr val="AD331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05" name="椭圆 604"/>
          <p:cNvSpPr/>
          <p:nvPr/>
        </p:nvSpPr>
        <p:spPr>
          <a:xfrm>
            <a:off x="2819720" y="4496581"/>
            <a:ext cx="111416" cy="113390"/>
          </a:xfrm>
          <a:prstGeom prst="ellipse">
            <a:avLst/>
          </a:prstGeom>
          <a:noFill/>
          <a:ln w="25400">
            <a:solidFill>
              <a:srgbClr val="EED30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06" name="椭圆 605"/>
          <p:cNvSpPr/>
          <p:nvPr/>
        </p:nvSpPr>
        <p:spPr>
          <a:xfrm>
            <a:off x="2216423" y="6139516"/>
            <a:ext cx="111416" cy="113390"/>
          </a:xfrm>
          <a:prstGeom prst="ellipse">
            <a:avLst/>
          </a:prstGeom>
          <a:noFill/>
          <a:ln w="25400">
            <a:solidFill>
              <a:srgbClr val="EED30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07" name="椭圆 606"/>
          <p:cNvSpPr/>
          <p:nvPr/>
        </p:nvSpPr>
        <p:spPr>
          <a:xfrm>
            <a:off x="4235078" y="1613063"/>
            <a:ext cx="161479" cy="164340"/>
          </a:xfrm>
          <a:prstGeom prst="ellipse">
            <a:avLst/>
          </a:prstGeom>
          <a:noFill/>
          <a:ln w="25400">
            <a:solidFill>
              <a:srgbClr val="13A98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09" name="椭圆 608"/>
          <p:cNvSpPr/>
          <p:nvPr/>
        </p:nvSpPr>
        <p:spPr>
          <a:xfrm>
            <a:off x="10233801" y="377230"/>
            <a:ext cx="120302" cy="122433"/>
          </a:xfrm>
          <a:prstGeom prst="ellipse">
            <a:avLst/>
          </a:prstGeom>
          <a:noFill/>
          <a:ln w="25400">
            <a:solidFill>
              <a:srgbClr val="EED30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11" name="椭圆 610"/>
          <p:cNvSpPr/>
          <p:nvPr/>
        </p:nvSpPr>
        <p:spPr>
          <a:xfrm>
            <a:off x="3502598" y="601429"/>
            <a:ext cx="161479" cy="164340"/>
          </a:xfrm>
          <a:prstGeom prst="ellipse">
            <a:avLst/>
          </a:prstGeom>
          <a:noFill/>
          <a:ln w="25400">
            <a:solidFill>
              <a:srgbClr val="AD331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12" name="椭圆 611"/>
          <p:cNvSpPr/>
          <p:nvPr/>
        </p:nvSpPr>
        <p:spPr>
          <a:xfrm>
            <a:off x="2482789" y="2033975"/>
            <a:ext cx="161479" cy="164340"/>
          </a:xfrm>
          <a:prstGeom prst="ellipse">
            <a:avLst/>
          </a:prstGeom>
          <a:noFill/>
          <a:ln w="25400">
            <a:solidFill>
              <a:srgbClr val="13A98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13" name="椭圆 612"/>
          <p:cNvSpPr/>
          <p:nvPr/>
        </p:nvSpPr>
        <p:spPr>
          <a:xfrm>
            <a:off x="9637951" y="5810859"/>
            <a:ext cx="161479" cy="164340"/>
          </a:xfrm>
          <a:prstGeom prst="ellipse">
            <a:avLst/>
          </a:prstGeom>
          <a:noFill/>
          <a:ln w="25400">
            <a:solidFill>
              <a:srgbClr val="EFD40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99" name="椭圆 298"/>
          <p:cNvSpPr/>
          <p:nvPr/>
        </p:nvSpPr>
        <p:spPr>
          <a:xfrm flipH="1">
            <a:off x="3242186" y="3254267"/>
            <a:ext cx="45721" cy="45719"/>
          </a:xfrm>
          <a:prstGeom prst="ellipse">
            <a:avLst/>
          </a:prstGeom>
          <a:solidFill>
            <a:srgbClr val="AD331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00" name="椭圆 299"/>
          <p:cNvSpPr/>
          <p:nvPr/>
        </p:nvSpPr>
        <p:spPr>
          <a:xfrm flipH="1">
            <a:off x="4857088" y="4949853"/>
            <a:ext cx="45721" cy="45719"/>
          </a:xfrm>
          <a:prstGeom prst="ellipse">
            <a:avLst/>
          </a:prstGeom>
          <a:solidFill>
            <a:srgbClr val="AD331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21" name="组合 20"/>
          <p:cNvGrpSpPr/>
          <p:nvPr/>
        </p:nvGrpSpPr>
        <p:grpSpPr>
          <a:xfrm>
            <a:off x="2379408" y="4900065"/>
            <a:ext cx="487785" cy="473222"/>
            <a:chOff x="2379408" y="4900065"/>
            <a:chExt cx="487785" cy="473222"/>
          </a:xfrm>
        </p:grpSpPr>
        <p:cxnSp>
          <p:nvCxnSpPr>
            <p:cNvPr id="297" name="直接连接符 296"/>
            <p:cNvCxnSpPr/>
            <p:nvPr/>
          </p:nvCxnSpPr>
          <p:spPr>
            <a:xfrm flipH="1">
              <a:off x="2379408" y="4976229"/>
              <a:ext cx="295581" cy="190710"/>
            </a:xfrm>
            <a:prstGeom prst="line">
              <a:avLst/>
            </a:prstGeom>
            <a:ln w="38100">
              <a:solidFill>
                <a:srgbClr val="EFD401"/>
              </a:solidFill>
              <a:headEnd type="oval" w="sm" len="sm"/>
              <a:tailEnd type="oval" w="sm" len="sm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8" name="直接连接符 297"/>
            <p:cNvCxnSpPr/>
            <p:nvPr/>
          </p:nvCxnSpPr>
          <p:spPr>
            <a:xfrm flipH="1">
              <a:off x="2697509" y="5052028"/>
              <a:ext cx="59546" cy="321259"/>
            </a:xfrm>
            <a:prstGeom prst="line">
              <a:avLst/>
            </a:prstGeom>
            <a:ln w="38100">
              <a:solidFill>
                <a:srgbClr val="EFD401"/>
              </a:solidFill>
              <a:headEnd type="oval" w="sm" len="sm"/>
              <a:tailEnd type="oval" w="sm" len="sm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01" name="任意多边形 300"/>
            <p:cNvSpPr/>
            <p:nvPr/>
          </p:nvSpPr>
          <p:spPr>
            <a:xfrm rot="2240860">
              <a:off x="2604290" y="4900065"/>
              <a:ext cx="216515" cy="216516"/>
            </a:xfrm>
            <a:custGeom>
              <a:avLst/>
              <a:gdLst>
                <a:gd name="connsiteX0" fmla="*/ 1210359 w 2400300"/>
                <a:gd name="connsiteY0" fmla="*/ 1615311 h 2400300"/>
                <a:gd name="connsiteX1" fmla="*/ 1002756 w 2400300"/>
                <a:gd name="connsiteY1" fmla="*/ 1822914 h 2400300"/>
                <a:gd name="connsiteX2" fmla="*/ 1210359 w 2400300"/>
                <a:gd name="connsiteY2" fmla="*/ 2030517 h 2400300"/>
                <a:gd name="connsiteX3" fmla="*/ 1417962 w 2400300"/>
                <a:gd name="connsiteY3" fmla="*/ 1822914 h 2400300"/>
                <a:gd name="connsiteX4" fmla="*/ 1210359 w 2400300"/>
                <a:gd name="connsiteY4" fmla="*/ 1615311 h 2400300"/>
                <a:gd name="connsiteX5" fmla="*/ 1191894 w 2400300"/>
                <a:gd name="connsiteY5" fmla="*/ 354833 h 2400300"/>
                <a:gd name="connsiteX6" fmla="*/ 984291 w 2400300"/>
                <a:gd name="connsiteY6" fmla="*/ 562436 h 2400300"/>
                <a:gd name="connsiteX7" fmla="*/ 1191894 w 2400300"/>
                <a:gd name="connsiteY7" fmla="*/ 770039 h 2400300"/>
                <a:gd name="connsiteX8" fmla="*/ 1399497 w 2400300"/>
                <a:gd name="connsiteY8" fmla="*/ 562436 h 2400300"/>
                <a:gd name="connsiteX9" fmla="*/ 1191894 w 2400300"/>
                <a:gd name="connsiteY9" fmla="*/ 354833 h 2400300"/>
                <a:gd name="connsiteX10" fmla="*/ 1200150 w 2400300"/>
                <a:gd name="connsiteY10" fmla="*/ 0 h 2400300"/>
                <a:gd name="connsiteX11" fmla="*/ 2400300 w 2400300"/>
                <a:gd name="connsiteY11" fmla="*/ 1200150 h 2400300"/>
                <a:gd name="connsiteX12" fmla="*/ 1200150 w 2400300"/>
                <a:gd name="connsiteY12" fmla="*/ 2400300 h 2400300"/>
                <a:gd name="connsiteX13" fmla="*/ 0 w 2400300"/>
                <a:gd name="connsiteY13" fmla="*/ 1200150 h 2400300"/>
                <a:gd name="connsiteX14" fmla="*/ 1200150 w 2400300"/>
                <a:gd name="connsiteY14" fmla="*/ 0 h 24003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</a:cxnLst>
              <a:rect l="l" t="t" r="r" b="b"/>
              <a:pathLst>
                <a:path w="2400300" h="2400300">
                  <a:moveTo>
                    <a:pt x="1210359" y="1615311"/>
                  </a:moveTo>
                  <a:cubicBezTo>
                    <a:pt x="1095703" y="1615311"/>
                    <a:pt x="1002756" y="1708258"/>
                    <a:pt x="1002756" y="1822914"/>
                  </a:cubicBezTo>
                  <a:cubicBezTo>
                    <a:pt x="1002756" y="1937570"/>
                    <a:pt x="1095703" y="2030517"/>
                    <a:pt x="1210359" y="2030517"/>
                  </a:cubicBezTo>
                  <a:cubicBezTo>
                    <a:pt x="1325015" y="2030517"/>
                    <a:pt x="1417962" y="1937570"/>
                    <a:pt x="1417962" y="1822914"/>
                  </a:cubicBezTo>
                  <a:cubicBezTo>
                    <a:pt x="1417962" y="1708258"/>
                    <a:pt x="1325015" y="1615311"/>
                    <a:pt x="1210359" y="1615311"/>
                  </a:cubicBezTo>
                  <a:close/>
                  <a:moveTo>
                    <a:pt x="1191894" y="354833"/>
                  </a:moveTo>
                  <a:cubicBezTo>
                    <a:pt x="1077238" y="354833"/>
                    <a:pt x="984291" y="447780"/>
                    <a:pt x="984291" y="562436"/>
                  </a:cubicBezTo>
                  <a:cubicBezTo>
                    <a:pt x="984291" y="677092"/>
                    <a:pt x="1077238" y="770039"/>
                    <a:pt x="1191894" y="770039"/>
                  </a:cubicBezTo>
                  <a:cubicBezTo>
                    <a:pt x="1306550" y="770039"/>
                    <a:pt x="1399497" y="677092"/>
                    <a:pt x="1399497" y="562436"/>
                  </a:cubicBezTo>
                  <a:cubicBezTo>
                    <a:pt x="1399497" y="447780"/>
                    <a:pt x="1306550" y="354833"/>
                    <a:pt x="1191894" y="354833"/>
                  </a:cubicBezTo>
                  <a:close/>
                  <a:moveTo>
                    <a:pt x="1200150" y="0"/>
                  </a:moveTo>
                  <a:cubicBezTo>
                    <a:pt x="1862975" y="0"/>
                    <a:pt x="2400300" y="537325"/>
                    <a:pt x="2400300" y="1200150"/>
                  </a:cubicBezTo>
                  <a:cubicBezTo>
                    <a:pt x="2400300" y="1862975"/>
                    <a:pt x="1862975" y="2400300"/>
                    <a:pt x="1200150" y="2400300"/>
                  </a:cubicBezTo>
                  <a:cubicBezTo>
                    <a:pt x="537325" y="2400300"/>
                    <a:pt x="0" y="1862975"/>
                    <a:pt x="0" y="1200150"/>
                  </a:cubicBezTo>
                  <a:cubicBezTo>
                    <a:pt x="0" y="537325"/>
                    <a:pt x="537325" y="0"/>
                    <a:pt x="1200150" y="0"/>
                  </a:cubicBezTo>
                  <a:close/>
                </a:path>
              </a:pathLst>
            </a:custGeom>
            <a:solidFill>
              <a:srgbClr val="EFD40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cxnSp>
          <p:nvCxnSpPr>
            <p:cNvPr id="302" name="直接连接符 301"/>
            <p:cNvCxnSpPr/>
            <p:nvPr/>
          </p:nvCxnSpPr>
          <p:spPr>
            <a:xfrm rot="2240860">
              <a:off x="2558485" y="5035059"/>
              <a:ext cx="266204" cy="0"/>
            </a:xfrm>
            <a:prstGeom prst="line">
              <a:avLst/>
            </a:prstGeom>
            <a:ln w="9525">
              <a:solidFill>
                <a:srgbClr val="13A984"/>
              </a:solidFill>
              <a:headEnd type="oval" w="sm" len="sm"/>
              <a:tailEnd type="oval" w="sm" len="sm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3" name="直接连接符 302"/>
            <p:cNvCxnSpPr/>
            <p:nvPr/>
          </p:nvCxnSpPr>
          <p:spPr>
            <a:xfrm rot="2240860">
              <a:off x="2600989" y="4987654"/>
              <a:ext cx="266204" cy="0"/>
            </a:xfrm>
            <a:prstGeom prst="line">
              <a:avLst/>
            </a:prstGeom>
            <a:ln w="9525">
              <a:solidFill>
                <a:srgbClr val="13A984"/>
              </a:solidFill>
              <a:headEnd type="oval" w="sm" len="sm"/>
              <a:tailEnd type="oval" w="sm" len="sm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14" name="六角星 201"/>
          <p:cNvSpPr/>
          <p:nvPr/>
        </p:nvSpPr>
        <p:spPr>
          <a:xfrm>
            <a:off x="9443329" y="4233449"/>
            <a:ext cx="233251" cy="221162"/>
          </a:xfrm>
          <a:custGeom>
            <a:avLst/>
            <a:gdLst>
              <a:gd name="connsiteX0" fmla="*/ 0 w 1682332"/>
              <a:gd name="connsiteY0" fmla="*/ 492919 h 1971675"/>
              <a:gd name="connsiteX1" fmla="*/ 696851 w 1682332"/>
              <a:gd name="connsiteY1" fmla="*/ 732134 h 1971675"/>
              <a:gd name="connsiteX2" fmla="*/ 841166 w 1682332"/>
              <a:gd name="connsiteY2" fmla="*/ 0 h 1971675"/>
              <a:gd name="connsiteX3" fmla="*/ 985481 w 1682332"/>
              <a:gd name="connsiteY3" fmla="*/ 732134 h 1971675"/>
              <a:gd name="connsiteX4" fmla="*/ 1682332 w 1682332"/>
              <a:gd name="connsiteY4" fmla="*/ 492919 h 1971675"/>
              <a:gd name="connsiteX5" fmla="*/ 1129796 w 1682332"/>
              <a:gd name="connsiteY5" fmla="*/ 985838 h 1971675"/>
              <a:gd name="connsiteX6" fmla="*/ 1682332 w 1682332"/>
              <a:gd name="connsiteY6" fmla="*/ 1478756 h 1971675"/>
              <a:gd name="connsiteX7" fmla="*/ 985481 w 1682332"/>
              <a:gd name="connsiteY7" fmla="*/ 1239541 h 1971675"/>
              <a:gd name="connsiteX8" fmla="*/ 841166 w 1682332"/>
              <a:gd name="connsiteY8" fmla="*/ 1971675 h 1971675"/>
              <a:gd name="connsiteX9" fmla="*/ 696851 w 1682332"/>
              <a:gd name="connsiteY9" fmla="*/ 1239541 h 1971675"/>
              <a:gd name="connsiteX10" fmla="*/ 0 w 1682332"/>
              <a:gd name="connsiteY10" fmla="*/ 1478756 h 1971675"/>
              <a:gd name="connsiteX11" fmla="*/ 552536 w 1682332"/>
              <a:gd name="connsiteY11" fmla="*/ 985838 h 1971675"/>
              <a:gd name="connsiteX12" fmla="*/ 0 w 1682332"/>
              <a:gd name="connsiteY12" fmla="*/ 492919 h 1971675"/>
              <a:gd name="connsiteX0" fmla="*/ 0 w 1682332"/>
              <a:gd name="connsiteY0" fmla="*/ 289719 h 1768475"/>
              <a:gd name="connsiteX1" fmla="*/ 696851 w 1682332"/>
              <a:gd name="connsiteY1" fmla="*/ 528934 h 1768475"/>
              <a:gd name="connsiteX2" fmla="*/ 876091 w 1682332"/>
              <a:gd name="connsiteY2" fmla="*/ 0 h 1768475"/>
              <a:gd name="connsiteX3" fmla="*/ 985481 w 1682332"/>
              <a:gd name="connsiteY3" fmla="*/ 528934 h 1768475"/>
              <a:gd name="connsiteX4" fmla="*/ 1682332 w 1682332"/>
              <a:gd name="connsiteY4" fmla="*/ 289719 h 1768475"/>
              <a:gd name="connsiteX5" fmla="*/ 1129796 w 1682332"/>
              <a:gd name="connsiteY5" fmla="*/ 782638 h 1768475"/>
              <a:gd name="connsiteX6" fmla="*/ 1682332 w 1682332"/>
              <a:gd name="connsiteY6" fmla="*/ 1275556 h 1768475"/>
              <a:gd name="connsiteX7" fmla="*/ 985481 w 1682332"/>
              <a:gd name="connsiteY7" fmla="*/ 1036341 h 1768475"/>
              <a:gd name="connsiteX8" fmla="*/ 841166 w 1682332"/>
              <a:gd name="connsiteY8" fmla="*/ 1768475 h 1768475"/>
              <a:gd name="connsiteX9" fmla="*/ 696851 w 1682332"/>
              <a:gd name="connsiteY9" fmla="*/ 1036341 h 1768475"/>
              <a:gd name="connsiteX10" fmla="*/ 0 w 1682332"/>
              <a:gd name="connsiteY10" fmla="*/ 1275556 h 1768475"/>
              <a:gd name="connsiteX11" fmla="*/ 552536 w 1682332"/>
              <a:gd name="connsiteY11" fmla="*/ 782638 h 1768475"/>
              <a:gd name="connsiteX12" fmla="*/ 0 w 1682332"/>
              <a:gd name="connsiteY12" fmla="*/ 289719 h 1768475"/>
              <a:gd name="connsiteX0" fmla="*/ 0 w 1682332"/>
              <a:gd name="connsiteY0" fmla="*/ 289719 h 1768475"/>
              <a:gd name="connsiteX1" fmla="*/ 696851 w 1682332"/>
              <a:gd name="connsiteY1" fmla="*/ 528934 h 1768475"/>
              <a:gd name="connsiteX2" fmla="*/ 876091 w 1682332"/>
              <a:gd name="connsiteY2" fmla="*/ 0 h 1768475"/>
              <a:gd name="connsiteX3" fmla="*/ 985481 w 1682332"/>
              <a:gd name="connsiteY3" fmla="*/ 528934 h 1768475"/>
              <a:gd name="connsiteX4" fmla="*/ 1682332 w 1682332"/>
              <a:gd name="connsiteY4" fmla="*/ 289719 h 1768475"/>
              <a:gd name="connsiteX5" fmla="*/ 1129796 w 1682332"/>
              <a:gd name="connsiteY5" fmla="*/ 782638 h 1768475"/>
              <a:gd name="connsiteX6" fmla="*/ 1682332 w 1682332"/>
              <a:gd name="connsiteY6" fmla="*/ 1275556 h 1768475"/>
              <a:gd name="connsiteX7" fmla="*/ 985481 w 1682332"/>
              <a:gd name="connsiteY7" fmla="*/ 1036341 h 1768475"/>
              <a:gd name="connsiteX8" fmla="*/ 841166 w 1682332"/>
              <a:gd name="connsiteY8" fmla="*/ 1768475 h 1768475"/>
              <a:gd name="connsiteX9" fmla="*/ 696851 w 1682332"/>
              <a:gd name="connsiteY9" fmla="*/ 1036341 h 1768475"/>
              <a:gd name="connsiteX10" fmla="*/ 107950 w 1682332"/>
              <a:gd name="connsiteY10" fmla="*/ 1351756 h 1768475"/>
              <a:gd name="connsiteX11" fmla="*/ 552536 w 1682332"/>
              <a:gd name="connsiteY11" fmla="*/ 782638 h 1768475"/>
              <a:gd name="connsiteX12" fmla="*/ 0 w 1682332"/>
              <a:gd name="connsiteY12" fmla="*/ 289719 h 1768475"/>
              <a:gd name="connsiteX0" fmla="*/ 0 w 1682332"/>
              <a:gd name="connsiteY0" fmla="*/ 289719 h 1565275"/>
              <a:gd name="connsiteX1" fmla="*/ 696851 w 1682332"/>
              <a:gd name="connsiteY1" fmla="*/ 528934 h 1565275"/>
              <a:gd name="connsiteX2" fmla="*/ 876091 w 1682332"/>
              <a:gd name="connsiteY2" fmla="*/ 0 h 1565275"/>
              <a:gd name="connsiteX3" fmla="*/ 985481 w 1682332"/>
              <a:gd name="connsiteY3" fmla="*/ 528934 h 1565275"/>
              <a:gd name="connsiteX4" fmla="*/ 1682332 w 1682332"/>
              <a:gd name="connsiteY4" fmla="*/ 289719 h 1565275"/>
              <a:gd name="connsiteX5" fmla="*/ 1129796 w 1682332"/>
              <a:gd name="connsiteY5" fmla="*/ 782638 h 1565275"/>
              <a:gd name="connsiteX6" fmla="*/ 1682332 w 1682332"/>
              <a:gd name="connsiteY6" fmla="*/ 1275556 h 1565275"/>
              <a:gd name="connsiteX7" fmla="*/ 985481 w 1682332"/>
              <a:gd name="connsiteY7" fmla="*/ 1036341 h 1565275"/>
              <a:gd name="connsiteX8" fmla="*/ 895141 w 1682332"/>
              <a:gd name="connsiteY8" fmla="*/ 1565275 h 1565275"/>
              <a:gd name="connsiteX9" fmla="*/ 696851 w 1682332"/>
              <a:gd name="connsiteY9" fmla="*/ 1036341 h 1565275"/>
              <a:gd name="connsiteX10" fmla="*/ 107950 w 1682332"/>
              <a:gd name="connsiteY10" fmla="*/ 1351756 h 1565275"/>
              <a:gd name="connsiteX11" fmla="*/ 552536 w 1682332"/>
              <a:gd name="connsiteY11" fmla="*/ 782638 h 1565275"/>
              <a:gd name="connsiteX12" fmla="*/ 0 w 1682332"/>
              <a:gd name="connsiteY12" fmla="*/ 289719 h 1565275"/>
              <a:gd name="connsiteX0" fmla="*/ 0 w 1771232"/>
              <a:gd name="connsiteY0" fmla="*/ 289719 h 1565275"/>
              <a:gd name="connsiteX1" fmla="*/ 696851 w 1771232"/>
              <a:gd name="connsiteY1" fmla="*/ 528934 h 1565275"/>
              <a:gd name="connsiteX2" fmla="*/ 876091 w 1771232"/>
              <a:gd name="connsiteY2" fmla="*/ 0 h 1565275"/>
              <a:gd name="connsiteX3" fmla="*/ 985481 w 1771232"/>
              <a:gd name="connsiteY3" fmla="*/ 528934 h 1565275"/>
              <a:gd name="connsiteX4" fmla="*/ 1682332 w 1771232"/>
              <a:gd name="connsiteY4" fmla="*/ 289719 h 1565275"/>
              <a:gd name="connsiteX5" fmla="*/ 1129796 w 1771232"/>
              <a:gd name="connsiteY5" fmla="*/ 782638 h 1565275"/>
              <a:gd name="connsiteX6" fmla="*/ 1771232 w 1771232"/>
              <a:gd name="connsiteY6" fmla="*/ 1399381 h 1565275"/>
              <a:gd name="connsiteX7" fmla="*/ 985481 w 1771232"/>
              <a:gd name="connsiteY7" fmla="*/ 1036341 h 1565275"/>
              <a:gd name="connsiteX8" fmla="*/ 895141 w 1771232"/>
              <a:gd name="connsiteY8" fmla="*/ 1565275 h 1565275"/>
              <a:gd name="connsiteX9" fmla="*/ 696851 w 1771232"/>
              <a:gd name="connsiteY9" fmla="*/ 1036341 h 1565275"/>
              <a:gd name="connsiteX10" fmla="*/ 107950 w 1771232"/>
              <a:gd name="connsiteY10" fmla="*/ 1351756 h 1565275"/>
              <a:gd name="connsiteX11" fmla="*/ 552536 w 1771232"/>
              <a:gd name="connsiteY11" fmla="*/ 782638 h 1565275"/>
              <a:gd name="connsiteX12" fmla="*/ 0 w 1771232"/>
              <a:gd name="connsiteY12" fmla="*/ 289719 h 1565275"/>
              <a:gd name="connsiteX0" fmla="*/ 0 w 1736307"/>
              <a:gd name="connsiteY0" fmla="*/ 184944 h 1565275"/>
              <a:gd name="connsiteX1" fmla="*/ 661926 w 1736307"/>
              <a:gd name="connsiteY1" fmla="*/ 528934 h 1565275"/>
              <a:gd name="connsiteX2" fmla="*/ 841166 w 1736307"/>
              <a:gd name="connsiteY2" fmla="*/ 0 h 1565275"/>
              <a:gd name="connsiteX3" fmla="*/ 950556 w 1736307"/>
              <a:gd name="connsiteY3" fmla="*/ 528934 h 1565275"/>
              <a:gd name="connsiteX4" fmla="*/ 1647407 w 1736307"/>
              <a:gd name="connsiteY4" fmla="*/ 289719 h 1565275"/>
              <a:gd name="connsiteX5" fmla="*/ 1094871 w 1736307"/>
              <a:gd name="connsiteY5" fmla="*/ 782638 h 1565275"/>
              <a:gd name="connsiteX6" fmla="*/ 1736307 w 1736307"/>
              <a:gd name="connsiteY6" fmla="*/ 1399381 h 1565275"/>
              <a:gd name="connsiteX7" fmla="*/ 950556 w 1736307"/>
              <a:gd name="connsiteY7" fmla="*/ 1036341 h 1565275"/>
              <a:gd name="connsiteX8" fmla="*/ 860216 w 1736307"/>
              <a:gd name="connsiteY8" fmla="*/ 1565275 h 1565275"/>
              <a:gd name="connsiteX9" fmla="*/ 661926 w 1736307"/>
              <a:gd name="connsiteY9" fmla="*/ 1036341 h 1565275"/>
              <a:gd name="connsiteX10" fmla="*/ 73025 w 1736307"/>
              <a:gd name="connsiteY10" fmla="*/ 1351756 h 1565275"/>
              <a:gd name="connsiteX11" fmla="*/ 517611 w 1736307"/>
              <a:gd name="connsiteY11" fmla="*/ 782638 h 1565275"/>
              <a:gd name="connsiteX12" fmla="*/ 0 w 1736307"/>
              <a:gd name="connsiteY12" fmla="*/ 184944 h 1565275"/>
              <a:gd name="connsiteX0" fmla="*/ 0 w 1736307"/>
              <a:gd name="connsiteY0" fmla="*/ 184944 h 1565275"/>
              <a:gd name="connsiteX1" fmla="*/ 661926 w 1736307"/>
              <a:gd name="connsiteY1" fmla="*/ 528934 h 1565275"/>
              <a:gd name="connsiteX2" fmla="*/ 841166 w 1736307"/>
              <a:gd name="connsiteY2" fmla="*/ 0 h 1565275"/>
              <a:gd name="connsiteX3" fmla="*/ 950556 w 1736307"/>
              <a:gd name="connsiteY3" fmla="*/ 528934 h 1565275"/>
              <a:gd name="connsiteX4" fmla="*/ 1361657 w 1736307"/>
              <a:gd name="connsiteY4" fmla="*/ 365919 h 1565275"/>
              <a:gd name="connsiteX5" fmla="*/ 1094871 w 1736307"/>
              <a:gd name="connsiteY5" fmla="*/ 782638 h 1565275"/>
              <a:gd name="connsiteX6" fmla="*/ 1736307 w 1736307"/>
              <a:gd name="connsiteY6" fmla="*/ 1399381 h 1565275"/>
              <a:gd name="connsiteX7" fmla="*/ 950556 w 1736307"/>
              <a:gd name="connsiteY7" fmla="*/ 1036341 h 1565275"/>
              <a:gd name="connsiteX8" fmla="*/ 860216 w 1736307"/>
              <a:gd name="connsiteY8" fmla="*/ 1565275 h 1565275"/>
              <a:gd name="connsiteX9" fmla="*/ 661926 w 1736307"/>
              <a:gd name="connsiteY9" fmla="*/ 1036341 h 1565275"/>
              <a:gd name="connsiteX10" fmla="*/ 73025 w 1736307"/>
              <a:gd name="connsiteY10" fmla="*/ 1351756 h 1565275"/>
              <a:gd name="connsiteX11" fmla="*/ 517611 w 1736307"/>
              <a:gd name="connsiteY11" fmla="*/ 782638 h 1565275"/>
              <a:gd name="connsiteX12" fmla="*/ 0 w 1736307"/>
              <a:gd name="connsiteY12" fmla="*/ 184944 h 15652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736307" h="1565275">
                <a:moveTo>
                  <a:pt x="0" y="184944"/>
                </a:moveTo>
                <a:lnTo>
                  <a:pt x="661926" y="528934"/>
                </a:lnTo>
                <a:lnTo>
                  <a:pt x="841166" y="0"/>
                </a:lnTo>
                <a:lnTo>
                  <a:pt x="950556" y="528934"/>
                </a:lnTo>
                <a:lnTo>
                  <a:pt x="1361657" y="365919"/>
                </a:lnTo>
                <a:lnTo>
                  <a:pt x="1094871" y="782638"/>
                </a:lnTo>
                <a:lnTo>
                  <a:pt x="1736307" y="1399381"/>
                </a:lnTo>
                <a:lnTo>
                  <a:pt x="950556" y="1036341"/>
                </a:lnTo>
                <a:lnTo>
                  <a:pt x="860216" y="1565275"/>
                </a:lnTo>
                <a:lnTo>
                  <a:pt x="661926" y="1036341"/>
                </a:lnTo>
                <a:lnTo>
                  <a:pt x="73025" y="1351756"/>
                </a:lnTo>
                <a:lnTo>
                  <a:pt x="517611" y="782638"/>
                </a:lnTo>
                <a:lnTo>
                  <a:pt x="0" y="184944"/>
                </a:lnTo>
                <a:close/>
              </a:path>
            </a:pathLst>
          </a:custGeom>
          <a:solidFill>
            <a:srgbClr val="EED301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15" name="椭圆 314"/>
          <p:cNvSpPr/>
          <p:nvPr/>
        </p:nvSpPr>
        <p:spPr>
          <a:xfrm flipV="1">
            <a:off x="4991910" y="1191698"/>
            <a:ext cx="45719" cy="48589"/>
          </a:xfrm>
          <a:prstGeom prst="ellipse">
            <a:avLst/>
          </a:prstGeom>
          <a:solidFill>
            <a:srgbClr val="EED30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2" name="组合 1"/>
          <p:cNvGrpSpPr/>
          <p:nvPr/>
        </p:nvGrpSpPr>
        <p:grpSpPr>
          <a:xfrm>
            <a:off x="2549274" y="274959"/>
            <a:ext cx="6673987" cy="5583505"/>
            <a:chOff x="2931497" y="1502992"/>
            <a:chExt cx="5587528" cy="4674566"/>
          </a:xfrm>
        </p:grpSpPr>
        <p:grpSp>
          <p:nvGrpSpPr>
            <p:cNvPr id="16" name="组合 15"/>
            <p:cNvGrpSpPr/>
            <p:nvPr/>
          </p:nvGrpSpPr>
          <p:grpSpPr>
            <a:xfrm>
              <a:off x="4469546" y="1502992"/>
              <a:ext cx="2282616" cy="2289064"/>
              <a:chOff x="-2366948" y="1907954"/>
              <a:chExt cx="2172552" cy="2178689"/>
            </a:xfrm>
          </p:grpSpPr>
          <p:grpSp>
            <p:nvGrpSpPr>
              <p:cNvPr id="66" name="组合 65"/>
              <p:cNvGrpSpPr/>
              <p:nvPr/>
            </p:nvGrpSpPr>
            <p:grpSpPr>
              <a:xfrm>
                <a:off x="-2366948" y="1907954"/>
                <a:ext cx="2172552" cy="2178689"/>
                <a:chOff x="3334636" y="2567988"/>
                <a:chExt cx="2924565" cy="2881767"/>
              </a:xfrm>
            </p:grpSpPr>
            <p:sp>
              <p:nvSpPr>
                <p:cNvPr id="7" name="椭圆 6"/>
                <p:cNvSpPr/>
                <p:nvPr/>
              </p:nvSpPr>
              <p:spPr>
                <a:xfrm>
                  <a:off x="4060824" y="3311529"/>
                  <a:ext cx="1473199" cy="1473202"/>
                </a:xfrm>
                <a:prstGeom prst="ellipse">
                  <a:avLst/>
                </a:prstGeom>
                <a:solidFill>
                  <a:srgbClr val="EFD401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11" name="任意多边形 10"/>
                <p:cNvSpPr/>
                <p:nvPr/>
              </p:nvSpPr>
              <p:spPr>
                <a:xfrm>
                  <a:off x="4806950" y="3311529"/>
                  <a:ext cx="736600" cy="1455739"/>
                </a:xfrm>
                <a:custGeom>
                  <a:avLst/>
                  <a:gdLst>
                    <a:gd name="connsiteX0" fmla="*/ 0 w 736600"/>
                    <a:gd name="connsiteY0" fmla="*/ 0 h 1447433"/>
                    <a:gd name="connsiteX1" fmla="*/ 736600 w 736600"/>
                    <a:gd name="connsiteY1" fmla="*/ 736600 h 1447433"/>
                    <a:gd name="connsiteX2" fmla="*/ 286718 w 736600"/>
                    <a:gd name="connsiteY2" fmla="*/ 1415314 h 1447433"/>
                    <a:gd name="connsiteX3" fmla="*/ 183248 w 736600"/>
                    <a:gd name="connsiteY3" fmla="*/ 1447433 h 1447433"/>
                    <a:gd name="connsiteX4" fmla="*/ 247453 w 736600"/>
                    <a:gd name="connsiteY4" fmla="*/ 876437 h 1447433"/>
                    <a:gd name="connsiteX5" fmla="*/ 0 w 736600"/>
                    <a:gd name="connsiteY5" fmla="*/ 848613 h 1447433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</a:cxnLst>
                  <a:rect l="l" t="t" r="r" b="b"/>
                  <a:pathLst>
                    <a:path w="736600" h="1447433">
                      <a:moveTo>
                        <a:pt x="0" y="0"/>
                      </a:moveTo>
                      <a:cubicBezTo>
                        <a:pt x="406813" y="0"/>
                        <a:pt x="736600" y="329787"/>
                        <a:pt x="736600" y="736600"/>
                      </a:cubicBezTo>
                      <a:cubicBezTo>
                        <a:pt x="736600" y="1041710"/>
                        <a:pt x="551095" y="1303493"/>
                        <a:pt x="286718" y="1415314"/>
                      </a:cubicBezTo>
                      <a:lnTo>
                        <a:pt x="183248" y="1447433"/>
                      </a:lnTo>
                      <a:lnTo>
                        <a:pt x="247453" y="876437"/>
                      </a:lnTo>
                      <a:lnTo>
                        <a:pt x="0" y="848613"/>
                      </a:lnTo>
                      <a:close/>
                    </a:path>
                  </a:pathLst>
                </a:custGeom>
                <a:solidFill>
                  <a:srgbClr val="AD331E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13" name="椭圆 12"/>
                <p:cNvSpPr/>
                <p:nvPr/>
              </p:nvSpPr>
              <p:spPr>
                <a:xfrm>
                  <a:off x="5152389" y="3776509"/>
                  <a:ext cx="212090" cy="212090"/>
                </a:xfrm>
                <a:prstGeom prst="ellipse">
                  <a:avLst/>
                </a:prstGeom>
                <a:solidFill>
                  <a:srgbClr val="EFD401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15" name="椭圆 14"/>
                <p:cNvSpPr/>
                <p:nvPr/>
              </p:nvSpPr>
              <p:spPr>
                <a:xfrm>
                  <a:off x="4282757" y="3768412"/>
                  <a:ext cx="212090" cy="212090"/>
                </a:xfrm>
                <a:prstGeom prst="ellipse">
                  <a:avLst/>
                </a:prstGeom>
                <a:solidFill>
                  <a:srgbClr val="AD331E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19" name="任意多边形 18"/>
                <p:cNvSpPr/>
                <p:nvPr/>
              </p:nvSpPr>
              <p:spPr>
                <a:xfrm>
                  <a:off x="4360068" y="3951308"/>
                  <a:ext cx="908526" cy="473060"/>
                </a:xfrm>
                <a:custGeom>
                  <a:avLst/>
                  <a:gdLst>
                    <a:gd name="connsiteX0" fmla="*/ 1425 w 682942"/>
                    <a:gd name="connsiteY0" fmla="*/ 0 h 355600"/>
                    <a:gd name="connsiteX1" fmla="*/ 6938 w 682942"/>
                    <a:gd name="connsiteY1" fmla="*/ 54690 h 355600"/>
                    <a:gd name="connsiteX2" fmla="*/ 341471 w 682942"/>
                    <a:gd name="connsiteY2" fmla="*/ 327342 h 355600"/>
                    <a:gd name="connsiteX3" fmla="*/ 676005 w 682942"/>
                    <a:gd name="connsiteY3" fmla="*/ 54690 h 355600"/>
                    <a:gd name="connsiteX4" fmla="*/ 681518 w 682942"/>
                    <a:gd name="connsiteY4" fmla="*/ 0 h 355600"/>
                    <a:gd name="connsiteX5" fmla="*/ 682942 w 682942"/>
                    <a:gd name="connsiteY5" fmla="*/ 14129 h 355600"/>
                    <a:gd name="connsiteX6" fmla="*/ 341471 w 682942"/>
                    <a:gd name="connsiteY6" fmla="*/ 355600 h 355600"/>
                    <a:gd name="connsiteX7" fmla="*/ 0 w 682942"/>
                    <a:gd name="connsiteY7" fmla="*/ 14129 h 35560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</a:cxnLst>
                  <a:rect l="l" t="t" r="r" b="b"/>
                  <a:pathLst>
                    <a:path w="682942" h="355600">
                      <a:moveTo>
                        <a:pt x="1425" y="0"/>
                      </a:moveTo>
                      <a:lnTo>
                        <a:pt x="6938" y="54690"/>
                      </a:lnTo>
                      <a:cubicBezTo>
                        <a:pt x="38779" y="210292"/>
                        <a:pt x="176456" y="327342"/>
                        <a:pt x="341471" y="327342"/>
                      </a:cubicBezTo>
                      <a:cubicBezTo>
                        <a:pt x="506487" y="327342"/>
                        <a:pt x="644164" y="210292"/>
                        <a:pt x="676005" y="54690"/>
                      </a:cubicBezTo>
                      <a:lnTo>
                        <a:pt x="681518" y="0"/>
                      </a:lnTo>
                      <a:lnTo>
                        <a:pt x="682942" y="14129"/>
                      </a:lnTo>
                      <a:cubicBezTo>
                        <a:pt x="682942" y="202718"/>
                        <a:pt x="530060" y="355600"/>
                        <a:pt x="341471" y="355600"/>
                      </a:cubicBezTo>
                      <a:cubicBezTo>
                        <a:pt x="152882" y="355600"/>
                        <a:pt x="0" y="202718"/>
                        <a:pt x="0" y="14129"/>
                      </a:cubicBezTo>
                      <a:close/>
                    </a:path>
                  </a:pathLst>
                </a:custGeom>
                <a:solidFill>
                  <a:srgbClr val="081338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29" name="任意多边形 28"/>
                <p:cNvSpPr/>
                <p:nvPr/>
              </p:nvSpPr>
              <p:spPr>
                <a:xfrm>
                  <a:off x="3947914" y="3148613"/>
                  <a:ext cx="1728985" cy="1728987"/>
                </a:xfrm>
                <a:custGeom>
                  <a:avLst/>
                  <a:gdLst>
                    <a:gd name="connsiteX0" fmla="*/ 593648 w 1190626"/>
                    <a:gd name="connsiteY0" fmla="*/ 45241 h 1190626"/>
                    <a:gd name="connsiteX1" fmla="*/ 30481 w 1190626"/>
                    <a:gd name="connsiteY1" fmla="*/ 608408 h 1190626"/>
                    <a:gd name="connsiteX2" fmla="*/ 593648 w 1190626"/>
                    <a:gd name="connsiteY2" fmla="*/ 1171575 h 1190626"/>
                    <a:gd name="connsiteX3" fmla="*/ 1156815 w 1190626"/>
                    <a:gd name="connsiteY3" fmla="*/ 608408 h 1190626"/>
                    <a:gd name="connsiteX4" fmla="*/ 593648 w 1190626"/>
                    <a:gd name="connsiteY4" fmla="*/ 45241 h 1190626"/>
                    <a:gd name="connsiteX5" fmla="*/ 595313 w 1190626"/>
                    <a:gd name="connsiteY5" fmla="*/ 0 h 1190626"/>
                    <a:gd name="connsiteX6" fmla="*/ 1190626 w 1190626"/>
                    <a:gd name="connsiteY6" fmla="*/ 595313 h 1190626"/>
                    <a:gd name="connsiteX7" fmla="*/ 595313 w 1190626"/>
                    <a:gd name="connsiteY7" fmla="*/ 1190626 h 1190626"/>
                    <a:gd name="connsiteX8" fmla="*/ 0 w 1190626"/>
                    <a:gd name="connsiteY8" fmla="*/ 595313 h 1190626"/>
                    <a:gd name="connsiteX9" fmla="*/ 595313 w 1190626"/>
                    <a:gd name="connsiteY9" fmla="*/ 0 h 1190626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</a:cxnLst>
                  <a:rect l="l" t="t" r="r" b="b"/>
                  <a:pathLst>
                    <a:path w="1190626" h="1190626">
                      <a:moveTo>
                        <a:pt x="593648" y="45241"/>
                      </a:moveTo>
                      <a:cubicBezTo>
                        <a:pt x="282619" y="45241"/>
                        <a:pt x="30481" y="297379"/>
                        <a:pt x="30481" y="608408"/>
                      </a:cubicBezTo>
                      <a:cubicBezTo>
                        <a:pt x="30481" y="919437"/>
                        <a:pt x="282619" y="1171575"/>
                        <a:pt x="593648" y="1171575"/>
                      </a:cubicBezTo>
                      <a:cubicBezTo>
                        <a:pt x="904677" y="1171575"/>
                        <a:pt x="1156815" y="919437"/>
                        <a:pt x="1156815" y="608408"/>
                      </a:cubicBezTo>
                      <a:cubicBezTo>
                        <a:pt x="1156815" y="297379"/>
                        <a:pt x="904677" y="45241"/>
                        <a:pt x="593648" y="45241"/>
                      </a:cubicBezTo>
                      <a:close/>
                      <a:moveTo>
                        <a:pt x="595313" y="0"/>
                      </a:moveTo>
                      <a:cubicBezTo>
                        <a:pt x="924095" y="0"/>
                        <a:pt x="1190626" y="266531"/>
                        <a:pt x="1190626" y="595313"/>
                      </a:cubicBezTo>
                      <a:cubicBezTo>
                        <a:pt x="1190626" y="924095"/>
                        <a:pt x="924095" y="1190626"/>
                        <a:pt x="595313" y="1190626"/>
                      </a:cubicBezTo>
                      <a:cubicBezTo>
                        <a:pt x="266531" y="1190626"/>
                        <a:pt x="0" y="924095"/>
                        <a:pt x="0" y="595313"/>
                      </a:cubicBezTo>
                      <a:cubicBezTo>
                        <a:pt x="0" y="266531"/>
                        <a:pt x="266531" y="0"/>
                        <a:pt x="595313" y="0"/>
                      </a:cubicBezTo>
                      <a:close/>
                    </a:path>
                  </a:pathLst>
                </a:custGeom>
                <a:solidFill>
                  <a:srgbClr val="AD331E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grpSp>
              <p:nvGrpSpPr>
                <p:cNvPr id="38" name="组合 37"/>
                <p:cNvGrpSpPr/>
                <p:nvPr/>
              </p:nvGrpSpPr>
              <p:grpSpPr>
                <a:xfrm>
                  <a:off x="4638591" y="2567988"/>
                  <a:ext cx="336718" cy="454135"/>
                  <a:chOff x="5326541" y="2078721"/>
                  <a:chExt cx="336718" cy="454135"/>
                </a:xfrm>
              </p:grpSpPr>
              <p:sp>
                <p:nvSpPr>
                  <p:cNvPr id="36" name="等腰三角形 35"/>
                  <p:cNvSpPr/>
                  <p:nvPr/>
                </p:nvSpPr>
                <p:spPr>
                  <a:xfrm>
                    <a:off x="5326541" y="2080824"/>
                    <a:ext cx="336718" cy="452032"/>
                  </a:xfrm>
                  <a:prstGeom prst="triangle">
                    <a:avLst/>
                  </a:prstGeom>
                  <a:solidFill>
                    <a:srgbClr val="EDD301"/>
                  </a:soli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/>
                  </a:p>
                </p:txBody>
              </p:sp>
              <p:sp>
                <p:nvSpPr>
                  <p:cNvPr id="37" name="任意多边形 36"/>
                  <p:cNvSpPr/>
                  <p:nvPr/>
                </p:nvSpPr>
                <p:spPr>
                  <a:xfrm>
                    <a:off x="5326541" y="2078721"/>
                    <a:ext cx="336718" cy="452032"/>
                  </a:xfrm>
                  <a:custGeom>
                    <a:avLst/>
                    <a:gdLst>
                      <a:gd name="connsiteX0" fmla="*/ 168359 w 336718"/>
                      <a:gd name="connsiteY0" fmla="*/ 0 h 452032"/>
                      <a:gd name="connsiteX1" fmla="*/ 182758 w 336718"/>
                      <a:gd name="connsiteY1" fmla="*/ 38660 h 452032"/>
                      <a:gd name="connsiteX2" fmla="*/ 170517 w 336718"/>
                      <a:gd name="connsiteY2" fmla="*/ 67328 h 452032"/>
                      <a:gd name="connsiteX3" fmla="*/ 159729 w 336718"/>
                      <a:gd name="connsiteY3" fmla="*/ 169212 h 452032"/>
                      <a:gd name="connsiteX4" fmla="*/ 322357 w 336718"/>
                      <a:gd name="connsiteY4" fmla="*/ 444725 h 452032"/>
                      <a:gd name="connsiteX5" fmla="*/ 336572 w 336718"/>
                      <a:gd name="connsiteY5" fmla="*/ 451639 h 452032"/>
                      <a:gd name="connsiteX6" fmla="*/ 336718 w 336718"/>
                      <a:gd name="connsiteY6" fmla="*/ 452032 h 452032"/>
                      <a:gd name="connsiteX7" fmla="*/ 0 w 336718"/>
                      <a:gd name="connsiteY7" fmla="*/ 452032 h 452032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</a:cxnLst>
                    <a:rect l="l" t="t" r="r" b="b"/>
                    <a:pathLst>
                      <a:path w="336718" h="452032">
                        <a:moveTo>
                          <a:pt x="168359" y="0"/>
                        </a:moveTo>
                        <a:lnTo>
                          <a:pt x="182758" y="38660"/>
                        </a:lnTo>
                        <a:lnTo>
                          <a:pt x="170517" y="67328"/>
                        </a:lnTo>
                        <a:cubicBezTo>
                          <a:pt x="161999" y="99741"/>
                          <a:pt x="158158" y="133970"/>
                          <a:pt x="159729" y="169212"/>
                        </a:cubicBezTo>
                        <a:cubicBezTo>
                          <a:pt x="164967" y="286685"/>
                          <a:pt x="229103" y="387603"/>
                          <a:pt x="322357" y="444725"/>
                        </a:cubicBezTo>
                        <a:lnTo>
                          <a:pt x="336572" y="451639"/>
                        </a:lnTo>
                        <a:lnTo>
                          <a:pt x="336718" y="452032"/>
                        </a:lnTo>
                        <a:lnTo>
                          <a:pt x="0" y="452032"/>
                        </a:lnTo>
                        <a:close/>
                      </a:path>
                    </a:pathLst>
                  </a:custGeom>
                  <a:solidFill>
                    <a:srgbClr val="AD331E"/>
                  </a:soli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/>
                  </a:p>
                </p:txBody>
              </p:sp>
            </p:grpSp>
            <p:grpSp>
              <p:nvGrpSpPr>
                <p:cNvPr id="39" name="组合 38"/>
                <p:cNvGrpSpPr/>
                <p:nvPr/>
              </p:nvGrpSpPr>
              <p:grpSpPr>
                <a:xfrm rot="2052927">
                  <a:off x="5328914" y="2763898"/>
                  <a:ext cx="336718" cy="454135"/>
                  <a:chOff x="5326541" y="2078721"/>
                  <a:chExt cx="336718" cy="454135"/>
                </a:xfrm>
              </p:grpSpPr>
              <p:sp>
                <p:nvSpPr>
                  <p:cNvPr id="40" name="等腰三角形 39"/>
                  <p:cNvSpPr/>
                  <p:nvPr/>
                </p:nvSpPr>
                <p:spPr>
                  <a:xfrm>
                    <a:off x="5326541" y="2080824"/>
                    <a:ext cx="336718" cy="452032"/>
                  </a:xfrm>
                  <a:prstGeom prst="triangle">
                    <a:avLst/>
                  </a:prstGeom>
                  <a:solidFill>
                    <a:srgbClr val="EDD301"/>
                  </a:soli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/>
                  </a:p>
                </p:txBody>
              </p:sp>
              <p:sp>
                <p:nvSpPr>
                  <p:cNvPr id="41" name="任意多边形 40"/>
                  <p:cNvSpPr/>
                  <p:nvPr/>
                </p:nvSpPr>
                <p:spPr>
                  <a:xfrm>
                    <a:off x="5326541" y="2078721"/>
                    <a:ext cx="336718" cy="452032"/>
                  </a:xfrm>
                  <a:custGeom>
                    <a:avLst/>
                    <a:gdLst>
                      <a:gd name="connsiteX0" fmla="*/ 168359 w 336718"/>
                      <a:gd name="connsiteY0" fmla="*/ 0 h 452032"/>
                      <a:gd name="connsiteX1" fmla="*/ 182758 w 336718"/>
                      <a:gd name="connsiteY1" fmla="*/ 38660 h 452032"/>
                      <a:gd name="connsiteX2" fmla="*/ 170517 w 336718"/>
                      <a:gd name="connsiteY2" fmla="*/ 67328 h 452032"/>
                      <a:gd name="connsiteX3" fmla="*/ 159729 w 336718"/>
                      <a:gd name="connsiteY3" fmla="*/ 169212 h 452032"/>
                      <a:gd name="connsiteX4" fmla="*/ 322357 w 336718"/>
                      <a:gd name="connsiteY4" fmla="*/ 444725 h 452032"/>
                      <a:gd name="connsiteX5" fmla="*/ 336572 w 336718"/>
                      <a:gd name="connsiteY5" fmla="*/ 451639 h 452032"/>
                      <a:gd name="connsiteX6" fmla="*/ 336718 w 336718"/>
                      <a:gd name="connsiteY6" fmla="*/ 452032 h 452032"/>
                      <a:gd name="connsiteX7" fmla="*/ 0 w 336718"/>
                      <a:gd name="connsiteY7" fmla="*/ 452032 h 452032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</a:cxnLst>
                    <a:rect l="l" t="t" r="r" b="b"/>
                    <a:pathLst>
                      <a:path w="336718" h="452032">
                        <a:moveTo>
                          <a:pt x="168359" y="0"/>
                        </a:moveTo>
                        <a:lnTo>
                          <a:pt x="182758" y="38660"/>
                        </a:lnTo>
                        <a:lnTo>
                          <a:pt x="170517" y="67328"/>
                        </a:lnTo>
                        <a:cubicBezTo>
                          <a:pt x="161999" y="99741"/>
                          <a:pt x="158158" y="133970"/>
                          <a:pt x="159729" y="169212"/>
                        </a:cubicBezTo>
                        <a:cubicBezTo>
                          <a:pt x="164967" y="286685"/>
                          <a:pt x="229103" y="387603"/>
                          <a:pt x="322357" y="444725"/>
                        </a:cubicBezTo>
                        <a:lnTo>
                          <a:pt x="336572" y="451639"/>
                        </a:lnTo>
                        <a:lnTo>
                          <a:pt x="336718" y="452032"/>
                        </a:lnTo>
                        <a:lnTo>
                          <a:pt x="0" y="452032"/>
                        </a:lnTo>
                        <a:close/>
                      </a:path>
                    </a:pathLst>
                  </a:custGeom>
                  <a:solidFill>
                    <a:srgbClr val="AD331E"/>
                  </a:soli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/>
                  </a:p>
                </p:txBody>
              </p:sp>
            </p:grpSp>
            <p:grpSp>
              <p:nvGrpSpPr>
                <p:cNvPr id="42" name="组合 41"/>
                <p:cNvGrpSpPr/>
                <p:nvPr/>
              </p:nvGrpSpPr>
              <p:grpSpPr>
                <a:xfrm rot="3985131">
                  <a:off x="5786260" y="3288079"/>
                  <a:ext cx="336718" cy="454135"/>
                  <a:chOff x="5326541" y="2078721"/>
                  <a:chExt cx="336718" cy="454135"/>
                </a:xfrm>
              </p:grpSpPr>
              <p:sp>
                <p:nvSpPr>
                  <p:cNvPr id="43" name="等腰三角形 42"/>
                  <p:cNvSpPr/>
                  <p:nvPr/>
                </p:nvSpPr>
                <p:spPr>
                  <a:xfrm>
                    <a:off x="5326541" y="2080824"/>
                    <a:ext cx="336718" cy="452032"/>
                  </a:xfrm>
                  <a:prstGeom prst="triangle">
                    <a:avLst/>
                  </a:prstGeom>
                  <a:solidFill>
                    <a:srgbClr val="EDD301"/>
                  </a:soli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/>
                  </a:p>
                </p:txBody>
              </p:sp>
              <p:sp>
                <p:nvSpPr>
                  <p:cNvPr id="44" name="任意多边形 43"/>
                  <p:cNvSpPr/>
                  <p:nvPr/>
                </p:nvSpPr>
                <p:spPr>
                  <a:xfrm>
                    <a:off x="5326541" y="2078721"/>
                    <a:ext cx="336718" cy="452032"/>
                  </a:xfrm>
                  <a:custGeom>
                    <a:avLst/>
                    <a:gdLst>
                      <a:gd name="connsiteX0" fmla="*/ 168359 w 336718"/>
                      <a:gd name="connsiteY0" fmla="*/ 0 h 452032"/>
                      <a:gd name="connsiteX1" fmla="*/ 182758 w 336718"/>
                      <a:gd name="connsiteY1" fmla="*/ 38660 h 452032"/>
                      <a:gd name="connsiteX2" fmla="*/ 170517 w 336718"/>
                      <a:gd name="connsiteY2" fmla="*/ 67328 h 452032"/>
                      <a:gd name="connsiteX3" fmla="*/ 159729 w 336718"/>
                      <a:gd name="connsiteY3" fmla="*/ 169212 h 452032"/>
                      <a:gd name="connsiteX4" fmla="*/ 322357 w 336718"/>
                      <a:gd name="connsiteY4" fmla="*/ 444725 h 452032"/>
                      <a:gd name="connsiteX5" fmla="*/ 336572 w 336718"/>
                      <a:gd name="connsiteY5" fmla="*/ 451639 h 452032"/>
                      <a:gd name="connsiteX6" fmla="*/ 336718 w 336718"/>
                      <a:gd name="connsiteY6" fmla="*/ 452032 h 452032"/>
                      <a:gd name="connsiteX7" fmla="*/ 0 w 336718"/>
                      <a:gd name="connsiteY7" fmla="*/ 452032 h 452032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</a:cxnLst>
                    <a:rect l="l" t="t" r="r" b="b"/>
                    <a:pathLst>
                      <a:path w="336718" h="452032">
                        <a:moveTo>
                          <a:pt x="168359" y="0"/>
                        </a:moveTo>
                        <a:lnTo>
                          <a:pt x="182758" y="38660"/>
                        </a:lnTo>
                        <a:lnTo>
                          <a:pt x="170517" y="67328"/>
                        </a:lnTo>
                        <a:cubicBezTo>
                          <a:pt x="161999" y="99741"/>
                          <a:pt x="158158" y="133970"/>
                          <a:pt x="159729" y="169212"/>
                        </a:cubicBezTo>
                        <a:cubicBezTo>
                          <a:pt x="164967" y="286685"/>
                          <a:pt x="229103" y="387603"/>
                          <a:pt x="322357" y="444725"/>
                        </a:cubicBezTo>
                        <a:lnTo>
                          <a:pt x="336572" y="451639"/>
                        </a:lnTo>
                        <a:lnTo>
                          <a:pt x="336718" y="452032"/>
                        </a:lnTo>
                        <a:lnTo>
                          <a:pt x="0" y="452032"/>
                        </a:lnTo>
                        <a:close/>
                      </a:path>
                    </a:pathLst>
                  </a:custGeom>
                  <a:solidFill>
                    <a:srgbClr val="AD331E"/>
                  </a:soli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/>
                  </a:p>
                </p:txBody>
              </p:sp>
            </p:grpSp>
            <p:grpSp>
              <p:nvGrpSpPr>
                <p:cNvPr id="45" name="组合 44"/>
                <p:cNvGrpSpPr/>
                <p:nvPr/>
              </p:nvGrpSpPr>
              <p:grpSpPr>
                <a:xfrm rot="6397501">
                  <a:off x="5863775" y="4136313"/>
                  <a:ext cx="336718" cy="454135"/>
                  <a:chOff x="5326541" y="2078721"/>
                  <a:chExt cx="336718" cy="454135"/>
                </a:xfrm>
              </p:grpSpPr>
              <p:sp>
                <p:nvSpPr>
                  <p:cNvPr id="46" name="等腰三角形 45"/>
                  <p:cNvSpPr/>
                  <p:nvPr/>
                </p:nvSpPr>
                <p:spPr>
                  <a:xfrm>
                    <a:off x="5326541" y="2080824"/>
                    <a:ext cx="336718" cy="452032"/>
                  </a:xfrm>
                  <a:prstGeom prst="triangle">
                    <a:avLst/>
                  </a:prstGeom>
                  <a:solidFill>
                    <a:srgbClr val="EDD301"/>
                  </a:soli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/>
                  </a:p>
                </p:txBody>
              </p:sp>
              <p:sp>
                <p:nvSpPr>
                  <p:cNvPr id="47" name="任意多边形 46"/>
                  <p:cNvSpPr/>
                  <p:nvPr/>
                </p:nvSpPr>
                <p:spPr>
                  <a:xfrm>
                    <a:off x="5326541" y="2078721"/>
                    <a:ext cx="336718" cy="452032"/>
                  </a:xfrm>
                  <a:custGeom>
                    <a:avLst/>
                    <a:gdLst>
                      <a:gd name="connsiteX0" fmla="*/ 168359 w 336718"/>
                      <a:gd name="connsiteY0" fmla="*/ 0 h 452032"/>
                      <a:gd name="connsiteX1" fmla="*/ 182758 w 336718"/>
                      <a:gd name="connsiteY1" fmla="*/ 38660 h 452032"/>
                      <a:gd name="connsiteX2" fmla="*/ 170517 w 336718"/>
                      <a:gd name="connsiteY2" fmla="*/ 67328 h 452032"/>
                      <a:gd name="connsiteX3" fmla="*/ 159729 w 336718"/>
                      <a:gd name="connsiteY3" fmla="*/ 169212 h 452032"/>
                      <a:gd name="connsiteX4" fmla="*/ 322357 w 336718"/>
                      <a:gd name="connsiteY4" fmla="*/ 444725 h 452032"/>
                      <a:gd name="connsiteX5" fmla="*/ 336572 w 336718"/>
                      <a:gd name="connsiteY5" fmla="*/ 451639 h 452032"/>
                      <a:gd name="connsiteX6" fmla="*/ 336718 w 336718"/>
                      <a:gd name="connsiteY6" fmla="*/ 452032 h 452032"/>
                      <a:gd name="connsiteX7" fmla="*/ 0 w 336718"/>
                      <a:gd name="connsiteY7" fmla="*/ 452032 h 452032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</a:cxnLst>
                    <a:rect l="l" t="t" r="r" b="b"/>
                    <a:pathLst>
                      <a:path w="336718" h="452032">
                        <a:moveTo>
                          <a:pt x="168359" y="0"/>
                        </a:moveTo>
                        <a:lnTo>
                          <a:pt x="182758" y="38660"/>
                        </a:lnTo>
                        <a:lnTo>
                          <a:pt x="170517" y="67328"/>
                        </a:lnTo>
                        <a:cubicBezTo>
                          <a:pt x="161999" y="99741"/>
                          <a:pt x="158158" y="133970"/>
                          <a:pt x="159729" y="169212"/>
                        </a:cubicBezTo>
                        <a:cubicBezTo>
                          <a:pt x="164967" y="286685"/>
                          <a:pt x="229103" y="387603"/>
                          <a:pt x="322357" y="444725"/>
                        </a:cubicBezTo>
                        <a:lnTo>
                          <a:pt x="336572" y="451639"/>
                        </a:lnTo>
                        <a:lnTo>
                          <a:pt x="336718" y="452032"/>
                        </a:lnTo>
                        <a:lnTo>
                          <a:pt x="0" y="452032"/>
                        </a:lnTo>
                        <a:close/>
                      </a:path>
                    </a:pathLst>
                  </a:custGeom>
                  <a:solidFill>
                    <a:srgbClr val="AD331E"/>
                  </a:soli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/>
                  </a:p>
                </p:txBody>
              </p:sp>
            </p:grpSp>
            <p:grpSp>
              <p:nvGrpSpPr>
                <p:cNvPr id="48" name="组合 47"/>
                <p:cNvGrpSpPr/>
                <p:nvPr/>
              </p:nvGrpSpPr>
              <p:grpSpPr>
                <a:xfrm rot="8707368">
                  <a:off x="5329970" y="4830711"/>
                  <a:ext cx="336718" cy="454135"/>
                  <a:chOff x="5326541" y="2078721"/>
                  <a:chExt cx="336718" cy="454135"/>
                </a:xfrm>
              </p:grpSpPr>
              <p:sp>
                <p:nvSpPr>
                  <p:cNvPr id="49" name="等腰三角形 48"/>
                  <p:cNvSpPr/>
                  <p:nvPr/>
                </p:nvSpPr>
                <p:spPr>
                  <a:xfrm>
                    <a:off x="5326541" y="2080824"/>
                    <a:ext cx="336718" cy="452032"/>
                  </a:xfrm>
                  <a:prstGeom prst="triangle">
                    <a:avLst/>
                  </a:prstGeom>
                  <a:solidFill>
                    <a:srgbClr val="EDD301"/>
                  </a:soli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/>
                  </a:p>
                </p:txBody>
              </p:sp>
              <p:sp>
                <p:nvSpPr>
                  <p:cNvPr id="50" name="任意多边形 49"/>
                  <p:cNvSpPr/>
                  <p:nvPr/>
                </p:nvSpPr>
                <p:spPr>
                  <a:xfrm>
                    <a:off x="5326541" y="2078721"/>
                    <a:ext cx="336718" cy="452032"/>
                  </a:xfrm>
                  <a:custGeom>
                    <a:avLst/>
                    <a:gdLst>
                      <a:gd name="connsiteX0" fmla="*/ 168359 w 336718"/>
                      <a:gd name="connsiteY0" fmla="*/ 0 h 452032"/>
                      <a:gd name="connsiteX1" fmla="*/ 182758 w 336718"/>
                      <a:gd name="connsiteY1" fmla="*/ 38660 h 452032"/>
                      <a:gd name="connsiteX2" fmla="*/ 170517 w 336718"/>
                      <a:gd name="connsiteY2" fmla="*/ 67328 h 452032"/>
                      <a:gd name="connsiteX3" fmla="*/ 159729 w 336718"/>
                      <a:gd name="connsiteY3" fmla="*/ 169212 h 452032"/>
                      <a:gd name="connsiteX4" fmla="*/ 322357 w 336718"/>
                      <a:gd name="connsiteY4" fmla="*/ 444725 h 452032"/>
                      <a:gd name="connsiteX5" fmla="*/ 336572 w 336718"/>
                      <a:gd name="connsiteY5" fmla="*/ 451639 h 452032"/>
                      <a:gd name="connsiteX6" fmla="*/ 336718 w 336718"/>
                      <a:gd name="connsiteY6" fmla="*/ 452032 h 452032"/>
                      <a:gd name="connsiteX7" fmla="*/ 0 w 336718"/>
                      <a:gd name="connsiteY7" fmla="*/ 452032 h 452032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</a:cxnLst>
                    <a:rect l="l" t="t" r="r" b="b"/>
                    <a:pathLst>
                      <a:path w="336718" h="452032">
                        <a:moveTo>
                          <a:pt x="168359" y="0"/>
                        </a:moveTo>
                        <a:lnTo>
                          <a:pt x="182758" y="38660"/>
                        </a:lnTo>
                        <a:lnTo>
                          <a:pt x="170517" y="67328"/>
                        </a:lnTo>
                        <a:cubicBezTo>
                          <a:pt x="161999" y="99741"/>
                          <a:pt x="158158" y="133970"/>
                          <a:pt x="159729" y="169212"/>
                        </a:cubicBezTo>
                        <a:cubicBezTo>
                          <a:pt x="164967" y="286685"/>
                          <a:pt x="229103" y="387603"/>
                          <a:pt x="322357" y="444725"/>
                        </a:cubicBezTo>
                        <a:lnTo>
                          <a:pt x="336572" y="451639"/>
                        </a:lnTo>
                        <a:lnTo>
                          <a:pt x="336718" y="452032"/>
                        </a:lnTo>
                        <a:lnTo>
                          <a:pt x="0" y="452032"/>
                        </a:lnTo>
                        <a:close/>
                      </a:path>
                    </a:pathLst>
                  </a:custGeom>
                  <a:solidFill>
                    <a:srgbClr val="AD331E"/>
                  </a:soli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/>
                  </a:p>
                </p:txBody>
              </p:sp>
            </p:grpSp>
            <p:grpSp>
              <p:nvGrpSpPr>
                <p:cNvPr id="51" name="组合 50"/>
                <p:cNvGrpSpPr/>
                <p:nvPr/>
              </p:nvGrpSpPr>
              <p:grpSpPr>
                <a:xfrm rot="11567612">
                  <a:off x="4376940" y="4995620"/>
                  <a:ext cx="336718" cy="454135"/>
                  <a:chOff x="5326541" y="2078721"/>
                  <a:chExt cx="336718" cy="454135"/>
                </a:xfrm>
              </p:grpSpPr>
              <p:sp>
                <p:nvSpPr>
                  <p:cNvPr id="52" name="等腰三角形 51"/>
                  <p:cNvSpPr/>
                  <p:nvPr/>
                </p:nvSpPr>
                <p:spPr>
                  <a:xfrm>
                    <a:off x="5326541" y="2080824"/>
                    <a:ext cx="336718" cy="452032"/>
                  </a:xfrm>
                  <a:prstGeom prst="triangle">
                    <a:avLst/>
                  </a:prstGeom>
                  <a:solidFill>
                    <a:srgbClr val="EDD301"/>
                  </a:soli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/>
                  </a:p>
                </p:txBody>
              </p:sp>
              <p:sp>
                <p:nvSpPr>
                  <p:cNvPr id="53" name="任意多边形 52"/>
                  <p:cNvSpPr/>
                  <p:nvPr/>
                </p:nvSpPr>
                <p:spPr>
                  <a:xfrm>
                    <a:off x="5326541" y="2078721"/>
                    <a:ext cx="336718" cy="452032"/>
                  </a:xfrm>
                  <a:custGeom>
                    <a:avLst/>
                    <a:gdLst>
                      <a:gd name="connsiteX0" fmla="*/ 168359 w 336718"/>
                      <a:gd name="connsiteY0" fmla="*/ 0 h 452032"/>
                      <a:gd name="connsiteX1" fmla="*/ 182758 w 336718"/>
                      <a:gd name="connsiteY1" fmla="*/ 38660 h 452032"/>
                      <a:gd name="connsiteX2" fmla="*/ 170517 w 336718"/>
                      <a:gd name="connsiteY2" fmla="*/ 67328 h 452032"/>
                      <a:gd name="connsiteX3" fmla="*/ 159729 w 336718"/>
                      <a:gd name="connsiteY3" fmla="*/ 169212 h 452032"/>
                      <a:gd name="connsiteX4" fmla="*/ 322357 w 336718"/>
                      <a:gd name="connsiteY4" fmla="*/ 444725 h 452032"/>
                      <a:gd name="connsiteX5" fmla="*/ 336572 w 336718"/>
                      <a:gd name="connsiteY5" fmla="*/ 451639 h 452032"/>
                      <a:gd name="connsiteX6" fmla="*/ 336718 w 336718"/>
                      <a:gd name="connsiteY6" fmla="*/ 452032 h 452032"/>
                      <a:gd name="connsiteX7" fmla="*/ 0 w 336718"/>
                      <a:gd name="connsiteY7" fmla="*/ 452032 h 452032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</a:cxnLst>
                    <a:rect l="l" t="t" r="r" b="b"/>
                    <a:pathLst>
                      <a:path w="336718" h="452032">
                        <a:moveTo>
                          <a:pt x="168359" y="0"/>
                        </a:moveTo>
                        <a:lnTo>
                          <a:pt x="182758" y="38660"/>
                        </a:lnTo>
                        <a:lnTo>
                          <a:pt x="170517" y="67328"/>
                        </a:lnTo>
                        <a:cubicBezTo>
                          <a:pt x="161999" y="99741"/>
                          <a:pt x="158158" y="133970"/>
                          <a:pt x="159729" y="169212"/>
                        </a:cubicBezTo>
                        <a:cubicBezTo>
                          <a:pt x="164967" y="286685"/>
                          <a:pt x="229103" y="387603"/>
                          <a:pt x="322357" y="444725"/>
                        </a:cubicBezTo>
                        <a:lnTo>
                          <a:pt x="336572" y="451639"/>
                        </a:lnTo>
                        <a:lnTo>
                          <a:pt x="336718" y="452032"/>
                        </a:lnTo>
                        <a:lnTo>
                          <a:pt x="0" y="452032"/>
                        </a:lnTo>
                        <a:close/>
                      </a:path>
                    </a:pathLst>
                  </a:custGeom>
                  <a:solidFill>
                    <a:srgbClr val="AD331E"/>
                  </a:soli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/>
                  </a:p>
                </p:txBody>
              </p:sp>
            </p:grpSp>
            <p:grpSp>
              <p:nvGrpSpPr>
                <p:cNvPr id="54" name="组合 53"/>
                <p:cNvGrpSpPr/>
                <p:nvPr/>
              </p:nvGrpSpPr>
              <p:grpSpPr>
                <a:xfrm rot="13353131">
                  <a:off x="3700476" y="4628722"/>
                  <a:ext cx="336718" cy="454135"/>
                  <a:chOff x="5326541" y="2078721"/>
                  <a:chExt cx="336718" cy="454135"/>
                </a:xfrm>
              </p:grpSpPr>
              <p:sp>
                <p:nvSpPr>
                  <p:cNvPr id="55" name="等腰三角形 54"/>
                  <p:cNvSpPr/>
                  <p:nvPr/>
                </p:nvSpPr>
                <p:spPr>
                  <a:xfrm>
                    <a:off x="5326541" y="2080824"/>
                    <a:ext cx="336718" cy="452032"/>
                  </a:xfrm>
                  <a:prstGeom prst="triangle">
                    <a:avLst/>
                  </a:prstGeom>
                  <a:solidFill>
                    <a:srgbClr val="EDD301"/>
                  </a:soli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/>
                  </a:p>
                </p:txBody>
              </p:sp>
              <p:sp>
                <p:nvSpPr>
                  <p:cNvPr id="56" name="任意多边形 55"/>
                  <p:cNvSpPr/>
                  <p:nvPr/>
                </p:nvSpPr>
                <p:spPr>
                  <a:xfrm>
                    <a:off x="5326541" y="2078721"/>
                    <a:ext cx="336718" cy="452032"/>
                  </a:xfrm>
                  <a:custGeom>
                    <a:avLst/>
                    <a:gdLst>
                      <a:gd name="connsiteX0" fmla="*/ 168359 w 336718"/>
                      <a:gd name="connsiteY0" fmla="*/ 0 h 452032"/>
                      <a:gd name="connsiteX1" fmla="*/ 182758 w 336718"/>
                      <a:gd name="connsiteY1" fmla="*/ 38660 h 452032"/>
                      <a:gd name="connsiteX2" fmla="*/ 170517 w 336718"/>
                      <a:gd name="connsiteY2" fmla="*/ 67328 h 452032"/>
                      <a:gd name="connsiteX3" fmla="*/ 159729 w 336718"/>
                      <a:gd name="connsiteY3" fmla="*/ 169212 h 452032"/>
                      <a:gd name="connsiteX4" fmla="*/ 322357 w 336718"/>
                      <a:gd name="connsiteY4" fmla="*/ 444725 h 452032"/>
                      <a:gd name="connsiteX5" fmla="*/ 336572 w 336718"/>
                      <a:gd name="connsiteY5" fmla="*/ 451639 h 452032"/>
                      <a:gd name="connsiteX6" fmla="*/ 336718 w 336718"/>
                      <a:gd name="connsiteY6" fmla="*/ 452032 h 452032"/>
                      <a:gd name="connsiteX7" fmla="*/ 0 w 336718"/>
                      <a:gd name="connsiteY7" fmla="*/ 452032 h 452032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</a:cxnLst>
                    <a:rect l="l" t="t" r="r" b="b"/>
                    <a:pathLst>
                      <a:path w="336718" h="452032">
                        <a:moveTo>
                          <a:pt x="168359" y="0"/>
                        </a:moveTo>
                        <a:lnTo>
                          <a:pt x="182758" y="38660"/>
                        </a:lnTo>
                        <a:lnTo>
                          <a:pt x="170517" y="67328"/>
                        </a:lnTo>
                        <a:cubicBezTo>
                          <a:pt x="161999" y="99741"/>
                          <a:pt x="158158" y="133970"/>
                          <a:pt x="159729" y="169212"/>
                        </a:cubicBezTo>
                        <a:cubicBezTo>
                          <a:pt x="164967" y="286685"/>
                          <a:pt x="229103" y="387603"/>
                          <a:pt x="322357" y="444725"/>
                        </a:cubicBezTo>
                        <a:lnTo>
                          <a:pt x="336572" y="451639"/>
                        </a:lnTo>
                        <a:lnTo>
                          <a:pt x="336718" y="452032"/>
                        </a:lnTo>
                        <a:lnTo>
                          <a:pt x="0" y="452032"/>
                        </a:lnTo>
                        <a:close/>
                      </a:path>
                    </a:pathLst>
                  </a:custGeom>
                  <a:solidFill>
                    <a:srgbClr val="AD331E"/>
                  </a:soli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/>
                  </a:p>
                </p:txBody>
              </p:sp>
            </p:grpSp>
            <p:grpSp>
              <p:nvGrpSpPr>
                <p:cNvPr id="57" name="组合 56"/>
                <p:cNvGrpSpPr/>
                <p:nvPr/>
              </p:nvGrpSpPr>
              <p:grpSpPr>
                <a:xfrm rot="15842082">
                  <a:off x="3393345" y="3905246"/>
                  <a:ext cx="336718" cy="454135"/>
                  <a:chOff x="5326541" y="2078721"/>
                  <a:chExt cx="336718" cy="454135"/>
                </a:xfrm>
              </p:grpSpPr>
              <p:sp>
                <p:nvSpPr>
                  <p:cNvPr id="58" name="等腰三角形 57"/>
                  <p:cNvSpPr/>
                  <p:nvPr/>
                </p:nvSpPr>
                <p:spPr>
                  <a:xfrm>
                    <a:off x="5326541" y="2080824"/>
                    <a:ext cx="336718" cy="452032"/>
                  </a:xfrm>
                  <a:prstGeom prst="triangle">
                    <a:avLst/>
                  </a:prstGeom>
                  <a:solidFill>
                    <a:srgbClr val="EDD301"/>
                  </a:soli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/>
                  </a:p>
                </p:txBody>
              </p:sp>
              <p:sp>
                <p:nvSpPr>
                  <p:cNvPr id="59" name="任意多边形 58"/>
                  <p:cNvSpPr/>
                  <p:nvPr/>
                </p:nvSpPr>
                <p:spPr>
                  <a:xfrm>
                    <a:off x="5326541" y="2078721"/>
                    <a:ext cx="336718" cy="452032"/>
                  </a:xfrm>
                  <a:custGeom>
                    <a:avLst/>
                    <a:gdLst>
                      <a:gd name="connsiteX0" fmla="*/ 168359 w 336718"/>
                      <a:gd name="connsiteY0" fmla="*/ 0 h 452032"/>
                      <a:gd name="connsiteX1" fmla="*/ 182758 w 336718"/>
                      <a:gd name="connsiteY1" fmla="*/ 38660 h 452032"/>
                      <a:gd name="connsiteX2" fmla="*/ 170517 w 336718"/>
                      <a:gd name="connsiteY2" fmla="*/ 67328 h 452032"/>
                      <a:gd name="connsiteX3" fmla="*/ 159729 w 336718"/>
                      <a:gd name="connsiteY3" fmla="*/ 169212 h 452032"/>
                      <a:gd name="connsiteX4" fmla="*/ 322357 w 336718"/>
                      <a:gd name="connsiteY4" fmla="*/ 444725 h 452032"/>
                      <a:gd name="connsiteX5" fmla="*/ 336572 w 336718"/>
                      <a:gd name="connsiteY5" fmla="*/ 451639 h 452032"/>
                      <a:gd name="connsiteX6" fmla="*/ 336718 w 336718"/>
                      <a:gd name="connsiteY6" fmla="*/ 452032 h 452032"/>
                      <a:gd name="connsiteX7" fmla="*/ 0 w 336718"/>
                      <a:gd name="connsiteY7" fmla="*/ 452032 h 452032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</a:cxnLst>
                    <a:rect l="l" t="t" r="r" b="b"/>
                    <a:pathLst>
                      <a:path w="336718" h="452032">
                        <a:moveTo>
                          <a:pt x="168359" y="0"/>
                        </a:moveTo>
                        <a:lnTo>
                          <a:pt x="182758" y="38660"/>
                        </a:lnTo>
                        <a:lnTo>
                          <a:pt x="170517" y="67328"/>
                        </a:lnTo>
                        <a:cubicBezTo>
                          <a:pt x="161999" y="99741"/>
                          <a:pt x="158158" y="133970"/>
                          <a:pt x="159729" y="169212"/>
                        </a:cubicBezTo>
                        <a:cubicBezTo>
                          <a:pt x="164967" y="286685"/>
                          <a:pt x="229103" y="387603"/>
                          <a:pt x="322357" y="444725"/>
                        </a:cubicBezTo>
                        <a:lnTo>
                          <a:pt x="336572" y="451639"/>
                        </a:lnTo>
                        <a:lnTo>
                          <a:pt x="336718" y="452032"/>
                        </a:lnTo>
                        <a:lnTo>
                          <a:pt x="0" y="452032"/>
                        </a:lnTo>
                        <a:close/>
                      </a:path>
                    </a:pathLst>
                  </a:custGeom>
                  <a:solidFill>
                    <a:srgbClr val="AD331E"/>
                  </a:soli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/>
                  </a:p>
                </p:txBody>
              </p:sp>
            </p:grpSp>
            <p:grpSp>
              <p:nvGrpSpPr>
                <p:cNvPr id="60" name="组合 59"/>
                <p:cNvGrpSpPr/>
                <p:nvPr/>
              </p:nvGrpSpPr>
              <p:grpSpPr>
                <a:xfrm rot="19652352">
                  <a:off x="3996359" y="2715509"/>
                  <a:ext cx="336718" cy="454135"/>
                  <a:chOff x="5326541" y="2078721"/>
                  <a:chExt cx="336718" cy="454135"/>
                </a:xfrm>
              </p:grpSpPr>
              <p:sp>
                <p:nvSpPr>
                  <p:cNvPr id="61" name="等腰三角形 60"/>
                  <p:cNvSpPr/>
                  <p:nvPr/>
                </p:nvSpPr>
                <p:spPr>
                  <a:xfrm>
                    <a:off x="5326541" y="2080824"/>
                    <a:ext cx="336718" cy="452032"/>
                  </a:xfrm>
                  <a:prstGeom prst="triangle">
                    <a:avLst/>
                  </a:prstGeom>
                  <a:solidFill>
                    <a:srgbClr val="EDD301"/>
                  </a:soli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/>
                  </a:p>
                </p:txBody>
              </p:sp>
              <p:sp>
                <p:nvSpPr>
                  <p:cNvPr id="62" name="任意多边形 61"/>
                  <p:cNvSpPr/>
                  <p:nvPr/>
                </p:nvSpPr>
                <p:spPr>
                  <a:xfrm>
                    <a:off x="5326541" y="2078721"/>
                    <a:ext cx="336718" cy="452032"/>
                  </a:xfrm>
                  <a:custGeom>
                    <a:avLst/>
                    <a:gdLst>
                      <a:gd name="connsiteX0" fmla="*/ 168359 w 336718"/>
                      <a:gd name="connsiteY0" fmla="*/ 0 h 452032"/>
                      <a:gd name="connsiteX1" fmla="*/ 182758 w 336718"/>
                      <a:gd name="connsiteY1" fmla="*/ 38660 h 452032"/>
                      <a:gd name="connsiteX2" fmla="*/ 170517 w 336718"/>
                      <a:gd name="connsiteY2" fmla="*/ 67328 h 452032"/>
                      <a:gd name="connsiteX3" fmla="*/ 159729 w 336718"/>
                      <a:gd name="connsiteY3" fmla="*/ 169212 h 452032"/>
                      <a:gd name="connsiteX4" fmla="*/ 322357 w 336718"/>
                      <a:gd name="connsiteY4" fmla="*/ 444725 h 452032"/>
                      <a:gd name="connsiteX5" fmla="*/ 336572 w 336718"/>
                      <a:gd name="connsiteY5" fmla="*/ 451639 h 452032"/>
                      <a:gd name="connsiteX6" fmla="*/ 336718 w 336718"/>
                      <a:gd name="connsiteY6" fmla="*/ 452032 h 452032"/>
                      <a:gd name="connsiteX7" fmla="*/ 0 w 336718"/>
                      <a:gd name="connsiteY7" fmla="*/ 452032 h 452032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</a:cxnLst>
                    <a:rect l="l" t="t" r="r" b="b"/>
                    <a:pathLst>
                      <a:path w="336718" h="452032">
                        <a:moveTo>
                          <a:pt x="168359" y="0"/>
                        </a:moveTo>
                        <a:lnTo>
                          <a:pt x="182758" y="38660"/>
                        </a:lnTo>
                        <a:lnTo>
                          <a:pt x="170517" y="67328"/>
                        </a:lnTo>
                        <a:cubicBezTo>
                          <a:pt x="161999" y="99741"/>
                          <a:pt x="158158" y="133970"/>
                          <a:pt x="159729" y="169212"/>
                        </a:cubicBezTo>
                        <a:cubicBezTo>
                          <a:pt x="164967" y="286685"/>
                          <a:pt x="229103" y="387603"/>
                          <a:pt x="322357" y="444725"/>
                        </a:cubicBezTo>
                        <a:lnTo>
                          <a:pt x="336572" y="451639"/>
                        </a:lnTo>
                        <a:lnTo>
                          <a:pt x="336718" y="452032"/>
                        </a:lnTo>
                        <a:lnTo>
                          <a:pt x="0" y="452032"/>
                        </a:lnTo>
                        <a:close/>
                      </a:path>
                    </a:pathLst>
                  </a:custGeom>
                  <a:solidFill>
                    <a:srgbClr val="AD331E"/>
                  </a:soli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/>
                  </a:p>
                </p:txBody>
              </p:sp>
            </p:grpSp>
            <p:grpSp>
              <p:nvGrpSpPr>
                <p:cNvPr id="63" name="组合 62"/>
                <p:cNvGrpSpPr/>
                <p:nvPr/>
              </p:nvGrpSpPr>
              <p:grpSpPr>
                <a:xfrm rot="17826870">
                  <a:off x="3516269" y="3190919"/>
                  <a:ext cx="336718" cy="454135"/>
                  <a:chOff x="5326541" y="2078721"/>
                  <a:chExt cx="336718" cy="454135"/>
                </a:xfrm>
              </p:grpSpPr>
              <p:sp>
                <p:nvSpPr>
                  <p:cNvPr id="64" name="等腰三角形 63"/>
                  <p:cNvSpPr/>
                  <p:nvPr/>
                </p:nvSpPr>
                <p:spPr>
                  <a:xfrm>
                    <a:off x="5326541" y="2080824"/>
                    <a:ext cx="336718" cy="452032"/>
                  </a:xfrm>
                  <a:prstGeom prst="triangle">
                    <a:avLst/>
                  </a:prstGeom>
                  <a:solidFill>
                    <a:srgbClr val="EDD301"/>
                  </a:soli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/>
                  </a:p>
                </p:txBody>
              </p:sp>
              <p:sp>
                <p:nvSpPr>
                  <p:cNvPr id="65" name="任意多边形 64"/>
                  <p:cNvSpPr/>
                  <p:nvPr/>
                </p:nvSpPr>
                <p:spPr>
                  <a:xfrm>
                    <a:off x="5326541" y="2078721"/>
                    <a:ext cx="336718" cy="452032"/>
                  </a:xfrm>
                  <a:custGeom>
                    <a:avLst/>
                    <a:gdLst>
                      <a:gd name="connsiteX0" fmla="*/ 168359 w 336718"/>
                      <a:gd name="connsiteY0" fmla="*/ 0 h 452032"/>
                      <a:gd name="connsiteX1" fmla="*/ 182758 w 336718"/>
                      <a:gd name="connsiteY1" fmla="*/ 38660 h 452032"/>
                      <a:gd name="connsiteX2" fmla="*/ 170517 w 336718"/>
                      <a:gd name="connsiteY2" fmla="*/ 67328 h 452032"/>
                      <a:gd name="connsiteX3" fmla="*/ 159729 w 336718"/>
                      <a:gd name="connsiteY3" fmla="*/ 169212 h 452032"/>
                      <a:gd name="connsiteX4" fmla="*/ 322357 w 336718"/>
                      <a:gd name="connsiteY4" fmla="*/ 444725 h 452032"/>
                      <a:gd name="connsiteX5" fmla="*/ 336572 w 336718"/>
                      <a:gd name="connsiteY5" fmla="*/ 451639 h 452032"/>
                      <a:gd name="connsiteX6" fmla="*/ 336718 w 336718"/>
                      <a:gd name="connsiteY6" fmla="*/ 452032 h 452032"/>
                      <a:gd name="connsiteX7" fmla="*/ 0 w 336718"/>
                      <a:gd name="connsiteY7" fmla="*/ 452032 h 452032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</a:cxnLst>
                    <a:rect l="l" t="t" r="r" b="b"/>
                    <a:pathLst>
                      <a:path w="336718" h="452032">
                        <a:moveTo>
                          <a:pt x="168359" y="0"/>
                        </a:moveTo>
                        <a:lnTo>
                          <a:pt x="182758" y="38660"/>
                        </a:lnTo>
                        <a:lnTo>
                          <a:pt x="170517" y="67328"/>
                        </a:lnTo>
                        <a:cubicBezTo>
                          <a:pt x="161999" y="99741"/>
                          <a:pt x="158158" y="133970"/>
                          <a:pt x="159729" y="169212"/>
                        </a:cubicBezTo>
                        <a:cubicBezTo>
                          <a:pt x="164967" y="286685"/>
                          <a:pt x="229103" y="387603"/>
                          <a:pt x="322357" y="444725"/>
                        </a:cubicBezTo>
                        <a:lnTo>
                          <a:pt x="336572" y="451639"/>
                        </a:lnTo>
                        <a:lnTo>
                          <a:pt x="336718" y="452032"/>
                        </a:lnTo>
                        <a:lnTo>
                          <a:pt x="0" y="452032"/>
                        </a:lnTo>
                        <a:close/>
                      </a:path>
                    </a:pathLst>
                  </a:custGeom>
                  <a:solidFill>
                    <a:srgbClr val="AD331E"/>
                  </a:solid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zh-CN" altLang="en-US"/>
                  </a:p>
                </p:txBody>
              </p:sp>
            </p:grpSp>
          </p:grpSp>
          <p:sp>
            <p:nvSpPr>
              <p:cNvPr id="619" name="任意多边形 618"/>
              <p:cNvSpPr/>
              <p:nvPr/>
            </p:nvSpPr>
            <p:spPr>
              <a:xfrm>
                <a:off x="-1448478" y="2871037"/>
                <a:ext cx="135285" cy="72250"/>
              </a:xfrm>
              <a:custGeom>
                <a:avLst/>
                <a:gdLst>
                  <a:gd name="connsiteX0" fmla="*/ 7634 w 943228"/>
                  <a:gd name="connsiteY0" fmla="*/ 0 h 547343"/>
                  <a:gd name="connsiteX1" fmla="*/ 9582 w 943228"/>
                  <a:gd name="connsiteY1" fmla="*/ 19318 h 547343"/>
                  <a:gd name="connsiteX2" fmla="*/ 471614 w 943228"/>
                  <a:gd name="connsiteY2" fmla="*/ 395885 h 547343"/>
                  <a:gd name="connsiteX3" fmla="*/ 933647 w 943228"/>
                  <a:gd name="connsiteY3" fmla="*/ 19318 h 547343"/>
                  <a:gd name="connsiteX4" fmla="*/ 935594 w 943228"/>
                  <a:gd name="connsiteY4" fmla="*/ 0 h 547343"/>
                  <a:gd name="connsiteX5" fmla="*/ 943228 w 943228"/>
                  <a:gd name="connsiteY5" fmla="*/ 75729 h 547343"/>
                  <a:gd name="connsiteX6" fmla="*/ 471614 w 943228"/>
                  <a:gd name="connsiteY6" fmla="*/ 547343 h 547343"/>
                  <a:gd name="connsiteX7" fmla="*/ 0 w 943228"/>
                  <a:gd name="connsiteY7" fmla="*/ 75729 h 54734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</a:cxnLst>
                <a:rect l="l" t="t" r="r" b="b"/>
                <a:pathLst>
                  <a:path w="943228" h="547343">
                    <a:moveTo>
                      <a:pt x="7634" y="0"/>
                    </a:moveTo>
                    <a:lnTo>
                      <a:pt x="9582" y="19318"/>
                    </a:lnTo>
                    <a:cubicBezTo>
                      <a:pt x="53558" y="234224"/>
                      <a:pt x="243707" y="395885"/>
                      <a:pt x="471614" y="395885"/>
                    </a:cubicBezTo>
                    <a:cubicBezTo>
                      <a:pt x="699521" y="395885"/>
                      <a:pt x="889670" y="234224"/>
                      <a:pt x="933647" y="19318"/>
                    </a:cubicBezTo>
                    <a:lnTo>
                      <a:pt x="935594" y="0"/>
                    </a:lnTo>
                    <a:lnTo>
                      <a:pt x="943228" y="75729"/>
                    </a:lnTo>
                    <a:cubicBezTo>
                      <a:pt x="943228" y="336194"/>
                      <a:pt x="732079" y="547343"/>
                      <a:pt x="471614" y="547343"/>
                    </a:cubicBezTo>
                    <a:cubicBezTo>
                      <a:pt x="211149" y="547343"/>
                      <a:pt x="0" y="336194"/>
                      <a:pt x="0" y="75729"/>
                    </a:cubicBezTo>
                    <a:close/>
                  </a:path>
                </a:pathLst>
              </a:custGeom>
              <a:solidFill>
                <a:schemeClr val="tx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622" name="任意多边形 621"/>
              <p:cNvSpPr/>
              <p:nvPr/>
            </p:nvSpPr>
            <p:spPr>
              <a:xfrm>
                <a:off x="-1223889" y="2871037"/>
                <a:ext cx="135285" cy="72250"/>
              </a:xfrm>
              <a:custGeom>
                <a:avLst/>
                <a:gdLst>
                  <a:gd name="connsiteX0" fmla="*/ 7634 w 943228"/>
                  <a:gd name="connsiteY0" fmla="*/ 0 h 547343"/>
                  <a:gd name="connsiteX1" fmla="*/ 9582 w 943228"/>
                  <a:gd name="connsiteY1" fmla="*/ 19318 h 547343"/>
                  <a:gd name="connsiteX2" fmla="*/ 471614 w 943228"/>
                  <a:gd name="connsiteY2" fmla="*/ 395885 h 547343"/>
                  <a:gd name="connsiteX3" fmla="*/ 933647 w 943228"/>
                  <a:gd name="connsiteY3" fmla="*/ 19318 h 547343"/>
                  <a:gd name="connsiteX4" fmla="*/ 935594 w 943228"/>
                  <a:gd name="connsiteY4" fmla="*/ 0 h 547343"/>
                  <a:gd name="connsiteX5" fmla="*/ 943228 w 943228"/>
                  <a:gd name="connsiteY5" fmla="*/ 75729 h 547343"/>
                  <a:gd name="connsiteX6" fmla="*/ 471614 w 943228"/>
                  <a:gd name="connsiteY6" fmla="*/ 547343 h 547343"/>
                  <a:gd name="connsiteX7" fmla="*/ 0 w 943228"/>
                  <a:gd name="connsiteY7" fmla="*/ 75729 h 54734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</a:cxnLst>
                <a:rect l="l" t="t" r="r" b="b"/>
                <a:pathLst>
                  <a:path w="943228" h="547343">
                    <a:moveTo>
                      <a:pt x="7634" y="0"/>
                    </a:moveTo>
                    <a:lnTo>
                      <a:pt x="9582" y="19318"/>
                    </a:lnTo>
                    <a:cubicBezTo>
                      <a:pt x="53558" y="234224"/>
                      <a:pt x="243707" y="395885"/>
                      <a:pt x="471614" y="395885"/>
                    </a:cubicBezTo>
                    <a:cubicBezTo>
                      <a:pt x="699521" y="395885"/>
                      <a:pt x="889670" y="234224"/>
                      <a:pt x="933647" y="19318"/>
                    </a:cubicBezTo>
                    <a:lnTo>
                      <a:pt x="935594" y="0"/>
                    </a:lnTo>
                    <a:lnTo>
                      <a:pt x="943228" y="75729"/>
                    </a:lnTo>
                    <a:cubicBezTo>
                      <a:pt x="943228" y="336194"/>
                      <a:pt x="732079" y="547343"/>
                      <a:pt x="471614" y="547343"/>
                    </a:cubicBezTo>
                    <a:cubicBezTo>
                      <a:pt x="211149" y="547343"/>
                      <a:pt x="0" y="336194"/>
                      <a:pt x="0" y="75729"/>
                    </a:cubicBezTo>
                    <a:close/>
                  </a:path>
                </a:pathLst>
              </a:custGeom>
              <a:solidFill>
                <a:schemeClr val="tx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6" name="组合 5"/>
            <p:cNvGrpSpPr/>
            <p:nvPr/>
          </p:nvGrpSpPr>
          <p:grpSpPr>
            <a:xfrm>
              <a:off x="2931497" y="2790804"/>
              <a:ext cx="5587528" cy="3386754"/>
              <a:chOff x="2173273" y="4138871"/>
              <a:chExt cx="2816079" cy="1706903"/>
            </a:xfrm>
          </p:grpSpPr>
          <p:sp>
            <p:nvSpPr>
              <p:cNvPr id="292" name="任意多边形 291"/>
              <p:cNvSpPr/>
              <p:nvPr/>
            </p:nvSpPr>
            <p:spPr>
              <a:xfrm>
                <a:off x="2173273" y="4172160"/>
                <a:ext cx="2816079" cy="1673614"/>
              </a:xfrm>
              <a:custGeom>
                <a:avLst/>
                <a:gdLst>
                  <a:gd name="connsiteX0" fmla="*/ 1930842 w 3600106"/>
                  <a:gd name="connsiteY0" fmla="*/ 1186611 h 2139567"/>
                  <a:gd name="connsiteX1" fmla="*/ 1934924 w 3600106"/>
                  <a:gd name="connsiteY1" fmla="*/ 1194131 h 2139567"/>
                  <a:gd name="connsiteX2" fmla="*/ 1937148 w 3600106"/>
                  <a:gd name="connsiteY2" fmla="*/ 1190034 h 2139567"/>
                  <a:gd name="connsiteX3" fmla="*/ 2183345 w 3600106"/>
                  <a:gd name="connsiteY3" fmla="*/ 0 h 2139567"/>
                  <a:gd name="connsiteX4" fmla="*/ 2530359 w 3600106"/>
                  <a:gd name="connsiteY4" fmla="*/ 105998 h 2139567"/>
                  <a:gd name="connsiteX5" fmla="*/ 2584058 w 3600106"/>
                  <a:gd name="connsiteY5" fmla="*/ 150304 h 2139567"/>
                  <a:gd name="connsiteX6" fmla="*/ 2663693 w 3600106"/>
                  <a:gd name="connsiteY6" fmla="*/ 125584 h 2139567"/>
                  <a:gd name="connsiteX7" fmla="*/ 2752315 w 3600106"/>
                  <a:gd name="connsiteY7" fmla="*/ 116650 h 2139567"/>
                  <a:gd name="connsiteX8" fmla="*/ 3183118 w 3600106"/>
                  <a:gd name="connsiteY8" fmla="*/ 467765 h 2139567"/>
                  <a:gd name="connsiteX9" fmla="*/ 3189378 w 3600106"/>
                  <a:gd name="connsiteY9" fmla="*/ 529861 h 2139567"/>
                  <a:gd name="connsiteX10" fmla="*/ 3248992 w 3600106"/>
                  <a:gd name="connsiteY10" fmla="*/ 535870 h 2139567"/>
                  <a:gd name="connsiteX11" fmla="*/ 3600106 w 3600106"/>
                  <a:gd name="connsiteY11" fmla="*/ 966673 h 2139567"/>
                  <a:gd name="connsiteX12" fmla="*/ 3160369 w 3600106"/>
                  <a:gd name="connsiteY12" fmla="*/ 1406410 h 2139567"/>
                  <a:gd name="connsiteX13" fmla="*/ 3077756 w 3600106"/>
                  <a:gd name="connsiteY13" fmla="*/ 1398082 h 2139567"/>
                  <a:gd name="connsiteX14" fmla="*/ 3086735 w 3600106"/>
                  <a:gd name="connsiteY14" fmla="*/ 1487157 h 2139567"/>
                  <a:gd name="connsiteX15" fmla="*/ 2472084 w 3600106"/>
                  <a:gd name="connsiteY15" fmla="*/ 2101808 h 2139567"/>
                  <a:gd name="connsiteX16" fmla="*/ 1962406 w 3600106"/>
                  <a:gd name="connsiteY16" fmla="*/ 1830814 h 2139567"/>
                  <a:gd name="connsiteX17" fmla="*/ 1955419 w 3600106"/>
                  <a:gd name="connsiteY17" fmla="*/ 1817942 h 2139567"/>
                  <a:gd name="connsiteX18" fmla="*/ 1927937 w 3600106"/>
                  <a:gd name="connsiteY18" fmla="*/ 1868573 h 2139567"/>
                  <a:gd name="connsiteX19" fmla="*/ 1418259 w 3600106"/>
                  <a:gd name="connsiteY19" fmla="*/ 2139567 h 2139567"/>
                  <a:gd name="connsiteX20" fmla="*/ 983635 w 3600106"/>
                  <a:gd name="connsiteY20" fmla="*/ 1959540 h 2139567"/>
                  <a:gd name="connsiteX21" fmla="*/ 915669 w 3600106"/>
                  <a:gd name="connsiteY21" fmla="*/ 1877164 h 2139567"/>
                  <a:gd name="connsiteX22" fmla="*/ 912401 w 3600106"/>
                  <a:gd name="connsiteY22" fmla="*/ 1878179 h 2139567"/>
                  <a:gd name="connsiteX23" fmla="*/ 819100 w 3600106"/>
                  <a:gd name="connsiteY23" fmla="*/ 1887584 h 2139567"/>
                  <a:gd name="connsiteX24" fmla="*/ 365552 w 3600106"/>
                  <a:gd name="connsiteY24" fmla="*/ 1517932 h 2139567"/>
                  <a:gd name="connsiteX25" fmla="*/ 364374 w 3600106"/>
                  <a:gd name="connsiteY25" fmla="*/ 1506241 h 2139567"/>
                  <a:gd name="connsiteX26" fmla="*/ 340215 w 3600106"/>
                  <a:gd name="connsiteY26" fmla="*/ 1503806 h 2139567"/>
                  <a:gd name="connsiteX27" fmla="*/ 0 w 3600106"/>
                  <a:gd name="connsiteY27" fmla="*/ 1086376 h 2139567"/>
                  <a:gd name="connsiteX28" fmla="*/ 426086 w 3600106"/>
                  <a:gd name="connsiteY28" fmla="*/ 660290 h 2139567"/>
                  <a:gd name="connsiteX29" fmla="*/ 552791 w 3600106"/>
                  <a:gd name="connsiteY29" fmla="*/ 679446 h 2139567"/>
                  <a:gd name="connsiteX30" fmla="*/ 569454 w 3600106"/>
                  <a:gd name="connsiteY30" fmla="*/ 686012 h 2139567"/>
                  <a:gd name="connsiteX31" fmla="*/ 570218 w 3600106"/>
                  <a:gd name="connsiteY31" fmla="*/ 683551 h 2139567"/>
                  <a:gd name="connsiteX32" fmla="*/ 903489 w 3600106"/>
                  <a:gd name="connsiteY32" fmla="*/ 410206 h 2139567"/>
                  <a:gd name="connsiteX33" fmla="*/ 913700 w 3600106"/>
                  <a:gd name="connsiteY33" fmla="*/ 409176 h 2139567"/>
                  <a:gd name="connsiteX34" fmla="*/ 937117 w 3600106"/>
                  <a:gd name="connsiteY34" fmla="*/ 333739 h 2139567"/>
                  <a:gd name="connsiteX35" fmla="*/ 1363689 w 3600106"/>
                  <a:gd name="connsiteY35" fmla="*/ 50988 h 2139567"/>
                  <a:gd name="connsiteX36" fmla="*/ 1691046 w 3600106"/>
                  <a:gd name="connsiteY36" fmla="*/ 186584 h 2139567"/>
                  <a:gd name="connsiteX37" fmla="*/ 1715782 w 3600106"/>
                  <a:gd name="connsiteY37" fmla="*/ 216563 h 2139567"/>
                  <a:gd name="connsiteX38" fmla="*/ 1744476 w 3600106"/>
                  <a:gd name="connsiteY38" fmla="*/ 181786 h 2139567"/>
                  <a:gd name="connsiteX39" fmla="*/ 2183345 w 3600106"/>
                  <a:gd name="connsiteY39" fmla="*/ 0 h 213956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</a:cxnLst>
                <a:rect l="l" t="t" r="r" b="b"/>
                <a:pathLst>
                  <a:path w="3600106" h="2139567">
                    <a:moveTo>
                      <a:pt x="1930842" y="1186611"/>
                    </a:moveTo>
                    <a:lnTo>
                      <a:pt x="1934924" y="1194131"/>
                    </a:lnTo>
                    <a:lnTo>
                      <a:pt x="1937148" y="1190034"/>
                    </a:lnTo>
                    <a:close/>
                    <a:moveTo>
                      <a:pt x="2183345" y="0"/>
                    </a:moveTo>
                    <a:cubicBezTo>
                      <a:pt x="2311887" y="0"/>
                      <a:pt x="2431302" y="39076"/>
                      <a:pt x="2530359" y="105998"/>
                    </a:cubicBezTo>
                    <a:lnTo>
                      <a:pt x="2584058" y="150304"/>
                    </a:lnTo>
                    <a:lnTo>
                      <a:pt x="2663693" y="125584"/>
                    </a:lnTo>
                    <a:cubicBezTo>
                      <a:pt x="2692319" y="119726"/>
                      <a:pt x="2721958" y="116650"/>
                      <a:pt x="2752315" y="116650"/>
                    </a:cubicBezTo>
                    <a:cubicBezTo>
                      <a:pt x="2964818" y="116650"/>
                      <a:pt x="3142115" y="267384"/>
                      <a:pt x="3183118" y="467765"/>
                    </a:cubicBezTo>
                    <a:lnTo>
                      <a:pt x="3189378" y="529861"/>
                    </a:lnTo>
                    <a:lnTo>
                      <a:pt x="3248992" y="535870"/>
                    </a:lnTo>
                    <a:cubicBezTo>
                      <a:pt x="3449372" y="576874"/>
                      <a:pt x="3600106" y="754171"/>
                      <a:pt x="3600106" y="966673"/>
                    </a:cubicBezTo>
                    <a:cubicBezTo>
                      <a:pt x="3600106" y="1209533"/>
                      <a:pt x="3403229" y="1406410"/>
                      <a:pt x="3160369" y="1406410"/>
                    </a:cubicBezTo>
                    <a:lnTo>
                      <a:pt x="3077756" y="1398082"/>
                    </a:lnTo>
                    <a:lnTo>
                      <a:pt x="3086735" y="1487157"/>
                    </a:lnTo>
                    <a:cubicBezTo>
                      <a:pt x="3086735" y="1826619"/>
                      <a:pt x="2811546" y="2101808"/>
                      <a:pt x="2472084" y="2101808"/>
                    </a:cubicBezTo>
                    <a:cubicBezTo>
                      <a:pt x="2259920" y="2101808"/>
                      <a:pt x="2072863" y="1994313"/>
                      <a:pt x="1962406" y="1830814"/>
                    </a:cubicBezTo>
                    <a:lnTo>
                      <a:pt x="1955419" y="1817942"/>
                    </a:lnTo>
                    <a:lnTo>
                      <a:pt x="1927937" y="1868573"/>
                    </a:lnTo>
                    <a:cubicBezTo>
                      <a:pt x="1817480" y="2032072"/>
                      <a:pt x="1630423" y="2139567"/>
                      <a:pt x="1418259" y="2139567"/>
                    </a:cubicBezTo>
                    <a:cubicBezTo>
                      <a:pt x="1248528" y="2139567"/>
                      <a:pt x="1094865" y="2070770"/>
                      <a:pt x="983635" y="1959540"/>
                    </a:cubicBezTo>
                    <a:lnTo>
                      <a:pt x="915669" y="1877164"/>
                    </a:lnTo>
                    <a:lnTo>
                      <a:pt x="912401" y="1878179"/>
                    </a:lnTo>
                    <a:cubicBezTo>
                      <a:pt x="882264" y="1884346"/>
                      <a:pt x="851060" y="1887584"/>
                      <a:pt x="819100" y="1887584"/>
                    </a:cubicBezTo>
                    <a:cubicBezTo>
                      <a:pt x="595378" y="1887584"/>
                      <a:pt x="408721" y="1728892"/>
                      <a:pt x="365552" y="1517932"/>
                    </a:cubicBezTo>
                    <a:lnTo>
                      <a:pt x="364374" y="1506241"/>
                    </a:lnTo>
                    <a:lnTo>
                      <a:pt x="340215" y="1503806"/>
                    </a:lnTo>
                    <a:cubicBezTo>
                      <a:pt x="146054" y="1464075"/>
                      <a:pt x="0" y="1292282"/>
                      <a:pt x="0" y="1086376"/>
                    </a:cubicBezTo>
                    <a:cubicBezTo>
                      <a:pt x="0" y="851055"/>
                      <a:pt x="190765" y="660290"/>
                      <a:pt x="426086" y="660290"/>
                    </a:cubicBezTo>
                    <a:cubicBezTo>
                      <a:pt x="470209" y="660290"/>
                      <a:pt x="512765" y="666997"/>
                      <a:pt x="552791" y="679446"/>
                    </a:cubicBezTo>
                    <a:lnTo>
                      <a:pt x="569454" y="686012"/>
                    </a:lnTo>
                    <a:lnTo>
                      <a:pt x="570218" y="683551"/>
                    </a:lnTo>
                    <a:cubicBezTo>
                      <a:pt x="628785" y="545084"/>
                      <a:pt x="752803" y="441041"/>
                      <a:pt x="903489" y="410206"/>
                    </a:cubicBezTo>
                    <a:lnTo>
                      <a:pt x="913700" y="409176"/>
                    </a:lnTo>
                    <a:lnTo>
                      <a:pt x="937117" y="333739"/>
                    </a:lnTo>
                    <a:cubicBezTo>
                      <a:pt x="1007397" y="167578"/>
                      <a:pt x="1171928" y="50988"/>
                      <a:pt x="1363689" y="50988"/>
                    </a:cubicBezTo>
                    <a:cubicBezTo>
                      <a:pt x="1491530" y="50988"/>
                      <a:pt x="1607268" y="102806"/>
                      <a:pt x="1691046" y="186584"/>
                    </a:cubicBezTo>
                    <a:lnTo>
                      <a:pt x="1715782" y="216563"/>
                    </a:lnTo>
                    <a:lnTo>
                      <a:pt x="1744476" y="181786"/>
                    </a:lnTo>
                    <a:cubicBezTo>
                      <a:pt x="1856792" y="69469"/>
                      <a:pt x="2011956" y="0"/>
                      <a:pt x="2183345" y="0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zh-CN" altLang="en-US"/>
              </a:p>
            </p:txBody>
          </p:sp>
          <p:sp>
            <p:nvSpPr>
              <p:cNvPr id="294" name="任意多边形 293"/>
              <p:cNvSpPr/>
              <p:nvPr/>
            </p:nvSpPr>
            <p:spPr>
              <a:xfrm>
                <a:off x="2242881" y="4138871"/>
                <a:ext cx="2686579" cy="1596652"/>
              </a:xfrm>
              <a:custGeom>
                <a:avLst/>
                <a:gdLst>
                  <a:gd name="connsiteX0" fmla="*/ 1930842 w 3600106"/>
                  <a:gd name="connsiteY0" fmla="*/ 1186611 h 2139567"/>
                  <a:gd name="connsiteX1" fmla="*/ 1934924 w 3600106"/>
                  <a:gd name="connsiteY1" fmla="*/ 1194131 h 2139567"/>
                  <a:gd name="connsiteX2" fmla="*/ 1937148 w 3600106"/>
                  <a:gd name="connsiteY2" fmla="*/ 1190034 h 2139567"/>
                  <a:gd name="connsiteX3" fmla="*/ 2183345 w 3600106"/>
                  <a:gd name="connsiteY3" fmla="*/ 0 h 2139567"/>
                  <a:gd name="connsiteX4" fmla="*/ 2530359 w 3600106"/>
                  <a:gd name="connsiteY4" fmla="*/ 105998 h 2139567"/>
                  <a:gd name="connsiteX5" fmla="*/ 2584058 w 3600106"/>
                  <a:gd name="connsiteY5" fmla="*/ 150304 h 2139567"/>
                  <a:gd name="connsiteX6" fmla="*/ 2663693 w 3600106"/>
                  <a:gd name="connsiteY6" fmla="*/ 125584 h 2139567"/>
                  <a:gd name="connsiteX7" fmla="*/ 2752315 w 3600106"/>
                  <a:gd name="connsiteY7" fmla="*/ 116650 h 2139567"/>
                  <a:gd name="connsiteX8" fmla="*/ 3183118 w 3600106"/>
                  <a:gd name="connsiteY8" fmla="*/ 467765 h 2139567"/>
                  <a:gd name="connsiteX9" fmla="*/ 3189378 w 3600106"/>
                  <a:gd name="connsiteY9" fmla="*/ 529861 h 2139567"/>
                  <a:gd name="connsiteX10" fmla="*/ 3248992 w 3600106"/>
                  <a:gd name="connsiteY10" fmla="*/ 535870 h 2139567"/>
                  <a:gd name="connsiteX11" fmla="*/ 3600106 w 3600106"/>
                  <a:gd name="connsiteY11" fmla="*/ 966673 h 2139567"/>
                  <a:gd name="connsiteX12" fmla="*/ 3160369 w 3600106"/>
                  <a:gd name="connsiteY12" fmla="*/ 1406410 h 2139567"/>
                  <a:gd name="connsiteX13" fmla="*/ 3077756 w 3600106"/>
                  <a:gd name="connsiteY13" fmla="*/ 1398082 h 2139567"/>
                  <a:gd name="connsiteX14" fmla="*/ 3086735 w 3600106"/>
                  <a:gd name="connsiteY14" fmla="*/ 1487157 h 2139567"/>
                  <a:gd name="connsiteX15" fmla="*/ 2472084 w 3600106"/>
                  <a:gd name="connsiteY15" fmla="*/ 2101808 h 2139567"/>
                  <a:gd name="connsiteX16" fmla="*/ 1962406 w 3600106"/>
                  <a:gd name="connsiteY16" fmla="*/ 1830814 h 2139567"/>
                  <a:gd name="connsiteX17" fmla="*/ 1955419 w 3600106"/>
                  <a:gd name="connsiteY17" fmla="*/ 1817942 h 2139567"/>
                  <a:gd name="connsiteX18" fmla="*/ 1927937 w 3600106"/>
                  <a:gd name="connsiteY18" fmla="*/ 1868573 h 2139567"/>
                  <a:gd name="connsiteX19" fmla="*/ 1418259 w 3600106"/>
                  <a:gd name="connsiteY19" fmla="*/ 2139567 h 2139567"/>
                  <a:gd name="connsiteX20" fmla="*/ 983635 w 3600106"/>
                  <a:gd name="connsiteY20" fmla="*/ 1959540 h 2139567"/>
                  <a:gd name="connsiteX21" fmla="*/ 915669 w 3600106"/>
                  <a:gd name="connsiteY21" fmla="*/ 1877164 h 2139567"/>
                  <a:gd name="connsiteX22" fmla="*/ 912401 w 3600106"/>
                  <a:gd name="connsiteY22" fmla="*/ 1878179 h 2139567"/>
                  <a:gd name="connsiteX23" fmla="*/ 819100 w 3600106"/>
                  <a:gd name="connsiteY23" fmla="*/ 1887584 h 2139567"/>
                  <a:gd name="connsiteX24" fmla="*/ 365552 w 3600106"/>
                  <a:gd name="connsiteY24" fmla="*/ 1517932 h 2139567"/>
                  <a:gd name="connsiteX25" fmla="*/ 364374 w 3600106"/>
                  <a:gd name="connsiteY25" fmla="*/ 1506241 h 2139567"/>
                  <a:gd name="connsiteX26" fmla="*/ 340215 w 3600106"/>
                  <a:gd name="connsiteY26" fmla="*/ 1503806 h 2139567"/>
                  <a:gd name="connsiteX27" fmla="*/ 0 w 3600106"/>
                  <a:gd name="connsiteY27" fmla="*/ 1086376 h 2139567"/>
                  <a:gd name="connsiteX28" fmla="*/ 426086 w 3600106"/>
                  <a:gd name="connsiteY28" fmla="*/ 660290 h 2139567"/>
                  <a:gd name="connsiteX29" fmla="*/ 552791 w 3600106"/>
                  <a:gd name="connsiteY29" fmla="*/ 679446 h 2139567"/>
                  <a:gd name="connsiteX30" fmla="*/ 569454 w 3600106"/>
                  <a:gd name="connsiteY30" fmla="*/ 686012 h 2139567"/>
                  <a:gd name="connsiteX31" fmla="*/ 570218 w 3600106"/>
                  <a:gd name="connsiteY31" fmla="*/ 683551 h 2139567"/>
                  <a:gd name="connsiteX32" fmla="*/ 903489 w 3600106"/>
                  <a:gd name="connsiteY32" fmla="*/ 410206 h 2139567"/>
                  <a:gd name="connsiteX33" fmla="*/ 913700 w 3600106"/>
                  <a:gd name="connsiteY33" fmla="*/ 409176 h 2139567"/>
                  <a:gd name="connsiteX34" fmla="*/ 937117 w 3600106"/>
                  <a:gd name="connsiteY34" fmla="*/ 333739 h 2139567"/>
                  <a:gd name="connsiteX35" fmla="*/ 1363689 w 3600106"/>
                  <a:gd name="connsiteY35" fmla="*/ 50988 h 2139567"/>
                  <a:gd name="connsiteX36" fmla="*/ 1691046 w 3600106"/>
                  <a:gd name="connsiteY36" fmla="*/ 186584 h 2139567"/>
                  <a:gd name="connsiteX37" fmla="*/ 1715782 w 3600106"/>
                  <a:gd name="connsiteY37" fmla="*/ 216563 h 2139567"/>
                  <a:gd name="connsiteX38" fmla="*/ 1744476 w 3600106"/>
                  <a:gd name="connsiteY38" fmla="*/ 181786 h 2139567"/>
                  <a:gd name="connsiteX39" fmla="*/ 2183345 w 3600106"/>
                  <a:gd name="connsiteY39" fmla="*/ 0 h 213956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</a:cxnLst>
                <a:rect l="l" t="t" r="r" b="b"/>
                <a:pathLst>
                  <a:path w="3600106" h="2139567">
                    <a:moveTo>
                      <a:pt x="1930842" y="1186611"/>
                    </a:moveTo>
                    <a:lnTo>
                      <a:pt x="1934924" y="1194131"/>
                    </a:lnTo>
                    <a:lnTo>
                      <a:pt x="1937148" y="1190034"/>
                    </a:lnTo>
                    <a:close/>
                    <a:moveTo>
                      <a:pt x="2183345" y="0"/>
                    </a:moveTo>
                    <a:cubicBezTo>
                      <a:pt x="2311887" y="0"/>
                      <a:pt x="2431302" y="39076"/>
                      <a:pt x="2530359" y="105998"/>
                    </a:cubicBezTo>
                    <a:lnTo>
                      <a:pt x="2584058" y="150304"/>
                    </a:lnTo>
                    <a:lnTo>
                      <a:pt x="2663693" y="125584"/>
                    </a:lnTo>
                    <a:cubicBezTo>
                      <a:pt x="2692319" y="119726"/>
                      <a:pt x="2721958" y="116650"/>
                      <a:pt x="2752315" y="116650"/>
                    </a:cubicBezTo>
                    <a:cubicBezTo>
                      <a:pt x="2964818" y="116650"/>
                      <a:pt x="3142115" y="267384"/>
                      <a:pt x="3183118" y="467765"/>
                    </a:cubicBezTo>
                    <a:lnTo>
                      <a:pt x="3189378" y="529861"/>
                    </a:lnTo>
                    <a:lnTo>
                      <a:pt x="3248992" y="535870"/>
                    </a:lnTo>
                    <a:cubicBezTo>
                      <a:pt x="3449372" y="576874"/>
                      <a:pt x="3600106" y="754171"/>
                      <a:pt x="3600106" y="966673"/>
                    </a:cubicBezTo>
                    <a:cubicBezTo>
                      <a:pt x="3600106" y="1209533"/>
                      <a:pt x="3403229" y="1406410"/>
                      <a:pt x="3160369" y="1406410"/>
                    </a:cubicBezTo>
                    <a:lnTo>
                      <a:pt x="3077756" y="1398082"/>
                    </a:lnTo>
                    <a:lnTo>
                      <a:pt x="3086735" y="1487157"/>
                    </a:lnTo>
                    <a:cubicBezTo>
                      <a:pt x="3086735" y="1826619"/>
                      <a:pt x="2811546" y="2101808"/>
                      <a:pt x="2472084" y="2101808"/>
                    </a:cubicBezTo>
                    <a:cubicBezTo>
                      <a:pt x="2259920" y="2101808"/>
                      <a:pt x="2072863" y="1994313"/>
                      <a:pt x="1962406" y="1830814"/>
                    </a:cubicBezTo>
                    <a:lnTo>
                      <a:pt x="1955419" y="1817942"/>
                    </a:lnTo>
                    <a:lnTo>
                      <a:pt x="1927937" y="1868573"/>
                    </a:lnTo>
                    <a:cubicBezTo>
                      <a:pt x="1817480" y="2032072"/>
                      <a:pt x="1630423" y="2139567"/>
                      <a:pt x="1418259" y="2139567"/>
                    </a:cubicBezTo>
                    <a:cubicBezTo>
                      <a:pt x="1248528" y="2139567"/>
                      <a:pt x="1094865" y="2070770"/>
                      <a:pt x="983635" y="1959540"/>
                    </a:cubicBezTo>
                    <a:lnTo>
                      <a:pt x="915669" y="1877164"/>
                    </a:lnTo>
                    <a:lnTo>
                      <a:pt x="912401" y="1878179"/>
                    </a:lnTo>
                    <a:cubicBezTo>
                      <a:pt x="882264" y="1884346"/>
                      <a:pt x="851060" y="1887584"/>
                      <a:pt x="819100" y="1887584"/>
                    </a:cubicBezTo>
                    <a:cubicBezTo>
                      <a:pt x="595378" y="1887584"/>
                      <a:pt x="408721" y="1728892"/>
                      <a:pt x="365552" y="1517932"/>
                    </a:cubicBezTo>
                    <a:lnTo>
                      <a:pt x="364374" y="1506241"/>
                    </a:lnTo>
                    <a:lnTo>
                      <a:pt x="340215" y="1503806"/>
                    </a:lnTo>
                    <a:cubicBezTo>
                      <a:pt x="146054" y="1464075"/>
                      <a:pt x="0" y="1292282"/>
                      <a:pt x="0" y="1086376"/>
                    </a:cubicBezTo>
                    <a:cubicBezTo>
                      <a:pt x="0" y="851055"/>
                      <a:pt x="190765" y="660290"/>
                      <a:pt x="426086" y="660290"/>
                    </a:cubicBezTo>
                    <a:cubicBezTo>
                      <a:pt x="470209" y="660290"/>
                      <a:pt x="512765" y="666997"/>
                      <a:pt x="552791" y="679446"/>
                    </a:cubicBezTo>
                    <a:lnTo>
                      <a:pt x="569454" y="686012"/>
                    </a:lnTo>
                    <a:lnTo>
                      <a:pt x="570218" y="683551"/>
                    </a:lnTo>
                    <a:cubicBezTo>
                      <a:pt x="628785" y="545084"/>
                      <a:pt x="752803" y="441041"/>
                      <a:pt x="903489" y="410206"/>
                    </a:cubicBezTo>
                    <a:lnTo>
                      <a:pt x="913700" y="409176"/>
                    </a:lnTo>
                    <a:lnTo>
                      <a:pt x="937117" y="333739"/>
                    </a:lnTo>
                    <a:cubicBezTo>
                      <a:pt x="1007397" y="167578"/>
                      <a:pt x="1171928" y="50988"/>
                      <a:pt x="1363689" y="50988"/>
                    </a:cubicBezTo>
                    <a:cubicBezTo>
                      <a:pt x="1491530" y="50988"/>
                      <a:pt x="1607268" y="102806"/>
                      <a:pt x="1691046" y="186584"/>
                    </a:cubicBezTo>
                    <a:lnTo>
                      <a:pt x="1715782" y="216563"/>
                    </a:lnTo>
                    <a:lnTo>
                      <a:pt x="1744476" y="181786"/>
                    </a:lnTo>
                    <a:cubicBezTo>
                      <a:pt x="1856792" y="69469"/>
                      <a:pt x="2011956" y="0"/>
                      <a:pt x="2183345" y="0"/>
                    </a:cubicBezTo>
                    <a:close/>
                  </a:path>
                </a:pathLst>
              </a:custGeom>
              <a:solidFill>
                <a:srgbClr val="177F6C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296" name="任意多边形 295"/>
            <p:cNvSpPr/>
            <p:nvPr/>
          </p:nvSpPr>
          <p:spPr>
            <a:xfrm>
              <a:off x="3824999" y="3378063"/>
              <a:ext cx="697735" cy="236011"/>
            </a:xfrm>
            <a:custGeom>
              <a:avLst/>
              <a:gdLst>
                <a:gd name="connsiteX0" fmla="*/ 900752 w 1802201"/>
                <a:gd name="connsiteY0" fmla="*/ 0 h 609601"/>
                <a:gd name="connsiteX1" fmla="*/ 1312842 w 1802201"/>
                <a:gd name="connsiteY1" fmla="*/ 488950 h 609601"/>
                <a:gd name="connsiteX2" fmla="*/ 1311499 w 1802201"/>
                <a:gd name="connsiteY2" fmla="*/ 504756 h 609601"/>
                <a:gd name="connsiteX3" fmla="*/ 1324290 w 1802201"/>
                <a:gd name="connsiteY3" fmla="*/ 476795 h 609601"/>
                <a:gd name="connsiteX4" fmla="*/ 1544266 w 1802201"/>
                <a:gd name="connsiteY4" fmla="*/ 338020 h 609601"/>
                <a:gd name="connsiteX5" fmla="*/ 1788701 w 1802201"/>
                <a:gd name="connsiteY5" fmla="*/ 530262 h 609601"/>
                <a:gd name="connsiteX6" fmla="*/ 1802201 w 1802201"/>
                <a:gd name="connsiteY6" fmla="*/ 609601 h 609601"/>
                <a:gd name="connsiteX7" fmla="*/ 0 w 1802201"/>
                <a:gd name="connsiteY7" fmla="*/ 609601 h 609601"/>
                <a:gd name="connsiteX8" fmla="*/ 11738 w 1802201"/>
                <a:gd name="connsiteY8" fmla="*/ 540620 h 609601"/>
                <a:gd name="connsiteX9" fmla="*/ 256172 w 1802201"/>
                <a:gd name="connsiteY9" fmla="*/ 348378 h 609601"/>
                <a:gd name="connsiteX10" fmla="*/ 476148 w 1802201"/>
                <a:gd name="connsiteY10" fmla="*/ 487153 h 609601"/>
                <a:gd name="connsiteX11" fmla="*/ 491329 w 1802201"/>
                <a:gd name="connsiteY11" fmla="*/ 520338 h 609601"/>
                <a:gd name="connsiteX12" fmla="*/ 488662 w 1802201"/>
                <a:gd name="connsiteY12" fmla="*/ 488950 h 609601"/>
                <a:gd name="connsiteX13" fmla="*/ 900752 w 1802201"/>
                <a:gd name="connsiteY13" fmla="*/ 0 h 60960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1802201" h="609601">
                  <a:moveTo>
                    <a:pt x="900752" y="0"/>
                  </a:moveTo>
                  <a:cubicBezTo>
                    <a:pt x="1128343" y="0"/>
                    <a:pt x="1312842" y="218910"/>
                    <a:pt x="1312842" y="488950"/>
                  </a:cubicBezTo>
                  <a:lnTo>
                    <a:pt x="1311499" y="504756"/>
                  </a:lnTo>
                  <a:lnTo>
                    <a:pt x="1324290" y="476795"/>
                  </a:lnTo>
                  <a:cubicBezTo>
                    <a:pt x="1371963" y="393068"/>
                    <a:pt x="1452697" y="338020"/>
                    <a:pt x="1544266" y="338020"/>
                  </a:cubicBezTo>
                  <a:cubicBezTo>
                    <a:pt x="1654149" y="338020"/>
                    <a:pt x="1748429" y="417289"/>
                    <a:pt x="1788701" y="530262"/>
                  </a:cubicBezTo>
                  <a:lnTo>
                    <a:pt x="1802201" y="609601"/>
                  </a:lnTo>
                  <a:lnTo>
                    <a:pt x="0" y="609601"/>
                  </a:lnTo>
                  <a:lnTo>
                    <a:pt x="11738" y="540620"/>
                  </a:lnTo>
                  <a:cubicBezTo>
                    <a:pt x="52010" y="427647"/>
                    <a:pt x="146289" y="348378"/>
                    <a:pt x="256172" y="348378"/>
                  </a:cubicBezTo>
                  <a:cubicBezTo>
                    <a:pt x="347741" y="348378"/>
                    <a:pt x="428475" y="403426"/>
                    <a:pt x="476148" y="487153"/>
                  </a:cubicBezTo>
                  <a:lnTo>
                    <a:pt x="491329" y="520338"/>
                  </a:lnTo>
                  <a:lnTo>
                    <a:pt x="488662" y="488950"/>
                  </a:lnTo>
                  <a:cubicBezTo>
                    <a:pt x="488662" y="218910"/>
                    <a:pt x="673161" y="0"/>
                    <a:pt x="900752" y="0"/>
                  </a:cubicBezTo>
                  <a:close/>
                </a:path>
              </a:pathLst>
            </a:custGeom>
            <a:solidFill>
              <a:srgbClr val="EFD00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411" name="组合 410"/>
            <p:cNvGrpSpPr/>
            <p:nvPr/>
          </p:nvGrpSpPr>
          <p:grpSpPr>
            <a:xfrm>
              <a:off x="3215105" y="2194280"/>
              <a:ext cx="435693" cy="1792404"/>
              <a:chOff x="3661666" y="415400"/>
              <a:chExt cx="1401378" cy="5503525"/>
            </a:xfrm>
          </p:grpSpPr>
          <p:sp>
            <p:nvSpPr>
              <p:cNvPr id="389" name="矩形 388"/>
              <p:cNvSpPr/>
              <p:nvPr/>
            </p:nvSpPr>
            <p:spPr>
              <a:xfrm>
                <a:off x="4287993" y="485670"/>
                <a:ext cx="63596" cy="375834"/>
              </a:xfrm>
              <a:prstGeom prst="rect">
                <a:avLst/>
              </a:prstGeom>
              <a:solidFill>
                <a:srgbClr val="13A98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88" name="椭圆 387"/>
              <p:cNvSpPr/>
              <p:nvPr/>
            </p:nvSpPr>
            <p:spPr>
              <a:xfrm>
                <a:off x="4242923" y="415400"/>
                <a:ext cx="146879" cy="149017"/>
              </a:xfrm>
              <a:prstGeom prst="ellipse">
                <a:avLst/>
              </a:prstGeom>
              <a:solidFill>
                <a:srgbClr val="EFD40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90" name="梯形 389"/>
              <p:cNvSpPr/>
              <p:nvPr/>
            </p:nvSpPr>
            <p:spPr>
              <a:xfrm>
                <a:off x="4186478" y="830451"/>
                <a:ext cx="265261" cy="187513"/>
              </a:xfrm>
              <a:prstGeom prst="trapezoid">
                <a:avLst>
                  <a:gd name="adj" fmla="val 51681"/>
                </a:avLst>
              </a:prstGeom>
              <a:solidFill>
                <a:srgbClr val="13A98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92" name="矩形 391"/>
              <p:cNvSpPr/>
              <p:nvPr/>
            </p:nvSpPr>
            <p:spPr>
              <a:xfrm>
                <a:off x="4187984" y="1037853"/>
                <a:ext cx="260907" cy="490110"/>
              </a:xfrm>
              <a:prstGeom prst="rect">
                <a:avLst/>
              </a:prstGeom>
              <a:solidFill>
                <a:srgbClr val="13A98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93" name="梯形 392"/>
              <p:cNvSpPr/>
              <p:nvPr/>
            </p:nvSpPr>
            <p:spPr>
              <a:xfrm>
                <a:off x="4114597" y="1547619"/>
                <a:ext cx="407681" cy="334069"/>
              </a:xfrm>
              <a:prstGeom prst="trapezoid">
                <a:avLst>
                  <a:gd name="adj" fmla="val 21946"/>
                </a:avLst>
              </a:prstGeom>
              <a:solidFill>
                <a:srgbClr val="13A98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95" name="矩形 394"/>
              <p:cNvSpPr/>
              <p:nvPr/>
            </p:nvSpPr>
            <p:spPr>
              <a:xfrm>
                <a:off x="4119690" y="1906185"/>
                <a:ext cx="402588" cy="1236852"/>
              </a:xfrm>
              <a:prstGeom prst="rect">
                <a:avLst/>
              </a:prstGeom>
              <a:solidFill>
                <a:srgbClr val="13A98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96" name="矩形 395"/>
              <p:cNvSpPr/>
              <p:nvPr/>
            </p:nvSpPr>
            <p:spPr>
              <a:xfrm>
                <a:off x="4119690" y="3167534"/>
                <a:ext cx="402588" cy="593819"/>
              </a:xfrm>
              <a:prstGeom prst="rect">
                <a:avLst/>
              </a:prstGeom>
              <a:solidFill>
                <a:srgbClr val="13A98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97" name="直角三角形 396"/>
              <p:cNvSpPr/>
              <p:nvPr/>
            </p:nvSpPr>
            <p:spPr>
              <a:xfrm>
                <a:off x="4547034" y="3167534"/>
                <a:ext cx="433268" cy="593736"/>
              </a:xfrm>
              <a:prstGeom prst="rtTriangle">
                <a:avLst/>
              </a:prstGeom>
              <a:solidFill>
                <a:srgbClr val="13A98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98" name="直角三角形 397"/>
              <p:cNvSpPr/>
              <p:nvPr/>
            </p:nvSpPr>
            <p:spPr>
              <a:xfrm flipH="1">
                <a:off x="3661666" y="3167534"/>
                <a:ext cx="433268" cy="593736"/>
              </a:xfrm>
              <a:prstGeom prst="rtTriangle">
                <a:avLst/>
              </a:prstGeom>
              <a:solidFill>
                <a:srgbClr val="13A98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10" name="任意多边形 409"/>
              <p:cNvSpPr/>
              <p:nvPr/>
            </p:nvSpPr>
            <p:spPr>
              <a:xfrm rot="9454177">
                <a:off x="3771457" y="3676490"/>
                <a:ext cx="1291587" cy="2242435"/>
              </a:xfrm>
              <a:custGeom>
                <a:avLst/>
                <a:gdLst>
                  <a:gd name="connsiteX0" fmla="*/ 0 w 1727096"/>
                  <a:gd name="connsiteY0" fmla="*/ 2465722 h 2878217"/>
                  <a:gd name="connsiteX1" fmla="*/ 162328 w 1727096"/>
                  <a:gd name="connsiteY1" fmla="*/ 2072478 h 2878217"/>
                  <a:gd name="connsiteX2" fmla="*/ 272218 w 1727096"/>
                  <a:gd name="connsiteY2" fmla="*/ 1758700 h 2878217"/>
                  <a:gd name="connsiteX3" fmla="*/ 390508 w 1727096"/>
                  <a:gd name="connsiteY3" fmla="*/ 2096463 h 2878217"/>
                  <a:gd name="connsiteX4" fmla="*/ 579858 w 1727096"/>
                  <a:gd name="connsiteY4" fmla="*/ 1410744 h 2878217"/>
                  <a:gd name="connsiteX5" fmla="*/ 658643 w 1727096"/>
                  <a:gd name="connsiteY5" fmla="*/ 1855137 h 2878217"/>
                  <a:gd name="connsiteX6" fmla="*/ 1727096 w 1727096"/>
                  <a:gd name="connsiteY6" fmla="*/ 0 h 2878217"/>
                  <a:gd name="connsiteX7" fmla="*/ 1003044 w 1727096"/>
                  <a:gd name="connsiteY7" fmla="*/ 1987215 h 2878217"/>
                  <a:gd name="connsiteX8" fmla="*/ 1282464 w 1727096"/>
                  <a:gd name="connsiteY8" fmla="*/ 1721989 h 2878217"/>
                  <a:gd name="connsiteX9" fmla="*/ 1048488 w 1727096"/>
                  <a:gd name="connsiteY9" fmla="*/ 2331423 h 2878217"/>
                  <a:gd name="connsiteX10" fmla="*/ 1368293 w 1727096"/>
                  <a:gd name="connsiteY10" fmla="*/ 2196290 h 2878217"/>
                  <a:gd name="connsiteX11" fmla="*/ 1025918 w 1727096"/>
                  <a:gd name="connsiteY11" fmla="*/ 2827092 h 2878217"/>
                  <a:gd name="connsiteX12" fmla="*/ 1022117 w 1727096"/>
                  <a:gd name="connsiteY12" fmla="*/ 2822902 h 2878217"/>
                  <a:gd name="connsiteX13" fmla="*/ 999284 w 1727096"/>
                  <a:gd name="connsiteY13" fmla="*/ 2878217 h 2878217"/>
                  <a:gd name="connsiteX14" fmla="*/ 795676 w 1727096"/>
                  <a:gd name="connsiteY14" fmla="*/ 2794170 h 2878217"/>
                  <a:gd name="connsiteX15" fmla="*/ 797494 w 1727096"/>
                  <a:gd name="connsiteY15" fmla="*/ 2758444 h 2878217"/>
                  <a:gd name="connsiteX16" fmla="*/ 575559 w 1727096"/>
                  <a:gd name="connsiteY16" fmla="*/ 2468541 h 2878217"/>
                  <a:gd name="connsiteX17" fmla="*/ 213753 w 1727096"/>
                  <a:gd name="connsiteY17" fmla="*/ 2517481 h 2878217"/>
                  <a:gd name="connsiteX18" fmla="*/ 189841 w 1727096"/>
                  <a:gd name="connsiteY18" fmla="*/ 2544087 h 287821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</a:cxnLst>
                <a:rect l="l" t="t" r="r" b="b"/>
                <a:pathLst>
                  <a:path w="1727096" h="2878217">
                    <a:moveTo>
                      <a:pt x="0" y="2465722"/>
                    </a:moveTo>
                    <a:lnTo>
                      <a:pt x="162328" y="2072478"/>
                    </a:lnTo>
                    <a:lnTo>
                      <a:pt x="272218" y="1758700"/>
                    </a:lnTo>
                    <a:lnTo>
                      <a:pt x="390508" y="2096463"/>
                    </a:lnTo>
                    <a:lnTo>
                      <a:pt x="579858" y="1410744"/>
                    </a:lnTo>
                    <a:lnTo>
                      <a:pt x="658643" y="1855137"/>
                    </a:lnTo>
                    <a:lnTo>
                      <a:pt x="1727096" y="0"/>
                    </a:lnTo>
                    <a:lnTo>
                      <a:pt x="1003044" y="1987215"/>
                    </a:lnTo>
                    <a:lnTo>
                      <a:pt x="1282464" y="1721989"/>
                    </a:lnTo>
                    <a:lnTo>
                      <a:pt x="1048488" y="2331423"/>
                    </a:lnTo>
                    <a:lnTo>
                      <a:pt x="1368293" y="2196290"/>
                    </a:lnTo>
                    <a:lnTo>
                      <a:pt x="1025918" y="2827092"/>
                    </a:lnTo>
                    <a:lnTo>
                      <a:pt x="1022117" y="2822902"/>
                    </a:lnTo>
                    <a:lnTo>
                      <a:pt x="999284" y="2878217"/>
                    </a:lnTo>
                    <a:lnTo>
                      <a:pt x="795676" y="2794170"/>
                    </a:lnTo>
                    <a:lnTo>
                      <a:pt x="797494" y="2758444"/>
                    </a:lnTo>
                    <a:cubicBezTo>
                      <a:pt x="790505" y="2639032"/>
                      <a:pt x="706767" y="2522702"/>
                      <a:pt x="575559" y="2468541"/>
                    </a:cubicBezTo>
                    <a:cubicBezTo>
                      <a:pt x="444352" y="2414380"/>
                      <a:pt x="302939" y="2437769"/>
                      <a:pt x="213753" y="2517481"/>
                    </a:cubicBezTo>
                    <a:lnTo>
                      <a:pt x="189841" y="2544087"/>
                    </a:lnTo>
                    <a:close/>
                  </a:path>
                </a:pathLst>
              </a:custGeom>
              <a:gradFill>
                <a:gsLst>
                  <a:gs pos="0">
                    <a:srgbClr val="AF3720">
                      <a:alpha val="40000"/>
                    </a:srgbClr>
                  </a:gs>
                  <a:gs pos="100000">
                    <a:srgbClr val="AF3720"/>
                  </a:gs>
                </a:gsLst>
                <a:lin ang="5400000" scaled="1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304" name="组合 303"/>
            <p:cNvGrpSpPr/>
            <p:nvPr/>
          </p:nvGrpSpPr>
          <p:grpSpPr>
            <a:xfrm rot="479915">
              <a:off x="4207179" y="2030431"/>
              <a:ext cx="201711" cy="335768"/>
              <a:chOff x="2563585" y="1175658"/>
              <a:chExt cx="2513175" cy="4110610"/>
            </a:xfrm>
            <a:solidFill>
              <a:srgbClr val="13A984"/>
            </a:solidFill>
          </p:grpSpPr>
          <p:sp>
            <p:nvSpPr>
              <p:cNvPr id="305" name="任意多边形 304"/>
              <p:cNvSpPr/>
              <p:nvPr/>
            </p:nvSpPr>
            <p:spPr>
              <a:xfrm rot="1424408">
                <a:off x="3969116" y="1175658"/>
                <a:ext cx="1020056" cy="1117600"/>
              </a:xfrm>
              <a:custGeom>
                <a:avLst/>
                <a:gdLst>
                  <a:gd name="connsiteX0" fmla="*/ 510028 w 1020056"/>
                  <a:gd name="connsiteY0" fmla="*/ 100101 h 1117600"/>
                  <a:gd name="connsiteX1" fmla="*/ 91364 w 1020056"/>
                  <a:gd name="connsiteY1" fmla="*/ 558800 h 1117600"/>
                  <a:gd name="connsiteX2" fmla="*/ 510028 w 1020056"/>
                  <a:gd name="connsiteY2" fmla="*/ 1017499 h 1117600"/>
                  <a:gd name="connsiteX3" fmla="*/ 928692 w 1020056"/>
                  <a:gd name="connsiteY3" fmla="*/ 558800 h 1117600"/>
                  <a:gd name="connsiteX4" fmla="*/ 510028 w 1020056"/>
                  <a:gd name="connsiteY4" fmla="*/ 100101 h 1117600"/>
                  <a:gd name="connsiteX5" fmla="*/ 510028 w 1020056"/>
                  <a:gd name="connsiteY5" fmla="*/ 0 h 1117600"/>
                  <a:gd name="connsiteX6" fmla="*/ 1020056 w 1020056"/>
                  <a:gd name="connsiteY6" fmla="*/ 558800 h 1117600"/>
                  <a:gd name="connsiteX7" fmla="*/ 510028 w 1020056"/>
                  <a:gd name="connsiteY7" fmla="*/ 1117600 h 1117600"/>
                  <a:gd name="connsiteX8" fmla="*/ 0 w 1020056"/>
                  <a:gd name="connsiteY8" fmla="*/ 558800 h 1117600"/>
                  <a:gd name="connsiteX9" fmla="*/ 510028 w 1020056"/>
                  <a:gd name="connsiteY9" fmla="*/ 0 h 11176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</a:cxnLst>
                <a:rect l="l" t="t" r="r" b="b"/>
                <a:pathLst>
                  <a:path w="1020056" h="1117600">
                    <a:moveTo>
                      <a:pt x="510028" y="100101"/>
                    </a:moveTo>
                    <a:cubicBezTo>
                      <a:pt x="278806" y="100101"/>
                      <a:pt x="91364" y="305468"/>
                      <a:pt x="91364" y="558800"/>
                    </a:cubicBezTo>
                    <a:cubicBezTo>
                      <a:pt x="91364" y="812132"/>
                      <a:pt x="278806" y="1017499"/>
                      <a:pt x="510028" y="1017499"/>
                    </a:cubicBezTo>
                    <a:cubicBezTo>
                      <a:pt x="741250" y="1017499"/>
                      <a:pt x="928692" y="812132"/>
                      <a:pt x="928692" y="558800"/>
                    </a:cubicBezTo>
                    <a:cubicBezTo>
                      <a:pt x="928692" y="305468"/>
                      <a:pt x="741250" y="100101"/>
                      <a:pt x="510028" y="100101"/>
                    </a:cubicBezTo>
                    <a:close/>
                    <a:moveTo>
                      <a:pt x="510028" y="0"/>
                    </a:moveTo>
                    <a:cubicBezTo>
                      <a:pt x="791709" y="0"/>
                      <a:pt x="1020056" y="250183"/>
                      <a:pt x="1020056" y="558800"/>
                    </a:cubicBezTo>
                    <a:cubicBezTo>
                      <a:pt x="1020056" y="867417"/>
                      <a:pt x="791709" y="1117600"/>
                      <a:pt x="510028" y="1117600"/>
                    </a:cubicBezTo>
                    <a:cubicBezTo>
                      <a:pt x="228347" y="1117600"/>
                      <a:pt x="0" y="867417"/>
                      <a:pt x="0" y="558800"/>
                    </a:cubicBezTo>
                    <a:cubicBezTo>
                      <a:pt x="0" y="250183"/>
                      <a:pt x="228347" y="0"/>
                      <a:pt x="510028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06" name="圆角矩形 414"/>
              <p:cNvSpPr/>
              <p:nvPr/>
            </p:nvSpPr>
            <p:spPr>
              <a:xfrm rot="1521898">
                <a:off x="3315858" y="1987709"/>
                <a:ext cx="1308803" cy="1686252"/>
              </a:xfrm>
              <a:custGeom>
                <a:avLst/>
                <a:gdLst>
                  <a:gd name="connsiteX0" fmla="*/ 0 w 1213229"/>
                  <a:gd name="connsiteY0" fmla="*/ 347347 h 1669421"/>
                  <a:gd name="connsiteX1" fmla="*/ 347347 w 1213229"/>
                  <a:gd name="connsiteY1" fmla="*/ 0 h 1669421"/>
                  <a:gd name="connsiteX2" fmla="*/ 865882 w 1213229"/>
                  <a:gd name="connsiteY2" fmla="*/ 0 h 1669421"/>
                  <a:gd name="connsiteX3" fmla="*/ 1213229 w 1213229"/>
                  <a:gd name="connsiteY3" fmla="*/ 347347 h 1669421"/>
                  <a:gd name="connsiteX4" fmla="*/ 1213229 w 1213229"/>
                  <a:gd name="connsiteY4" fmla="*/ 1322074 h 1669421"/>
                  <a:gd name="connsiteX5" fmla="*/ 865882 w 1213229"/>
                  <a:gd name="connsiteY5" fmla="*/ 1669421 h 1669421"/>
                  <a:gd name="connsiteX6" fmla="*/ 347347 w 1213229"/>
                  <a:gd name="connsiteY6" fmla="*/ 1669421 h 1669421"/>
                  <a:gd name="connsiteX7" fmla="*/ 0 w 1213229"/>
                  <a:gd name="connsiteY7" fmla="*/ 1322074 h 1669421"/>
                  <a:gd name="connsiteX8" fmla="*/ 0 w 1213229"/>
                  <a:gd name="connsiteY8" fmla="*/ 347347 h 1669421"/>
                  <a:gd name="connsiteX0" fmla="*/ 0 w 1300276"/>
                  <a:gd name="connsiteY0" fmla="*/ 347347 h 1670863"/>
                  <a:gd name="connsiteX1" fmla="*/ 347347 w 1300276"/>
                  <a:gd name="connsiteY1" fmla="*/ 0 h 1670863"/>
                  <a:gd name="connsiteX2" fmla="*/ 865882 w 1300276"/>
                  <a:gd name="connsiteY2" fmla="*/ 0 h 1670863"/>
                  <a:gd name="connsiteX3" fmla="*/ 1213229 w 1300276"/>
                  <a:gd name="connsiteY3" fmla="*/ 347347 h 1670863"/>
                  <a:gd name="connsiteX4" fmla="*/ 1300276 w 1300276"/>
                  <a:gd name="connsiteY4" fmla="*/ 1505685 h 1670863"/>
                  <a:gd name="connsiteX5" fmla="*/ 865882 w 1300276"/>
                  <a:gd name="connsiteY5" fmla="*/ 1669421 h 1670863"/>
                  <a:gd name="connsiteX6" fmla="*/ 347347 w 1300276"/>
                  <a:gd name="connsiteY6" fmla="*/ 1669421 h 1670863"/>
                  <a:gd name="connsiteX7" fmla="*/ 0 w 1300276"/>
                  <a:gd name="connsiteY7" fmla="*/ 1322074 h 1670863"/>
                  <a:gd name="connsiteX8" fmla="*/ 0 w 1300276"/>
                  <a:gd name="connsiteY8" fmla="*/ 347347 h 1670863"/>
                  <a:gd name="connsiteX0" fmla="*/ 0 w 1300276"/>
                  <a:gd name="connsiteY0" fmla="*/ 347347 h 1670863"/>
                  <a:gd name="connsiteX1" fmla="*/ 347347 w 1300276"/>
                  <a:gd name="connsiteY1" fmla="*/ 0 h 1670863"/>
                  <a:gd name="connsiteX2" fmla="*/ 865882 w 1300276"/>
                  <a:gd name="connsiteY2" fmla="*/ 0 h 1670863"/>
                  <a:gd name="connsiteX3" fmla="*/ 1213229 w 1300276"/>
                  <a:gd name="connsiteY3" fmla="*/ 347347 h 1670863"/>
                  <a:gd name="connsiteX4" fmla="*/ 1300276 w 1300276"/>
                  <a:gd name="connsiteY4" fmla="*/ 1505685 h 1670863"/>
                  <a:gd name="connsiteX5" fmla="*/ 865882 w 1300276"/>
                  <a:gd name="connsiteY5" fmla="*/ 1669421 h 1670863"/>
                  <a:gd name="connsiteX6" fmla="*/ 347347 w 1300276"/>
                  <a:gd name="connsiteY6" fmla="*/ 1669421 h 1670863"/>
                  <a:gd name="connsiteX7" fmla="*/ 0 w 1300276"/>
                  <a:gd name="connsiteY7" fmla="*/ 1322074 h 1670863"/>
                  <a:gd name="connsiteX8" fmla="*/ 0 w 1300276"/>
                  <a:gd name="connsiteY8" fmla="*/ 347347 h 1670863"/>
                  <a:gd name="connsiteX0" fmla="*/ 0 w 1308803"/>
                  <a:gd name="connsiteY0" fmla="*/ 347347 h 1686252"/>
                  <a:gd name="connsiteX1" fmla="*/ 347347 w 1308803"/>
                  <a:gd name="connsiteY1" fmla="*/ 0 h 1686252"/>
                  <a:gd name="connsiteX2" fmla="*/ 865882 w 1308803"/>
                  <a:gd name="connsiteY2" fmla="*/ 0 h 1686252"/>
                  <a:gd name="connsiteX3" fmla="*/ 1213229 w 1308803"/>
                  <a:gd name="connsiteY3" fmla="*/ 347347 h 1686252"/>
                  <a:gd name="connsiteX4" fmla="*/ 1300276 w 1308803"/>
                  <a:gd name="connsiteY4" fmla="*/ 1505685 h 1686252"/>
                  <a:gd name="connsiteX5" fmla="*/ 865882 w 1308803"/>
                  <a:gd name="connsiteY5" fmla="*/ 1669421 h 1686252"/>
                  <a:gd name="connsiteX6" fmla="*/ 347347 w 1308803"/>
                  <a:gd name="connsiteY6" fmla="*/ 1669421 h 1686252"/>
                  <a:gd name="connsiteX7" fmla="*/ 0 w 1308803"/>
                  <a:gd name="connsiteY7" fmla="*/ 1322074 h 1686252"/>
                  <a:gd name="connsiteX8" fmla="*/ 0 w 1308803"/>
                  <a:gd name="connsiteY8" fmla="*/ 347347 h 168625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1308803" h="1686252">
                    <a:moveTo>
                      <a:pt x="0" y="347347"/>
                    </a:moveTo>
                    <a:cubicBezTo>
                      <a:pt x="0" y="155513"/>
                      <a:pt x="155513" y="0"/>
                      <a:pt x="347347" y="0"/>
                    </a:cubicBezTo>
                    <a:lnTo>
                      <a:pt x="865882" y="0"/>
                    </a:lnTo>
                    <a:cubicBezTo>
                      <a:pt x="1057716" y="0"/>
                      <a:pt x="1213229" y="155513"/>
                      <a:pt x="1213229" y="347347"/>
                    </a:cubicBezTo>
                    <a:cubicBezTo>
                      <a:pt x="1213229" y="672256"/>
                      <a:pt x="1195356" y="1230519"/>
                      <a:pt x="1300276" y="1505685"/>
                    </a:cubicBezTo>
                    <a:cubicBezTo>
                      <a:pt x="1363812" y="1763774"/>
                      <a:pt x="1057716" y="1669421"/>
                      <a:pt x="865882" y="1669421"/>
                    </a:cubicBezTo>
                    <a:lnTo>
                      <a:pt x="347347" y="1669421"/>
                    </a:lnTo>
                    <a:cubicBezTo>
                      <a:pt x="155513" y="1669421"/>
                      <a:pt x="0" y="1513908"/>
                      <a:pt x="0" y="1322074"/>
                    </a:cubicBezTo>
                    <a:lnTo>
                      <a:pt x="0" y="347347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07" name="L 形 415"/>
              <p:cNvSpPr/>
              <p:nvPr/>
            </p:nvSpPr>
            <p:spPr>
              <a:xfrm rot="1266306">
                <a:off x="2712864" y="1374167"/>
                <a:ext cx="1326243" cy="654371"/>
              </a:xfrm>
              <a:custGeom>
                <a:avLst/>
                <a:gdLst>
                  <a:gd name="connsiteX0" fmla="*/ 0 w 1219110"/>
                  <a:gd name="connsiteY0" fmla="*/ 0 h 658423"/>
                  <a:gd name="connsiteX1" fmla="*/ 251748 w 1219110"/>
                  <a:gd name="connsiteY1" fmla="*/ 0 h 658423"/>
                  <a:gd name="connsiteX2" fmla="*/ 251748 w 1219110"/>
                  <a:gd name="connsiteY2" fmla="*/ 367940 h 658423"/>
                  <a:gd name="connsiteX3" fmla="*/ 1219110 w 1219110"/>
                  <a:gd name="connsiteY3" fmla="*/ 367940 h 658423"/>
                  <a:gd name="connsiteX4" fmla="*/ 1219110 w 1219110"/>
                  <a:gd name="connsiteY4" fmla="*/ 658423 h 658423"/>
                  <a:gd name="connsiteX5" fmla="*/ 0 w 1219110"/>
                  <a:gd name="connsiteY5" fmla="*/ 658423 h 658423"/>
                  <a:gd name="connsiteX6" fmla="*/ 0 w 1219110"/>
                  <a:gd name="connsiteY6" fmla="*/ 0 h 658423"/>
                  <a:gd name="connsiteX0" fmla="*/ 0 w 1323498"/>
                  <a:gd name="connsiteY0" fmla="*/ 0 h 658423"/>
                  <a:gd name="connsiteX1" fmla="*/ 251748 w 1323498"/>
                  <a:gd name="connsiteY1" fmla="*/ 0 h 658423"/>
                  <a:gd name="connsiteX2" fmla="*/ 251748 w 1323498"/>
                  <a:gd name="connsiteY2" fmla="*/ 367940 h 658423"/>
                  <a:gd name="connsiteX3" fmla="*/ 1323498 w 1323498"/>
                  <a:gd name="connsiteY3" fmla="*/ 278642 h 658423"/>
                  <a:gd name="connsiteX4" fmla="*/ 1219110 w 1323498"/>
                  <a:gd name="connsiteY4" fmla="*/ 658423 h 658423"/>
                  <a:gd name="connsiteX5" fmla="*/ 0 w 1323498"/>
                  <a:gd name="connsiteY5" fmla="*/ 658423 h 658423"/>
                  <a:gd name="connsiteX6" fmla="*/ 0 w 1323498"/>
                  <a:gd name="connsiteY6" fmla="*/ 0 h 658423"/>
                  <a:gd name="connsiteX0" fmla="*/ 0 w 1323498"/>
                  <a:gd name="connsiteY0" fmla="*/ 0 h 658423"/>
                  <a:gd name="connsiteX1" fmla="*/ 251748 w 1323498"/>
                  <a:gd name="connsiteY1" fmla="*/ 0 h 658423"/>
                  <a:gd name="connsiteX2" fmla="*/ 251748 w 1323498"/>
                  <a:gd name="connsiteY2" fmla="*/ 367940 h 658423"/>
                  <a:gd name="connsiteX3" fmla="*/ 1323498 w 1323498"/>
                  <a:gd name="connsiteY3" fmla="*/ 278642 h 658423"/>
                  <a:gd name="connsiteX4" fmla="*/ 1246423 w 1323498"/>
                  <a:gd name="connsiteY4" fmla="*/ 623377 h 658423"/>
                  <a:gd name="connsiteX5" fmla="*/ 0 w 1323498"/>
                  <a:gd name="connsiteY5" fmla="*/ 658423 h 658423"/>
                  <a:gd name="connsiteX6" fmla="*/ 0 w 1323498"/>
                  <a:gd name="connsiteY6" fmla="*/ 0 h 658423"/>
                  <a:gd name="connsiteX0" fmla="*/ 0 w 1323498"/>
                  <a:gd name="connsiteY0" fmla="*/ 0 h 658423"/>
                  <a:gd name="connsiteX1" fmla="*/ 251748 w 1323498"/>
                  <a:gd name="connsiteY1" fmla="*/ 0 h 658423"/>
                  <a:gd name="connsiteX2" fmla="*/ 251748 w 1323498"/>
                  <a:gd name="connsiteY2" fmla="*/ 367940 h 658423"/>
                  <a:gd name="connsiteX3" fmla="*/ 1323498 w 1323498"/>
                  <a:gd name="connsiteY3" fmla="*/ 278642 h 658423"/>
                  <a:gd name="connsiteX4" fmla="*/ 1246423 w 1323498"/>
                  <a:gd name="connsiteY4" fmla="*/ 623377 h 658423"/>
                  <a:gd name="connsiteX5" fmla="*/ 0 w 1323498"/>
                  <a:gd name="connsiteY5" fmla="*/ 658423 h 658423"/>
                  <a:gd name="connsiteX6" fmla="*/ 0 w 1323498"/>
                  <a:gd name="connsiteY6" fmla="*/ 0 h 658423"/>
                  <a:gd name="connsiteX0" fmla="*/ 0 w 1323498"/>
                  <a:gd name="connsiteY0" fmla="*/ 0 h 658423"/>
                  <a:gd name="connsiteX1" fmla="*/ 251748 w 1323498"/>
                  <a:gd name="connsiteY1" fmla="*/ 0 h 658423"/>
                  <a:gd name="connsiteX2" fmla="*/ 251748 w 1323498"/>
                  <a:gd name="connsiteY2" fmla="*/ 367940 h 658423"/>
                  <a:gd name="connsiteX3" fmla="*/ 1323498 w 1323498"/>
                  <a:gd name="connsiteY3" fmla="*/ 278642 h 658423"/>
                  <a:gd name="connsiteX4" fmla="*/ 1246423 w 1323498"/>
                  <a:gd name="connsiteY4" fmla="*/ 623377 h 658423"/>
                  <a:gd name="connsiteX5" fmla="*/ 0 w 1323498"/>
                  <a:gd name="connsiteY5" fmla="*/ 658423 h 658423"/>
                  <a:gd name="connsiteX6" fmla="*/ 0 w 1323498"/>
                  <a:gd name="connsiteY6" fmla="*/ 0 h 658423"/>
                  <a:gd name="connsiteX0" fmla="*/ 0 w 1323498"/>
                  <a:gd name="connsiteY0" fmla="*/ 0 h 658423"/>
                  <a:gd name="connsiteX1" fmla="*/ 205853 w 1323498"/>
                  <a:gd name="connsiteY1" fmla="*/ 50386 h 658423"/>
                  <a:gd name="connsiteX2" fmla="*/ 251748 w 1323498"/>
                  <a:gd name="connsiteY2" fmla="*/ 367940 h 658423"/>
                  <a:gd name="connsiteX3" fmla="*/ 1323498 w 1323498"/>
                  <a:gd name="connsiteY3" fmla="*/ 278642 h 658423"/>
                  <a:gd name="connsiteX4" fmla="*/ 1246423 w 1323498"/>
                  <a:gd name="connsiteY4" fmla="*/ 623377 h 658423"/>
                  <a:gd name="connsiteX5" fmla="*/ 0 w 1323498"/>
                  <a:gd name="connsiteY5" fmla="*/ 658423 h 658423"/>
                  <a:gd name="connsiteX6" fmla="*/ 0 w 1323498"/>
                  <a:gd name="connsiteY6" fmla="*/ 0 h 658423"/>
                  <a:gd name="connsiteX0" fmla="*/ 0 w 1323498"/>
                  <a:gd name="connsiteY0" fmla="*/ 0 h 658423"/>
                  <a:gd name="connsiteX1" fmla="*/ 193880 w 1323498"/>
                  <a:gd name="connsiteY1" fmla="*/ 104014 h 658423"/>
                  <a:gd name="connsiteX2" fmla="*/ 251748 w 1323498"/>
                  <a:gd name="connsiteY2" fmla="*/ 367940 h 658423"/>
                  <a:gd name="connsiteX3" fmla="*/ 1323498 w 1323498"/>
                  <a:gd name="connsiteY3" fmla="*/ 278642 h 658423"/>
                  <a:gd name="connsiteX4" fmla="*/ 1246423 w 1323498"/>
                  <a:gd name="connsiteY4" fmla="*/ 623377 h 658423"/>
                  <a:gd name="connsiteX5" fmla="*/ 0 w 1323498"/>
                  <a:gd name="connsiteY5" fmla="*/ 658423 h 658423"/>
                  <a:gd name="connsiteX6" fmla="*/ 0 w 1323498"/>
                  <a:gd name="connsiteY6" fmla="*/ 0 h 658423"/>
                  <a:gd name="connsiteX0" fmla="*/ 0 w 1323498"/>
                  <a:gd name="connsiteY0" fmla="*/ 0 h 658423"/>
                  <a:gd name="connsiteX1" fmla="*/ 193880 w 1323498"/>
                  <a:gd name="connsiteY1" fmla="*/ 104014 h 658423"/>
                  <a:gd name="connsiteX2" fmla="*/ 251748 w 1323498"/>
                  <a:gd name="connsiteY2" fmla="*/ 367940 h 658423"/>
                  <a:gd name="connsiteX3" fmla="*/ 1323498 w 1323498"/>
                  <a:gd name="connsiteY3" fmla="*/ 278642 h 658423"/>
                  <a:gd name="connsiteX4" fmla="*/ 1246423 w 1323498"/>
                  <a:gd name="connsiteY4" fmla="*/ 623377 h 658423"/>
                  <a:gd name="connsiteX5" fmla="*/ 0 w 1323498"/>
                  <a:gd name="connsiteY5" fmla="*/ 658423 h 658423"/>
                  <a:gd name="connsiteX6" fmla="*/ 0 w 1323498"/>
                  <a:gd name="connsiteY6" fmla="*/ 0 h 658423"/>
                  <a:gd name="connsiteX0" fmla="*/ 0 w 1323498"/>
                  <a:gd name="connsiteY0" fmla="*/ 0 h 658423"/>
                  <a:gd name="connsiteX1" fmla="*/ 193880 w 1323498"/>
                  <a:gd name="connsiteY1" fmla="*/ 104014 h 658423"/>
                  <a:gd name="connsiteX2" fmla="*/ 251748 w 1323498"/>
                  <a:gd name="connsiteY2" fmla="*/ 367940 h 658423"/>
                  <a:gd name="connsiteX3" fmla="*/ 1323498 w 1323498"/>
                  <a:gd name="connsiteY3" fmla="*/ 278642 h 658423"/>
                  <a:gd name="connsiteX4" fmla="*/ 1246423 w 1323498"/>
                  <a:gd name="connsiteY4" fmla="*/ 623377 h 658423"/>
                  <a:gd name="connsiteX5" fmla="*/ 0 w 1323498"/>
                  <a:gd name="connsiteY5" fmla="*/ 658423 h 658423"/>
                  <a:gd name="connsiteX6" fmla="*/ 0 w 1323498"/>
                  <a:gd name="connsiteY6" fmla="*/ 0 h 658423"/>
                  <a:gd name="connsiteX0" fmla="*/ 0 w 1326243"/>
                  <a:gd name="connsiteY0" fmla="*/ 0 h 665532"/>
                  <a:gd name="connsiteX1" fmla="*/ 196625 w 1326243"/>
                  <a:gd name="connsiteY1" fmla="*/ 111123 h 665532"/>
                  <a:gd name="connsiteX2" fmla="*/ 254493 w 1326243"/>
                  <a:gd name="connsiteY2" fmla="*/ 375049 h 665532"/>
                  <a:gd name="connsiteX3" fmla="*/ 1326243 w 1326243"/>
                  <a:gd name="connsiteY3" fmla="*/ 285751 h 665532"/>
                  <a:gd name="connsiteX4" fmla="*/ 1249168 w 1326243"/>
                  <a:gd name="connsiteY4" fmla="*/ 630486 h 665532"/>
                  <a:gd name="connsiteX5" fmla="*/ 2745 w 1326243"/>
                  <a:gd name="connsiteY5" fmla="*/ 665532 h 665532"/>
                  <a:gd name="connsiteX6" fmla="*/ 0 w 1326243"/>
                  <a:gd name="connsiteY6" fmla="*/ 0 h 665532"/>
                  <a:gd name="connsiteX0" fmla="*/ 0 w 1326243"/>
                  <a:gd name="connsiteY0" fmla="*/ 0 h 630486"/>
                  <a:gd name="connsiteX1" fmla="*/ 196625 w 1326243"/>
                  <a:gd name="connsiteY1" fmla="*/ 111123 h 630486"/>
                  <a:gd name="connsiteX2" fmla="*/ 254493 w 1326243"/>
                  <a:gd name="connsiteY2" fmla="*/ 375049 h 630486"/>
                  <a:gd name="connsiteX3" fmla="*/ 1326243 w 1326243"/>
                  <a:gd name="connsiteY3" fmla="*/ 285751 h 630486"/>
                  <a:gd name="connsiteX4" fmla="*/ 1249168 w 1326243"/>
                  <a:gd name="connsiteY4" fmla="*/ 630486 h 630486"/>
                  <a:gd name="connsiteX5" fmla="*/ 41532 w 1326243"/>
                  <a:gd name="connsiteY5" fmla="*/ 617890 h 630486"/>
                  <a:gd name="connsiteX6" fmla="*/ 0 w 1326243"/>
                  <a:gd name="connsiteY6" fmla="*/ 0 h 630486"/>
                  <a:gd name="connsiteX0" fmla="*/ 0 w 1326243"/>
                  <a:gd name="connsiteY0" fmla="*/ 0 h 630486"/>
                  <a:gd name="connsiteX1" fmla="*/ 196625 w 1326243"/>
                  <a:gd name="connsiteY1" fmla="*/ 111123 h 630486"/>
                  <a:gd name="connsiteX2" fmla="*/ 254493 w 1326243"/>
                  <a:gd name="connsiteY2" fmla="*/ 375049 h 630486"/>
                  <a:gd name="connsiteX3" fmla="*/ 1326243 w 1326243"/>
                  <a:gd name="connsiteY3" fmla="*/ 285751 h 630486"/>
                  <a:gd name="connsiteX4" fmla="*/ 1249168 w 1326243"/>
                  <a:gd name="connsiteY4" fmla="*/ 630486 h 630486"/>
                  <a:gd name="connsiteX5" fmla="*/ 41532 w 1326243"/>
                  <a:gd name="connsiteY5" fmla="*/ 617890 h 630486"/>
                  <a:gd name="connsiteX6" fmla="*/ 0 w 1326243"/>
                  <a:gd name="connsiteY6" fmla="*/ 0 h 630486"/>
                  <a:gd name="connsiteX0" fmla="*/ 0 w 1326243"/>
                  <a:gd name="connsiteY0" fmla="*/ 0 h 654371"/>
                  <a:gd name="connsiteX1" fmla="*/ 196625 w 1326243"/>
                  <a:gd name="connsiteY1" fmla="*/ 111123 h 654371"/>
                  <a:gd name="connsiteX2" fmla="*/ 254493 w 1326243"/>
                  <a:gd name="connsiteY2" fmla="*/ 375049 h 654371"/>
                  <a:gd name="connsiteX3" fmla="*/ 1326243 w 1326243"/>
                  <a:gd name="connsiteY3" fmla="*/ 285751 h 654371"/>
                  <a:gd name="connsiteX4" fmla="*/ 1249168 w 1326243"/>
                  <a:gd name="connsiteY4" fmla="*/ 630486 h 654371"/>
                  <a:gd name="connsiteX5" fmla="*/ 41532 w 1326243"/>
                  <a:gd name="connsiteY5" fmla="*/ 617890 h 654371"/>
                  <a:gd name="connsiteX6" fmla="*/ 0 w 1326243"/>
                  <a:gd name="connsiteY6" fmla="*/ 0 h 65437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1326243" h="654371">
                    <a:moveTo>
                      <a:pt x="0" y="0"/>
                    </a:moveTo>
                    <a:cubicBezTo>
                      <a:pt x="64627" y="34671"/>
                      <a:pt x="133620" y="59491"/>
                      <a:pt x="196625" y="111123"/>
                    </a:cubicBezTo>
                    <a:cubicBezTo>
                      <a:pt x="239278" y="217308"/>
                      <a:pt x="206352" y="254647"/>
                      <a:pt x="254493" y="375049"/>
                    </a:cubicBezTo>
                    <a:cubicBezTo>
                      <a:pt x="630950" y="395045"/>
                      <a:pt x="968993" y="315517"/>
                      <a:pt x="1326243" y="285751"/>
                    </a:cubicBezTo>
                    <a:lnTo>
                      <a:pt x="1249168" y="630486"/>
                    </a:lnTo>
                    <a:cubicBezTo>
                      <a:pt x="846623" y="626287"/>
                      <a:pt x="447445" y="694300"/>
                      <a:pt x="41532" y="617890"/>
                    </a:cubicBezTo>
                    <a:cubicBezTo>
                      <a:pt x="-13343" y="411428"/>
                      <a:pt x="13844" y="205963"/>
                      <a:pt x="0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08" name="L 形 416"/>
              <p:cNvSpPr/>
              <p:nvPr/>
            </p:nvSpPr>
            <p:spPr>
              <a:xfrm rot="17970915" flipH="1">
                <a:off x="4012980" y="2518815"/>
                <a:ext cx="1304502" cy="823059"/>
              </a:xfrm>
              <a:custGeom>
                <a:avLst/>
                <a:gdLst>
                  <a:gd name="connsiteX0" fmla="*/ 0 w 1254109"/>
                  <a:gd name="connsiteY0" fmla="*/ 0 h 743957"/>
                  <a:gd name="connsiteX1" fmla="*/ 346617 w 1254109"/>
                  <a:gd name="connsiteY1" fmla="*/ 0 h 743957"/>
                  <a:gd name="connsiteX2" fmla="*/ 346617 w 1254109"/>
                  <a:gd name="connsiteY2" fmla="*/ 431778 h 743957"/>
                  <a:gd name="connsiteX3" fmla="*/ 1254109 w 1254109"/>
                  <a:gd name="connsiteY3" fmla="*/ 431778 h 743957"/>
                  <a:gd name="connsiteX4" fmla="*/ 1254109 w 1254109"/>
                  <a:gd name="connsiteY4" fmla="*/ 743957 h 743957"/>
                  <a:gd name="connsiteX5" fmla="*/ 0 w 1254109"/>
                  <a:gd name="connsiteY5" fmla="*/ 743957 h 743957"/>
                  <a:gd name="connsiteX6" fmla="*/ 0 w 1254109"/>
                  <a:gd name="connsiteY6" fmla="*/ 0 h 743957"/>
                  <a:gd name="connsiteX0" fmla="*/ 0 w 1273533"/>
                  <a:gd name="connsiteY0" fmla="*/ 0 h 817639"/>
                  <a:gd name="connsiteX1" fmla="*/ 366041 w 1273533"/>
                  <a:gd name="connsiteY1" fmla="*/ 73682 h 817639"/>
                  <a:gd name="connsiteX2" fmla="*/ 366041 w 1273533"/>
                  <a:gd name="connsiteY2" fmla="*/ 505460 h 817639"/>
                  <a:gd name="connsiteX3" fmla="*/ 1273533 w 1273533"/>
                  <a:gd name="connsiteY3" fmla="*/ 505460 h 817639"/>
                  <a:gd name="connsiteX4" fmla="*/ 1273533 w 1273533"/>
                  <a:gd name="connsiteY4" fmla="*/ 817639 h 817639"/>
                  <a:gd name="connsiteX5" fmla="*/ 19424 w 1273533"/>
                  <a:gd name="connsiteY5" fmla="*/ 817639 h 817639"/>
                  <a:gd name="connsiteX6" fmla="*/ 0 w 1273533"/>
                  <a:gd name="connsiteY6" fmla="*/ 0 h 817639"/>
                  <a:gd name="connsiteX0" fmla="*/ 0 w 1273533"/>
                  <a:gd name="connsiteY0" fmla="*/ 0 h 817639"/>
                  <a:gd name="connsiteX1" fmla="*/ 377509 w 1273533"/>
                  <a:gd name="connsiteY1" fmla="*/ 45442 h 817639"/>
                  <a:gd name="connsiteX2" fmla="*/ 366041 w 1273533"/>
                  <a:gd name="connsiteY2" fmla="*/ 505460 h 817639"/>
                  <a:gd name="connsiteX3" fmla="*/ 1273533 w 1273533"/>
                  <a:gd name="connsiteY3" fmla="*/ 505460 h 817639"/>
                  <a:gd name="connsiteX4" fmla="*/ 1273533 w 1273533"/>
                  <a:gd name="connsiteY4" fmla="*/ 817639 h 817639"/>
                  <a:gd name="connsiteX5" fmla="*/ 19424 w 1273533"/>
                  <a:gd name="connsiteY5" fmla="*/ 817639 h 817639"/>
                  <a:gd name="connsiteX6" fmla="*/ 0 w 1273533"/>
                  <a:gd name="connsiteY6" fmla="*/ 0 h 817639"/>
                  <a:gd name="connsiteX0" fmla="*/ 45830 w 1319363"/>
                  <a:gd name="connsiteY0" fmla="*/ 0 h 817639"/>
                  <a:gd name="connsiteX1" fmla="*/ 423339 w 1319363"/>
                  <a:gd name="connsiteY1" fmla="*/ 45442 h 817639"/>
                  <a:gd name="connsiteX2" fmla="*/ 411871 w 1319363"/>
                  <a:gd name="connsiteY2" fmla="*/ 505460 h 817639"/>
                  <a:gd name="connsiteX3" fmla="*/ 1319363 w 1319363"/>
                  <a:gd name="connsiteY3" fmla="*/ 505460 h 817639"/>
                  <a:gd name="connsiteX4" fmla="*/ 1319363 w 1319363"/>
                  <a:gd name="connsiteY4" fmla="*/ 817639 h 817639"/>
                  <a:gd name="connsiteX5" fmla="*/ 65254 w 1319363"/>
                  <a:gd name="connsiteY5" fmla="*/ 817639 h 817639"/>
                  <a:gd name="connsiteX6" fmla="*/ 45830 w 1319363"/>
                  <a:gd name="connsiteY6" fmla="*/ 0 h 817639"/>
                  <a:gd name="connsiteX0" fmla="*/ 45830 w 1319363"/>
                  <a:gd name="connsiteY0" fmla="*/ 0 h 852935"/>
                  <a:gd name="connsiteX1" fmla="*/ 423339 w 1319363"/>
                  <a:gd name="connsiteY1" fmla="*/ 45442 h 852935"/>
                  <a:gd name="connsiteX2" fmla="*/ 411871 w 1319363"/>
                  <a:gd name="connsiteY2" fmla="*/ 505460 h 852935"/>
                  <a:gd name="connsiteX3" fmla="*/ 1319363 w 1319363"/>
                  <a:gd name="connsiteY3" fmla="*/ 505460 h 852935"/>
                  <a:gd name="connsiteX4" fmla="*/ 1319363 w 1319363"/>
                  <a:gd name="connsiteY4" fmla="*/ 817639 h 852935"/>
                  <a:gd name="connsiteX5" fmla="*/ 65254 w 1319363"/>
                  <a:gd name="connsiteY5" fmla="*/ 817639 h 852935"/>
                  <a:gd name="connsiteX6" fmla="*/ 45830 w 1319363"/>
                  <a:gd name="connsiteY6" fmla="*/ 0 h 852935"/>
                  <a:gd name="connsiteX0" fmla="*/ 45830 w 1319363"/>
                  <a:gd name="connsiteY0" fmla="*/ 0 h 852935"/>
                  <a:gd name="connsiteX1" fmla="*/ 423339 w 1319363"/>
                  <a:gd name="connsiteY1" fmla="*/ 45442 h 852935"/>
                  <a:gd name="connsiteX2" fmla="*/ 411871 w 1319363"/>
                  <a:gd name="connsiteY2" fmla="*/ 505460 h 852935"/>
                  <a:gd name="connsiteX3" fmla="*/ 1319363 w 1319363"/>
                  <a:gd name="connsiteY3" fmla="*/ 505460 h 852935"/>
                  <a:gd name="connsiteX4" fmla="*/ 1319363 w 1319363"/>
                  <a:gd name="connsiteY4" fmla="*/ 817639 h 852935"/>
                  <a:gd name="connsiteX5" fmla="*/ 65254 w 1319363"/>
                  <a:gd name="connsiteY5" fmla="*/ 817639 h 852935"/>
                  <a:gd name="connsiteX6" fmla="*/ 45830 w 1319363"/>
                  <a:gd name="connsiteY6" fmla="*/ 0 h 852935"/>
                  <a:gd name="connsiteX0" fmla="*/ 45830 w 1319363"/>
                  <a:gd name="connsiteY0" fmla="*/ 0 h 852935"/>
                  <a:gd name="connsiteX1" fmla="*/ 423339 w 1319363"/>
                  <a:gd name="connsiteY1" fmla="*/ 45442 h 852935"/>
                  <a:gd name="connsiteX2" fmla="*/ 411871 w 1319363"/>
                  <a:gd name="connsiteY2" fmla="*/ 505460 h 852935"/>
                  <a:gd name="connsiteX3" fmla="*/ 1319363 w 1319363"/>
                  <a:gd name="connsiteY3" fmla="*/ 505460 h 852935"/>
                  <a:gd name="connsiteX4" fmla="*/ 1319363 w 1319363"/>
                  <a:gd name="connsiteY4" fmla="*/ 817639 h 852935"/>
                  <a:gd name="connsiteX5" fmla="*/ 65254 w 1319363"/>
                  <a:gd name="connsiteY5" fmla="*/ 817639 h 852935"/>
                  <a:gd name="connsiteX6" fmla="*/ 45830 w 1319363"/>
                  <a:gd name="connsiteY6" fmla="*/ 0 h 852935"/>
                  <a:gd name="connsiteX0" fmla="*/ 45830 w 1319363"/>
                  <a:gd name="connsiteY0" fmla="*/ 0 h 852935"/>
                  <a:gd name="connsiteX1" fmla="*/ 423339 w 1319363"/>
                  <a:gd name="connsiteY1" fmla="*/ 45442 h 852935"/>
                  <a:gd name="connsiteX2" fmla="*/ 411871 w 1319363"/>
                  <a:gd name="connsiteY2" fmla="*/ 505460 h 852935"/>
                  <a:gd name="connsiteX3" fmla="*/ 1319363 w 1319363"/>
                  <a:gd name="connsiteY3" fmla="*/ 505460 h 852935"/>
                  <a:gd name="connsiteX4" fmla="*/ 1319363 w 1319363"/>
                  <a:gd name="connsiteY4" fmla="*/ 817639 h 852935"/>
                  <a:gd name="connsiteX5" fmla="*/ 65254 w 1319363"/>
                  <a:gd name="connsiteY5" fmla="*/ 817639 h 852935"/>
                  <a:gd name="connsiteX6" fmla="*/ 45830 w 1319363"/>
                  <a:gd name="connsiteY6" fmla="*/ 0 h 852935"/>
                  <a:gd name="connsiteX0" fmla="*/ 45830 w 1319363"/>
                  <a:gd name="connsiteY0" fmla="*/ 0 h 852935"/>
                  <a:gd name="connsiteX1" fmla="*/ 423339 w 1319363"/>
                  <a:gd name="connsiteY1" fmla="*/ 45442 h 852935"/>
                  <a:gd name="connsiteX2" fmla="*/ 411871 w 1319363"/>
                  <a:gd name="connsiteY2" fmla="*/ 505460 h 852935"/>
                  <a:gd name="connsiteX3" fmla="*/ 1319363 w 1319363"/>
                  <a:gd name="connsiteY3" fmla="*/ 505460 h 852935"/>
                  <a:gd name="connsiteX4" fmla="*/ 1319363 w 1319363"/>
                  <a:gd name="connsiteY4" fmla="*/ 817639 h 852935"/>
                  <a:gd name="connsiteX5" fmla="*/ 65254 w 1319363"/>
                  <a:gd name="connsiteY5" fmla="*/ 817639 h 852935"/>
                  <a:gd name="connsiteX6" fmla="*/ 45830 w 1319363"/>
                  <a:gd name="connsiteY6" fmla="*/ 0 h 852935"/>
                  <a:gd name="connsiteX0" fmla="*/ 45830 w 1319363"/>
                  <a:gd name="connsiteY0" fmla="*/ 0 h 852935"/>
                  <a:gd name="connsiteX1" fmla="*/ 423339 w 1319363"/>
                  <a:gd name="connsiteY1" fmla="*/ 45442 h 852935"/>
                  <a:gd name="connsiteX2" fmla="*/ 471648 w 1319363"/>
                  <a:gd name="connsiteY2" fmla="*/ 439268 h 852935"/>
                  <a:gd name="connsiteX3" fmla="*/ 1319363 w 1319363"/>
                  <a:gd name="connsiteY3" fmla="*/ 505460 h 852935"/>
                  <a:gd name="connsiteX4" fmla="*/ 1319363 w 1319363"/>
                  <a:gd name="connsiteY4" fmla="*/ 817639 h 852935"/>
                  <a:gd name="connsiteX5" fmla="*/ 65254 w 1319363"/>
                  <a:gd name="connsiteY5" fmla="*/ 817639 h 852935"/>
                  <a:gd name="connsiteX6" fmla="*/ 45830 w 1319363"/>
                  <a:gd name="connsiteY6" fmla="*/ 0 h 852935"/>
                  <a:gd name="connsiteX0" fmla="*/ 45830 w 1319363"/>
                  <a:gd name="connsiteY0" fmla="*/ 0 h 852935"/>
                  <a:gd name="connsiteX1" fmla="*/ 423339 w 1319363"/>
                  <a:gd name="connsiteY1" fmla="*/ 45442 h 852935"/>
                  <a:gd name="connsiteX2" fmla="*/ 471648 w 1319363"/>
                  <a:gd name="connsiteY2" fmla="*/ 439268 h 852935"/>
                  <a:gd name="connsiteX3" fmla="*/ 1319363 w 1319363"/>
                  <a:gd name="connsiteY3" fmla="*/ 505460 h 852935"/>
                  <a:gd name="connsiteX4" fmla="*/ 1319363 w 1319363"/>
                  <a:gd name="connsiteY4" fmla="*/ 817639 h 852935"/>
                  <a:gd name="connsiteX5" fmla="*/ 65254 w 1319363"/>
                  <a:gd name="connsiteY5" fmla="*/ 817639 h 852935"/>
                  <a:gd name="connsiteX6" fmla="*/ 45830 w 1319363"/>
                  <a:gd name="connsiteY6" fmla="*/ 0 h 852935"/>
                  <a:gd name="connsiteX0" fmla="*/ 45830 w 1319363"/>
                  <a:gd name="connsiteY0" fmla="*/ 0 h 852935"/>
                  <a:gd name="connsiteX1" fmla="*/ 423339 w 1319363"/>
                  <a:gd name="connsiteY1" fmla="*/ 45442 h 852935"/>
                  <a:gd name="connsiteX2" fmla="*/ 471648 w 1319363"/>
                  <a:gd name="connsiteY2" fmla="*/ 439268 h 852935"/>
                  <a:gd name="connsiteX3" fmla="*/ 1166478 w 1319363"/>
                  <a:gd name="connsiteY3" fmla="*/ 517395 h 852935"/>
                  <a:gd name="connsiteX4" fmla="*/ 1319363 w 1319363"/>
                  <a:gd name="connsiteY4" fmla="*/ 817639 h 852935"/>
                  <a:gd name="connsiteX5" fmla="*/ 65254 w 1319363"/>
                  <a:gd name="connsiteY5" fmla="*/ 817639 h 852935"/>
                  <a:gd name="connsiteX6" fmla="*/ 45830 w 1319363"/>
                  <a:gd name="connsiteY6" fmla="*/ 0 h 852935"/>
                  <a:gd name="connsiteX0" fmla="*/ 45830 w 1396127"/>
                  <a:gd name="connsiteY0" fmla="*/ 0 h 841185"/>
                  <a:gd name="connsiteX1" fmla="*/ 423339 w 1396127"/>
                  <a:gd name="connsiteY1" fmla="*/ 45442 h 841185"/>
                  <a:gd name="connsiteX2" fmla="*/ 471648 w 1396127"/>
                  <a:gd name="connsiteY2" fmla="*/ 439268 h 841185"/>
                  <a:gd name="connsiteX3" fmla="*/ 1166478 w 1396127"/>
                  <a:gd name="connsiteY3" fmla="*/ 517395 h 841185"/>
                  <a:gd name="connsiteX4" fmla="*/ 1396127 w 1396127"/>
                  <a:gd name="connsiteY4" fmla="*/ 750120 h 841185"/>
                  <a:gd name="connsiteX5" fmla="*/ 65254 w 1396127"/>
                  <a:gd name="connsiteY5" fmla="*/ 817639 h 841185"/>
                  <a:gd name="connsiteX6" fmla="*/ 45830 w 1396127"/>
                  <a:gd name="connsiteY6" fmla="*/ 0 h 841185"/>
                  <a:gd name="connsiteX0" fmla="*/ 45830 w 1396127"/>
                  <a:gd name="connsiteY0" fmla="*/ 0 h 848203"/>
                  <a:gd name="connsiteX1" fmla="*/ 423339 w 1396127"/>
                  <a:gd name="connsiteY1" fmla="*/ 45442 h 848203"/>
                  <a:gd name="connsiteX2" fmla="*/ 471648 w 1396127"/>
                  <a:gd name="connsiteY2" fmla="*/ 439268 h 848203"/>
                  <a:gd name="connsiteX3" fmla="*/ 1166478 w 1396127"/>
                  <a:gd name="connsiteY3" fmla="*/ 517395 h 848203"/>
                  <a:gd name="connsiteX4" fmla="*/ 1396127 w 1396127"/>
                  <a:gd name="connsiteY4" fmla="*/ 750120 h 848203"/>
                  <a:gd name="connsiteX5" fmla="*/ 65254 w 1396127"/>
                  <a:gd name="connsiteY5" fmla="*/ 817639 h 848203"/>
                  <a:gd name="connsiteX6" fmla="*/ 45830 w 1396127"/>
                  <a:gd name="connsiteY6" fmla="*/ 0 h 848203"/>
                  <a:gd name="connsiteX0" fmla="*/ 45830 w 1396127"/>
                  <a:gd name="connsiteY0" fmla="*/ 0 h 848203"/>
                  <a:gd name="connsiteX1" fmla="*/ 423339 w 1396127"/>
                  <a:gd name="connsiteY1" fmla="*/ 45442 h 848203"/>
                  <a:gd name="connsiteX2" fmla="*/ 471648 w 1396127"/>
                  <a:gd name="connsiteY2" fmla="*/ 439268 h 848203"/>
                  <a:gd name="connsiteX3" fmla="*/ 1166478 w 1396127"/>
                  <a:gd name="connsiteY3" fmla="*/ 517395 h 848203"/>
                  <a:gd name="connsiteX4" fmla="*/ 1396127 w 1396127"/>
                  <a:gd name="connsiteY4" fmla="*/ 750120 h 848203"/>
                  <a:gd name="connsiteX5" fmla="*/ 65254 w 1396127"/>
                  <a:gd name="connsiteY5" fmla="*/ 817639 h 848203"/>
                  <a:gd name="connsiteX6" fmla="*/ 45830 w 1396127"/>
                  <a:gd name="connsiteY6" fmla="*/ 0 h 848203"/>
                  <a:gd name="connsiteX0" fmla="*/ 45830 w 1396127"/>
                  <a:gd name="connsiteY0" fmla="*/ 0 h 848203"/>
                  <a:gd name="connsiteX1" fmla="*/ 423339 w 1396127"/>
                  <a:gd name="connsiteY1" fmla="*/ 45442 h 848203"/>
                  <a:gd name="connsiteX2" fmla="*/ 471648 w 1396127"/>
                  <a:gd name="connsiteY2" fmla="*/ 439268 h 848203"/>
                  <a:gd name="connsiteX3" fmla="*/ 1254280 w 1396127"/>
                  <a:gd name="connsiteY3" fmla="*/ 503704 h 848203"/>
                  <a:gd name="connsiteX4" fmla="*/ 1396127 w 1396127"/>
                  <a:gd name="connsiteY4" fmla="*/ 750120 h 848203"/>
                  <a:gd name="connsiteX5" fmla="*/ 65254 w 1396127"/>
                  <a:gd name="connsiteY5" fmla="*/ 817639 h 848203"/>
                  <a:gd name="connsiteX6" fmla="*/ 45830 w 1396127"/>
                  <a:gd name="connsiteY6" fmla="*/ 0 h 848203"/>
                  <a:gd name="connsiteX0" fmla="*/ 45830 w 1431857"/>
                  <a:gd name="connsiteY0" fmla="*/ 0 h 839152"/>
                  <a:gd name="connsiteX1" fmla="*/ 423339 w 1431857"/>
                  <a:gd name="connsiteY1" fmla="*/ 45442 h 839152"/>
                  <a:gd name="connsiteX2" fmla="*/ 471648 w 1431857"/>
                  <a:gd name="connsiteY2" fmla="*/ 439268 h 839152"/>
                  <a:gd name="connsiteX3" fmla="*/ 1254280 w 1431857"/>
                  <a:gd name="connsiteY3" fmla="*/ 503704 h 839152"/>
                  <a:gd name="connsiteX4" fmla="*/ 1431857 w 1431857"/>
                  <a:gd name="connsiteY4" fmla="*/ 682386 h 839152"/>
                  <a:gd name="connsiteX5" fmla="*/ 65254 w 1431857"/>
                  <a:gd name="connsiteY5" fmla="*/ 817639 h 839152"/>
                  <a:gd name="connsiteX6" fmla="*/ 45830 w 1431857"/>
                  <a:gd name="connsiteY6" fmla="*/ 0 h 839152"/>
                  <a:gd name="connsiteX0" fmla="*/ 10542 w 1396569"/>
                  <a:gd name="connsiteY0" fmla="*/ 0 h 768164"/>
                  <a:gd name="connsiteX1" fmla="*/ 388051 w 1396569"/>
                  <a:gd name="connsiteY1" fmla="*/ 45442 h 768164"/>
                  <a:gd name="connsiteX2" fmla="*/ 436360 w 1396569"/>
                  <a:gd name="connsiteY2" fmla="*/ 439268 h 768164"/>
                  <a:gd name="connsiteX3" fmla="*/ 1218992 w 1396569"/>
                  <a:gd name="connsiteY3" fmla="*/ 503704 h 768164"/>
                  <a:gd name="connsiteX4" fmla="*/ 1396569 w 1396569"/>
                  <a:gd name="connsiteY4" fmla="*/ 682386 h 768164"/>
                  <a:gd name="connsiteX5" fmla="*/ 88417 w 1396569"/>
                  <a:gd name="connsiteY5" fmla="*/ 734459 h 768164"/>
                  <a:gd name="connsiteX6" fmla="*/ 10542 w 1396569"/>
                  <a:gd name="connsiteY6" fmla="*/ 0 h 768164"/>
                  <a:gd name="connsiteX0" fmla="*/ 18871 w 1404898"/>
                  <a:gd name="connsiteY0" fmla="*/ 0 h 768164"/>
                  <a:gd name="connsiteX1" fmla="*/ 396380 w 1404898"/>
                  <a:gd name="connsiteY1" fmla="*/ 45442 h 768164"/>
                  <a:gd name="connsiteX2" fmla="*/ 444689 w 1404898"/>
                  <a:gd name="connsiteY2" fmla="*/ 439268 h 768164"/>
                  <a:gd name="connsiteX3" fmla="*/ 1227321 w 1404898"/>
                  <a:gd name="connsiteY3" fmla="*/ 503704 h 768164"/>
                  <a:gd name="connsiteX4" fmla="*/ 1404898 w 1404898"/>
                  <a:gd name="connsiteY4" fmla="*/ 682386 h 768164"/>
                  <a:gd name="connsiteX5" fmla="*/ 96746 w 1404898"/>
                  <a:gd name="connsiteY5" fmla="*/ 734459 h 768164"/>
                  <a:gd name="connsiteX6" fmla="*/ 18871 w 1404898"/>
                  <a:gd name="connsiteY6" fmla="*/ 0 h 768164"/>
                  <a:gd name="connsiteX0" fmla="*/ 18871 w 1404898"/>
                  <a:gd name="connsiteY0" fmla="*/ 0 h 815487"/>
                  <a:gd name="connsiteX1" fmla="*/ 396380 w 1404898"/>
                  <a:gd name="connsiteY1" fmla="*/ 45442 h 815487"/>
                  <a:gd name="connsiteX2" fmla="*/ 444689 w 1404898"/>
                  <a:gd name="connsiteY2" fmla="*/ 439268 h 815487"/>
                  <a:gd name="connsiteX3" fmla="*/ 1227321 w 1404898"/>
                  <a:gd name="connsiteY3" fmla="*/ 503704 h 815487"/>
                  <a:gd name="connsiteX4" fmla="*/ 1404898 w 1404898"/>
                  <a:gd name="connsiteY4" fmla="*/ 682386 h 815487"/>
                  <a:gd name="connsiteX5" fmla="*/ 96746 w 1404898"/>
                  <a:gd name="connsiteY5" fmla="*/ 734459 h 815487"/>
                  <a:gd name="connsiteX6" fmla="*/ 18871 w 1404898"/>
                  <a:gd name="connsiteY6" fmla="*/ 0 h 815487"/>
                  <a:gd name="connsiteX0" fmla="*/ 18178 w 1404205"/>
                  <a:gd name="connsiteY0" fmla="*/ 0 h 828562"/>
                  <a:gd name="connsiteX1" fmla="*/ 395687 w 1404205"/>
                  <a:gd name="connsiteY1" fmla="*/ 45442 h 828562"/>
                  <a:gd name="connsiteX2" fmla="*/ 443996 w 1404205"/>
                  <a:gd name="connsiteY2" fmla="*/ 439268 h 828562"/>
                  <a:gd name="connsiteX3" fmla="*/ 1226628 w 1404205"/>
                  <a:gd name="connsiteY3" fmla="*/ 503704 h 828562"/>
                  <a:gd name="connsiteX4" fmla="*/ 1404205 w 1404205"/>
                  <a:gd name="connsiteY4" fmla="*/ 682386 h 828562"/>
                  <a:gd name="connsiteX5" fmla="*/ 97379 w 1404205"/>
                  <a:gd name="connsiteY5" fmla="*/ 751446 h 828562"/>
                  <a:gd name="connsiteX6" fmla="*/ 18178 w 1404205"/>
                  <a:gd name="connsiteY6" fmla="*/ 0 h 828562"/>
                  <a:gd name="connsiteX0" fmla="*/ 18178 w 1404205"/>
                  <a:gd name="connsiteY0" fmla="*/ 0 h 828562"/>
                  <a:gd name="connsiteX1" fmla="*/ 395687 w 1404205"/>
                  <a:gd name="connsiteY1" fmla="*/ 45442 h 828562"/>
                  <a:gd name="connsiteX2" fmla="*/ 443996 w 1404205"/>
                  <a:gd name="connsiteY2" fmla="*/ 439268 h 828562"/>
                  <a:gd name="connsiteX3" fmla="*/ 710298 w 1404205"/>
                  <a:gd name="connsiteY3" fmla="*/ 496595 h 828562"/>
                  <a:gd name="connsiteX4" fmla="*/ 1226628 w 1404205"/>
                  <a:gd name="connsiteY4" fmla="*/ 503704 h 828562"/>
                  <a:gd name="connsiteX5" fmla="*/ 1404205 w 1404205"/>
                  <a:gd name="connsiteY5" fmla="*/ 682386 h 828562"/>
                  <a:gd name="connsiteX6" fmla="*/ 97379 w 1404205"/>
                  <a:gd name="connsiteY6" fmla="*/ 751446 h 828562"/>
                  <a:gd name="connsiteX7" fmla="*/ 18178 w 1404205"/>
                  <a:gd name="connsiteY7" fmla="*/ 0 h 828562"/>
                  <a:gd name="connsiteX0" fmla="*/ 18178 w 1404205"/>
                  <a:gd name="connsiteY0" fmla="*/ 0 h 828562"/>
                  <a:gd name="connsiteX1" fmla="*/ 395687 w 1404205"/>
                  <a:gd name="connsiteY1" fmla="*/ 45442 h 828562"/>
                  <a:gd name="connsiteX2" fmla="*/ 443996 w 1404205"/>
                  <a:gd name="connsiteY2" fmla="*/ 439268 h 828562"/>
                  <a:gd name="connsiteX3" fmla="*/ 710298 w 1404205"/>
                  <a:gd name="connsiteY3" fmla="*/ 496595 h 828562"/>
                  <a:gd name="connsiteX4" fmla="*/ 1238311 w 1404205"/>
                  <a:gd name="connsiteY4" fmla="*/ 434429 h 828562"/>
                  <a:gd name="connsiteX5" fmla="*/ 1404205 w 1404205"/>
                  <a:gd name="connsiteY5" fmla="*/ 682386 h 828562"/>
                  <a:gd name="connsiteX6" fmla="*/ 97379 w 1404205"/>
                  <a:gd name="connsiteY6" fmla="*/ 751446 h 828562"/>
                  <a:gd name="connsiteX7" fmla="*/ 18178 w 1404205"/>
                  <a:gd name="connsiteY7" fmla="*/ 0 h 828562"/>
                  <a:gd name="connsiteX0" fmla="*/ 18178 w 1479428"/>
                  <a:gd name="connsiteY0" fmla="*/ 0 h 820018"/>
                  <a:gd name="connsiteX1" fmla="*/ 395687 w 1479428"/>
                  <a:gd name="connsiteY1" fmla="*/ 45442 h 820018"/>
                  <a:gd name="connsiteX2" fmla="*/ 443996 w 1479428"/>
                  <a:gd name="connsiteY2" fmla="*/ 439268 h 820018"/>
                  <a:gd name="connsiteX3" fmla="*/ 710298 w 1479428"/>
                  <a:gd name="connsiteY3" fmla="*/ 496595 h 820018"/>
                  <a:gd name="connsiteX4" fmla="*/ 1238311 w 1479428"/>
                  <a:gd name="connsiteY4" fmla="*/ 434429 h 820018"/>
                  <a:gd name="connsiteX5" fmla="*/ 1479428 w 1479428"/>
                  <a:gd name="connsiteY5" fmla="*/ 638914 h 820018"/>
                  <a:gd name="connsiteX6" fmla="*/ 97379 w 1479428"/>
                  <a:gd name="connsiteY6" fmla="*/ 751446 h 820018"/>
                  <a:gd name="connsiteX7" fmla="*/ 18178 w 1479428"/>
                  <a:gd name="connsiteY7" fmla="*/ 0 h 820018"/>
                  <a:gd name="connsiteX0" fmla="*/ 9041 w 1470291"/>
                  <a:gd name="connsiteY0" fmla="*/ 0 h 690093"/>
                  <a:gd name="connsiteX1" fmla="*/ 386550 w 1470291"/>
                  <a:gd name="connsiteY1" fmla="*/ 45442 h 690093"/>
                  <a:gd name="connsiteX2" fmla="*/ 434859 w 1470291"/>
                  <a:gd name="connsiteY2" fmla="*/ 439268 h 690093"/>
                  <a:gd name="connsiteX3" fmla="*/ 701161 w 1470291"/>
                  <a:gd name="connsiteY3" fmla="*/ 496595 h 690093"/>
                  <a:gd name="connsiteX4" fmla="*/ 1229174 w 1470291"/>
                  <a:gd name="connsiteY4" fmla="*/ 434429 h 690093"/>
                  <a:gd name="connsiteX5" fmla="*/ 1470291 w 1470291"/>
                  <a:gd name="connsiteY5" fmla="*/ 638914 h 690093"/>
                  <a:gd name="connsiteX6" fmla="*/ 107630 w 1470291"/>
                  <a:gd name="connsiteY6" fmla="*/ 561935 h 690093"/>
                  <a:gd name="connsiteX7" fmla="*/ 9041 w 1470291"/>
                  <a:gd name="connsiteY7" fmla="*/ 0 h 690093"/>
                  <a:gd name="connsiteX0" fmla="*/ 12332 w 1473582"/>
                  <a:gd name="connsiteY0" fmla="*/ 0 h 736104"/>
                  <a:gd name="connsiteX1" fmla="*/ 389841 w 1473582"/>
                  <a:gd name="connsiteY1" fmla="*/ 45442 h 736104"/>
                  <a:gd name="connsiteX2" fmla="*/ 438150 w 1473582"/>
                  <a:gd name="connsiteY2" fmla="*/ 439268 h 736104"/>
                  <a:gd name="connsiteX3" fmla="*/ 704452 w 1473582"/>
                  <a:gd name="connsiteY3" fmla="*/ 496595 h 736104"/>
                  <a:gd name="connsiteX4" fmla="*/ 1232465 w 1473582"/>
                  <a:gd name="connsiteY4" fmla="*/ 434429 h 736104"/>
                  <a:gd name="connsiteX5" fmla="*/ 1473582 w 1473582"/>
                  <a:gd name="connsiteY5" fmla="*/ 638914 h 736104"/>
                  <a:gd name="connsiteX6" fmla="*/ 103431 w 1473582"/>
                  <a:gd name="connsiteY6" fmla="*/ 641136 h 736104"/>
                  <a:gd name="connsiteX7" fmla="*/ 12332 w 1473582"/>
                  <a:gd name="connsiteY7" fmla="*/ 0 h 736104"/>
                  <a:gd name="connsiteX0" fmla="*/ 16879 w 1478129"/>
                  <a:gd name="connsiteY0" fmla="*/ 0 h 736104"/>
                  <a:gd name="connsiteX1" fmla="*/ 394388 w 1478129"/>
                  <a:gd name="connsiteY1" fmla="*/ 45442 h 736104"/>
                  <a:gd name="connsiteX2" fmla="*/ 442697 w 1478129"/>
                  <a:gd name="connsiteY2" fmla="*/ 439268 h 736104"/>
                  <a:gd name="connsiteX3" fmla="*/ 708999 w 1478129"/>
                  <a:gd name="connsiteY3" fmla="*/ 496595 h 736104"/>
                  <a:gd name="connsiteX4" fmla="*/ 1237012 w 1478129"/>
                  <a:gd name="connsiteY4" fmla="*/ 434429 h 736104"/>
                  <a:gd name="connsiteX5" fmla="*/ 1478129 w 1478129"/>
                  <a:gd name="connsiteY5" fmla="*/ 638914 h 736104"/>
                  <a:gd name="connsiteX6" fmla="*/ 107978 w 1478129"/>
                  <a:gd name="connsiteY6" fmla="*/ 641136 h 736104"/>
                  <a:gd name="connsiteX7" fmla="*/ 101404 w 1478129"/>
                  <a:gd name="connsiteY7" fmla="*/ 332101 h 736104"/>
                  <a:gd name="connsiteX8" fmla="*/ 16879 w 1478129"/>
                  <a:gd name="connsiteY8" fmla="*/ 0 h 736104"/>
                  <a:gd name="connsiteX0" fmla="*/ 82124 w 1476751"/>
                  <a:gd name="connsiteY0" fmla="*/ 0 h 758396"/>
                  <a:gd name="connsiteX1" fmla="*/ 393010 w 1476751"/>
                  <a:gd name="connsiteY1" fmla="*/ 67734 h 758396"/>
                  <a:gd name="connsiteX2" fmla="*/ 441319 w 1476751"/>
                  <a:gd name="connsiteY2" fmla="*/ 461560 h 758396"/>
                  <a:gd name="connsiteX3" fmla="*/ 707621 w 1476751"/>
                  <a:gd name="connsiteY3" fmla="*/ 518887 h 758396"/>
                  <a:gd name="connsiteX4" fmla="*/ 1235634 w 1476751"/>
                  <a:gd name="connsiteY4" fmla="*/ 456721 h 758396"/>
                  <a:gd name="connsiteX5" fmla="*/ 1476751 w 1476751"/>
                  <a:gd name="connsiteY5" fmla="*/ 661206 h 758396"/>
                  <a:gd name="connsiteX6" fmla="*/ 106600 w 1476751"/>
                  <a:gd name="connsiteY6" fmla="*/ 663428 h 758396"/>
                  <a:gd name="connsiteX7" fmla="*/ 100026 w 1476751"/>
                  <a:gd name="connsiteY7" fmla="*/ 354393 h 758396"/>
                  <a:gd name="connsiteX8" fmla="*/ 82124 w 1476751"/>
                  <a:gd name="connsiteY8" fmla="*/ 0 h 758396"/>
                  <a:gd name="connsiteX0" fmla="*/ 109145 w 1503772"/>
                  <a:gd name="connsiteY0" fmla="*/ 0 h 758396"/>
                  <a:gd name="connsiteX1" fmla="*/ 420031 w 1503772"/>
                  <a:gd name="connsiteY1" fmla="*/ 67734 h 758396"/>
                  <a:gd name="connsiteX2" fmla="*/ 468340 w 1503772"/>
                  <a:gd name="connsiteY2" fmla="*/ 461560 h 758396"/>
                  <a:gd name="connsiteX3" fmla="*/ 734642 w 1503772"/>
                  <a:gd name="connsiteY3" fmla="*/ 518887 h 758396"/>
                  <a:gd name="connsiteX4" fmla="*/ 1262655 w 1503772"/>
                  <a:gd name="connsiteY4" fmla="*/ 456721 h 758396"/>
                  <a:gd name="connsiteX5" fmla="*/ 1503772 w 1503772"/>
                  <a:gd name="connsiteY5" fmla="*/ 661206 h 758396"/>
                  <a:gd name="connsiteX6" fmla="*/ 133621 w 1503772"/>
                  <a:gd name="connsiteY6" fmla="*/ 663428 h 758396"/>
                  <a:gd name="connsiteX7" fmla="*/ 127047 w 1503772"/>
                  <a:gd name="connsiteY7" fmla="*/ 354393 h 758396"/>
                  <a:gd name="connsiteX8" fmla="*/ 109145 w 1503772"/>
                  <a:gd name="connsiteY8" fmla="*/ 0 h 758396"/>
                  <a:gd name="connsiteX0" fmla="*/ 131179 w 1525806"/>
                  <a:gd name="connsiteY0" fmla="*/ 0 h 758396"/>
                  <a:gd name="connsiteX1" fmla="*/ 442065 w 1525806"/>
                  <a:gd name="connsiteY1" fmla="*/ 67734 h 758396"/>
                  <a:gd name="connsiteX2" fmla="*/ 490374 w 1525806"/>
                  <a:gd name="connsiteY2" fmla="*/ 461560 h 758396"/>
                  <a:gd name="connsiteX3" fmla="*/ 756676 w 1525806"/>
                  <a:gd name="connsiteY3" fmla="*/ 518887 h 758396"/>
                  <a:gd name="connsiteX4" fmla="*/ 1284689 w 1525806"/>
                  <a:gd name="connsiteY4" fmla="*/ 456721 h 758396"/>
                  <a:gd name="connsiteX5" fmla="*/ 1525806 w 1525806"/>
                  <a:gd name="connsiteY5" fmla="*/ 661206 h 758396"/>
                  <a:gd name="connsiteX6" fmla="*/ 155655 w 1525806"/>
                  <a:gd name="connsiteY6" fmla="*/ 663428 h 758396"/>
                  <a:gd name="connsiteX7" fmla="*/ 95466 w 1525806"/>
                  <a:gd name="connsiteY7" fmla="*/ 324397 h 758396"/>
                  <a:gd name="connsiteX8" fmla="*/ 131179 w 1525806"/>
                  <a:gd name="connsiteY8" fmla="*/ 0 h 758396"/>
                  <a:gd name="connsiteX0" fmla="*/ 160197 w 1554824"/>
                  <a:gd name="connsiteY0" fmla="*/ 0 h 758396"/>
                  <a:gd name="connsiteX1" fmla="*/ 471083 w 1554824"/>
                  <a:gd name="connsiteY1" fmla="*/ 67734 h 758396"/>
                  <a:gd name="connsiteX2" fmla="*/ 519392 w 1554824"/>
                  <a:gd name="connsiteY2" fmla="*/ 461560 h 758396"/>
                  <a:gd name="connsiteX3" fmla="*/ 785694 w 1554824"/>
                  <a:gd name="connsiteY3" fmla="*/ 518887 h 758396"/>
                  <a:gd name="connsiteX4" fmla="*/ 1313707 w 1554824"/>
                  <a:gd name="connsiteY4" fmla="*/ 456721 h 758396"/>
                  <a:gd name="connsiteX5" fmla="*/ 1554824 w 1554824"/>
                  <a:gd name="connsiteY5" fmla="*/ 661206 h 758396"/>
                  <a:gd name="connsiteX6" fmla="*/ 184673 w 1554824"/>
                  <a:gd name="connsiteY6" fmla="*/ 663428 h 758396"/>
                  <a:gd name="connsiteX7" fmla="*/ 69329 w 1554824"/>
                  <a:gd name="connsiteY7" fmla="*/ 318448 h 758396"/>
                  <a:gd name="connsiteX8" fmla="*/ 160197 w 1554824"/>
                  <a:gd name="connsiteY8" fmla="*/ 0 h 758396"/>
                  <a:gd name="connsiteX0" fmla="*/ 160197 w 1554824"/>
                  <a:gd name="connsiteY0" fmla="*/ 0 h 758396"/>
                  <a:gd name="connsiteX1" fmla="*/ 471083 w 1554824"/>
                  <a:gd name="connsiteY1" fmla="*/ 67734 h 758396"/>
                  <a:gd name="connsiteX2" fmla="*/ 519392 w 1554824"/>
                  <a:gd name="connsiteY2" fmla="*/ 461560 h 758396"/>
                  <a:gd name="connsiteX3" fmla="*/ 785694 w 1554824"/>
                  <a:gd name="connsiteY3" fmla="*/ 518887 h 758396"/>
                  <a:gd name="connsiteX4" fmla="*/ 1313707 w 1554824"/>
                  <a:gd name="connsiteY4" fmla="*/ 456721 h 758396"/>
                  <a:gd name="connsiteX5" fmla="*/ 1554824 w 1554824"/>
                  <a:gd name="connsiteY5" fmla="*/ 661206 h 758396"/>
                  <a:gd name="connsiteX6" fmla="*/ 184673 w 1554824"/>
                  <a:gd name="connsiteY6" fmla="*/ 663428 h 758396"/>
                  <a:gd name="connsiteX7" fmla="*/ 69329 w 1554824"/>
                  <a:gd name="connsiteY7" fmla="*/ 318448 h 758396"/>
                  <a:gd name="connsiteX8" fmla="*/ 160197 w 1554824"/>
                  <a:gd name="connsiteY8" fmla="*/ 0 h 758396"/>
                  <a:gd name="connsiteX0" fmla="*/ 132004 w 1526631"/>
                  <a:gd name="connsiteY0" fmla="*/ 0 h 758396"/>
                  <a:gd name="connsiteX1" fmla="*/ 442890 w 1526631"/>
                  <a:gd name="connsiteY1" fmla="*/ 67734 h 758396"/>
                  <a:gd name="connsiteX2" fmla="*/ 491199 w 1526631"/>
                  <a:gd name="connsiteY2" fmla="*/ 461560 h 758396"/>
                  <a:gd name="connsiteX3" fmla="*/ 757501 w 1526631"/>
                  <a:gd name="connsiteY3" fmla="*/ 518887 h 758396"/>
                  <a:gd name="connsiteX4" fmla="*/ 1285514 w 1526631"/>
                  <a:gd name="connsiteY4" fmla="*/ 456721 h 758396"/>
                  <a:gd name="connsiteX5" fmla="*/ 1526631 w 1526631"/>
                  <a:gd name="connsiteY5" fmla="*/ 661206 h 758396"/>
                  <a:gd name="connsiteX6" fmla="*/ 156480 w 1526631"/>
                  <a:gd name="connsiteY6" fmla="*/ 663428 h 758396"/>
                  <a:gd name="connsiteX7" fmla="*/ 41136 w 1526631"/>
                  <a:gd name="connsiteY7" fmla="*/ 318448 h 758396"/>
                  <a:gd name="connsiteX8" fmla="*/ 132004 w 1526631"/>
                  <a:gd name="connsiteY8" fmla="*/ 0 h 758396"/>
                  <a:gd name="connsiteX0" fmla="*/ 132004 w 1526631"/>
                  <a:gd name="connsiteY0" fmla="*/ 0 h 758396"/>
                  <a:gd name="connsiteX1" fmla="*/ 442890 w 1526631"/>
                  <a:gd name="connsiteY1" fmla="*/ 67734 h 758396"/>
                  <a:gd name="connsiteX2" fmla="*/ 491199 w 1526631"/>
                  <a:gd name="connsiteY2" fmla="*/ 461560 h 758396"/>
                  <a:gd name="connsiteX3" fmla="*/ 757501 w 1526631"/>
                  <a:gd name="connsiteY3" fmla="*/ 518887 h 758396"/>
                  <a:gd name="connsiteX4" fmla="*/ 1285514 w 1526631"/>
                  <a:gd name="connsiteY4" fmla="*/ 456721 h 758396"/>
                  <a:gd name="connsiteX5" fmla="*/ 1526631 w 1526631"/>
                  <a:gd name="connsiteY5" fmla="*/ 661206 h 758396"/>
                  <a:gd name="connsiteX6" fmla="*/ 156480 w 1526631"/>
                  <a:gd name="connsiteY6" fmla="*/ 663428 h 758396"/>
                  <a:gd name="connsiteX7" fmla="*/ 41136 w 1526631"/>
                  <a:gd name="connsiteY7" fmla="*/ 318448 h 758396"/>
                  <a:gd name="connsiteX8" fmla="*/ 132004 w 1526631"/>
                  <a:gd name="connsiteY8" fmla="*/ 0 h 758396"/>
                  <a:gd name="connsiteX0" fmla="*/ 155013 w 1549640"/>
                  <a:gd name="connsiteY0" fmla="*/ 0 h 758396"/>
                  <a:gd name="connsiteX1" fmla="*/ 465899 w 1549640"/>
                  <a:gd name="connsiteY1" fmla="*/ 67734 h 758396"/>
                  <a:gd name="connsiteX2" fmla="*/ 514208 w 1549640"/>
                  <a:gd name="connsiteY2" fmla="*/ 461560 h 758396"/>
                  <a:gd name="connsiteX3" fmla="*/ 780510 w 1549640"/>
                  <a:gd name="connsiteY3" fmla="*/ 518887 h 758396"/>
                  <a:gd name="connsiteX4" fmla="*/ 1308523 w 1549640"/>
                  <a:gd name="connsiteY4" fmla="*/ 456721 h 758396"/>
                  <a:gd name="connsiteX5" fmla="*/ 1549640 w 1549640"/>
                  <a:gd name="connsiteY5" fmla="*/ 661206 h 758396"/>
                  <a:gd name="connsiteX6" fmla="*/ 179489 w 1549640"/>
                  <a:gd name="connsiteY6" fmla="*/ 663428 h 758396"/>
                  <a:gd name="connsiteX7" fmla="*/ 64145 w 1549640"/>
                  <a:gd name="connsiteY7" fmla="*/ 318448 h 758396"/>
                  <a:gd name="connsiteX8" fmla="*/ 155013 w 1549640"/>
                  <a:gd name="connsiteY8" fmla="*/ 0 h 758396"/>
                  <a:gd name="connsiteX0" fmla="*/ 155013 w 1549640"/>
                  <a:gd name="connsiteY0" fmla="*/ 0 h 758396"/>
                  <a:gd name="connsiteX1" fmla="*/ 465899 w 1549640"/>
                  <a:gd name="connsiteY1" fmla="*/ 67734 h 758396"/>
                  <a:gd name="connsiteX2" fmla="*/ 514208 w 1549640"/>
                  <a:gd name="connsiteY2" fmla="*/ 461560 h 758396"/>
                  <a:gd name="connsiteX3" fmla="*/ 780510 w 1549640"/>
                  <a:gd name="connsiteY3" fmla="*/ 518887 h 758396"/>
                  <a:gd name="connsiteX4" fmla="*/ 1308523 w 1549640"/>
                  <a:gd name="connsiteY4" fmla="*/ 456721 h 758396"/>
                  <a:gd name="connsiteX5" fmla="*/ 1549640 w 1549640"/>
                  <a:gd name="connsiteY5" fmla="*/ 661206 h 758396"/>
                  <a:gd name="connsiteX6" fmla="*/ 179489 w 1549640"/>
                  <a:gd name="connsiteY6" fmla="*/ 663428 h 758396"/>
                  <a:gd name="connsiteX7" fmla="*/ 64145 w 1549640"/>
                  <a:gd name="connsiteY7" fmla="*/ 318448 h 758396"/>
                  <a:gd name="connsiteX8" fmla="*/ 155013 w 1549640"/>
                  <a:gd name="connsiteY8" fmla="*/ 0 h 758396"/>
                  <a:gd name="connsiteX0" fmla="*/ 109860 w 1504487"/>
                  <a:gd name="connsiteY0" fmla="*/ 0 h 819197"/>
                  <a:gd name="connsiteX1" fmla="*/ 420746 w 1504487"/>
                  <a:gd name="connsiteY1" fmla="*/ 67734 h 819197"/>
                  <a:gd name="connsiteX2" fmla="*/ 469055 w 1504487"/>
                  <a:gd name="connsiteY2" fmla="*/ 461560 h 819197"/>
                  <a:gd name="connsiteX3" fmla="*/ 735357 w 1504487"/>
                  <a:gd name="connsiteY3" fmla="*/ 518887 h 819197"/>
                  <a:gd name="connsiteX4" fmla="*/ 1263370 w 1504487"/>
                  <a:gd name="connsiteY4" fmla="*/ 456721 h 819197"/>
                  <a:gd name="connsiteX5" fmla="*/ 1504487 w 1504487"/>
                  <a:gd name="connsiteY5" fmla="*/ 661206 h 819197"/>
                  <a:gd name="connsiteX6" fmla="*/ 356066 w 1504487"/>
                  <a:gd name="connsiteY6" fmla="*/ 745245 h 819197"/>
                  <a:gd name="connsiteX7" fmla="*/ 18992 w 1504487"/>
                  <a:gd name="connsiteY7" fmla="*/ 318448 h 819197"/>
                  <a:gd name="connsiteX8" fmla="*/ 109860 w 1504487"/>
                  <a:gd name="connsiteY8" fmla="*/ 0 h 819197"/>
                  <a:gd name="connsiteX0" fmla="*/ 109860 w 1504487"/>
                  <a:gd name="connsiteY0" fmla="*/ 0 h 819197"/>
                  <a:gd name="connsiteX1" fmla="*/ 420746 w 1504487"/>
                  <a:gd name="connsiteY1" fmla="*/ 67734 h 819197"/>
                  <a:gd name="connsiteX2" fmla="*/ 345952 w 1504487"/>
                  <a:gd name="connsiteY2" fmla="*/ 460916 h 819197"/>
                  <a:gd name="connsiteX3" fmla="*/ 735357 w 1504487"/>
                  <a:gd name="connsiteY3" fmla="*/ 518887 h 819197"/>
                  <a:gd name="connsiteX4" fmla="*/ 1263370 w 1504487"/>
                  <a:gd name="connsiteY4" fmla="*/ 456721 h 819197"/>
                  <a:gd name="connsiteX5" fmla="*/ 1504487 w 1504487"/>
                  <a:gd name="connsiteY5" fmla="*/ 661206 h 819197"/>
                  <a:gd name="connsiteX6" fmla="*/ 356066 w 1504487"/>
                  <a:gd name="connsiteY6" fmla="*/ 745245 h 819197"/>
                  <a:gd name="connsiteX7" fmla="*/ 18992 w 1504487"/>
                  <a:gd name="connsiteY7" fmla="*/ 318448 h 819197"/>
                  <a:gd name="connsiteX8" fmla="*/ 109860 w 1504487"/>
                  <a:gd name="connsiteY8" fmla="*/ 0 h 819197"/>
                  <a:gd name="connsiteX0" fmla="*/ 109860 w 1504487"/>
                  <a:gd name="connsiteY0" fmla="*/ 0 h 819197"/>
                  <a:gd name="connsiteX1" fmla="*/ 420746 w 1504487"/>
                  <a:gd name="connsiteY1" fmla="*/ 67734 h 819197"/>
                  <a:gd name="connsiteX2" fmla="*/ 345952 w 1504487"/>
                  <a:gd name="connsiteY2" fmla="*/ 460916 h 819197"/>
                  <a:gd name="connsiteX3" fmla="*/ 735357 w 1504487"/>
                  <a:gd name="connsiteY3" fmla="*/ 518887 h 819197"/>
                  <a:gd name="connsiteX4" fmla="*/ 1263370 w 1504487"/>
                  <a:gd name="connsiteY4" fmla="*/ 456721 h 819197"/>
                  <a:gd name="connsiteX5" fmla="*/ 1504487 w 1504487"/>
                  <a:gd name="connsiteY5" fmla="*/ 661206 h 819197"/>
                  <a:gd name="connsiteX6" fmla="*/ 356066 w 1504487"/>
                  <a:gd name="connsiteY6" fmla="*/ 745245 h 819197"/>
                  <a:gd name="connsiteX7" fmla="*/ 18992 w 1504487"/>
                  <a:gd name="connsiteY7" fmla="*/ 318448 h 819197"/>
                  <a:gd name="connsiteX8" fmla="*/ 109860 w 1504487"/>
                  <a:gd name="connsiteY8" fmla="*/ 0 h 819197"/>
                  <a:gd name="connsiteX0" fmla="*/ 109860 w 1504487"/>
                  <a:gd name="connsiteY0" fmla="*/ 0 h 819197"/>
                  <a:gd name="connsiteX1" fmla="*/ 420746 w 1504487"/>
                  <a:gd name="connsiteY1" fmla="*/ 67734 h 819197"/>
                  <a:gd name="connsiteX2" fmla="*/ 380141 w 1504487"/>
                  <a:gd name="connsiteY2" fmla="*/ 417229 h 819197"/>
                  <a:gd name="connsiteX3" fmla="*/ 735357 w 1504487"/>
                  <a:gd name="connsiteY3" fmla="*/ 518887 h 819197"/>
                  <a:gd name="connsiteX4" fmla="*/ 1263370 w 1504487"/>
                  <a:gd name="connsiteY4" fmla="*/ 456721 h 819197"/>
                  <a:gd name="connsiteX5" fmla="*/ 1504487 w 1504487"/>
                  <a:gd name="connsiteY5" fmla="*/ 661206 h 819197"/>
                  <a:gd name="connsiteX6" fmla="*/ 356066 w 1504487"/>
                  <a:gd name="connsiteY6" fmla="*/ 745245 h 819197"/>
                  <a:gd name="connsiteX7" fmla="*/ 18992 w 1504487"/>
                  <a:gd name="connsiteY7" fmla="*/ 318448 h 819197"/>
                  <a:gd name="connsiteX8" fmla="*/ 109860 w 1504487"/>
                  <a:gd name="connsiteY8" fmla="*/ 0 h 819197"/>
                  <a:gd name="connsiteX0" fmla="*/ 109860 w 1504487"/>
                  <a:gd name="connsiteY0" fmla="*/ 0 h 819197"/>
                  <a:gd name="connsiteX1" fmla="*/ 420746 w 1504487"/>
                  <a:gd name="connsiteY1" fmla="*/ 67734 h 819197"/>
                  <a:gd name="connsiteX2" fmla="*/ 380141 w 1504487"/>
                  <a:gd name="connsiteY2" fmla="*/ 417229 h 819197"/>
                  <a:gd name="connsiteX3" fmla="*/ 735357 w 1504487"/>
                  <a:gd name="connsiteY3" fmla="*/ 518887 h 819197"/>
                  <a:gd name="connsiteX4" fmla="*/ 1023974 w 1504487"/>
                  <a:gd name="connsiteY4" fmla="*/ 467132 h 819197"/>
                  <a:gd name="connsiteX5" fmla="*/ 1504487 w 1504487"/>
                  <a:gd name="connsiteY5" fmla="*/ 661206 h 819197"/>
                  <a:gd name="connsiteX6" fmla="*/ 356066 w 1504487"/>
                  <a:gd name="connsiteY6" fmla="*/ 745245 h 819197"/>
                  <a:gd name="connsiteX7" fmla="*/ 18992 w 1504487"/>
                  <a:gd name="connsiteY7" fmla="*/ 318448 h 819197"/>
                  <a:gd name="connsiteX8" fmla="*/ 109860 w 1504487"/>
                  <a:gd name="connsiteY8" fmla="*/ 0 h 819197"/>
                  <a:gd name="connsiteX0" fmla="*/ 109860 w 1304502"/>
                  <a:gd name="connsiteY0" fmla="*/ 0 h 823059"/>
                  <a:gd name="connsiteX1" fmla="*/ 420746 w 1304502"/>
                  <a:gd name="connsiteY1" fmla="*/ 67734 h 823059"/>
                  <a:gd name="connsiteX2" fmla="*/ 380141 w 1304502"/>
                  <a:gd name="connsiteY2" fmla="*/ 417229 h 823059"/>
                  <a:gd name="connsiteX3" fmla="*/ 735357 w 1304502"/>
                  <a:gd name="connsiteY3" fmla="*/ 518887 h 823059"/>
                  <a:gd name="connsiteX4" fmla="*/ 1023974 w 1304502"/>
                  <a:gd name="connsiteY4" fmla="*/ 467132 h 823059"/>
                  <a:gd name="connsiteX5" fmla="*/ 1304502 w 1304502"/>
                  <a:gd name="connsiteY5" fmla="*/ 679335 h 823059"/>
                  <a:gd name="connsiteX6" fmla="*/ 356066 w 1304502"/>
                  <a:gd name="connsiteY6" fmla="*/ 745245 h 823059"/>
                  <a:gd name="connsiteX7" fmla="*/ 18992 w 1304502"/>
                  <a:gd name="connsiteY7" fmla="*/ 318448 h 823059"/>
                  <a:gd name="connsiteX8" fmla="*/ 109860 w 1304502"/>
                  <a:gd name="connsiteY8" fmla="*/ 0 h 82305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1304502" h="823059">
                    <a:moveTo>
                      <a:pt x="109860" y="0"/>
                    </a:moveTo>
                    <a:lnTo>
                      <a:pt x="420746" y="67734"/>
                    </a:lnTo>
                    <a:cubicBezTo>
                      <a:pt x="416923" y="221073"/>
                      <a:pt x="375578" y="244036"/>
                      <a:pt x="380141" y="417229"/>
                    </a:cubicBezTo>
                    <a:cubicBezTo>
                      <a:pt x="485599" y="500246"/>
                      <a:pt x="604918" y="508148"/>
                      <a:pt x="735357" y="518887"/>
                    </a:cubicBezTo>
                    <a:cubicBezTo>
                      <a:pt x="865796" y="529626"/>
                      <a:pt x="911925" y="423922"/>
                      <a:pt x="1023974" y="467132"/>
                    </a:cubicBezTo>
                    <a:lnTo>
                      <a:pt x="1304502" y="679335"/>
                    </a:lnTo>
                    <a:cubicBezTo>
                      <a:pt x="914492" y="731837"/>
                      <a:pt x="928780" y="931423"/>
                      <a:pt x="356066" y="745245"/>
                    </a:cubicBezTo>
                    <a:cubicBezTo>
                      <a:pt x="112492" y="688376"/>
                      <a:pt x="-58896" y="634240"/>
                      <a:pt x="18992" y="318448"/>
                    </a:cubicBezTo>
                    <a:cubicBezTo>
                      <a:pt x="72616" y="42151"/>
                      <a:pt x="46909" y="42043"/>
                      <a:pt x="109860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09" name="圆角矩形 417"/>
              <p:cNvSpPr/>
              <p:nvPr/>
            </p:nvSpPr>
            <p:spPr>
              <a:xfrm rot="831429">
                <a:off x="2563585" y="2768766"/>
                <a:ext cx="1179195" cy="2517502"/>
              </a:xfrm>
              <a:custGeom>
                <a:avLst/>
                <a:gdLst>
                  <a:gd name="connsiteX0" fmla="*/ 0 w 537124"/>
                  <a:gd name="connsiteY0" fmla="*/ 0 h 3000375"/>
                  <a:gd name="connsiteX1" fmla="*/ 537124 w 537124"/>
                  <a:gd name="connsiteY1" fmla="*/ 0 h 3000375"/>
                  <a:gd name="connsiteX2" fmla="*/ 537124 w 537124"/>
                  <a:gd name="connsiteY2" fmla="*/ 3000375 h 3000375"/>
                  <a:gd name="connsiteX3" fmla="*/ 0 w 537124"/>
                  <a:gd name="connsiteY3" fmla="*/ 3000375 h 3000375"/>
                  <a:gd name="connsiteX4" fmla="*/ 0 w 537124"/>
                  <a:gd name="connsiteY4" fmla="*/ 0 h 3000375"/>
                  <a:gd name="connsiteX0" fmla="*/ 400045 w 937169"/>
                  <a:gd name="connsiteY0" fmla="*/ 0 h 3000375"/>
                  <a:gd name="connsiteX1" fmla="*/ 937169 w 937169"/>
                  <a:gd name="connsiteY1" fmla="*/ 0 h 3000375"/>
                  <a:gd name="connsiteX2" fmla="*/ 937169 w 937169"/>
                  <a:gd name="connsiteY2" fmla="*/ 3000375 h 3000375"/>
                  <a:gd name="connsiteX3" fmla="*/ 400045 w 937169"/>
                  <a:gd name="connsiteY3" fmla="*/ 3000375 h 3000375"/>
                  <a:gd name="connsiteX4" fmla="*/ 0 w 937169"/>
                  <a:gd name="connsiteY4" fmla="*/ 1457325 h 3000375"/>
                  <a:gd name="connsiteX5" fmla="*/ 400045 w 937169"/>
                  <a:gd name="connsiteY5" fmla="*/ 0 h 3000375"/>
                  <a:gd name="connsiteX0" fmla="*/ 400045 w 937169"/>
                  <a:gd name="connsiteY0" fmla="*/ 0 h 3000375"/>
                  <a:gd name="connsiteX1" fmla="*/ 937169 w 937169"/>
                  <a:gd name="connsiteY1" fmla="*/ 0 h 3000375"/>
                  <a:gd name="connsiteX2" fmla="*/ 400051 w 937169"/>
                  <a:gd name="connsiteY2" fmla="*/ 1485900 h 3000375"/>
                  <a:gd name="connsiteX3" fmla="*/ 937169 w 937169"/>
                  <a:gd name="connsiteY3" fmla="*/ 3000375 h 3000375"/>
                  <a:gd name="connsiteX4" fmla="*/ 400045 w 937169"/>
                  <a:gd name="connsiteY4" fmla="*/ 3000375 h 3000375"/>
                  <a:gd name="connsiteX5" fmla="*/ 0 w 937169"/>
                  <a:gd name="connsiteY5" fmla="*/ 1457325 h 3000375"/>
                  <a:gd name="connsiteX6" fmla="*/ 400045 w 937169"/>
                  <a:gd name="connsiteY6" fmla="*/ 0 h 3000375"/>
                  <a:gd name="connsiteX0" fmla="*/ 228595 w 937169"/>
                  <a:gd name="connsiteY0" fmla="*/ 371475 h 3000375"/>
                  <a:gd name="connsiteX1" fmla="*/ 937169 w 937169"/>
                  <a:gd name="connsiteY1" fmla="*/ 0 h 3000375"/>
                  <a:gd name="connsiteX2" fmla="*/ 400051 w 937169"/>
                  <a:gd name="connsiteY2" fmla="*/ 1485900 h 3000375"/>
                  <a:gd name="connsiteX3" fmla="*/ 937169 w 937169"/>
                  <a:gd name="connsiteY3" fmla="*/ 3000375 h 3000375"/>
                  <a:gd name="connsiteX4" fmla="*/ 400045 w 937169"/>
                  <a:gd name="connsiteY4" fmla="*/ 3000375 h 3000375"/>
                  <a:gd name="connsiteX5" fmla="*/ 0 w 937169"/>
                  <a:gd name="connsiteY5" fmla="*/ 1457325 h 3000375"/>
                  <a:gd name="connsiteX6" fmla="*/ 228595 w 937169"/>
                  <a:gd name="connsiteY6" fmla="*/ 371475 h 3000375"/>
                  <a:gd name="connsiteX0" fmla="*/ 228595 w 937169"/>
                  <a:gd name="connsiteY0" fmla="*/ 0 h 2628900"/>
                  <a:gd name="connsiteX1" fmla="*/ 737144 w 937169"/>
                  <a:gd name="connsiteY1" fmla="*/ 142875 h 2628900"/>
                  <a:gd name="connsiteX2" fmla="*/ 400051 w 937169"/>
                  <a:gd name="connsiteY2" fmla="*/ 1114425 h 2628900"/>
                  <a:gd name="connsiteX3" fmla="*/ 937169 w 937169"/>
                  <a:gd name="connsiteY3" fmla="*/ 2628900 h 2628900"/>
                  <a:gd name="connsiteX4" fmla="*/ 400045 w 937169"/>
                  <a:gd name="connsiteY4" fmla="*/ 2628900 h 2628900"/>
                  <a:gd name="connsiteX5" fmla="*/ 0 w 937169"/>
                  <a:gd name="connsiteY5" fmla="*/ 1085850 h 2628900"/>
                  <a:gd name="connsiteX6" fmla="*/ 228595 w 937169"/>
                  <a:gd name="connsiteY6" fmla="*/ 0 h 2628900"/>
                  <a:gd name="connsiteX0" fmla="*/ 228595 w 937169"/>
                  <a:gd name="connsiteY0" fmla="*/ 0 h 2628900"/>
                  <a:gd name="connsiteX1" fmla="*/ 737144 w 937169"/>
                  <a:gd name="connsiteY1" fmla="*/ 142875 h 2628900"/>
                  <a:gd name="connsiteX2" fmla="*/ 400051 w 937169"/>
                  <a:gd name="connsiteY2" fmla="*/ 1114425 h 2628900"/>
                  <a:gd name="connsiteX3" fmla="*/ 937169 w 937169"/>
                  <a:gd name="connsiteY3" fmla="*/ 2628900 h 2628900"/>
                  <a:gd name="connsiteX4" fmla="*/ 371470 w 937169"/>
                  <a:gd name="connsiteY4" fmla="*/ 2486025 h 2628900"/>
                  <a:gd name="connsiteX5" fmla="*/ 0 w 937169"/>
                  <a:gd name="connsiteY5" fmla="*/ 1085850 h 2628900"/>
                  <a:gd name="connsiteX6" fmla="*/ 228595 w 937169"/>
                  <a:gd name="connsiteY6" fmla="*/ 0 h 2628900"/>
                  <a:gd name="connsiteX0" fmla="*/ 228595 w 937169"/>
                  <a:gd name="connsiteY0" fmla="*/ 0 h 2628900"/>
                  <a:gd name="connsiteX1" fmla="*/ 737144 w 937169"/>
                  <a:gd name="connsiteY1" fmla="*/ 142875 h 2628900"/>
                  <a:gd name="connsiteX2" fmla="*/ 400051 w 937169"/>
                  <a:gd name="connsiteY2" fmla="*/ 1114425 h 2628900"/>
                  <a:gd name="connsiteX3" fmla="*/ 937169 w 937169"/>
                  <a:gd name="connsiteY3" fmla="*/ 2628900 h 2628900"/>
                  <a:gd name="connsiteX4" fmla="*/ 371470 w 937169"/>
                  <a:gd name="connsiteY4" fmla="*/ 2486025 h 2628900"/>
                  <a:gd name="connsiteX5" fmla="*/ 0 w 937169"/>
                  <a:gd name="connsiteY5" fmla="*/ 1085850 h 2628900"/>
                  <a:gd name="connsiteX6" fmla="*/ 228595 w 937169"/>
                  <a:gd name="connsiteY6" fmla="*/ 0 h 2628900"/>
                  <a:gd name="connsiteX0" fmla="*/ 228595 w 994319"/>
                  <a:gd name="connsiteY0" fmla="*/ 0 h 2714625"/>
                  <a:gd name="connsiteX1" fmla="*/ 737144 w 994319"/>
                  <a:gd name="connsiteY1" fmla="*/ 142875 h 2714625"/>
                  <a:gd name="connsiteX2" fmla="*/ 400051 w 994319"/>
                  <a:gd name="connsiteY2" fmla="*/ 1114425 h 2714625"/>
                  <a:gd name="connsiteX3" fmla="*/ 994319 w 994319"/>
                  <a:gd name="connsiteY3" fmla="*/ 2714625 h 2714625"/>
                  <a:gd name="connsiteX4" fmla="*/ 371470 w 994319"/>
                  <a:gd name="connsiteY4" fmla="*/ 2486025 h 2714625"/>
                  <a:gd name="connsiteX5" fmla="*/ 0 w 994319"/>
                  <a:gd name="connsiteY5" fmla="*/ 1085850 h 2714625"/>
                  <a:gd name="connsiteX6" fmla="*/ 228595 w 994319"/>
                  <a:gd name="connsiteY6" fmla="*/ 0 h 2714625"/>
                  <a:gd name="connsiteX0" fmla="*/ 228595 w 994319"/>
                  <a:gd name="connsiteY0" fmla="*/ 0 h 2715027"/>
                  <a:gd name="connsiteX1" fmla="*/ 737144 w 994319"/>
                  <a:gd name="connsiteY1" fmla="*/ 142875 h 2715027"/>
                  <a:gd name="connsiteX2" fmla="*/ 400051 w 994319"/>
                  <a:gd name="connsiteY2" fmla="*/ 1114425 h 2715027"/>
                  <a:gd name="connsiteX3" fmla="*/ 994319 w 994319"/>
                  <a:gd name="connsiteY3" fmla="*/ 2714625 h 2715027"/>
                  <a:gd name="connsiteX4" fmla="*/ 371470 w 994319"/>
                  <a:gd name="connsiteY4" fmla="*/ 2486025 h 2715027"/>
                  <a:gd name="connsiteX5" fmla="*/ 0 w 994319"/>
                  <a:gd name="connsiteY5" fmla="*/ 1085850 h 2715027"/>
                  <a:gd name="connsiteX6" fmla="*/ 228595 w 994319"/>
                  <a:gd name="connsiteY6" fmla="*/ 0 h 2715027"/>
                  <a:gd name="connsiteX0" fmla="*/ 228595 w 994319"/>
                  <a:gd name="connsiteY0" fmla="*/ 0 h 2715418"/>
                  <a:gd name="connsiteX1" fmla="*/ 737144 w 994319"/>
                  <a:gd name="connsiteY1" fmla="*/ 142875 h 2715418"/>
                  <a:gd name="connsiteX2" fmla="*/ 400051 w 994319"/>
                  <a:gd name="connsiteY2" fmla="*/ 1114425 h 2715418"/>
                  <a:gd name="connsiteX3" fmla="*/ 994319 w 994319"/>
                  <a:gd name="connsiteY3" fmla="*/ 2714625 h 2715418"/>
                  <a:gd name="connsiteX4" fmla="*/ 371470 w 994319"/>
                  <a:gd name="connsiteY4" fmla="*/ 2486025 h 2715418"/>
                  <a:gd name="connsiteX5" fmla="*/ 0 w 994319"/>
                  <a:gd name="connsiteY5" fmla="*/ 1085850 h 2715418"/>
                  <a:gd name="connsiteX6" fmla="*/ 228595 w 994319"/>
                  <a:gd name="connsiteY6" fmla="*/ 0 h 2715418"/>
                  <a:gd name="connsiteX0" fmla="*/ 228595 w 994319"/>
                  <a:gd name="connsiteY0" fmla="*/ 0 h 2715418"/>
                  <a:gd name="connsiteX1" fmla="*/ 737144 w 994319"/>
                  <a:gd name="connsiteY1" fmla="*/ 142875 h 2715418"/>
                  <a:gd name="connsiteX2" fmla="*/ 400051 w 994319"/>
                  <a:gd name="connsiteY2" fmla="*/ 1114425 h 2715418"/>
                  <a:gd name="connsiteX3" fmla="*/ 994319 w 994319"/>
                  <a:gd name="connsiteY3" fmla="*/ 2714625 h 2715418"/>
                  <a:gd name="connsiteX4" fmla="*/ 371470 w 994319"/>
                  <a:gd name="connsiteY4" fmla="*/ 2486025 h 2715418"/>
                  <a:gd name="connsiteX5" fmla="*/ 0 w 994319"/>
                  <a:gd name="connsiteY5" fmla="*/ 1085850 h 2715418"/>
                  <a:gd name="connsiteX6" fmla="*/ 228595 w 994319"/>
                  <a:gd name="connsiteY6" fmla="*/ 0 h 2715418"/>
                  <a:gd name="connsiteX0" fmla="*/ 228595 w 994319"/>
                  <a:gd name="connsiteY0" fmla="*/ 0 h 2715418"/>
                  <a:gd name="connsiteX1" fmla="*/ 737144 w 994319"/>
                  <a:gd name="connsiteY1" fmla="*/ 142875 h 2715418"/>
                  <a:gd name="connsiteX2" fmla="*/ 400051 w 994319"/>
                  <a:gd name="connsiteY2" fmla="*/ 1114425 h 2715418"/>
                  <a:gd name="connsiteX3" fmla="*/ 994319 w 994319"/>
                  <a:gd name="connsiteY3" fmla="*/ 2714625 h 2715418"/>
                  <a:gd name="connsiteX4" fmla="*/ 371470 w 994319"/>
                  <a:gd name="connsiteY4" fmla="*/ 2486025 h 2715418"/>
                  <a:gd name="connsiteX5" fmla="*/ 400051 w 994319"/>
                  <a:gd name="connsiteY5" fmla="*/ 2057398 h 2715418"/>
                  <a:gd name="connsiteX6" fmla="*/ 0 w 994319"/>
                  <a:gd name="connsiteY6" fmla="*/ 1085850 h 2715418"/>
                  <a:gd name="connsiteX7" fmla="*/ 228595 w 994319"/>
                  <a:gd name="connsiteY7" fmla="*/ 0 h 2715418"/>
                  <a:gd name="connsiteX0" fmla="*/ 228595 w 937169"/>
                  <a:gd name="connsiteY0" fmla="*/ 0 h 2568820"/>
                  <a:gd name="connsiteX1" fmla="*/ 737144 w 937169"/>
                  <a:gd name="connsiteY1" fmla="*/ 142875 h 2568820"/>
                  <a:gd name="connsiteX2" fmla="*/ 400051 w 937169"/>
                  <a:gd name="connsiteY2" fmla="*/ 1114425 h 2568820"/>
                  <a:gd name="connsiteX3" fmla="*/ 937169 w 937169"/>
                  <a:gd name="connsiteY3" fmla="*/ 2514600 h 2568820"/>
                  <a:gd name="connsiteX4" fmla="*/ 371470 w 937169"/>
                  <a:gd name="connsiteY4" fmla="*/ 2486025 h 2568820"/>
                  <a:gd name="connsiteX5" fmla="*/ 400051 w 937169"/>
                  <a:gd name="connsiteY5" fmla="*/ 2057398 h 2568820"/>
                  <a:gd name="connsiteX6" fmla="*/ 0 w 937169"/>
                  <a:gd name="connsiteY6" fmla="*/ 1085850 h 2568820"/>
                  <a:gd name="connsiteX7" fmla="*/ 228595 w 937169"/>
                  <a:gd name="connsiteY7" fmla="*/ 0 h 2568820"/>
                  <a:gd name="connsiteX0" fmla="*/ 228595 w 937169"/>
                  <a:gd name="connsiteY0" fmla="*/ 0 h 2576731"/>
                  <a:gd name="connsiteX1" fmla="*/ 737144 w 937169"/>
                  <a:gd name="connsiteY1" fmla="*/ 142875 h 2576731"/>
                  <a:gd name="connsiteX2" fmla="*/ 400051 w 937169"/>
                  <a:gd name="connsiteY2" fmla="*/ 1114425 h 2576731"/>
                  <a:gd name="connsiteX3" fmla="*/ 937169 w 937169"/>
                  <a:gd name="connsiteY3" fmla="*/ 2514600 h 2576731"/>
                  <a:gd name="connsiteX4" fmla="*/ 165059 w 937169"/>
                  <a:gd name="connsiteY4" fmla="*/ 2497701 h 2576731"/>
                  <a:gd name="connsiteX5" fmla="*/ 400051 w 937169"/>
                  <a:gd name="connsiteY5" fmla="*/ 2057398 h 2576731"/>
                  <a:gd name="connsiteX6" fmla="*/ 0 w 937169"/>
                  <a:gd name="connsiteY6" fmla="*/ 1085850 h 2576731"/>
                  <a:gd name="connsiteX7" fmla="*/ 228595 w 937169"/>
                  <a:gd name="connsiteY7" fmla="*/ 0 h 2576731"/>
                  <a:gd name="connsiteX0" fmla="*/ 228595 w 937169"/>
                  <a:gd name="connsiteY0" fmla="*/ 0 h 2536610"/>
                  <a:gd name="connsiteX1" fmla="*/ 737144 w 937169"/>
                  <a:gd name="connsiteY1" fmla="*/ 142875 h 2536610"/>
                  <a:gd name="connsiteX2" fmla="*/ 400051 w 937169"/>
                  <a:gd name="connsiteY2" fmla="*/ 1114425 h 2536610"/>
                  <a:gd name="connsiteX3" fmla="*/ 937169 w 937169"/>
                  <a:gd name="connsiteY3" fmla="*/ 2514600 h 2536610"/>
                  <a:gd name="connsiteX4" fmla="*/ 165059 w 937169"/>
                  <a:gd name="connsiteY4" fmla="*/ 2497701 h 2536610"/>
                  <a:gd name="connsiteX5" fmla="*/ 400051 w 937169"/>
                  <a:gd name="connsiteY5" fmla="*/ 2057398 h 2536610"/>
                  <a:gd name="connsiteX6" fmla="*/ 0 w 937169"/>
                  <a:gd name="connsiteY6" fmla="*/ 1085850 h 2536610"/>
                  <a:gd name="connsiteX7" fmla="*/ 228595 w 937169"/>
                  <a:gd name="connsiteY7" fmla="*/ 0 h 2536610"/>
                  <a:gd name="connsiteX0" fmla="*/ 228595 w 900506"/>
                  <a:gd name="connsiteY0" fmla="*/ 0 h 2517192"/>
                  <a:gd name="connsiteX1" fmla="*/ 737144 w 900506"/>
                  <a:gd name="connsiteY1" fmla="*/ 142875 h 2517192"/>
                  <a:gd name="connsiteX2" fmla="*/ 400051 w 900506"/>
                  <a:gd name="connsiteY2" fmla="*/ 1114425 h 2517192"/>
                  <a:gd name="connsiteX3" fmla="*/ 900506 w 900506"/>
                  <a:gd name="connsiteY3" fmla="*/ 2418999 h 2517192"/>
                  <a:gd name="connsiteX4" fmla="*/ 165059 w 900506"/>
                  <a:gd name="connsiteY4" fmla="*/ 2497701 h 2517192"/>
                  <a:gd name="connsiteX5" fmla="*/ 400051 w 900506"/>
                  <a:gd name="connsiteY5" fmla="*/ 2057398 h 2517192"/>
                  <a:gd name="connsiteX6" fmla="*/ 0 w 900506"/>
                  <a:gd name="connsiteY6" fmla="*/ 1085850 h 2517192"/>
                  <a:gd name="connsiteX7" fmla="*/ 228595 w 900506"/>
                  <a:gd name="connsiteY7" fmla="*/ 0 h 2517192"/>
                  <a:gd name="connsiteX0" fmla="*/ 228595 w 900506"/>
                  <a:gd name="connsiteY0" fmla="*/ 0 h 2517192"/>
                  <a:gd name="connsiteX1" fmla="*/ 737144 w 900506"/>
                  <a:gd name="connsiteY1" fmla="*/ 142875 h 2517192"/>
                  <a:gd name="connsiteX2" fmla="*/ 400051 w 900506"/>
                  <a:gd name="connsiteY2" fmla="*/ 1114425 h 2517192"/>
                  <a:gd name="connsiteX3" fmla="*/ 900506 w 900506"/>
                  <a:gd name="connsiteY3" fmla="*/ 2418999 h 2517192"/>
                  <a:gd name="connsiteX4" fmla="*/ 165059 w 900506"/>
                  <a:gd name="connsiteY4" fmla="*/ 2497701 h 2517192"/>
                  <a:gd name="connsiteX5" fmla="*/ 400051 w 900506"/>
                  <a:gd name="connsiteY5" fmla="*/ 2057398 h 2517192"/>
                  <a:gd name="connsiteX6" fmla="*/ 0 w 900506"/>
                  <a:gd name="connsiteY6" fmla="*/ 1085850 h 2517192"/>
                  <a:gd name="connsiteX7" fmla="*/ 228595 w 900506"/>
                  <a:gd name="connsiteY7" fmla="*/ 0 h 2517192"/>
                  <a:gd name="connsiteX0" fmla="*/ 228595 w 900506"/>
                  <a:gd name="connsiteY0" fmla="*/ 0 h 2533775"/>
                  <a:gd name="connsiteX1" fmla="*/ 737144 w 900506"/>
                  <a:gd name="connsiteY1" fmla="*/ 142875 h 2533775"/>
                  <a:gd name="connsiteX2" fmla="*/ 400051 w 900506"/>
                  <a:gd name="connsiteY2" fmla="*/ 1114425 h 2533775"/>
                  <a:gd name="connsiteX3" fmla="*/ 900506 w 900506"/>
                  <a:gd name="connsiteY3" fmla="*/ 2418999 h 2533775"/>
                  <a:gd name="connsiteX4" fmla="*/ 165059 w 900506"/>
                  <a:gd name="connsiteY4" fmla="*/ 2497701 h 2533775"/>
                  <a:gd name="connsiteX5" fmla="*/ 400051 w 900506"/>
                  <a:gd name="connsiteY5" fmla="*/ 2057398 h 2533775"/>
                  <a:gd name="connsiteX6" fmla="*/ 0 w 900506"/>
                  <a:gd name="connsiteY6" fmla="*/ 1085850 h 2533775"/>
                  <a:gd name="connsiteX7" fmla="*/ 228595 w 900506"/>
                  <a:gd name="connsiteY7" fmla="*/ 0 h 2533775"/>
                  <a:gd name="connsiteX0" fmla="*/ 228595 w 900506"/>
                  <a:gd name="connsiteY0" fmla="*/ 0 h 2517502"/>
                  <a:gd name="connsiteX1" fmla="*/ 737144 w 900506"/>
                  <a:gd name="connsiteY1" fmla="*/ 142875 h 2517502"/>
                  <a:gd name="connsiteX2" fmla="*/ 400051 w 900506"/>
                  <a:gd name="connsiteY2" fmla="*/ 1114425 h 2517502"/>
                  <a:gd name="connsiteX3" fmla="*/ 900506 w 900506"/>
                  <a:gd name="connsiteY3" fmla="*/ 2418999 h 2517502"/>
                  <a:gd name="connsiteX4" fmla="*/ 165059 w 900506"/>
                  <a:gd name="connsiteY4" fmla="*/ 2497701 h 2517502"/>
                  <a:gd name="connsiteX5" fmla="*/ 400051 w 900506"/>
                  <a:gd name="connsiteY5" fmla="*/ 2057398 h 2517502"/>
                  <a:gd name="connsiteX6" fmla="*/ 0 w 900506"/>
                  <a:gd name="connsiteY6" fmla="*/ 1085850 h 2517502"/>
                  <a:gd name="connsiteX7" fmla="*/ 228595 w 900506"/>
                  <a:gd name="connsiteY7" fmla="*/ 0 h 2517502"/>
                  <a:gd name="connsiteX0" fmla="*/ 302577 w 974488"/>
                  <a:gd name="connsiteY0" fmla="*/ 0 h 2517502"/>
                  <a:gd name="connsiteX1" fmla="*/ 811126 w 974488"/>
                  <a:gd name="connsiteY1" fmla="*/ 142875 h 2517502"/>
                  <a:gd name="connsiteX2" fmla="*/ 474033 w 974488"/>
                  <a:gd name="connsiteY2" fmla="*/ 1114425 h 2517502"/>
                  <a:gd name="connsiteX3" fmla="*/ 974488 w 974488"/>
                  <a:gd name="connsiteY3" fmla="*/ 2418999 h 2517502"/>
                  <a:gd name="connsiteX4" fmla="*/ 239041 w 974488"/>
                  <a:gd name="connsiteY4" fmla="*/ 2497701 h 2517502"/>
                  <a:gd name="connsiteX5" fmla="*/ 474033 w 974488"/>
                  <a:gd name="connsiteY5" fmla="*/ 2057398 h 2517502"/>
                  <a:gd name="connsiteX6" fmla="*/ 0 w 974488"/>
                  <a:gd name="connsiteY6" fmla="*/ 1104100 h 2517502"/>
                  <a:gd name="connsiteX7" fmla="*/ 302577 w 974488"/>
                  <a:gd name="connsiteY7" fmla="*/ 0 h 2517502"/>
                  <a:gd name="connsiteX0" fmla="*/ 302577 w 974488"/>
                  <a:gd name="connsiteY0" fmla="*/ 0 h 2517502"/>
                  <a:gd name="connsiteX1" fmla="*/ 811126 w 974488"/>
                  <a:gd name="connsiteY1" fmla="*/ 142875 h 2517502"/>
                  <a:gd name="connsiteX2" fmla="*/ 412381 w 974488"/>
                  <a:gd name="connsiteY2" fmla="*/ 1129633 h 2517502"/>
                  <a:gd name="connsiteX3" fmla="*/ 974488 w 974488"/>
                  <a:gd name="connsiteY3" fmla="*/ 2418999 h 2517502"/>
                  <a:gd name="connsiteX4" fmla="*/ 239041 w 974488"/>
                  <a:gd name="connsiteY4" fmla="*/ 2497701 h 2517502"/>
                  <a:gd name="connsiteX5" fmla="*/ 474033 w 974488"/>
                  <a:gd name="connsiteY5" fmla="*/ 2057398 h 2517502"/>
                  <a:gd name="connsiteX6" fmla="*/ 0 w 974488"/>
                  <a:gd name="connsiteY6" fmla="*/ 1104100 h 2517502"/>
                  <a:gd name="connsiteX7" fmla="*/ 302577 w 974488"/>
                  <a:gd name="connsiteY7" fmla="*/ 0 h 2517502"/>
                  <a:gd name="connsiteX0" fmla="*/ 502904 w 1174815"/>
                  <a:gd name="connsiteY0" fmla="*/ 0 h 2517502"/>
                  <a:gd name="connsiteX1" fmla="*/ 1011453 w 1174815"/>
                  <a:gd name="connsiteY1" fmla="*/ 142875 h 2517502"/>
                  <a:gd name="connsiteX2" fmla="*/ 612708 w 1174815"/>
                  <a:gd name="connsiteY2" fmla="*/ 1129633 h 2517502"/>
                  <a:gd name="connsiteX3" fmla="*/ 1174815 w 1174815"/>
                  <a:gd name="connsiteY3" fmla="*/ 2418999 h 2517502"/>
                  <a:gd name="connsiteX4" fmla="*/ 439368 w 1174815"/>
                  <a:gd name="connsiteY4" fmla="*/ 2497701 h 2517502"/>
                  <a:gd name="connsiteX5" fmla="*/ 674360 w 1174815"/>
                  <a:gd name="connsiteY5" fmla="*/ 2057398 h 2517502"/>
                  <a:gd name="connsiteX6" fmla="*/ 0 w 1174815"/>
                  <a:gd name="connsiteY6" fmla="*/ 1140436 h 2517502"/>
                  <a:gd name="connsiteX7" fmla="*/ 502904 w 1174815"/>
                  <a:gd name="connsiteY7" fmla="*/ 0 h 2517502"/>
                  <a:gd name="connsiteX0" fmla="*/ 502904 w 1174815"/>
                  <a:gd name="connsiteY0" fmla="*/ 0 h 2517502"/>
                  <a:gd name="connsiteX1" fmla="*/ 1011453 w 1174815"/>
                  <a:gd name="connsiteY1" fmla="*/ 142875 h 2517502"/>
                  <a:gd name="connsiteX2" fmla="*/ 418627 w 1174815"/>
                  <a:gd name="connsiteY2" fmla="*/ 1138267 h 2517502"/>
                  <a:gd name="connsiteX3" fmla="*/ 1174815 w 1174815"/>
                  <a:gd name="connsiteY3" fmla="*/ 2418999 h 2517502"/>
                  <a:gd name="connsiteX4" fmla="*/ 439368 w 1174815"/>
                  <a:gd name="connsiteY4" fmla="*/ 2497701 h 2517502"/>
                  <a:gd name="connsiteX5" fmla="*/ 674360 w 1174815"/>
                  <a:gd name="connsiteY5" fmla="*/ 2057398 h 2517502"/>
                  <a:gd name="connsiteX6" fmla="*/ 0 w 1174815"/>
                  <a:gd name="connsiteY6" fmla="*/ 1140436 h 2517502"/>
                  <a:gd name="connsiteX7" fmla="*/ 502904 w 1174815"/>
                  <a:gd name="connsiteY7" fmla="*/ 0 h 2517502"/>
                  <a:gd name="connsiteX0" fmla="*/ 502904 w 1174815"/>
                  <a:gd name="connsiteY0" fmla="*/ 0 h 2517502"/>
                  <a:gd name="connsiteX1" fmla="*/ 1011453 w 1174815"/>
                  <a:gd name="connsiteY1" fmla="*/ 142875 h 2517502"/>
                  <a:gd name="connsiteX2" fmla="*/ 501734 w 1174815"/>
                  <a:gd name="connsiteY2" fmla="*/ 1157008 h 2517502"/>
                  <a:gd name="connsiteX3" fmla="*/ 1174815 w 1174815"/>
                  <a:gd name="connsiteY3" fmla="*/ 2418999 h 2517502"/>
                  <a:gd name="connsiteX4" fmla="*/ 439368 w 1174815"/>
                  <a:gd name="connsiteY4" fmla="*/ 2497701 h 2517502"/>
                  <a:gd name="connsiteX5" fmla="*/ 674360 w 1174815"/>
                  <a:gd name="connsiteY5" fmla="*/ 2057398 h 2517502"/>
                  <a:gd name="connsiteX6" fmla="*/ 0 w 1174815"/>
                  <a:gd name="connsiteY6" fmla="*/ 1140436 h 2517502"/>
                  <a:gd name="connsiteX7" fmla="*/ 502904 w 1174815"/>
                  <a:gd name="connsiteY7" fmla="*/ 0 h 2517502"/>
                  <a:gd name="connsiteX0" fmla="*/ 502904 w 1174815"/>
                  <a:gd name="connsiteY0" fmla="*/ 0 h 2517502"/>
                  <a:gd name="connsiteX1" fmla="*/ 1011453 w 1174815"/>
                  <a:gd name="connsiteY1" fmla="*/ 142875 h 2517502"/>
                  <a:gd name="connsiteX2" fmla="*/ 501734 w 1174815"/>
                  <a:gd name="connsiteY2" fmla="*/ 1157008 h 2517502"/>
                  <a:gd name="connsiteX3" fmla="*/ 1174815 w 1174815"/>
                  <a:gd name="connsiteY3" fmla="*/ 2418999 h 2517502"/>
                  <a:gd name="connsiteX4" fmla="*/ 439368 w 1174815"/>
                  <a:gd name="connsiteY4" fmla="*/ 2497701 h 2517502"/>
                  <a:gd name="connsiteX5" fmla="*/ 609667 w 1174815"/>
                  <a:gd name="connsiteY5" fmla="*/ 2060277 h 2517502"/>
                  <a:gd name="connsiteX6" fmla="*/ 0 w 1174815"/>
                  <a:gd name="connsiteY6" fmla="*/ 1140436 h 2517502"/>
                  <a:gd name="connsiteX7" fmla="*/ 502904 w 1174815"/>
                  <a:gd name="connsiteY7" fmla="*/ 0 h 2517502"/>
                  <a:gd name="connsiteX0" fmla="*/ 502904 w 1174815"/>
                  <a:gd name="connsiteY0" fmla="*/ 0 h 2517502"/>
                  <a:gd name="connsiteX1" fmla="*/ 1011453 w 1174815"/>
                  <a:gd name="connsiteY1" fmla="*/ 142875 h 2517502"/>
                  <a:gd name="connsiteX2" fmla="*/ 501734 w 1174815"/>
                  <a:gd name="connsiteY2" fmla="*/ 1157008 h 2517502"/>
                  <a:gd name="connsiteX3" fmla="*/ 1174815 w 1174815"/>
                  <a:gd name="connsiteY3" fmla="*/ 2418999 h 2517502"/>
                  <a:gd name="connsiteX4" fmla="*/ 439368 w 1174815"/>
                  <a:gd name="connsiteY4" fmla="*/ 2497701 h 2517502"/>
                  <a:gd name="connsiteX5" fmla="*/ 609667 w 1174815"/>
                  <a:gd name="connsiteY5" fmla="*/ 2060277 h 2517502"/>
                  <a:gd name="connsiteX6" fmla="*/ 0 w 1174815"/>
                  <a:gd name="connsiteY6" fmla="*/ 1140436 h 2517502"/>
                  <a:gd name="connsiteX7" fmla="*/ 502904 w 1174815"/>
                  <a:gd name="connsiteY7" fmla="*/ 0 h 2517502"/>
                  <a:gd name="connsiteX0" fmla="*/ 502904 w 1174815"/>
                  <a:gd name="connsiteY0" fmla="*/ 0 h 2517502"/>
                  <a:gd name="connsiteX1" fmla="*/ 1011453 w 1174815"/>
                  <a:gd name="connsiteY1" fmla="*/ 142875 h 2517502"/>
                  <a:gd name="connsiteX2" fmla="*/ 501734 w 1174815"/>
                  <a:gd name="connsiteY2" fmla="*/ 1157008 h 2517502"/>
                  <a:gd name="connsiteX3" fmla="*/ 1174815 w 1174815"/>
                  <a:gd name="connsiteY3" fmla="*/ 2418999 h 2517502"/>
                  <a:gd name="connsiteX4" fmla="*/ 439368 w 1174815"/>
                  <a:gd name="connsiteY4" fmla="*/ 2497701 h 2517502"/>
                  <a:gd name="connsiteX5" fmla="*/ 609667 w 1174815"/>
                  <a:gd name="connsiteY5" fmla="*/ 2060277 h 2517502"/>
                  <a:gd name="connsiteX6" fmla="*/ 0 w 1174815"/>
                  <a:gd name="connsiteY6" fmla="*/ 1140436 h 2517502"/>
                  <a:gd name="connsiteX7" fmla="*/ 502904 w 1174815"/>
                  <a:gd name="connsiteY7" fmla="*/ 0 h 2517502"/>
                  <a:gd name="connsiteX0" fmla="*/ 507284 w 1179195"/>
                  <a:gd name="connsiteY0" fmla="*/ 0 h 2517502"/>
                  <a:gd name="connsiteX1" fmla="*/ 1015833 w 1179195"/>
                  <a:gd name="connsiteY1" fmla="*/ 142875 h 2517502"/>
                  <a:gd name="connsiteX2" fmla="*/ 506114 w 1179195"/>
                  <a:gd name="connsiteY2" fmla="*/ 1157008 h 2517502"/>
                  <a:gd name="connsiteX3" fmla="*/ 1179195 w 1179195"/>
                  <a:gd name="connsiteY3" fmla="*/ 2418999 h 2517502"/>
                  <a:gd name="connsiteX4" fmla="*/ 443748 w 1179195"/>
                  <a:gd name="connsiteY4" fmla="*/ 2497701 h 2517502"/>
                  <a:gd name="connsiteX5" fmla="*/ 614047 w 1179195"/>
                  <a:gd name="connsiteY5" fmla="*/ 2060277 h 2517502"/>
                  <a:gd name="connsiteX6" fmla="*/ 4380 w 1179195"/>
                  <a:gd name="connsiteY6" fmla="*/ 1140436 h 2517502"/>
                  <a:gd name="connsiteX7" fmla="*/ 507284 w 1179195"/>
                  <a:gd name="connsiteY7" fmla="*/ 0 h 251750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</a:cxnLst>
                <a:rect l="l" t="t" r="r" b="b"/>
                <a:pathLst>
                  <a:path w="1179195" h="2517502">
                    <a:moveTo>
                      <a:pt x="507284" y="0"/>
                    </a:moveTo>
                    <a:lnTo>
                      <a:pt x="1015833" y="142875"/>
                    </a:lnTo>
                    <a:cubicBezTo>
                      <a:pt x="1008244" y="590550"/>
                      <a:pt x="513703" y="709333"/>
                      <a:pt x="506114" y="1157008"/>
                    </a:cubicBezTo>
                    <a:cubicBezTo>
                      <a:pt x="672932" y="1591866"/>
                      <a:pt x="1043121" y="2002719"/>
                      <a:pt x="1179195" y="2418999"/>
                    </a:cubicBezTo>
                    <a:cubicBezTo>
                      <a:pt x="983037" y="2431729"/>
                      <a:pt x="935696" y="2567394"/>
                      <a:pt x="443748" y="2497701"/>
                    </a:cubicBezTo>
                    <a:cubicBezTo>
                      <a:pt x="358991" y="2383401"/>
                      <a:pt x="675959" y="2293640"/>
                      <a:pt x="614047" y="2060277"/>
                    </a:cubicBezTo>
                    <a:cubicBezTo>
                      <a:pt x="496566" y="1866784"/>
                      <a:pt x="-54441" y="1490576"/>
                      <a:pt x="4380" y="1140436"/>
                    </a:cubicBezTo>
                    <a:cubicBezTo>
                      <a:pt x="73535" y="732261"/>
                      <a:pt x="339649" y="380145"/>
                      <a:pt x="507284" y="0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10" name="矩形 418"/>
              <p:cNvSpPr/>
              <p:nvPr/>
            </p:nvSpPr>
            <p:spPr>
              <a:xfrm rot="440197">
                <a:off x="3659001" y="3212169"/>
                <a:ext cx="614591" cy="2017300"/>
              </a:xfrm>
              <a:custGeom>
                <a:avLst/>
                <a:gdLst>
                  <a:gd name="connsiteX0" fmla="*/ 0 w 341816"/>
                  <a:gd name="connsiteY0" fmla="*/ 0 h 2019300"/>
                  <a:gd name="connsiteX1" fmla="*/ 341816 w 341816"/>
                  <a:gd name="connsiteY1" fmla="*/ 0 h 2019300"/>
                  <a:gd name="connsiteX2" fmla="*/ 341816 w 341816"/>
                  <a:gd name="connsiteY2" fmla="*/ 2019300 h 2019300"/>
                  <a:gd name="connsiteX3" fmla="*/ 0 w 341816"/>
                  <a:gd name="connsiteY3" fmla="*/ 2019300 h 2019300"/>
                  <a:gd name="connsiteX4" fmla="*/ 0 w 341816"/>
                  <a:gd name="connsiteY4" fmla="*/ 0 h 2019300"/>
                  <a:gd name="connsiteX0" fmla="*/ 50853 w 392669"/>
                  <a:gd name="connsiteY0" fmla="*/ 0 h 2019300"/>
                  <a:gd name="connsiteX1" fmla="*/ 392669 w 392669"/>
                  <a:gd name="connsiteY1" fmla="*/ 0 h 2019300"/>
                  <a:gd name="connsiteX2" fmla="*/ 392669 w 392669"/>
                  <a:gd name="connsiteY2" fmla="*/ 2019300 h 2019300"/>
                  <a:gd name="connsiteX3" fmla="*/ 50853 w 392669"/>
                  <a:gd name="connsiteY3" fmla="*/ 2019300 h 2019300"/>
                  <a:gd name="connsiteX4" fmla="*/ 0 w 392669"/>
                  <a:gd name="connsiteY4" fmla="*/ 918863 h 2019300"/>
                  <a:gd name="connsiteX5" fmla="*/ 50853 w 392669"/>
                  <a:gd name="connsiteY5" fmla="*/ 0 h 2019300"/>
                  <a:gd name="connsiteX0" fmla="*/ 82424 w 424240"/>
                  <a:gd name="connsiteY0" fmla="*/ 0 h 2019300"/>
                  <a:gd name="connsiteX1" fmla="*/ 424240 w 424240"/>
                  <a:gd name="connsiteY1" fmla="*/ 0 h 2019300"/>
                  <a:gd name="connsiteX2" fmla="*/ 424240 w 424240"/>
                  <a:gd name="connsiteY2" fmla="*/ 2019300 h 2019300"/>
                  <a:gd name="connsiteX3" fmla="*/ 82424 w 424240"/>
                  <a:gd name="connsiteY3" fmla="*/ 2019300 h 2019300"/>
                  <a:gd name="connsiteX4" fmla="*/ 1296 w 424240"/>
                  <a:gd name="connsiteY4" fmla="*/ 1678250 h 2019300"/>
                  <a:gd name="connsiteX5" fmla="*/ 31571 w 424240"/>
                  <a:gd name="connsiteY5" fmla="*/ 918863 h 2019300"/>
                  <a:gd name="connsiteX6" fmla="*/ 82424 w 424240"/>
                  <a:gd name="connsiteY6" fmla="*/ 0 h 2019300"/>
                  <a:gd name="connsiteX0" fmla="*/ 82424 w 424240"/>
                  <a:gd name="connsiteY0" fmla="*/ 0 h 2019300"/>
                  <a:gd name="connsiteX1" fmla="*/ 424240 w 424240"/>
                  <a:gd name="connsiteY1" fmla="*/ 0 h 2019300"/>
                  <a:gd name="connsiteX2" fmla="*/ 424240 w 424240"/>
                  <a:gd name="connsiteY2" fmla="*/ 2019300 h 2019300"/>
                  <a:gd name="connsiteX3" fmla="*/ 197410 w 424240"/>
                  <a:gd name="connsiteY3" fmla="*/ 2017300 h 2019300"/>
                  <a:gd name="connsiteX4" fmla="*/ 1296 w 424240"/>
                  <a:gd name="connsiteY4" fmla="*/ 1678250 h 2019300"/>
                  <a:gd name="connsiteX5" fmla="*/ 31571 w 424240"/>
                  <a:gd name="connsiteY5" fmla="*/ 918863 h 2019300"/>
                  <a:gd name="connsiteX6" fmla="*/ 82424 w 424240"/>
                  <a:gd name="connsiteY6" fmla="*/ 0 h 2019300"/>
                  <a:gd name="connsiteX0" fmla="*/ 82424 w 424400"/>
                  <a:gd name="connsiteY0" fmla="*/ 0 h 2019300"/>
                  <a:gd name="connsiteX1" fmla="*/ 424240 w 424400"/>
                  <a:gd name="connsiteY1" fmla="*/ 0 h 2019300"/>
                  <a:gd name="connsiteX2" fmla="*/ 362092 w 424400"/>
                  <a:gd name="connsiteY2" fmla="*/ 1695817 h 2019300"/>
                  <a:gd name="connsiteX3" fmla="*/ 424240 w 424400"/>
                  <a:gd name="connsiteY3" fmla="*/ 2019300 h 2019300"/>
                  <a:gd name="connsiteX4" fmla="*/ 197410 w 424400"/>
                  <a:gd name="connsiteY4" fmla="*/ 2017300 h 2019300"/>
                  <a:gd name="connsiteX5" fmla="*/ 1296 w 424400"/>
                  <a:gd name="connsiteY5" fmla="*/ 1678250 h 2019300"/>
                  <a:gd name="connsiteX6" fmla="*/ 31571 w 424400"/>
                  <a:gd name="connsiteY6" fmla="*/ 918863 h 2019300"/>
                  <a:gd name="connsiteX7" fmla="*/ 82424 w 424400"/>
                  <a:gd name="connsiteY7" fmla="*/ 0 h 2019300"/>
                  <a:gd name="connsiteX0" fmla="*/ 82424 w 510790"/>
                  <a:gd name="connsiteY0" fmla="*/ 0 h 2017300"/>
                  <a:gd name="connsiteX1" fmla="*/ 424240 w 510790"/>
                  <a:gd name="connsiteY1" fmla="*/ 0 h 2017300"/>
                  <a:gd name="connsiteX2" fmla="*/ 362092 w 510790"/>
                  <a:gd name="connsiteY2" fmla="*/ 1695817 h 2017300"/>
                  <a:gd name="connsiteX3" fmla="*/ 510790 w 510790"/>
                  <a:gd name="connsiteY3" fmla="*/ 1995352 h 2017300"/>
                  <a:gd name="connsiteX4" fmla="*/ 197410 w 510790"/>
                  <a:gd name="connsiteY4" fmla="*/ 2017300 h 2017300"/>
                  <a:gd name="connsiteX5" fmla="*/ 1296 w 510790"/>
                  <a:gd name="connsiteY5" fmla="*/ 1678250 h 2017300"/>
                  <a:gd name="connsiteX6" fmla="*/ 31571 w 510790"/>
                  <a:gd name="connsiteY6" fmla="*/ 918863 h 2017300"/>
                  <a:gd name="connsiteX7" fmla="*/ 82424 w 510790"/>
                  <a:gd name="connsiteY7" fmla="*/ 0 h 20173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</a:cxnLst>
                <a:rect l="l" t="t" r="r" b="b"/>
                <a:pathLst>
                  <a:path w="510790" h="2017300">
                    <a:moveTo>
                      <a:pt x="82424" y="0"/>
                    </a:moveTo>
                    <a:lnTo>
                      <a:pt x="424240" y="0"/>
                    </a:lnTo>
                    <a:cubicBezTo>
                      <a:pt x="428176" y="557830"/>
                      <a:pt x="358156" y="1137987"/>
                      <a:pt x="362092" y="1695817"/>
                    </a:cubicBezTo>
                    <a:lnTo>
                      <a:pt x="510790" y="1995352"/>
                    </a:lnTo>
                    <a:lnTo>
                      <a:pt x="197410" y="2017300"/>
                    </a:lnTo>
                    <a:cubicBezTo>
                      <a:pt x="137416" y="1959106"/>
                      <a:pt x="9771" y="1861656"/>
                      <a:pt x="1296" y="1678250"/>
                    </a:cubicBezTo>
                    <a:cubicBezTo>
                      <a:pt x="-7179" y="1494844"/>
                      <a:pt x="28546" y="1197219"/>
                      <a:pt x="31571" y="918863"/>
                    </a:cubicBezTo>
                    <a:lnTo>
                      <a:pt x="82424" y="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313" name="任意多边形 312"/>
            <p:cNvSpPr/>
            <p:nvPr/>
          </p:nvSpPr>
          <p:spPr>
            <a:xfrm rot="19801194">
              <a:off x="3573275" y="2484127"/>
              <a:ext cx="957882" cy="495774"/>
            </a:xfrm>
            <a:custGeom>
              <a:avLst/>
              <a:gdLst>
                <a:gd name="connsiteX0" fmla="*/ 0 w 4573455"/>
                <a:gd name="connsiteY0" fmla="*/ 1828800 h 2200275"/>
                <a:gd name="connsiteX1" fmla="*/ 85725 w 4573455"/>
                <a:gd name="connsiteY1" fmla="*/ 2000250 h 2200275"/>
                <a:gd name="connsiteX2" fmla="*/ 142875 w 4573455"/>
                <a:gd name="connsiteY2" fmla="*/ 2085975 h 2200275"/>
                <a:gd name="connsiteX3" fmla="*/ 685800 w 4573455"/>
                <a:gd name="connsiteY3" fmla="*/ 2200275 h 2200275"/>
                <a:gd name="connsiteX4" fmla="*/ 1828800 w 4573455"/>
                <a:gd name="connsiteY4" fmla="*/ 2171700 h 2200275"/>
                <a:gd name="connsiteX5" fmla="*/ 1971675 w 4573455"/>
                <a:gd name="connsiteY5" fmla="*/ 2028825 h 2200275"/>
                <a:gd name="connsiteX6" fmla="*/ 2028825 w 4573455"/>
                <a:gd name="connsiteY6" fmla="*/ 1800225 h 2200275"/>
                <a:gd name="connsiteX7" fmla="*/ 2000250 w 4573455"/>
                <a:gd name="connsiteY7" fmla="*/ 1428750 h 2200275"/>
                <a:gd name="connsiteX8" fmla="*/ 1971675 w 4573455"/>
                <a:gd name="connsiteY8" fmla="*/ 1343025 h 2200275"/>
                <a:gd name="connsiteX9" fmla="*/ 1885950 w 4573455"/>
                <a:gd name="connsiteY9" fmla="*/ 1257300 h 2200275"/>
                <a:gd name="connsiteX10" fmla="*/ 1657350 w 4573455"/>
                <a:gd name="connsiteY10" fmla="*/ 1285875 h 2200275"/>
                <a:gd name="connsiteX11" fmla="*/ 1543050 w 4573455"/>
                <a:gd name="connsiteY11" fmla="*/ 1543050 h 2200275"/>
                <a:gd name="connsiteX12" fmla="*/ 1571625 w 4573455"/>
                <a:gd name="connsiteY12" fmla="*/ 1943100 h 2200275"/>
                <a:gd name="connsiteX13" fmla="*/ 1714500 w 4573455"/>
                <a:gd name="connsiteY13" fmla="*/ 1971675 h 2200275"/>
                <a:gd name="connsiteX14" fmla="*/ 2600325 w 4573455"/>
                <a:gd name="connsiteY14" fmla="*/ 1943100 h 2200275"/>
                <a:gd name="connsiteX15" fmla="*/ 2828925 w 4573455"/>
                <a:gd name="connsiteY15" fmla="*/ 1743075 h 2200275"/>
                <a:gd name="connsiteX16" fmla="*/ 2943225 w 4573455"/>
                <a:gd name="connsiteY16" fmla="*/ 1628775 h 2200275"/>
                <a:gd name="connsiteX17" fmla="*/ 2943225 w 4573455"/>
                <a:gd name="connsiteY17" fmla="*/ 828675 h 2200275"/>
                <a:gd name="connsiteX18" fmla="*/ 2828925 w 4573455"/>
                <a:gd name="connsiteY18" fmla="*/ 714375 h 2200275"/>
                <a:gd name="connsiteX19" fmla="*/ 2628900 w 4573455"/>
                <a:gd name="connsiteY19" fmla="*/ 771525 h 2200275"/>
                <a:gd name="connsiteX20" fmla="*/ 2571750 w 4573455"/>
                <a:gd name="connsiteY20" fmla="*/ 857250 h 2200275"/>
                <a:gd name="connsiteX21" fmla="*/ 2600325 w 4573455"/>
                <a:gd name="connsiteY21" fmla="*/ 1457325 h 2200275"/>
                <a:gd name="connsiteX22" fmla="*/ 2743200 w 4573455"/>
                <a:gd name="connsiteY22" fmla="*/ 1514475 h 2200275"/>
                <a:gd name="connsiteX23" fmla="*/ 2886075 w 4573455"/>
                <a:gd name="connsiteY23" fmla="*/ 1543050 h 2200275"/>
                <a:gd name="connsiteX24" fmla="*/ 2971800 w 4573455"/>
                <a:gd name="connsiteY24" fmla="*/ 1571625 h 2200275"/>
                <a:gd name="connsiteX25" fmla="*/ 3543300 w 4573455"/>
                <a:gd name="connsiteY25" fmla="*/ 1543050 h 2200275"/>
                <a:gd name="connsiteX26" fmla="*/ 3571875 w 4573455"/>
                <a:gd name="connsiteY26" fmla="*/ 1457325 h 2200275"/>
                <a:gd name="connsiteX27" fmla="*/ 3629025 w 4573455"/>
                <a:gd name="connsiteY27" fmla="*/ 1371600 h 2200275"/>
                <a:gd name="connsiteX28" fmla="*/ 3657600 w 4573455"/>
                <a:gd name="connsiteY28" fmla="*/ 1285875 h 2200275"/>
                <a:gd name="connsiteX29" fmla="*/ 3714750 w 4573455"/>
                <a:gd name="connsiteY29" fmla="*/ 1200150 h 2200275"/>
                <a:gd name="connsiteX30" fmla="*/ 3829050 w 4573455"/>
                <a:gd name="connsiteY30" fmla="*/ 942975 h 2200275"/>
                <a:gd name="connsiteX31" fmla="*/ 3857625 w 4573455"/>
                <a:gd name="connsiteY31" fmla="*/ 771525 h 2200275"/>
                <a:gd name="connsiteX32" fmla="*/ 3886200 w 4573455"/>
                <a:gd name="connsiteY32" fmla="*/ 628650 h 2200275"/>
                <a:gd name="connsiteX33" fmla="*/ 3857625 w 4573455"/>
                <a:gd name="connsiteY33" fmla="*/ 142875 h 2200275"/>
                <a:gd name="connsiteX34" fmla="*/ 3686175 w 4573455"/>
                <a:gd name="connsiteY34" fmla="*/ 57150 h 2200275"/>
                <a:gd name="connsiteX35" fmla="*/ 3371850 w 4573455"/>
                <a:gd name="connsiteY35" fmla="*/ 200025 h 2200275"/>
                <a:gd name="connsiteX36" fmla="*/ 3343275 w 4573455"/>
                <a:gd name="connsiteY36" fmla="*/ 285750 h 2200275"/>
                <a:gd name="connsiteX37" fmla="*/ 3371850 w 4573455"/>
                <a:gd name="connsiteY37" fmla="*/ 714375 h 2200275"/>
                <a:gd name="connsiteX38" fmla="*/ 3457575 w 4573455"/>
                <a:gd name="connsiteY38" fmla="*/ 771525 h 2200275"/>
                <a:gd name="connsiteX39" fmla="*/ 4171950 w 4573455"/>
                <a:gd name="connsiteY39" fmla="*/ 742950 h 2200275"/>
                <a:gd name="connsiteX40" fmla="*/ 4343400 w 4573455"/>
                <a:gd name="connsiteY40" fmla="*/ 657225 h 2200275"/>
                <a:gd name="connsiteX41" fmla="*/ 4486275 w 4573455"/>
                <a:gd name="connsiteY41" fmla="*/ 400050 h 2200275"/>
                <a:gd name="connsiteX42" fmla="*/ 4543425 w 4573455"/>
                <a:gd name="connsiteY42" fmla="*/ 314325 h 2200275"/>
                <a:gd name="connsiteX43" fmla="*/ 4572000 w 4573455"/>
                <a:gd name="connsiteY43" fmla="*/ 0 h 2200275"/>
                <a:gd name="connsiteX0" fmla="*/ 15020 w 4488437"/>
                <a:gd name="connsiteY0" fmla="*/ 300950 h 2200275"/>
                <a:gd name="connsiteX1" fmla="*/ 707 w 4488437"/>
                <a:gd name="connsiteY1" fmla="*/ 2000250 h 2200275"/>
                <a:gd name="connsiteX2" fmla="*/ 57857 w 4488437"/>
                <a:gd name="connsiteY2" fmla="*/ 2085975 h 2200275"/>
                <a:gd name="connsiteX3" fmla="*/ 600782 w 4488437"/>
                <a:gd name="connsiteY3" fmla="*/ 2200275 h 2200275"/>
                <a:gd name="connsiteX4" fmla="*/ 1743782 w 4488437"/>
                <a:gd name="connsiteY4" fmla="*/ 2171700 h 2200275"/>
                <a:gd name="connsiteX5" fmla="*/ 1886657 w 4488437"/>
                <a:gd name="connsiteY5" fmla="*/ 2028825 h 2200275"/>
                <a:gd name="connsiteX6" fmla="*/ 1943807 w 4488437"/>
                <a:gd name="connsiteY6" fmla="*/ 1800225 h 2200275"/>
                <a:gd name="connsiteX7" fmla="*/ 1915232 w 4488437"/>
                <a:gd name="connsiteY7" fmla="*/ 1428750 h 2200275"/>
                <a:gd name="connsiteX8" fmla="*/ 1886657 w 4488437"/>
                <a:gd name="connsiteY8" fmla="*/ 1343025 h 2200275"/>
                <a:gd name="connsiteX9" fmla="*/ 1800932 w 4488437"/>
                <a:gd name="connsiteY9" fmla="*/ 1257300 h 2200275"/>
                <a:gd name="connsiteX10" fmla="*/ 1572332 w 4488437"/>
                <a:gd name="connsiteY10" fmla="*/ 1285875 h 2200275"/>
                <a:gd name="connsiteX11" fmla="*/ 1458032 w 4488437"/>
                <a:gd name="connsiteY11" fmla="*/ 1543050 h 2200275"/>
                <a:gd name="connsiteX12" fmla="*/ 1486607 w 4488437"/>
                <a:gd name="connsiteY12" fmla="*/ 1943100 h 2200275"/>
                <a:gd name="connsiteX13" fmla="*/ 1629482 w 4488437"/>
                <a:gd name="connsiteY13" fmla="*/ 1971675 h 2200275"/>
                <a:gd name="connsiteX14" fmla="*/ 2515307 w 4488437"/>
                <a:gd name="connsiteY14" fmla="*/ 1943100 h 2200275"/>
                <a:gd name="connsiteX15" fmla="*/ 2743907 w 4488437"/>
                <a:gd name="connsiteY15" fmla="*/ 1743075 h 2200275"/>
                <a:gd name="connsiteX16" fmla="*/ 2858207 w 4488437"/>
                <a:gd name="connsiteY16" fmla="*/ 1628775 h 2200275"/>
                <a:gd name="connsiteX17" fmla="*/ 2858207 w 4488437"/>
                <a:gd name="connsiteY17" fmla="*/ 828675 h 2200275"/>
                <a:gd name="connsiteX18" fmla="*/ 2743907 w 4488437"/>
                <a:gd name="connsiteY18" fmla="*/ 714375 h 2200275"/>
                <a:gd name="connsiteX19" fmla="*/ 2543882 w 4488437"/>
                <a:gd name="connsiteY19" fmla="*/ 771525 h 2200275"/>
                <a:gd name="connsiteX20" fmla="*/ 2486732 w 4488437"/>
                <a:gd name="connsiteY20" fmla="*/ 857250 h 2200275"/>
                <a:gd name="connsiteX21" fmla="*/ 2515307 w 4488437"/>
                <a:gd name="connsiteY21" fmla="*/ 1457325 h 2200275"/>
                <a:gd name="connsiteX22" fmla="*/ 2658182 w 4488437"/>
                <a:gd name="connsiteY22" fmla="*/ 1514475 h 2200275"/>
                <a:gd name="connsiteX23" fmla="*/ 2801057 w 4488437"/>
                <a:gd name="connsiteY23" fmla="*/ 1543050 h 2200275"/>
                <a:gd name="connsiteX24" fmla="*/ 2886782 w 4488437"/>
                <a:gd name="connsiteY24" fmla="*/ 1571625 h 2200275"/>
                <a:gd name="connsiteX25" fmla="*/ 3458282 w 4488437"/>
                <a:gd name="connsiteY25" fmla="*/ 1543050 h 2200275"/>
                <a:gd name="connsiteX26" fmla="*/ 3486857 w 4488437"/>
                <a:gd name="connsiteY26" fmla="*/ 1457325 h 2200275"/>
                <a:gd name="connsiteX27" fmla="*/ 3544007 w 4488437"/>
                <a:gd name="connsiteY27" fmla="*/ 1371600 h 2200275"/>
                <a:gd name="connsiteX28" fmla="*/ 3572582 w 4488437"/>
                <a:gd name="connsiteY28" fmla="*/ 1285875 h 2200275"/>
                <a:gd name="connsiteX29" fmla="*/ 3629732 w 4488437"/>
                <a:gd name="connsiteY29" fmla="*/ 1200150 h 2200275"/>
                <a:gd name="connsiteX30" fmla="*/ 3744032 w 4488437"/>
                <a:gd name="connsiteY30" fmla="*/ 942975 h 2200275"/>
                <a:gd name="connsiteX31" fmla="*/ 3772607 w 4488437"/>
                <a:gd name="connsiteY31" fmla="*/ 771525 h 2200275"/>
                <a:gd name="connsiteX32" fmla="*/ 3801182 w 4488437"/>
                <a:gd name="connsiteY32" fmla="*/ 628650 h 2200275"/>
                <a:gd name="connsiteX33" fmla="*/ 3772607 w 4488437"/>
                <a:gd name="connsiteY33" fmla="*/ 142875 h 2200275"/>
                <a:gd name="connsiteX34" fmla="*/ 3601157 w 4488437"/>
                <a:gd name="connsiteY34" fmla="*/ 57150 h 2200275"/>
                <a:gd name="connsiteX35" fmla="*/ 3286832 w 4488437"/>
                <a:gd name="connsiteY35" fmla="*/ 200025 h 2200275"/>
                <a:gd name="connsiteX36" fmla="*/ 3258257 w 4488437"/>
                <a:gd name="connsiteY36" fmla="*/ 285750 h 2200275"/>
                <a:gd name="connsiteX37" fmla="*/ 3286832 w 4488437"/>
                <a:gd name="connsiteY37" fmla="*/ 714375 h 2200275"/>
                <a:gd name="connsiteX38" fmla="*/ 3372557 w 4488437"/>
                <a:gd name="connsiteY38" fmla="*/ 771525 h 2200275"/>
                <a:gd name="connsiteX39" fmla="*/ 4086932 w 4488437"/>
                <a:gd name="connsiteY39" fmla="*/ 742950 h 2200275"/>
                <a:gd name="connsiteX40" fmla="*/ 4258382 w 4488437"/>
                <a:gd name="connsiteY40" fmla="*/ 657225 h 2200275"/>
                <a:gd name="connsiteX41" fmla="*/ 4401257 w 4488437"/>
                <a:gd name="connsiteY41" fmla="*/ 400050 h 2200275"/>
                <a:gd name="connsiteX42" fmla="*/ 4458407 w 4488437"/>
                <a:gd name="connsiteY42" fmla="*/ 314325 h 2200275"/>
                <a:gd name="connsiteX43" fmla="*/ 4486982 w 4488437"/>
                <a:gd name="connsiteY43" fmla="*/ 0 h 2200275"/>
                <a:gd name="connsiteX0" fmla="*/ 0 w 4473417"/>
                <a:gd name="connsiteY0" fmla="*/ 300950 h 2200275"/>
                <a:gd name="connsiteX1" fmla="*/ 132132 w 4473417"/>
                <a:gd name="connsiteY1" fmla="*/ 1457065 h 2200275"/>
                <a:gd name="connsiteX2" fmla="*/ 42837 w 4473417"/>
                <a:gd name="connsiteY2" fmla="*/ 2085975 h 2200275"/>
                <a:gd name="connsiteX3" fmla="*/ 585762 w 4473417"/>
                <a:gd name="connsiteY3" fmla="*/ 2200275 h 2200275"/>
                <a:gd name="connsiteX4" fmla="*/ 1728762 w 4473417"/>
                <a:gd name="connsiteY4" fmla="*/ 2171700 h 2200275"/>
                <a:gd name="connsiteX5" fmla="*/ 1871637 w 4473417"/>
                <a:gd name="connsiteY5" fmla="*/ 2028825 h 2200275"/>
                <a:gd name="connsiteX6" fmla="*/ 1928787 w 4473417"/>
                <a:gd name="connsiteY6" fmla="*/ 1800225 h 2200275"/>
                <a:gd name="connsiteX7" fmla="*/ 1900212 w 4473417"/>
                <a:gd name="connsiteY7" fmla="*/ 1428750 h 2200275"/>
                <a:gd name="connsiteX8" fmla="*/ 1871637 w 4473417"/>
                <a:gd name="connsiteY8" fmla="*/ 1343025 h 2200275"/>
                <a:gd name="connsiteX9" fmla="*/ 1785912 w 4473417"/>
                <a:gd name="connsiteY9" fmla="*/ 1257300 h 2200275"/>
                <a:gd name="connsiteX10" fmla="*/ 1557312 w 4473417"/>
                <a:gd name="connsiteY10" fmla="*/ 1285875 h 2200275"/>
                <a:gd name="connsiteX11" fmla="*/ 1443012 w 4473417"/>
                <a:gd name="connsiteY11" fmla="*/ 1543050 h 2200275"/>
                <a:gd name="connsiteX12" fmla="*/ 1471587 w 4473417"/>
                <a:gd name="connsiteY12" fmla="*/ 1943100 h 2200275"/>
                <a:gd name="connsiteX13" fmla="*/ 1614462 w 4473417"/>
                <a:gd name="connsiteY13" fmla="*/ 1971675 h 2200275"/>
                <a:gd name="connsiteX14" fmla="*/ 2500287 w 4473417"/>
                <a:gd name="connsiteY14" fmla="*/ 1943100 h 2200275"/>
                <a:gd name="connsiteX15" fmla="*/ 2728887 w 4473417"/>
                <a:gd name="connsiteY15" fmla="*/ 1743075 h 2200275"/>
                <a:gd name="connsiteX16" fmla="*/ 2843187 w 4473417"/>
                <a:gd name="connsiteY16" fmla="*/ 1628775 h 2200275"/>
                <a:gd name="connsiteX17" fmla="*/ 2843187 w 4473417"/>
                <a:gd name="connsiteY17" fmla="*/ 828675 h 2200275"/>
                <a:gd name="connsiteX18" fmla="*/ 2728887 w 4473417"/>
                <a:gd name="connsiteY18" fmla="*/ 714375 h 2200275"/>
                <a:gd name="connsiteX19" fmla="*/ 2528862 w 4473417"/>
                <a:gd name="connsiteY19" fmla="*/ 771525 h 2200275"/>
                <a:gd name="connsiteX20" fmla="*/ 2471712 w 4473417"/>
                <a:gd name="connsiteY20" fmla="*/ 857250 h 2200275"/>
                <a:gd name="connsiteX21" fmla="*/ 2500287 w 4473417"/>
                <a:gd name="connsiteY21" fmla="*/ 1457325 h 2200275"/>
                <a:gd name="connsiteX22" fmla="*/ 2643162 w 4473417"/>
                <a:gd name="connsiteY22" fmla="*/ 1514475 h 2200275"/>
                <a:gd name="connsiteX23" fmla="*/ 2786037 w 4473417"/>
                <a:gd name="connsiteY23" fmla="*/ 1543050 h 2200275"/>
                <a:gd name="connsiteX24" fmla="*/ 2871762 w 4473417"/>
                <a:gd name="connsiteY24" fmla="*/ 1571625 h 2200275"/>
                <a:gd name="connsiteX25" fmla="*/ 3443262 w 4473417"/>
                <a:gd name="connsiteY25" fmla="*/ 1543050 h 2200275"/>
                <a:gd name="connsiteX26" fmla="*/ 3471837 w 4473417"/>
                <a:gd name="connsiteY26" fmla="*/ 1457325 h 2200275"/>
                <a:gd name="connsiteX27" fmla="*/ 3528987 w 4473417"/>
                <a:gd name="connsiteY27" fmla="*/ 1371600 h 2200275"/>
                <a:gd name="connsiteX28" fmla="*/ 3557562 w 4473417"/>
                <a:gd name="connsiteY28" fmla="*/ 1285875 h 2200275"/>
                <a:gd name="connsiteX29" fmla="*/ 3614712 w 4473417"/>
                <a:gd name="connsiteY29" fmla="*/ 1200150 h 2200275"/>
                <a:gd name="connsiteX30" fmla="*/ 3729012 w 4473417"/>
                <a:gd name="connsiteY30" fmla="*/ 942975 h 2200275"/>
                <a:gd name="connsiteX31" fmla="*/ 3757587 w 4473417"/>
                <a:gd name="connsiteY31" fmla="*/ 771525 h 2200275"/>
                <a:gd name="connsiteX32" fmla="*/ 3786162 w 4473417"/>
                <a:gd name="connsiteY32" fmla="*/ 628650 h 2200275"/>
                <a:gd name="connsiteX33" fmla="*/ 3757587 w 4473417"/>
                <a:gd name="connsiteY33" fmla="*/ 142875 h 2200275"/>
                <a:gd name="connsiteX34" fmla="*/ 3586137 w 4473417"/>
                <a:gd name="connsiteY34" fmla="*/ 57150 h 2200275"/>
                <a:gd name="connsiteX35" fmla="*/ 3271812 w 4473417"/>
                <a:gd name="connsiteY35" fmla="*/ 200025 h 2200275"/>
                <a:gd name="connsiteX36" fmla="*/ 3243237 w 4473417"/>
                <a:gd name="connsiteY36" fmla="*/ 285750 h 2200275"/>
                <a:gd name="connsiteX37" fmla="*/ 3271812 w 4473417"/>
                <a:gd name="connsiteY37" fmla="*/ 714375 h 2200275"/>
                <a:gd name="connsiteX38" fmla="*/ 3357537 w 4473417"/>
                <a:gd name="connsiteY38" fmla="*/ 771525 h 2200275"/>
                <a:gd name="connsiteX39" fmla="*/ 4071912 w 4473417"/>
                <a:gd name="connsiteY39" fmla="*/ 742950 h 2200275"/>
                <a:gd name="connsiteX40" fmla="*/ 4243362 w 4473417"/>
                <a:gd name="connsiteY40" fmla="*/ 657225 h 2200275"/>
                <a:gd name="connsiteX41" fmla="*/ 4386237 w 4473417"/>
                <a:gd name="connsiteY41" fmla="*/ 400050 h 2200275"/>
                <a:gd name="connsiteX42" fmla="*/ 4443387 w 4473417"/>
                <a:gd name="connsiteY42" fmla="*/ 314325 h 2200275"/>
                <a:gd name="connsiteX43" fmla="*/ 4471962 w 4473417"/>
                <a:gd name="connsiteY43" fmla="*/ 0 h 2200275"/>
                <a:gd name="connsiteX0" fmla="*/ 0 w 4473417"/>
                <a:gd name="connsiteY0" fmla="*/ 300950 h 2200275"/>
                <a:gd name="connsiteX1" fmla="*/ 132132 w 4473417"/>
                <a:gd name="connsiteY1" fmla="*/ 1457065 h 2200275"/>
                <a:gd name="connsiteX2" fmla="*/ 554398 w 4473417"/>
                <a:gd name="connsiteY2" fmla="*/ 1778862 h 2200275"/>
                <a:gd name="connsiteX3" fmla="*/ 585762 w 4473417"/>
                <a:gd name="connsiteY3" fmla="*/ 2200275 h 2200275"/>
                <a:gd name="connsiteX4" fmla="*/ 1728762 w 4473417"/>
                <a:gd name="connsiteY4" fmla="*/ 2171700 h 2200275"/>
                <a:gd name="connsiteX5" fmla="*/ 1871637 w 4473417"/>
                <a:gd name="connsiteY5" fmla="*/ 2028825 h 2200275"/>
                <a:gd name="connsiteX6" fmla="*/ 1928787 w 4473417"/>
                <a:gd name="connsiteY6" fmla="*/ 1800225 h 2200275"/>
                <a:gd name="connsiteX7" fmla="*/ 1900212 w 4473417"/>
                <a:gd name="connsiteY7" fmla="*/ 1428750 h 2200275"/>
                <a:gd name="connsiteX8" fmla="*/ 1871637 w 4473417"/>
                <a:gd name="connsiteY8" fmla="*/ 1343025 h 2200275"/>
                <a:gd name="connsiteX9" fmla="*/ 1785912 w 4473417"/>
                <a:gd name="connsiteY9" fmla="*/ 1257300 h 2200275"/>
                <a:gd name="connsiteX10" fmla="*/ 1557312 w 4473417"/>
                <a:gd name="connsiteY10" fmla="*/ 1285875 h 2200275"/>
                <a:gd name="connsiteX11" fmla="*/ 1443012 w 4473417"/>
                <a:gd name="connsiteY11" fmla="*/ 1543050 h 2200275"/>
                <a:gd name="connsiteX12" fmla="*/ 1471587 w 4473417"/>
                <a:gd name="connsiteY12" fmla="*/ 1943100 h 2200275"/>
                <a:gd name="connsiteX13" fmla="*/ 1614462 w 4473417"/>
                <a:gd name="connsiteY13" fmla="*/ 1971675 h 2200275"/>
                <a:gd name="connsiteX14" fmla="*/ 2500287 w 4473417"/>
                <a:gd name="connsiteY14" fmla="*/ 1943100 h 2200275"/>
                <a:gd name="connsiteX15" fmla="*/ 2728887 w 4473417"/>
                <a:gd name="connsiteY15" fmla="*/ 1743075 h 2200275"/>
                <a:gd name="connsiteX16" fmla="*/ 2843187 w 4473417"/>
                <a:gd name="connsiteY16" fmla="*/ 1628775 h 2200275"/>
                <a:gd name="connsiteX17" fmla="*/ 2843187 w 4473417"/>
                <a:gd name="connsiteY17" fmla="*/ 828675 h 2200275"/>
                <a:gd name="connsiteX18" fmla="*/ 2728887 w 4473417"/>
                <a:gd name="connsiteY18" fmla="*/ 714375 h 2200275"/>
                <a:gd name="connsiteX19" fmla="*/ 2528862 w 4473417"/>
                <a:gd name="connsiteY19" fmla="*/ 771525 h 2200275"/>
                <a:gd name="connsiteX20" fmla="*/ 2471712 w 4473417"/>
                <a:gd name="connsiteY20" fmla="*/ 857250 h 2200275"/>
                <a:gd name="connsiteX21" fmla="*/ 2500287 w 4473417"/>
                <a:gd name="connsiteY21" fmla="*/ 1457325 h 2200275"/>
                <a:gd name="connsiteX22" fmla="*/ 2643162 w 4473417"/>
                <a:gd name="connsiteY22" fmla="*/ 1514475 h 2200275"/>
                <a:gd name="connsiteX23" fmla="*/ 2786037 w 4473417"/>
                <a:gd name="connsiteY23" fmla="*/ 1543050 h 2200275"/>
                <a:gd name="connsiteX24" fmla="*/ 2871762 w 4473417"/>
                <a:gd name="connsiteY24" fmla="*/ 1571625 h 2200275"/>
                <a:gd name="connsiteX25" fmla="*/ 3443262 w 4473417"/>
                <a:gd name="connsiteY25" fmla="*/ 1543050 h 2200275"/>
                <a:gd name="connsiteX26" fmla="*/ 3471837 w 4473417"/>
                <a:gd name="connsiteY26" fmla="*/ 1457325 h 2200275"/>
                <a:gd name="connsiteX27" fmla="*/ 3528987 w 4473417"/>
                <a:gd name="connsiteY27" fmla="*/ 1371600 h 2200275"/>
                <a:gd name="connsiteX28" fmla="*/ 3557562 w 4473417"/>
                <a:gd name="connsiteY28" fmla="*/ 1285875 h 2200275"/>
                <a:gd name="connsiteX29" fmla="*/ 3614712 w 4473417"/>
                <a:gd name="connsiteY29" fmla="*/ 1200150 h 2200275"/>
                <a:gd name="connsiteX30" fmla="*/ 3729012 w 4473417"/>
                <a:gd name="connsiteY30" fmla="*/ 942975 h 2200275"/>
                <a:gd name="connsiteX31" fmla="*/ 3757587 w 4473417"/>
                <a:gd name="connsiteY31" fmla="*/ 771525 h 2200275"/>
                <a:gd name="connsiteX32" fmla="*/ 3786162 w 4473417"/>
                <a:gd name="connsiteY32" fmla="*/ 628650 h 2200275"/>
                <a:gd name="connsiteX33" fmla="*/ 3757587 w 4473417"/>
                <a:gd name="connsiteY33" fmla="*/ 142875 h 2200275"/>
                <a:gd name="connsiteX34" fmla="*/ 3586137 w 4473417"/>
                <a:gd name="connsiteY34" fmla="*/ 57150 h 2200275"/>
                <a:gd name="connsiteX35" fmla="*/ 3271812 w 4473417"/>
                <a:gd name="connsiteY35" fmla="*/ 200025 h 2200275"/>
                <a:gd name="connsiteX36" fmla="*/ 3243237 w 4473417"/>
                <a:gd name="connsiteY36" fmla="*/ 285750 h 2200275"/>
                <a:gd name="connsiteX37" fmla="*/ 3271812 w 4473417"/>
                <a:gd name="connsiteY37" fmla="*/ 714375 h 2200275"/>
                <a:gd name="connsiteX38" fmla="*/ 3357537 w 4473417"/>
                <a:gd name="connsiteY38" fmla="*/ 771525 h 2200275"/>
                <a:gd name="connsiteX39" fmla="*/ 4071912 w 4473417"/>
                <a:gd name="connsiteY39" fmla="*/ 742950 h 2200275"/>
                <a:gd name="connsiteX40" fmla="*/ 4243362 w 4473417"/>
                <a:gd name="connsiteY40" fmla="*/ 657225 h 2200275"/>
                <a:gd name="connsiteX41" fmla="*/ 4386237 w 4473417"/>
                <a:gd name="connsiteY41" fmla="*/ 400050 h 2200275"/>
                <a:gd name="connsiteX42" fmla="*/ 4443387 w 4473417"/>
                <a:gd name="connsiteY42" fmla="*/ 314325 h 2200275"/>
                <a:gd name="connsiteX43" fmla="*/ 4471962 w 4473417"/>
                <a:gd name="connsiteY43" fmla="*/ 0 h 2200275"/>
                <a:gd name="connsiteX0" fmla="*/ 0 w 4473417"/>
                <a:gd name="connsiteY0" fmla="*/ 300950 h 2200275"/>
                <a:gd name="connsiteX1" fmla="*/ 200470 w 4473417"/>
                <a:gd name="connsiteY1" fmla="*/ 1263669 h 2200275"/>
                <a:gd name="connsiteX2" fmla="*/ 554398 w 4473417"/>
                <a:gd name="connsiteY2" fmla="*/ 1778862 h 2200275"/>
                <a:gd name="connsiteX3" fmla="*/ 585762 w 4473417"/>
                <a:gd name="connsiteY3" fmla="*/ 2200275 h 2200275"/>
                <a:gd name="connsiteX4" fmla="*/ 1728762 w 4473417"/>
                <a:gd name="connsiteY4" fmla="*/ 2171700 h 2200275"/>
                <a:gd name="connsiteX5" fmla="*/ 1871637 w 4473417"/>
                <a:gd name="connsiteY5" fmla="*/ 2028825 h 2200275"/>
                <a:gd name="connsiteX6" fmla="*/ 1928787 w 4473417"/>
                <a:gd name="connsiteY6" fmla="*/ 1800225 h 2200275"/>
                <a:gd name="connsiteX7" fmla="*/ 1900212 w 4473417"/>
                <a:gd name="connsiteY7" fmla="*/ 1428750 h 2200275"/>
                <a:gd name="connsiteX8" fmla="*/ 1871637 w 4473417"/>
                <a:gd name="connsiteY8" fmla="*/ 1343025 h 2200275"/>
                <a:gd name="connsiteX9" fmla="*/ 1785912 w 4473417"/>
                <a:gd name="connsiteY9" fmla="*/ 1257300 h 2200275"/>
                <a:gd name="connsiteX10" fmla="*/ 1557312 w 4473417"/>
                <a:gd name="connsiteY10" fmla="*/ 1285875 h 2200275"/>
                <a:gd name="connsiteX11" fmla="*/ 1443012 w 4473417"/>
                <a:gd name="connsiteY11" fmla="*/ 1543050 h 2200275"/>
                <a:gd name="connsiteX12" fmla="*/ 1471587 w 4473417"/>
                <a:gd name="connsiteY12" fmla="*/ 1943100 h 2200275"/>
                <a:gd name="connsiteX13" fmla="*/ 1614462 w 4473417"/>
                <a:gd name="connsiteY13" fmla="*/ 1971675 h 2200275"/>
                <a:gd name="connsiteX14" fmla="*/ 2500287 w 4473417"/>
                <a:gd name="connsiteY14" fmla="*/ 1943100 h 2200275"/>
                <a:gd name="connsiteX15" fmla="*/ 2728887 w 4473417"/>
                <a:gd name="connsiteY15" fmla="*/ 1743075 h 2200275"/>
                <a:gd name="connsiteX16" fmla="*/ 2843187 w 4473417"/>
                <a:gd name="connsiteY16" fmla="*/ 1628775 h 2200275"/>
                <a:gd name="connsiteX17" fmla="*/ 2843187 w 4473417"/>
                <a:gd name="connsiteY17" fmla="*/ 828675 h 2200275"/>
                <a:gd name="connsiteX18" fmla="*/ 2728887 w 4473417"/>
                <a:gd name="connsiteY18" fmla="*/ 714375 h 2200275"/>
                <a:gd name="connsiteX19" fmla="*/ 2528862 w 4473417"/>
                <a:gd name="connsiteY19" fmla="*/ 771525 h 2200275"/>
                <a:gd name="connsiteX20" fmla="*/ 2471712 w 4473417"/>
                <a:gd name="connsiteY20" fmla="*/ 857250 h 2200275"/>
                <a:gd name="connsiteX21" fmla="*/ 2500287 w 4473417"/>
                <a:gd name="connsiteY21" fmla="*/ 1457325 h 2200275"/>
                <a:gd name="connsiteX22" fmla="*/ 2643162 w 4473417"/>
                <a:gd name="connsiteY22" fmla="*/ 1514475 h 2200275"/>
                <a:gd name="connsiteX23" fmla="*/ 2786037 w 4473417"/>
                <a:gd name="connsiteY23" fmla="*/ 1543050 h 2200275"/>
                <a:gd name="connsiteX24" fmla="*/ 2871762 w 4473417"/>
                <a:gd name="connsiteY24" fmla="*/ 1571625 h 2200275"/>
                <a:gd name="connsiteX25" fmla="*/ 3443262 w 4473417"/>
                <a:gd name="connsiteY25" fmla="*/ 1543050 h 2200275"/>
                <a:gd name="connsiteX26" fmla="*/ 3471837 w 4473417"/>
                <a:gd name="connsiteY26" fmla="*/ 1457325 h 2200275"/>
                <a:gd name="connsiteX27" fmla="*/ 3528987 w 4473417"/>
                <a:gd name="connsiteY27" fmla="*/ 1371600 h 2200275"/>
                <a:gd name="connsiteX28" fmla="*/ 3557562 w 4473417"/>
                <a:gd name="connsiteY28" fmla="*/ 1285875 h 2200275"/>
                <a:gd name="connsiteX29" fmla="*/ 3614712 w 4473417"/>
                <a:gd name="connsiteY29" fmla="*/ 1200150 h 2200275"/>
                <a:gd name="connsiteX30" fmla="*/ 3729012 w 4473417"/>
                <a:gd name="connsiteY30" fmla="*/ 942975 h 2200275"/>
                <a:gd name="connsiteX31" fmla="*/ 3757587 w 4473417"/>
                <a:gd name="connsiteY31" fmla="*/ 771525 h 2200275"/>
                <a:gd name="connsiteX32" fmla="*/ 3786162 w 4473417"/>
                <a:gd name="connsiteY32" fmla="*/ 628650 h 2200275"/>
                <a:gd name="connsiteX33" fmla="*/ 3757587 w 4473417"/>
                <a:gd name="connsiteY33" fmla="*/ 142875 h 2200275"/>
                <a:gd name="connsiteX34" fmla="*/ 3586137 w 4473417"/>
                <a:gd name="connsiteY34" fmla="*/ 57150 h 2200275"/>
                <a:gd name="connsiteX35" fmla="*/ 3271812 w 4473417"/>
                <a:gd name="connsiteY35" fmla="*/ 200025 h 2200275"/>
                <a:gd name="connsiteX36" fmla="*/ 3243237 w 4473417"/>
                <a:gd name="connsiteY36" fmla="*/ 285750 h 2200275"/>
                <a:gd name="connsiteX37" fmla="*/ 3271812 w 4473417"/>
                <a:gd name="connsiteY37" fmla="*/ 714375 h 2200275"/>
                <a:gd name="connsiteX38" fmla="*/ 3357537 w 4473417"/>
                <a:gd name="connsiteY38" fmla="*/ 771525 h 2200275"/>
                <a:gd name="connsiteX39" fmla="*/ 4071912 w 4473417"/>
                <a:gd name="connsiteY39" fmla="*/ 742950 h 2200275"/>
                <a:gd name="connsiteX40" fmla="*/ 4243362 w 4473417"/>
                <a:gd name="connsiteY40" fmla="*/ 657225 h 2200275"/>
                <a:gd name="connsiteX41" fmla="*/ 4386237 w 4473417"/>
                <a:gd name="connsiteY41" fmla="*/ 400050 h 2200275"/>
                <a:gd name="connsiteX42" fmla="*/ 4443387 w 4473417"/>
                <a:gd name="connsiteY42" fmla="*/ 314325 h 2200275"/>
                <a:gd name="connsiteX43" fmla="*/ 4471962 w 4473417"/>
                <a:gd name="connsiteY43" fmla="*/ 0 h 2200275"/>
                <a:gd name="connsiteX0" fmla="*/ 0 w 4473417"/>
                <a:gd name="connsiteY0" fmla="*/ 300950 h 2200275"/>
                <a:gd name="connsiteX1" fmla="*/ 200470 w 4473417"/>
                <a:gd name="connsiteY1" fmla="*/ 1263669 h 2200275"/>
                <a:gd name="connsiteX2" fmla="*/ 219988 w 4473417"/>
                <a:gd name="connsiteY2" fmla="*/ 1952594 h 2200275"/>
                <a:gd name="connsiteX3" fmla="*/ 585762 w 4473417"/>
                <a:gd name="connsiteY3" fmla="*/ 2200275 h 2200275"/>
                <a:gd name="connsiteX4" fmla="*/ 1728762 w 4473417"/>
                <a:gd name="connsiteY4" fmla="*/ 2171700 h 2200275"/>
                <a:gd name="connsiteX5" fmla="*/ 1871637 w 4473417"/>
                <a:gd name="connsiteY5" fmla="*/ 2028825 h 2200275"/>
                <a:gd name="connsiteX6" fmla="*/ 1928787 w 4473417"/>
                <a:gd name="connsiteY6" fmla="*/ 1800225 h 2200275"/>
                <a:gd name="connsiteX7" fmla="*/ 1900212 w 4473417"/>
                <a:gd name="connsiteY7" fmla="*/ 1428750 h 2200275"/>
                <a:gd name="connsiteX8" fmla="*/ 1871637 w 4473417"/>
                <a:gd name="connsiteY8" fmla="*/ 1343025 h 2200275"/>
                <a:gd name="connsiteX9" fmla="*/ 1785912 w 4473417"/>
                <a:gd name="connsiteY9" fmla="*/ 1257300 h 2200275"/>
                <a:gd name="connsiteX10" fmla="*/ 1557312 w 4473417"/>
                <a:gd name="connsiteY10" fmla="*/ 1285875 h 2200275"/>
                <a:gd name="connsiteX11" fmla="*/ 1443012 w 4473417"/>
                <a:gd name="connsiteY11" fmla="*/ 1543050 h 2200275"/>
                <a:gd name="connsiteX12" fmla="*/ 1471587 w 4473417"/>
                <a:gd name="connsiteY12" fmla="*/ 1943100 h 2200275"/>
                <a:gd name="connsiteX13" fmla="*/ 1614462 w 4473417"/>
                <a:gd name="connsiteY13" fmla="*/ 1971675 h 2200275"/>
                <a:gd name="connsiteX14" fmla="*/ 2500287 w 4473417"/>
                <a:gd name="connsiteY14" fmla="*/ 1943100 h 2200275"/>
                <a:gd name="connsiteX15" fmla="*/ 2728887 w 4473417"/>
                <a:gd name="connsiteY15" fmla="*/ 1743075 h 2200275"/>
                <a:gd name="connsiteX16" fmla="*/ 2843187 w 4473417"/>
                <a:gd name="connsiteY16" fmla="*/ 1628775 h 2200275"/>
                <a:gd name="connsiteX17" fmla="*/ 2843187 w 4473417"/>
                <a:gd name="connsiteY17" fmla="*/ 828675 h 2200275"/>
                <a:gd name="connsiteX18" fmla="*/ 2728887 w 4473417"/>
                <a:gd name="connsiteY18" fmla="*/ 714375 h 2200275"/>
                <a:gd name="connsiteX19" fmla="*/ 2528862 w 4473417"/>
                <a:gd name="connsiteY19" fmla="*/ 771525 h 2200275"/>
                <a:gd name="connsiteX20" fmla="*/ 2471712 w 4473417"/>
                <a:gd name="connsiteY20" fmla="*/ 857250 h 2200275"/>
                <a:gd name="connsiteX21" fmla="*/ 2500287 w 4473417"/>
                <a:gd name="connsiteY21" fmla="*/ 1457325 h 2200275"/>
                <a:gd name="connsiteX22" fmla="*/ 2643162 w 4473417"/>
                <a:gd name="connsiteY22" fmla="*/ 1514475 h 2200275"/>
                <a:gd name="connsiteX23" fmla="*/ 2786037 w 4473417"/>
                <a:gd name="connsiteY23" fmla="*/ 1543050 h 2200275"/>
                <a:gd name="connsiteX24" fmla="*/ 2871762 w 4473417"/>
                <a:gd name="connsiteY24" fmla="*/ 1571625 h 2200275"/>
                <a:gd name="connsiteX25" fmla="*/ 3443262 w 4473417"/>
                <a:gd name="connsiteY25" fmla="*/ 1543050 h 2200275"/>
                <a:gd name="connsiteX26" fmla="*/ 3471837 w 4473417"/>
                <a:gd name="connsiteY26" fmla="*/ 1457325 h 2200275"/>
                <a:gd name="connsiteX27" fmla="*/ 3528987 w 4473417"/>
                <a:gd name="connsiteY27" fmla="*/ 1371600 h 2200275"/>
                <a:gd name="connsiteX28" fmla="*/ 3557562 w 4473417"/>
                <a:gd name="connsiteY28" fmla="*/ 1285875 h 2200275"/>
                <a:gd name="connsiteX29" fmla="*/ 3614712 w 4473417"/>
                <a:gd name="connsiteY29" fmla="*/ 1200150 h 2200275"/>
                <a:gd name="connsiteX30" fmla="*/ 3729012 w 4473417"/>
                <a:gd name="connsiteY30" fmla="*/ 942975 h 2200275"/>
                <a:gd name="connsiteX31" fmla="*/ 3757587 w 4473417"/>
                <a:gd name="connsiteY31" fmla="*/ 771525 h 2200275"/>
                <a:gd name="connsiteX32" fmla="*/ 3786162 w 4473417"/>
                <a:gd name="connsiteY32" fmla="*/ 628650 h 2200275"/>
                <a:gd name="connsiteX33" fmla="*/ 3757587 w 4473417"/>
                <a:gd name="connsiteY33" fmla="*/ 142875 h 2200275"/>
                <a:gd name="connsiteX34" fmla="*/ 3586137 w 4473417"/>
                <a:gd name="connsiteY34" fmla="*/ 57150 h 2200275"/>
                <a:gd name="connsiteX35" fmla="*/ 3271812 w 4473417"/>
                <a:gd name="connsiteY35" fmla="*/ 200025 h 2200275"/>
                <a:gd name="connsiteX36" fmla="*/ 3243237 w 4473417"/>
                <a:gd name="connsiteY36" fmla="*/ 285750 h 2200275"/>
                <a:gd name="connsiteX37" fmla="*/ 3271812 w 4473417"/>
                <a:gd name="connsiteY37" fmla="*/ 714375 h 2200275"/>
                <a:gd name="connsiteX38" fmla="*/ 3357537 w 4473417"/>
                <a:gd name="connsiteY38" fmla="*/ 771525 h 2200275"/>
                <a:gd name="connsiteX39" fmla="*/ 4071912 w 4473417"/>
                <a:gd name="connsiteY39" fmla="*/ 742950 h 2200275"/>
                <a:gd name="connsiteX40" fmla="*/ 4243362 w 4473417"/>
                <a:gd name="connsiteY40" fmla="*/ 657225 h 2200275"/>
                <a:gd name="connsiteX41" fmla="*/ 4386237 w 4473417"/>
                <a:gd name="connsiteY41" fmla="*/ 400050 h 2200275"/>
                <a:gd name="connsiteX42" fmla="*/ 4443387 w 4473417"/>
                <a:gd name="connsiteY42" fmla="*/ 314325 h 2200275"/>
                <a:gd name="connsiteX43" fmla="*/ 4471962 w 4473417"/>
                <a:gd name="connsiteY43" fmla="*/ 0 h 2200275"/>
                <a:gd name="connsiteX0" fmla="*/ 0 w 4473417"/>
                <a:gd name="connsiteY0" fmla="*/ 300950 h 2172525"/>
                <a:gd name="connsiteX1" fmla="*/ 200470 w 4473417"/>
                <a:gd name="connsiteY1" fmla="*/ 1263669 h 2172525"/>
                <a:gd name="connsiteX2" fmla="*/ 219988 w 4473417"/>
                <a:gd name="connsiteY2" fmla="*/ 1952594 h 2172525"/>
                <a:gd name="connsiteX3" fmla="*/ 601798 w 4473417"/>
                <a:gd name="connsiteY3" fmla="*/ 2093576 h 2172525"/>
                <a:gd name="connsiteX4" fmla="*/ 1728762 w 4473417"/>
                <a:gd name="connsiteY4" fmla="*/ 2171700 h 2172525"/>
                <a:gd name="connsiteX5" fmla="*/ 1871637 w 4473417"/>
                <a:gd name="connsiteY5" fmla="*/ 2028825 h 2172525"/>
                <a:gd name="connsiteX6" fmla="*/ 1928787 w 4473417"/>
                <a:gd name="connsiteY6" fmla="*/ 1800225 h 2172525"/>
                <a:gd name="connsiteX7" fmla="*/ 1900212 w 4473417"/>
                <a:gd name="connsiteY7" fmla="*/ 1428750 h 2172525"/>
                <a:gd name="connsiteX8" fmla="*/ 1871637 w 4473417"/>
                <a:gd name="connsiteY8" fmla="*/ 1343025 h 2172525"/>
                <a:gd name="connsiteX9" fmla="*/ 1785912 w 4473417"/>
                <a:gd name="connsiteY9" fmla="*/ 1257300 h 2172525"/>
                <a:gd name="connsiteX10" fmla="*/ 1557312 w 4473417"/>
                <a:gd name="connsiteY10" fmla="*/ 1285875 h 2172525"/>
                <a:gd name="connsiteX11" fmla="*/ 1443012 w 4473417"/>
                <a:gd name="connsiteY11" fmla="*/ 1543050 h 2172525"/>
                <a:gd name="connsiteX12" fmla="*/ 1471587 w 4473417"/>
                <a:gd name="connsiteY12" fmla="*/ 1943100 h 2172525"/>
                <a:gd name="connsiteX13" fmla="*/ 1614462 w 4473417"/>
                <a:gd name="connsiteY13" fmla="*/ 1971675 h 2172525"/>
                <a:gd name="connsiteX14" fmla="*/ 2500287 w 4473417"/>
                <a:gd name="connsiteY14" fmla="*/ 1943100 h 2172525"/>
                <a:gd name="connsiteX15" fmla="*/ 2728887 w 4473417"/>
                <a:gd name="connsiteY15" fmla="*/ 1743075 h 2172525"/>
                <a:gd name="connsiteX16" fmla="*/ 2843187 w 4473417"/>
                <a:gd name="connsiteY16" fmla="*/ 1628775 h 2172525"/>
                <a:gd name="connsiteX17" fmla="*/ 2843187 w 4473417"/>
                <a:gd name="connsiteY17" fmla="*/ 828675 h 2172525"/>
                <a:gd name="connsiteX18" fmla="*/ 2728887 w 4473417"/>
                <a:gd name="connsiteY18" fmla="*/ 714375 h 2172525"/>
                <a:gd name="connsiteX19" fmla="*/ 2528862 w 4473417"/>
                <a:gd name="connsiteY19" fmla="*/ 771525 h 2172525"/>
                <a:gd name="connsiteX20" fmla="*/ 2471712 w 4473417"/>
                <a:gd name="connsiteY20" fmla="*/ 857250 h 2172525"/>
                <a:gd name="connsiteX21" fmla="*/ 2500287 w 4473417"/>
                <a:gd name="connsiteY21" fmla="*/ 1457325 h 2172525"/>
                <a:gd name="connsiteX22" fmla="*/ 2643162 w 4473417"/>
                <a:gd name="connsiteY22" fmla="*/ 1514475 h 2172525"/>
                <a:gd name="connsiteX23" fmla="*/ 2786037 w 4473417"/>
                <a:gd name="connsiteY23" fmla="*/ 1543050 h 2172525"/>
                <a:gd name="connsiteX24" fmla="*/ 2871762 w 4473417"/>
                <a:gd name="connsiteY24" fmla="*/ 1571625 h 2172525"/>
                <a:gd name="connsiteX25" fmla="*/ 3443262 w 4473417"/>
                <a:gd name="connsiteY25" fmla="*/ 1543050 h 2172525"/>
                <a:gd name="connsiteX26" fmla="*/ 3471837 w 4473417"/>
                <a:gd name="connsiteY26" fmla="*/ 1457325 h 2172525"/>
                <a:gd name="connsiteX27" fmla="*/ 3528987 w 4473417"/>
                <a:gd name="connsiteY27" fmla="*/ 1371600 h 2172525"/>
                <a:gd name="connsiteX28" fmla="*/ 3557562 w 4473417"/>
                <a:gd name="connsiteY28" fmla="*/ 1285875 h 2172525"/>
                <a:gd name="connsiteX29" fmla="*/ 3614712 w 4473417"/>
                <a:gd name="connsiteY29" fmla="*/ 1200150 h 2172525"/>
                <a:gd name="connsiteX30" fmla="*/ 3729012 w 4473417"/>
                <a:gd name="connsiteY30" fmla="*/ 942975 h 2172525"/>
                <a:gd name="connsiteX31" fmla="*/ 3757587 w 4473417"/>
                <a:gd name="connsiteY31" fmla="*/ 771525 h 2172525"/>
                <a:gd name="connsiteX32" fmla="*/ 3786162 w 4473417"/>
                <a:gd name="connsiteY32" fmla="*/ 628650 h 2172525"/>
                <a:gd name="connsiteX33" fmla="*/ 3757587 w 4473417"/>
                <a:gd name="connsiteY33" fmla="*/ 142875 h 2172525"/>
                <a:gd name="connsiteX34" fmla="*/ 3586137 w 4473417"/>
                <a:gd name="connsiteY34" fmla="*/ 57150 h 2172525"/>
                <a:gd name="connsiteX35" fmla="*/ 3271812 w 4473417"/>
                <a:gd name="connsiteY35" fmla="*/ 200025 h 2172525"/>
                <a:gd name="connsiteX36" fmla="*/ 3243237 w 4473417"/>
                <a:gd name="connsiteY36" fmla="*/ 285750 h 2172525"/>
                <a:gd name="connsiteX37" fmla="*/ 3271812 w 4473417"/>
                <a:gd name="connsiteY37" fmla="*/ 714375 h 2172525"/>
                <a:gd name="connsiteX38" fmla="*/ 3357537 w 4473417"/>
                <a:gd name="connsiteY38" fmla="*/ 771525 h 2172525"/>
                <a:gd name="connsiteX39" fmla="*/ 4071912 w 4473417"/>
                <a:gd name="connsiteY39" fmla="*/ 742950 h 2172525"/>
                <a:gd name="connsiteX40" fmla="*/ 4243362 w 4473417"/>
                <a:gd name="connsiteY40" fmla="*/ 657225 h 2172525"/>
                <a:gd name="connsiteX41" fmla="*/ 4386237 w 4473417"/>
                <a:gd name="connsiteY41" fmla="*/ 400050 h 2172525"/>
                <a:gd name="connsiteX42" fmla="*/ 4443387 w 4473417"/>
                <a:gd name="connsiteY42" fmla="*/ 314325 h 2172525"/>
                <a:gd name="connsiteX43" fmla="*/ 4471962 w 4473417"/>
                <a:gd name="connsiteY43" fmla="*/ 0 h 2172525"/>
                <a:gd name="connsiteX0" fmla="*/ 0 w 4473417"/>
                <a:gd name="connsiteY0" fmla="*/ 300950 h 2175375"/>
                <a:gd name="connsiteX1" fmla="*/ 200470 w 4473417"/>
                <a:gd name="connsiteY1" fmla="*/ 1263669 h 2175375"/>
                <a:gd name="connsiteX2" fmla="*/ 219988 w 4473417"/>
                <a:gd name="connsiteY2" fmla="*/ 1952594 h 2175375"/>
                <a:gd name="connsiteX3" fmla="*/ 601798 w 4473417"/>
                <a:gd name="connsiteY3" fmla="*/ 2093576 h 2175375"/>
                <a:gd name="connsiteX4" fmla="*/ 1728762 w 4473417"/>
                <a:gd name="connsiteY4" fmla="*/ 2171700 h 2175375"/>
                <a:gd name="connsiteX5" fmla="*/ 2008336 w 4473417"/>
                <a:gd name="connsiteY5" fmla="*/ 1942464 h 2175375"/>
                <a:gd name="connsiteX6" fmla="*/ 1928787 w 4473417"/>
                <a:gd name="connsiteY6" fmla="*/ 1800225 h 2175375"/>
                <a:gd name="connsiteX7" fmla="*/ 1900212 w 4473417"/>
                <a:gd name="connsiteY7" fmla="*/ 1428750 h 2175375"/>
                <a:gd name="connsiteX8" fmla="*/ 1871637 w 4473417"/>
                <a:gd name="connsiteY8" fmla="*/ 1343025 h 2175375"/>
                <a:gd name="connsiteX9" fmla="*/ 1785912 w 4473417"/>
                <a:gd name="connsiteY9" fmla="*/ 1257300 h 2175375"/>
                <a:gd name="connsiteX10" fmla="*/ 1557312 w 4473417"/>
                <a:gd name="connsiteY10" fmla="*/ 1285875 h 2175375"/>
                <a:gd name="connsiteX11" fmla="*/ 1443012 w 4473417"/>
                <a:gd name="connsiteY11" fmla="*/ 1543050 h 2175375"/>
                <a:gd name="connsiteX12" fmla="*/ 1471587 w 4473417"/>
                <a:gd name="connsiteY12" fmla="*/ 1943100 h 2175375"/>
                <a:gd name="connsiteX13" fmla="*/ 1614462 w 4473417"/>
                <a:gd name="connsiteY13" fmla="*/ 1971675 h 2175375"/>
                <a:gd name="connsiteX14" fmla="*/ 2500287 w 4473417"/>
                <a:gd name="connsiteY14" fmla="*/ 1943100 h 2175375"/>
                <a:gd name="connsiteX15" fmla="*/ 2728887 w 4473417"/>
                <a:gd name="connsiteY15" fmla="*/ 1743075 h 2175375"/>
                <a:gd name="connsiteX16" fmla="*/ 2843187 w 4473417"/>
                <a:gd name="connsiteY16" fmla="*/ 1628775 h 2175375"/>
                <a:gd name="connsiteX17" fmla="*/ 2843187 w 4473417"/>
                <a:gd name="connsiteY17" fmla="*/ 828675 h 2175375"/>
                <a:gd name="connsiteX18" fmla="*/ 2728887 w 4473417"/>
                <a:gd name="connsiteY18" fmla="*/ 714375 h 2175375"/>
                <a:gd name="connsiteX19" fmla="*/ 2528862 w 4473417"/>
                <a:gd name="connsiteY19" fmla="*/ 771525 h 2175375"/>
                <a:gd name="connsiteX20" fmla="*/ 2471712 w 4473417"/>
                <a:gd name="connsiteY20" fmla="*/ 857250 h 2175375"/>
                <a:gd name="connsiteX21" fmla="*/ 2500287 w 4473417"/>
                <a:gd name="connsiteY21" fmla="*/ 1457325 h 2175375"/>
                <a:gd name="connsiteX22" fmla="*/ 2643162 w 4473417"/>
                <a:gd name="connsiteY22" fmla="*/ 1514475 h 2175375"/>
                <a:gd name="connsiteX23" fmla="*/ 2786037 w 4473417"/>
                <a:gd name="connsiteY23" fmla="*/ 1543050 h 2175375"/>
                <a:gd name="connsiteX24" fmla="*/ 2871762 w 4473417"/>
                <a:gd name="connsiteY24" fmla="*/ 1571625 h 2175375"/>
                <a:gd name="connsiteX25" fmla="*/ 3443262 w 4473417"/>
                <a:gd name="connsiteY25" fmla="*/ 1543050 h 2175375"/>
                <a:gd name="connsiteX26" fmla="*/ 3471837 w 4473417"/>
                <a:gd name="connsiteY26" fmla="*/ 1457325 h 2175375"/>
                <a:gd name="connsiteX27" fmla="*/ 3528987 w 4473417"/>
                <a:gd name="connsiteY27" fmla="*/ 1371600 h 2175375"/>
                <a:gd name="connsiteX28" fmla="*/ 3557562 w 4473417"/>
                <a:gd name="connsiteY28" fmla="*/ 1285875 h 2175375"/>
                <a:gd name="connsiteX29" fmla="*/ 3614712 w 4473417"/>
                <a:gd name="connsiteY29" fmla="*/ 1200150 h 2175375"/>
                <a:gd name="connsiteX30" fmla="*/ 3729012 w 4473417"/>
                <a:gd name="connsiteY30" fmla="*/ 942975 h 2175375"/>
                <a:gd name="connsiteX31" fmla="*/ 3757587 w 4473417"/>
                <a:gd name="connsiteY31" fmla="*/ 771525 h 2175375"/>
                <a:gd name="connsiteX32" fmla="*/ 3786162 w 4473417"/>
                <a:gd name="connsiteY32" fmla="*/ 628650 h 2175375"/>
                <a:gd name="connsiteX33" fmla="*/ 3757587 w 4473417"/>
                <a:gd name="connsiteY33" fmla="*/ 142875 h 2175375"/>
                <a:gd name="connsiteX34" fmla="*/ 3586137 w 4473417"/>
                <a:gd name="connsiteY34" fmla="*/ 57150 h 2175375"/>
                <a:gd name="connsiteX35" fmla="*/ 3271812 w 4473417"/>
                <a:gd name="connsiteY35" fmla="*/ 200025 h 2175375"/>
                <a:gd name="connsiteX36" fmla="*/ 3243237 w 4473417"/>
                <a:gd name="connsiteY36" fmla="*/ 285750 h 2175375"/>
                <a:gd name="connsiteX37" fmla="*/ 3271812 w 4473417"/>
                <a:gd name="connsiteY37" fmla="*/ 714375 h 2175375"/>
                <a:gd name="connsiteX38" fmla="*/ 3357537 w 4473417"/>
                <a:gd name="connsiteY38" fmla="*/ 771525 h 2175375"/>
                <a:gd name="connsiteX39" fmla="*/ 4071912 w 4473417"/>
                <a:gd name="connsiteY39" fmla="*/ 742950 h 2175375"/>
                <a:gd name="connsiteX40" fmla="*/ 4243362 w 4473417"/>
                <a:gd name="connsiteY40" fmla="*/ 657225 h 2175375"/>
                <a:gd name="connsiteX41" fmla="*/ 4386237 w 4473417"/>
                <a:gd name="connsiteY41" fmla="*/ 400050 h 2175375"/>
                <a:gd name="connsiteX42" fmla="*/ 4443387 w 4473417"/>
                <a:gd name="connsiteY42" fmla="*/ 314325 h 2175375"/>
                <a:gd name="connsiteX43" fmla="*/ 4471962 w 4473417"/>
                <a:gd name="connsiteY43" fmla="*/ 0 h 2175375"/>
                <a:gd name="connsiteX0" fmla="*/ 0 w 4473417"/>
                <a:gd name="connsiteY0" fmla="*/ 300950 h 2175375"/>
                <a:gd name="connsiteX1" fmla="*/ 200470 w 4473417"/>
                <a:gd name="connsiteY1" fmla="*/ 1263669 h 2175375"/>
                <a:gd name="connsiteX2" fmla="*/ 219988 w 4473417"/>
                <a:gd name="connsiteY2" fmla="*/ 1952594 h 2175375"/>
                <a:gd name="connsiteX3" fmla="*/ 601798 w 4473417"/>
                <a:gd name="connsiteY3" fmla="*/ 2093576 h 2175375"/>
                <a:gd name="connsiteX4" fmla="*/ 1728762 w 4473417"/>
                <a:gd name="connsiteY4" fmla="*/ 2171700 h 2175375"/>
                <a:gd name="connsiteX5" fmla="*/ 2008336 w 4473417"/>
                <a:gd name="connsiteY5" fmla="*/ 1942464 h 2175375"/>
                <a:gd name="connsiteX6" fmla="*/ 2043161 w 4473417"/>
                <a:gd name="connsiteY6" fmla="*/ 1770878 h 2175375"/>
                <a:gd name="connsiteX7" fmla="*/ 1900212 w 4473417"/>
                <a:gd name="connsiteY7" fmla="*/ 1428750 h 2175375"/>
                <a:gd name="connsiteX8" fmla="*/ 1871637 w 4473417"/>
                <a:gd name="connsiteY8" fmla="*/ 1343025 h 2175375"/>
                <a:gd name="connsiteX9" fmla="*/ 1785912 w 4473417"/>
                <a:gd name="connsiteY9" fmla="*/ 1257300 h 2175375"/>
                <a:gd name="connsiteX10" fmla="*/ 1557312 w 4473417"/>
                <a:gd name="connsiteY10" fmla="*/ 1285875 h 2175375"/>
                <a:gd name="connsiteX11" fmla="*/ 1443012 w 4473417"/>
                <a:gd name="connsiteY11" fmla="*/ 1543050 h 2175375"/>
                <a:gd name="connsiteX12" fmla="*/ 1471587 w 4473417"/>
                <a:gd name="connsiteY12" fmla="*/ 1943100 h 2175375"/>
                <a:gd name="connsiteX13" fmla="*/ 1614462 w 4473417"/>
                <a:gd name="connsiteY13" fmla="*/ 1971675 h 2175375"/>
                <a:gd name="connsiteX14" fmla="*/ 2500287 w 4473417"/>
                <a:gd name="connsiteY14" fmla="*/ 1943100 h 2175375"/>
                <a:gd name="connsiteX15" fmla="*/ 2728887 w 4473417"/>
                <a:gd name="connsiteY15" fmla="*/ 1743075 h 2175375"/>
                <a:gd name="connsiteX16" fmla="*/ 2843187 w 4473417"/>
                <a:gd name="connsiteY16" fmla="*/ 1628775 h 2175375"/>
                <a:gd name="connsiteX17" fmla="*/ 2843187 w 4473417"/>
                <a:gd name="connsiteY17" fmla="*/ 828675 h 2175375"/>
                <a:gd name="connsiteX18" fmla="*/ 2728887 w 4473417"/>
                <a:gd name="connsiteY18" fmla="*/ 714375 h 2175375"/>
                <a:gd name="connsiteX19" fmla="*/ 2528862 w 4473417"/>
                <a:gd name="connsiteY19" fmla="*/ 771525 h 2175375"/>
                <a:gd name="connsiteX20" fmla="*/ 2471712 w 4473417"/>
                <a:gd name="connsiteY20" fmla="*/ 857250 h 2175375"/>
                <a:gd name="connsiteX21" fmla="*/ 2500287 w 4473417"/>
                <a:gd name="connsiteY21" fmla="*/ 1457325 h 2175375"/>
                <a:gd name="connsiteX22" fmla="*/ 2643162 w 4473417"/>
                <a:gd name="connsiteY22" fmla="*/ 1514475 h 2175375"/>
                <a:gd name="connsiteX23" fmla="*/ 2786037 w 4473417"/>
                <a:gd name="connsiteY23" fmla="*/ 1543050 h 2175375"/>
                <a:gd name="connsiteX24" fmla="*/ 2871762 w 4473417"/>
                <a:gd name="connsiteY24" fmla="*/ 1571625 h 2175375"/>
                <a:gd name="connsiteX25" fmla="*/ 3443262 w 4473417"/>
                <a:gd name="connsiteY25" fmla="*/ 1543050 h 2175375"/>
                <a:gd name="connsiteX26" fmla="*/ 3471837 w 4473417"/>
                <a:gd name="connsiteY26" fmla="*/ 1457325 h 2175375"/>
                <a:gd name="connsiteX27" fmla="*/ 3528987 w 4473417"/>
                <a:gd name="connsiteY27" fmla="*/ 1371600 h 2175375"/>
                <a:gd name="connsiteX28" fmla="*/ 3557562 w 4473417"/>
                <a:gd name="connsiteY28" fmla="*/ 1285875 h 2175375"/>
                <a:gd name="connsiteX29" fmla="*/ 3614712 w 4473417"/>
                <a:gd name="connsiteY29" fmla="*/ 1200150 h 2175375"/>
                <a:gd name="connsiteX30" fmla="*/ 3729012 w 4473417"/>
                <a:gd name="connsiteY30" fmla="*/ 942975 h 2175375"/>
                <a:gd name="connsiteX31" fmla="*/ 3757587 w 4473417"/>
                <a:gd name="connsiteY31" fmla="*/ 771525 h 2175375"/>
                <a:gd name="connsiteX32" fmla="*/ 3786162 w 4473417"/>
                <a:gd name="connsiteY32" fmla="*/ 628650 h 2175375"/>
                <a:gd name="connsiteX33" fmla="*/ 3757587 w 4473417"/>
                <a:gd name="connsiteY33" fmla="*/ 142875 h 2175375"/>
                <a:gd name="connsiteX34" fmla="*/ 3586137 w 4473417"/>
                <a:gd name="connsiteY34" fmla="*/ 57150 h 2175375"/>
                <a:gd name="connsiteX35" fmla="*/ 3271812 w 4473417"/>
                <a:gd name="connsiteY35" fmla="*/ 200025 h 2175375"/>
                <a:gd name="connsiteX36" fmla="*/ 3243237 w 4473417"/>
                <a:gd name="connsiteY36" fmla="*/ 285750 h 2175375"/>
                <a:gd name="connsiteX37" fmla="*/ 3271812 w 4473417"/>
                <a:gd name="connsiteY37" fmla="*/ 714375 h 2175375"/>
                <a:gd name="connsiteX38" fmla="*/ 3357537 w 4473417"/>
                <a:gd name="connsiteY38" fmla="*/ 771525 h 2175375"/>
                <a:gd name="connsiteX39" fmla="*/ 4071912 w 4473417"/>
                <a:gd name="connsiteY39" fmla="*/ 742950 h 2175375"/>
                <a:gd name="connsiteX40" fmla="*/ 4243362 w 4473417"/>
                <a:gd name="connsiteY40" fmla="*/ 657225 h 2175375"/>
                <a:gd name="connsiteX41" fmla="*/ 4386237 w 4473417"/>
                <a:gd name="connsiteY41" fmla="*/ 400050 h 2175375"/>
                <a:gd name="connsiteX42" fmla="*/ 4443387 w 4473417"/>
                <a:gd name="connsiteY42" fmla="*/ 314325 h 2175375"/>
                <a:gd name="connsiteX43" fmla="*/ 4471962 w 4473417"/>
                <a:gd name="connsiteY43" fmla="*/ 0 h 21753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</a:cxnLst>
              <a:rect l="l" t="t" r="r" b="b"/>
              <a:pathLst>
                <a:path w="4473417" h="2175375">
                  <a:moveTo>
                    <a:pt x="0" y="300950"/>
                  </a:moveTo>
                  <a:cubicBezTo>
                    <a:pt x="28575" y="358100"/>
                    <a:pt x="163805" y="988395"/>
                    <a:pt x="200470" y="1263669"/>
                  </a:cubicBezTo>
                  <a:cubicBezTo>
                    <a:pt x="237135" y="1538943"/>
                    <a:pt x="153100" y="1814276"/>
                    <a:pt x="219988" y="1952594"/>
                  </a:cubicBezTo>
                  <a:cubicBezTo>
                    <a:pt x="286876" y="2090912"/>
                    <a:pt x="563776" y="2086663"/>
                    <a:pt x="601798" y="2093576"/>
                  </a:cubicBezTo>
                  <a:cubicBezTo>
                    <a:pt x="982798" y="2084051"/>
                    <a:pt x="1494339" y="2196885"/>
                    <a:pt x="1728762" y="2171700"/>
                  </a:cubicBezTo>
                  <a:cubicBezTo>
                    <a:pt x="1963185" y="2146515"/>
                    <a:pt x="1955936" y="2009267"/>
                    <a:pt x="2008336" y="1942464"/>
                  </a:cubicBezTo>
                  <a:cubicBezTo>
                    <a:pt x="2060736" y="1875661"/>
                    <a:pt x="2061182" y="1856497"/>
                    <a:pt x="2043161" y="1770878"/>
                  </a:cubicBezTo>
                  <a:cubicBezTo>
                    <a:pt x="2025140" y="1685259"/>
                    <a:pt x="1928799" y="1500059"/>
                    <a:pt x="1900212" y="1428750"/>
                  </a:cubicBezTo>
                  <a:cubicBezTo>
                    <a:pt x="1871625" y="1357441"/>
                    <a:pt x="1888345" y="1368087"/>
                    <a:pt x="1871637" y="1343025"/>
                  </a:cubicBezTo>
                  <a:cubicBezTo>
                    <a:pt x="1849221" y="1309401"/>
                    <a:pt x="1814487" y="1285875"/>
                    <a:pt x="1785912" y="1257300"/>
                  </a:cubicBezTo>
                  <a:cubicBezTo>
                    <a:pt x="1709712" y="1266825"/>
                    <a:pt x="1624728" y="1249103"/>
                    <a:pt x="1557312" y="1285875"/>
                  </a:cubicBezTo>
                  <a:cubicBezTo>
                    <a:pt x="1485762" y="1324902"/>
                    <a:pt x="1460746" y="1472113"/>
                    <a:pt x="1443012" y="1543050"/>
                  </a:cubicBezTo>
                  <a:cubicBezTo>
                    <a:pt x="1452537" y="1676400"/>
                    <a:pt x="1421936" y="1818972"/>
                    <a:pt x="1471587" y="1943100"/>
                  </a:cubicBezTo>
                  <a:cubicBezTo>
                    <a:pt x="1489625" y="1988194"/>
                    <a:pt x="1565894" y="1971675"/>
                    <a:pt x="1614462" y="1971675"/>
                  </a:cubicBezTo>
                  <a:cubicBezTo>
                    <a:pt x="1909891" y="1971675"/>
                    <a:pt x="2205012" y="1952625"/>
                    <a:pt x="2500287" y="1943100"/>
                  </a:cubicBezTo>
                  <a:cubicBezTo>
                    <a:pt x="2721599" y="1721788"/>
                    <a:pt x="2414912" y="2022164"/>
                    <a:pt x="2728887" y="1743075"/>
                  </a:cubicBezTo>
                  <a:cubicBezTo>
                    <a:pt x="2769159" y="1707278"/>
                    <a:pt x="2805087" y="1666875"/>
                    <a:pt x="2843187" y="1628775"/>
                  </a:cubicBezTo>
                  <a:cubicBezTo>
                    <a:pt x="2944689" y="1324270"/>
                    <a:pt x="2892235" y="1515341"/>
                    <a:pt x="2843187" y="828675"/>
                  </a:cubicBezTo>
                  <a:cubicBezTo>
                    <a:pt x="2835753" y="724597"/>
                    <a:pt x="2812521" y="742253"/>
                    <a:pt x="2728887" y="714375"/>
                  </a:cubicBezTo>
                  <a:cubicBezTo>
                    <a:pt x="2662212" y="733425"/>
                    <a:pt x="2589479" y="737849"/>
                    <a:pt x="2528862" y="771525"/>
                  </a:cubicBezTo>
                  <a:cubicBezTo>
                    <a:pt x="2498841" y="788203"/>
                    <a:pt x="2473142" y="822937"/>
                    <a:pt x="2471712" y="857250"/>
                  </a:cubicBezTo>
                  <a:cubicBezTo>
                    <a:pt x="2463375" y="1057328"/>
                    <a:pt x="2449739" y="1263558"/>
                    <a:pt x="2500287" y="1457325"/>
                  </a:cubicBezTo>
                  <a:cubicBezTo>
                    <a:pt x="2513235" y="1506958"/>
                    <a:pt x="2594032" y="1499736"/>
                    <a:pt x="2643162" y="1514475"/>
                  </a:cubicBezTo>
                  <a:cubicBezTo>
                    <a:pt x="2689682" y="1528431"/>
                    <a:pt x="2738919" y="1531270"/>
                    <a:pt x="2786037" y="1543050"/>
                  </a:cubicBezTo>
                  <a:cubicBezTo>
                    <a:pt x="2815258" y="1550355"/>
                    <a:pt x="2843187" y="1562100"/>
                    <a:pt x="2871762" y="1571625"/>
                  </a:cubicBezTo>
                  <a:cubicBezTo>
                    <a:pt x="3062262" y="1562100"/>
                    <a:pt x="3255893" y="1578739"/>
                    <a:pt x="3443262" y="1543050"/>
                  </a:cubicBezTo>
                  <a:cubicBezTo>
                    <a:pt x="3472851" y="1537414"/>
                    <a:pt x="3458367" y="1484266"/>
                    <a:pt x="3471837" y="1457325"/>
                  </a:cubicBezTo>
                  <a:cubicBezTo>
                    <a:pt x="3487196" y="1426608"/>
                    <a:pt x="3513628" y="1402317"/>
                    <a:pt x="3528987" y="1371600"/>
                  </a:cubicBezTo>
                  <a:cubicBezTo>
                    <a:pt x="3542457" y="1344659"/>
                    <a:pt x="3544092" y="1312816"/>
                    <a:pt x="3557562" y="1285875"/>
                  </a:cubicBezTo>
                  <a:cubicBezTo>
                    <a:pt x="3572921" y="1255158"/>
                    <a:pt x="3597673" y="1229968"/>
                    <a:pt x="3614712" y="1200150"/>
                  </a:cubicBezTo>
                  <a:cubicBezTo>
                    <a:pt x="3668105" y="1106713"/>
                    <a:pt x="3688189" y="1045034"/>
                    <a:pt x="3729012" y="942975"/>
                  </a:cubicBezTo>
                  <a:cubicBezTo>
                    <a:pt x="3738537" y="885825"/>
                    <a:pt x="3747223" y="828529"/>
                    <a:pt x="3757587" y="771525"/>
                  </a:cubicBezTo>
                  <a:cubicBezTo>
                    <a:pt x="3766275" y="723740"/>
                    <a:pt x="3786162" y="677218"/>
                    <a:pt x="3786162" y="628650"/>
                  </a:cubicBezTo>
                  <a:cubicBezTo>
                    <a:pt x="3786162" y="466445"/>
                    <a:pt x="3791003" y="301601"/>
                    <a:pt x="3757587" y="142875"/>
                  </a:cubicBezTo>
                  <a:cubicBezTo>
                    <a:pt x="3749226" y="103159"/>
                    <a:pt x="3614609" y="66641"/>
                    <a:pt x="3586137" y="57150"/>
                  </a:cubicBezTo>
                  <a:cubicBezTo>
                    <a:pt x="3364773" y="84821"/>
                    <a:pt x="3369818" y="28515"/>
                    <a:pt x="3271812" y="200025"/>
                  </a:cubicBezTo>
                  <a:cubicBezTo>
                    <a:pt x="3256868" y="226177"/>
                    <a:pt x="3252762" y="257175"/>
                    <a:pt x="3243237" y="285750"/>
                  </a:cubicBezTo>
                  <a:cubicBezTo>
                    <a:pt x="3252762" y="428625"/>
                    <a:pt x="3239015" y="574989"/>
                    <a:pt x="3271812" y="714375"/>
                  </a:cubicBezTo>
                  <a:cubicBezTo>
                    <a:pt x="3279678" y="747805"/>
                    <a:pt x="3323216" y="770299"/>
                    <a:pt x="3357537" y="771525"/>
                  </a:cubicBezTo>
                  <a:lnTo>
                    <a:pt x="4071912" y="742950"/>
                  </a:lnTo>
                  <a:cubicBezTo>
                    <a:pt x="4131918" y="722948"/>
                    <a:pt x="4199047" y="708926"/>
                    <a:pt x="4243362" y="657225"/>
                  </a:cubicBezTo>
                  <a:cubicBezTo>
                    <a:pt x="4304553" y="585835"/>
                    <a:pt x="4339874" y="481185"/>
                    <a:pt x="4386237" y="400050"/>
                  </a:cubicBezTo>
                  <a:cubicBezTo>
                    <a:pt x="4403276" y="370232"/>
                    <a:pt x="4424337" y="342900"/>
                    <a:pt x="4443387" y="314325"/>
                  </a:cubicBezTo>
                  <a:cubicBezTo>
                    <a:pt x="4483170" y="115410"/>
                    <a:pt x="4471962" y="220018"/>
                    <a:pt x="4471962" y="0"/>
                  </a:cubicBezTo>
                </a:path>
              </a:pathLst>
            </a:custGeom>
            <a:noFill/>
            <a:ln w="22225">
              <a:solidFill>
                <a:srgbClr val="EED301"/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" name="文本框 7"/>
            <p:cNvSpPr txBox="1"/>
            <p:nvPr/>
          </p:nvSpPr>
          <p:spPr>
            <a:xfrm>
              <a:off x="4295508" y="3603858"/>
              <a:ext cx="3270900" cy="85032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6000" b="1" dirty="0">
                  <a:solidFill>
                    <a:schemeClr val="bg1"/>
                  </a:solidFill>
                  <a:latin typeface="书体坊赵九江钢笔楷书" panose="03000509000000000000" pitchFamily="65" charset="-122"/>
                  <a:ea typeface="书体坊赵九江钢笔楷书" panose="03000509000000000000" pitchFamily="65" charset="-122"/>
                </a:rPr>
                <a:t>宇宙的边疆</a:t>
              </a:r>
            </a:p>
          </p:txBody>
        </p:sp>
      </p:grpSp>
      <p:sp>
        <p:nvSpPr>
          <p:cNvPr id="318" name="六角星 201"/>
          <p:cNvSpPr/>
          <p:nvPr/>
        </p:nvSpPr>
        <p:spPr>
          <a:xfrm flipH="1">
            <a:off x="4228928" y="1944478"/>
            <a:ext cx="70406" cy="66757"/>
          </a:xfrm>
          <a:custGeom>
            <a:avLst/>
            <a:gdLst>
              <a:gd name="connsiteX0" fmla="*/ 0 w 1682332"/>
              <a:gd name="connsiteY0" fmla="*/ 492919 h 1971675"/>
              <a:gd name="connsiteX1" fmla="*/ 696851 w 1682332"/>
              <a:gd name="connsiteY1" fmla="*/ 732134 h 1971675"/>
              <a:gd name="connsiteX2" fmla="*/ 841166 w 1682332"/>
              <a:gd name="connsiteY2" fmla="*/ 0 h 1971675"/>
              <a:gd name="connsiteX3" fmla="*/ 985481 w 1682332"/>
              <a:gd name="connsiteY3" fmla="*/ 732134 h 1971675"/>
              <a:gd name="connsiteX4" fmla="*/ 1682332 w 1682332"/>
              <a:gd name="connsiteY4" fmla="*/ 492919 h 1971675"/>
              <a:gd name="connsiteX5" fmla="*/ 1129796 w 1682332"/>
              <a:gd name="connsiteY5" fmla="*/ 985838 h 1971675"/>
              <a:gd name="connsiteX6" fmla="*/ 1682332 w 1682332"/>
              <a:gd name="connsiteY6" fmla="*/ 1478756 h 1971675"/>
              <a:gd name="connsiteX7" fmla="*/ 985481 w 1682332"/>
              <a:gd name="connsiteY7" fmla="*/ 1239541 h 1971675"/>
              <a:gd name="connsiteX8" fmla="*/ 841166 w 1682332"/>
              <a:gd name="connsiteY8" fmla="*/ 1971675 h 1971675"/>
              <a:gd name="connsiteX9" fmla="*/ 696851 w 1682332"/>
              <a:gd name="connsiteY9" fmla="*/ 1239541 h 1971675"/>
              <a:gd name="connsiteX10" fmla="*/ 0 w 1682332"/>
              <a:gd name="connsiteY10" fmla="*/ 1478756 h 1971675"/>
              <a:gd name="connsiteX11" fmla="*/ 552536 w 1682332"/>
              <a:gd name="connsiteY11" fmla="*/ 985838 h 1971675"/>
              <a:gd name="connsiteX12" fmla="*/ 0 w 1682332"/>
              <a:gd name="connsiteY12" fmla="*/ 492919 h 1971675"/>
              <a:gd name="connsiteX0" fmla="*/ 0 w 1682332"/>
              <a:gd name="connsiteY0" fmla="*/ 289719 h 1768475"/>
              <a:gd name="connsiteX1" fmla="*/ 696851 w 1682332"/>
              <a:gd name="connsiteY1" fmla="*/ 528934 h 1768475"/>
              <a:gd name="connsiteX2" fmla="*/ 876091 w 1682332"/>
              <a:gd name="connsiteY2" fmla="*/ 0 h 1768475"/>
              <a:gd name="connsiteX3" fmla="*/ 985481 w 1682332"/>
              <a:gd name="connsiteY3" fmla="*/ 528934 h 1768475"/>
              <a:gd name="connsiteX4" fmla="*/ 1682332 w 1682332"/>
              <a:gd name="connsiteY4" fmla="*/ 289719 h 1768475"/>
              <a:gd name="connsiteX5" fmla="*/ 1129796 w 1682332"/>
              <a:gd name="connsiteY5" fmla="*/ 782638 h 1768475"/>
              <a:gd name="connsiteX6" fmla="*/ 1682332 w 1682332"/>
              <a:gd name="connsiteY6" fmla="*/ 1275556 h 1768475"/>
              <a:gd name="connsiteX7" fmla="*/ 985481 w 1682332"/>
              <a:gd name="connsiteY7" fmla="*/ 1036341 h 1768475"/>
              <a:gd name="connsiteX8" fmla="*/ 841166 w 1682332"/>
              <a:gd name="connsiteY8" fmla="*/ 1768475 h 1768475"/>
              <a:gd name="connsiteX9" fmla="*/ 696851 w 1682332"/>
              <a:gd name="connsiteY9" fmla="*/ 1036341 h 1768475"/>
              <a:gd name="connsiteX10" fmla="*/ 0 w 1682332"/>
              <a:gd name="connsiteY10" fmla="*/ 1275556 h 1768475"/>
              <a:gd name="connsiteX11" fmla="*/ 552536 w 1682332"/>
              <a:gd name="connsiteY11" fmla="*/ 782638 h 1768475"/>
              <a:gd name="connsiteX12" fmla="*/ 0 w 1682332"/>
              <a:gd name="connsiteY12" fmla="*/ 289719 h 1768475"/>
              <a:gd name="connsiteX0" fmla="*/ 0 w 1682332"/>
              <a:gd name="connsiteY0" fmla="*/ 289719 h 1768475"/>
              <a:gd name="connsiteX1" fmla="*/ 696851 w 1682332"/>
              <a:gd name="connsiteY1" fmla="*/ 528934 h 1768475"/>
              <a:gd name="connsiteX2" fmla="*/ 876091 w 1682332"/>
              <a:gd name="connsiteY2" fmla="*/ 0 h 1768475"/>
              <a:gd name="connsiteX3" fmla="*/ 985481 w 1682332"/>
              <a:gd name="connsiteY3" fmla="*/ 528934 h 1768475"/>
              <a:gd name="connsiteX4" fmla="*/ 1682332 w 1682332"/>
              <a:gd name="connsiteY4" fmla="*/ 289719 h 1768475"/>
              <a:gd name="connsiteX5" fmla="*/ 1129796 w 1682332"/>
              <a:gd name="connsiteY5" fmla="*/ 782638 h 1768475"/>
              <a:gd name="connsiteX6" fmla="*/ 1682332 w 1682332"/>
              <a:gd name="connsiteY6" fmla="*/ 1275556 h 1768475"/>
              <a:gd name="connsiteX7" fmla="*/ 985481 w 1682332"/>
              <a:gd name="connsiteY7" fmla="*/ 1036341 h 1768475"/>
              <a:gd name="connsiteX8" fmla="*/ 841166 w 1682332"/>
              <a:gd name="connsiteY8" fmla="*/ 1768475 h 1768475"/>
              <a:gd name="connsiteX9" fmla="*/ 696851 w 1682332"/>
              <a:gd name="connsiteY9" fmla="*/ 1036341 h 1768475"/>
              <a:gd name="connsiteX10" fmla="*/ 107950 w 1682332"/>
              <a:gd name="connsiteY10" fmla="*/ 1351756 h 1768475"/>
              <a:gd name="connsiteX11" fmla="*/ 552536 w 1682332"/>
              <a:gd name="connsiteY11" fmla="*/ 782638 h 1768475"/>
              <a:gd name="connsiteX12" fmla="*/ 0 w 1682332"/>
              <a:gd name="connsiteY12" fmla="*/ 289719 h 1768475"/>
              <a:gd name="connsiteX0" fmla="*/ 0 w 1682332"/>
              <a:gd name="connsiteY0" fmla="*/ 289719 h 1565275"/>
              <a:gd name="connsiteX1" fmla="*/ 696851 w 1682332"/>
              <a:gd name="connsiteY1" fmla="*/ 528934 h 1565275"/>
              <a:gd name="connsiteX2" fmla="*/ 876091 w 1682332"/>
              <a:gd name="connsiteY2" fmla="*/ 0 h 1565275"/>
              <a:gd name="connsiteX3" fmla="*/ 985481 w 1682332"/>
              <a:gd name="connsiteY3" fmla="*/ 528934 h 1565275"/>
              <a:gd name="connsiteX4" fmla="*/ 1682332 w 1682332"/>
              <a:gd name="connsiteY4" fmla="*/ 289719 h 1565275"/>
              <a:gd name="connsiteX5" fmla="*/ 1129796 w 1682332"/>
              <a:gd name="connsiteY5" fmla="*/ 782638 h 1565275"/>
              <a:gd name="connsiteX6" fmla="*/ 1682332 w 1682332"/>
              <a:gd name="connsiteY6" fmla="*/ 1275556 h 1565275"/>
              <a:gd name="connsiteX7" fmla="*/ 985481 w 1682332"/>
              <a:gd name="connsiteY7" fmla="*/ 1036341 h 1565275"/>
              <a:gd name="connsiteX8" fmla="*/ 895141 w 1682332"/>
              <a:gd name="connsiteY8" fmla="*/ 1565275 h 1565275"/>
              <a:gd name="connsiteX9" fmla="*/ 696851 w 1682332"/>
              <a:gd name="connsiteY9" fmla="*/ 1036341 h 1565275"/>
              <a:gd name="connsiteX10" fmla="*/ 107950 w 1682332"/>
              <a:gd name="connsiteY10" fmla="*/ 1351756 h 1565275"/>
              <a:gd name="connsiteX11" fmla="*/ 552536 w 1682332"/>
              <a:gd name="connsiteY11" fmla="*/ 782638 h 1565275"/>
              <a:gd name="connsiteX12" fmla="*/ 0 w 1682332"/>
              <a:gd name="connsiteY12" fmla="*/ 289719 h 1565275"/>
              <a:gd name="connsiteX0" fmla="*/ 0 w 1771232"/>
              <a:gd name="connsiteY0" fmla="*/ 289719 h 1565275"/>
              <a:gd name="connsiteX1" fmla="*/ 696851 w 1771232"/>
              <a:gd name="connsiteY1" fmla="*/ 528934 h 1565275"/>
              <a:gd name="connsiteX2" fmla="*/ 876091 w 1771232"/>
              <a:gd name="connsiteY2" fmla="*/ 0 h 1565275"/>
              <a:gd name="connsiteX3" fmla="*/ 985481 w 1771232"/>
              <a:gd name="connsiteY3" fmla="*/ 528934 h 1565275"/>
              <a:gd name="connsiteX4" fmla="*/ 1682332 w 1771232"/>
              <a:gd name="connsiteY4" fmla="*/ 289719 h 1565275"/>
              <a:gd name="connsiteX5" fmla="*/ 1129796 w 1771232"/>
              <a:gd name="connsiteY5" fmla="*/ 782638 h 1565275"/>
              <a:gd name="connsiteX6" fmla="*/ 1771232 w 1771232"/>
              <a:gd name="connsiteY6" fmla="*/ 1399381 h 1565275"/>
              <a:gd name="connsiteX7" fmla="*/ 985481 w 1771232"/>
              <a:gd name="connsiteY7" fmla="*/ 1036341 h 1565275"/>
              <a:gd name="connsiteX8" fmla="*/ 895141 w 1771232"/>
              <a:gd name="connsiteY8" fmla="*/ 1565275 h 1565275"/>
              <a:gd name="connsiteX9" fmla="*/ 696851 w 1771232"/>
              <a:gd name="connsiteY9" fmla="*/ 1036341 h 1565275"/>
              <a:gd name="connsiteX10" fmla="*/ 107950 w 1771232"/>
              <a:gd name="connsiteY10" fmla="*/ 1351756 h 1565275"/>
              <a:gd name="connsiteX11" fmla="*/ 552536 w 1771232"/>
              <a:gd name="connsiteY11" fmla="*/ 782638 h 1565275"/>
              <a:gd name="connsiteX12" fmla="*/ 0 w 1771232"/>
              <a:gd name="connsiteY12" fmla="*/ 289719 h 1565275"/>
              <a:gd name="connsiteX0" fmla="*/ 0 w 1736307"/>
              <a:gd name="connsiteY0" fmla="*/ 184944 h 1565275"/>
              <a:gd name="connsiteX1" fmla="*/ 661926 w 1736307"/>
              <a:gd name="connsiteY1" fmla="*/ 528934 h 1565275"/>
              <a:gd name="connsiteX2" fmla="*/ 841166 w 1736307"/>
              <a:gd name="connsiteY2" fmla="*/ 0 h 1565275"/>
              <a:gd name="connsiteX3" fmla="*/ 950556 w 1736307"/>
              <a:gd name="connsiteY3" fmla="*/ 528934 h 1565275"/>
              <a:gd name="connsiteX4" fmla="*/ 1647407 w 1736307"/>
              <a:gd name="connsiteY4" fmla="*/ 289719 h 1565275"/>
              <a:gd name="connsiteX5" fmla="*/ 1094871 w 1736307"/>
              <a:gd name="connsiteY5" fmla="*/ 782638 h 1565275"/>
              <a:gd name="connsiteX6" fmla="*/ 1736307 w 1736307"/>
              <a:gd name="connsiteY6" fmla="*/ 1399381 h 1565275"/>
              <a:gd name="connsiteX7" fmla="*/ 950556 w 1736307"/>
              <a:gd name="connsiteY7" fmla="*/ 1036341 h 1565275"/>
              <a:gd name="connsiteX8" fmla="*/ 860216 w 1736307"/>
              <a:gd name="connsiteY8" fmla="*/ 1565275 h 1565275"/>
              <a:gd name="connsiteX9" fmla="*/ 661926 w 1736307"/>
              <a:gd name="connsiteY9" fmla="*/ 1036341 h 1565275"/>
              <a:gd name="connsiteX10" fmla="*/ 73025 w 1736307"/>
              <a:gd name="connsiteY10" fmla="*/ 1351756 h 1565275"/>
              <a:gd name="connsiteX11" fmla="*/ 517611 w 1736307"/>
              <a:gd name="connsiteY11" fmla="*/ 782638 h 1565275"/>
              <a:gd name="connsiteX12" fmla="*/ 0 w 1736307"/>
              <a:gd name="connsiteY12" fmla="*/ 184944 h 1565275"/>
              <a:gd name="connsiteX0" fmla="*/ 0 w 1736307"/>
              <a:gd name="connsiteY0" fmla="*/ 184944 h 1565275"/>
              <a:gd name="connsiteX1" fmla="*/ 661926 w 1736307"/>
              <a:gd name="connsiteY1" fmla="*/ 528934 h 1565275"/>
              <a:gd name="connsiteX2" fmla="*/ 841166 w 1736307"/>
              <a:gd name="connsiteY2" fmla="*/ 0 h 1565275"/>
              <a:gd name="connsiteX3" fmla="*/ 950556 w 1736307"/>
              <a:gd name="connsiteY3" fmla="*/ 528934 h 1565275"/>
              <a:gd name="connsiteX4" fmla="*/ 1361657 w 1736307"/>
              <a:gd name="connsiteY4" fmla="*/ 365919 h 1565275"/>
              <a:gd name="connsiteX5" fmla="*/ 1094871 w 1736307"/>
              <a:gd name="connsiteY5" fmla="*/ 782638 h 1565275"/>
              <a:gd name="connsiteX6" fmla="*/ 1736307 w 1736307"/>
              <a:gd name="connsiteY6" fmla="*/ 1399381 h 1565275"/>
              <a:gd name="connsiteX7" fmla="*/ 950556 w 1736307"/>
              <a:gd name="connsiteY7" fmla="*/ 1036341 h 1565275"/>
              <a:gd name="connsiteX8" fmla="*/ 860216 w 1736307"/>
              <a:gd name="connsiteY8" fmla="*/ 1565275 h 1565275"/>
              <a:gd name="connsiteX9" fmla="*/ 661926 w 1736307"/>
              <a:gd name="connsiteY9" fmla="*/ 1036341 h 1565275"/>
              <a:gd name="connsiteX10" fmla="*/ 73025 w 1736307"/>
              <a:gd name="connsiteY10" fmla="*/ 1351756 h 1565275"/>
              <a:gd name="connsiteX11" fmla="*/ 517611 w 1736307"/>
              <a:gd name="connsiteY11" fmla="*/ 782638 h 1565275"/>
              <a:gd name="connsiteX12" fmla="*/ 0 w 1736307"/>
              <a:gd name="connsiteY12" fmla="*/ 184944 h 15652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736307" h="1565275">
                <a:moveTo>
                  <a:pt x="0" y="184944"/>
                </a:moveTo>
                <a:lnTo>
                  <a:pt x="661926" y="528934"/>
                </a:lnTo>
                <a:lnTo>
                  <a:pt x="841166" y="0"/>
                </a:lnTo>
                <a:lnTo>
                  <a:pt x="950556" y="528934"/>
                </a:lnTo>
                <a:lnTo>
                  <a:pt x="1361657" y="365919"/>
                </a:lnTo>
                <a:lnTo>
                  <a:pt x="1094871" y="782638"/>
                </a:lnTo>
                <a:lnTo>
                  <a:pt x="1736307" y="1399381"/>
                </a:lnTo>
                <a:lnTo>
                  <a:pt x="950556" y="1036341"/>
                </a:lnTo>
                <a:lnTo>
                  <a:pt x="860216" y="1565275"/>
                </a:lnTo>
                <a:lnTo>
                  <a:pt x="661926" y="1036341"/>
                </a:lnTo>
                <a:lnTo>
                  <a:pt x="73025" y="1351756"/>
                </a:lnTo>
                <a:lnTo>
                  <a:pt x="517611" y="782638"/>
                </a:lnTo>
                <a:lnTo>
                  <a:pt x="0" y="184944"/>
                </a:lnTo>
                <a:close/>
              </a:path>
            </a:pathLst>
          </a:custGeom>
          <a:solidFill>
            <a:srgbClr val="EED301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19" name="椭圆 318"/>
          <p:cNvSpPr/>
          <p:nvPr/>
        </p:nvSpPr>
        <p:spPr>
          <a:xfrm>
            <a:off x="821511" y="5158725"/>
            <a:ext cx="45719" cy="46528"/>
          </a:xfrm>
          <a:prstGeom prst="ellipse">
            <a:avLst/>
          </a:prstGeom>
          <a:solidFill>
            <a:srgbClr val="EED30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20" name="椭圆 319"/>
          <p:cNvSpPr/>
          <p:nvPr/>
        </p:nvSpPr>
        <p:spPr>
          <a:xfrm>
            <a:off x="496358" y="6401741"/>
            <a:ext cx="45719" cy="46528"/>
          </a:xfrm>
          <a:prstGeom prst="ellipse">
            <a:avLst/>
          </a:prstGeom>
          <a:solidFill>
            <a:srgbClr val="EED30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21" name="椭圆 320"/>
          <p:cNvSpPr/>
          <p:nvPr/>
        </p:nvSpPr>
        <p:spPr>
          <a:xfrm>
            <a:off x="1356406" y="5385408"/>
            <a:ext cx="45719" cy="46528"/>
          </a:xfrm>
          <a:prstGeom prst="ellipse">
            <a:avLst/>
          </a:prstGeom>
          <a:solidFill>
            <a:srgbClr val="13A98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22" name="椭圆 321"/>
          <p:cNvSpPr/>
          <p:nvPr/>
        </p:nvSpPr>
        <p:spPr>
          <a:xfrm>
            <a:off x="232742" y="3743025"/>
            <a:ext cx="45719" cy="46528"/>
          </a:xfrm>
          <a:prstGeom prst="ellipse">
            <a:avLst/>
          </a:prstGeom>
          <a:solidFill>
            <a:srgbClr val="AD331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23" name="十字星 322"/>
          <p:cNvSpPr/>
          <p:nvPr/>
        </p:nvSpPr>
        <p:spPr>
          <a:xfrm rot="18653403">
            <a:off x="545015" y="4084514"/>
            <a:ext cx="83809" cy="106538"/>
          </a:xfrm>
          <a:prstGeom prst="star4">
            <a:avLst/>
          </a:prstGeom>
          <a:solidFill>
            <a:srgbClr val="EED301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24" name="椭圆 323"/>
          <p:cNvSpPr/>
          <p:nvPr/>
        </p:nvSpPr>
        <p:spPr>
          <a:xfrm>
            <a:off x="1537098" y="3075885"/>
            <a:ext cx="66665" cy="67846"/>
          </a:xfrm>
          <a:prstGeom prst="ellipse">
            <a:avLst/>
          </a:prstGeom>
          <a:noFill/>
          <a:ln w="25400">
            <a:solidFill>
              <a:srgbClr val="EED30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25" name="椭圆 324"/>
          <p:cNvSpPr/>
          <p:nvPr/>
        </p:nvSpPr>
        <p:spPr>
          <a:xfrm>
            <a:off x="1171712" y="3171586"/>
            <a:ext cx="45719" cy="46528"/>
          </a:xfrm>
          <a:prstGeom prst="ellipse">
            <a:avLst/>
          </a:prstGeom>
          <a:solidFill>
            <a:srgbClr val="13A98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26" name="椭圆 325"/>
          <p:cNvSpPr/>
          <p:nvPr/>
        </p:nvSpPr>
        <p:spPr>
          <a:xfrm>
            <a:off x="657153" y="3579339"/>
            <a:ext cx="45719" cy="46528"/>
          </a:xfrm>
          <a:prstGeom prst="ellipse">
            <a:avLst/>
          </a:prstGeom>
          <a:solidFill>
            <a:srgbClr val="AD331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27" name="椭圆 326"/>
          <p:cNvSpPr/>
          <p:nvPr/>
        </p:nvSpPr>
        <p:spPr>
          <a:xfrm>
            <a:off x="622631" y="2834942"/>
            <a:ext cx="45719" cy="46528"/>
          </a:xfrm>
          <a:prstGeom prst="ellipse">
            <a:avLst/>
          </a:prstGeom>
          <a:solidFill>
            <a:srgbClr val="AD331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28" name="椭圆 327"/>
          <p:cNvSpPr/>
          <p:nvPr/>
        </p:nvSpPr>
        <p:spPr>
          <a:xfrm>
            <a:off x="1226073" y="2562520"/>
            <a:ext cx="45719" cy="46528"/>
          </a:xfrm>
          <a:prstGeom prst="ellipse">
            <a:avLst/>
          </a:prstGeom>
          <a:solidFill>
            <a:srgbClr val="AD331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29" name="椭圆 328"/>
          <p:cNvSpPr/>
          <p:nvPr/>
        </p:nvSpPr>
        <p:spPr>
          <a:xfrm>
            <a:off x="552835" y="3209833"/>
            <a:ext cx="64347" cy="65487"/>
          </a:xfrm>
          <a:prstGeom prst="ellipse">
            <a:avLst/>
          </a:prstGeom>
          <a:noFill/>
          <a:ln w="25400">
            <a:solidFill>
              <a:srgbClr val="EED30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22" name="组合 21"/>
          <p:cNvGrpSpPr/>
          <p:nvPr/>
        </p:nvGrpSpPr>
        <p:grpSpPr>
          <a:xfrm>
            <a:off x="11158140" y="3177598"/>
            <a:ext cx="491786" cy="439645"/>
            <a:chOff x="11158140" y="3177598"/>
            <a:chExt cx="491786" cy="439645"/>
          </a:xfrm>
        </p:grpSpPr>
        <p:cxnSp>
          <p:nvCxnSpPr>
            <p:cNvPr id="333" name="直接连接符 332"/>
            <p:cNvCxnSpPr/>
            <p:nvPr/>
          </p:nvCxnSpPr>
          <p:spPr>
            <a:xfrm rot="18553061" flipH="1">
              <a:off x="11105704" y="3374098"/>
              <a:ext cx="295581" cy="190710"/>
            </a:xfrm>
            <a:prstGeom prst="line">
              <a:avLst/>
            </a:prstGeom>
            <a:ln w="38100">
              <a:solidFill>
                <a:srgbClr val="AD331E"/>
              </a:solidFill>
              <a:headEnd type="oval" w="sm" len="sm"/>
              <a:tailEnd type="oval" w="sm" len="sm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4" name="直接连接符 333"/>
            <p:cNvCxnSpPr/>
            <p:nvPr/>
          </p:nvCxnSpPr>
          <p:spPr>
            <a:xfrm rot="18553061" flipH="1">
              <a:off x="11459524" y="3243006"/>
              <a:ext cx="59546" cy="321259"/>
            </a:xfrm>
            <a:prstGeom prst="line">
              <a:avLst/>
            </a:prstGeom>
            <a:ln w="38100">
              <a:solidFill>
                <a:srgbClr val="AD331E"/>
              </a:solidFill>
              <a:headEnd type="oval" w="sm" len="sm"/>
              <a:tailEnd type="oval" w="sm" len="sm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35" name="任意多边形 334"/>
            <p:cNvSpPr/>
            <p:nvPr/>
          </p:nvSpPr>
          <p:spPr>
            <a:xfrm rot="20793921">
              <a:off x="11213416" y="3177598"/>
              <a:ext cx="216515" cy="216516"/>
            </a:xfrm>
            <a:custGeom>
              <a:avLst/>
              <a:gdLst>
                <a:gd name="connsiteX0" fmla="*/ 1210359 w 2400300"/>
                <a:gd name="connsiteY0" fmla="*/ 1615311 h 2400300"/>
                <a:gd name="connsiteX1" fmla="*/ 1002756 w 2400300"/>
                <a:gd name="connsiteY1" fmla="*/ 1822914 h 2400300"/>
                <a:gd name="connsiteX2" fmla="*/ 1210359 w 2400300"/>
                <a:gd name="connsiteY2" fmla="*/ 2030517 h 2400300"/>
                <a:gd name="connsiteX3" fmla="*/ 1417962 w 2400300"/>
                <a:gd name="connsiteY3" fmla="*/ 1822914 h 2400300"/>
                <a:gd name="connsiteX4" fmla="*/ 1210359 w 2400300"/>
                <a:gd name="connsiteY4" fmla="*/ 1615311 h 2400300"/>
                <a:gd name="connsiteX5" fmla="*/ 1191894 w 2400300"/>
                <a:gd name="connsiteY5" fmla="*/ 354833 h 2400300"/>
                <a:gd name="connsiteX6" fmla="*/ 984291 w 2400300"/>
                <a:gd name="connsiteY6" fmla="*/ 562436 h 2400300"/>
                <a:gd name="connsiteX7" fmla="*/ 1191894 w 2400300"/>
                <a:gd name="connsiteY7" fmla="*/ 770039 h 2400300"/>
                <a:gd name="connsiteX8" fmla="*/ 1399497 w 2400300"/>
                <a:gd name="connsiteY8" fmla="*/ 562436 h 2400300"/>
                <a:gd name="connsiteX9" fmla="*/ 1191894 w 2400300"/>
                <a:gd name="connsiteY9" fmla="*/ 354833 h 2400300"/>
                <a:gd name="connsiteX10" fmla="*/ 1200150 w 2400300"/>
                <a:gd name="connsiteY10" fmla="*/ 0 h 2400300"/>
                <a:gd name="connsiteX11" fmla="*/ 2400300 w 2400300"/>
                <a:gd name="connsiteY11" fmla="*/ 1200150 h 2400300"/>
                <a:gd name="connsiteX12" fmla="*/ 1200150 w 2400300"/>
                <a:gd name="connsiteY12" fmla="*/ 2400300 h 2400300"/>
                <a:gd name="connsiteX13" fmla="*/ 0 w 2400300"/>
                <a:gd name="connsiteY13" fmla="*/ 1200150 h 2400300"/>
                <a:gd name="connsiteX14" fmla="*/ 1200150 w 2400300"/>
                <a:gd name="connsiteY14" fmla="*/ 0 h 24003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</a:cxnLst>
              <a:rect l="l" t="t" r="r" b="b"/>
              <a:pathLst>
                <a:path w="2400300" h="2400300">
                  <a:moveTo>
                    <a:pt x="1210359" y="1615311"/>
                  </a:moveTo>
                  <a:cubicBezTo>
                    <a:pt x="1095703" y="1615311"/>
                    <a:pt x="1002756" y="1708258"/>
                    <a:pt x="1002756" y="1822914"/>
                  </a:cubicBezTo>
                  <a:cubicBezTo>
                    <a:pt x="1002756" y="1937570"/>
                    <a:pt x="1095703" y="2030517"/>
                    <a:pt x="1210359" y="2030517"/>
                  </a:cubicBezTo>
                  <a:cubicBezTo>
                    <a:pt x="1325015" y="2030517"/>
                    <a:pt x="1417962" y="1937570"/>
                    <a:pt x="1417962" y="1822914"/>
                  </a:cubicBezTo>
                  <a:cubicBezTo>
                    <a:pt x="1417962" y="1708258"/>
                    <a:pt x="1325015" y="1615311"/>
                    <a:pt x="1210359" y="1615311"/>
                  </a:cubicBezTo>
                  <a:close/>
                  <a:moveTo>
                    <a:pt x="1191894" y="354833"/>
                  </a:moveTo>
                  <a:cubicBezTo>
                    <a:pt x="1077238" y="354833"/>
                    <a:pt x="984291" y="447780"/>
                    <a:pt x="984291" y="562436"/>
                  </a:cubicBezTo>
                  <a:cubicBezTo>
                    <a:pt x="984291" y="677092"/>
                    <a:pt x="1077238" y="770039"/>
                    <a:pt x="1191894" y="770039"/>
                  </a:cubicBezTo>
                  <a:cubicBezTo>
                    <a:pt x="1306550" y="770039"/>
                    <a:pt x="1399497" y="677092"/>
                    <a:pt x="1399497" y="562436"/>
                  </a:cubicBezTo>
                  <a:cubicBezTo>
                    <a:pt x="1399497" y="447780"/>
                    <a:pt x="1306550" y="354833"/>
                    <a:pt x="1191894" y="354833"/>
                  </a:cubicBezTo>
                  <a:close/>
                  <a:moveTo>
                    <a:pt x="1200150" y="0"/>
                  </a:moveTo>
                  <a:cubicBezTo>
                    <a:pt x="1862975" y="0"/>
                    <a:pt x="2400300" y="537325"/>
                    <a:pt x="2400300" y="1200150"/>
                  </a:cubicBezTo>
                  <a:cubicBezTo>
                    <a:pt x="2400300" y="1862975"/>
                    <a:pt x="1862975" y="2400300"/>
                    <a:pt x="1200150" y="2400300"/>
                  </a:cubicBezTo>
                  <a:cubicBezTo>
                    <a:pt x="537325" y="2400300"/>
                    <a:pt x="0" y="1862975"/>
                    <a:pt x="0" y="1200150"/>
                  </a:cubicBezTo>
                  <a:cubicBezTo>
                    <a:pt x="0" y="537325"/>
                    <a:pt x="537325" y="0"/>
                    <a:pt x="1200150" y="0"/>
                  </a:cubicBezTo>
                  <a:close/>
                </a:path>
              </a:pathLst>
            </a:custGeom>
            <a:solidFill>
              <a:srgbClr val="AD331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cxnSp>
          <p:nvCxnSpPr>
            <p:cNvPr id="336" name="直接连接符 335"/>
            <p:cNvCxnSpPr/>
            <p:nvPr/>
          </p:nvCxnSpPr>
          <p:spPr>
            <a:xfrm rot="20793921">
              <a:off x="11196032" y="3319000"/>
              <a:ext cx="266204" cy="0"/>
            </a:xfrm>
            <a:prstGeom prst="line">
              <a:avLst/>
            </a:prstGeom>
            <a:ln w="9525">
              <a:solidFill>
                <a:srgbClr val="EFD401"/>
              </a:solidFill>
              <a:headEnd type="oval" w="sm" len="sm"/>
              <a:tailEnd type="oval" w="sm" len="sm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7" name="直接连接符 336"/>
            <p:cNvCxnSpPr/>
            <p:nvPr/>
          </p:nvCxnSpPr>
          <p:spPr>
            <a:xfrm rot="20793921">
              <a:off x="11186179" y="3256097"/>
              <a:ext cx="266204" cy="0"/>
            </a:xfrm>
            <a:prstGeom prst="line">
              <a:avLst/>
            </a:prstGeom>
            <a:ln w="9525">
              <a:solidFill>
                <a:srgbClr val="EFD401"/>
              </a:solidFill>
              <a:headEnd type="oval" w="sm" len="sm"/>
              <a:tailEnd type="oval" w="sm" len="sm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39" name="椭圆 338"/>
          <p:cNvSpPr/>
          <p:nvPr/>
        </p:nvSpPr>
        <p:spPr>
          <a:xfrm>
            <a:off x="243765" y="301470"/>
            <a:ext cx="45719" cy="46528"/>
          </a:xfrm>
          <a:prstGeom prst="ellipse">
            <a:avLst/>
          </a:prstGeom>
          <a:solidFill>
            <a:srgbClr val="EED30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40" name="椭圆 339"/>
          <p:cNvSpPr/>
          <p:nvPr/>
        </p:nvSpPr>
        <p:spPr>
          <a:xfrm>
            <a:off x="834224" y="1154507"/>
            <a:ext cx="45719" cy="46528"/>
          </a:xfrm>
          <a:prstGeom prst="ellipse">
            <a:avLst/>
          </a:prstGeom>
          <a:solidFill>
            <a:srgbClr val="EED30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41" name="椭圆 340"/>
          <p:cNvSpPr/>
          <p:nvPr/>
        </p:nvSpPr>
        <p:spPr>
          <a:xfrm>
            <a:off x="649261" y="689963"/>
            <a:ext cx="45719" cy="46528"/>
          </a:xfrm>
          <a:prstGeom prst="ellipse">
            <a:avLst/>
          </a:prstGeom>
          <a:solidFill>
            <a:srgbClr val="13A98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42" name="椭圆 341"/>
          <p:cNvSpPr/>
          <p:nvPr/>
        </p:nvSpPr>
        <p:spPr>
          <a:xfrm>
            <a:off x="799623" y="123766"/>
            <a:ext cx="45719" cy="46528"/>
          </a:xfrm>
          <a:prstGeom prst="ellipse">
            <a:avLst/>
          </a:prstGeom>
          <a:solidFill>
            <a:srgbClr val="AD331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43" name="椭圆 342"/>
          <p:cNvSpPr/>
          <p:nvPr/>
        </p:nvSpPr>
        <p:spPr>
          <a:xfrm>
            <a:off x="258391" y="1191043"/>
            <a:ext cx="46928" cy="47758"/>
          </a:xfrm>
          <a:prstGeom prst="ellipse">
            <a:avLst/>
          </a:prstGeom>
          <a:solidFill>
            <a:srgbClr val="AD331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44" name="椭圆 343"/>
          <p:cNvSpPr/>
          <p:nvPr/>
        </p:nvSpPr>
        <p:spPr>
          <a:xfrm>
            <a:off x="11054813" y="1642401"/>
            <a:ext cx="45719" cy="46528"/>
          </a:xfrm>
          <a:prstGeom prst="ellipse">
            <a:avLst/>
          </a:prstGeom>
          <a:solidFill>
            <a:srgbClr val="EED30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45" name="椭圆 344"/>
          <p:cNvSpPr/>
          <p:nvPr/>
        </p:nvSpPr>
        <p:spPr>
          <a:xfrm>
            <a:off x="11460309" y="2030894"/>
            <a:ext cx="45719" cy="46528"/>
          </a:xfrm>
          <a:prstGeom prst="ellipse">
            <a:avLst/>
          </a:prstGeom>
          <a:solidFill>
            <a:srgbClr val="13A98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47" name="椭圆 346"/>
          <p:cNvSpPr/>
          <p:nvPr/>
        </p:nvSpPr>
        <p:spPr>
          <a:xfrm>
            <a:off x="11610671" y="1464697"/>
            <a:ext cx="45719" cy="46528"/>
          </a:xfrm>
          <a:prstGeom prst="ellipse">
            <a:avLst/>
          </a:prstGeom>
          <a:solidFill>
            <a:srgbClr val="AD331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49" name="十字星 348"/>
          <p:cNvSpPr/>
          <p:nvPr/>
        </p:nvSpPr>
        <p:spPr>
          <a:xfrm rot="18653403">
            <a:off x="10963323" y="1265135"/>
            <a:ext cx="83809" cy="106538"/>
          </a:xfrm>
          <a:prstGeom prst="star4">
            <a:avLst/>
          </a:prstGeom>
          <a:solidFill>
            <a:srgbClr val="EED301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50" name="椭圆 349"/>
          <p:cNvSpPr/>
          <p:nvPr/>
        </p:nvSpPr>
        <p:spPr>
          <a:xfrm>
            <a:off x="11075461" y="759960"/>
            <a:ext cx="45719" cy="46528"/>
          </a:xfrm>
          <a:prstGeom prst="ellipse">
            <a:avLst/>
          </a:prstGeom>
          <a:solidFill>
            <a:srgbClr val="AD331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51" name="椭圆 350"/>
          <p:cNvSpPr/>
          <p:nvPr/>
        </p:nvSpPr>
        <p:spPr>
          <a:xfrm>
            <a:off x="934114" y="5646104"/>
            <a:ext cx="45719" cy="46528"/>
          </a:xfrm>
          <a:prstGeom prst="ellipse">
            <a:avLst/>
          </a:prstGeom>
          <a:solidFill>
            <a:srgbClr val="EED30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52" name="椭圆 351"/>
          <p:cNvSpPr/>
          <p:nvPr/>
        </p:nvSpPr>
        <p:spPr>
          <a:xfrm>
            <a:off x="8724244" y="3724906"/>
            <a:ext cx="45719" cy="46528"/>
          </a:xfrm>
          <a:prstGeom prst="ellipse">
            <a:avLst/>
          </a:prstGeom>
          <a:solidFill>
            <a:srgbClr val="EED30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53" name="椭圆 352"/>
          <p:cNvSpPr/>
          <p:nvPr/>
        </p:nvSpPr>
        <p:spPr>
          <a:xfrm>
            <a:off x="1150846" y="6252138"/>
            <a:ext cx="45719" cy="46528"/>
          </a:xfrm>
          <a:prstGeom prst="ellipse">
            <a:avLst/>
          </a:prstGeom>
          <a:solidFill>
            <a:srgbClr val="13A98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54" name="椭圆 353"/>
          <p:cNvSpPr/>
          <p:nvPr/>
        </p:nvSpPr>
        <p:spPr>
          <a:xfrm>
            <a:off x="8445191" y="4246350"/>
            <a:ext cx="45719" cy="46528"/>
          </a:xfrm>
          <a:prstGeom prst="ellipse">
            <a:avLst/>
          </a:prstGeom>
          <a:solidFill>
            <a:srgbClr val="AD331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55" name="椭圆 354"/>
          <p:cNvSpPr/>
          <p:nvPr/>
        </p:nvSpPr>
        <p:spPr>
          <a:xfrm>
            <a:off x="3554086" y="1533619"/>
            <a:ext cx="45719" cy="46528"/>
          </a:xfrm>
          <a:prstGeom prst="ellipse">
            <a:avLst/>
          </a:prstGeom>
          <a:solidFill>
            <a:srgbClr val="AD331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56" name="椭圆 355"/>
          <p:cNvSpPr/>
          <p:nvPr/>
        </p:nvSpPr>
        <p:spPr>
          <a:xfrm>
            <a:off x="417096" y="4550627"/>
            <a:ext cx="45719" cy="46528"/>
          </a:xfrm>
          <a:prstGeom prst="ellipse">
            <a:avLst/>
          </a:prstGeom>
          <a:solidFill>
            <a:srgbClr val="13A98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58" name="椭圆 357"/>
          <p:cNvSpPr/>
          <p:nvPr/>
        </p:nvSpPr>
        <p:spPr>
          <a:xfrm>
            <a:off x="395233" y="5188739"/>
            <a:ext cx="45719" cy="46528"/>
          </a:xfrm>
          <a:prstGeom prst="ellipse">
            <a:avLst/>
          </a:prstGeom>
          <a:solidFill>
            <a:srgbClr val="AD331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60" name="椭圆 359"/>
          <p:cNvSpPr/>
          <p:nvPr/>
        </p:nvSpPr>
        <p:spPr>
          <a:xfrm>
            <a:off x="-1124543" y="6009207"/>
            <a:ext cx="45719" cy="46528"/>
          </a:xfrm>
          <a:prstGeom prst="ellipse">
            <a:avLst/>
          </a:prstGeom>
          <a:solidFill>
            <a:srgbClr val="EED30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61" name="椭圆 360"/>
          <p:cNvSpPr/>
          <p:nvPr/>
        </p:nvSpPr>
        <p:spPr>
          <a:xfrm>
            <a:off x="10888605" y="4915380"/>
            <a:ext cx="45719" cy="46528"/>
          </a:xfrm>
          <a:prstGeom prst="ellipse">
            <a:avLst/>
          </a:prstGeom>
          <a:solidFill>
            <a:srgbClr val="EED30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62" name="椭圆 361"/>
          <p:cNvSpPr/>
          <p:nvPr/>
        </p:nvSpPr>
        <p:spPr>
          <a:xfrm>
            <a:off x="10824221" y="2362572"/>
            <a:ext cx="45719" cy="46528"/>
          </a:xfrm>
          <a:prstGeom prst="ellipse">
            <a:avLst/>
          </a:prstGeom>
          <a:solidFill>
            <a:srgbClr val="13A98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63" name="椭圆 362"/>
          <p:cNvSpPr/>
          <p:nvPr/>
        </p:nvSpPr>
        <p:spPr>
          <a:xfrm>
            <a:off x="10842130" y="2580613"/>
            <a:ext cx="45719" cy="46528"/>
          </a:xfrm>
          <a:prstGeom prst="ellipse">
            <a:avLst/>
          </a:prstGeom>
          <a:solidFill>
            <a:srgbClr val="AD331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64" name="椭圆 363"/>
          <p:cNvSpPr/>
          <p:nvPr/>
        </p:nvSpPr>
        <p:spPr>
          <a:xfrm flipV="1">
            <a:off x="11342920" y="5113629"/>
            <a:ext cx="45719" cy="46528"/>
          </a:xfrm>
          <a:prstGeom prst="ellipse">
            <a:avLst/>
          </a:prstGeom>
          <a:solidFill>
            <a:srgbClr val="13A98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65" name="椭圆 364"/>
          <p:cNvSpPr/>
          <p:nvPr/>
        </p:nvSpPr>
        <p:spPr>
          <a:xfrm>
            <a:off x="11456890" y="4479624"/>
            <a:ext cx="45719" cy="46528"/>
          </a:xfrm>
          <a:prstGeom prst="ellipse">
            <a:avLst/>
          </a:prstGeom>
          <a:solidFill>
            <a:srgbClr val="13A98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67" name="椭圆 366"/>
          <p:cNvSpPr/>
          <p:nvPr/>
        </p:nvSpPr>
        <p:spPr>
          <a:xfrm>
            <a:off x="11474799" y="4697665"/>
            <a:ext cx="45719" cy="46528"/>
          </a:xfrm>
          <a:prstGeom prst="ellipse">
            <a:avLst/>
          </a:prstGeom>
          <a:solidFill>
            <a:srgbClr val="AD331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68" name="椭圆 367"/>
          <p:cNvSpPr/>
          <p:nvPr/>
        </p:nvSpPr>
        <p:spPr>
          <a:xfrm>
            <a:off x="11776086" y="2792624"/>
            <a:ext cx="45719" cy="46528"/>
          </a:xfrm>
          <a:prstGeom prst="ellipse">
            <a:avLst/>
          </a:prstGeom>
          <a:solidFill>
            <a:srgbClr val="13A98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69" name="椭圆 368"/>
          <p:cNvSpPr/>
          <p:nvPr/>
        </p:nvSpPr>
        <p:spPr>
          <a:xfrm>
            <a:off x="11950546" y="5493536"/>
            <a:ext cx="45719" cy="46528"/>
          </a:xfrm>
          <a:prstGeom prst="ellipse">
            <a:avLst/>
          </a:prstGeom>
          <a:solidFill>
            <a:srgbClr val="AD331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70" name="椭圆 369"/>
          <p:cNvSpPr/>
          <p:nvPr/>
        </p:nvSpPr>
        <p:spPr>
          <a:xfrm>
            <a:off x="12251833" y="3588495"/>
            <a:ext cx="45719" cy="46528"/>
          </a:xfrm>
          <a:prstGeom prst="ellipse">
            <a:avLst/>
          </a:prstGeom>
          <a:solidFill>
            <a:srgbClr val="13A98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71" name="椭圆 370"/>
          <p:cNvSpPr/>
          <p:nvPr/>
        </p:nvSpPr>
        <p:spPr>
          <a:xfrm flipH="1" flipV="1">
            <a:off x="11662654" y="721631"/>
            <a:ext cx="45719" cy="46528"/>
          </a:xfrm>
          <a:prstGeom prst="ellipse">
            <a:avLst/>
          </a:prstGeom>
          <a:solidFill>
            <a:srgbClr val="13A98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72" name="椭圆 371"/>
          <p:cNvSpPr/>
          <p:nvPr/>
        </p:nvSpPr>
        <p:spPr>
          <a:xfrm flipH="1" flipV="1">
            <a:off x="13059522" y="837955"/>
            <a:ext cx="45719" cy="46528"/>
          </a:xfrm>
          <a:prstGeom prst="ellipse">
            <a:avLst/>
          </a:prstGeom>
          <a:solidFill>
            <a:srgbClr val="AD331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73" name="椭圆 372"/>
          <p:cNvSpPr/>
          <p:nvPr/>
        </p:nvSpPr>
        <p:spPr>
          <a:xfrm flipH="1">
            <a:off x="8716706" y="390940"/>
            <a:ext cx="45719" cy="46528"/>
          </a:xfrm>
          <a:prstGeom prst="ellipse">
            <a:avLst/>
          </a:prstGeom>
          <a:solidFill>
            <a:srgbClr val="EED30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74" name="椭圆 373"/>
          <p:cNvSpPr/>
          <p:nvPr/>
        </p:nvSpPr>
        <p:spPr>
          <a:xfrm>
            <a:off x="7561926" y="-1149005"/>
            <a:ext cx="45719" cy="46528"/>
          </a:xfrm>
          <a:prstGeom prst="ellipse">
            <a:avLst/>
          </a:prstGeom>
          <a:solidFill>
            <a:srgbClr val="AD331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77" name="椭圆 376"/>
          <p:cNvSpPr/>
          <p:nvPr/>
        </p:nvSpPr>
        <p:spPr>
          <a:xfrm>
            <a:off x="10821589" y="6533433"/>
            <a:ext cx="45719" cy="46528"/>
          </a:xfrm>
          <a:prstGeom prst="ellipse">
            <a:avLst/>
          </a:prstGeom>
          <a:solidFill>
            <a:srgbClr val="EED30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78" name="椭圆 377"/>
          <p:cNvSpPr/>
          <p:nvPr/>
        </p:nvSpPr>
        <p:spPr>
          <a:xfrm>
            <a:off x="11865235" y="6672563"/>
            <a:ext cx="45719" cy="46528"/>
          </a:xfrm>
          <a:prstGeom prst="ellipse">
            <a:avLst/>
          </a:prstGeom>
          <a:solidFill>
            <a:srgbClr val="13A98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80" name="椭圆 379"/>
          <p:cNvSpPr/>
          <p:nvPr/>
        </p:nvSpPr>
        <p:spPr>
          <a:xfrm>
            <a:off x="11290191" y="6172859"/>
            <a:ext cx="45719" cy="46528"/>
          </a:xfrm>
          <a:prstGeom prst="ellipse">
            <a:avLst/>
          </a:prstGeom>
          <a:solidFill>
            <a:srgbClr val="13A98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82" name="椭圆 381"/>
          <p:cNvSpPr/>
          <p:nvPr/>
        </p:nvSpPr>
        <p:spPr>
          <a:xfrm>
            <a:off x="11244472" y="6527193"/>
            <a:ext cx="45719" cy="46528"/>
          </a:xfrm>
          <a:prstGeom prst="ellipse">
            <a:avLst/>
          </a:prstGeom>
          <a:solidFill>
            <a:srgbClr val="AD331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85" name="椭圆 384"/>
          <p:cNvSpPr/>
          <p:nvPr/>
        </p:nvSpPr>
        <p:spPr>
          <a:xfrm>
            <a:off x="10169866" y="6441663"/>
            <a:ext cx="45719" cy="46527"/>
          </a:xfrm>
          <a:prstGeom prst="ellipse">
            <a:avLst/>
          </a:prstGeom>
          <a:solidFill>
            <a:srgbClr val="AD331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86" name="椭圆 385"/>
          <p:cNvSpPr/>
          <p:nvPr/>
        </p:nvSpPr>
        <p:spPr>
          <a:xfrm>
            <a:off x="11944996" y="6383264"/>
            <a:ext cx="45719" cy="46528"/>
          </a:xfrm>
          <a:prstGeom prst="ellipse">
            <a:avLst/>
          </a:prstGeom>
          <a:solidFill>
            <a:srgbClr val="AD331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91" name="十字星 390"/>
          <p:cNvSpPr/>
          <p:nvPr/>
        </p:nvSpPr>
        <p:spPr>
          <a:xfrm rot="18653403">
            <a:off x="1613989" y="2382861"/>
            <a:ext cx="185135" cy="235344"/>
          </a:xfrm>
          <a:prstGeom prst="star4">
            <a:avLst/>
          </a:prstGeom>
          <a:solidFill>
            <a:srgbClr val="EED301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矩形 2"/>
          <p:cNvSpPr/>
          <p:nvPr/>
        </p:nvSpPr>
        <p:spPr>
          <a:xfrm>
            <a:off x="4420641" y="3936399"/>
            <a:ext cx="365915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b="1" dirty="0">
                <a:solidFill>
                  <a:schemeClr val="bg1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【</a:t>
            </a:r>
            <a:r>
              <a:rPr lang="zh-CN" altLang="en-US" sz="3200" b="1" dirty="0">
                <a:solidFill>
                  <a:schemeClr val="bg1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美</a:t>
            </a:r>
            <a:r>
              <a:rPr lang="en-US" altLang="zh-CN" sz="3200" b="1" dirty="0">
                <a:solidFill>
                  <a:schemeClr val="bg1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】</a:t>
            </a:r>
            <a:r>
              <a:rPr lang="zh-CN" altLang="en-US" sz="3200" b="1" dirty="0">
                <a:solidFill>
                  <a:schemeClr val="bg1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卡尔</a:t>
            </a:r>
            <a:r>
              <a:rPr lang="en-US" altLang="zh-CN" sz="3200" b="1" dirty="0">
                <a:solidFill>
                  <a:schemeClr val="bg1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·</a:t>
            </a:r>
            <a:r>
              <a:rPr lang="zh-CN" altLang="en-US" sz="3200" b="1" dirty="0">
                <a:solidFill>
                  <a:schemeClr val="bg1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萨根</a:t>
            </a:r>
          </a:p>
        </p:txBody>
      </p:sp>
    </p:spTree>
    <p:extLst>
      <p:ext uri="{BB962C8B-B14F-4D97-AF65-F5344CB8AC3E}">
        <p14:creationId xmlns:p14="http://schemas.microsoft.com/office/powerpoint/2010/main" val="15028630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Click="0" advTm="3000">
        <p14:ripple/>
      </p:transition>
    </mc:Choice>
    <mc:Fallback xmlns="">
      <p:transition spd="slow" advClick="0" advTm="3000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gradFill>
          <a:gsLst>
            <a:gs pos="0">
              <a:srgbClr val="1C1831">
                <a:lumMod val="95000"/>
                <a:lumOff val="5000"/>
                <a:alpha val="95000"/>
              </a:srgbClr>
            </a:gs>
            <a:gs pos="53000">
              <a:srgbClr val="1C1831">
                <a:lumMod val="100000"/>
              </a:srgb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artisticBlur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2538293"/>
          </a:xfrm>
          <a:prstGeom prst="rect">
            <a:avLst/>
          </a:prstGeom>
        </p:spPr>
      </p:pic>
      <p:sp>
        <p:nvSpPr>
          <p:cNvPr id="74" name="文本框 73"/>
          <p:cNvSpPr txBox="1"/>
          <p:nvPr/>
        </p:nvSpPr>
        <p:spPr>
          <a:xfrm>
            <a:off x="4629875" y="1295213"/>
            <a:ext cx="369316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 b="1" dirty="0">
                <a:solidFill>
                  <a:schemeClr val="bg1"/>
                </a:solidFill>
                <a:latin typeface="书体坊赵九江钢笔楷书" panose="03000509000000000000" pitchFamily="65" charset="-122"/>
                <a:ea typeface="书体坊赵九江钢笔楷书" panose="03000509000000000000" pitchFamily="65" charset="-122"/>
              </a:rPr>
              <a:t>宇宙的边疆</a:t>
            </a:r>
            <a:r>
              <a:rPr lang="en-US" altLang="zh-CN" sz="3600" b="1" dirty="0">
                <a:solidFill>
                  <a:schemeClr val="bg1"/>
                </a:solidFill>
                <a:latin typeface="书体坊赵九江钢笔楷书" panose="03000509000000000000" pitchFamily="65" charset="-122"/>
                <a:ea typeface="书体坊赵九江钢笔楷书" panose="03000509000000000000" pitchFamily="65" charset="-122"/>
              </a:rPr>
              <a:t>·</a:t>
            </a:r>
            <a:r>
              <a:rPr lang="zh-CN" altLang="en-US" sz="3600" b="1" dirty="0">
                <a:solidFill>
                  <a:schemeClr val="bg1"/>
                </a:solidFill>
                <a:latin typeface="书体坊赵九江钢笔楷书" panose="03000509000000000000" pitchFamily="65" charset="-122"/>
                <a:ea typeface="书体坊赵九江钢笔楷书" panose="03000509000000000000" pitchFamily="65" charset="-122"/>
              </a:rPr>
              <a:t>目录</a:t>
            </a:r>
          </a:p>
        </p:txBody>
      </p:sp>
      <p:sp>
        <p:nvSpPr>
          <p:cNvPr id="3" name="文本框 2"/>
          <p:cNvSpPr txBox="1"/>
          <p:nvPr/>
        </p:nvSpPr>
        <p:spPr>
          <a:xfrm>
            <a:off x="4009723" y="238480"/>
            <a:ext cx="5290387" cy="1107996"/>
          </a:xfrm>
          <a:prstGeom prst="rect">
            <a:avLst/>
          </a:prstGeom>
          <a:solidFill>
            <a:srgbClr val="231F3B"/>
          </a:solidFill>
        </p:spPr>
        <p:txBody>
          <a:bodyPr wrap="square" rtlCol="0">
            <a:spAutoFit/>
          </a:bodyPr>
          <a:lstStyle/>
          <a:p>
            <a:r>
              <a:rPr lang="en-US" altLang="zh-CN" sz="6600" b="1" dirty="0">
                <a:solidFill>
                  <a:srgbClr val="C53B28"/>
                </a:solidFill>
                <a:latin typeface="迷你简剪纸" panose="03000509000000000000" pitchFamily="65" charset="-122"/>
                <a:ea typeface="迷你简剪纸" panose="03000509000000000000" pitchFamily="65" charset="-122"/>
              </a:rPr>
              <a:t>C</a:t>
            </a:r>
            <a:r>
              <a:rPr lang="en-US" altLang="zh-CN" sz="6600" b="1" dirty="0">
                <a:solidFill>
                  <a:srgbClr val="13A984"/>
                </a:solidFill>
                <a:latin typeface="迷你简剪纸" panose="03000509000000000000" pitchFamily="65" charset="-122"/>
                <a:ea typeface="迷你简剪纸" panose="03000509000000000000" pitchFamily="65" charset="-122"/>
              </a:rPr>
              <a:t>ON</a:t>
            </a:r>
            <a:r>
              <a:rPr lang="en-US" altLang="zh-CN" sz="6600" b="1" dirty="0">
                <a:solidFill>
                  <a:srgbClr val="C53B28"/>
                </a:solidFill>
                <a:latin typeface="迷你简剪纸" panose="03000509000000000000" pitchFamily="65" charset="-122"/>
                <a:ea typeface="迷你简剪纸" panose="03000509000000000000" pitchFamily="65" charset="-122"/>
              </a:rPr>
              <a:t>TE</a:t>
            </a:r>
            <a:r>
              <a:rPr lang="en-US" altLang="zh-CN" sz="6600" b="1" dirty="0">
                <a:solidFill>
                  <a:srgbClr val="D5BC08"/>
                </a:solidFill>
                <a:latin typeface="迷你简剪纸" panose="03000509000000000000" pitchFamily="65" charset="-122"/>
                <a:ea typeface="迷你简剪纸" panose="03000509000000000000" pitchFamily="65" charset="-122"/>
              </a:rPr>
              <a:t>NT</a:t>
            </a:r>
            <a:r>
              <a:rPr lang="en-US" altLang="zh-CN" sz="6600" b="1" dirty="0">
                <a:solidFill>
                  <a:srgbClr val="C53B28"/>
                </a:solidFill>
                <a:latin typeface="迷你简剪纸" panose="03000509000000000000" pitchFamily="65" charset="-122"/>
                <a:ea typeface="迷你简剪纸" panose="03000509000000000000" pitchFamily="65" charset="-122"/>
              </a:rPr>
              <a:t>S</a:t>
            </a:r>
            <a:endParaRPr lang="zh-CN" altLang="en-US" sz="6600" b="1" dirty="0">
              <a:solidFill>
                <a:srgbClr val="C53B28"/>
              </a:solidFill>
              <a:latin typeface="迷你简剪纸" panose="03000509000000000000" pitchFamily="65" charset="-122"/>
              <a:ea typeface="迷你简剪纸" panose="03000509000000000000" pitchFamily="65" charset="-122"/>
            </a:endParaRPr>
          </a:p>
        </p:txBody>
      </p:sp>
      <p:grpSp>
        <p:nvGrpSpPr>
          <p:cNvPr id="6" name="组合 5"/>
          <p:cNvGrpSpPr/>
          <p:nvPr/>
        </p:nvGrpSpPr>
        <p:grpSpPr>
          <a:xfrm>
            <a:off x="1453081" y="2567075"/>
            <a:ext cx="2022377" cy="1018905"/>
            <a:chOff x="2405814" y="1269623"/>
            <a:chExt cx="7633918" cy="3846086"/>
          </a:xfrm>
        </p:grpSpPr>
        <p:sp>
          <p:nvSpPr>
            <p:cNvPr id="4" name="椭圆 3"/>
            <p:cNvSpPr/>
            <p:nvPr/>
          </p:nvSpPr>
          <p:spPr>
            <a:xfrm>
              <a:off x="4139585" y="1269623"/>
              <a:ext cx="3846086" cy="3846086"/>
            </a:xfrm>
            <a:prstGeom prst="ellipse">
              <a:avLst/>
            </a:prstGeom>
            <a:noFill/>
            <a:ln w="28575">
              <a:solidFill>
                <a:srgbClr val="AD331E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10000" dirty="0">
                  <a:solidFill>
                    <a:srgbClr val="AD331E"/>
                  </a:solidFill>
                  <a:latin typeface="迷你简剪纸" panose="03000509000000000000" pitchFamily="65" charset="-122"/>
                  <a:ea typeface="迷你简剪纸" panose="03000509000000000000" pitchFamily="65" charset="-122"/>
                </a:rPr>
                <a:t>1</a:t>
              </a:r>
              <a:endParaRPr lang="zh-CN" altLang="en-US" sz="10000" dirty="0">
                <a:solidFill>
                  <a:srgbClr val="AD331E"/>
                </a:solidFill>
                <a:latin typeface="迷你简剪纸" panose="03000509000000000000" pitchFamily="65" charset="-122"/>
                <a:ea typeface="迷你简剪纸" panose="03000509000000000000" pitchFamily="65" charset="-122"/>
              </a:endParaRPr>
            </a:p>
          </p:txBody>
        </p:sp>
        <p:sp>
          <p:nvSpPr>
            <p:cNvPr id="5" name="任意多边形 4"/>
            <p:cNvSpPr/>
            <p:nvPr/>
          </p:nvSpPr>
          <p:spPr>
            <a:xfrm rot="19595597">
              <a:off x="2405814" y="2256610"/>
              <a:ext cx="7633918" cy="2416101"/>
            </a:xfrm>
            <a:custGeom>
              <a:avLst/>
              <a:gdLst>
                <a:gd name="connsiteX0" fmla="*/ 1329115 w 1398046"/>
                <a:gd name="connsiteY0" fmla="*/ 99317 h 418957"/>
                <a:gd name="connsiteX1" fmla="*/ 1398046 w 1398046"/>
                <a:gd name="connsiteY1" fmla="*/ 195984 h 418957"/>
                <a:gd name="connsiteX2" fmla="*/ 699023 w 1398046"/>
                <a:gd name="connsiteY2" fmla="*/ 418957 h 418957"/>
                <a:gd name="connsiteX3" fmla="*/ 0 w 1398046"/>
                <a:gd name="connsiteY3" fmla="*/ 195984 h 418957"/>
                <a:gd name="connsiteX4" fmla="*/ 308192 w 1398046"/>
                <a:gd name="connsiteY4" fmla="*/ 11092 h 418957"/>
                <a:gd name="connsiteX5" fmla="*/ 362716 w 1398046"/>
                <a:gd name="connsiteY5" fmla="*/ 1652 h 418957"/>
                <a:gd name="connsiteX6" fmla="*/ 359914 w 1398046"/>
                <a:gd name="connsiteY6" fmla="*/ 34235 h 418957"/>
                <a:gd name="connsiteX7" fmla="*/ 360944 w 1398046"/>
                <a:gd name="connsiteY7" fmla="*/ 43845 h 418957"/>
                <a:gd name="connsiteX8" fmla="*/ 316180 w 1398046"/>
                <a:gd name="connsiteY8" fmla="*/ 56721 h 418957"/>
                <a:gd name="connsiteX9" fmla="*/ 157256 w 1398046"/>
                <a:gd name="connsiteY9" fmla="*/ 190477 h 418957"/>
                <a:gd name="connsiteX10" fmla="*/ 699856 w 1398046"/>
                <a:gd name="connsiteY10" fmla="*/ 379637 h 418957"/>
                <a:gd name="connsiteX11" fmla="*/ 1242456 w 1398046"/>
                <a:gd name="connsiteY11" fmla="*/ 190477 h 418957"/>
                <a:gd name="connsiteX12" fmla="*/ 1149788 w 1398046"/>
                <a:gd name="connsiteY12" fmla="*/ 84716 h 418957"/>
                <a:gd name="connsiteX13" fmla="*/ 1064688 w 1398046"/>
                <a:gd name="connsiteY13" fmla="*/ 50457 h 418957"/>
                <a:gd name="connsiteX14" fmla="*/ 1034154 w 1398046"/>
                <a:gd name="connsiteY14" fmla="*/ 42893 h 418957"/>
                <a:gd name="connsiteX15" fmla="*/ 1035489 w 1398046"/>
                <a:gd name="connsiteY15" fmla="*/ 27354 h 418957"/>
                <a:gd name="connsiteX16" fmla="*/ 1032557 w 1398046"/>
                <a:gd name="connsiteY16" fmla="*/ 0 h 418957"/>
                <a:gd name="connsiteX17" fmla="*/ 1169031 w 1398046"/>
                <a:gd name="connsiteY17" fmla="*/ 30936 h 418957"/>
                <a:gd name="connsiteX18" fmla="*/ 1278664 w 1398046"/>
                <a:gd name="connsiteY18" fmla="*/ 71318 h 418957"/>
                <a:gd name="connsiteX19" fmla="*/ 1329115 w 1398046"/>
                <a:gd name="connsiteY19" fmla="*/ 99317 h 418957"/>
                <a:gd name="connsiteX0" fmla="*/ 1329115 w 1398046"/>
                <a:gd name="connsiteY0" fmla="*/ 105057 h 424697"/>
                <a:gd name="connsiteX1" fmla="*/ 1398046 w 1398046"/>
                <a:gd name="connsiteY1" fmla="*/ 201724 h 424697"/>
                <a:gd name="connsiteX2" fmla="*/ 699023 w 1398046"/>
                <a:gd name="connsiteY2" fmla="*/ 424697 h 424697"/>
                <a:gd name="connsiteX3" fmla="*/ 0 w 1398046"/>
                <a:gd name="connsiteY3" fmla="*/ 201724 h 424697"/>
                <a:gd name="connsiteX4" fmla="*/ 308192 w 1398046"/>
                <a:gd name="connsiteY4" fmla="*/ 16832 h 424697"/>
                <a:gd name="connsiteX5" fmla="*/ 388472 w 1398046"/>
                <a:gd name="connsiteY5" fmla="*/ 0 h 424697"/>
                <a:gd name="connsiteX6" fmla="*/ 359914 w 1398046"/>
                <a:gd name="connsiteY6" fmla="*/ 39975 h 424697"/>
                <a:gd name="connsiteX7" fmla="*/ 360944 w 1398046"/>
                <a:gd name="connsiteY7" fmla="*/ 49585 h 424697"/>
                <a:gd name="connsiteX8" fmla="*/ 316180 w 1398046"/>
                <a:gd name="connsiteY8" fmla="*/ 62461 h 424697"/>
                <a:gd name="connsiteX9" fmla="*/ 157256 w 1398046"/>
                <a:gd name="connsiteY9" fmla="*/ 196217 h 424697"/>
                <a:gd name="connsiteX10" fmla="*/ 699856 w 1398046"/>
                <a:gd name="connsiteY10" fmla="*/ 385377 h 424697"/>
                <a:gd name="connsiteX11" fmla="*/ 1242456 w 1398046"/>
                <a:gd name="connsiteY11" fmla="*/ 196217 h 424697"/>
                <a:gd name="connsiteX12" fmla="*/ 1149788 w 1398046"/>
                <a:gd name="connsiteY12" fmla="*/ 90456 h 424697"/>
                <a:gd name="connsiteX13" fmla="*/ 1064688 w 1398046"/>
                <a:gd name="connsiteY13" fmla="*/ 56197 h 424697"/>
                <a:gd name="connsiteX14" fmla="*/ 1034154 w 1398046"/>
                <a:gd name="connsiteY14" fmla="*/ 48633 h 424697"/>
                <a:gd name="connsiteX15" fmla="*/ 1035489 w 1398046"/>
                <a:gd name="connsiteY15" fmla="*/ 33094 h 424697"/>
                <a:gd name="connsiteX16" fmla="*/ 1032557 w 1398046"/>
                <a:gd name="connsiteY16" fmla="*/ 5740 h 424697"/>
                <a:gd name="connsiteX17" fmla="*/ 1169031 w 1398046"/>
                <a:gd name="connsiteY17" fmla="*/ 36676 h 424697"/>
                <a:gd name="connsiteX18" fmla="*/ 1278664 w 1398046"/>
                <a:gd name="connsiteY18" fmla="*/ 77058 h 424697"/>
                <a:gd name="connsiteX19" fmla="*/ 1329115 w 1398046"/>
                <a:gd name="connsiteY19" fmla="*/ 105057 h 424697"/>
                <a:gd name="connsiteX0" fmla="*/ 1329115 w 1398046"/>
                <a:gd name="connsiteY0" fmla="*/ 105057 h 424697"/>
                <a:gd name="connsiteX1" fmla="*/ 1398046 w 1398046"/>
                <a:gd name="connsiteY1" fmla="*/ 201724 h 424697"/>
                <a:gd name="connsiteX2" fmla="*/ 699023 w 1398046"/>
                <a:gd name="connsiteY2" fmla="*/ 424697 h 424697"/>
                <a:gd name="connsiteX3" fmla="*/ 0 w 1398046"/>
                <a:gd name="connsiteY3" fmla="*/ 201724 h 424697"/>
                <a:gd name="connsiteX4" fmla="*/ 308192 w 1398046"/>
                <a:gd name="connsiteY4" fmla="*/ 16832 h 424697"/>
                <a:gd name="connsiteX5" fmla="*/ 388472 w 1398046"/>
                <a:gd name="connsiteY5" fmla="*/ 0 h 424697"/>
                <a:gd name="connsiteX6" fmla="*/ 362496 w 1398046"/>
                <a:gd name="connsiteY6" fmla="*/ 40217 h 424697"/>
                <a:gd name="connsiteX7" fmla="*/ 360944 w 1398046"/>
                <a:gd name="connsiteY7" fmla="*/ 49585 h 424697"/>
                <a:gd name="connsiteX8" fmla="*/ 316180 w 1398046"/>
                <a:gd name="connsiteY8" fmla="*/ 62461 h 424697"/>
                <a:gd name="connsiteX9" fmla="*/ 157256 w 1398046"/>
                <a:gd name="connsiteY9" fmla="*/ 196217 h 424697"/>
                <a:gd name="connsiteX10" fmla="*/ 699856 w 1398046"/>
                <a:gd name="connsiteY10" fmla="*/ 385377 h 424697"/>
                <a:gd name="connsiteX11" fmla="*/ 1242456 w 1398046"/>
                <a:gd name="connsiteY11" fmla="*/ 196217 h 424697"/>
                <a:gd name="connsiteX12" fmla="*/ 1149788 w 1398046"/>
                <a:gd name="connsiteY12" fmla="*/ 90456 h 424697"/>
                <a:gd name="connsiteX13" fmla="*/ 1064688 w 1398046"/>
                <a:gd name="connsiteY13" fmla="*/ 56197 h 424697"/>
                <a:gd name="connsiteX14" fmla="*/ 1034154 w 1398046"/>
                <a:gd name="connsiteY14" fmla="*/ 48633 h 424697"/>
                <a:gd name="connsiteX15" fmla="*/ 1035489 w 1398046"/>
                <a:gd name="connsiteY15" fmla="*/ 33094 h 424697"/>
                <a:gd name="connsiteX16" fmla="*/ 1032557 w 1398046"/>
                <a:gd name="connsiteY16" fmla="*/ 5740 h 424697"/>
                <a:gd name="connsiteX17" fmla="*/ 1169031 w 1398046"/>
                <a:gd name="connsiteY17" fmla="*/ 36676 h 424697"/>
                <a:gd name="connsiteX18" fmla="*/ 1278664 w 1398046"/>
                <a:gd name="connsiteY18" fmla="*/ 77058 h 424697"/>
                <a:gd name="connsiteX19" fmla="*/ 1329115 w 1398046"/>
                <a:gd name="connsiteY19" fmla="*/ 105057 h 424697"/>
                <a:gd name="connsiteX0" fmla="*/ 1329115 w 1398046"/>
                <a:gd name="connsiteY0" fmla="*/ 105791 h 425431"/>
                <a:gd name="connsiteX1" fmla="*/ 1398046 w 1398046"/>
                <a:gd name="connsiteY1" fmla="*/ 202458 h 425431"/>
                <a:gd name="connsiteX2" fmla="*/ 699023 w 1398046"/>
                <a:gd name="connsiteY2" fmla="*/ 425431 h 425431"/>
                <a:gd name="connsiteX3" fmla="*/ 0 w 1398046"/>
                <a:gd name="connsiteY3" fmla="*/ 202458 h 425431"/>
                <a:gd name="connsiteX4" fmla="*/ 308192 w 1398046"/>
                <a:gd name="connsiteY4" fmla="*/ 17566 h 425431"/>
                <a:gd name="connsiteX5" fmla="*/ 388472 w 1398046"/>
                <a:gd name="connsiteY5" fmla="*/ 734 h 425431"/>
                <a:gd name="connsiteX6" fmla="*/ 362496 w 1398046"/>
                <a:gd name="connsiteY6" fmla="*/ 40951 h 425431"/>
                <a:gd name="connsiteX7" fmla="*/ 360944 w 1398046"/>
                <a:gd name="connsiteY7" fmla="*/ 50319 h 425431"/>
                <a:gd name="connsiteX8" fmla="*/ 316180 w 1398046"/>
                <a:gd name="connsiteY8" fmla="*/ 63195 h 425431"/>
                <a:gd name="connsiteX9" fmla="*/ 157256 w 1398046"/>
                <a:gd name="connsiteY9" fmla="*/ 196951 h 425431"/>
                <a:gd name="connsiteX10" fmla="*/ 699856 w 1398046"/>
                <a:gd name="connsiteY10" fmla="*/ 386111 h 425431"/>
                <a:gd name="connsiteX11" fmla="*/ 1242456 w 1398046"/>
                <a:gd name="connsiteY11" fmla="*/ 196951 h 425431"/>
                <a:gd name="connsiteX12" fmla="*/ 1149788 w 1398046"/>
                <a:gd name="connsiteY12" fmla="*/ 91190 h 425431"/>
                <a:gd name="connsiteX13" fmla="*/ 1064688 w 1398046"/>
                <a:gd name="connsiteY13" fmla="*/ 56931 h 425431"/>
                <a:gd name="connsiteX14" fmla="*/ 1034154 w 1398046"/>
                <a:gd name="connsiteY14" fmla="*/ 49367 h 425431"/>
                <a:gd name="connsiteX15" fmla="*/ 1035489 w 1398046"/>
                <a:gd name="connsiteY15" fmla="*/ 33828 h 425431"/>
                <a:gd name="connsiteX16" fmla="*/ 1015744 w 1398046"/>
                <a:gd name="connsiteY16" fmla="*/ 0 h 425431"/>
                <a:gd name="connsiteX17" fmla="*/ 1169031 w 1398046"/>
                <a:gd name="connsiteY17" fmla="*/ 37410 h 425431"/>
                <a:gd name="connsiteX18" fmla="*/ 1278664 w 1398046"/>
                <a:gd name="connsiteY18" fmla="*/ 77792 h 425431"/>
                <a:gd name="connsiteX19" fmla="*/ 1329115 w 1398046"/>
                <a:gd name="connsiteY19" fmla="*/ 105791 h 42543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</a:cxnLst>
              <a:rect l="l" t="t" r="r" b="b"/>
              <a:pathLst>
                <a:path w="1398046" h="425431">
                  <a:moveTo>
                    <a:pt x="1329115" y="105791"/>
                  </a:moveTo>
                  <a:cubicBezTo>
                    <a:pt x="1373291" y="135034"/>
                    <a:pt x="1398046" y="167824"/>
                    <a:pt x="1398046" y="202458"/>
                  </a:cubicBezTo>
                  <a:cubicBezTo>
                    <a:pt x="1398046" y="325603"/>
                    <a:pt x="1085083" y="425431"/>
                    <a:pt x="699023" y="425431"/>
                  </a:cubicBezTo>
                  <a:cubicBezTo>
                    <a:pt x="312963" y="425431"/>
                    <a:pt x="0" y="325603"/>
                    <a:pt x="0" y="202458"/>
                  </a:cubicBezTo>
                  <a:cubicBezTo>
                    <a:pt x="0" y="125493"/>
                    <a:pt x="122251" y="57636"/>
                    <a:pt x="308192" y="17566"/>
                  </a:cubicBezTo>
                  <a:lnTo>
                    <a:pt x="388472" y="734"/>
                  </a:lnTo>
                  <a:lnTo>
                    <a:pt x="362496" y="40951"/>
                  </a:lnTo>
                  <a:lnTo>
                    <a:pt x="360944" y="50319"/>
                  </a:lnTo>
                  <a:lnTo>
                    <a:pt x="316180" y="63195"/>
                  </a:lnTo>
                  <a:cubicBezTo>
                    <a:pt x="217988" y="97426"/>
                    <a:pt x="157256" y="144716"/>
                    <a:pt x="157256" y="196951"/>
                  </a:cubicBezTo>
                  <a:cubicBezTo>
                    <a:pt x="157256" y="301421"/>
                    <a:pt x="400186" y="386111"/>
                    <a:pt x="699856" y="386111"/>
                  </a:cubicBezTo>
                  <a:cubicBezTo>
                    <a:pt x="999526" y="386111"/>
                    <a:pt x="1242456" y="301421"/>
                    <a:pt x="1242456" y="196951"/>
                  </a:cubicBezTo>
                  <a:cubicBezTo>
                    <a:pt x="1242456" y="157775"/>
                    <a:pt x="1208294" y="121380"/>
                    <a:pt x="1149788" y="91190"/>
                  </a:cubicBezTo>
                  <a:cubicBezTo>
                    <a:pt x="1125411" y="78611"/>
                    <a:pt x="1096807" y="67109"/>
                    <a:pt x="1064688" y="56931"/>
                  </a:cubicBezTo>
                  <a:lnTo>
                    <a:pt x="1034154" y="49367"/>
                  </a:lnTo>
                  <a:lnTo>
                    <a:pt x="1035489" y="33828"/>
                  </a:lnTo>
                  <a:lnTo>
                    <a:pt x="1015744" y="0"/>
                  </a:lnTo>
                  <a:lnTo>
                    <a:pt x="1169031" y="37410"/>
                  </a:lnTo>
                  <a:cubicBezTo>
                    <a:pt x="1210410" y="49407"/>
                    <a:pt x="1247259" y="62965"/>
                    <a:pt x="1278664" y="77792"/>
                  </a:cubicBezTo>
                  <a:cubicBezTo>
                    <a:pt x="1297507" y="86689"/>
                    <a:pt x="1314390" y="96043"/>
                    <a:pt x="1329115" y="105791"/>
                  </a:cubicBezTo>
                  <a:close/>
                </a:path>
              </a:pathLst>
            </a:custGeom>
            <a:solidFill>
              <a:srgbClr val="62262A">
                <a:alpha val="5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8" name="组合 7"/>
          <p:cNvGrpSpPr/>
          <p:nvPr/>
        </p:nvGrpSpPr>
        <p:grpSpPr>
          <a:xfrm>
            <a:off x="3824168" y="2211510"/>
            <a:ext cx="1765578" cy="1796861"/>
            <a:chOff x="3705491" y="1288620"/>
            <a:chExt cx="4403046" cy="4481061"/>
          </a:xfrm>
        </p:grpSpPr>
        <p:grpSp>
          <p:nvGrpSpPr>
            <p:cNvPr id="9" name="组合 8"/>
            <p:cNvGrpSpPr/>
            <p:nvPr/>
          </p:nvGrpSpPr>
          <p:grpSpPr>
            <a:xfrm>
              <a:off x="3705491" y="1288620"/>
              <a:ext cx="4403046" cy="4481061"/>
              <a:chOff x="5481310" y="266056"/>
              <a:chExt cx="1557412" cy="1585007"/>
            </a:xfrm>
          </p:grpSpPr>
          <p:grpSp>
            <p:nvGrpSpPr>
              <p:cNvPr id="11" name="组合 10"/>
              <p:cNvGrpSpPr/>
              <p:nvPr/>
            </p:nvGrpSpPr>
            <p:grpSpPr>
              <a:xfrm>
                <a:off x="5481310" y="266056"/>
                <a:ext cx="1557412" cy="1585007"/>
                <a:chOff x="2497520" y="219311"/>
                <a:chExt cx="4045348" cy="4045348"/>
              </a:xfrm>
            </p:grpSpPr>
            <p:sp>
              <p:nvSpPr>
                <p:cNvPr id="17" name="椭圆 16"/>
                <p:cNvSpPr/>
                <p:nvPr/>
              </p:nvSpPr>
              <p:spPr>
                <a:xfrm>
                  <a:off x="3169533" y="983866"/>
                  <a:ext cx="2540416" cy="2540416"/>
                </a:xfrm>
                <a:prstGeom prst="ellipse">
                  <a:avLst/>
                </a:prstGeom>
                <a:solidFill>
                  <a:srgbClr val="13A984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18" name="椭圆 17"/>
                <p:cNvSpPr/>
                <p:nvPr/>
              </p:nvSpPr>
              <p:spPr>
                <a:xfrm rot="19835777">
                  <a:off x="2497520" y="1428867"/>
                  <a:ext cx="4045348" cy="1314450"/>
                </a:xfrm>
                <a:prstGeom prst="ellipse">
                  <a:avLst/>
                </a:prstGeom>
                <a:noFill/>
                <a:ln>
                  <a:solidFill>
                    <a:srgbClr val="EC401F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19" name="椭圆 18"/>
                <p:cNvSpPr/>
                <p:nvPr/>
              </p:nvSpPr>
              <p:spPr>
                <a:xfrm rot="18406389">
                  <a:off x="2465244" y="1584760"/>
                  <a:ext cx="4045348" cy="1314450"/>
                </a:xfrm>
                <a:prstGeom prst="ellipse">
                  <a:avLst/>
                </a:prstGeom>
                <a:noFill/>
                <a:ln>
                  <a:solidFill>
                    <a:srgbClr val="EFD40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</p:grpSp>
          <p:sp>
            <p:nvSpPr>
              <p:cNvPr id="12" name="椭圆 11"/>
              <p:cNvSpPr/>
              <p:nvPr/>
            </p:nvSpPr>
            <p:spPr>
              <a:xfrm>
                <a:off x="5691977" y="1558796"/>
                <a:ext cx="172310" cy="175359"/>
              </a:xfrm>
              <a:prstGeom prst="ellipse">
                <a:avLst/>
              </a:prstGeom>
              <a:solidFill>
                <a:srgbClr val="EED30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3" name="椭圆 12"/>
              <p:cNvSpPr/>
              <p:nvPr/>
            </p:nvSpPr>
            <p:spPr>
              <a:xfrm>
                <a:off x="6655367" y="369917"/>
                <a:ext cx="112756" cy="114752"/>
              </a:xfrm>
              <a:prstGeom prst="ellipse">
                <a:avLst/>
              </a:prstGeom>
              <a:solidFill>
                <a:srgbClr val="EED30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4" name="椭圆 13"/>
              <p:cNvSpPr/>
              <p:nvPr/>
            </p:nvSpPr>
            <p:spPr>
              <a:xfrm>
                <a:off x="6811590" y="374110"/>
                <a:ext cx="70814" cy="72067"/>
              </a:xfrm>
              <a:prstGeom prst="ellipse">
                <a:avLst/>
              </a:prstGeom>
              <a:solidFill>
                <a:srgbClr val="13A98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5" name="椭圆 14"/>
              <p:cNvSpPr/>
              <p:nvPr/>
            </p:nvSpPr>
            <p:spPr>
              <a:xfrm>
                <a:off x="5603598" y="1154338"/>
                <a:ext cx="70814" cy="72067"/>
              </a:xfrm>
              <a:prstGeom prst="ellipse">
                <a:avLst/>
              </a:prstGeom>
              <a:solidFill>
                <a:srgbClr val="13A98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6" name="椭圆 15"/>
              <p:cNvSpPr/>
              <p:nvPr/>
            </p:nvSpPr>
            <p:spPr>
              <a:xfrm>
                <a:off x="6783673" y="798077"/>
                <a:ext cx="109926" cy="111871"/>
              </a:xfrm>
              <a:prstGeom prst="ellipse">
                <a:avLst/>
              </a:prstGeom>
              <a:solidFill>
                <a:srgbClr val="AD331E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10" name="矩形 9"/>
            <p:cNvSpPr/>
            <p:nvPr/>
          </p:nvSpPr>
          <p:spPr>
            <a:xfrm>
              <a:off x="5024244" y="2013522"/>
              <a:ext cx="1505337" cy="2595444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en-US" altLang="zh-CN" sz="10000" dirty="0">
                  <a:solidFill>
                    <a:srgbClr val="292542"/>
                  </a:solidFill>
                  <a:latin typeface="迷你简剪纸" panose="03000509000000000000" pitchFamily="65" charset="-122"/>
                  <a:ea typeface="迷你简剪纸" panose="03000509000000000000" pitchFamily="65" charset="-122"/>
                </a:rPr>
                <a:t>2</a:t>
              </a:r>
              <a:endParaRPr lang="zh-CN" altLang="en-US" sz="10000" dirty="0">
                <a:solidFill>
                  <a:srgbClr val="292542"/>
                </a:solidFill>
                <a:latin typeface="迷你简剪纸" panose="03000509000000000000" pitchFamily="65" charset="-122"/>
                <a:ea typeface="迷你简剪纸" panose="03000509000000000000" pitchFamily="65" charset="-122"/>
              </a:endParaRPr>
            </a:p>
          </p:txBody>
        </p:sp>
      </p:grpSp>
      <p:grpSp>
        <p:nvGrpSpPr>
          <p:cNvPr id="46" name="组合 45"/>
          <p:cNvGrpSpPr/>
          <p:nvPr/>
        </p:nvGrpSpPr>
        <p:grpSpPr>
          <a:xfrm>
            <a:off x="6108001" y="2486953"/>
            <a:ext cx="1968717" cy="1746309"/>
            <a:chOff x="3560125" y="1780966"/>
            <a:chExt cx="4287452" cy="3803094"/>
          </a:xfrm>
        </p:grpSpPr>
        <p:grpSp>
          <p:nvGrpSpPr>
            <p:cNvPr id="21" name="组合 20"/>
            <p:cNvGrpSpPr/>
            <p:nvPr/>
          </p:nvGrpSpPr>
          <p:grpSpPr>
            <a:xfrm>
              <a:off x="4642128" y="1780966"/>
              <a:ext cx="2665200" cy="2712427"/>
              <a:chOff x="2733111" y="3302594"/>
              <a:chExt cx="748987" cy="748987"/>
            </a:xfrm>
          </p:grpSpPr>
          <p:sp>
            <p:nvSpPr>
              <p:cNvPr id="22" name="椭圆 21"/>
              <p:cNvSpPr/>
              <p:nvPr/>
            </p:nvSpPr>
            <p:spPr>
              <a:xfrm>
                <a:off x="2733111" y="3302594"/>
                <a:ext cx="748987" cy="748987"/>
              </a:xfrm>
              <a:prstGeom prst="ellipse">
                <a:avLst/>
              </a:prstGeom>
              <a:solidFill>
                <a:srgbClr val="13A98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grpSp>
            <p:nvGrpSpPr>
              <p:cNvPr id="23" name="组合 22"/>
              <p:cNvGrpSpPr/>
              <p:nvPr/>
            </p:nvGrpSpPr>
            <p:grpSpPr>
              <a:xfrm>
                <a:off x="2778776" y="3385494"/>
                <a:ext cx="551747" cy="666087"/>
                <a:chOff x="3103425" y="3016397"/>
                <a:chExt cx="280889" cy="567580"/>
              </a:xfrm>
            </p:grpSpPr>
            <p:sp>
              <p:nvSpPr>
                <p:cNvPr id="24" name="Freeform 22"/>
                <p:cNvSpPr>
                  <a:spLocks/>
                </p:cNvSpPr>
                <p:nvPr/>
              </p:nvSpPr>
              <p:spPr bwMode="auto">
                <a:xfrm>
                  <a:off x="3103425" y="3076446"/>
                  <a:ext cx="211149" cy="507531"/>
                </a:xfrm>
                <a:custGeom>
                  <a:avLst/>
                  <a:gdLst>
                    <a:gd name="T0" fmla="*/ 18 w 45"/>
                    <a:gd name="T1" fmla="*/ 6 h 109"/>
                    <a:gd name="T2" fmla="*/ 18 w 45"/>
                    <a:gd name="T3" fmla="*/ 3 h 109"/>
                    <a:gd name="T4" fmla="*/ 22 w 45"/>
                    <a:gd name="T5" fmla="*/ 8 h 109"/>
                    <a:gd name="T6" fmla="*/ 23 w 45"/>
                    <a:gd name="T7" fmla="*/ 0 h 109"/>
                    <a:gd name="T8" fmla="*/ 28 w 45"/>
                    <a:gd name="T9" fmla="*/ 2 h 109"/>
                    <a:gd name="T10" fmla="*/ 32 w 45"/>
                    <a:gd name="T11" fmla="*/ 5 h 109"/>
                    <a:gd name="T12" fmla="*/ 34 w 45"/>
                    <a:gd name="T13" fmla="*/ 8 h 109"/>
                    <a:gd name="T14" fmla="*/ 32 w 45"/>
                    <a:gd name="T15" fmla="*/ 9 h 109"/>
                    <a:gd name="T16" fmla="*/ 28 w 45"/>
                    <a:gd name="T17" fmla="*/ 11 h 109"/>
                    <a:gd name="T18" fmla="*/ 28 w 45"/>
                    <a:gd name="T19" fmla="*/ 6 h 109"/>
                    <a:gd name="T20" fmla="*/ 25 w 45"/>
                    <a:gd name="T21" fmla="*/ 6 h 109"/>
                    <a:gd name="T22" fmla="*/ 21 w 45"/>
                    <a:gd name="T23" fmla="*/ 11 h 109"/>
                    <a:gd name="T24" fmla="*/ 17 w 45"/>
                    <a:gd name="T25" fmla="*/ 16 h 109"/>
                    <a:gd name="T26" fmla="*/ 21 w 45"/>
                    <a:gd name="T27" fmla="*/ 20 h 109"/>
                    <a:gd name="T28" fmla="*/ 24 w 45"/>
                    <a:gd name="T29" fmla="*/ 20 h 109"/>
                    <a:gd name="T30" fmla="*/ 25 w 45"/>
                    <a:gd name="T31" fmla="*/ 13 h 109"/>
                    <a:gd name="T32" fmla="*/ 29 w 45"/>
                    <a:gd name="T33" fmla="*/ 14 h 109"/>
                    <a:gd name="T34" fmla="*/ 31 w 45"/>
                    <a:gd name="T35" fmla="*/ 15 h 109"/>
                    <a:gd name="T36" fmla="*/ 34 w 45"/>
                    <a:gd name="T37" fmla="*/ 22 h 109"/>
                    <a:gd name="T38" fmla="*/ 37 w 45"/>
                    <a:gd name="T39" fmla="*/ 27 h 109"/>
                    <a:gd name="T40" fmla="*/ 35 w 45"/>
                    <a:gd name="T41" fmla="*/ 28 h 109"/>
                    <a:gd name="T42" fmla="*/ 32 w 45"/>
                    <a:gd name="T43" fmla="*/ 25 h 109"/>
                    <a:gd name="T44" fmla="*/ 32 w 45"/>
                    <a:gd name="T45" fmla="*/ 29 h 109"/>
                    <a:gd name="T46" fmla="*/ 27 w 45"/>
                    <a:gd name="T47" fmla="*/ 31 h 109"/>
                    <a:gd name="T48" fmla="*/ 24 w 45"/>
                    <a:gd name="T49" fmla="*/ 37 h 109"/>
                    <a:gd name="T50" fmla="*/ 20 w 45"/>
                    <a:gd name="T51" fmla="*/ 42 h 109"/>
                    <a:gd name="T52" fmla="*/ 19 w 45"/>
                    <a:gd name="T53" fmla="*/ 43 h 109"/>
                    <a:gd name="T54" fmla="*/ 13 w 45"/>
                    <a:gd name="T55" fmla="*/ 43 h 109"/>
                    <a:gd name="T56" fmla="*/ 14 w 45"/>
                    <a:gd name="T57" fmla="*/ 48 h 109"/>
                    <a:gd name="T58" fmla="*/ 19 w 45"/>
                    <a:gd name="T59" fmla="*/ 53 h 109"/>
                    <a:gd name="T60" fmla="*/ 21 w 45"/>
                    <a:gd name="T61" fmla="*/ 58 h 109"/>
                    <a:gd name="T62" fmla="*/ 25 w 45"/>
                    <a:gd name="T63" fmla="*/ 55 h 109"/>
                    <a:gd name="T64" fmla="*/ 29 w 45"/>
                    <a:gd name="T65" fmla="*/ 56 h 109"/>
                    <a:gd name="T66" fmla="*/ 36 w 45"/>
                    <a:gd name="T67" fmla="*/ 64 h 109"/>
                    <a:gd name="T68" fmla="*/ 41 w 45"/>
                    <a:gd name="T69" fmla="*/ 66 h 109"/>
                    <a:gd name="T70" fmla="*/ 45 w 45"/>
                    <a:gd name="T71" fmla="*/ 70 h 109"/>
                    <a:gd name="T72" fmla="*/ 43 w 45"/>
                    <a:gd name="T73" fmla="*/ 75 h 109"/>
                    <a:gd name="T74" fmla="*/ 42 w 45"/>
                    <a:gd name="T75" fmla="*/ 82 h 109"/>
                    <a:gd name="T76" fmla="*/ 38 w 45"/>
                    <a:gd name="T77" fmla="*/ 86 h 109"/>
                    <a:gd name="T78" fmla="*/ 35 w 45"/>
                    <a:gd name="T79" fmla="*/ 90 h 109"/>
                    <a:gd name="T80" fmla="*/ 32 w 45"/>
                    <a:gd name="T81" fmla="*/ 94 h 109"/>
                    <a:gd name="T82" fmla="*/ 30 w 45"/>
                    <a:gd name="T83" fmla="*/ 102 h 109"/>
                    <a:gd name="T84" fmla="*/ 29 w 45"/>
                    <a:gd name="T85" fmla="*/ 107 h 109"/>
                    <a:gd name="T86" fmla="*/ 27 w 45"/>
                    <a:gd name="T87" fmla="*/ 107 h 109"/>
                    <a:gd name="T88" fmla="*/ 25 w 45"/>
                    <a:gd name="T89" fmla="*/ 104 h 109"/>
                    <a:gd name="T90" fmla="*/ 24 w 45"/>
                    <a:gd name="T91" fmla="*/ 96 h 109"/>
                    <a:gd name="T92" fmla="*/ 26 w 45"/>
                    <a:gd name="T93" fmla="*/ 88 h 109"/>
                    <a:gd name="T94" fmla="*/ 26 w 45"/>
                    <a:gd name="T95" fmla="*/ 81 h 109"/>
                    <a:gd name="T96" fmla="*/ 22 w 45"/>
                    <a:gd name="T97" fmla="*/ 74 h 109"/>
                    <a:gd name="T98" fmla="*/ 20 w 45"/>
                    <a:gd name="T99" fmla="*/ 68 h 109"/>
                    <a:gd name="T100" fmla="*/ 21 w 45"/>
                    <a:gd name="T101" fmla="*/ 61 h 109"/>
                    <a:gd name="T102" fmla="*/ 17 w 45"/>
                    <a:gd name="T103" fmla="*/ 57 h 109"/>
                    <a:gd name="T104" fmla="*/ 14 w 45"/>
                    <a:gd name="T105" fmla="*/ 55 h 109"/>
                    <a:gd name="T106" fmla="*/ 6 w 45"/>
                    <a:gd name="T107" fmla="*/ 48 h 109"/>
                    <a:gd name="T108" fmla="*/ 5 w 45"/>
                    <a:gd name="T109" fmla="*/ 47 h 109"/>
                    <a:gd name="T110" fmla="*/ 2 w 45"/>
                    <a:gd name="T111" fmla="*/ 43 h 109"/>
                    <a:gd name="T112" fmla="*/ 15 w 45"/>
                    <a:gd name="T113" fmla="*/ 7 h 10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</a:cxnLst>
                  <a:rect l="0" t="0" r="r" b="b"/>
                  <a:pathLst>
                    <a:path w="45" h="109">
                      <a:moveTo>
                        <a:pt x="15" y="7"/>
                      </a:moveTo>
                      <a:cubicBezTo>
                        <a:pt x="15" y="7"/>
                        <a:pt x="15" y="7"/>
                        <a:pt x="16" y="7"/>
                      </a:cubicBezTo>
                      <a:cubicBezTo>
                        <a:pt x="17" y="7"/>
                        <a:pt x="17" y="6"/>
                        <a:pt x="18" y="6"/>
                      </a:cubicBezTo>
                      <a:cubicBezTo>
                        <a:pt x="18" y="7"/>
                        <a:pt x="18" y="7"/>
                        <a:pt x="18" y="7"/>
                      </a:cubicBezTo>
                      <a:cubicBezTo>
                        <a:pt x="19" y="7"/>
                        <a:pt x="19" y="5"/>
                        <a:pt x="18" y="4"/>
                      </a:cubicBezTo>
                      <a:cubicBezTo>
                        <a:pt x="18" y="3"/>
                        <a:pt x="18" y="4"/>
                        <a:pt x="18" y="3"/>
                      </a:cubicBezTo>
                      <a:cubicBezTo>
                        <a:pt x="20" y="2"/>
                        <a:pt x="19" y="4"/>
                        <a:pt x="20" y="3"/>
                      </a:cubicBezTo>
                      <a:cubicBezTo>
                        <a:pt x="21" y="5"/>
                        <a:pt x="21" y="5"/>
                        <a:pt x="22" y="6"/>
                      </a:cubicBezTo>
                      <a:cubicBezTo>
                        <a:pt x="22" y="7"/>
                        <a:pt x="21" y="7"/>
                        <a:pt x="22" y="8"/>
                      </a:cubicBezTo>
                      <a:cubicBezTo>
                        <a:pt x="22" y="7"/>
                        <a:pt x="23" y="6"/>
                        <a:pt x="23" y="6"/>
                      </a:cubicBezTo>
                      <a:cubicBezTo>
                        <a:pt x="23" y="5"/>
                        <a:pt x="22" y="5"/>
                        <a:pt x="22" y="5"/>
                      </a:cubicBezTo>
                      <a:cubicBezTo>
                        <a:pt x="20" y="4"/>
                        <a:pt x="22" y="1"/>
                        <a:pt x="23" y="0"/>
                      </a:cubicBezTo>
                      <a:cubicBezTo>
                        <a:pt x="24" y="0"/>
                        <a:pt x="24" y="1"/>
                        <a:pt x="24" y="2"/>
                      </a:cubicBezTo>
                      <a:cubicBezTo>
                        <a:pt x="24" y="1"/>
                        <a:pt x="26" y="0"/>
                        <a:pt x="26" y="2"/>
                      </a:cubicBezTo>
                      <a:cubicBezTo>
                        <a:pt x="27" y="2"/>
                        <a:pt x="27" y="2"/>
                        <a:pt x="28" y="2"/>
                      </a:cubicBezTo>
                      <a:cubicBezTo>
                        <a:pt x="29" y="2"/>
                        <a:pt x="29" y="2"/>
                        <a:pt x="29" y="3"/>
                      </a:cubicBezTo>
                      <a:cubicBezTo>
                        <a:pt x="30" y="3"/>
                        <a:pt x="31" y="3"/>
                        <a:pt x="31" y="3"/>
                      </a:cubicBezTo>
                      <a:cubicBezTo>
                        <a:pt x="31" y="4"/>
                        <a:pt x="32" y="4"/>
                        <a:pt x="32" y="5"/>
                      </a:cubicBezTo>
                      <a:cubicBezTo>
                        <a:pt x="32" y="6"/>
                        <a:pt x="32" y="6"/>
                        <a:pt x="32" y="6"/>
                      </a:cubicBezTo>
                      <a:cubicBezTo>
                        <a:pt x="32" y="6"/>
                        <a:pt x="33" y="7"/>
                        <a:pt x="34" y="7"/>
                      </a:cubicBezTo>
                      <a:cubicBezTo>
                        <a:pt x="34" y="7"/>
                        <a:pt x="34" y="8"/>
                        <a:pt x="34" y="8"/>
                      </a:cubicBezTo>
                      <a:cubicBezTo>
                        <a:pt x="34" y="8"/>
                        <a:pt x="34" y="9"/>
                        <a:pt x="34" y="9"/>
                      </a:cubicBezTo>
                      <a:cubicBezTo>
                        <a:pt x="33" y="9"/>
                        <a:pt x="33" y="10"/>
                        <a:pt x="33" y="11"/>
                      </a:cubicBezTo>
                      <a:cubicBezTo>
                        <a:pt x="33" y="10"/>
                        <a:pt x="32" y="10"/>
                        <a:pt x="32" y="9"/>
                      </a:cubicBezTo>
                      <a:cubicBezTo>
                        <a:pt x="32" y="10"/>
                        <a:pt x="32" y="10"/>
                        <a:pt x="32" y="11"/>
                      </a:cubicBezTo>
                      <a:cubicBezTo>
                        <a:pt x="32" y="13"/>
                        <a:pt x="31" y="13"/>
                        <a:pt x="32" y="14"/>
                      </a:cubicBezTo>
                      <a:cubicBezTo>
                        <a:pt x="30" y="14"/>
                        <a:pt x="29" y="12"/>
                        <a:pt x="28" y="11"/>
                      </a:cubicBezTo>
                      <a:cubicBezTo>
                        <a:pt x="27" y="11"/>
                        <a:pt x="26" y="11"/>
                        <a:pt x="26" y="11"/>
                      </a:cubicBezTo>
                      <a:cubicBezTo>
                        <a:pt x="26" y="9"/>
                        <a:pt x="28" y="10"/>
                        <a:pt x="29" y="8"/>
                      </a:cubicBezTo>
                      <a:cubicBezTo>
                        <a:pt x="29" y="6"/>
                        <a:pt x="27" y="7"/>
                        <a:pt x="28" y="6"/>
                      </a:cubicBezTo>
                      <a:cubicBezTo>
                        <a:pt x="27" y="6"/>
                        <a:pt x="26" y="5"/>
                        <a:pt x="26" y="6"/>
                      </a:cubicBezTo>
                      <a:cubicBezTo>
                        <a:pt x="26" y="5"/>
                        <a:pt x="25" y="5"/>
                        <a:pt x="24" y="5"/>
                      </a:cubicBezTo>
                      <a:cubicBezTo>
                        <a:pt x="24" y="5"/>
                        <a:pt x="25" y="5"/>
                        <a:pt x="25" y="6"/>
                      </a:cubicBezTo>
                      <a:cubicBezTo>
                        <a:pt x="25" y="7"/>
                        <a:pt x="25" y="8"/>
                        <a:pt x="25" y="9"/>
                      </a:cubicBezTo>
                      <a:cubicBezTo>
                        <a:pt x="24" y="9"/>
                        <a:pt x="23" y="9"/>
                        <a:pt x="21" y="10"/>
                      </a:cubicBezTo>
                      <a:cubicBezTo>
                        <a:pt x="21" y="10"/>
                        <a:pt x="21" y="10"/>
                        <a:pt x="21" y="11"/>
                      </a:cubicBezTo>
                      <a:cubicBezTo>
                        <a:pt x="20" y="11"/>
                        <a:pt x="20" y="12"/>
                        <a:pt x="19" y="13"/>
                      </a:cubicBezTo>
                      <a:cubicBezTo>
                        <a:pt x="19" y="13"/>
                        <a:pt x="18" y="14"/>
                        <a:pt x="17" y="15"/>
                      </a:cubicBezTo>
                      <a:cubicBezTo>
                        <a:pt x="17" y="15"/>
                        <a:pt x="18" y="16"/>
                        <a:pt x="17" y="16"/>
                      </a:cubicBezTo>
                      <a:cubicBezTo>
                        <a:pt x="17" y="17"/>
                        <a:pt x="18" y="16"/>
                        <a:pt x="18" y="18"/>
                      </a:cubicBezTo>
                      <a:cubicBezTo>
                        <a:pt x="19" y="18"/>
                        <a:pt x="20" y="19"/>
                        <a:pt x="20" y="20"/>
                      </a:cubicBezTo>
                      <a:cubicBezTo>
                        <a:pt x="21" y="20"/>
                        <a:pt x="21" y="19"/>
                        <a:pt x="21" y="20"/>
                      </a:cubicBezTo>
                      <a:cubicBezTo>
                        <a:pt x="22" y="20"/>
                        <a:pt x="22" y="19"/>
                        <a:pt x="22" y="20"/>
                      </a:cubicBezTo>
                      <a:cubicBezTo>
                        <a:pt x="22" y="21"/>
                        <a:pt x="23" y="22"/>
                        <a:pt x="23" y="23"/>
                      </a:cubicBezTo>
                      <a:cubicBezTo>
                        <a:pt x="23" y="22"/>
                        <a:pt x="23" y="20"/>
                        <a:pt x="24" y="20"/>
                      </a:cubicBezTo>
                      <a:cubicBezTo>
                        <a:pt x="24" y="19"/>
                        <a:pt x="24" y="20"/>
                        <a:pt x="23" y="19"/>
                      </a:cubicBezTo>
                      <a:cubicBezTo>
                        <a:pt x="24" y="18"/>
                        <a:pt x="24" y="19"/>
                        <a:pt x="25" y="19"/>
                      </a:cubicBezTo>
                      <a:cubicBezTo>
                        <a:pt x="24" y="17"/>
                        <a:pt x="25" y="15"/>
                        <a:pt x="25" y="13"/>
                      </a:cubicBezTo>
                      <a:cubicBezTo>
                        <a:pt x="26" y="13"/>
                        <a:pt x="26" y="12"/>
                        <a:pt x="26" y="12"/>
                      </a:cubicBezTo>
                      <a:cubicBezTo>
                        <a:pt x="27" y="12"/>
                        <a:pt x="27" y="13"/>
                        <a:pt x="27" y="13"/>
                      </a:cubicBezTo>
                      <a:cubicBezTo>
                        <a:pt x="28" y="13"/>
                        <a:pt x="28" y="14"/>
                        <a:pt x="29" y="14"/>
                      </a:cubicBezTo>
                      <a:cubicBezTo>
                        <a:pt x="29" y="14"/>
                        <a:pt x="29" y="15"/>
                        <a:pt x="29" y="16"/>
                      </a:cubicBezTo>
                      <a:cubicBezTo>
                        <a:pt x="29" y="17"/>
                        <a:pt x="31" y="16"/>
                        <a:pt x="31" y="17"/>
                      </a:cubicBezTo>
                      <a:cubicBezTo>
                        <a:pt x="32" y="17"/>
                        <a:pt x="31" y="16"/>
                        <a:pt x="31" y="15"/>
                      </a:cubicBezTo>
                      <a:cubicBezTo>
                        <a:pt x="33" y="15"/>
                        <a:pt x="32" y="17"/>
                        <a:pt x="33" y="18"/>
                      </a:cubicBezTo>
                      <a:cubicBezTo>
                        <a:pt x="33" y="18"/>
                        <a:pt x="33" y="19"/>
                        <a:pt x="33" y="19"/>
                      </a:cubicBezTo>
                      <a:cubicBezTo>
                        <a:pt x="33" y="20"/>
                        <a:pt x="34" y="20"/>
                        <a:pt x="34" y="22"/>
                      </a:cubicBezTo>
                      <a:cubicBezTo>
                        <a:pt x="35" y="21"/>
                        <a:pt x="35" y="21"/>
                        <a:pt x="35" y="22"/>
                      </a:cubicBezTo>
                      <a:cubicBezTo>
                        <a:pt x="35" y="23"/>
                        <a:pt x="35" y="23"/>
                        <a:pt x="35" y="25"/>
                      </a:cubicBezTo>
                      <a:cubicBezTo>
                        <a:pt x="36" y="26"/>
                        <a:pt x="36" y="27"/>
                        <a:pt x="37" y="27"/>
                      </a:cubicBezTo>
                      <a:cubicBezTo>
                        <a:pt x="36" y="27"/>
                        <a:pt x="37" y="28"/>
                        <a:pt x="37" y="29"/>
                      </a:cubicBezTo>
                      <a:cubicBezTo>
                        <a:pt x="36" y="29"/>
                        <a:pt x="35" y="28"/>
                        <a:pt x="35" y="29"/>
                      </a:cubicBezTo>
                      <a:cubicBezTo>
                        <a:pt x="35" y="29"/>
                        <a:pt x="35" y="28"/>
                        <a:pt x="35" y="28"/>
                      </a:cubicBezTo>
                      <a:cubicBezTo>
                        <a:pt x="34" y="27"/>
                        <a:pt x="34" y="28"/>
                        <a:pt x="33" y="28"/>
                      </a:cubicBezTo>
                      <a:cubicBezTo>
                        <a:pt x="33" y="26"/>
                        <a:pt x="34" y="25"/>
                        <a:pt x="35" y="24"/>
                      </a:cubicBezTo>
                      <a:cubicBezTo>
                        <a:pt x="34" y="23"/>
                        <a:pt x="33" y="26"/>
                        <a:pt x="32" y="25"/>
                      </a:cubicBezTo>
                      <a:cubicBezTo>
                        <a:pt x="32" y="26"/>
                        <a:pt x="32" y="25"/>
                        <a:pt x="32" y="26"/>
                      </a:cubicBezTo>
                      <a:cubicBezTo>
                        <a:pt x="31" y="26"/>
                        <a:pt x="31" y="26"/>
                        <a:pt x="31" y="27"/>
                      </a:cubicBezTo>
                      <a:cubicBezTo>
                        <a:pt x="30" y="28"/>
                        <a:pt x="32" y="28"/>
                        <a:pt x="32" y="29"/>
                      </a:cubicBezTo>
                      <a:cubicBezTo>
                        <a:pt x="32" y="29"/>
                        <a:pt x="31" y="30"/>
                        <a:pt x="30" y="30"/>
                      </a:cubicBezTo>
                      <a:cubicBezTo>
                        <a:pt x="30" y="30"/>
                        <a:pt x="30" y="30"/>
                        <a:pt x="30" y="29"/>
                      </a:cubicBezTo>
                      <a:cubicBezTo>
                        <a:pt x="29" y="30"/>
                        <a:pt x="28" y="30"/>
                        <a:pt x="27" y="31"/>
                      </a:cubicBezTo>
                      <a:cubicBezTo>
                        <a:pt x="27" y="32"/>
                        <a:pt x="27" y="32"/>
                        <a:pt x="27" y="32"/>
                      </a:cubicBezTo>
                      <a:cubicBezTo>
                        <a:pt x="26" y="33"/>
                        <a:pt x="26" y="33"/>
                        <a:pt x="25" y="34"/>
                      </a:cubicBezTo>
                      <a:cubicBezTo>
                        <a:pt x="25" y="35"/>
                        <a:pt x="24" y="35"/>
                        <a:pt x="24" y="37"/>
                      </a:cubicBezTo>
                      <a:cubicBezTo>
                        <a:pt x="24" y="37"/>
                        <a:pt x="24" y="37"/>
                        <a:pt x="23" y="37"/>
                      </a:cubicBezTo>
                      <a:cubicBezTo>
                        <a:pt x="24" y="38"/>
                        <a:pt x="24" y="38"/>
                        <a:pt x="23" y="38"/>
                      </a:cubicBezTo>
                      <a:cubicBezTo>
                        <a:pt x="22" y="39"/>
                        <a:pt x="21" y="40"/>
                        <a:pt x="20" y="42"/>
                      </a:cubicBezTo>
                      <a:cubicBezTo>
                        <a:pt x="20" y="42"/>
                        <a:pt x="21" y="43"/>
                        <a:pt x="21" y="43"/>
                      </a:cubicBezTo>
                      <a:cubicBezTo>
                        <a:pt x="21" y="44"/>
                        <a:pt x="21" y="44"/>
                        <a:pt x="21" y="46"/>
                      </a:cubicBezTo>
                      <a:cubicBezTo>
                        <a:pt x="20" y="46"/>
                        <a:pt x="19" y="45"/>
                        <a:pt x="19" y="43"/>
                      </a:cubicBezTo>
                      <a:cubicBezTo>
                        <a:pt x="19" y="42"/>
                        <a:pt x="18" y="43"/>
                        <a:pt x="17" y="43"/>
                      </a:cubicBezTo>
                      <a:cubicBezTo>
                        <a:pt x="16" y="43"/>
                        <a:pt x="16" y="43"/>
                        <a:pt x="16" y="43"/>
                      </a:cubicBezTo>
                      <a:cubicBezTo>
                        <a:pt x="15" y="43"/>
                        <a:pt x="15" y="42"/>
                        <a:pt x="13" y="43"/>
                      </a:cubicBezTo>
                      <a:cubicBezTo>
                        <a:pt x="13" y="43"/>
                        <a:pt x="12" y="43"/>
                        <a:pt x="11" y="44"/>
                      </a:cubicBezTo>
                      <a:cubicBezTo>
                        <a:pt x="12" y="46"/>
                        <a:pt x="10" y="51"/>
                        <a:pt x="13" y="51"/>
                      </a:cubicBezTo>
                      <a:cubicBezTo>
                        <a:pt x="14" y="50"/>
                        <a:pt x="14" y="49"/>
                        <a:pt x="14" y="48"/>
                      </a:cubicBezTo>
                      <a:cubicBezTo>
                        <a:pt x="15" y="48"/>
                        <a:pt x="15" y="48"/>
                        <a:pt x="17" y="48"/>
                      </a:cubicBezTo>
                      <a:cubicBezTo>
                        <a:pt x="17" y="50"/>
                        <a:pt x="16" y="51"/>
                        <a:pt x="16" y="52"/>
                      </a:cubicBezTo>
                      <a:cubicBezTo>
                        <a:pt x="17" y="52"/>
                        <a:pt x="18" y="52"/>
                        <a:pt x="19" y="53"/>
                      </a:cubicBezTo>
                      <a:cubicBezTo>
                        <a:pt x="19" y="55"/>
                        <a:pt x="18" y="56"/>
                        <a:pt x="19" y="57"/>
                      </a:cubicBezTo>
                      <a:cubicBezTo>
                        <a:pt x="19" y="57"/>
                        <a:pt x="20" y="57"/>
                        <a:pt x="20" y="56"/>
                      </a:cubicBezTo>
                      <a:cubicBezTo>
                        <a:pt x="21" y="56"/>
                        <a:pt x="21" y="57"/>
                        <a:pt x="21" y="58"/>
                      </a:cubicBezTo>
                      <a:cubicBezTo>
                        <a:pt x="22" y="57"/>
                        <a:pt x="23" y="56"/>
                        <a:pt x="23" y="55"/>
                      </a:cubicBezTo>
                      <a:cubicBezTo>
                        <a:pt x="24" y="55"/>
                        <a:pt x="24" y="55"/>
                        <a:pt x="24" y="54"/>
                      </a:cubicBezTo>
                      <a:cubicBezTo>
                        <a:pt x="25" y="55"/>
                        <a:pt x="25" y="55"/>
                        <a:pt x="25" y="55"/>
                      </a:cubicBezTo>
                      <a:cubicBezTo>
                        <a:pt x="26" y="55"/>
                        <a:pt x="26" y="54"/>
                        <a:pt x="26" y="55"/>
                      </a:cubicBezTo>
                      <a:cubicBezTo>
                        <a:pt x="27" y="56"/>
                        <a:pt x="28" y="56"/>
                        <a:pt x="28" y="57"/>
                      </a:cubicBezTo>
                      <a:cubicBezTo>
                        <a:pt x="28" y="57"/>
                        <a:pt x="28" y="56"/>
                        <a:pt x="29" y="56"/>
                      </a:cubicBezTo>
                      <a:cubicBezTo>
                        <a:pt x="30" y="57"/>
                        <a:pt x="31" y="57"/>
                        <a:pt x="32" y="58"/>
                      </a:cubicBezTo>
                      <a:cubicBezTo>
                        <a:pt x="32" y="59"/>
                        <a:pt x="33" y="60"/>
                        <a:pt x="33" y="60"/>
                      </a:cubicBezTo>
                      <a:cubicBezTo>
                        <a:pt x="36" y="59"/>
                        <a:pt x="37" y="63"/>
                        <a:pt x="36" y="64"/>
                      </a:cubicBezTo>
                      <a:cubicBezTo>
                        <a:pt x="36" y="65"/>
                        <a:pt x="37" y="64"/>
                        <a:pt x="38" y="64"/>
                      </a:cubicBezTo>
                      <a:cubicBezTo>
                        <a:pt x="38" y="66"/>
                        <a:pt x="39" y="65"/>
                        <a:pt x="40" y="66"/>
                      </a:cubicBezTo>
                      <a:cubicBezTo>
                        <a:pt x="40" y="66"/>
                        <a:pt x="41" y="66"/>
                        <a:pt x="41" y="66"/>
                      </a:cubicBezTo>
                      <a:cubicBezTo>
                        <a:pt x="42" y="66"/>
                        <a:pt x="43" y="67"/>
                        <a:pt x="43" y="67"/>
                      </a:cubicBezTo>
                      <a:cubicBezTo>
                        <a:pt x="44" y="67"/>
                        <a:pt x="44" y="67"/>
                        <a:pt x="45" y="67"/>
                      </a:cubicBezTo>
                      <a:cubicBezTo>
                        <a:pt x="45" y="68"/>
                        <a:pt x="45" y="69"/>
                        <a:pt x="45" y="70"/>
                      </a:cubicBezTo>
                      <a:cubicBezTo>
                        <a:pt x="45" y="70"/>
                        <a:pt x="45" y="70"/>
                        <a:pt x="45" y="71"/>
                      </a:cubicBezTo>
                      <a:cubicBezTo>
                        <a:pt x="44" y="72"/>
                        <a:pt x="45" y="72"/>
                        <a:pt x="44" y="73"/>
                      </a:cubicBezTo>
                      <a:cubicBezTo>
                        <a:pt x="44" y="74"/>
                        <a:pt x="43" y="74"/>
                        <a:pt x="43" y="75"/>
                      </a:cubicBezTo>
                      <a:cubicBezTo>
                        <a:pt x="43" y="75"/>
                        <a:pt x="43" y="75"/>
                        <a:pt x="43" y="75"/>
                      </a:cubicBezTo>
                      <a:cubicBezTo>
                        <a:pt x="43" y="76"/>
                        <a:pt x="42" y="76"/>
                        <a:pt x="42" y="77"/>
                      </a:cubicBezTo>
                      <a:cubicBezTo>
                        <a:pt x="43" y="78"/>
                        <a:pt x="42" y="80"/>
                        <a:pt x="42" y="82"/>
                      </a:cubicBezTo>
                      <a:cubicBezTo>
                        <a:pt x="41" y="82"/>
                        <a:pt x="41" y="82"/>
                        <a:pt x="39" y="83"/>
                      </a:cubicBezTo>
                      <a:cubicBezTo>
                        <a:pt x="39" y="83"/>
                        <a:pt x="39" y="84"/>
                        <a:pt x="38" y="84"/>
                      </a:cubicBezTo>
                      <a:cubicBezTo>
                        <a:pt x="38" y="85"/>
                        <a:pt x="38" y="85"/>
                        <a:pt x="38" y="86"/>
                      </a:cubicBezTo>
                      <a:cubicBezTo>
                        <a:pt x="38" y="87"/>
                        <a:pt x="37" y="87"/>
                        <a:pt x="37" y="89"/>
                      </a:cubicBezTo>
                      <a:cubicBezTo>
                        <a:pt x="36" y="89"/>
                        <a:pt x="36" y="90"/>
                        <a:pt x="36" y="90"/>
                      </a:cubicBezTo>
                      <a:cubicBezTo>
                        <a:pt x="36" y="90"/>
                        <a:pt x="35" y="90"/>
                        <a:pt x="35" y="90"/>
                      </a:cubicBezTo>
                      <a:cubicBezTo>
                        <a:pt x="35" y="90"/>
                        <a:pt x="34" y="90"/>
                        <a:pt x="34" y="90"/>
                      </a:cubicBezTo>
                      <a:cubicBezTo>
                        <a:pt x="34" y="91"/>
                        <a:pt x="34" y="92"/>
                        <a:pt x="34" y="93"/>
                      </a:cubicBezTo>
                      <a:cubicBezTo>
                        <a:pt x="33" y="94"/>
                        <a:pt x="33" y="94"/>
                        <a:pt x="32" y="94"/>
                      </a:cubicBezTo>
                      <a:cubicBezTo>
                        <a:pt x="31" y="95"/>
                        <a:pt x="31" y="97"/>
                        <a:pt x="30" y="96"/>
                      </a:cubicBezTo>
                      <a:cubicBezTo>
                        <a:pt x="31" y="96"/>
                        <a:pt x="30" y="99"/>
                        <a:pt x="30" y="100"/>
                      </a:cubicBezTo>
                      <a:cubicBezTo>
                        <a:pt x="30" y="101"/>
                        <a:pt x="30" y="101"/>
                        <a:pt x="30" y="102"/>
                      </a:cubicBezTo>
                      <a:cubicBezTo>
                        <a:pt x="30" y="102"/>
                        <a:pt x="30" y="103"/>
                        <a:pt x="29" y="103"/>
                      </a:cubicBezTo>
                      <a:cubicBezTo>
                        <a:pt x="29" y="104"/>
                        <a:pt x="29" y="104"/>
                        <a:pt x="29" y="105"/>
                      </a:cubicBezTo>
                      <a:cubicBezTo>
                        <a:pt x="28" y="106"/>
                        <a:pt x="30" y="106"/>
                        <a:pt x="29" y="107"/>
                      </a:cubicBezTo>
                      <a:cubicBezTo>
                        <a:pt x="30" y="107"/>
                        <a:pt x="30" y="108"/>
                        <a:pt x="31" y="108"/>
                      </a:cubicBezTo>
                      <a:cubicBezTo>
                        <a:pt x="31" y="109"/>
                        <a:pt x="29" y="108"/>
                        <a:pt x="28" y="108"/>
                      </a:cubicBezTo>
                      <a:cubicBezTo>
                        <a:pt x="28" y="108"/>
                        <a:pt x="27" y="108"/>
                        <a:pt x="27" y="107"/>
                      </a:cubicBezTo>
                      <a:cubicBezTo>
                        <a:pt x="27" y="107"/>
                        <a:pt x="27" y="107"/>
                        <a:pt x="27" y="107"/>
                      </a:cubicBezTo>
                      <a:cubicBezTo>
                        <a:pt x="27" y="107"/>
                        <a:pt x="27" y="107"/>
                        <a:pt x="27" y="106"/>
                      </a:cubicBezTo>
                      <a:cubicBezTo>
                        <a:pt x="26" y="106"/>
                        <a:pt x="26" y="104"/>
                        <a:pt x="25" y="104"/>
                      </a:cubicBezTo>
                      <a:cubicBezTo>
                        <a:pt x="26" y="102"/>
                        <a:pt x="25" y="101"/>
                        <a:pt x="25" y="99"/>
                      </a:cubicBezTo>
                      <a:cubicBezTo>
                        <a:pt x="25" y="98"/>
                        <a:pt x="25" y="98"/>
                        <a:pt x="25" y="97"/>
                      </a:cubicBezTo>
                      <a:cubicBezTo>
                        <a:pt x="25" y="96"/>
                        <a:pt x="24" y="97"/>
                        <a:pt x="24" y="96"/>
                      </a:cubicBezTo>
                      <a:cubicBezTo>
                        <a:pt x="25" y="95"/>
                        <a:pt x="26" y="95"/>
                        <a:pt x="26" y="94"/>
                      </a:cubicBezTo>
                      <a:cubicBezTo>
                        <a:pt x="25" y="93"/>
                        <a:pt x="25" y="95"/>
                        <a:pt x="24" y="94"/>
                      </a:cubicBezTo>
                      <a:cubicBezTo>
                        <a:pt x="25" y="92"/>
                        <a:pt x="24" y="89"/>
                        <a:pt x="26" y="88"/>
                      </a:cubicBezTo>
                      <a:cubicBezTo>
                        <a:pt x="26" y="86"/>
                        <a:pt x="25" y="85"/>
                        <a:pt x="26" y="84"/>
                      </a:cubicBezTo>
                      <a:cubicBezTo>
                        <a:pt x="26" y="83"/>
                        <a:pt x="26" y="83"/>
                        <a:pt x="25" y="83"/>
                      </a:cubicBezTo>
                      <a:cubicBezTo>
                        <a:pt x="25" y="82"/>
                        <a:pt x="25" y="82"/>
                        <a:pt x="26" y="81"/>
                      </a:cubicBezTo>
                      <a:cubicBezTo>
                        <a:pt x="26" y="79"/>
                        <a:pt x="25" y="79"/>
                        <a:pt x="24" y="77"/>
                      </a:cubicBezTo>
                      <a:cubicBezTo>
                        <a:pt x="23" y="77"/>
                        <a:pt x="23" y="76"/>
                        <a:pt x="22" y="75"/>
                      </a:cubicBezTo>
                      <a:cubicBezTo>
                        <a:pt x="22" y="74"/>
                        <a:pt x="22" y="74"/>
                        <a:pt x="22" y="74"/>
                      </a:cubicBezTo>
                      <a:cubicBezTo>
                        <a:pt x="21" y="73"/>
                        <a:pt x="20" y="72"/>
                        <a:pt x="20" y="70"/>
                      </a:cubicBezTo>
                      <a:cubicBezTo>
                        <a:pt x="20" y="70"/>
                        <a:pt x="21" y="70"/>
                        <a:pt x="21" y="69"/>
                      </a:cubicBezTo>
                      <a:cubicBezTo>
                        <a:pt x="21" y="69"/>
                        <a:pt x="20" y="69"/>
                        <a:pt x="20" y="68"/>
                      </a:cubicBezTo>
                      <a:cubicBezTo>
                        <a:pt x="21" y="67"/>
                        <a:pt x="19" y="66"/>
                        <a:pt x="20" y="64"/>
                      </a:cubicBezTo>
                      <a:cubicBezTo>
                        <a:pt x="20" y="63"/>
                        <a:pt x="21" y="63"/>
                        <a:pt x="21" y="62"/>
                      </a:cubicBezTo>
                      <a:cubicBezTo>
                        <a:pt x="20" y="61"/>
                        <a:pt x="21" y="61"/>
                        <a:pt x="21" y="61"/>
                      </a:cubicBezTo>
                      <a:cubicBezTo>
                        <a:pt x="21" y="60"/>
                        <a:pt x="20" y="59"/>
                        <a:pt x="20" y="58"/>
                      </a:cubicBezTo>
                      <a:cubicBezTo>
                        <a:pt x="20" y="58"/>
                        <a:pt x="20" y="59"/>
                        <a:pt x="20" y="59"/>
                      </a:cubicBezTo>
                      <a:cubicBezTo>
                        <a:pt x="18" y="59"/>
                        <a:pt x="18" y="58"/>
                        <a:pt x="17" y="57"/>
                      </a:cubicBezTo>
                      <a:cubicBezTo>
                        <a:pt x="17" y="57"/>
                        <a:pt x="17" y="57"/>
                        <a:pt x="17" y="57"/>
                      </a:cubicBezTo>
                      <a:cubicBezTo>
                        <a:pt x="16" y="56"/>
                        <a:pt x="16" y="56"/>
                        <a:pt x="16" y="55"/>
                      </a:cubicBezTo>
                      <a:cubicBezTo>
                        <a:pt x="15" y="55"/>
                        <a:pt x="15" y="55"/>
                        <a:pt x="14" y="55"/>
                      </a:cubicBezTo>
                      <a:cubicBezTo>
                        <a:pt x="13" y="54"/>
                        <a:pt x="13" y="54"/>
                        <a:pt x="13" y="53"/>
                      </a:cubicBezTo>
                      <a:cubicBezTo>
                        <a:pt x="10" y="54"/>
                        <a:pt x="9" y="52"/>
                        <a:pt x="7" y="52"/>
                      </a:cubicBezTo>
                      <a:cubicBezTo>
                        <a:pt x="7" y="50"/>
                        <a:pt x="6" y="49"/>
                        <a:pt x="6" y="48"/>
                      </a:cubicBezTo>
                      <a:cubicBezTo>
                        <a:pt x="6" y="47"/>
                        <a:pt x="5" y="46"/>
                        <a:pt x="5" y="45"/>
                      </a:cubicBezTo>
                      <a:cubicBezTo>
                        <a:pt x="5" y="45"/>
                        <a:pt x="5" y="44"/>
                        <a:pt x="4" y="44"/>
                      </a:cubicBezTo>
                      <a:cubicBezTo>
                        <a:pt x="4" y="46"/>
                        <a:pt x="5" y="46"/>
                        <a:pt x="5" y="47"/>
                      </a:cubicBezTo>
                      <a:cubicBezTo>
                        <a:pt x="4" y="47"/>
                        <a:pt x="4" y="46"/>
                        <a:pt x="3" y="47"/>
                      </a:cubicBezTo>
                      <a:cubicBezTo>
                        <a:pt x="3" y="46"/>
                        <a:pt x="3" y="44"/>
                        <a:pt x="2" y="44"/>
                      </a:cubicBezTo>
                      <a:cubicBezTo>
                        <a:pt x="2" y="44"/>
                        <a:pt x="2" y="43"/>
                        <a:pt x="2" y="43"/>
                      </a:cubicBezTo>
                      <a:cubicBezTo>
                        <a:pt x="1" y="42"/>
                        <a:pt x="1" y="40"/>
                        <a:pt x="0" y="39"/>
                      </a:cubicBezTo>
                      <a:cubicBezTo>
                        <a:pt x="0" y="39"/>
                        <a:pt x="0" y="39"/>
                        <a:pt x="0" y="39"/>
                      </a:cubicBezTo>
                      <a:cubicBezTo>
                        <a:pt x="2" y="27"/>
                        <a:pt x="7" y="16"/>
                        <a:pt x="15" y="7"/>
                      </a:cubicBezTo>
                      <a:close/>
                    </a:path>
                  </a:pathLst>
                </a:custGeom>
                <a:solidFill>
                  <a:srgbClr val="177C6A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5" name="Freeform 23"/>
                <p:cNvSpPr>
                  <a:spLocks/>
                </p:cNvSpPr>
                <p:nvPr/>
              </p:nvSpPr>
              <p:spPr bwMode="auto">
                <a:xfrm>
                  <a:off x="3206097" y="3026083"/>
                  <a:ext cx="69737" cy="56178"/>
                </a:xfrm>
                <a:custGeom>
                  <a:avLst/>
                  <a:gdLst>
                    <a:gd name="T0" fmla="*/ 1 w 15"/>
                    <a:gd name="T1" fmla="*/ 9 h 12"/>
                    <a:gd name="T2" fmla="*/ 14 w 15"/>
                    <a:gd name="T3" fmla="*/ 0 h 12"/>
                    <a:gd name="T4" fmla="*/ 15 w 15"/>
                    <a:gd name="T5" fmla="*/ 1 h 12"/>
                    <a:gd name="T6" fmla="*/ 12 w 15"/>
                    <a:gd name="T7" fmla="*/ 2 h 12"/>
                    <a:gd name="T8" fmla="*/ 12 w 15"/>
                    <a:gd name="T9" fmla="*/ 3 h 12"/>
                    <a:gd name="T10" fmla="*/ 10 w 15"/>
                    <a:gd name="T11" fmla="*/ 5 h 12"/>
                    <a:gd name="T12" fmla="*/ 8 w 15"/>
                    <a:gd name="T13" fmla="*/ 6 h 12"/>
                    <a:gd name="T14" fmla="*/ 6 w 15"/>
                    <a:gd name="T15" fmla="*/ 9 h 12"/>
                    <a:gd name="T16" fmla="*/ 5 w 15"/>
                    <a:gd name="T17" fmla="*/ 9 h 12"/>
                    <a:gd name="T18" fmla="*/ 6 w 15"/>
                    <a:gd name="T19" fmla="*/ 9 h 12"/>
                    <a:gd name="T20" fmla="*/ 5 w 15"/>
                    <a:gd name="T21" fmla="*/ 10 h 12"/>
                    <a:gd name="T22" fmla="*/ 0 w 15"/>
                    <a:gd name="T23" fmla="*/ 11 h 12"/>
                    <a:gd name="T24" fmla="*/ 0 w 15"/>
                    <a:gd name="T25" fmla="*/ 10 h 12"/>
                    <a:gd name="T26" fmla="*/ 1 w 15"/>
                    <a:gd name="T27" fmla="*/ 10 h 12"/>
                    <a:gd name="T28" fmla="*/ 3 w 15"/>
                    <a:gd name="T29" fmla="*/ 10 h 12"/>
                    <a:gd name="T30" fmla="*/ 1 w 15"/>
                    <a:gd name="T31" fmla="*/ 9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</a:cxnLst>
                  <a:rect l="0" t="0" r="r" b="b"/>
                  <a:pathLst>
                    <a:path w="15" h="12">
                      <a:moveTo>
                        <a:pt x="1" y="9"/>
                      </a:moveTo>
                      <a:cubicBezTo>
                        <a:pt x="5" y="6"/>
                        <a:pt x="10" y="3"/>
                        <a:pt x="14" y="0"/>
                      </a:cubicBezTo>
                      <a:cubicBezTo>
                        <a:pt x="14" y="1"/>
                        <a:pt x="15" y="0"/>
                        <a:pt x="15" y="1"/>
                      </a:cubicBezTo>
                      <a:cubicBezTo>
                        <a:pt x="15" y="2"/>
                        <a:pt x="13" y="2"/>
                        <a:pt x="12" y="2"/>
                      </a:cubicBezTo>
                      <a:cubicBezTo>
                        <a:pt x="12" y="2"/>
                        <a:pt x="12" y="3"/>
                        <a:pt x="12" y="3"/>
                      </a:cubicBezTo>
                      <a:cubicBezTo>
                        <a:pt x="11" y="3"/>
                        <a:pt x="11" y="4"/>
                        <a:pt x="10" y="5"/>
                      </a:cubicBezTo>
                      <a:cubicBezTo>
                        <a:pt x="9" y="4"/>
                        <a:pt x="9" y="6"/>
                        <a:pt x="8" y="6"/>
                      </a:cubicBezTo>
                      <a:cubicBezTo>
                        <a:pt x="8" y="7"/>
                        <a:pt x="6" y="7"/>
                        <a:pt x="6" y="9"/>
                      </a:cubicBezTo>
                      <a:cubicBezTo>
                        <a:pt x="6" y="9"/>
                        <a:pt x="5" y="9"/>
                        <a:pt x="5" y="9"/>
                      </a:cubicBezTo>
                      <a:cubicBezTo>
                        <a:pt x="5" y="9"/>
                        <a:pt x="6" y="8"/>
                        <a:pt x="6" y="9"/>
                      </a:cubicBezTo>
                      <a:cubicBezTo>
                        <a:pt x="6" y="10"/>
                        <a:pt x="5" y="10"/>
                        <a:pt x="5" y="10"/>
                      </a:cubicBezTo>
                      <a:cubicBezTo>
                        <a:pt x="4" y="12"/>
                        <a:pt x="2" y="11"/>
                        <a:pt x="0" y="11"/>
                      </a:cubicBezTo>
                      <a:cubicBezTo>
                        <a:pt x="0" y="11"/>
                        <a:pt x="0" y="10"/>
                        <a:pt x="0" y="10"/>
                      </a:cubicBezTo>
                      <a:cubicBezTo>
                        <a:pt x="0" y="10"/>
                        <a:pt x="0" y="10"/>
                        <a:pt x="1" y="10"/>
                      </a:cubicBezTo>
                      <a:cubicBezTo>
                        <a:pt x="1" y="10"/>
                        <a:pt x="2" y="10"/>
                        <a:pt x="3" y="10"/>
                      </a:cubicBezTo>
                      <a:cubicBezTo>
                        <a:pt x="3" y="9"/>
                        <a:pt x="2" y="9"/>
                        <a:pt x="1" y="9"/>
                      </a:cubicBezTo>
                      <a:close/>
                    </a:path>
                  </a:pathLst>
                </a:custGeom>
                <a:solidFill>
                  <a:srgbClr val="177C6A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6" name="Freeform 38"/>
                <p:cNvSpPr>
                  <a:spLocks/>
                </p:cNvSpPr>
                <p:nvPr/>
              </p:nvSpPr>
              <p:spPr bwMode="auto">
                <a:xfrm>
                  <a:off x="3262274" y="3556860"/>
                  <a:ext cx="5812" cy="3874"/>
                </a:xfrm>
                <a:custGeom>
                  <a:avLst/>
                  <a:gdLst>
                    <a:gd name="T0" fmla="*/ 0 w 1"/>
                    <a:gd name="T1" fmla="*/ 1 h 1"/>
                    <a:gd name="T2" fmla="*/ 1 w 1"/>
                    <a:gd name="T3" fmla="*/ 1 h 1"/>
                    <a:gd name="T4" fmla="*/ 0 w 1"/>
                    <a:gd name="T5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</a:cxnLst>
                  <a:rect l="0" t="0" r="r" b="b"/>
                  <a:pathLst>
                    <a:path w="1" h="1">
                      <a:moveTo>
                        <a:pt x="0" y="1"/>
                      </a:moveTo>
                      <a:cubicBezTo>
                        <a:pt x="0" y="0"/>
                        <a:pt x="1" y="0"/>
                        <a:pt x="1" y="1"/>
                      </a:cubicBezTo>
                      <a:cubicBezTo>
                        <a:pt x="1" y="1"/>
                        <a:pt x="1" y="1"/>
                        <a:pt x="0" y="1"/>
                      </a:cubicBezTo>
                      <a:close/>
                    </a:path>
                  </a:pathLst>
                </a:custGeom>
                <a:solidFill>
                  <a:srgbClr val="177C6A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7" name="Freeform 39"/>
                <p:cNvSpPr>
                  <a:spLocks/>
                </p:cNvSpPr>
                <p:nvPr/>
              </p:nvSpPr>
              <p:spPr bwMode="auto">
                <a:xfrm>
                  <a:off x="3248714" y="3016397"/>
                  <a:ext cx="135600" cy="135600"/>
                </a:xfrm>
                <a:custGeom>
                  <a:avLst/>
                  <a:gdLst>
                    <a:gd name="T0" fmla="*/ 12 w 29"/>
                    <a:gd name="T1" fmla="*/ 28 h 29"/>
                    <a:gd name="T2" fmla="*/ 11 w 29"/>
                    <a:gd name="T3" fmla="*/ 29 h 29"/>
                    <a:gd name="T4" fmla="*/ 10 w 29"/>
                    <a:gd name="T5" fmla="*/ 28 h 29"/>
                    <a:gd name="T6" fmla="*/ 8 w 29"/>
                    <a:gd name="T7" fmla="*/ 28 h 29"/>
                    <a:gd name="T8" fmla="*/ 7 w 29"/>
                    <a:gd name="T9" fmla="*/ 22 h 29"/>
                    <a:gd name="T10" fmla="*/ 7 w 29"/>
                    <a:gd name="T11" fmla="*/ 20 h 29"/>
                    <a:gd name="T12" fmla="*/ 9 w 29"/>
                    <a:gd name="T13" fmla="*/ 19 h 29"/>
                    <a:gd name="T14" fmla="*/ 7 w 29"/>
                    <a:gd name="T15" fmla="*/ 17 h 29"/>
                    <a:gd name="T16" fmla="*/ 8 w 29"/>
                    <a:gd name="T17" fmla="*/ 16 h 29"/>
                    <a:gd name="T18" fmla="*/ 7 w 29"/>
                    <a:gd name="T19" fmla="*/ 16 h 29"/>
                    <a:gd name="T20" fmla="*/ 7 w 29"/>
                    <a:gd name="T21" fmla="*/ 15 h 29"/>
                    <a:gd name="T22" fmla="*/ 6 w 29"/>
                    <a:gd name="T23" fmla="*/ 12 h 29"/>
                    <a:gd name="T24" fmla="*/ 4 w 29"/>
                    <a:gd name="T25" fmla="*/ 11 h 29"/>
                    <a:gd name="T26" fmla="*/ 2 w 29"/>
                    <a:gd name="T27" fmla="*/ 12 h 29"/>
                    <a:gd name="T28" fmla="*/ 1 w 29"/>
                    <a:gd name="T29" fmla="*/ 10 h 29"/>
                    <a:gd name="T30" fmla="*/ 4 w 29"/>
                    <a:gd name="T31" fmla="*/ 10 h 29"/>
                    <a:gd name="T32" fmla="*/ 2 w 29"/>
                    <a:gd name="T33" fmla="*/ 10 h 29"/>
                    <a:gd name="T34" fmla="*/ 1 w 29"/>
                    <a:gd name="T35" fmla="*/ 10 h 29"/>
                    <a:gd name="T36" fmla="*/ 0 w 29"/>
                    <a:gd name="T37" fmla="*/ 9 h 29"/>
                    <a:gd name="T38" fmla="*/ 1 w 29"/>
                    <a:gd name="T39" fmla="*/ 8 h 29"/>
                    <a:gd name="T40" fmla="*/ 4 w 29"/>
                    <a:gd name="T41" fmla="*/ 7 h 29"/>
                    <a:gd name="T42" fmla="*/ 3 w 29"/>
                    <a:gd name="T43" fmla="*/ 6 h 29"/>
                    <a:gd name="T44" fmla="*/ 9 w 29"/>
                    <a:gd name="T45" fmla="*/ 3 h 29"/>
                    <a:gd name="T46" fmla="*/ 13 w 29"/>
                    <a:gd name="T47" fmla="*/ 4 h 29"/>
                    <a:gd name="T48" fmla="*/ 13 w 29"/>
                    <a:gd name="T49" fmla="*/ 2 h 29"/>
                    <a:gd name="T50" fmla="*/ 15 w 29"/>
                    <a:gd name="T51" fmla="*/ 1 h 29"/>
                    <a:gd name="T52" fmla="*/ 20 w 29"/>
                    <a:gd name="T53" fmla="*/ 1 h 29"/>
                    <a:gd name="T54" fmla="*/ 21 w 29"/>
                    <a:gd name="T55" fmla="*/ 1 h 29"/>
                    <a:gd name="T56" fmla="*/ 23 w 29"/>
                    <a:gd name="T57" fmla="*/ 1 h 29"/>
                    <a:gd name="T58" fmla="*/ 26 w 29"/>
                    <a:gd name="T59" fmla="*/ 2 h 29"/>
                    <a:gd name="T60" fmla="*/ 23 w 29"/>
                    <a:gd name="T61" fmla="*/ 4 h 29"/>
                    <a:gd name="T62" fmla="*/ 26 w 29"/>
                    <a:gd name="T63" fmla="*/ 3 h 29"/>
                    <a:gd name="T64" fmla="*/ 27 w 29"/>
                    <a:gd name="T65" fmla="*/ 4 h 29"/>
                    <a:gd name="T66" fmla="*/ 28 w 29"/>
                    <a:gd name="T67" fmla="*/ 5 h 29"/>
                    <a:gd name="T68" fmla="*/ 26 w 29"/>
                    <a:gd name="T69" fmla="*/ 5 h 29"/>
                    <a:gd name="T70" fmla="*/ 25 w 29"/>
                    <a:gd name="T71" fmla="*/ 6 h 29"/>
                    <a:gd name="T72" fmla="*/ 25 w 29"/>
                    <a:gd name="T73" fmla="*/ 8 h 29"/>
                    <a:gd name="T74" fmla="*/ 24 w 29"/>
                    <a:gd name="T75" fmla="*/ 8 h 29"/>
                    <a:gd name="T76" fmla="*/ 26 w 29"/>
                    <a:gd name="T77" fmla="*/ 10 h 29"/>
                    <a:gd name="T78" fmla="*/ 24 w 29"/>
                    <a:gd name="T79" fmla="*/ 10 h 29"/>
                    <a:gd name="T80" fmla="*/ 23 w 29"/>
                    <a:gd name="T81" fmla="*/ 15 h 29"/>
                    <a:gd name="T82" fmla="*/ 23 w 29"/>
                    <a:gd name="T83" fmla="*/ 16 h 29"/>
                    <a:gd name="T84" fmla="*/ 22 w 29"/>
                    <a:gd name="T85" fmla="*/ 16 h 29"/>
                    <a:gd name="T86" fmla="*/ 23 w 29"/>
                    <a:gd name="T87" fmla="*/ 18 h 29"/>
                    <a:gd name="T88" fmla="*/ 20 w 29"/>
                    <a:gd name="T89" fmla="*/ 16 h 29"/>
                    <a:gd name="T90" fmla="*/ 19 w 29"/>
                    <a:gd name="T91" fmla="*/ 17 h 29"/>
                    <a:gd name="T92" fmla="*/ 21 w 29"/>
                    <a:gd name="T93" fmla="*/ 18 h 29"/>
                    <a:gd name="T94" fmla="*/ 20 w 29"/>
                    <a:gd name="T95" fmla="*/ 20 h 29"/>
                    <a:gd name="T96" fmla="*/ 17 w 29"/>
                    <a:gd name="T97" fmla="*/ 21 h 29"/>
                    <a:gd name="T98" fmla="*/ 16 w 29"/>
                    <a:gd name="T99" fmla="*/ 22 h 29"/>
                    <a:gd name="T100" fmla="*/ 14 w 29"/>
                    <a:gd name="T101" fmla="*/ 22 h 29"/>
                    <a:gd name="T102" fmla="*/ 13 w 29"/>
                    <a:gd name="T103" fmla="*/ 24 h 29"/>
                    <a:gd name="T104" fmla="*/ 12 w 29"/>
                    <a:gd name="T105" fmla="*/ 28 h 2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</a:cxnLst>
                  <a:rect l="0" t="0" r="r" b="b"/>
                  <a:pathLst>
                    <a:path w="29" h="29">
                      <a:moveTo>
                        <a:pt x="12" y="28"/>
                      </a:moveTo>
                      <a:cubicBezTo>
                        <a:pt x="12" y="28"/>
                        <a:pt x="12" y="28"/>
                        <a:pt x="11" y="29"/>
                      </a:cubicBezTo>
                      <a:cubicBezTo>
                        <a:pt x="10" y="29"/>
                        <a:pt x="11" y="28"/>
                        <a:pt x="10" y="28"/>
                      </a:cubicBezTo>
                      <a:cubicBezTo>
                        <a:pt x="10" y="28"/>
                        <a:pt x="9" y="28"/>
                        <a:pt x="8" y="28"/>
                      </a:cubicBezTo>
                      <a:cubicBezTo>
                        <a:pt x="7" y="26"/>
                        <a:pt x="8" y="23"/>
                        <a:pt x="7" y="22"/>
                      </a:cubicBezTo>
                      <a:cubicBezTo>
                        <a:pt x="7" y="21"/>
                        <a:pt x="8" y="21"/>
                        <a:pt x="7" y="20"/>
                      </a:cubicBezTo>
                      <a:cubicBezTo>
                        <a:pt x="8" y="20"/>
                        <a:pt x="8" y="19"/>
                        <a:pt x="9" y="19"/>
                      </a:cubicBezTo>
                      <a:cubicBezTo>
                        <a:pt x="9" y="18"/>
                        <a:pt x="7" y="18"/>
                        <a:pt x="7" y="17"/>
                      </a:cubicBezTo>
                      <a:cubicBezTo>
                        <a:pt x="8" y="17"/>
                        <a:pt x="8" y="17"/>
                        <a:pt x="8" y="16"/>
                      </a:cubicBezTo>
                      <a:cubicBezTo>
                        <a:pt x="8" y="15"/>
                        <a:pt x="8" y="17"/>
                        <a:pt x="7" y="16"/>
                      </a:cubicBezTo>
                      <a:cubicBezTo>
                        <a:pt x="6" y="16"/>
                        <a:pt x="7" y="15"/>
                        <a:pt x="7" y="15"/>
                      </a:cubicBezTo>
                      <a:cubicBezTo>
                        <a:pt x="7" y="14"/>
                        <a:pt x="6" y="13"/>
                        <a:pt x="6" y="12"/>
                      </a:cubicBezTo>
                      <a:cubicBezTo>
                        <a:pt x="5" y="12"/>
                        <a:pt x="4" y="12"/>
                        <a:pt x="4" y="11"/>
                      </a:cubicBezTo>
                      <a:cubicBezTo>
                        <a:pt x="3" y="11"/>
                        <a:pt x="3" y="12"/>
                        <a:pt x="2" y="12"/>
                      </a:cubicBezTo>
                      <a:cubicBezTo>
                        <a:pt x="2" y="11"/>
                        <a:pt x="1" y="11"/>
                        <a:pt x="1" y="10"/>
                      </a:cubicBezTo>
                      <a:cubicBezTo>
                        <a:pt x="1" y="10"/>
                        <a:pt x="3" y="10"/>
                        <a:pt x="4" y="10"/>
                      </a:cubicBezTo>
                      <a:cubicBezTo>
                        <a:pt x="3" y="8"/>
                        <a:pt x="2" y="9"/>
                        <a:pt x="2" y="10"/>
                      </a:cubicBezTo>
                      <a:cubicBezTo>
                        <a:pt x="2" y="9"/>
                        <a:pt x="1" y="9"/>
                        <a:pt x="1" y="10"/>
                      </a:cubicBezTo>
                      <a:cubicBezTo>
                        <a:pt x="0" y="9"/>
                        <a:pt x="0" y="9"/>
                        <a:pt x="0" y="9"/>
                      </a:cubicBezTo>
                      <a:cubicBezTo>
                        <a:pt x="0" y="8"/>
                        <a:pt x="1" y="8"/>
                        <a:pt x="1" y="8"/>
                      </a:cubicBezTo>
                      <a:cubicBezTo>
                        <a:pt x="2" y="8"/>
                        <a:pt x="3" y="8"/>
                        <a:pt x="4" y="7"/>
                      </a:cubicBezTo>
                      <a:cubicBezTo>
                        <a:pt x="4" y="6"/>
                        <a:pt x="3" y="7"/>
                        <a:pt x="3" y="6"/>
                      </a:cubicBezTo>
                      <a:cubicBezTo>
                        <a:pt x="5" y="5"/>
                        <a:pt x="6" y="4"/>
                        <a:pt x="9" y="3"/>
                      </a:cubicBezTo>
                      <a:cubicBezTo>
                        <a:pt x="10" y="4"/>
                        <a:pt x="11" y="3"/>
                        <a:pt x="13" y="4"/>
                      </a:cubicBezTo>
                      <a:cubicBezTo>
                        <a:pt x="13" y="3"/>
                        <a:pt x="13" y="2"/>
                        <a:pt x="13" y="2"/>
                      </a:cubicBezTo>
                      <a:cubicBezTo>
                        <a:pt x="13" y="1"/>
                        <a:pt x="14" y="1"/>
                        <a:pt x="15" y="1"/>
                      </a:cubicBezTo>
                      <a:cubicBezTo>
                        <a:pt x="16" y="0"/>
                        <a:pt x="19" y="1"/>
                        <a:pt x="20" y="1"/>
                      </a:cubicBezTo>
                      <a:cubicBezTo>
                        <a:pt x="20" y="1"/>
                        <a:pt x="21" y="1"/>
                        <a:pt x="21" y="1"/>
                      </a:cubicBezTo>
                      <a:cubicBezTo>
                        <a:pt x="21" y="0"/>
                        <a:pt x="22" y="1"/>
                        <a:pt x="23" y="1"/>
                      </a:cubicBezTo>
                      <a:cubicBezTo>
                        <a:pt x="24" y="1"/>
                        <a:pt x="25" y="1"/>
                        <a:pt x="26" y="2"/>
                      </a:cubicBezTo>
                      <a:cubicBezTo>
                        <a:pt x="26" y="3"/>
                        <a:pt x="24" y="2"/>
                        <a:pt x="23" y="4"/>
                      </a:cubicBezTo>
                      <a:cubicBezTo>
                        <a:pt x="24" y="4"/>
                        <a:pt x="25" y="3"/>
                        <a:pt x="26" y="3"/>
                      </a:cubicBezTo>
                      <a:cubicBezTo>
                        <a:pt x="27" y="3"/>
                        <a:pt x="27" y="4"/>
                        <a:pt x="27" y="4"/>
                      </a:cubicBezTo>
                      <a:cubicBezTo>
                        <a:pt x="27" y="5"/>
                        <a:pt x="29" y="4"/>
                        <a:pt x="28" y="5"/>
                      </a:cubicBezTo>
                      <a:cubicBezTo>
                        <a:pt x="29" y="6"/>
                        <a:pt x="27" y="5"/>
                        <a:pt x="26" y="5"/>
                      </a:cubicBezTo>
                      <a:cubicBezTo>
                        <a:pt x="26" y="5"/>
                        <a:pt x="26" y="6"/>
                        <a:pt x="25" y="6"/>
                      </a:cubicBezTo>
                      <a:cubicBezTo>
                        <a:pt x="25" y="7"/>
                        <a:pt x="25" y="7"/>
                        <a:pt x="25" y="8"/>
                      </a:cubicBezTo>
                      <a:cubicBezTo>
                        <a:pt x="24" y="8"/>
                        <a:pt x="25" y="9"/>
                        <a:pt x="24" y="8"/>
                      </a:cubicBezTo>
                      <a:cubicBezTo>
                        <a:pt x="25" y="9"/>
                        <a:pt x="26" y="9"/>
                        <a:pt x="26" y="10"/>
                      </a:cubicBezTo>
                      <a:cubicBezTo>
                        <a:pt x="25" y="10"/>
                        <a:pt x="24" y="10"/>
                        <a:pt x="24" y="10"/>
                      </a:cubicBezTo>
                      <a:cubicBezTo>
                        <a:pt x="24" y="12"/>
                        <a:pt x="25" y="15"/>
                        <a:pt x="23" y="15"/>
                      </a:cubicBezTo>
                      <a:cubicBezTo>
                        <a:pt x="23" y="15"/>
                        <a:pt x="23" y="15"/>
                        <a:pt x="23" y="16"/>
                      </a:cubicBezTo>
                      <a:cubicBezTo>
                        <a:pt x="23" y="16"/>
                        <a:pt x="23" y="16"/>
                        <a:pt x="22" y="16"/>
                      </a:cubicBezTo>
                      <a:cubicBezTo>
                        <a:pt x="22" y="16"/>
                        <a:pt x="24" y="17"/>
                        <a:pt x="23" y="18"/>
                      </a:cubicBezTo>
                      <a:cubicBezTo>
                        <a:pt x="22" y="18"/>
                        <a:pt x="21" y="17"/>
                        <a:pt x="20" y="16"/>
                      </a:cubicBezTo>
                      <a:cubicBezTo>
                        <a:pt x="20" y="16"/>
                        <a:pt x="20" y="17"/>
                        <a:pt x="19" y="17"/>
                      </a:cubicBezTo>
                      <a:cubicBezTo>
                        <a:pt x="20" y="17"/>
                        <a:pt x="21" y="18"/>
                        <a:pt x="21" y="18"/>
                      </a:cubicBezTo>
                      <a:cubicBezTo>
                        <a:pt x="22" y="18"/>
                        <a:pt x="20" y="19"/>
                        <a:pt x="20" y="20"/>
                      </a:cubicBezTo>
                      <a:cubicBezTo>
                        <a:pt x="19" y="20"/>
                        <a:pt x="18" y="21"/>
                        <a:pt x="17" y="21"/>
                      </a:cubicBezTo>
                      <a:cubicBezTo>
                        <a:pt x="17" y="22"/>
                        <a:pt x="16" y="22"/>
                        <a:pt x="16" y="22"/>
                      </a:cubicBezTo>
                      <a:cubicBezTo>
                        <a:pt x="15" y="22"/>
                        <a:pt x="15" y="23"/>
                        <a:pt x="14" y="22"/>
                      </a:cubicBezTo>
                      <a:cubicBezTo>
                        <a:pt x="13" y="22"/>
                        <a:pt x="14" y="24"/>
                        <a:pt x="13" y="24"/>
                      </a:cubicBezTo>
                      <a:cubicBezTo>
                        <a:pt x="13" y="26"/>
                        <a:pt x="12" y="26"/>
                        <a:pt x="12" y="28"/>
                      </a:cubicBezTo>
                      <a:close/>
                    </a:path>
                  </a:pathLst>
                </a:custGeom>
                <a:solidFill>
                  <a:srgbClr val="177C6A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8" name="Freeform 43"/>
                <p:cNvSpPr>
                  <a:spLocks/>
                </p:cNvSpPr>
                <p:nvPr/>
              </p:nvSpPr>
              <p:spPr bwMode="auto">
                <a:xfrm>
                  <a:off x="3351382" y="3109380"/>
                  <a:ext cx="23246" cy="23246"/>
                </a:xfrm>
                <a:custGeom>
                  <a:avLst/>
                  <a:gdLst>
                    <a:gd name="T0" fmla="*/ 2 w 5"/>
                    <a:gd name="T1" fmla="*/ 5 h 5"/>
                    <a:gd name="T2" fmla="*/ 0 w 5"/>
                    <a:gd name="T3" fmla="*/ 4 h 5"/>
                    <a:gd name="T4" fmla="*/ 1 w 5"/>
                    <a:gd name="T5" fmla="*/ 2 h 5"/>
                    <a:gd name="T6" fmla="*/ 0 w 5"/>
                    <a:gd name="T7" fmla="*/ 2 h 5"/>
                    <a:gd name="T8" fmla="*/ 1 w 5"/>
                    <a:gd name="T9" fmla="*/ 1 h 5"/>
                    <a:gd name="T10" fmla="*/ 2 w 5"/>
                    <a:gd name="T11" fmla="*/ 2 h 5"/>
                    <a:gd name="T12" fmla="*/ 4 w 5"/>
                    <a:gd name="T13" fmla="*/ 1 h 5"/>
                    <a:gd name="T14" fmla="*/ 5 w 5"/>
                    <a:gd name="T15" fmla="*/ 4 h 5"/>
                    <a:gd name="T16" fmla="*/ 4 w 5"/>
                    <a:gd name="T17" fmla="*/ 5 h 5"/>
                    <a:gd name="T18" fmla="*/ 2 w 5"/>
                    <a:gd name="T1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5" h="5">
                      <a:moveTo>
                        <a:pt x="2" y="5"/>
                      </a:moveTo>
                      <a:cubicBezTo>
                        <a:pt x="1" y="5"/>
                        <a:pt x="1" y="3"/>
                        <a:pt x="0" y="4"/>
                      </a:cubicBezTo>
                      <a:cubicBezTo>
                        <a:pt x="0" y="3"/>
                        <a:pt x="1" y="3"/>
                        <a:pt x="1" y="2"/>
                      </a:cubicBezTo>
                      <a:cubicBezTo>
                        <a:pt x="0" y="2"/>
                        <a:pt x="0" y="3"/>
                        <a:pt x="0" y="2"/>
                      </a:cubicBezTo>
                      <a:cubicBezTo>
                        <a:pt x="0" y="1"/>
                        <a:pt x="1" y="2"/>
                        <a:pt x="1" y="1"/>
                      </a:cubicBezTo>
                      <a:cubicBezTo>
                        <a:pt x="2" y="0"/>
                        <a:pt x="1" y="1"/>
                        <a:pt x="2" y="2"/>
                      </a:cubicBezTo>
                      <a:cubicBezTo>
                        <a:pt x="3" y="1"/>
                        <a:pt x="3" y="2"/>
                        <a:pt x="4" y="1"/>
                      </a:cubicBezTo>
                      <a:cubicBezTo>
                        <a:pt x="4" y="3"/>
                        <a:pt x="5" y="3"/>
                        <a:pt x="5" y="4"/>
                      </a:cubicBezTo>
                      <a:cubicBezTo>
                        <a:pt x="5" y="4"/>
                        <a:pt x="4" y="4"/>
                        <a:pt x="4" y="5"/>
                      </a:cubicBezTo>
                      <a:cubicBezTo>
                        <a:pt x="4" y="5"/>
                        <a:pt x="2" y="4"/>
                        <a:pt x="2" y="5"/>
                      </a:cubicBezTo>
                      <a:close/>
                    </a:path>
                  </a:pathLst>
                </a:custGeom>
                <a:solidFill>
                  <a:srgbClr val="177C6A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9" name="Freeform 47"/>
                <p:cNvSpPr>
                  <a:spLocks/>
                </p:cNvSpPr>
                <p:nvPr/>
              </p:nvSpPr>
              <p:spPr bwMode="auto">
                <a:xfrm>
                  <a:off x="3202223" y="3122940"/>
                  <a:ext cx="19371" cy="19371"/>
                </a:xfrm>
                <a:custGeom>
                  <a:avLst/>
                  <a:gdLst>
                    <a:gd name="T0" fmla="*/ 4 w 4"/>
                    <a:gd name="T1" fmla="*/ 2 h 4"/>
                    <a:gd name="T2" fmla="*/ 2 w 4"/>
                    <a:gd name="T3" fmla="*/ 3 h 4"/>
                    <a:gd name="T4" fmla="*/ 0 w 4"/>
                    <a:gd name="T5" fmla="*/ 2 h 4"/>
                    <a:gd name="T6" fmla="*/ 1 w 4"/>
                    <a:gd name="T7" fmla="*/ 0 h 4"/>
                    <a:gd name="T8" fmla="*/ 3 w 4"/>
                    <a:gd name="T9" fmla="*/ 1 h 4"/>
                    <a:gd name="T10" fmla="*/ 4 w 4"/>
                    <a:gd name="T11" fmla="*/ 2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4" h="4">
                      <a:moveTo>
                        <a:pt x="4" y="2"/>
                      </a:moveTo>
                      <a:cubicBezTo>
                        <a:pt x="3" y="4"/>
                        <a:pt x="2" y="1"/>
                        <a:pt x="2" y="3"/>
                      </a:cubicBezTo>
                      <a:cubicBezTo>
                        <a:pt x="1" y="3"/>
                        <a:pt x="0" y="3"/>
                        <a:pt x="0" y="2"/>
                      </a:cubicBezTo>
                      <a:cubicBezTo>
                        <a:pt x="1" y="2"/>
                        <a:pt x="1" y="1"/>
                        <a:pt x="1" y="0"/>
                      </a:cubicBezTo>
                      <a:cubicBezTo>
                        <a:pt x="2" y="0"/>
                        <a:pt x="2" y="1"/>
                        <a:pt x="3" y="1"/>
                      </a:cubicBezTo>
                      <a:cubicBezTo>
                        <a:pt x="3" y="1"/>
                        <a:pt x="3" y="2"/>
                        <a:pt x="4" y="2"/>
                      </a:cubicBezTo>
                      <a:close/>
                    </a:path>
                  </a:pathLst>
                </a:custGeom>
                <a:solidFill>
                  <a:srgbClr val="177C6A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0" name="Freeform 48"/>
                <p:cNvSpPr>
                  <a:spLocks/>
                </p:cNvSpPr>
                <p:nvPr/>
              </p:nvSpPr>
              <p:spPr bwMode="auto">
                <a:xfrm>
                  <a:off x="3229343" y="3314717"/>
                  <a:ext cx="9686" cy="3874"/>
                </a:xfrm>
                <a:custGeom>
                  <a:avLst/>
                  <a:gdLst>
                    <a:gd name="T0" fmla="*/ 2 w 2"/>
                    <a:gd name="T1" fmla="*/ 0 h 1"/>
                    <a:gd name="T2" fmla="*/ 0 w 2"/>
                    <a:gd name="T3" fmla="*/ 1 h 1"/>
                    <a:gd name="T4" fmla="*/ 0 w 2"/>
                    <a:gd name="T5" fmla="*/ 0 h 1"/>
                    <a:gd name="T6" fmla="*/ 2 w 2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" h="1">
                      <a:moveTo>
                        <a:pt x="2" y="0"/>
                      </a:moveTo>
                      <a:cubicBezTo>
                        <a:pt x="2" y="1"/>
                        <a:pt x="1" y="1"/>
                        <a:pt x="0" y="1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1" y="0"/>
                        <a:pt x="1" y="0"/>
                        <a:pt x="2" y="0"/>
                      </a:cubicBezTo>
                      <a:close/>
                    </a:path>
                  </a:pathLst>
                </a:custGeom>
                <a:solidFill>
                  <a:srgbClr val="177C6A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1" name="Freeform 49"/>
                <p:cNvSpPr>
                  <a:spLocks/>
                </p:cNvSpPr>
                <p:nvPr/>
              </p:nvSpPr>
              <p:spPr bwMode="auto">
                <a:xfrm>
                  <a:off x="3188662" y="3295345"/>
                  <a:ext cx="40681" cy="23246"/>
                </a:xfrm>
                <a:custGeom>
                  <a:avLst/>
                  <a:gdLst>
                    <a:gd name="T0" fmla="*/ 4 w 9"/>
                    <a:gd name="T1" fmla="*/ 3 h 5"/>
                    <a:gd name="T2" fmla="*/ 2 w 9"/>
                    <a:gd name="T3" fmla="*/ 1 h 5"/>
                    <a:gd name="T4" fmla="*/ 0 w 9"/>
                    <a:gd name="T5" fmla="*/ 2 h 5"/>
                    <a:gd name="T6" fmla="*/ 0 w 9"/>
                    <a:gd name="T7" fmla="*/ 0 h 5"/>
                    <a:gd name="T8" fmla="*/ 4 w 9"/>
                    <a:gd name="T9" fmla="*/ 0 h 5"/>
                    <a:gd name="T10" fmla="*/ 5 w 9"/>
                    <a:gd name="T11" fmla="*/ 1 h 5"/>
                    <a:gd name="T12" fmla="*/ 6 w 9"/>
                    <a:gd name="T13" fmla="*/ 2 h 5"/>
                    <a:gd name="T14" fmla="*/ 9 w 9"/>
                    <a:gd name="T15" fmla="*/ 4 h 5"/>
                    <a:gd name="T16" fmla="*/ 7 w 9"/>
                    <a:gd name="T17" fmla="*/ 5 h 5"/>
                    <a:gd name="T18" fmla="*/ 6 w 9"/>
                    <a:gd name="T19" fmla="*/ 4 h 5"/>
                    <a:gd name="T20" fmla="*/ 6 w 9"/>
                    <a:gd name="T21" fmla="*/ 3 h 5"/>
                    <a:gd name="T22" fmla="*/ 4 w 9"/>
                    <a:gd name="T23" fmla="*/ 3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9" h="5">
                      <a:moveTo>
                        <a:pt x="4" y="3"/>
                      </a:moveTo>
                      <a:cubicBezTo>
                        <a:pt x="3" y="3"/>
                        <a:pt x="3" y="1"/>
                        <a:pt x="2" y="1"/>
                      </a:cubicBezTo>
                      <a:cubicBezTo>
                        <a:pt x="1" y="1"/>
                        <a:pt x="1" y="2"/>
                        <a:pt x="0" y="2"/>
                      </a:cubicBezTo>
                      <a:cubicBezTo>
                        <a:pt x="0" y="1"/>
                        <a:pt x="0" y="1"/>
                        <a:pt x="0" y="0"/>
                      </a:cubicBezTo>
                      <a:cubicBezTo>
                        <a:pt x="2" y="0"/>
                        <a:pt x="3" y="0"/>
                        <a:pt x="4" y="0"/>
                      </a:cubicBezTo>
                      <a:cubicBezTo>
                        <a:pt x="4" y="1"/>
                        <a:pt x="5" y="1"/>
                        <a:pt x="5" y="1"/>
                      </a:cubicBezTo>
                      <a:cubicBezTo>
                        <a:pt x="5" y="2"/>
                        <a:pt x="6" y="2"/>
                        <a:pt x="6" y="2"/>
                      </a:cubicBezTo>
                      <a:cubicBezTo>
                        <a:pt x="7" y="2"/>
                        <a:pt x="8" y="2"/>
                        <a:pt x="9" y="4"/>
                      </a:cubicBezTo>
                      <a:cubicBezTo>
                        <a:pt x="8" y="4"/>
                        <a:pt x="7" y="4"/>
                        <a:pt x="7" y="5"/>
                      </a:cubicBezTo>
                      <a:cubicBezTo>
                        <a:pt x="7" y="4"/>
                        <a:pt x="6" y="4"/>
                        <a:pt x="6" y="4"/>
                      </a:cubicBezTo>
                      <a:cubicBezTo>
                        <a:pt x="5" y="3"/>
                        <a:pt x="5" y="3"/>
                        <a:pt x="6" y="3"/>
                      </a:cubicBezTo>
                      <a:cubicBezTo>
                        <a:pt x="6" y="2"/>
                        <a:pt x="5" y="3"/>
                        <a:pt x="4" y="3"/>
                      </a:cubicBezTo>
                      <a:close/>
                    </a:path>
                  </a:pathLst>
                </a:custGeom>
                <a:solidFill>
                  <a:srgbClr val="177C6A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2" name="Freeform 50"/>
                <p:cNvSpPr>
                  <a:spLocks/>
                </p:cNvSpPr>
                <p:nvPr/>
              </p:nvSpPr>
              <p:spPr bwMode="auto">
                <a:xfrm>
                  <a:off x="3202223" y="3310842"/>
                  <a:ext cx="9686" cy="7749"/>
                </a:xfrm>
                <a:custGeom>
                  <a:avLst/>
                  <a:gdLst>
                    <a:gd name="T0" fmla="*/ 2 w 2"/>
                    <a:gd name="T1" fmla="*/ 1 h 2"/>
                    <a:gd name="T2" fmla="*/ 0 w 2"/>
                    <a:gd name="T3" fmla="*/ 2 h 2"/>
                    <a:gd name="T4" fmla="*/ 0 w 2"/>
                    <a:gd name="T5" fmla="*/ 1 h 2"/>
                    <a:gd name="T6" fmla="*/ 2 w 2"/>
                    <a:gd name="T7" fmla="*/ 1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" h="2">
                      <a:moveTo>
                        <a:pt x="2" y="1"/>
                      </a:moveTo>
                      <a:cubicBezTo>
                        <a:pt x="1" y="2"/>
                        <a:pt x="1" y="1"/>
                        <a:pt x="0" y="2"/>
                      </a:cubicBezTo>
                      <a:cubicBezTo>
                        <a:pt x="0" y="1"/>
                        <a:pt x="0" y="1"/>
                        <a:pt x="0" y="1"/>
                      </a:cubicBezTo>
                      <a:cubicBezTo>
                        <a:pt x="1" y="1"/>
                        <a:pt x="2" y="0"/>
                        <a:pt x="2" y="1"/>
                      </a:cubicBezTo>
                      <a:close/>
                    </a:path>
                  </a:pathLst>
                </a:custGeom>
                <a:solidFill>
                  <a:srgbClr val="177C6A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3" name="Freeform 51"/>
                <p:cNvSpPr>
                  <a:spLocks/>
                </p:cNvSpPr>
                <p:nvPr/>
              </p:nvSpPr>
              <p:spPr bwMode="auto">
                <a:xfrm>
                  <a:off x="3202223" y="3291471"/>
                  <a:ext cx="3874" cy="3874"/>
                </a:xfrm>
                <a:custGeom>
                  <a:avLst/>
                  <a:gdLst>
                    <a:gd name="T0" fmla="*/ 0 w 1"/>
                    <a:gd name="T1" fmla="*/ 1 h 1"/>
                    <a:gd name="T2" fmla="*/ 0 w 1"/>
                    <a:gd name="T3" fmla="*/ 0 h 1"/>
                    <a:gd name="T4" fmla="*/ 1 w 1"/>
                    <a:gd name="T5" fmla="*/ 1 h 1"/>
                    <a:gd name="T6" fmla="*/ 0 w 1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" h="1">
                      <a:moveTo>
                        <a:pt x="0" y="1"/>
                      </a:move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1" y="0"/>
                        <a:pt x="1" y="0"/>
                        <a:pt x="1" y="1"/>
                      </a:cubicBezTo>
                      <a:cubicBezTo>
                        <a:pt x="1" y="1"/>
                        <a:pt x="1" y="1"/>
                        <a:pt x="0" y="1"/>
                      </a:cubicBezTo>
                      <a:close/>
                    </a:path>
                  </a:pathLst>
                </a:custGeom>
                <a:solidFill>
                  <a:srgbClr val="177C6A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4" name="Freeform 52"/>
                <p:cNvSpPr>
                  <a:spLocks/>
                </p:cNvSpPr>
                <p:nvPr/>
              </p:nvSpPr>
              <p:spPr bwMode="auto">
                <a:xfrm>
                  <a:off x="3211908" y="3291471"/>
                  <a:ext cx="3874" cy="3874"/>
                </a:xfrm>
                <a:custGeom>
                  <a:avLst/>
                  <a:gdLst>
                    <a:gd name="T0" fmla="*/ 0 w 1"/>
                    <a:gd name="T1" fmla="*/ 0 h 1"/>
                    <a:gd name="T2" fmla="*/ 1 w 1"/>
                    <a:gd name="T3" fmla="*/ 0 h 1"/>
                    <a:gd name="T4" fmla="*/ 1 w 1"/>
                    <a:gd name="T5" fmla="*/ 1 h 1"/>
                    <a:gd name="T6" fmla="*/ 0 w 1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" h="1">
                      <a:moveTo>
                        <a:pt x="0" y="0"/>
                      </a:moveTo>
                      <a:cubicBezTo>
                        <a:pt x="0" y="0"/>
                        <a:pt x="0" y="0"/>
                        <a:pt x="1" y="0"/>
                      </a:cubicBezTo>
                      <a:cubicBezTo>
                        <a:pt x="1" y="0"/>
                        <a:pt x="1" y="0"/>
                        <a:pt x="1" y="1"/>
                      </a:cubicBezTo>
                      <a:cubicBezTo>
                        <a:pt x="0" y="1"/>
                        <a:pt x="0" y="1"/>
                        <a:pt x="0" y="0"/>
                      </a:cubicBezTo>
                      <a:close/>
                    </a:path>
                  </a:pathLst>
                </a:custGeom>
                <a:solidFill>
                  <a:srgbClr val="177C6A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5" name="Freeform 53"/>
                <p:cNvSpPr>
                  <a:spLocks/>
                </p:cNvSpPr>
                <p:nvPr/>
              </p:nvSpPr>
              <p:spPr bwMode="auto">
                <a:xfrm>
                  <a:off x="3215782" y="3295345"/>
                  <a:ext cx="9686" cy="9686"/>
                </a:xfrm>
                <a:custGeom>
                  <a:avLst/>
                  <a:gdLst>
                    <a:gd name="T0" fmla="*/ 0 w 2"/>
                    <a:gd name="T1" fmla="*/ 1 h 2"/>
                    <a:gd name="T2" fmla="*/ 0 w 2"/>
                    <a:gd name="T3" fmla="*/ 0 h 2"/>
                    <a:gd name="T4" fmla="*/ 1 w 2"/>
                    <a:gd name="T5" fmla="*/ 1 h 2"/>
                    <a:gd name="T6" fmla="*/ 2 w 2"/>
                    <a:gd name="T7" fmla="*/ 1 h 2"/>
                    <a:gd name="T8" fmla="*/ 1 w 2"/>
                    <a:gd name="T9" fmla="*/ 1 h 2"/>
                    <a:gd name="T10" fmla="*/ 0 w 2"/>
                    <a:gd name="T11" fmla="*/ 1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2" h="2">
                      <a:moveTo>
                        <a:pt x="0" y="1"/>
                      </a:moveTo>
                      <a:cubicBezTo>
                        <a:pt x="0" y="1"/>
                        <a:pt x="0" y="0"/>
                        <a:pt x="0" y="0"/>
                      </a:cubicBezTo>
                      <a:cubicBezTo>
                        <a:pt x="1" y="0"/>
                        <a:pt x="1" y="0"/>
                        <a:pt x="1" y="1"/>
                      </a:cubicBezTo>
                      <a:cubicBezTo>
                        <a:pt x="1" y="1"/>
                        <a:pt x="2" y="1"/>
                        <a:pt x="2" y="1"/>
                      </a:cubicBezTo>
                      <a:cubicBezTo>
                        <a:pt x="2" y="2"/>
                        <a:pt x="0" y="2"/>
                        <a:pt x="1" y="1"/>
                      </a:cubicBezTo>
                      <a:cubicBezTo>
                        <a:pt x="1" y="1"/>
                        <a:pt x="1" y="1"/>
                        <a:pt x="0" y="1"/>
                      </a:cubicBezTo>
                      <a:close/>
                    </a:path>
                  </a:pathLst>
                </a:custGeom>
                <a:solidFill>
                  <a:srgbClr val="177C6A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6" name="Freeform 55"/>
                <p:cNvSpPr>
                  <a:spLocks/>
                </p:cNvSpPr>
                <p:nvPr/>
              </p:nvSpPr>
              <p:spPr bwMode="auto">
                <a:xfrm>
                  <a:off x="3225469" y="3072575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close/>
                    </a:path>
                  </a:pathLst>
                </a:custGeom>
                <a:solidFill>
                  <a:schemeClr val="tx1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7" name="Freeform 60"/>
                <p:cNvSpPr>
                  <a:spLocks/>
                </p:cNvSpPr>
                <p:nvPr/>
              </p:nvSpPr>
              <p:spPr bwMode="auto">
                <a:xfrm>
                  <a:off x="3122799" y="3281786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close/>
                    </a:path>
                  </a:pathLst>
                </a:custGeom>
                <a:solidFill>
                  <a:schemeClr val="tx1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8" name="Freeform 63"/>
                <p:cNvSpPr>
                  <a:spLocks/>
                </p:cNvSpPr>
                <p:nvPr/>
              </p:nvSpPr>
              <p:spPr bwMode="auto">
                <a:xfrm>
                  <a:off x="3258399" y="3179117"/>
                  <a:ext cx="3874" cy="0"/>
                </a:xfrm>
                <a:custGeom>
                  <a:avLst/>
                  <a:gdLst>
                    <a:gd name="T0" fmla="*/ 1 w 1"/>
                    <a:gd name="T1" fmla="*/ 1 w 1"/>
                    <a:gd name="T2" fmla="*/ 1 w 1"/>
                  </a:gdLst>
                  <a:ahLst/>
                  <a:cxnLst>
                    <a:cxn ang="0">
                      <a:pos x="T0" y="0"/>
                    </a:cxn>
                    <a:cxn ang="0">
                      <a:pos x="T1" y="0"/>
                    </a:cxn>
                    <a:cxn ang="0">
                      <a:pos x="T2" y="0"/>
                    </a:cxn>
                  </a:cxnLst>
                  <a:rect l="0" t="0" r="r" b="b"/>
                  <a:pathLst>
                    <a:path w="1">
                      <a:moveTo>
                        <a:pt x="1" y="0"/>
                      </a:moveTo>
                      <a:cubicBezTo>
                        <a:pt x="1" y="0"/>
                        <a:pt x="0" y="0"/>
                        <a:pt x="1" y="0"/>
                      </a:cubicBezTo>
                      <a:cubicBezTo>
                        <a:pt x="1" y="0"/>
                        <a:pt x="1" y="0"/>
                        <a:pt x="1" y="0"/>
                      </a:cubicBezTo>
                      <a:close/>
                    </a:path>
                  </a:pathLst>
                </a:custGeom>
                <a:solidFill>
                  <a:schemeClr val="tx1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9" name="Freeform 72"/>
                <p:cNvSpPr>
                  <a:spLocks/>
                </p:cNvSpPr>
                <p:nvPr/>
              </p:nvSpPr>
              <p:spPr bwMode="auto">
                <a:xfrm>
                  <a:off x="3337823" y="3026083"/>
                  <a:ext cx="17435" cy="9686"/>
                </a:xfrm>
                <a:custGeom>
                  <a:avLst/>
                  <a:gdLst>
                    <a:gd name="T0" fmla="*/ 3 w 4"/>
                    <a:gd name="T1" fmla="*/ 2 h 2"/>
                    <a:gd name="T2" fmla="*/ 4 w 4"/>
                    <a:gd name="T3" fmla="*/ 1 h 2"/>
                    <a:gd name="T4" fmla="*/ 0 w 4"/>
                    <a:gd name="T5" fmla="*/ 2 h 2"/>
                    <a:gd name="T6" fmla="*/ 3 w 4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4" h="2">
                      <a:moveTo>
                        <a:pt x="3" y="2"/>
                      </a:moveTo>
                      <a:cubicBezTo>
                        <a:pt x="4" y="2"/>
                        <a:pt x="4" y="2"/>
                        <a:pt x="4" y="1"/>
                      </a:cubicBezTo>
                      <a:cubicBezTo>
                        <a:pt x="3" y="1"/>
                        <a:pt x="1" y="0"/>
                        <a:pt x="0" y="2"/>
                      </a:cubicBezTo>
                      <a:cubicBezTo>
                        <a:pt x="1" y="1"/>
                        <a:pt x="3" y="2"/>
                        <a:pt x="3" y="2"/>
                      </a:cubicBezTo>
                      <a:close/>
                    </a:path>
                  </a:pathLst>
                </a:custGeom>
                <a:solidFill>
                  <a:srgbClr val="177C6A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40" name="Freeform 73"/>
                <p:cNvSpPr>
                  <a:spLocks/>
                </p:cNvSpPr>
                <p:nvPr/>
              </p:nvSpPr>
              <p:spPr bwMode="auto">
                <a:xfrm>
                  <a:off x="3345571" y="3082260"/>
                  <a:ext cx="5812" cy="9686"/>
                </a:xfrm>
                <a:custGeom>
                  <a:avLst/>
                  <a:gdLst>
                    <a:gd name="T0" fmla="*/ 1 w 1"/>
                    <a:gd name="T1" fmla="*/ 2 h 2"/>
                    <a:gd name="T2" fmla="*/ 1 w 1"/>
                    <a:gd name="T3" fmla="*/ 0 h 2"/>
                    <a:gd name="T4" fmla="*/ 1 w 1"/>
                    <a:gd name="T5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</a:cxnLst>
                  <a:rect l="0" t="0" r="r" b="b"/>
                  <a:pathLst>
                    <a:path w="1" h="2">
                      <a:moveTo>
                        <a:pt x="1" y="2"/>
                      </a:moveTo>
                      <a:cubicBezTo>
                        <a:pt x="1" y="1"/>
                        <a:pt x="1" y="1"/>
                        <a:pt x="1" y="0"/>
                      </a:cubicBezTo>
                      <a:cubicBezTo>
                        <a:pt x="1" y="0"/>
                        <a:pt x="0" y="1"/>
                        <a:pt x="1" y="2"/>
                      </a:cubicBezTo>
                      <a:close/>
                    </a:path>
                  </a:pathLst>
                </a:custGeom>
                <a:solidFill>
                  <a:srgbClr val="177C6A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41" name="Freeform 74"/>
                <p:cNvSpPr>
                  <a:spLocks/>
                </p:cNvSpPr>
                <p:nvPr/>
              </p:nvSpPr>
              <p:spPr bwMode="auto">
                <a:xfrm>
                  <a:off x="3118925" y="3272100"/>
                  <a:ext cx="3874" cy="9686"/>
                </a:xfrm>
                <a:custGeom>
                  <a:avLst/>
                  <a:gdLst>
                    <a:gd name="T0" fmla="*/ 1 w 1"/>
                    <a:gd name="T1" fmla="*/ 1 h 2"/>
                    <a:gd name="T2" fmla="*/ 0 w 1"/>
                    <a:gd name="T3" fmla="*/ 0 h 2"/>
                    <a:gd name="T4" fmla="*/ 1 w 1"/>
                    <a:gd name="T5" fmla="*/ 1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</a:cxnLst>
                  <a:rect l="0" t="0" r="r" b="b"/>
                  <a:pathLst>
                    <a:path w="1" h="2">
                      <a:moveTo>
                        <a:pt x="1" y="1"/>
                      </a:moveTo>
                      <a:cubicBezTo>
                        <a:pt x="0" y="1"/>
                        <a:pt x="1" y="0"/>
                        <a:pt x="0" y="0"/>
                      </a:cubicBezTo>
                      <a:cubicBezTo>
                        <a:pt x="0" y="1"/>
                        <a:pt x="1" y="2"/>
                        <a:pt x="1" y="1"/>
                      </a:cubicBezTo>
                      <a:close/>
                    </a:path>
                  </a:pathLst>
                </a:custGeom>
                <a:solidFill>
                  <a:srgbClr val="177C6A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42" name="Freeform 75"/>
                <p:cNvSpPr>
                  <a:spLocks/>
                </p:cNvSpPr>
                <p:nvPr/>
              </p:nvSpPr>
              <p:spPr bwMode="auto">
                <a:xfrm>
                  <a:off x="3118925" y="3268225"/>
                  <a:ext cx="0" cy="3874"/>
                </a:xfrm>
                <a:custGeom>
                  <a:avLst/>
                  <a:gdLst>
                    <a:gd name="T0" fmla="*/ 1 h 1"/>
                    <a:gd name="T1" fmla="*/ 1 h 1"/>
                    <a:gd name="T2" fmla="*/ 1 h 1"/>
                  </a:gdLst>
                  <a:ahLst/>
                  <a:cxnLst>
                    <a:cxn ang="0">
                      <a:pos x="0" y="T0"/>
                    </a:cxn>
                    <a:cxn ang="0">
                      <a:pos x="0" y="T1"/>
                    </a:cxn>
                    <a:cxn ang="0">
                      <a:pos x="0" y="T2"/>
                    </a:cxn>
                  </a:cxnLst>
                  <a:rect l="0" t="0" r="r" b="b"/>
                  <a:pathLst>
                    <a:path h="1">
                      <a:moveTo>
                        <a:pt x="0" y="1"/>
                      </a:moveTo>
                      <a:cubicBezTo>
                        <a:pt x="0" y="1"/>
                        <a:pt x="0" y="0"/>
                        <a:pt x="0" y="1"/>
                      </a:cubicBezTo>
                      <a:cubicBezTo>
                        <a:pt x="0" y="1"/>
                        <a:pt x="0" y="1"/>
                        <a:pt x="0" y="1"/>
                      </a:cubicBezTo>
                      <a:close/>
                    </a:path>
                  </a:pathLst>
                </a:custGeom>
                <a:solidFill>
                  <a:schemeClr val="tx1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</p:grpSp>
        </p:grpSp>
        <p:sp>
          <p:nvSpPr>
            <p:cNvPr id="43" name="任意多边形 42"/>
            <p:cNvSpPr/>
            <p:nvPr/>
          </p:nvSpPr>
          <p:spPr>
            <a:xfrm>
              <a:off x="6157189" y="3651206"/>
              <a:ext cx="1690388" cy="581912"/>
            </a:xfrm>
            <a:custGeom>
              <a:avLst/>
              <a:gdLst>
                <a:gd name="connsiteX0" fmla="*/ 900752 w 1802201"/>
                <a:gd name="connsiteY0" fmla="*/ 0 h 609601"/>
                <a:gd name="connsiteX1" fmla="*/ 1312842 w 1802201"/>
                <a:gd name="connsiteY1" fmla="*/ 488950 h 609601"/>
                <a:gd name="connsiteX2" fmla="*/ 1311499 w 1802201"/>
                <a:gd name="connsiteY2" fmla="*/ 504756 h 609601"/>
                <a:gd name="connsiteX3" fmla="*/ 1324290 w 1802201"/>
                <a:gd name="connsiteY3" fmla="*/ 476795 h 609601"/>
                <a:gd name="connsiteX4" fmla="*/ 1544266 w 1802201"/>
                <a:gd name="connsiteY4" fmla="*/ 338020 h 609601"/>
                <a:gd name="connsiteX5" fmla="*/ 1788701 w 1802201"/>
                <a:gd name="connsiteY5" fmla="*/ 530262 h 609601"/>
                <a:gd name="connsiteX6" fmla="*/ 1802201 w 1802201"/>
                <a:gd name="connsiteY6" fmla="*/ 609601 h 609601"/>
                <a:gd name="connsiteX7" fmla="*/ 0 w 1802201"/>
                <a:gd name="connsiteY7" fmla="*/ 609601 h 609601"/>
                <a:gd name="connsiteX8" fmla="*/ 11738 w 1802201"/>
                <a:gd name="connsiteY8" fmla="*/ 540620 h 609601"/>
                <a:gd name="connsiteX9" fmla="*/ 256172 w 1802201"/>
                <a:gd name="connsiteY9" fmla="*/ 348378 h 609601"/>
                <a:gd name="connsiteX10" fmla="*/ 476148 w 1802201"/>
                <a:gd name="connsiteY10" fmla="*/ 487153 h 609601"/>
                <a:gd name="connsiteX11" fmla="*/ 491329 w 1802201"/>
                <a:gd name="connsiteY11" fmla="*/ 520338 h 609601"/>
                <a:gd name="connsiteX12" fmla="*/ 488662 w 1802201"/>
                <a:gd name="connsiteY12" fmla="*/ 488950 h 609601"/>
                <a:gd name="connsiteX13" fmla="*/ 900752 w 1802201"/>
                <a:gd name="connsiteY13" fmla="*/ 0 h 60960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1802201" h="609601">
                  <a:moveTo>
                    <a:pt x="900752" y="0"/>
                  </a:moveTo>
                  <a:cubicBezTo>
                    <a:pt x="1128343" y="0"/>
                    <a:pt x="1312842" y="218910"/>
                    <a:pt x="1312842" y="488950"/>
                  </a:cubicBezTo>
                  <a:lnTo>
                    <a:pt x="1311499" y="504756"/>
                  </a:lnTo>
                  <a:lnTo>
                    <a:pt x="1324290" y="476795"/>
                  </a:lnTo>
                  <a:cubicBezTo>
                    <a:pt x="1371963" y="393068"/>
                    <a:pt x="1452697" y="338020"/>
                    <a:pt x="1544266" y="338020"/>
                  </a:cubicBezTo>
                  <a:cubicBezTo>
                    <a:pt x="1654149" y="338020"/>
                    <a:pt x="1748429" y="417289"/>
                    <a:pt x="1788701" y="530262"/>
                  </a:cubicBezTo>
                  <a:lnTo>
                    <a:pt x="1802201" y="609601"/>
                  </a:lnTo>
                  <a:lnTo>
                    <a:pt x="0" y="609601"/>
                  </a:lnTo>
                  <a:lnTo>
                    <a:pt x="11738" y="540620"/>
                  </a:lnTo>
                  <a:cubicBezTo>
                    <a:pt x="52010" y="427647"/>
                    <a:pt x="146289" y="348378"/>
                    <a:pt x="256172" y="348378"/>
                  </a:cubicBezTo>
                  <a:cubicBezTo>
                    <a:pt x="347741" y="348378"/>
                    <a:pt x="428475" y="403426"/>
                    <a:pt x="476148" y="487153"/>
                  </a:cubicBezTo>
                  <a:lnTo>
                    <a:pt x="491329" y="520338"/>
                  </a:lnTo>
                  <a:lnTo>
                    <a:pt x="488662" y="488950"/>
                  </a:lnTo>
                  <a:cubicBezTo>
                    <a:pt x="488662" y="218910"/>
                    <a:pt x="673161" y="0"/>
                    <a:pt x="900752" y="0"/>
                  </a:cubicBezTo>
                  <a:close/>
                </a:path>
              </a:pathLst>
            </a:custGeom>
            <a:solidFill>
              <a:srgbClr val="EFD00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4" name="矩形 43"/>
            <p:cNvSpPr/>
            <p:nvPr/>
          </p:nvSpPr>
          <p:spPr>
            <a:xfrm>
              <a:off x="5325951" y="2031614"/>
              <a:ext cx="1324447" cy="355244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sz="10000" dirty="0">
                  <a:solidFill>
                    <a:srgbClr val="292542"/>
                  </a:solidFill>
                  <a:latin typeface="迷你简剪纸" panose="03000509000000000000" pitchFamily="65" charset="-122"/>
                  <a:ea typeface="迷你简剪纸" panose="03000509000000000000" pitchFamily="65" charset="-122"/>
                </a:rPr>
                <a:t>3</a:t>
              </a:r>
              <a:endParaRPr lang="zh-CN" altLang="en-US" sz="10000" dirty="0">
                <a:solidFill>
                  <a:srgbClr val="292542"/>
                </a:solidFill>
                <a:latin typeface="迷你简剪纸" panose="03000509000000000000" pitchFamily="65" charset="-122"/>
                <a:ea typeface="迷你简剪纸" panose="03000509000000000000" pitchFamily="65" charset="-122"/>
              </a:endParaRPr>
            </a:p>
          </p:txBody>
        </p:sp>
        <p:sp>
          <p:nvSpPr>
            <p:cNvPr id="45" name="任意多边形 44"/>
            <p:cNvSpPr/>
            <p:nvPr/>
          </p:nvSpPr>
          <p:spPr>
            <a:xfrm>
              <a:off x="3560125" y="1944034"/>
              <a:ext cx="2131392" cy="733725"/>
            </a:xfrm>
            <a:custGeom>
              <a:avLst/>
              <a:gdLst>
                <a:gd name="connsiteX0" fmla="*/ 900752 w 1802201"/>
                <a:gd name="connsiteY0" fmla="*/ 0 h 609601"/>
                <a:gd name="connsiteX1" fmla="*/ 1312842 w 1802201"/>
                <a:gd name="connsiteY1" fmla="*/ 488950 h 609601"/>
                <a:gd name="connsiteX2" fmla="*/ 1311499 w 1802201"/>
                <a:gd name="connsiteY2" fmla="*/ 504756 h 609601"/>
                <a:gd name="connsiteX3" fmla="*/ 1324290 w 1802201"/>
                <a:gd name="connsiteY3" fmla="*/ 476795 h 609601"/>
                <a:gd name="connsiteX4" fmla="*/ 1544266 w 1802201"/>
                <a:gd name="connsiteY4" fmla="*/ 338020 h 609601"/>
                <a:gd name="connsiteX5" fmla="*/ 1788701 w 1802201"/>
                <a:gd name="connsiteY5" fmla="*/ 530262 h 609601"/>
                <a:gd name="connsiteX6" fmla="*/ 1802201 w 1802201"/>
                <a:gd name="connsiteY6" fmla="*/ 609601 h 609601"/>
                <a:gd name="connsiteX7" fmla="*/ 0 w 1802201"/>
                <a:gd name="connsiteY7" fmla="*/ 609601 h 609601"/>
                <a:gd name="connsiteX8" fmla="*/ 11738 w 1802201"/>
                <a:gd name="connsiteY8" fmla="*/ 540620 h 609601"/>
                <a:gd name="connsiteX9" fmla="*/ 256172 w 1802201"/>
                <a:gd name="connsiteY9" fmla="*/ 348378 h 609601"/>
                <a:gd name="connsiteX10" fmla="*/ 476148 w 1802201"/>
                <a:gd name="connsiteY10" fmla="*/ 487153 h 609601"/>
                <a:gd name="connsiteX11" fmla="*/ 491329 w 1802201"/>
                <a:gd name="connsiteY11" fmla="*/ 520338 h 609601"/>
                <a:gd name="connsiteX12" fmla="*/ 488662 w 1802201"/>
                <a:gd name="connsiteY12" fmla="*/ 488950 h 609601"/>
                <a:gd name="connsiteX13" fmla="*/ 900752 w 1802201"/>
                <a:gd name="connsiteY13" fmla="*/ 0 h 60960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1802201" h="609601">
                  <a:moveTo>
                    <a:pt x="900752" y="0"/>
                  </a:moveTo>
                  <a:cubicBezTo>
                    <a:pt x="1128343" y="0"/>
                    <a:pt x="1312842" y="218910"/>
                    <a:pt x="1312842" y="488950"/>
                  </a:cubicBezTo>
                  <a:lnTo>
                    <a:pt x="1311499" y="504756"/>
                  </a:lnTo>
                  <a:lnTo>
                    <a:pt x="1324290" y="476795"/>
                  </a:lnTo>
                  <a:cubicBezTo>
                    <a:pt x="1371963" y="393068"/>
                    <a:pt x="1452697" y="338020"/>
                    <a:pt x="1544266" y="338020"/>
                  </a:cubicBezTo>
                  <a:cubicBezTo>
                    <a:pt x="1654149" y="338020"/>
                    <a:pt x="1748429" y="417289"/>
                    <a:pt x="1788701" y="530262"/>
                  </a:cubicBezTo>
                  <a:lnTo>
                    <a:pt x="1802201" y="609601"/>
                  </a:lnTo>
                  <a:lnTo>
                    <a:pt x="0" y="609601"/>
                  </a:lnTo>
                  <a:lnTo>
                    <a:pt x="11738" y="540620"/>
                  </a:lnTo>
                  <a:cubicBezTo>
                    <a:pt x="52010" y="427647"/>
                    <a:pt x="146289" y="348378"/>
                    <a:pt x="256172" y="348378"/>
                  </a:cubicBezTo>
                  <a:cubicBezTo>
                    <a:pt x="347741" y="348378"/>
                    <a:pt x="428475" y="403426"/>
                    <a:pt x="476148" y="487153"/>
                  </a:cubicBezTo>
                  <a:lnTo>
                    <a:pt x="491329" y="520338"/>
                  </a:lnTo>
                  <a:lnTo>
                    <a:pt x="488662" y="488950"/>
                  </a:lnTo>
                  <a:cubicBezTo>
                    <a:pt x="488662" y="218910"/>
                    <a:pt x="673161" y="0"/>
                    <a:pt x="900752" y="0"/>
                  </a:cubicBezTo>
                  <a:close/>
                </a:path>
              </a:pathLst>
            </a:custGeom>
            <a:solidFill>
              <a:srgbClr val="EFD00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78" name="组合 77"/>
          <p:cNvGrpSpPr/>
          <p:nvPr/>
        </p:nvGrpSpPr>
        <p:grpSpPr>
          <a:xfrm>
            <a:off x="8335534" y="2480051"/>
            <a:ext cx="2038691" cy="1251757"/>
            <a:chOff x="8987929" y="3337623"/>
            <a:chExt cx="2656702" cy="1631216"/>
          </a:xfrm>
        </p:grpSpPr>
        <p:sp>
          <p:nvSpPr>
            <p:cNvPr id="47" name="矩形 46"/>
            <p:cNvSpPr/>
            <p:nvPr/>
          </p:nvSpPr>
          <p:spPr>
            <a:xfrm>
              <a:off x="10766816" y="3337623"/>
              <a:ext cx="607269" cy="163121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sz="10000" dirty="0">
                  <a:solidFill>
                    <a:srgbClr val="E44D44"/>
                  </a:solidFill>
                  <a:latin typeface="迷你简剪纸" panose="03000509000000000000" pitchFamily="65" charset="-122"/>
                  <a:ea typeface="迷你简剪纸" panose="03000509000000000000" pitchFamily="65" charset="-122"/>
                </a:rPr>
                <a:t>4</a:t>
              </a:r>
              <a:endParaRPr lang="zh-CN" altLang="en-US" sz="10000" dirty="0">
                <a:solidFill>
                  <a:srgbClr val="E44D44"/>
                </a:solidFill>
                <a:latin typeface="迷你简剪纸" panose="03000509000000000000" pitchFamily="65" charset="-122"/>
                <a:ea typeface="迷你简剪纸" panose="03000509000000000000" pitchFamily="65" charset="-122"/>
              </a:endParaRPr>
            </a:p>
          </p:txBody>
        </p:sp>
        <p:grpSp>
          <p:nvGrpSpPr>
            <p:cNvPr id="48" name="组合 47"/>
            <p:cNvGrpSpPr/>
            <p:nvPr/>
          </p:nvGrpSpPr>
          <p:grpSpPr>
            <a:xfrm rot="1488707" flipV="1">
              <a:off x="8987929" y="4005358"/>
              <a:ext cx="2656702" cy="658511"/>
              <a:chOff x="1036255" y="2586390"/>
              <a:chExt cx="1269353" cy="309155"/>
            </a:xfrm>
          </p:grpSpPr>
          <p:sp>
            <p:nvSpPr>
              <p:cNvPr id="49" name="任意多边形 48"/>
              <p:cNvSpPr/>
              <p:nvPr/>
            </p:nvSpPr>
            <p:spPr>
              <a:xfrm>
                <a:off x="1073944" y="2609850"/>
                <a:ext cx="1205706" cy="247650"/>
              </a:xfrm>
              <a:custGeom>
                <a:avLst/>
                <a:gdLst>
                  <a:gd name="connsiteX0" fmla="*/ 0 w 1130300"/>
                  <a:gd name="connsiteY0" fmla="*/ 12700 h 247650"/>
                  <a:gd name="connsiteX1" fmla="*/ 196850 w 1130300"/>
                  <a:gd name="connsiteY1" fmla="*/ 50800 h 247650"/>
                  <a:gd name="connsiteX2" fmla="*/ 450850 w 1130300"/>
                  <a:gd name="connsiteY2" fmla="*/ 101600 h 247650"/>
                  <a:gd name="connsiteX3" fmla="*/ 685800 w 1130300"/>
                  <a:gd name="connsiteY3" fmla="*/ 146050 h 247650"/>
                  <a:gd name="connsiteX4" fmla="*/ 831850 w 1130300"/>
                  <a:gd name="connsiteY4" fmla="*/ 0 h 247650"/>
                  <a:gd name="connsiteX5" fmla="*/ 1130300 w 1130300"/>
                  <a:gd name="connsiteY5" fmla="*/ 31750 h 247650"/>
                  <a:gd name="connsiteX6" fmla="*/ 1079500 w 1130300"/>
                  <a:gd name="connsiteY6" fmla="*/ 247650 h 247650"/>
                  <a:gd name="connsiteX0" fmla="*/ 0 w 1199356"/>
                  <a:gd name="connsiteY0" fmla="*/ 81756 h 247650"/>
                  <a:gd name="connsiteX1" fmla="*/ 265906 w 1199356"/>
                  <a:gd name="connsiteY1" fmla="*/ 50800 h 247650"/>
                  <a:gd name="connsiteX2" fmla="*/ 519906 w 1199356"/>
                  <a:gd name="connsiteY2" fmla="*/ 101600 h 247650"/>
                  <a:gd name="connsiteX3" fmla="*/ 754856 w 1199356"/>
                  <a:gd name="connsiteY3" fmla="*/ 146050 h 247650"/>
                  <a:gd name="connsiteX4" fmla="*/ 900906 w 1199356"/>
                  <a:gd name="connsiteY4" fmla="*/ 0 h 247650"/>
                  <a:gd name="connsiteX5" fmla="*/ 1199356 w 1199356"/>
                  <a:gd name="connsiteY5" fmla="*/ 31750 h 247650"/>
                  <a:gd name="connsiteX6" fmla="*/ 1148556 w 1199356"/>
                  <a:gd name="connsiteY6" fmla="*/ 247650 h 247650"/>
                  <a:gd name="connsiteX0" fmla="*/ 0 w 1205706"/>
                  <a:gd name="connsiteY0" fmla="*/ 123031 h 247650"/>
                  <a:gd name="connsiteX1" fmla="*/ 272256 w 1205706"/>
                  <a:gd name="connsiteY1" fmla="*/ 50800 h 247650"/>
                  <a:gd name="connsiteX2" fmla="*/ 526256 w 1205706"/>
                  <a:gd name="connsiteY2" fmla="*/ 101600 h 247650"/>
                  <a:gd name="connsiteX3" fmla="*/ 761206 w 1205706"/>
                  <a:gd name="connsiteY3" fmla="*/ 146050 h 247650"/>
                  <a:gd name="connsiteX4" fmla="*/ 907256 w 1205706"/>
                  <a:gd name="connsiteY4" fmla="*/ 0 h 247650"/>
                  <a:gd name="connsiteX5" fmla="*/ 1205706 w 1205706"/>
                  <a:gd name="connsiteY5" fmla="*/ 31750 h 247650"/>
                  <a:gd name="connsiteX6" fmla="*/ 1154906 w 1205706"/>
                  <a:gd name="connsiteY6" fmla="*/ 247650 h 247650"/>
                  <a:gd name="connsiteX0" fmla="*/ 0 w 1205706"/>
                  <a:gd name="connsiteY0" fmla="*/ 123031 h 247650"/>
                  <a:gd name="connsiteX1" fmla="*/ 272256 w 1205706"/>
                  <a:gd name="connsiteY1" fmla="*/ 50800 h 247650"/>
                  <a:gd name="connsiteX2" fmla="*/ 526256 w 1205706"/>
                  <a:gd name="connsiteY2" fmla="*/ 101600 h 247650"/>
                  <a:gd name="connsiteX3" fmla="*/ 761206 w 1205706"/>
                  <a:gd name="connsiteY3" fmla="*/ 146050 h 247650"/>
                  <a:gd name="connsiteX4" fmla="*/ 907256 w 1205706"/>
                  <a:gd name="connsiteY4" fmla="*/ 0 h 247650"/>
                  <a:gd name="connsiteX5" fmla="*/ 1205706 w 1205706"/>
                  <a:gd name="connsiteY5" fmla="*/ 31750 h 247650"/>
                  <a:gd name="connsiteX6" fmla="*/ 1154906 w 1205706"/>
                  <a:gd name="connsiteY6" fmla="*/ 247650 h 247650"/>
                  <a:gd name="connsiteX0" fmla="*/ 0 w 1205706"/>
                  <a:gd name="connsiteY0" fmla="*/ 123031 h 247650"/>
                  <a:gd name="connsiteX1" fmla="*/ 272256 w 1205706"/>
                  <a:gd name="connsiteY1" fmla="*/ 50800 h 247650"/>
                  <a:gd name="connsiteX2" fmla="*/ 526256 w 1205706"/>
                  <a:gd name="connsiteY2" fmla="*/ 101600 h 247650"/>
                  <a:gd name="connsiteX3" fmla="*/ 761206 w 1205706"/>
                  <a:gd name="connsiteY3" fmla="*/ 146050 h 247650"/>
                  <a:gd name="connsiteX4" fmla="*/ 907256 w 1205706"/>
                  <a:gd name="connsiteY4" fmla="*/ 0 h 247650"/>
                  <a:gd name="connsiteX5" fmla="*/ 1205706 w 1205706"/>
                  <a:gd name="connsiteY5" fmla="*/ 31750 h 247650"/>
                  <a:gd name="connsiteX6" fmla="*/ 1154906 w 1205706"/>
                  <a:gd name="connsiteY6" fmla="*/ 247650 h 24765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1205706" h="247650">
                    <a:moveTo>
                      <a:pt x="0" y="123031"/>
                    </a:moveTo>
                    <a:cubicBezTo>
                      <a:pt x="88635" y="112712"/>
                      <a:pt x="190883" y="54023"/>
                      <a:pt x="272256" y="50800"/>
                    </a:cubicBezTo>
                    <a:cubicBezTo>
                      <a:pt x="369479" y="46949"/>
                      <a:pt x="441589" y="84667"/>
                      <a:pt x="526256" y="101600"/>
                    </a:cubicBezTo>
                    <a:lnTo>
                      <a:pt x="761206" y="146050"/>
                    </a:lnTo>
                    <a:lnTo>
                      <a:pt x="907256" y="0"/>
                    </a:lnTo>
                    <a:lnTo>
                      <a:pt x="1205706" y="31750"/>
                    </a:lnTo>
                    <a:lnTo>
                      <a:pt x="1154906" y="247650"/>
                    </a:lnTo>
                  </a:path>
                </a:pathLst>
              </a:custGeom>
              <a:noFill/>
              <a:ln w="76200">
                <a:solidFill>
                  <a:srgbClr val="EFD40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0" name="椭圆 49"/>
              <p:cNvSpPr/>
              <p:nvPr/>
            </p:nvSpPr>
            <p:spPr>
              <a:xfrm>
                <a:off x="1304712" y="2618997"/>
                <a:ext cx="75234" cy="75233"/>
              </a:xfrm>
              <a:prstGeom prst="ellipse">
                <a:avLst/>
              </a:prstGeom>
              <a:solidFill>
                <a:srgbClr val="EED30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1" name="椭圆 50"/>
              <p:cNvSpPr/>
              <p:nvPr/>
            </p:nvSpPr>
            <p:spPr>
              <a:xfrm>
                <a:off x="1552525" y="2677645"/>
                <a:ext cx="75234" cy="75233"/>
              </a:xfrm>
              <a:prstGeom prst="ellipse">
                <a:avLst/>
              </a:prstGeom>
              <a:solidFill>
                <a:srgbClr val="EED30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2" name="椭圆 51"/>
              <p:cNvSpPr/>
              <p:nvPr/>
            </p:nvSpPr>
            <p:spPr>
              <a:xfrm>
                <a:off x="2176085" y="2820312"/>
                <a:ext cx="75234" cy="75233"/>
              </a:xfrm>
              <a:prstGeom prst="ellipse">
                <a:avLst/>
              </a:prstGeom>
              <a:solidFill>
                <a:srgbClr val="EED30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3" name="椭圆 52"/>
              <p:cNvSpPr/>
              <p:nvPr/>
            </p:nvSpPr>
            <p:spPr>
              <a:xfrm>
                <a:off x="2230374" y="2619661"/>
                <a:ext cx="75234" cy="75233"/>
              </a:xfrm>
              <a:prstGeom prst="ellipse">
                <a:avLst/>
              </a:prstGeom>
              <a:solidFill>
                <a:srgbClr val="EED30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4" name="椭圆 53"/>
              <p:cNvSpPr/>
              <p:nvPr/>
            </p:nvSpPr>
            <p:spPr>
              <a:xfrm>
                <a:off x="1036255" y="2697331"/>
                <a:ext cx="75234" cy="75233"/>
              </a:xfrm>
              <a:prstGeom prst="ellipse">
                <a:avLst/>
              </a:prstGeom>
              <a:solidFill>
                <a:srgbClr val="13A98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5" name="椭圆 54"/>
              <p:cNvSpPr/>
              <p:nvPr/>
            </p:nvSpPr>
            <p:spPr>
              <a:xfrm>
                <a:off x="1777621" y="2721347"/>
                <a:ext cx="75234" cy="75233"/>
              </a:xfrm>
              <a:prstGeom prst="ellipse">
                <a:avLst/>
              </a:prstGeom>
              <a:solidFill>
                <a:srgbClr val="13A98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6" name="椭圆 55"/>
              <p:cNvSpPr/>
              <p:nvPr/>
            </p:nvSpPr>
            <p:spPr>
              <a:xfrm>
                <a:off x="1947888" y="2586390"/>
                <a:ext cx="75234" cy="75233"/>
              </a:xfrm>
              <a:prstGeom prst="ellipse">
                <a:avLst/>
              </a:prstGeom>
              <a:solidFill>
                <a:srgbClr val="E44D4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</p:grpSp>
      <p:sp>
        <p:nvSpPr>
          <p:cNvPr id="57" name="文本框 56"/>
          <p:cNvSpPr txBox="1"/>
          <p:nvPr/>
        </p:nvSpPr>
        <p:spPr>
          <a:xfrm>
            <a:off x="1331389" y="4034704"/>
            <a:ext cx="204065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3600" b="1">
                <a:solidFill>
                  <a:schemeClr val="bg1"/>
                </a:solidFill>
                <a:latin typeface="书体坊赵九江钢笔楷书" panose="03000509000000000000" pitchFamily="65" charset="-122"/>
                <a:ea typeface="书体坊赵九江钢笔楷书" panose="03000509000000000000" pitchFamily="65" charset="-122"/>
              </a:defRPr>
            </a:lvl1pPr>
          </a:lstStyle>
          <a:p>
            <a:pPr algn="ctr"/>
            <a:r>
              <a:rPr lang="en-US" altLang="zh-CN" sz="2800" dirty="0"/>
              <a:t> 01</a:t>
            </a:r>
          </a:p>
          <a:p>
            <a:pPr algn="ctr"/>
            <a:r>
              <a:rPr lang="zh-CN" altLang="en-US" sz="2800" dirty="0"/>
              <a:t>解说词</a:t>
            </a:r>
          </a:p>
        </p:txBody>
      </p:sp>
      <p:sp>
        <p:nvSpPr>
          <p:cNvPr id="58" name="文本框 57"/>
          <p:cNvSpPr txBox="1"/>
          <p:nvPr/>
        </p:nvSpPr>
        <p:spPr>
          <a:xfrm>
            <a:off x="3734064" y="4034703"/>
            <a:ext cx="187556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algn="ctr">
              <a:defRPr sz="2000" b="1">
                <a:solidFill>
                  <a:schemeClr val="bg1"/>
                </a:solidFill>
                <a:latin typeface="书体坊赵九江钢笔楷书" panose="03000509000000000000" pitchFamily="65" charset="-122"/>
                <a:ea typeface="书体坊赵九江钢笔楷书" panose="03000509000000000000" pitchFamily="65" charset="-122"/>
              </a:defRPr>
            </a:lvl1pPr>
          </a:lstStyle>
          <a:p>
            <a:r>
              <a:rPr lang="en-US" altLang="zh-CN" sz="2800" dirty="0"/>
              <a:t> 02</a:t>
            </a:r>
          </a:p>
          <a:p>
            <a:r>
              <a:rPr lang="zh-CN" altLang="en-US" sz="2800" dirty="0"/>
              <a:t>说明顺序</a:t>
            </a:r>
          </a:p>
        </p:txBody>
      </p:sp>
      <p:sp>
        <p:nvSpPr>
          <p:cNvPr id="59" name="文本框 58"/>
          <p:cNvSpPr txBox="1"/>
          <p:nvPr/>
        </p:nvSpPr>
        <p:spPr>
          <a:xfrm>
            <a:off x="6176078" y="4021982"/>
            <a:ext cx="204065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algn="ctr">
              <a:defRPr sz="2000" b="1">
                <a:solidFill>
                  <a:schemeClr val="bg1"/>
                </a:solidFill>
                <a:latin typeface="书体坊赵九江钢笔楷书" panose="03000509000000000000" pitchFamily="65" charset="-122"/>
                <a:ea typeface="书体坊赵九江钢笔楷书" panose="03000509000000000000" pitchFamily="65" charset="-122"/>
              </a:defRPr>
            </a:lvl1pPr>
          </a:lstStyle>
          <a:p>
            <a:r>
              <a:rPr lang="en-US" altLang="zh-CN" sz="2800" dirty="0"/>
              <a:t> 03</a:t>
            </a:r>
          </a:p>
          <a:p>
            <a:r>
              <a:rPr lang="zh-CN" altLang="en-US" sz="2800" dirty="0"/>
              <a:t>议论与抒情</a:t>
            </a:r>
          </a:p>
        </p:txBody>
      </p:sp>
      <p:sp>
        <p:nvSpPr>
          <p:cNvPr id="60" name="文本框 59"/>
          <p:cNvSpPr txBox="1"/>
          <p:nvPr/>
        </p:nvSpPr>
        <p:spPr>
          <a:xfrm>
            <a:off x="8689860" y="4034703"/>
            <a:ext cx="2093439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algn="ctr">
              <a:defRPr sz="2000" b="1">
                <a:solidFill>
                  <a:schemeClr val="bg1"/>
                </a:solidFill>
                <a:latin typeface="书体坊赵九江钢笔楷书" panose="03000509000000000000" pitchFamily="65" charset="-122"/>
                <a:ea typeface="书体坊赵九江钢笔楷书" panose="03000509000000000000" pitchFamily="65" charset="-122"/>
              </a:defRPr>
            </a:lvl1pPr>
          </a:lstStyle>
          <a:p>
            <a:r>
              <a:rPr lang="en-US" altLang="zh-CN" sz="2800" dirty="0"/>
              <a:t>04</a:t>
            </a:r>
          </a:p>
          <a:p>
            <a:r>
              <a:rPr lang="zh-CN" altLang="en-US" sz="2800" dirty="0"/>
              <a:t>作者的认识</a:t>
            </a:r>
          </a:p>
        </p:txBody>
      </p:sp>
      <p:grpSp>
        <p:nvGrpSpPr>
          <p:cNvPr id="64" name="组合 63"/>
          <p:cNvGrpSpPr/>
          <p:nvPr/>
        </p:nvGrpSpPr>
        <p:grpSpPr>
          <a:xfrm>
            <a:off x="1638891" y="4031765"/>
            <a:ext cx="1425654" cy="875563"/>
            <a:chOff x="261257" y="5214586"/>
            <a:chExt cx="1857829" cy="1140982"/>
          </a:xfrm>
        </p:grpSpPr>
        <p:cxnSp>
          <p:nvCxnSpPr>
            <p:cNvPr id="62" name="直接连接符 61"/>
            <p:cNvCxnSpPr/>
            <p:nvPr/>
          </p:nvCxnSpPr>
          <p:spPr>
            <a:xfrm>
              <a:off x="261257" y="5214586"/>
              <a:ext cx="1857829" cy="0"/>
            </a:xfrm>
            <a:prstGeom prst="line">
              <a:avLst/>
            </a:prstGeom>
            <a:ln w="28575">
              <a:solidFill>
                <a:srgbClr val="E44D44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3" name="直接连接符 62"/>
            <p:cNvCxnSpPr/>
            <p:nvPr/>
          </p:nvCxnSpPr>
          <p:spPr>
            <a:xfrm>
              <a:off x="261257" y="6355568"/>
              <a:ext cx="1857829" cy="0"/>
            </a:xfrm>
            <a:prstGeom prst="line">
              <a:avLst/>
            </a:prstGeom>
            <a:ln w="28575">
              <a:solidFill>
                <a:srgbClr val="E44D44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65" name="组合 64"/>
          <p:cNvGrpSpPr/>
          <p:nvPr/>
        </p:nvGrpSpPr>
        <p:grpSpPr>
          <a:xfrm>
            <a:off x="3946739" y="4031765"/>
            <a:ext cx="1425654" cy="875563"/>
            <a:chOff x="261257" y="5214586"/>
            <a:chExt cx="1857829" cy="1140982"/>
          </a:xfrm>
        </p:grpSpPr>
        <p:cxnSp>
          <p:nvCxnSpPr>
            <p:cNvPr id="66" name="直接连接符 65"/>
            <p:cNvCxnSpPr/>
            <p:nvPr/>
          </p:nvCxnSpPr>
          <p:spPr>
            <a:xfrm>
              <a:off x="261257" y="5214586"/>
              <a:ext cx="1857829" cy="0"/>
            </a:xfrm>
            <a:prstGeom prst="line">
              <a:avLst/>
            </a:prstGeom>
            <a:ln w="28575">
              <a:solidFill>
                <a:srgbClr val="E44D44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7" name="直接连接符 66"/>
            <p:cNvCxnSpPr/>
            <p:nvPr/>
          </p:nvCxnSpPr>
          <p:spPr>
            <a:xfrm>
              <a:off x="261257" y="6355568"/>
              <a:ext cx="1857829" cy="0"/>
            </a:xfrm>
            <a:prstGeom prst="line">
              <a:avLst/>
            </a:prstGeom>
            <a:ln w="28575">
              <a:solidFill>
                <a:srgbClr val="E44D44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68" name="组合 67"/>
          <p:cNvGrpSpPr/>
          <p:nvPr/>
        </p:nvGrpSpPr>
        <p:grpSpPr>
          <a:xfrm>
            <a:off x="6476455" y="4031765"/>
            <a:ext cx="1425654" cy="875563"/>
            <a:chOff x="261257" y="5214586"/>
            <a:chExt cx="1857829" cy="1140982"/>
          </a:xfrm>
        </p:grpSpPr>
        <p:cxnSp>
          <p:nvCxnSpPr>
            <p:cNvPr id="69" name="直接连接符 68"/>
            <p:cNvCxnSpPr/>
            <p:nvPr/>
          </p:nvCxnSpPr>
          <p:spPr>
            <a:xfrm>
              <a:off x="261257" y="5214586"/>
              <a:ext cx="1857829" cy="0"/>
            </a:xfrm>
            <a:prstGeom prst="line">
              <a:avLst/>
            </a:prstGeom>
            <a:ln w="28575">
              <a:solidFill>
                <a:srgbClr val="E44D44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0" name="直接连接符 69"/>
            <p:cNvCxnSpPr/>
            <p:nvPr/>
          </p:nvCxnSpPr>
          <p:spPr>
            <a:xfrm>
              <a:off x="261257" y="6355568"/>
              <a:ext cx="1857829" cy="0"/>
            </a:xfrm>
            <a:prstGeom prst="line">
              <a:avLst/>
            </a:prstGeom>
            <a:ln w="28575">
              <a:solidFill>
                <a:srgbClr val="E44D44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75" name="组合 74"/>
          <p:cNvGrpSpPr/>
          <p:nvPr/>
        </p:nvGrpSpPr>
        <p:grpSpPr>
          <a:xfrm>
            <a:off x="9020422" y="4031765"/>
            <a:ext cx="1425654" cy="875563"/>
            <a:chOff x="261257" y="5214586"/>
            <a:chExt cx="1857829" cy="1140982"/>
          </a:xfrm>
        </p:grpSpPr>
        <p:cxnSp>
          <p:nvCxnSpPr>
            <p:cNvPr id="76" name="直接连接符 75"/>
            <p:cNvCxnSpPr/>
            <p:nvPr/>
          </p:nvCxnSpPr>
          <p:spPr>
            <a:xfrm>
              <a:off x="261257" y="5214586"/>
              <a:ext cx="1857829" cy="0"/>
            </a:xfrm>
            <a:prstGeom prst="line">
              <a:avLst/>
            </a:prstGeom>
            <a:ln w="28575">
              <a:solidFill>
                <a:srgbClr val="E44D44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7" name="直接连接符 76"/>
            <p:cNvCxnSpPr/>
            <p:nvPr/>
          </p:nvCxnSpPr>
          <p:spPr>
            <a:xfrm>
              <a:off x="261257" y="6355568"/>
              <a:ext cx="1857829" cy="0"/>
            </a:xfrm>
            <a:prstGeom prst="line">
              <a:avLst/>
            </a:prstGeom>
            <a:ln w="28575">
              <a:solidFill>
                <a:srgbClr val="E44D44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42243809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0">
        <p:dissolve/>
      </p:transition>
    </mc:Choice>
    <mc:Fallback xmlns="">
      <p:transition spd="slow" advClick="0" advTm="0">
        <p:dissolv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1C1831">
                <a:lumMod val="95000"/>
                <a:lumOff val="5000"/>
                <a:alpha val="95000"/>
              </a:srgbClr>
            </a:gs>
            <a:gs pos="53000">
              <a:srgbClr val="1C1831">
                <a:lumMod val="100000"/>
              </a:srgb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" name="矩形 86"/>
          <p:cNvSpPr/>
          <p:nvPr/>
        </p:nvSpPr>
        <p:spPr>
          <a:xfrm>
            <a:off x="0" y="0"/>
            <a:ext cx="12192000" cy="1811215"/>
          </a:xfrm>
          <a:prstGeom prst="rect">
            <a:avLst/>
          </a:prstGeom>
          <a:solidFill>
            <a:srgbClr val="1C183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2" name="组合 1"/>
          <p:cNvGrpSpPr/>
          <p:nvPr/>
        </p:nvGrpSpPr>
        <p:grpSpPr>
          <a:xfrm>
            <a:off x="3644989" y="274847"/>
            <a:ext cx="1146681" cy="1166998"/>
            <a:chOff x="3705491" y="1288620"/>
            <a:chExt cx="4403046" cy="4481061"/>
          </a:xfrm>
        </p:grpSpPr>
        <p:grpSp>
          <p:nvGrpSpPr>
            <p:cNvPr id="3" name="组合 2"/>
            <p:cNvGrpSpPr/>
            <p:nvPr/>
          </p:nvGrpSpPr>
          <p:grpSpPr>
            <a:xfrm>
              <a:off x="3705491" y="1288620"/>
              <a:ext cx="4403046" cy="4481061"/>
              <a:chOff x="5481310" y="266056"/>
              <a:chExt cx="1557412" cy="1585007"/>
            </a:xfrm>
          </p:grpSpPr>
          <p:grpSp>
            <p:nvGrpSpPr>
              <p:cNvPr id="5" name="组合 4"/>
              <p:cNvGrpSpPr/>
              <p:nvPr/>
            </p:nvGrpSpPr>
            <p:grpSpPr>
              <a:xfrm>
                <a:off x="5481310" y="266056"/>
                <a:ext cx="1557412" cy="1585007"/>
                <a:chOff x="2497520" y="219311"/>
                <a:chExt cx="4045348" cy="4045348"/>
              </a:xfrm>
            </p:grpSpPr>
            <p:sp>
              <p:nvSpPr>
                <p:cNvPr id="10" name="椭圆 9"/>
                <p:cNvSpPr/>
                <p:nvPr/>
              </p:nvSpPr>
              <p:spPr>
                <a:xfrm>
                  <a:off x="3169534" y="983865"/>
                  <a:ext cx="2540416" cy="2540415"/>
                </a:xfrm>
                <a:prstGeom prst="ellipse">
                  <a:avLst/>
                </a:prstGeom>
                <a:solidFill>
                  <a:srgbClr val="13A984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11" name="椭圆 10"/>
                <p:cNvSpPr/>
                <p:nvPr/>
              </p:nvSpPr>
              <p:spPr>
                <a:xfrm rot="19835777">
                  <a:off x="2497520" y="1428867"/>
                  <a:ext cx="4045348" cy="1314450"/>
                </a:xfrm>
                <a:prstGeom prst="ellipse">
                  <a:avLst/>
                </a:prstGeom>
                <a:noFill/>
                <a:ln>
                  <a:solidFill>
                    <a:srgbClr val="EC401F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12" name="椭圆 11"/>
                <p:cNvSpPr/>
                <p:nvPr/>
              </p:nvSpPr>
              <p:spPr>
                <a:xfrm rot="18406389">
                  <a:off x="2465244" y="1584760"/>
                  <a:ext cx="4045348" cy="1314450"/>
                </a:xfrm>
                <a:prstGeom prst="ellipse">
                  <a:avLst/>
                </a:prstGeom>
                <a:noFill/>
                <a:ln>
                  <a:solidFill>
                    <a:srgbClr val="EFD40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</p:grpSp>
          <p:sp>
            <p:nvSpPr>
              <p:cNvPr id="6" name="椭圆 5"/>
              <p:cNvSpPr/>
              <p:nvPr/>
            </p:nvSpPr>
            <p:spPr>
              <a:xfrm>
                <a:off x="5691977" y="1558796"/>
                <a:ext cx="172310" cy="175359"/>
              </a:xfrm>
              <a:prstGeom prst="ellipse">
                <a:avLst/>
              </a:prstGeom>
              <a:solidFill>
                <a:srgbClr val="EED30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7" name="椭圆 6"/>
              <p:cNvSpPr/>
              <p:nvPr/>
            </p:nvSpPr>
            <p:spPr>
              <a:xfrm>
                <a:off x="6655367" y="369917"/>
                <a:ext cx="112756" cy="114752"/>
              </a:xfrm>
              <a:prstGeom prst="ellipse">
                <a:avLst/>
              </a:prstGeom>
              <a:solidFill>
                <a:srgbClr val="EED30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8" name="椭圆 7"/>
              <p:cNvSpPr/>
              <p:nvPr/>
            </p:nvSpPr>
            <p:spPr>
              <a:xfrm>
                <a:off x="5603598" y="1154338"/>
                <a:ext cx="70814" cy="72067"/>
              </a:xfrm>
              <a:prstGeom prst="ellipse">
                <a:avLst/>
              </a:prstGeom>
              <a:solidFill>
                <a:srgbClr val="13A98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9" name="椭圆 8"/>
              <p:cNvSpPr/>
              <p:nvPr/>
            </p:nvSpPr>
            <p:spPr>
              <a:xfrm>
                <a:off x="6783673" y="798077"/>
                <a:ext cx="109926" cy="111871"/>
              </a:xfrm>
              <a:prstGeom prst="ellipse">
                <a:avLst/>
              </a:prstGeom>
              <a:solidFill>
                <a:srgbClr val="AD331E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4" name="矩形 3"/>
            <p:cNvSpPr/>
            <p:nvPr/>
          </p:nvSpPr>
          <p:spPr>
            <a:xfrm>
              <a:off x="5267556" y="1921604"/>
              <a:ext cx="923753" cy="307269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sz="4600" dirty="0">
                  <a:solidFill>
                    <a:srgbClr val="292542"/>
                  </a:solidFill>
                  <a:latin typeface="迷你简剪纸" panose="03000509000000000000" pitchFamily="65" charset="-122"/>
                  <a:ea typeface="迷你简剪纸" panose="03000509000000000000" pitchFamily="65" charset="-122"/>
                </a:rPr>
                <a:t>1</a:t>
              </a:r>
              <a:endParaRPr lang="zh-CN" altLang="en-US" sz="4600" dirty="0">
                <a:solidFill>
                  <a:srgbClr val="292542"/>
                </a:solidFill>
                <a:latin typeface="迷你简剪纸" panose="03000509000000000000" pitchFamily="65" charset="-122"/>
                <a:ea typeface="迷你简剪纸" panose="03000509000000000000" pitchFamily="65" charset="-122"/>
              </a:endParaRPr>
            </a:p>
          </p:txBody>
        </p:sp>
      </p:grpSp>
      <p:sp>
        <p:nvSpPr>
          <p:cNvPr id="15" name="椭圆 14"/>
          <p:cNvSpPr/>
          <p:nvPr/>
        </p:nvSpPr>
        <p:spPr>
          <a:xfrm>
            <a:off x="3163790" y="1939906"/>
            <a:ext cx="1197032" cy="1163782"/>
          </a:xfrm>
          <a:prstGeom prst="ellipse">
            <a:avLst/>
          </a:prstGeom>
          <a:noFill/>
          <a:ln>
            <a:solidFill>
              <a:srgbClr val="E93F1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" name="椭圆 15"/>
          <p:cNvSpPr/>
          <p:nvPr/>
        </p:nvSpPr>
        <p:spPr>
          <a:xfrm>
            <a:off x="5558254" y="1939906"/>
            <a:ext cx="1197032" cy="1163782"/>
          </a:xfrm>
          <a:prstGeom prst="ellipse">
            <a:avLst/>
          </a:prstGeom>
          <a:noFill/>
          <a:ln>
            <a:solidFill>
              <a:srgbClr val="E93F1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" name="椭圆 16"/>
          <p:cNvSpPr/>
          <p:nvPr/>
        </p:nvSpPr>
        <p:spPr>
          <a:xfrm>
            <a:off x="7952718" y="1939906"/>
            <a:ext cx="1197032" cy="1163782"/>
          </a:xfrm>
          <a:prstGeom prst="ellipse">
            <a:avLst/>
          </a:prstGeom>
          <a:noFill/>
          <a:ln>
            <a:solidFill>
              <a:srgbClr val="E93F1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9" name="圆角矩形 18"/>
          <p:cNvSpPr/>
          <p:nvPr/>
        </p:nvSpPr>
        <p:spPr>
          <a:xfrm>
            <a:off x="2893765" y="3414393"/>
            <a:ext cx="1593272" cy="2840182"/>
          </a:xfrm>
          <a:prstGeom prst="roundRect">
            <a:avLst/>
          </a:prstGeom>
          <a:solidFill>
            <a:srgbClr val="13A984">
              <a:alpha val="46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0" name="圆角矩形 19"/>
          <p:cNvSpPr/>
          <p:nvPr/>
        </p:nvSpPr>
        <p:spPr>
          <a:xfrm>
            <a:off x="5288060" y="3414393"/>
            <a:ext cx="1593272" cy="2840182"/>
          </a:xfrm>
          <a:prstGeom prst="roundRect">
            <a:avLst/>
          </a:prstGeom>
          <a:solidFill>
            <a:srgbClr val="13A984">
              <a:alpha val="46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1" name="圆角矩形 20"/>
          <p:cNvSpPr/>
          <p:nvPr/>
        </p:nvSpPr>
        <p:spPr>
          <a:xfrm>
            <a:off x="7682355" y="3414393"/>
            <a:ext cx="1593272" cy="2840182"/>
          </a:xfrm>
          <a:prstGeom prst="roundRect">
            <a:avLst/>
          </a:prstGeom>
          <a:solidFill>
            <a:srgbClr val="13A984">
              <a:alpha val="46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zh-CN" altLang="en-US" dirty="0"/>
          </a:p>
        </p:txBody>
      </p:sp>
      <p:grpSp>
        <p:nvGrpSpPr>
          <p:cNvPr id="27" name="组合 26"/>
          <p:cNvGrpSpPr/>
          <p:nvPr/>
        </p:nvGrpSpPr>
        <p:grpSpPr>
          <a:xfrm>
            <a:off x="3334897" y="2149917"/>
            <a:ext cx="841579" cy="825215"/>
            <a:chOff x="3624574" y="930011"/>
            <a:chExt cx="2865126" cy="2864305"/>
          </a:xfrm>
        </p:grpSpPr>
        <p:sp>
          <p:nvSpPr>
            <p:cNvPr id="28" name="椭圆 27"/>
            <p:cNvSpPr/>
            <p:nvPr/>
          </p:nvSpPr>
          <p:spPr>
            <a:xfrm>
              <a:off x="3624574" y="930011"/>
              <a:ext cx="2864305" cy="2864305"/>
            </a:xfrm>
            <a:prstGeom prst="ellipse">
              <a:avLst/>
            </a:prstGeom>
            <a:solidFill>
              <a:srgbClr val="13A98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9" name="同侧圆角矩形 241"/>
            <p:cNvSpPr/>
            <p:nvPr/>
          </p:nvSpPr>
          <p:spPr>
            <a:xfrm rot="5400000">
              <a:off x="4526902" y="595342"/>
              <a:ext cx="357189" cy="1500131"/>
            </a:xfrm>
            <a:custGeom>
              <a:avLst/>
              <a:gdLst>
                <a:gd name="connsiteX0" fmla="*/ 205632 w 411264"/>
                <a:gd name="connsiteY0" fmla="*/ 0 h 1344242"/>
                <a:gd name="connsiteX1" fmla="*/ 205632 w 411264"/>
                <a:gd name="connsiteY1" fmla="*/ 0 h 1344242"/>
                <a:gd name="connsiteX2" fmla="*/ 411264 w 411264"/>
                <a:gd name="connsiteY2" fmla="*/ 205632 h 1344242"/>
                <a:gd name="connsiteX3" fmla="*/ 411264 w 411264"/>
                <a:gd name="connsiteY3" fmla="*/ 1148365 h 1344242"/>
                <a:gd name="connsiteX4" fmla="*/ 215387 w 411264"/>
                <a:gd name="connsiteY4" fmla="*/ 1344242 h 1344242"/>
                <a:gd name="connsiteX5" fmla="*/ 195877 w 411264"/>
                <a:gd name="connsiteY5" fmla="*/ 1344242 h 1344242"/>
                <a:gd name="connsiteX6" fmla="*/ 0 w 411264"/>
                <a:gd name="connsiteY6" fmla="*/ 1148365 h 1344242"/>
                <a:gd name="connsiteX7" fmla="*/ 0 w 411264"/>
                <a:gd name="connsiteY7" fmla="*/ 205632 h 1344242"/>
                <a:gd name="connsiteX8" fmla="*/ 205632 w 411264"/>
                <a:gd name="connsiteY8" fmla="*/ 0 h 1344242"/>
                <a:gd name="connsiteX0" fmla="*/ 205632 w 411264"/>
                <a:gd name="connsiteY0" fmla="*/ 0 h 1412032"/>
                <a:gd name="connsiteX1" fmla="*/ 205632 w 411264"/>
                <a:gd name="connsiteY1" fmla="*/ 0 h 1412032"/>
                <a:gd name="connsiteX2" fmla="*/ 411264 w 411264"/>
                <a:gd name="connsiteY2" fmla="*/ 205632 h 1412032"/>
                <a:gd name="connsiteX3" fmla="*/ 411264 w 411264"/>
                <a:gd name="connsiteY3" fmla="*/ 1148365 h 1412032"/>
                <a:gd name="connsiteX4" fmla="*/ 320440 w 411264"/>
                <a:gd name="connsiteY4" fmla="*/ 1405265 h 1412032"/>
                <a:gd name="connsiteX5" fmla="*/ 215387 w 411264"/>
                <a:gd name="connsiteY5" fmla="*/ 1344242 h 1412032"/>
                <a:gd name="connsiteX6" fmla="*/ 195877 w 411264"/>
                <a:gd name="connsiteY6" fmla="*/ 1344242 h 1412032"/>
                <a:gd name="connsiteX7" fmla="*/ 0 w 411264"/>
                <a:gd name="connsiteY7" fmla="*/ 1148365 h 1412032"/>
                <a:gd name="connsiteX8" fmla="*/ 0 w 411264"/>
                <a:gd name="connsiteY8" fmla="*/ 205632 h 1412032"/>
                <a:gd name="connsiteX9" fmla="*/ 205632 w 411264"/>
                <a:gd name="connsiteY9" fmla="*/ 0 h 1412032"/>
                <a:gd name="connsiteX0" fmla="*/ 205632 w 411264"/>
                <a:gd name="connsiteY0" fmla="*/ 0 h 1417121"/>
                <a:gd name="connsiteX1" fmla="*/ 205632 w 411264"/>
                <a:gd name="connsiteY1" fmla="*/ 0 h 1417121"/>
                <a:gd name="connsiteX2" fmla="*/ 411264 w 411264"/>
                <a:gd name="connsiteY2" fmla="*/ 205632 h 1417121"/>
                <a:gd name="connsiteX3" fmla="*/ 411264 w 411264"/>
                <a:gd name="connsiteY3" fmla="*/ 1148365 h 1417121"/>
                <a:gd name="connsiteX4" fmla="*/ 320440 w 411264"/>
                <a:gd name="connsiteY4" fmla="*/ 1405265 h 1417121"/>
                <a:gd name="connsiteX5" fmla="*/ 231262 w 411264"/>
                <a:gd name="connsiteY5" fmla="*/ 1395042 h 1417121"/>
                <a:gd name="connsiteX6" fmla="*/ 195877 w 411264"/>
                <a:gd name="connsiteY6" fmla="*/ 1344242 h 1417121"/>
                <a:gd name="connsiteX7" fmla="*/ 0 w 411264"/>
                <a:gd name="connsiteY7" fmla="*/ 1148365 h 1417121"/>
                <a:gd name="connsiteX8" fmla="*/ 0 w 411264"/>
                <a:gd name="connsiteY8" fmla="*/ 205632 h 1417121"/>
                <a:gd name="connsiteX9" fmla="*/ 205632 w 411264"/>
                <a:gd name="connsiteY9" fmla="*/ 0 h 1417121"/>
                <a:gd name="connsiteX0" fmla="*/ 205632 w 411264"/>
                <a:gd name="connsiteY0" fmla="*/ 0 h 1417121"/>
                <a:gd name="connsiteX1" fmla="*/ 205632 w 411264"/>
                <a:gd name="connsiteY1" fmla="*/ 0 h 1417121"/>
                <a:gd name="connsiteX2" fmla="*/ 411264 w 411264"/>
                <a:gd name="connsiteY2" fmla="*/ 205632 h 1417121"/>
                <a:gd name="connsiteX3" fmla="*/ 411264 w 411264"/>
                <a:gd name="connsiteY3" fmla="*/ 1148365 h 1417121"/>
                <a:gd name="connsiteX4" fmla="*/ 320440 w 411264"/>
                <a:gd name="connsiteY4" fmla="*/ 1405265 h 1417121"/>
                <a:gd name="connsiteX5" fmla="*/ 231262 w 411264"/>
                <a:gd name="connsiteY5" fmla="*/ 1395042 h 1417121"/>
                <a:gd name="connsiteX6" fmla="*/ 218105 w 411264"/>
                <a:gd name="connsiteY6" fmla="*/ 1356942 h 1417121"/>
                <a:gd name="connsiteX7" fmla="*/ 0 w 411264"/>
                <a:gd name="connsiteY7" fmla="*/ 1148365 h 1417121"/>
                <a:gd name="connsiteX8" fmla="*/ 0 w 411264"/>
                <a:gd name="connsiteY8" fmla="*/ 205632 h 1417121"/>
                <a:gd name="connsiteX9" fmla="*/ 205632 w 411264"/>
                <a:gd name="connsiteY9" fmla="*/ 0 h 1417121"/>
                <a:gd name="connsiteX0" fmla="*/ 205632 w 411264"/>
                <a:gd name="connsiteY0" fmla="*/ 0 h 1417121"/>
                <a:gd name="connsiteX1" fmla="*/ 205632 w 411264"/>
                <a:gd name="connsiteY1" fmla="*/ 0 h 1417121"/>
                <a:gd name="connsiteX2" fmla="*/ 411264 w 411264"/>
                <a:gd name="connsiteY2" fmla="*/ 205632 h 1417121"/>
                <a:gd name="connsiteX3" fmla="*/ 411264 w 411264"/>
                <a:gd name="connsiteY3" fmla="*/ 1148365 h 1417121"/>
                <a:gd name="connsiteX4" fmla="*/ 320440 w 411264"/>
                <a:gd name="connsiteY4" fmla="*/ 1405265 h 1417121"/>
                <a:gd name="connsiteX5" fmla="*/ 231262 w 411264"/>
                <a:gd name="connsiteY5" fmla="*/ 1395042 h 1417121"/>
                <a:gd name="connsiteX6" fmla="*/ 218105 w 411264"/>
                <a:gd name="connsiteY6" fmla="*/ 1356942 h 1417121"/>
                <a:gd name="connsiteX7" fmla="*/ 0 w 411264"/>
                <a:gd name="connsiteY7" fmla="*/ 1148365 h 1417121"/>
                <a:gd name="connsiteX8" fmla="*/ 0 w 411264"/>
                <a:gd name="connsiteY8" fmla="*/ 205632 h 1417121"/>
                <a:gd name="connsiteX9" fmla="*/ 205632 w 411264"/>
                <a:gd name="connsiteY9" fmla="*/ 0 h 1417121"/>
                <a:gd name="connsiteX0" fmla="*/ 205632 w 411264"/>
                <a:gd name="connsiteY0" fmla="*/ 0 h 1499283"/>
                <a:gd name="connsiteX1" fmla="*/ 205632 w 411264"/>
                <a:gd name="connsiteY1" fmla="*/ 0 h 1499283"/>
                <a:gd name="connsiteX2" fmla="*/ 411264 w 411264"/>
                <a:gd name="connsiteY2" fmla="*/ 205632 h 1499283"/>
                <a:gd name="connsiteX3" fmla="*/ 411264 w 411264"/>
                <a:gd name="connsiteY3" fmla="*/ 1148365 h 1499283"/>
                <a:gd name="connsiteX4" fmla="*/ 339493 w 411264"/>
                <a:gd name="connsiteY4" fmla="*/ 1494165 h 1499283"/>
                <a:gd name="connsiteX5" fmla="*/ 231262 w 411264"/>
                <a:gd name="connsiteY5" fmla="*/ 1395042 h 1499283"/>
                <a:gd name="connsiteX6" fmla="*/ 218105 w 411264"/>
                <a:gd name="connsiteY6" fmla="*/ 1356942 h 1499283"/>
                <a:gd name="connsiteX7" fmla="*/ 0 w 411264"/>
                <a:gd name="connsiteY7" fmla="*/ 1148365 h 1499283"/>
                <a:gd name="connsiteX8" fmla="*/ 0 w 411264"/>
                <a:gd name="connsiteY8" fmla="*/ 205632 h 1499283"/>
                <a:gd name="connsiteX9" fmla="*/ 205632 w 411264"/>
                <a:gd name="connsiteY9" fmla="*/ 0 h 1499283"/>
                <a:gd name="connsiteX0" fmla="*/ 205632 w 411264"/>
                <a:gd name="connsiteY0" fmla="*/ 0 h 1500131"/>
                <a:gd name="connsiteX1" fmla="*/ 205632 w 411264"/>
                <a:gd name="connsiteY1" fmla="*/ 0 h 1500131"/>
                <a:gd name="connsiteX2" fmla="*/ 411264 w 411264"/>
                <a:gd name="connsiteY2" fmla="*/ 205632 h 1500131"/>
                <a:gd name="connsiteX3" fmla="*/ 411264 w 411264"/>
                <a:gd name="connsiteY3" fmla="*/ 1148365 h 1500131"/>
                <a:gd name="connsiteX4" fmla="*/ 339493 w 411264"/>
                <a:gd name="connsiteY4" fmla="*/ 1494165 h 1500131"/>
                <a:gd name="connsiteX5" fmla="*/ 215390 w 411264"/>
                <a:gd name="connsiteY5" fmla="*/ 1417267 h 1500131"/>
                <a:gd name="connsiteX6" fmla="*/ 218105 w 411264"/>
                <a:gd name="connsiteY6" fmla="*/ 1356942 h 1500131"/>
                <a:gd name="connsiteX7" fmla="*/ 0 w 411264"/>
                <a:gd name="connsiteY7" fmla="*/ 1148365 h 1500131"/>
                <a:gd name="connsiteX8" fmla="*/ 0 w 411264"/>
                <a:gd name="connsiteY8" fmla="*/ 205632 h 1500131"/>
                <a:gd name="connsiteX9" fmla="*/ 205632 w 411264"/>
                <a:gd name="connsiteY9" fmla="*/ 0 h 1500131"/>
                <a:gd name="connsiteX0" fmla="*/ 205632 w 411264"/>
                <a:gd name="connsiteY0" fmla="*/ 0 h 1500131"/>
                <a:gd name="connsiteX1" fmla="*/ 205632 w 411264"/>
                <a:gd name="connsiteY1" fmla="*/ 0 h 1500131"/>
                <a:gd name="connsiteX2" fmla="*/ 411264 w 411264"/>
                <a:gd name="connsiteY2" fmla="*/ 205632 h 1500131"/>
                <a:gd name="connsiteX3" fmla="*/ 411264 w 411264"/>
                <a:gd name="connsiteY3" fmla="*/ 1148365 h 1500131"/>
                <a:gd name="connsiteX4" fmla="*/ 339493 w 411264"/>
                <a:gd name="connsiteY4" fmla="*/ 1494165 h 1500131"/>
                <a:gd name="connsiteX5" fmla="*/ 215390 w 411264"/>
                <a:gd name="connsiteY5" fmla="*/ 1417267 h 1500131"/>
                <a:gd name="connsiteX6" fmla="*/ 183183 w 411264"/>
                <a:gd name="connsiteY6" fmla="*/ 1395042 h 1500131"/>
                <a:gd name="connsiteX7" fmla="*/ 0 w 411264"/>
                <a:gd name="connsiteY7" fmla="*/ 1148365 h 1500131"/>
                <a:gd name="connsiteX8" fmla="*/ 0 w 411264"/>
                <a:gd name="connsiteY8" fmla="*/ 205632 h 1500131"/>
                <a:gd name="connsiteX9" fmla="*/ 205632 w 411264"/>
                <a:gd name="connsiteY9" fmla="*/ 0 h 1500131"/>
                <a:gd name="connsiteX0" fmla="*/ 205632 w 411264"/>
                <a:gd name="connsiteY0" fmla="*/ 0 h 1500131"/>
                <a:gd name="connsiteX1" fmla="*/ 205632 w 411264"/>
                <a:gd name="connsiteY1" fmla="*/ 0 h 1500131"/>
                <a:gd name="connsiteX2" fmla="*/ 411264 w 411264"/>
                <a:gd name="connsiteY2" fmla="*/ 205632 h 1500131"/>
                <a:gd name="connsiteX3" fmla="*/ 411264 w 411264"/>
                <a:gd name="connsiteY3" fmla="*/ 1148365 h 1500131"/>
                <a:gd name="connsiteX4" fmla="*/ 339493 w 411264"/>
                <a:gd name="connsiteY4" fmla="*/ 1494165 h 1500131"/>
                <a:gd name="connsiteX5" fmla="*/ 215390 w 411264"/>
                <a:gd name="connsiteY5" fmla="*/ 1417267 h 1500131"/>
                <a:gd name="connsiteX6" fmla="*/ 183183 w 411264"/>
                <a:gd name="connsiteY6" fmla="*/ 1395042 h 1500131"/>
                <a:gd name="connsiteX7" fmla="*/ 0 w 411264"/>
                <a:gd name="connsiteY7" fmla="*/ 1148365 h 1500131"/>
                <a:gd name="connsiteX8" fmla="*/ 0 w 411264"/>
                <a:gd name="connsiteY8" fmla="*/ 205632 h 1500131"/>
                <a:gd name="connsiteX9" fmla="*/ 205632 w 411264"/>
                <a:gd name="connsiteY9" fmla="*/ 0 h 1500131"/>
                <a:gd name="connsiteX0" fmla="*/ 205632 w 411264"/>
                <a:gd name="connsiteY0" fmla="*/ 0 h 1500131"/>
                <a:gd name="connsiteX1" fmla="*/ 205632 w 411264"/>
                <a:gd name="connsiteY1" fmla="*/ 0 h 1500131"/>
                <a:gd name="connsiteX2" fmla="*/ 411264 w 411264"/>
                <a:gd name="connsiteY2" fmla="*/ 205632 h 1500131"/>
                <a:gd name="connsiteX3" fmla="*/ 411264 w 411264"/>
                <a:gd name="connsiteY3" fmla="*/ 1148365 h 1500131"/>
                <a:gd name="connsiteX4" fmla="*/ 339493 w 411264"/>
                <a:gd name="connsiteY4" fmla="*/ 1494165 h 1500131"/>
                <a:gd name="connsiteX5" fmla="*/ 215390 w 411264"/>
                <a:gd name="connsiteY5" fmla="*/ 1417267 h 1500131"/>
                <a:gd name="connsiteX6" fmla="*/ 183183 w 411264"/>
                <a:gd name="connsiteY6" fmla="*/ 1395042 h 1500131"/>
                <a:gd name="connsiteX7" fmla="*/ 0 w 411264"/>
                <a:gd name="connsiteY7" fmla="*/ 1148365 h 1500131"/>
                <a:gd name="connsiteX8" fmla="*/ 0 w 411264"/>
                <a:gd name="connsiteY8" fmla="*/ 205632 h 1500131"/>
                <a:gd name="connsiteX9" fmla="*/ 205632 w 411264"/>
                <a:gd name="connsiteY9" fmla="*/ 0 h 1500131"/>
                <a:gd name="connsiteX0" fmla="*/ 205632 w 411264"/>
                <a:gd name="connsiteY0" fmla="*/ 0 h 1500131"/>
                <a:gd name="connsiteX1" fmla="*/ 205632 w 411264"/>
                <a:gd name="connsiteY1" fmla="*/ 0 h 1500131"/>
                <a:gd name="connsiteX2" fmla="*/ 411264 w 411264"/>
                <a:gd name="connsiteY2" fmla="*/ 205632 h 1500131"/>
                <a:gd name="connsiteX3" fmla="*/ 411264 w 411264"/>
                <a:gd name="connsiteY3" fmla="*/ 1148365 h 1500131"/>
                <a:gd name="connsiteX4" fmla="*/ 339493 w 411264"/>
                <a:gd name="connsiteY4" fmla="*/ 1494165 h 1500131"/>
                <a:gd name="connsiteX5" fmla="*/ 215390 w 411264"/>
                <a:gd name="connsiteY5" fmla="*/ 1417267 h 1500131"/>
                <a:gd name="connsiteX6" fmla="*/ 183183 w 411264"/>
                <a:gd name="connsiteY6" fmla="*/ 1395042 h 1500131"/>
                <a:gd name="connsiteX7" fmla="*/ 0 w 411264"/>
                <a:gd name="connsiteY7" fmla="*/ 1148365 h 1500131"/>
                <a:gd name="connsiteX8" fmla="*/ 0 w 411264"/>
                <a:gd name="connsiteY8" fmla="*/ 205632 h 1500131"/>
                <a:gd name="connsiteX9" fmla="*/ 205632 w 411264"/>
                <a:gd name="connsiteY9" fmla="*/ 0 h 1500131"/>
                <a:gd name="connsiteX0" fmla="*/ 205632 w 411264"/>
                <a:gd name="connsiteY0" fmla="*/ 0 h 1500131"/>
                <a:gd name="connsiteX1" fmla="*/ 205632 w 411264"/>
                <a:gd name="connsiteY1" fmla="*/ 0 h 1500131"/>
                <a:gd name="connsiteX2" fmla="*/ 411264 w 411264"/>
                <a:gd name="connsiteY2" fmla="*/ 205632 h 1500131"/>
                <a:gd name="connsiteX3" fmla="*/ 411264 w 411264"/>
                <a:gd name="connsiteY3" fmla="*/ 1148365 h 1500131"/>
                <a:gd name="connsiteX4" fmla="*/ 339493 w 411264"/>
                <a:gd name="connsiteY4" fmla="*/ 1494165 h 1500131"/>
                <a:gd name="connsiteX5" fmla="*/ 215390 w 411264"/>
                <a:gd name="connsiteY5" fmla="*/ 1417267 h 1500131"/>
                <a:gd name="connsiteX6" fmla="*/ 183183 w 411264"/>
                <a:gd name="connsiteY6" fmla="*/ 1395042 h 1500131"/>
                <a:gd name="connsiteX7" fmla="*/ 0 w 411264"/>
                <a:gd name="connsiteY7" fmla="*/ 1148365 h 1500131"/>
                <a:gd name="connsiteX8" fmla="*/ 0 w 411264"/>
                <a:gd name="connsiteY8" fmla="*/ 205632 h 1500131"/>
                <a:gd name="connsiteX9" fmla="*/ 205632 w 411264"/>
                <a:gd name="connsiteY9" fmla="*/ 0 h 1500131"/>
                <a:gd name="connsiteX0" fmla="*/ 205632 w 411264"/>
                <a:gd name="connsiteY0" fmla="*/ 0 h 1500131"/>
                <a:gd name="connsiteX1" fmla="*/ 205632 w 411264"/>
                <a:gd name="connsiteY1" fmla="*/ 0 h 1500131"/>
                <a:gd name="connsiteX2" fmla="*/ 411264 w 411264"/>
                <a:gd name="connsiteY2" fmla="*/ 205632 h 1500131"/>
                <a:gd name="connsiteX3" fmla="*/ 411264 w 411264"/>
                <a:gd name="connsiteY3" fmla="*/ 1148365 h 1500131"/>
                <a:gd name="connsiteX4" fmla="*/ 339493 w 411264"/>
                <a:gd name="connsiteY4" fmla="*/ 1494165 h 1500131"/>
                <a:gd name="connsiteX5" fmla="*/ 215390 w 411264"/>
                <a:gd name="connsiteY5" fmla="*/ 1417267 h 1500131"/>
                <a:gd name="connsiteX6" fmla="*/ 183183 w 411264"/>
                <a:gd name="connsiteY6" fmla="*/ 1395042 h 1500131"/>
                <a:gd name="connsiteX7" fmla="*/ 0 w 411264"/>
                <a:gd name="connsiteY7" fmla="*/ 1148365 h 1500131"/>
                <a:gd name="connsiteX8" fmla="*/ 0 w 411264"/>
                <a:gd name="connsiteY8" fmla="*/ 205632 h 1500131"/>
                <a:gd name="connsiteX9" fmla="*/ 205632 w 411264"/>
                <a:gd name="connsiteY9" fmla="*/ 0 h 1500131"/>
                <a:gd name="connsiteX0" fmla="*/ 205632 w 432437"/>
                <a:gd name="connsiteY0" fmla="*/ 0 h 1500131"/>
                <a:gd name="connsiteX1" fmla="*/ 205632 w 432437"/>
                <a:gd name="connsiteY1" fmla="*/ 0 h 1500131"/>
                <a:gd name="connsiteX2" fmla="*/ 411264 w 432437"/>
                <a:gd name="connsiteY2" fmla="*/ 205632 h 1500131"/>
                <a:gd name="connsiteX3" fmla="*/ 428694 w 432437"/>
                <a:gd name="connsiteY3" fmla="*/ 831175 h 1500131"/>
                <a:gd name="connsiteX4" fmla="*/ 411264 w 432437"/>
                <a:gd name="connsiteY4" fmla="*/ 1148365 h 1500131"/>
                <a:gd name="connsiteX5" fmla="*/ 339493 w 432437"/>
                <a:gd name="connsiteY5" fmla="*/ 1494165 h 1500131"/>
                <a:gd name="connsiteX6" fmla="*/ 215390 w 432437"/>
                <a:gd name="connsiteY6" fmla="*/ 1417267 h 1500131"/>
                <a:gd name="connsiteX7" fmla="*/ 183183 w 432437"/>
                <a:gd name="connsiteY7" fmla="*/ 1395042 h 1500131"/>
                <a:gd name="connsiteX8" fmla="*/ 0 w 432437"/>
                <a:gd name="connsiteY8" fmla="*/ 1148365 h 1500131"/>
                <a:gd name="connsiteX9" fmla="*/ 0 w 432437"/>
                <a:gd name="connsiteY9" fmla="*/ 205632 h 1500131"/>
                <a:gd name="connsiteX10" fmla="*/ 205632 w 432437"/>
                <a:gd name="connsiteY10" fmla="*/ 0 h 1500131"/>
                <a:gd name="connsiteX0" fmla="*/ 205632 w 432437"/>
                <a:gd name="connsiteY0" fmla="*/ 0 h 1500131"/>
                <a:gd name="connsiteX1" fmla="*/ 205632 w 432437"/>
                <a:gd name="connsiteY1" fmla="*/ 0 h 1500131"/>
                <a:gd name="connsiteX2" fmla="*/ 411264 w 432437"/>
                <a:gd name="connsiteY2" fmla="*/ 205632 h 1500131"/>
                <a:gd name="connsiteX3" fmla="*/ 428694 w 432437"/>
                <a:gd name="connsiteY3" fmla="*/ 831175 h 1500131"/>
                <a:gd name="connsiteX4" fmla="*/ 411264 w 432437"/>
                <a:gd name="connsiteY4" fmla="*/ 1148365 h 1500131"/>
                <a:gd name="connsiteX5" fmla="*/ 339493 w 432437"/>
                <a:gd name="connsiteY5" fmla="*/ 1494165 h 1500131"/>
                <a:gd name="connsiteX6" fmla="*/ 215390 w 432437"/>
                <a:gd name="connsiteY6" fmla="*/ 1417267 h 1500131"/>
                <a:gd name="connsiteX7" fmla="*/ 183183 w 432437"/>
                <a:gd name="connsiteY7" fmla="*/ 1395042 h 1500131"/>
                <a:gd name="connsiteX8" fmla="*/ 0 w 432437"/>
                <a:gd name="connsiteY8" fmla="*/ 1148365 h 1500131"/>
                <a:gd name="connsiteX9" fmla="*/ 0 w 432437"/>
                <a:gd name="connsiteY9" fmla="*/ 205632 h 1500131"/>
                <a:gd name="connsiteX10" fmla="*/ 205632 w 432437"/>
                <a:gd name="connsiteY10" fmla="*/ 0 h 1500131"/>
                <a:gd name="connsiteX0" fmla="*/ 205632 w 428695"/>
                <a:gd name="connsiteY0" fmla="*/ 0 h 1500131"/>
                <a:gd name="connsiteX1" fmla="*/ 205632 w 428695"/>
                <a:gd name="connsiteY1" fmla="*/ 0 h 1500131"/>
                <a:gd name="connsiteX2" fmla="*/ 411264 w 428695"/>
                <a:gd name="connsiteY2" fmla="*/ 205632 h 1500131"/>
                <a:gd name="connsiteX3" fmla="*/ 428694 w 428695"/>
                <a:gd name="connsiteY3" fmla="*/ 831175 h 1500131"/>
                <a:gd name="connsiteX4" fmla="*/ 411264 w 428695"/>
                <a:gd name="connsiteY4" fmla="*/ 1148365 h 1500131"/>
                <a:gd name="connsiteX5" fmla="*/ 339493 w 428695"/>
                <a:gd name="connsiteY5" fmla="*/ 1494165 h 1500131"/>
                <a:gd name="connsiteX6" fmla="*/ 215390 w 428695"/>
                <a:gd name="connsiteY6" fmla="*/ 1417267 h 1500131"/>
                <a:gd name="connsiteX7" fmla="*/ 183183 w 428695"/>
                <a:gd name="connsiteY7" fmla="*/ 1395042 h 1500131"/>
                <a:gd name="connsiteX8" fmla="*/ 0 w 428695"/>
                <a:gd name="connsiteY8" fmla="*/ 1148365 h 1500131"/>
                <a:gd name="connsiteX9" fmla="*/ 0 w 428695"/>
                <a:gd name="connsiteY9" fmla="*/ 205632 h 1500131"/>
                <a:gd name="connsiteX10" fmla="*/ 205632 w 428695"/>
                <a:gd name="connsiteY10" fmla="*/ 0 h 1500131"/>
                <a:gd name="connsiteX0" fmla="*/ 205632 w 428694"/>
                <a:gd name="connsiteY0" fmla="*/ 0 h 1500131"/>
                <a:gd name="connsiteX1" fmla="*/ 205632 w 428694"/>
                <a:gd name="connsiteY1" fmla="*/ 0 h 1500131"/>
                <a:gd name="connsiteX2" fmla="*/ 411264 w 428694"/>
                <a:gd name="connsiteY2" fmla="*/ 205632 h 1500131"/>
                <a:gd name="connsiteX3" fmla="*/ 386955 w 428694"/>
                <a:gd name="connsiteY3" fmla="*/ 493038 h 1500131"/>
                <a:gd name="connsiteX4" fmla="*/ 428694 w 428694"/>
                <a:gd name="connsiteY4" fmla="*/ 831175 h 1500131"/>
                <a:gd name="connsiteX5" fmla="*/ 411264 w 428694"/>
                <a:gd name="connsiteY5" fmla="*/ 1148365 h 1500131"/>
                <a:gd name="connsiteX6" fmla="*/ 339493 w 428694"/>
                <a:gd name="connsiteY6" fmla="*/ 1494165 h 1500131"/>
                <a:gd name="connsiteX7" fmla="*/ 215390 w 428694"/>
                <a:gd name="connsiteY7" fmla="*/ 1417267 h 1500131"/>
                <a:gd name="connsiteX8" fmla="*/ 183183 w 428694"/>
                <a:gd name="connsiteY8" fmla="*/ 1395042 h 1500131"/>
                <a:gd name="connsiteX9" fmla="*/ 0 w 428694"/>
                <a:gd name="connsiteY9" fmla="*/ 1148365 h 1500131"/>
                <a:gd name="connsiteX10" fmla="*/ 0 w 428694"/>
                <a:gd name="connsiteY10" fmla="*/ 205632 h 1500131"/>
                <a:gd name="connsiteX11" fmla="*/ 205632 w 428694"/>
                <a:gd name="connsiteY11" fmla="*/ 0 h 1500131"/>
                <a:gd name="connsiteX0" fmla="*/ 205632 w 428694"/>
                <a:gd name="connsiteY0" fmla="*/ 0 h 1500131"/>
                <a:gd name="connsiteX1" fmla="*/ 205632 w 428694"/>
                <a:gd name="connsiteY1" fmla="*/ 0 h 1500131"/>
                <a:gd name="connsiteX2" fmla="*/ 345211 w 428694"/>
                <a:gd name="connsiteY2" fmla="*/ 78699 h 1500131"/>
                <a:gd name="connsiteX3" fmla="*/ 411264 w 428694"/>
                <a:gd name="connsiteY3" fmla="*/ 205632 h 1500131"/>
                <a:gd name="connsiteX4" fmla="*/ 386955 w 428694"/>
                <a:gd name="connsiteY4" fmla="*/ 493038 h 1500131"/>
                <a:gd name="connsiteX5" fmla="*/ 428694 w 428694"/>
                <a:gd name="connsiteY5" fmla="*/ 831175 h 1500131"/>
                <a:gd name="connsiteX6" fmla="*/ 411264 w 428694"/>
                <a:gd name="connsiteY6" fmla="*/ 1148365 h 1500131"/>
                <a:gd name="connsiteX7" fmla="*/ 339493 w 428694"/>
                <a:gd name="connsiteY7" fmla="*/ 1494165 h 1500131"/>
                <a:gd name="connsiteX8" fmla="*/ 215390 w 428694"/>
                <a:gd name="connsiteY8" fmla="*/ 1417267 h 1500131"/>
                <a:gd name="connsiteX9" fmla="*/ 183183 w 428694"/>
                <a:gd name="connsiteY9" fmla="*/ 1395042 h 1500131"/>
                <a:gd name="connsiteX10" fmla="*/ 0 w 428694"/>
                <a:gd name="connsiteY10" fmla="*/ 1148365 h 1500131"/>
                <a:gd name="connsiteX11" fmla="*/ 0 w 428694"/>
                <a:gd name="connsiteY11" fmla="*/ 205632 h 1500131"/>
                <a:gd name="connsiteX12" fmla="*/ 205632 w 428694"/>
                <a:gd name="connsiteY12" fmla="*/ 0 h 1500131"/>
                <a:gd name="connsiteX0" fmla="*/ 205720 w 428782"/>
                <a:gd name="connsiteY0" fmla="*/ 0 h 1500131"/>
                <a:gd name="connsiteX1" fmla="*/ 205720 w 428782"/>
                <a:gd name="connsiteY1" fmla="*/ 0 h 1500131"/>
                <a:gd name="connsiteX2" fmla="*/ 345299 w 428782"/>
                <a:gd name="connsiteY2" fmla="*/ 78699 h 1500131"/>
                <a:gd name="connsiteX3" fmla="*/ 411352 w 428782"/>
                <a:gd name="connsiteY3" fmla="*/ 205632 h 1500131"/>
                <a:gd name="connsiteX4" fmla="*/ 387043 w 428782"/>
                <a:gd name="connsiteY4" fmla="*/ 493038 h 1500131"/>
                <a:gd name="connsiteX5" fmla="*/ 428782 w 428782"/>
                <a:gd name="connsiteY5" fmla="*/ 831175 h 1500131"/>
                <a:gd name="connsiteX6" fmla="*/ 411352 w 428782"/>
                <a:gd name="connsiteY6" fmla="*/ 1148365 h 1500131"/>
                <a:gd name="connsiteX7" fmla="*/ 339581 w 428782"/>
                <a:gd name="connsiteY7" fmla="*/ 1494165 h 1500131"/>
                <a:gd name="connsiteX8" fmla="*/ 215478 w 428782"/>
                <a:gd name="connsiteY8" fmla="*/ 1417267 h 1500131"/>
                <a:gd name="connsiteX9" fmla="*/ 183271 w 428782"/>
                <a:gd name="connsiteY9" fmla="*/ 1395042 h 1500131"/>
                <a:gd name="connsiteX10" fmla="*/ 88 w 428782"/>
                <a:gd name="connsiteY10" fmla="*/ 1148365 h 1500131"/>
                <a:gd name="connsiteX11" fmla="*/ 35228 w 428782"/>
                <a:gd name="connsiteY11" fmla="*/ 754974 h 1500131"/>
                <a:gd name="connsiteX12" fmla="*/ 88 w 428782"/>
                <a:gd name="connsiteY12" fmla="*/ 205632 h 1500131"/>
                <a:gd name="connsiteX13" fmla="*/ 205720 w 428782"/>
                <a:gd name="connsiteY13" fmla="*/ 0 h 1500131"/>
                <a:gd name="connsiteX0" fmla="*/ 205720 w 428782"/>
                <a:gd name="connsiteY0" fmla="*/ 0 h 1500131"/>
                <a:gd name="connsiteX1" fmla="*/ 205720 w 428782"/>
                <a:gd name="connsiteY1" fmla="*/ 0 h 1500131"/>
                <a:gd name="connsiteX2" fmla="*/ 345299 w 428782"/>
                <a:gd name="connsiteY2" fmla="*/ 78699 h 1500131"/>
                <a:gd name="connsiteX3" fmla="*/ 411352 w 428782"/>
                <a:gd name="connsiteY3" fmla="*/ 205632 h 1500131"/>
                <a:gd name="connsiteX4" fmla="*/ 387043 w 428782"/>
                <a:gd name="connsiteY4" fmla="*/ 493038 h 1500131"/>
                <a:gd name="connsiteX5" fmla="*/ 428782 w 428782"/>
                <a:gd name="connsiteY5" fmla="*/ 831175 h 1500131"/>
                <a:gd name="connsiteX6" fmla="*/ 411352 w 428782"/>
                <a:gd name="connsiteY6" fmla="*/ 1148365 h 1500131"/>
                <a:gd name="connsiteX7" fmla="*/ 339581 w 428782"/>
                <a:gd name="connsiteY7" fmla="*/ 1494165 h 1500131"/>
                <a:gd name="connsiteX8" fmla="*/ 215478 w 428782"/>
                <a:gd name="connsiteY8" fmla="*/ 1417267 h 1500131"/>
                <a:gd name="connsiteX9" fmla="*/ 183271 w 428782"/>
                <a:gd name="connsiteY9" fmla="*/ 1395042 h 1500131"/>
                <a:gd name="connsiteX10" fmla="*/ 88 w 428782"/>
                <a:gd name="connsiteY10" fmla="*/ 1148365 h 1500131"/>
                <a:gd name="connsiteX11" fmla="*/ 35228 w 428782"/>
                <a:gd name="connsiteY11" fmla="*/ 754974 h 1500131"/>
                <a:gd name="connsiteX12" fmla="*/ 88 w 428782"/>
                <a:gd name="connsiteY12" fmla="*/ 205632 h 1500131"/>
                <a:gd name="connsiteX13" fmla="*/ 205720 w 428782"/>
                <a:gd name="connsiteY13" fmla="*/ 0 h 1500131"/>
                <a:gd name="connsiteX0" fmla="*/ 224158 w 447220"/>
                <a:gd name="connsiteY0" fmla="*/ 0 h 1500131"/>
                <a:gd name="connsiteX1" fmla="*/ 224158 w 447220"/>
                <a:gd name="connsiteY1" fmla="*/ 0 h 1500131"/>
                <a:gd name="connsiteX2" fmla="*/ 363737 w 447220"/>
                <a:gd name="connsiteY2" fmla="*/ 78699 h 1500131"/>
                <a:gd name="connsiteX3" fmla="*/ 429790 w 447220"/>
                <a:gd name="connsiteY3" fmla="*/ 205632 h 1500131"/>
                <a:gd name="connsiteX4" fmla="*/ 405481 w 447220"/>
                <a:gd name="connsiteY4" fmla="*/ 493038 h 1500131"/>
                <a:gd name="connsiteX5" fmla="*/ 447220 w 447220"/>
                <a:gd name="connsiteY5" fmla="*/ 831175 h 1500131"/>
                <a:gd name="connsiteX6" fmla="*/ 429790 w 447220"/>
                <a:gd name="connsiteY6" fmla="*/ 1148365 h 1500131"/>
                <a:gd name="connsiteX7" fmla="*/ 358019 w 447220"/>
                <a:gd name="connsiteY7" fmla="*/ 1494165 h 1500131"/>
                <a:gd name="connsiteX8" fmla="*/ 233916 w 447220"/>
                <a:gd name="connsiteY8" fmla="*/ 1417267 h 1500131"/>
                <a:gd name="connsiteX9" fmla="*/ 201709 w 447220"/>
                <a:gd name="connsiteY9" fmla="*/ 1395042 h 1500131"/>
                <a:gd name="connsiteX10" fmla="*/ 18526 w 447220"/>
                <a:gd name="connsiteY10" fmla="*/ 1148365 h 1500131"/>
                <a:gd name="connsiteX11" fmla="*/ 53666 w 447220"/>
                <a:gd name="connsiteY11" fmla="*/ 754974 h 1500131"/>
                <a:gd name="connsiteX12" fmla="*/ 0 w 447220"/>
                <a:gd name="connsiteY12" fmla="*/ 493037 h 1500131"/>
                <a:gd name="connsiteX13" fmla="*/ 18526 w 447220"/>
                <a:gd name="connsiteY13" fmla="*/ 205632 h 1500131"/>
                <a:gd name="connsiteX14" fmla="*/ 224158 w 447220"/>
                <a:gd name="connsiteY14" fmla="*/ 0 h 150013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</a:cxnLst>
              <a:rect l="l" t="t" r="r" b="b"/>
              <a:pathLst>
                <a:path w="447220" h="1500131">
                  <a:moveTo>
                    <a:pt x="224158" y="0"/>
                  </a:moveTo>
                  <a:lnTo>
                    <a:pt x="224158" y="0"/>
                  </a:lnTo>
                  <a:cubicBezTo>
                    <a:pt x="250403" y="12323"/>
                    <a:pt x="329465" y="44427"/>
                    <a:pt x="363737" y="78699"/>
                  </a:cubicBezTo>
                  <a:cubicBezTo>
                    <a:pt x="398009" y="112971"/>
                    <a:pt x="425814" y="135782"/>
                    <a:pt x="429790" y="205632"/>
                  </a:cubicBezTo>
                  <a:cubicBezTo>
                    <a:pt x="463985" y="290980"/>
                    <a:pt x="402576" y="388781"/>
                    <a:pt x="405481" y="493038"/>
                  </a:cubicBezTo>
                  <a:cubicBezTo>
                    <a:pt x="408386" y="597295"/>
                    <a:pt x="447143" y="725129"/>
                    <a:pt x="447220" y="831175"/>
                  </a:cubicBezTo>
                  <a:cubicBezTo>
                    <a:pt x="369704" y="954959"/>
                    <a:pt x="440681" y="1037867"/>
                    <a:pt x="429790" y="1148365"/>
                  </a:cubicBezTo>
                  <a:cubicBezTo>
                    <a:pt x="410419" y="1335604"/>
                    <a:pt x="390665" y="1461519"/>
                    <a:pt x="358019" y="1494165"/>
                  </a:cubicBezTo>
                  <a:cubicBezTo>
                    <a:pt x="325373" y="1526811"/>
                    <a:pt x="250443" y="1414738"/>
                    <a:pt x="233916" y="1417267"/>
                  </a:cubicBezTo>
                  <a:lnTo>
                    <a:pt x="201709" y="1395042"/>
                  </a:lnTo>
                  <a:cubicBezTo>
                    <a:pt x="144344" y="1302967"/>
                    <a:pt x="18526" y="1256545"/>
                    <a:pt x="18526" y="1148365"/>
                  </a:cubicBezTo>
                  <a:cubicBezTo>
                    <a:pt x="16326" y="1020410"/>
                    <a:pt x="55866" y="882929"/>
                    <a:pt x="53666" y="754974"/>
                  </a:cubicBezTo>
                  <a:cubicBezTo>
                    <a:pt x="45715" y="669249"/>
                    <a:pt x="7951" y="578762"/>
                    <a:pt x="0" y="493037"/>
                  </a:cubicBezTo>
                  <a:lnTo>
                    <a:pt x="18526" y="205632"/>
                  </a:lnTo>
                  <a:cubicBezTo>
                    <a:pt x="18526" y="92065"/>
                    <a:pt x="110591" y="0"/>
                    <a:pt x="224158" y="0"/>
                  </a:cubicBezTo>
                  <a:close/>
                </a:path>
              </a:pathLst>
            </a:custGeom>
            <a:solidFill>
              <a:srgbClr val="177F6C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0" name="任意多边形 29"/>
            <p:cNvSpPr/>
            <p:nvPr/>
          </p:nvSpPr>
          <p:spPr>
            <a:xfrm>
              <a:off x="3625850" y="1717778"/>
              <a:ext cx="2863850" cy="1444522"/>
            </a:xfrm>
            <a:custGeom>
              <a:avLst/>
              <a:gdLst>
                <a:gd name="connsiteX0" fmla="*/ 190500 w 2781300"/>
                <a:gd name="connsiteY0" fmla="*/ 38100 h 1409700"/>
                <a:gd name="connsiteX1" fmla="*/ 1562100 w 2781300"/>
                <a:gd name="connsiteY1" fmla="*/ 76200 h 1409700"/>
                <a:gd name="connsiteX2" fmla="*/ 1562100 w 2781300"/>
                <a:gd name="connsiteY2" fmla="*/ 76200 h 1409700"/>
                <a:gd name="connsiteX3" fmla="*/ 1447800 w 2781300"/>
                <a:gd name="connsiteY3" fmla="*/ 266700 h 1409700"/>
                <a:gd name="connsiteX4" fmla="*/ 647700 w 2781300"/>
                <a:gd name="connsiteY4" fmla="*/ 266700 h 1409700"/>
                <a:gd name="connsiteX5" fmla="*/ 647700 w 2781300"/>
                <a:gd name="connsiteY5" fmla="*/ 457200 h 1409700"/>
                <a:gd name="connsiteX6" fmla="*/ 2324100 w 2781300"/>
                <a:gd name="connsiteY6" fmla="*/ 419100 h 1409700"/>
                <a:gd name="connsiteX7" fmla="*/ 2171700 w 2781300"/>
                <a:gd name="connsiteY7" fmla="*/ 38100 h 1409700"/>
                <a:gd name="connsiteX8" fmla="*/ 2705100 w 2781300"/>
                <a:gd name="connsiteY8" fmla="*/ 0 h 1409700"/>
                <a:gd name="connsiteX9" fmla="*/ 2781300 w 2781300"/>
                <a:gd name="connsiteY9" fmla="*/ 342900 h 1409700"/>
                <a:gd name="connsiteX10" fmla="*/ 2705100 w 2781300"/>
                <a:gd name="connsiteY10" fmla="*/ 723900 h 1409700"/>
                <a:gd name="connsiteX11" fmla="*/ 2705100 w 2781300"/>
                <a:gd name="connsiteY11" fmla="*/ 952500 h 1409700"/>
                <a:gd name="connsiteX12" fmla="*/ 800100 w 2781300"/>
                <a:gd name="connsiteY12" fmla="*/ 952500 h 1409700"/>
                <a:gd name="connsiteX13" fmla="*/ 800100 w 2781300"/>
                <a:gd name="connsiteY13" fmla="*/ 1181100 h 1409700"/>
                <a:gd name="connsiteX14" fmla="*/ 1905000 w 2781300"/>
                <a:gd name="connsiteY14" fmla="*/ 1181100 h 1409700"/>
                <a:gd name="connsiteX15" fmla="*/ 1866900 w 2781300"/>
                <a:gd name="connsiteY15" fmla="*/ 1409700 h 1409700"/>
                <a:gd name="connsiteX16" fmla="*/ 266700 w 2781300"/>
                <a:gd name="connsiteY16" fmla="*/ 1333500 h 1409700"/>
                <a:gd name="connsiteX17" fmla="*/ 114300 w 2781300"/>
                <a:gd name="connsiteY17" fmla="*/ 914400 h 1409700"/>
                <a:gd name="connsiteX18" fmla="*/ 0 w 2781300"/>
                <a:gd name="connsiteY18" fmla="*/ 647700 h 1409700"/>
                <a:gd name="connsiteX19" fmla="*/ 190500 w 2781300"/>
                <a:gd name="connsiteY19" fmla="*/ 38100 h 1409700"/>
                <a:gd name="connsiteX0" fmla="*/ 101600 w 2781300"/>
                <a:gd name="connsiteY0" fmla="*/ 25400 h 1409700"/>
                <a:gd name="connsiteX1" fmla="*/ 1562100 w 2781300"/>
                <a:gd name="connsiteY1" fmla="*/ 76200 h 1409700"/>
                <a:gd name="connsiteX2" fmla="*/ 1562100 w 2781300"/>
                <a:gd name="connsiteY2" fmla="*/ 76200 h 1409700"/>
                <a:gd name="connsiteX3" fmla="*/ 1447800 w 2781300"/>
                <a:gd name="connsiteY3" fmla="*/ 266700 h 1409700"/>
                <a:gd name="connsiteX4" fmla="*/ 647700 w 2781300"/>
                <a:gd name="connsiteY4" fmla="*/ 266700 h 1409700"/>
                <a:gd name="connsiteX5" fmla="*/ 647700 w 2781300"/>
                <a:gd name="connsiteY5" fmla="*/ 457200 h 1409700"/>
                <a:gd name="connsiteX6" fmla="*/ 2324100 w 2781300"/>
                <a:gd name="connsiteY6" fmla="*/ 419100 h 1409700"/>
                <a:gd name="connsiteX7" fmla="*/ 2171700 w 2781300"/>
                <a:gd name="connsiteY7" fmla="*/ 38100 h 1409700"/>
                <a:gd name="connsiteX8" fmla="*/ 2705100 w 2781300"/>
                <a:gd name="connsiteY8" fmla="*/ 0 h 1409700"/>
                <a:gd name="connsiteX9" fmla="*/ 2781300 w 2781300"/>
                <a:gd name="connsiteY9" fmla="*/ 342900 h 1409700"/>
                <a:gd name="connsiteX10" fmla="*/ 2705100 w 2781300"/>
                <a:gd name="connsiteY10" fmla="*/ 723900 h 1409700"/>
                <a:gd name="connsiteX11" fmla="*/ 2705100 w 2781300"/>
                <a:gd name="connsiteY11" fmla="*/ 952500 h 1409700"/>
                <a:gd name="connsiteX12" fmla="*/ 800100 w 2781300"/>
                <a:gd name="connsiteY12" fmla="*/ 952500 h 1409700"/>
                <a:gd name="connsiteX13" fmla="*/ 800100 w 2781300"/>
                <a:gd name="connsiteY13" fmla="*/ 1181100 h 1409700"/>
                <a:gd name="connsiteX14" fmla="*/ 1905000 w 2781300"/>
                <a:gd name="connsiteY14" fmla="*/ 1181100 h 1409700"/>
                <a:gd name="connsiteX15" fmla="*/ 1866900 w 2781300"/>
                <a:gd name="connsiteY15" fmla="*/ 1409700 h 1409700"/>
                <a:gd name="connsiteX16" fmla="*/ 266700 w 2781300"/>
                <a:gd name="connsiteY16" fmla="*/ 1333500 h 1409700"/>
                <a:gd name="connsiteX17" fmla="*/ 114300 w 2781300"/>
                <a:gd name="connsiteY17" fmla="*/ 914400 h 1409700"/>
                <a:gd name="connsiteX18" fmla="*/ 0 w 2781300"/>
                <a:gd name="connsiteY18" fmla="*/ 647700 h 1409700"/>
                <a:gd name="connsiteX19" fmla="*/ 101600 w 2781300"/>
                <a:gd name="connsiteY19" fmla="*/ 25400 h 1409700"/>
                <a:gd name="connsiteX0" fmla="*/ 101600 w 2781300"/>
                <a:gd name="connsiteY0" fmla="*/ 25400 h 1409700"/>
                <a:gd name="connsiteX1" fmla="*/ 1562100 w 2781300"/>
                <a:gd name="connsiteY1" fmla="*/ 76200 h 1409700"/>
                <a:gd name="connsiteX2" fmla="*/ 1562100 w 2781300"/>
                <a:gd name="connsiteY2" fmla="*/ 76200 h 1409700"/>
                <a:gd name="connsiteX3" fmla="*/ 1447800 w 2781300"/>
                <a:gd name="connsiteY3" fmla="*/ 266700 h 1409700"/>
                <a:gd name="connsiteX4" fmla="*/ 647700 w 2781300"/>
                <a:gd name="connsiteY4" fmla="*/ 266700 h 1409700"/>
                <a:gd name="connsiteX5" fmla="*/ 647700 w 2781300"/>
                <a:gd name="connsiteY5" fmla="*/ 457200 h 1409700"/>
                <a:gd name="connsiteX6" fmla="*/ 2324100 w 2781300"/>
                <a:gd name="connsiteY6" fmla="*/ 419100 h 1409700"/>
                <a:gd name="connsiteX7" fmla="*/ 2171700 w 2781300"/>
                <a:gd name="connsiteY7" fmla="*/ 38100 h 1409700"/>
                <a:gd name="connsiteX8" fmla="*/ 2705100 w 2781300"/>
                <a:gd name="connsiteY8" fmla="*/ 0 h 1409700"/>
                <a:gd name="connsiteX9" fmla="*/ 2781300 w 2781300"/>
                <a:gd name="connsiteY9" fmla="*/ 342900 h 1409700"/>
                <a:gd name="connsiteX10" fmla="*/ 2705100 w 2781300"/>
                <a:gd name="connsiteY10" fmla="*/ 723900 h 1409700"/>
                <a:gd name="connsiteX11" fmla="*/ 2705100 w 2781300"/>
                <a:gd name="connsiteY11" fmla="*/ 952500 h 1409700"/>
                <a:gd name="connsiteX12" fmla="*/ 800100 w 2781300"/>
                <a:gd name="connsiteY12" fmla="*/ 952500 h 1409700"/>
                <a:gd name="connsiteX13" fmla="*/ 800100 w 2781300"/>
                <a:gd name="connsiteY13" fmla="*/ 1181100 h 1409700"/>
                <a:gd name="connsiteX14" fmla="*/ 1905000 w 2781300"/>
                <a:gd name="connsiteY14" fmla="*/ 1181100 h 1409700"/>
                <a:gd name="connsiteX15" fmla="*/ 1866900 w 2781300"/>
                <a:gd name="connsiteY15" fmla="*/ 1409700 h 1409700"/>
                <a:gd name="connsiteX16" fmla="*/ 266700 w 2781300"/>
                <a:gd name="connsiteY16" fmla="*/ 1333500 h 1409700"/>
                <a:gd name="connsiteX17" fmla="*/ 114300 w 2781300"/>
                <a:gd name="connsiteY17" fmla="*/ 914400 h 1409700"/>
                <a:gd name="connsiteX18" fmla="*/ 0 w 2781300"/>
                <a:gd name="connsiteY18" fmla="*/ 647700 h 1409700"/>
                <a:gd name="connsiteX19" fmla="*/ 101600 w 2781300"/>
                <a:gd name="connsiteY19" fmla="*/ 25400 h 1409700"/>
                <a:gd name="connsiteX0" fmla="*/ 101600 w 2781300"/>
                <a:gd name="connsiteY0" fmla="*/ 25400 h 1409700"/>
                <a:gd name="connsiteX1" fmla="*/ 1562100 w 2781300"/>
                <a:gd name="connsiteY1" fmla="*/ 76200 h 1409700"/>
                <a:gd name="connsiteX2" fmla="*/ 1562100 w 2781300"/>
                <a:gd name="connsiteY2" fmla="*/ 76200 h 1409700"/>
                <a:gd name="connsiteX3" fmla="*/ 1447800 w 2781300"/>
                <a:gd name="connsiteY3" fmla="*/ 266700 h 1409700"/>
                <a:gd name="connsiteX4" fmla="*/ 647700 w 2781300"/>
                <a:gd name="connsiteY4" fmla="*/ 266700 h 1409700"/>
                <a:gd name="connsiteX5" fmla="*/ 647700 w 2781300"/>
                <a:gd name="connsiteY5" fmla="*/ 457200 h 1409700"/>
                <a:gd name="connsiteX6" fmla="*/ 2324100 w 2781300"/>
                <a:gd name="connsiteY6" fmla="*/ 419100 h 1409700"/>
                <a:gd name="connsiteX7" fmla="*/ 2171700 w 2781300"/>
                <a:gd name="connsiteY7" fmla="*/ 38100 h 1409700"/>
                <a:gd name="connsiteX8" fmla="*/ 2705100 w 2781300"/>
                <a:gd name="connsiteY8" fmla="*/ 0 h 1409700"/>
                <a:gd name="connsiteX9" fmla="*/ 2781300 w 2781300"/>
                <a:gd name="connsiteY9" fmla="*/ 342900 h 1409700"/>
                <a:gd name="connsiteX10" fmla="*/ 2705100 w 2781300"/>
                <a:gd name="connsiteY10" fmla="*/ 723900 h 1409700"/>
                <a:gd name="connsiteX11" fmla="*/ 2705100 w 2781300"/>
                <a:gd name="connsiteY11" fmla="*/ 952500 h 1409700"/>
                <a:gd name="connsiteX12" fmla="*/ 800100 w 2781300"/>
                <a:gd name="connsiteY12" fmla="*/ 952500 h 1409700"/>
                <a:gd name="connsiteX13" fmla="*/ 800100 w 2781300"/>
                <a:gd name="connsiteY13" fmla="*/ 1181100 h 1409700"/>
                <a:gd name="connsiteX14" fmla="*/ 1905000 w 2781300"/>
                <a:gd name="connsiteY14" fmla="*/ 1181100 h 1409700"/>
                <a:gd name="connsiteX15" fmla="*/ 1866900 w 2781300"/>
                <a:gd name="connsiteY15" fmla="*/ 1409700 h 1409700"/>
                <a:gd name="connsiteX16" fmla="*/ 266700 w 2781300"/>
                <a:gd name="connsiteY16" fmla="*/ 1333500 h 1409700"/>
                <a:gd name="connsiteX17" fmla="*/ 114300 w 2781300"/>
                <a:gd name="connsiteY17" fmla="*/ 914400 h 1409700"/>
                <a:gd name="connsiteX18" fmla="*/ 0 w 2781300"/>
                <a:gd name="connsiteY18" fmla="*/ 647700 h 1409700"/>
                <a:gd name="connsiteX19" fmla="*/ 101600 w 2781300"/>
                <a:gd name="connsiteY19" fmla="*/ 25400 h 1409700"/>
                <a:gd name="connsiteX0" fmla="*/ 137904 w 2817604"/>
                <a:gd name="connsiteY0" fmla="*/ 25400 h 1409700"/>
                <a:gd name="connsiteX1" fmla="*/ 1598404 w 2817604"/>
                <a:gd name="connsiteY1" fmla="*/ 76200 h 1409700"/>
                <a:gd name="connsiteX2" fmla="*/ 1598404 w 2817604"/>
                <a:gd name="connsiteY2" fmla="*/ 76200 h 1409700"/>
                <a:gd name="connsiteX3" fmla="*/ 1484104 w 2817604"/>
                <a:gd name="connsiteY3" fmla="*/ 266700 h 1409700"/>
                <a:gd name="connsiteX4" fmla="*/ 684004 w 2817604"/>
                <a:gd name="connsiteY4" fmla="*/ 266700 h 1409700"/>
                <a:gd name="connsiteX5" fmla="*/ 684004 w 2817604"/>
                <a:gd name="connsiteY5" fmla="*/ 457200 h 1409700"/>
                <a:gd name="connsiteX6" fmla="*/ 2360404 w 2817604"/>
                <a:gd name="connsiteY6" fmla="*/ 419100 h 1409700"/>
                <a:gd name="connsiteX7" fmla="*/ 2208004 w 2817604"/>
                <a:gd name="connsiteY7" fmla="*/ 38100 h 1409700"/>
                <a:gd name="connsiteX8" fmla="*/ 2741404 w 2817604"/>
                <a:gd name="connsiteY8" fmla="*/ 0 h 1409700"/>
                <a:gd name="connsiteX9" fmla="*/ 2817604 w 2817604"/>
                <a:gd name="connsiteY9" fmla="*/ 342900 h 1409700"/>
                <a:gd name="connsiteX10" fmla="*/ 2741404 w 2817604"/>
                <a:gd name="connsiteY10" fmla="*/ 723900 h 1409700"/>
                <a:gd name="connsiteX11" fmla="*/ 2741404 w 2817604"/>
                <a:gd name="connsiteY11" fmla="*/ 952500 h 1409700"/>
                <a:gd name="connsiteX12" fmla="*/ 836404 w 2817604"/>
                <a:gd name="connsiteY12" fmla="*/ 952500 h 1409700"/>
                <a:gd name="connsiteX13" fmla="*/ 836404 w 2817604"/>
                <a:gd name="connsiteY13" fmla="*/ 1181100 h 1409700"/>
                <a:gd name="connsiteX14" fmla="*/ 1941304 w 2817604"/>
                <a:gd name="connsiteY14" fmla="*/ 1181100 h 1409700"/>
                <a:gd name="connsiteX15" fmla="*/ 1903204 w 2817604"/>
                <a:gd name="connsiteY15" fmla="*/ 1409700 h 1409700"/>
                <a:gd name="connsiteX16" fmla="*/ 303004 w 2817604"/>
                <a:gd name="connsiteY16" fmla="*/ 1333500 h 1409700"/>
                <a:gd name="connsiteX17" fmla="*/ 150604 w 2817604"/>
                <a:gd name="connsiteY17" fmla="*/ 914400 h 1409700"/>
                <a:gd name="connsiteX18" fmla="*/ 36304 w 2817604"/>
                <a:gd name="connsiteY18" fmla="*/ 647700 h 1409700"/>
                <a:gd name="connsiteX19" fmla="*/ 42654 w 2817604"/>
                <a:gd name="connsiteY19" fmla="*/ 361950 h 1409700"/>
                <a:gd name="connsiteX20" fmla="*/ 137904 w 2817604"/>
                <a:gd name="connsiteY20" fmla="*/ 25400 h 1409700"/>
                <a:gd name="connsiteX0" fmla="*/ 108883 w 2788583"/>
                <a:gd name="connsiteY0" fmla="*/ 25400 h 1409700"/>
                <a:gd name="connsiteX1" fmla="*/ 1569383 w 2788583"/>
                <a:gd name="connsiteY1" fmla="*/ 76200 h 1409700"/>
                <a:gd name="connsiteX2" fmla="*/ 1569383 w 2788583"/>
                <a:gd name="connsiteY2" fmla="*/ 76200 h 1409700"/>
                <a:gd name="connsiteX3" fmla="*/ 1455083 w 2788583"/>
                <a:gd name="connsiteY3" fmla="*/ 266700 h 1409700"/>
                <a:gd name="connsiteX4" fmla="*/ 654983 w 2788583"/>
                <a:gd name="connsiteY4" fmla="*/ 266700 h 1409700"/>
                <a:gd name="connsiteX5" fmla="*/ 654983 w 2788583"/>
                <a:gd name="connsiteY5" fmla="*/ 457200 h 1409700"/>
                <a:gd name="connsiteX6" fmla="*/ 2331383 w 2788583"/>
                <a:gd name="connsiteY6" fmla="*/ 419100 h 1409700"/>
                <a:gd name="connsiteX7" fmla="*/ 2178983 w 2788583"/>
                <a:gd name="connsiteY7" fmla="*/ 38100 h 1409700"/>
                <a:gd name="connsiteX8" fmla="*/ 2712383 w 2788583"/>
                <a:gd name="connsiteY8" fmla="*/ 0 h 1409700"/>
                <a:gd name="connsiteX9" fmla="*/ 2788583 w 2788583"/>
                <a:gd name="connsiteY9" fmla="*/ 342900 h 1409700"/>
                <a:gd name="connsiteX10" fmla="*/ 2712383 w 2788583"/>
                <a:gd name="connsiteY10" fmla="*/ 723900 h 1409700"/>
                <a:gd name="connsiteX11" fmla="*/ 2712383 w 2788583"/>
                <a:gd name="connsiteY11" fmla="*/ 952500 h 1409700"/>
                <a:gd name="connsiteX12" fmla="*/ 807383 w 2788583"/>
                <a:gd name="connsiteY12" fmla="*/ 952500 h 1409700"/>
                <a:gd name="connsiteX13" fmla="*/ 807383 w 2788583"/>
                <a:gd name="connsiteY13" fmla="*/ 1181100 h 1409700"/>
                <a:gd name="connsiteX14" fmla="*/ 1912283 w 2788583"/>
                <a:gd name="connsiteY14" fmla="*/ 1181100 h 1409700"/>
                <a:gd name="connsiteX15" fmla="*/ 1874183 w 2788583"/>
                <a:gd name="connsiteY15" fmla="*/ 1409700 h 1409700"/>
                <a:gd name="connsiteX16" fmla="*/ 273983 w 2788583"/>
                <a:gd name="connsiteY16" fmla="*/ 1333500 h 1409700"/>
                <a:gd name="connsiteX17" fmla="*/ 121583 w 2788583"/>
                <a:gd name="connsiteY17" fmla="*/ 914400 h 1409700"/>
                <a:gd name="connsiteX18" fmla="*/ 7283 w 2788583"/>
                <a:gd name="connsiteY18" fmla="*/ 647700 h 1409700"/>
                <a:gd name="connsiteX19" fmla="*/ 13633 w 2788583"/>
                <a:gd name="connsiteY19" fmla="*/ 361950 h 1409700"/>
                <a:gd name="connsiteX20" fmla="*/ 108883 w 2788583"/>
                <a:gd name="connsiteY20" fmla="*/ 25400 h 1409700"/>
                <a:gd name="connsiteX0" fmla="*/ 108883 w 2788583"/>
                <a:gd name="connsiteY0" fmla="*/ 25400 h 1409700"/>
                <a:gd name="connsiteX1" fmla="*/ 1569383 w 2788583"/>
                <a:gd name="connsiteY1" fmla="*/ 76200 h 1409700"/>
                <a:gd name="connsiteX2" fmla="*/ 1569383 w 2788583"/>
                <a:gd name="connsiteY2" fmla="*/ 76200 h 1409700"/>
                <a:gd name="connsiteX3" fmla="*/ 1455083 w 2788583"/>
                <a:gd name="connsiteY3" fmla="*/ 266700 h 1409700"/>
                <a:gd name="connsiteX4" fmla="*/ 654983 w 2788583"/>
                <a:gd name="connsiteY4" fmla="*/ 266700 h 1409700"/>
                <a:gd name="connsiteX5" fmla="*/ 654983 w 2788583"/>
                <a:gd name="connsiteY5" fmla="*/ 457200 h 1409700"/>
                <a:gd name="connsiteX6" fmla="*/ 2331383 w 2788583"/>
                <a:gd name="connsiteY6" fmla="*/ 419100 h 1409700"/>
                <a:gd name="connsiteX7" fmla="*/ 2178983 w 2788583"/>
                <a:gd name="connsiteY7" fmla="*/ 38100 h 1409700"/>
                <a:gd name="connsiteX8" fmla="*/ 2712383 w 2788583"/>
                <a:gd name="connsiteY8" fmla="*/ 0 h 1409700"/>
                <a:gd name="connsiteX9" fmla="*/ 2788583 w 2788583"/>
                <a:gd name="connsiteY9" fmla="*/ 342900 h 1409700"/>
                <a:gd name="connsiteX10" fmla="*/ 2712383 w 2788583"/>
                <a:gd name="connsiteY10" fmla="*/ 723900 h 1409700"/>
                <a:gd name="connsiteX11" fmla="*/ 2712383 w 2788583"/>
                <a:gd name="connsiteY11" fmla="*/ 952500 h 1409700"/>
                <a:gd name="connsiteX12" fmla="*/ 807383 w 2788583"/>
                <a:gd name="connsiteY12" fmla="*/ 952500 h 1409700"/>
                <a:gd name="connsiteX13" fmla="*/ 807383 w 2788583"/>
                <a:gd name="connsiteY13" fmla="*/ 1181100 h 1409700"/>
                <a:gd name="connsiteX14" fmla="*/ 1912283 w 2788583"/>
                <a:gd name="connsiteY14" fmla="*/ 1181100 h 1409700"/>
                <a:gd name="connsiteX15" fmla="*/ 1874183 w 2788583"/>
                <a:gd name="connsiteY15" fmla="*/ 1409700 h 1409700"/>
                <a:gd name="connsiteX16" fmla="*/ 273983 w 2788583"/>
                <a:gd name="connsiteY16" fmla="*/ 1333500 h 1409700"/>
                <a:gd name="connsiteX17" fmla="*/ 19983 w 2788583"/>
                <a:gd name="connsiteY17" fmla="*/ 952500 h 1409700"/>
                <a:gd name="connsiteX18" fmla="*/ 7283 w 2788583"/>
                <a:gd name="connsiteY18" fmla="*/ 647700 h 1409700"/>
                <a:gd name="connsiteX19" fmla="*/ 13633 w 2788583"/>
                <a:gd name="connsiteY19" fmla="*/ 361950 h 1409700"/>
                <a:gd name="connsiteX20" fmla="*/ 108883 w 2788583"/>
                <a:gd name="connsiteY20" fmla="*/ 25400 h 1409700"/>
                <a:gd name="connsiteX0" fmla="*/ 108883 w 2788583"/>
                <a:gd name="connsiteY0" fmla="*/ 25400 h 1409700"/>
                <a:gd name="connsiteX1" fmla="*/ 1569383 w 2788583"/>
                <a:gd name="connsiteY1" fmla="*/ 76200 h 1409700"/>
                <a:gd name="connsiteX2" fmla="*/ 1569383 w 2788583"/>
                <a:gd name="connsiteY2" fmla="*/ 76200 h 1409700"/>
                <a:gd name="connsiteX3" fmla="*/ 1455083 w 2788583"/>
                <a:gd name="connsiteY3" fmla="*/ 266700 h 1409700"/>
                <a:gd name="connsiteX4" fmla="*/ 654983 w 2788583"/>
                <a:gd name="connsiteY4" fmla="*/ 266700 h 1409700"/>
                <a:gd name="connsiteX5" fmla="*/ 654983 w 2788583"/>
                <a:gd name="connsiteY5" fmla="*/ 457200 h 1409700"/>
                <a:gd name="connsiteX6" fmla="*/ 2331383 w 2788583"/>
                <a:gd name="connsiteY6" fmla="*/ 419100 h 1409700"/>
                <a:gd name="connsiteX7" fmla="*/ 2178983 w 2788583"/>
                <a:gd name="connsiteY7" fmla="*/ 38100 h 1409700"/>
                <a:gd name="connsiteX8" fmla="*/ 2712383 w 2788583"/>
                <a:gd name="connsiteY8" fmla="*/ 0 h 1409700"/>
                <a:gd name="connsiteX9" fmla="*/ 2788583 w 2788583"/>
                <a:gd name="connsiteY9" fmla="*/ 342900 h 1409700"/>
                <a:gd name="connsiteX10" fmla="*/ 2712383 w 2788583"/>
                <a:gd name="connsiteY10" fmla="*/ 723900 h 1409700"/>
                <a:gd name="connsiteX11" fmla="*/ 2712383 w 2788583"/>
                <a:gd name="connsiteY11" fmla="*/ 952500 h 1409700"/>
                <a:gd name="connsiteX12" fmla="*/ 807383 w 2788583"/>
                <a:gd name="connsiteY12" fmla="*/ 952500 h 1409700"/>
                <a:gd name="connsiteX13" fmla="*/ 807383 w 2788583"/>
                <a:gd name="connsiteY13" fmla="*/ 1181100 h 1409700"/>
                <a:gd name="connsiteX14" fmla="*/ 1912283 w 2788583"/>
                <a:gd name="connsiteY14" fmla="*/ 1181100 h 1409700"/>
                <a:gd name="connsiteX15" fmla="*/ 1874183 w 2788583"/>
                <a:gd name="connsiteY15" fmla="*/ 1409700 h 1409700"/>
                <a:gd name="connsiteX16" fmla="*/ 273983 w 2788583"/>
                <a:gd name="connsiteY16" fmla="*/ 1333500 h 1409700"/>
                <a:gd name="connsiteX17" fmla="*/ 19983 w 2788583"/>
                <a:gd name="connsiteY17" fmla="*/ 952500 h 1409700"/>
                <a:gd name="connsiteX18" fmla="*/ 7283 w 2788583"/>
                <a:gd name="connsiteY18" fmla="*/ 647700 h 1409700"/>
                <a:gd name="connsiteX19" fmla="*/ 13633 w 2788583"/>
                <a:gd name="connsiteY19" fmla="*/ 361950 h 1409700"/>
                <a:gd name="connsiteX20" fmla="*/ 108883 w 2788583"/>
                <a:gd name="connsiteY20" fmla="*/ 25400 h 1409700"/>
                <a:gd name="connsiteX0" fmla="*/ 108883 w 2788583"/>
                <a:gd name="connsiteY0" fmla="*/ 25400 h 1409700"/>
                <a:gd name="connsiteX1" fmla="*/ 1569383 w 2788583"/>
                <a:gd name="connsiteY1" fmla="*/ 76200 h 1409700"/>
                <a:gd name="connsiteX2" fmla="*/ 1569383 w 2788583"/>
                <a:gd name="connsiteY2" fmla="*/ 76200 h 1409700"/>
                <a:gd name="connsiteX3" fmla="*/ 1455083 w 2788583"/>
                <a:gd name="connsiteY3" fmla="*/ 266700 h 1409700"/>
                <a:gd name="connsiteX4" fmla="*/ 654983 w 2788583"/>
                <a:gd name="connsiteY4" fmla="*/ 266700 h 1409700"/>
                <a:gd name="connsiteX5" fmla="*/ 654983 w 2788583"/>
                <a:gd name="connsiteY5" fmla="*/ 457200 h 1409700"/>
                <a:gd name="connsiteX6" fmla="*/ 2331383 w 2788583"/>
                <a:gd name="connsiteY6" fmla="*/ 419100 h 1409700"/>
                <a:gd name="connsiteX7" fmla="*/ 2178983 w 2788583"/>
                <a:gd name="connsiteY7" fmla="*/ 38100 h 1409700"/>
                <a:gd name="connsiteX8" fmla="*/ 2712383 w 2788583"/>
                <a:gd name="connsiteY8" fmla="*/ 0 h 1409700"/>
                <a:gd name="connsiteX9" fmla="*/ 2788583 w 2788583"/>
                <a:gd name="connsiteY9" fmla="*/ 342900 h 1409700"/>
                <a:gd name="connsiteX10" fmla="*/ 2712383 w 2788583"/>
                <a:gd name="connsiteY10" fmla="*/ 723900 h 1409700"/>
                <a:gd name="connsiteX11" fmla="*/ 2712383 w 2788583"/>
                <a:gd name="connsiteY11" fmla="*/ 952500 h 1409700"/>
                <a:gd name="connsiteX12" fmla="*/ 807383 w 2788583"/>
                <a:gd name="connsiteY12" fmla="*/ 952500 h 1409700"/>
                <a:gd name="connsiteX13" fmla="*/ 807383 w 2788583"/>
                <a:gd name="connsiteY13" fmla="*/ 1181100 h 1409700"/>
                <a:gd name="connsiteX14" fmla="*/ 1912283 w 2788583"/>
                <a:gd name="connsiteY14" fmla="*/ 1181100 h 1409700"/>
                <a:gd name="connsiteX15" fmla="*/ 1874183 w 2788583"/>
                <a:gd name="connsiteY15" fmla="*/ 1409700 h 1409700"/>
                <a:gd name="connsiteX16" fmla="*/ 273983 w 2788583"/>
                <a:gd name="connsiteY16" fmla="*/ 1333500 h 1409700"/>
                <a:gd name="connsiteX17" fmla="*/ 19983 w 2788583"/>
                <a:gd name="connsiteY17" fmla="*/ 952500 h 1409700"/>
                <a:gd name="connsiteX18" fmla="*/ 7283 w 2788583"/>
                <a:gd name="connsiteY18" fmla="*/ 647700 h 1409700"/>
                <a:gd name="connsiteX19" fmla="*/ 13633 w 2788583"/>
                <a:gd name="connsiteY19" fmla="*/ 361950 h 1409700"/>
                <a:gd name="connsiteX20" fmla="*/ 108883 w 2788583"/>
                <a:gd name="connsiteY20" fmla="*/ 25400 h 1409700"/>
                <a:gd name="connsiteX0" fmla="*/ 108883 w 2788583"/>
                <a:gd name="connsiteY0" fmla="*/ 25400 h 1409700"/>
                <a:gd name="connsiteX1" fmla="*/ 1569383 w 2788583"/>
                <a:gd name="connsiteY1" fmla="*/ 76200 h 1409700"/>
                <a:gd name="connsiteX2" fmla="*/ 1569383 w 2788583"/>
                <a:gd name="connsiteY2" fmla="*/ 76200 h 1409700"/>
                <a:gd name="connsiteX3" fmla="*/ 1455083 w 2788583"/>
                <a:gd name="connsiteY3" fmla="*/ 266700 h 1409700"/>
                <a:gd name="connsiteX4" fmla="*/ 654983 w 2788583"/>
                <a:gd name="connsiteY4" fmla="*/ 266700 h 1409700"/>
                <a:gd name="connsiteX5" fmla="*/ 654983 w 2788583"/>
                <a:gd name="connsiteY5" fmla="*/ 457200 h 1409700"/>
                <a:gd name="connsiteX6" fmla="*/ 2331383 w 2788583"/>
                <a:gd name="connsiteY6" fmla="*/ 419100 h 1409700"/>
                <a:gd name="connsiteX7" fmla="*/ 2178983 w 2788583"/>
                <a:gd name="connsiteY7" fmla="*/ 38100 h 1409700"/>
                <a:gd name="connsiteX8" fmla="*/ 2712383 w 2788583"/>
                <a:gd name="connsiteY8" fmla="*/ 0 h 1409700"/>
                <a:gd name="connsiteX9" fmla="*/ 2788583 w 2788583"/>
                <a:gd name="connsiteY9" fmla="*/ 342900 h 1409700"/>
                <a:gd name="connsiteX10" fmla="*/ 2712383 w 2788583"/>
                <a:gd name="connsiteY10" fmla="*/ 723900 h 1409700"/>
                <a:gd name="connsiteX11" fmla="*/ 2712383 w 2788583"/>
                <a:gd name="connsiteY11" fmla="*/ 952500 h 1409700"/>
                <a:gd name="connsiteX12" fmla="*/ 807383 w 2788583"/>
                <a:gd name="connsiteY12" fmla="*/ 952500 h 1409700"/>
                <a:gd name="connsiteX13" fmla="*/ 807383 w 2788583"/>
                <a:gd name="connsiteY13" fmla="*/ 1181100 h 1409700"/>
                <a:gd name="connsiteX14" fmla="*/ 1912283 w 2788583"/>
                <a:gd name="connsiteY14" fmla="*/ 1181100 h 1409700"/>
                <a:gd name="connsiteX15" fmla="*/ 1874183 w 2788583"/>
                <a:gd name="connsiteY15" fmla="*/ 1409700 h 1409700"/>
                <a:gd name="connsiteX16" fmla="*/ 273983 w 2788583"/>
                <a:gd name="connsiteY16" fmla="*/ 1333500 h 1409700"/>
                <a:gd name="connsiteX17" fmla="*/ 19983 w 2788583"/>
                <a:gd name="connsiteY17" fmla="*/ 952500 h 1409700"/>
                <a:gd name="connsiteX18" fmla="*/ 7283 w 2788583"/>
                <a:gd name="connsiteY18" fmla="*/ 647700 h 1409700"/>
                <a:gd name="connsiteX19" fmla="*/ 13633 w 2788583"/>
                <a:gd name="connsiteY19" fmla="*/ 361950 h 1409700"/>
                <a:gd name="connsiteX20" fmla="*/ 108883 w 2788583"/>
                <a:gd name="connsiteY20" fmla="*/ 25400 h 1409700"/>
                <a:gd name="connsiteX0" fmla="*/ 125473 w 2805173"/>
                <a:gd name="connsiteY0" fmla="*/ 25400 h 1409700"/>
                <a:gd name="connsiteX1" fmla="*/ 1585973 w 2805173"/>
                <a:gd name="connsiteY1" fmla="*/ 76200 h 1409700"/>
                <a:gd name="connsiteX2" fmla="*/ 1585973 w 2805173"/>
                <a:gd name="connsiteY2" fmla="*/ 76200 h 1409700"/>
                <a:gd name="connsiteX3" fmla="*/ 1471673 w 2805173"/>
                <a:gd name="connsiteY3" fmla="*/ 266700 h 1409700"/>
                <a:gd name="connsiteX4" fmla="*/ 671573 w 2805173"/>
                <a:gd name="connsiteY4" fmla="*/ 266700 h 1409700"/>
                <a:gd name="connsiteX5" fmla="*/ 671573 w 2805173"/>
                <a:gd name="connsiteY5" fmla="*/ 457200 h 1409700"/>
                <a:gd name="connsiteX6" fmla="*/ 2347973 w 2805173"/>
                <a:gd name="connsiteY6" fmla="*/ 419100 h 1409700"/>
                <a:gd name="connsiteX7" fmla="*/ 2195573 w 2805173"/>
                <a:gd name="connsiteY7" fmla="*/ 38100 h 1409700"/>
                <a:gd name="connsiteX8" fmla="*/ 2728973 w 2805173"/>
                <a:gd name="connsiteY8" fmla="*/ 0 h 1409700"/>
                <a:gd name="connsiteX9" fmla="*/ 2805173 w 2805173"/>
                <a:gd name="connsiteY9" fmla="*/ 342900 h 1409700"/>
                <a:gd name="connsiteX10" fmla="*/ 2728973 w 2805173"/>
                <a:gd name="connsiteY10" fmla="*/ 723900 h 1409700"/>
                <a:gd name="connsiteX11" fmla="*/ 2728973 w 2805173"/>
                <a:gd name="connsiteY11" fmla="*/ 952500 h 1409700"/>
                <a:gd name="connsiteX12" fmla="*/ 823973 w 2805173"/>
                <a:gd name="connsiteY12" fmla="*/ 952500 h 1409700"/>
                <a:gd name="connsiteX13" fmla="*/ 823973 w 2805173"/>
                <a:gd name="connsiteY13" fmla="*/ 1181100 h 1409700"/>
                <a:gd name="connsiteX14" fmla="*/ 1928873 w 2805173"/>
                <a:gd name="connsiteY14" fmla="*/ 1181100 h 1409700"/>
                <a:gd name="connsiteX15" fmla="*/ 1890773 w 2805173"/>
                <a:gd name="connsiteY15" fmla="*/ 1409700 h 1409700"/>
                <a:gd name="connsiteX16" fmla="*/ 290573 w 2805173"/>
                <a:gd name="connsiteY16" fmla="*/ 1333500 h 1409700"/>
                <a:gd name="connsiteX17" fmla="*/ 36573 w 2805173"/>
                <a:gd name="connsiteY17" fmla="*/ 952500 h 1409700"/>
                <a:gd name="connsiteX18" fmla="*/ 23873 w 2805173"/>
                <a:gd name="connsiteY18" fmla="*/ 647700 h 1409700"/>
                <a:gd name="connsiteX19" fmla="*/ 30223 w 2805173"/>
                <a:gd name="connsiteY19" fmla="*/ 361950 h 1409700"/>
                <a:gd name="connsiteX20" fmla="*/ 125473 w 2805173"/>
                <a:gd name="connsiteY20" fmla="*/ 25400 h 1409700"/>
                <a:gd name="connsiteX0" fmla="*/ 125473 w 2805173"/>
                <a:gd name="connsiteY0" fmla="*/ 25400 h 1409700"/>
                <a:gd name="connsiteX1" fmla="*/ 1585973 w 2805173"/>
                <a:gd name="connsiteY1" fmla="*/ 76200 h 1409700"/>
                <a:gd name="connsiteX2" fmla="*/ 1585973 w 2805173"/>
                <a:gd name="connsiteY2" fmla="*/ 76200 h 1409700"/>
                <a:gd name="connsiteX3" fmla="*/ 1471673 w 2805173"/>
                <a:gd name="connsiteY3" fmla="*/ 266700 h 1409700"/>
                <a:gd name="connsiteX4" fmla="*/ 671573 w 2805173"/>
                <a:gd name="connsiteY4" fmla="*/ 266700 h 1409700"/>
                <a:gd name="connsiteX5" fmla="*/ 671573 w 2805173"/>
                <a:gd name="connsiteY5" fmla="*/ 457200 h 1409700"/>
                <a:gd name="connsiteX6" fmla="*/ 2347973 w 2805173"/>
                <a:gd name="connsiteY6" fmla="*/ 419100 h 1409700"/>
                <a:gd name="connsiteX7" fmla="*/ 2195573 w 2805173"/>
                <a:gd name="connsiteY7" fmla="*/ 38100 h 1409700"/>
                <a:gd name="connsiteX8" fmla="*/ 2728973 w 2805173"/>
                <a:gd name="connsiteY8" fmla="*/ 0 h 1409700"/>
                <a:gd name="connsiteX9" fmla="*/ 2805173 w 2805173"/>
                <a:gd name="connsiteY9" fmla="*/ 342900 h 1409700"/>
                <a:gd name="connsiteX10" fmla="*/ 2728973 w 2805173"/>
                <a:gd name="connsiteY10" fmla="*/ 723900 h 1409700"/>
                <a:gd name="connsiteX11" fmla="*/ 2728973 w 2805173"/>
                <a:gd name="connsiteY11" fmla="*/ 952500 h 1409700"/>
                <a:gd name="connsiteX12" fmla="*/ 823973 w 2805173"/>
                <a:gd name="connsiteY12" fmla="*/ 952500 h 1409700"/>
                <a:gd name="connsiteX13" fmla="*/ 823973 w 2805173"/>
                <a:gd name="connsiteY13" fmla="*/ 1181100 h 1409700"/>
                <a:gd name="connsiteX14" fmla="*/ 1928873 w 2805173"/>
                <a:gd name="connsiteY14" fmla="*/ 1181100 h 1409700"/>
                <a:gd name="connsiteX15" fmla="*/ 1890773 w 2805173"/>
                <a:gd name="connsiteY15" fmla="*/ 1409700 h 1409700"/>
                <a:gd name="connsiteX16" fmla="*/ 290573 w 2805173"/>
                <a:gd name="connsiteY16" fmla="*/ 1333500 h 1409700"/>
                <a:gd name="connsiteX17" fmla="*/ 36573 w 2805173"/>
                <a:gd name="connsiteY17" fmla="*/ 952500 h 1409700"/>
                <a:gd name="connsiteX18" fmla="*/ 23873 w 2805173"/>
                <a:gd name="connsiteY18" fmla="*/ 647700 h 1409700"/>
                <a:gd name="connsiteX19" fmla="*/ 30223 w 2805173"/>
                <a:gd name="connsiteY19" fmla="*/ 361950 h 1409700"/>
                <a:gd name="connsiteX20" fmla="*/ 125473 w 2805173"/>
                <a:gd name="connsiteY20" fmla="*/ 25400 h 1409700"/>
                <a:gd name="connsiteX0" fmla="*/ 150316 w 2830016"/>
                <a:gd name="connsiteY0" fmla="*/ 25400 h 1409700"/>
                <a:gd name="connsiteX1" fmla="*/ 1610816 w 2830016"/>
                <a:gd name="connsiteY1" fmla="*/ 76200 h 1409700"/>
                <a:gd name="connsiteX2" fmla="*/ 1610816 w 2830016"/>
                <a:gd name="connsiteY2" fmla="*/ 76200 h 1409700"/>
                <a:gd name="connsiteX3" fmla="*/ 1496516 w 2830016"/>
                <a:gd name="connsiteY3" fmla="*/ 266700 h 1409700"/>
                <a:gd name="connsiteX4" fmla="*/ 696416 w 2830016"/>
                <a:gd name="connsiteY4" fmla="*/ 266700 h 1409700"/>
                <a:gd name="connsiteX5" fmla="*/ 696416 w 2830016"/>
                <a:gd name="connsiteY5" fmla="*/ 457200 h 1409700"/>
                <a:gd name="connsiteX6" fmla="*/ 2372816 w 2830016"/>
                <a:gd name="connsiteY6" fmla="*/ 419100 h 1409700"/>
                <a:gd name="connsiteX7" fmla="*/ 2220416 w 2830016"/>
                <a:gd name="connsiteY7" fmla="*/ 38100 h 1409700"/>
                <a:gd name="connsiteX8" fmla="*/ 2753816 w 2830016"/>
                <a:gd name="connsiteY8" fmla="*/ 0 h 1409700"/>
                <a:gd name="connsiteX9" fmla="*/ 2830016 w 2830016"/>
                <a:gd name="connsiteY9" fmla="*/ 342900 h 1409700"/>
                <a:gd name="connsiteX10" fmla="*/ 2753816 w 2830016"/>
                <a:gd name="connsiteY10" fmla="*/ 723900 h 1409700"/>
                <a:gd name="connsiteX11" fmla="*/ 2753816 w 2830016"/>
                <a:gd name="connsiteY11" fmla="*/ 952500 h 1409700"/>
                <a:gd name="connsiteX12" fmla="*/ 848816 w 2830016"/>
                <a:gd name="connsiteY12" fmla="*/ 952500 h 1409700"/>
                <a:gd name="connsiteX13" fmla="*/ 848816 w 2830016"/>
                <a:gd name="connsiteY13" fmla="*/ 1181100 h 1409700"/>
                <a:gd name="connsiteX14" fmla="*/ 1953716 w 2830016"/>
                <a:gd name="connsiteY14" fmla="*/ 1181100 h 1409700"/>
                <a:gd name="connsiteX15" fmla="*/ 1915616 w 2830016"/>
                <a:gd name="connsiteY15" fmla="*/ 1409700 h 1409700"/>
                <a:gd name="connsiteX16" fmla="*/ 315416 w 2830016"/>
                <a:gd name="connsiteY16" fmla="*/ 1333500 h 1409700"/>
                <a:gd name="connsiteX17" fmla="*/ 61416 w 2830016"/>
                <a:gd name="connsiteY17" fmla="*/ 952500 h 1409700"/>
                <a:gd name="connsiteX18" fmla="*/ 16966 w 2830016"/>
                <a:gd name="connsiteY18" fmla="*/ 666750 h 1409700"/>
                <a:gd name="connsiteX19" fmla="*/ 55066 w 2830016"/>
                <a:gd name="connsiteY19" fmla="*/ 361950 h 1409700"/>
                <a:gd name="connsiteX20" fmla="*/ 150316 w 2830016"/>
                <a:gd name="connsiteY20" fmla="*/ 25400 h 1409700"/>
                <a:gd name="connsiteX0" fmla="*/ 133350 w 2813050"/>
                <a:gd name="connsiteY0" fmla="*/ 25400 h 1409700"/>
                <a:gd name="connsiteX1" fmla="*/ 1593850 w 2813050"/>
                <a:gd name="connsiteY1" fmla="*/ 76200 h 1409700"/>
                <a:gd name="connsiteX2" fmla="*/ 1593850 w 2813050"/>
                <a:gd name="connsiteY2" fmla="*/ 76200 h 1409700"/>
                <a:gd name="connsiteX3" fmla="*/ 1479550 w 2813050"/>
                <a:gd name="connsiteY3" fmla="*/ 266700 h 1409700"/>
                <a:gd name="connsiteX4" fmla="*/ 679450 w 2813050"/>
                <a:gd name="connsiteY4" fmla="*/ 266700 h 1409700"/>
                <a:gd name="connsiteX5" fmla="*/ 679450 w 2813050"/>
                <a:gd name="connsiteY5" fmla="*/ 457200 h 1409700"/>
                <a:gd name="connsiteX6" fmla="*/ 2355850 w 2813050"/>
                <a:gd name="connsiteY6" fmla="*/ 419100 h 1409700"/>
                <a:gd name="connsiteX7" fmla="*/ 2203450 w 2813050"/>
                <a:gd name="connsiteY7" fmla="*/ 38100 h 1409700"/>
                <a:gd name="connsiteX8" fmla="*/ 2736850 w 2813050"/>
                <a:gd name="connsiteY8" fmla="*/ 0 h 1409700"/>
                <a:gd name="connsiteX9" fmla="*/ 2813050 w 2813050"/>
                <a:gd name="connsiteY9" fmla="*/ 342900 h 1409700"/>
                <a:gd name="connsiteX10" fmla="*/ 2736850 w 2813050"/>
                <a:gd name="connsiteY10" fmla="*/ 723900 h 1409700"/>
                <a:gd name="connsiteX11" fmla="*/ 2736850 w 2813050"/>
                <a:gd name="connsiteY11" fmla="*/ 952500 h 1409700"/>
                <a:gd name="connsiteX12" fmla="*/ 831850 w 2813050"/>
                <a:gd name="connsiteY12" fmla="*/ 952500 h 1409700"/>
                <a:gd name="connsiteX13" fmla="*/ 831850 w 2813050"/>
                <a:gd name="connsiteY13" fmla="*/ 1181100 h 1409700"/>
                <a:gd name="connsiteX14" fmla="*/ 1936750 w 2813050"/>
                <a:gd name="connsiteY14" fmla="*/ 1181100 h 1409700"/>
                <a:gd name="connsiteX15" fmla="*/ 1898650 w 2813050"/>
                <a:gd name="connsiteY15" fmla="*/ 1409700 h 1409700"/>
                <a:gd name="connsiteX16" fmla="*/ 298450 w 2813050"/>
                <a:gd name="connsiteY16" fmla="*/ 1333500 h 1409700"/>
                <a:gd name="connsiteX17" fmla="*/ 44450 w 2813050"/>
                <a:gd name="connsiteY17" fmla="*/ 952500 h 1409700"/>
                <a:gd name="connsiteX18" fmla="*/ 0 w 2813050"/>
                <a:gd name="connsiteY18" fmla="*/ 666750 h 1409700"/>
                <a:gd name="connsiteX19" fmla="*/ 38100 w 2813050"/>
                <a:gd name="connsiteY19" fmla="*/ 361950 h 1409700"/>
                <a:gd name="connsiteX20" fmla="*/ 133350 w 2813050"/>
                <a:gd name="connsiteY20" fmla="*/ 25400 h 1409700"/>
                <a:gd name="connsiteX0" fmla="*/ 133350 w 2813050"/>
                <a:gd name="connsiteY0" fmla="*/ 25400 h 1409700"/>
                <a:gd name="connsiteX1" fmla="*/ 1593850 w 2813050"/>
                <a:gd name="connsiteY1" fmla="*/ 76200 h 1409700"/>
                <a:gd name="connsiteX2" fmla="*/ 1593850 w 2813050"/>
                <a:gd name="connsiteY2" fmla="*/ 76200 h 1409700"/>
                <a:gd name="connsiteX3" fmla="*/ 1479550 w 2813050"/>
                <a:gd name="connsiteY3" fmla="*/ 266700 h 1409700"/>
                <a:gd name="connsiteX4" fmla="*/ 679450 w 2813050"/>
                <a:gd name="connsiteY4" fmla="*/ 266700 h 1409700"/>
                <a:gd name="connsiteX5" fmla="*/ 679450 w 2813050"/>
                <a:gd name="connsiteY5" fmla="*/ 457200 h 1409700"/>
                <a:gd name="connsiteX6" fmla="*/ 2355850 w 2813050"/>
                <a:gd name="connsiteY6" fmla="*/ 419100 h 1409700"/>
                <a:gd name="connsiteX7" fmla="*/ 2203450 w 2813050"/>
                <a:gd name="connsiteY7" fmla="*/ 38100 h 1409700"/>
                <a:gd name="connsiteX8" fmla="*/ 2736850 w 2813050"/>
                <a:gd name="connsiteY8" fmla="*/ 0 h 1409700"/>
                <a:gd name="connsiteX9" fmla="*/ 2813050 w 2813050"/>
                <a:gd name="connsiteY9" fmla="*/ 342900 h 1409700"/>
                <a:gd name="connsiteX10" fmla="*/ 2736850 w 2813050"/>
                <a:gd name="connsiteY10" fmla="*/ 723900 h 1409700"/>
                <a:gd name="connsiteX11" fmla="*/ 2736850 w 2813050"/>
                <a:gd name="connsiteY11" fmla="*/ 952500 h 1409700"/>
                <a:gd name="connsiteX12" fmla="*/ 831850 w 2813050"/>
                <a:gd name="connsiteY12" fmla="*/ 952500 h 1409700"/>
                <a:gd name="connsiteX13" fmla="*/ 831850 w 2813050"/>
                <a:gd name="connsiteY13" fmla="*/ 1181100 h 1409700"/>
                <a:gd name="connsiteX14" fmla="*/ 1936750 w 2813050"/>
                <a:gd name="connsiteY14" fmla="*/ 1181100 h 1409700"/>
                <a:gd name="connsiteX15" fmla="*/ 1898650 w 2813050"/>
                <a:gd name="connsiteY15" fmla="*/ 1409700 h 1409700"/>
                <a:gd name="connsiteX16" fmla="*/ 298450 w 2813050"/>
                <a:gd name="connsiteY16" fmla="*/ 1333500 h 1409700"/>
                <a:gd name="connsiteX17" fmla="*/ 44450 w 2813050"/>
                <a:gd name="connsiteY17" fmla="*/ 952500 h 1409700"/>
                <a:gd name="connsiteX18" fmla="*/ 0 w 2813050"/>
                <a:gd name="connsiteY18" fmla="*/ 666750 h 1409700"/>
                <a:gd name="connsiteX19" fmla="*/ 38100 w 2813050"/>
                <a:gd name="connsiteY19" fmla="*/ 361950 h 1409700"/>
                <a:gd name="connsiteX20" fmla="*/ 133350 w 2813050"/>
                <a:gd name="connsiteY20" fmla="*/ 25400 h 1409700"/>
                <a:gd name="connsiteX0" fmla="*/ 133350 w 2863850"/>
                <a:gd name="connsiteY0" fmla="*/ 25400 h 1409700"/>
                <a:gd name="connsiteX1" fmla="*/ 1593850 w 2863850"/>
                <a:gd name="connsiteY1" fmla="*/ 76200 h 1409700"/>
                <a:gd name="connsiteX2" fmla="*/ 1593850 w 2863850"/>
                <a:gd name="connsiteY2" fmla="*/ 76200 h 1409700"/>
                <a:gd name="connsiteX3" fmla="*/ 1479550 w 2863850"/>
                <a:gd name="connsiteY3" fmla="*/ 266700 h 1409700"/>
                <a:gd name="connsiteX4" fmla="*/ 679450 w 2863850"/>
                <a:gd name="connsiteY4" fmla="*/ 266700 h 1409700"/>
                <a:gd name="connsiteX5" fmla="*/ 679450 w 2863850"/>
                <a:gd name="connsiteY5" fmla="*/ 457200 h 1409700"/>
                <a:gd name="connsiteX6" fmla="*/ 2355850 w 2863850"/>
                <a:gd name="connsiteY6" fmla="*/ 419100 h 1409700"/>
                <a:gd name="connsiteX7" fmla="*/ 2203450 w 2863850"/>
                <a:gd name="connsiteY7" fmla="*/ 38100 h 1409700"/>
                <a:gd name="connsiteX8" fmla="*/ 2736850 w 2863850"/>
                <a:gd name="connsiteY8" fmla="*/ 0 h 1409700"/>
                <a:gd name="connsiteX9" fmla="*/ 2813050 w 2863850"/>
                <a:gd name="connsiteY9" fmla="*/ 342900 h 1409700"/>
                <a:gd name="connsiteX10" fmla="*/ 2863850 w 2863850"/>
                <a:gd name="connsiteY10" fmla="*/ 755650 h 1409700"/>
                <a:gd name="connsiteX11" fmla="*/ 2736850 w 2863850"/>
                <a:gd name="connsiteY11" fmla="*/ 952500 h 1409700"/>
                <a:gd name="connsiteX12" fmla="*/ 831850 w 2863850"/>
                <a:gd name="connsiteY12" fmla="*/ 952500 h 1409700"/>
                <a:gd name="connsiteX13" fmla="*/ 831850 w 2863850"/>
                <a:gd name="connsiteY13" fmla="*/ 1181100 h 1409700"/>
                <a:gd name="connsiteX14" fmla="*/ 1936750 w 2863850"/>
                <a:gd name="connsiteY14" fmla="*/ 1181100 h 1409700"/>
                <a:gd name="connsiteX15" fmla="*/ 1898650 w 2863850"/>
                <a:gd name="connsiteY15" fmla="*/ 1409700 h 1409700"/>
                <a:gd name="connsiteX16" fmla="*/ 298450 w 2863850"/>
                <a:gd name="connsiteY16" fmla="*/ 1333500 h 1409700"/>
                <a:gd name="connsiteX17" fmla="*/ 44450 w 2863850"/>
                <a:gd name="connsiteY17" fmla="*/ 952500 h 1409700"/>
                <a:gd name="connsiteX18" fmla="*/ 0 w 2863850"/>
                <a:gd name="connsiteY18" fmla="*/ 666750 h 1409700"/>
                <a:gd name="connsiteX19" fmla="*/ 38100 w 2863850"/>
                <a:gd name="connsiteY19" fmla="*/ 361950 h 1409700"/>
                <a:gd name="connsiteX20" fmla="*/ 133350 w 2863850"/>
                <a:gd name="connsiteY20" fmla="*/ 25400 h 1409700"/>
                <a:gd name="connsiteX0" fmla="*/ 133350 w 2863850"/>
                <a:gd name="connsiteY0" fmla="*/ 25400 h 1409700"/>
                <a:gd name="connsiteX1" fmla="*/ 1593850 w 2863850"/>
                <a:gd name="connsiteY1" fmla="*/ 76200 h 1409700"/>
                <a:gd name="connsiteX2" fmla="*/ 1593850 w 2863850"/>
                <a:gd name="connsiteY2" fmla="*/ 76200 h 1409700"/>
                <a:gd name="connsiteX3" fmla="*/ 1479550 w 2863850"/>
                <a:gd name="connsiteY3" fmla="*/ 266700 h 1409700"/>
                <a:gd name="connsiteX4" fmla="*/ 679450 w 2863850"/>
                <a:gd name="connsiteY4" fmla="*/ 266700 h 1409700"/>
                <a:gd name="connsiteX5" fmla="*/ 679450 w 2863850"/>
                <a:gd name="connsiteY5" fmla="*/ 457200 h 1409700"/>
                <a:gd name="connsiteX6" fmla="*/ 2355850 w 2863850"/>
                <a:gd name="connsiteY6" fmla="*/ 419100 h 1409700"/>
                <a:gd name="connsiteX7" fmla="*/ 2203450 w 2863850"/>
                <a:gd name="connsiteY7" fmla="*/ 38100 h 1409700"/>
                <a:gd name="connsiteX8" fmla="*/ 2736850 w 2863850"/>
                <a:gd name="connsiteY8" fmla="*/ 0 h 1409700"/>
                <a:gd name="connsiteX9" fmla="*/ 2813050 w 2863850"/>
                <a:gd name="connsiteY9" fmla="*/ 342900 h 1409700"/>
                <a:gd name="connsiteX10" fmla="*/ 2863850 w 2863850"/>
                <a:gd name="connsiteY10" fmla="*/ 755650 h 1409700"/>
                <a:gd name="connsiteX11" fmla="*/ 2736850 w 2863850"/>
                <a:gd name="connsiteY11" fmla="*/ 952500 h 1409700"/>
                <a:gd name="connsiteX12" fmla="*/ 831850 w 2863850"/>
                <a:gd name="connsiteY12" fmla="*/ 952500 h 1409700"/>
                <a:gd name="connsiteX13" fmla="*/ 831850 w 2863850"/>
                <a:gd name="connsiteY13" fmla="*/ 1181100 h 1409700"/>
                <a:gd name="connsiteX14" fmla="*/ 1936750 w 2863850"/>
                <a:gd name="connsiteY14" fmla="*/ 1181100 h 1409700"/>
                <a:gd name="connsiteX15" fmla="*/ 1898650 w 2863850"/>
                <a:gd name="connsiteY15" fmla="*/ 1409700 h 1409700"/>
                <a:gd name="connsiteX16" fmla="*/ 298450 w 2863850"/>
                <a:gd name="connsiteY16" fmla="*/ 1333500 h 1409700"/>
                <a:gd name="connsiteX17" fmla="*/ 44450 w 2863850"/>
                <a:gd name="connsiteY17" fmla="*/ 952500 h 1409700"/>
                <a:gd name="connsiteX18" fmla="*/ 0 w 2863850"/>
                <a:gd name="connsiteY18" fmla="*/ 666750 h 1409700"/>
                <a:gd name="connsiteX19" fmla="*/ 38100 w 2863850"/>
                <a:gd name="connsiteY19" fmla="*/ 361950 h 1409700"/>
                <a:gd name="connsiteX20" fmla="*/ 133350 w 2863850"/>
                <a:gd name="connsiteY20" fmla="*/ 25400 h 1409700"/>
                <a:gd name="connsiteX0" fmla="*/ 133350 w 2863850"/>
                <a:gd name="connsiteY0" fmla="*/ 25400 h 1409700"/>
                <a:gd name="connsiteX1" fmla="*/ 1593850 w 2863850"/>
                <a:gd name="connsiteY1" fmla="*/ 76200 h 1409700"/>
                <a:gd name="connsiteX2" fmla="*/ 1593850 w 2863850"/>
                <a:gd name="connsiteY2" fmla="*/ 76200 h 1409700"/>
                <a:gd name="connsiteX3" fmla="*/ 1479550 w 2863850"/>
                <a:gd name="connsiteY3" fmla="*/ 266700 h 1409700"/>
                <a:gd name="connsiteX4" fmla="*/ 679450 w 2863850"/>
                <a:gd name="connsiteY4" fmla="*/ 266700 h 1409700"/>
                <a:gd name="connsiteX5" fmla="*/ 679450 w 2863850"/>
                <a:gd name="connsiteY5" fmla="*/ 457200 h 1409700"/>
                <a:gd name="connsiteX6" fmla="*/ 2355850 w 2863850"/>
                <a:gd name="connsiteY6" fmla="*/ 419100 h 1409700"/>
                <a:gd name="connsiteX7" fmla="*/ 2203450 w 2863850"/>
                <a:gd name="connsiteY7" fmla="*/ 38100 h 1409700"/>
                <a:gd name="connsiteX8" fmla="*/ 2736850 w 2863850"/>
                <a:gd name="connsiteY8" fmla="*/ 0 h 1409700"/>
                <a:gd name="connsiteX9" fmla="*/ 2813050 w 2863850"/>
                <a:gd name="connsiteY9" fmla="*/ 342900 h 1409700"/>
                <a:gd name="connsiteX10" fmla="*/ 2863850 w 2863850"/>
                <a:gd name="connsiteY10" fmla="*/ 755650 h 1409700"/>
                <a:gd name="connsiteX11" fmla="*/ 2736850 w 2863850"/>
                <a:gd name="connsiteY11" fmla="*/ 952500 h 1409700"/>
                <a:gd name="connsiteX12" fmla="*/ 831850 w 2863850"/>
                <a:gd name="connsiteY12" fmla="*/ 952500 h 1409700"/>
                <a:gd name="connsiteX13" fmla="*/ 831850 w 2863850"/>
                <a:gd name="connsiteY13" fmla="*/ 1181100 h 1409700"/>
                <a:gd name="connsiteX14" fmla="*/ 1936750 w 2863850"/>
                <a:gd name="connsiteY14" fmla="*/ 1181100 h 1409700"/>
                <a:gd name="connsiteX15" fmla="*/ 1898650 w 2863850"/>
                <a:gd name="connsiteY15" fmla="*/ 1409700 h 1409700"/>
                <a:gd name="connsiteX16" fmla="*/ 298450 w 2863850"/>
                <a:gd name="connsiteY16" fmla="*/ 1333500 h 1409700"/>
                <a:gd name="connsiteX17" fmla="*/ 44450 w 2863850"/>
                <a:gd name="connsiteY17" fmla="*/ 952500 h 1409700"/>
                <a:gd name="connsiteX18" fmla="*/ 0 w 2863850"/>
                <a:gd name="connsiteY18" fmla="*/ 666750 h 1409700"/>
                <a:gd name="connsiteX19" fmla="*/ 38100 w 2863850"/>
                <a:gd name="connsiteY19" fmla="*/ 361950 h 1409700"/>
                <a:gd name="connsiteX20" fmla="*/ 133350 w 2863850"/>
                <a:gd name="connsiteY20" fmla="*/ 25400 h 1409700"/>
                <a:gd name="connsiteX0" fmla="*/ 133350 w 2863850"/>
                <a:gd name="connsiteY0" fmla="*/ 25400 h 1409700"/>
                <a:gd name="connsiteX1" fmla="*/ 1593850 w 2863850"/>
                <a:gd name="connsiteY1" fmla="*/ 76200 h 1409700"/>
                <a:gd name="connsiteX2" fmla="*/ 1593850 w 2863850"/>
                <a:gd name="connsiteY2" fmla="*/ 76200 h 1409700"/>
                <a:gd name="connsiteX3" fmla="*/ 1479550 w 2863850"/>
                <a:gd name="connsiteY3" fmla="*/ 266700 h 1409700"/>
                <a:gd name="connsiteX4" fmla="*/ 679450 w 2863850"/>
                <a:gd name="connsiteY4" fmla="*/ 266700 h 1409700"/>
                <a:gd name="connsiteX5" fmla="*/ 679450 w 2863850"/>
                <a:gd name="connsiteY5" fmla="*/ 457200 h 1409700"/>
                <a:gd name="connsiteX6" fmla="*/ 2355850 w 2863850"/>
                <a:gd name="connsiteY6" fmla="*/ 419100 h 1409700"/>
                <a:gd name="connsiteX7" fmla="*/ 2203450 w 2863850"/>
                <a:gd name="connsiteY7" fmla="*/ 38100 h 1409700"/>
                <a:gd name="connsiteX8" fmla="*/ 2736850 w 2863850"/>
                <a:gd name="connsiteY8" fmla="*/ 0 h 1409700"/>
                <a:gd name="connsiteX9" fmla="*/ 2813050 w 2863850"/>
                <a:gd name="connsiteY9" fmla="*/ 342900 h 1409700"/>
                <a:gd name="connsiteX10" fmla="*/ 2863850 w 2863850"/>
                <a:gd name="connsiteY10" fmla="*/ 755650 h 1409700"/>
                <a:gd name="connsiteX11" fmla="*/ 2794000 w 2863850"/>
                <a:gd name="connsiteY11" fmla="*/ 996950 h 1409700"/>
                <a:gd name="connsiteX12" fmla="*/ 831850 w 2863850"/>
                <a:gd name="connsiteY12" fmla="*/ 952500 h 1409700"/>
                <a:gd name="connsiteX13" fmla="*/ 831850 w 2863850"/>
                <a:gd name="connsiteY13" fmla="*/ 1181100 h 1409700"/>
                <a:gd name="connsiteX14" fmla="*/ 1936750 w 2863850"/>
                <a:gd name="connsiteY14" fmla="*/ 1181100 h 1409700"/>
                <a:gd name="connsiteX15" fmla="*/ 1898650 w 2863850"/>
                <a:gd name="connsiteY15" fmla="*/ 1409700 h 1409700"/>
                <a:gd name="connsiteX16" fmla="*/ 298450 w 2863850"/>
                <a:gd name="connsiteY16" fmla="*/ 1333500 h 1409700"/>
                <a:gd name="connsiteX17" fmla="*/ 44450 w 2863850"/>
                <a:gd name="connsiteY17" fmla="*/ 952500 h 1409700"/>
                <a:gd name="connsiteX18" fmla="*/ 0 w 2863850"/>
                <a:gd name="connsiteY18" fmla="*/ 666750 h 1409700"/>
                <a:gd name="connsiteX19" fmla="*/ 38100 w 2863850"/>
                <a:gd name="connsiteY19" fmla="*/ 361950 h 1409700"/>
                <a:gd name="connsiteX20" fmla="*/ 133350 w 2863850"/>
                <a:gd name="connsiteY20" fmla="*/ 25400 h 1409700"/>
                <a:gd name="connsiteX0" fmla="*/ 133350 w 2863850"/>
                <a:gd name="connsiteY0" fmla="*/ 25400 h 1409700"/>
                <a:gd name="connsiteX1" fmla="*/ 1593850 w 2863850"/>
                <a:gd name="connsiteY1" fmla="*/ 76200 h 1409700"/>
                <a:gd name="connsiteX2" fmla="*/ 1593850 w 2863850"/>
                <a:gd name="connsiteY2" fmla="*/ 76200 h 1409700"/>
                <a:gd name="connsiteX3" fmla="*/ 1479550 w 2863850"/>
                <a:gd name="connsiteY3" fmla="*/ 266700 h 1409700"/>
                <a:gd name="connsiteX4" fmla="*/ 679450 w 2863850"/>
                <a:gd name="connsiteY4" fmla="*/ 266700 h 1409700"/>
                <a:gd name="connsiteX5" fmla="*/ 679450 w 2863850"/>
                <a:gd name="connsiteY5" fmla="*/ 457200 h 1409700"/>
                <a:gd name="connsiteX6" fmla="*/ 2355850 w 2863850"/>
                <a:gd name="connsiteY6" fmla="*/ 419100 h 1409700"/>
                <a:gd name="connsiteX7" fmla="*/ 2203450 w 2863850"/>
                <a:gd name="connsiteY7" fmla="*/ 38100 h 1409700"/>
                <a:gd name="connsiteX8" fmla="*/ 2736850 w 2863850"/>
                <a:gd name="connsiteY8" fmla="*/ 0 h 1409700"/>
                <a:gd name="connsiteX9" fmla="*/ 2838450 w 2863850"/>
                <a:gd name="connsiteY9" fmla="*/ 336550 h 1409700"/>
                <a:gd name="connsiteX10" fmla="*/ 2863850 w 2863850"/>
                <a:gd name="connsiteY10" fmla="*/ 755650 h 1409700"/>
                <a:gd name="connsiteX11" fmla="*/ 2794000 w 2863850"/>
                <a:gd name="connsiteY11" fmla="*/ 996950 h 1409700"/>
                <a:gd name="connsiteX12" fmla="*/ 831850 w 2863850"/>
                <a:gd name="connsiteY12" fmla="*/ 952500 h 1409700"/>
                <a:gd name="connsiteX13" fmla="*/ 831850 w 2863850"/>
                <a:gd name="connsiteY13" fmla="*/ 1181100 h 1409700"/>
                <a:gd name="connsiteX14" fmla="*/ 1936750 w 2863850"/>
                <a:gd name="connsiteY14" fmla="*/ 1181100 h 1409700"/>
                <a:gd name="connsiteX15" fmla="*/ 1898650 w 2863850"/>
                <a:gd name="connsiteY15" fmla="*/ 1409700 h 1409700"/>
                <a:gd name="connsiteX16" fmla="*/ 298450 w 2863850"/>
                <a:gd name="connsiteY16" fmla="*/ 1333500 h 1409700"/>
                <a:gd name="connsiteX17" fmla="*/ 44450 w 2863850"/>
                <a:gd name="connsiteY17" fmla="*/ 952500 h 1409700"/>
                <a:gd name="connsiteX18" fmla="*/ 0 w 2863850"/>
                <a:gd name="connsiteY18" fmla="*/ 666750 h 1409700"/>
                <a:gd name="connsiteX19" fmla="*/ 38100 w 2863850"/>
                <a:gd name="connsiteY19" fmla="*/ 361950 h 1409700"/>
                <a:gd name="connsiteX20" fmla="*/ 133350 w 2863850"/>
                <a:gd name="connsiteY20" fmla="*/ 25400 h 1409700"/>
                <a:gd name="connsiteX0" fmla="*/ 133350 w 2863850"/>
                <a:gd name="connsiteY0" fmla="*/ 25400 h 1409700"/>
                <a:gd name="connsiteX1" fmla="*/ 1593850 w 2863850"/>
                <a:gd name="connsiteY1" fmla="*/ 76200 h 1409700"/>
                <a:gd name="connsiteX2" fmla="*/ 1593850 w 2863850"/>
                <a:gd name="connsiteY2" fmla="*/ 76200 h 1409700"/>
                <a:gd name="connsiteX3" fmla="*/ 1479550 w 2863850"/>
                <a:gd name="connsiteY3" fmla="*/ 266700 h 1409700"/>
                <a:gd name="connsiteX4" fmla="*/ 679450 w 2863850"/>
                <a:gd name="connsiteY4" fmla="*/ 266700 h 1409700"/>
                <a:gd name="connsiteX5" fmla="*/ 679450 w 2863850"/>
                <a:gd name="connsiteY5" fmla="*/ 457200 h 1409700"/>
                <a:gd name="connsiteX6" fmla="*/ 2355850 w 2863850"/>
                <a:gd name="connsiteY6" fmla="*/ 419100 h 1409700"/>
                <a:gd name="connsiteX7" fmla="*/ 2203450 w 2863850"/>
                <a:gd name="connsiteY7" fmla="*/ 38100 h 1409700"/>
                <a:gd name="connsiteX8" fmla="*/ 2736850 w 2863850"/>
                <a:gd name="connsiteY8" fmla="*/ 0 h 1409700"/>
                <a:gd name="connsiteX9" fmla="*/ 2838450 w 2863850"/>
                <a:gd name="connsiteY9" fmla="*/ 336550 h 1409700"/>
                <a:gd name="connsiteX10" fmla="*/ 2863850 w 2863850"/>
                <a:gd name="connsiteY10" fmla="*/ 755650 h 1409700"/>
                <a:gd name="connsiteX11" fmla="*/ 2794000 w 2863850"/>
                <a:gd name="connsiteY11" fmla="*/ 996950 h 1409700"/>
                <a:gd name="connsiteX12" fmla="*/ 831850 w 2863850"/>
                <a:gd name="connsiteY12" fmla="*/ 952500 h 1409700"/>
                <a:gd name="connsiteX13" fmla="*/ 831850 w 2863850"/>
                <a:gd name="connsiteY13" fmla="*/ 1181100 h 1409700"/>
                <a:gd name="connsiteX14" fmla="*/ 1936750 w 2863850"/>
                <a:gd name="connsiteY14" fmla="*/ 1181100 h 1409700"/>
                <a:gd name="connsiteX15" fmla="*/ 1898650 w 2863850"/>
                <a:gd name="connsiteY15" fmla="*/ 1409700 h 1409700"/>
                <a:gd name="connsiteX16" fmla="*/ 298450 w 2863850"/>
                <a:gd name="connsiteY16" fmla="*/ 1333500 h 1409700"/>
                <a:gd name="connsiteX17" fmla="*/ 44450 w 2863850"/>
                <a:gd name="connsiteY17" fmla="*/ 952500 h 1409700"/>
                <a:gd name="connsiteX18" fmla="*/ 0 w 2863850"/>
                <a:gd name="connsiteY18" fmla="*/ 666750 h 1409700"/>
                <a:gd name="connsiteX19" fmla="*/ 25400 w 2863850"/>
                <a:gd name="connsiteY19" fmla="*/ 406400 h 1409700"/>
                <a:gd name="connsiteX20" fmla="*/ 133350 w 2863850"/>
                <a:gd name="connsiteY20" fmla="*/ 25400 h 1409700"/>
                <a:gd name="connsiteX0" fmla="*/ 133350 w 2863850"/>
                <a:gd name="connsiteY0" fmla="*/ 25400 h 1409700"/>
                <a:gd name="connsiteX1" fmla="*/ 1593850 w 2863850"/>
                <a:gd name="connsiteY1" fmla="*/ 76200 h 1409700"/>
                <a:gd name="connsiteX2" fmla="*/ 1593850 w 2863850"/>
                <a:gd name="connsiteY2" fmla="*/ 76200 h 1409700"/>
                <a:gd name="connsiteX3" fmla="*/ 1479550 w 2863850"/>
                <a:gd name="connsiteY3" fmla="*/ 266700 h 1409700"/>
                <a:gd name="connsiteX4" fmla="*/ 679450 w 2863850"/>
                <a:gd name="connsiteY4" fmla="*/ 266700 h 1409700"/>
                <a:gd name="connsiteX5" fmla="*/ 679450 w 2863850"/>
                <a:gd name="connsiteY5" fmla="*/ 457200 h 1409700"/>
                <a:gd name="connsiteX6" fmla="*/ 2355850 w 2863850"/>
                <a:gd name="connsiteY6" fmla="*/ 419100 h 1409700"/>
                <a:gd name="connsiteX7" fmla="*/ 2203450 w 2863850"/>
                <a:gd name="connsiteY7" fmla="*/ 38100 h 1409700"/>
                <a:gd name="connsiteX8" fmla="*/ 2736850 w 2863850"/>
                <a:gd name="connsiteY8" fmla="*/ 0 h 1409700"/>
                <a:gd name="connsiteX9" fmla="*/ 2838450 w 2863850"/>
                <a:gd name="connsiteY9" fmla="*/ 336550 h 1409700"/>
                <a:gd name="connsiteX10" fmla="*/ 2863850 w 2863850"/>
                <a:gd name="connsiteY10" fmla="*/ 755650 h 1409700"/>
                <a:gd name="connsiteX11" fmla="*/ 2794000 w 2863850"/>
                <a:gd name="connsiteY11" fmla="*/ 996950 h 1409700"/>
                <a:gd name="connsiteX12" fmla="*/ 831850 w 2863850"/>
                <a:gd name="connsiteY12" fmla="*/ 952500 h 1409700"/>
                <a:gd name="connsiteX13" fmla="*/ 831850 w 2863850"/>
                <a:gd name="connsiteY13" fmla="*/ 1181100 h 1409700"/>
                <a:gd name="connsiteX14" fmla="*/ 1936750 w 2863850"/>
                <a:gd name="connsiteY14" fmla="*/ 1181100 h 1409700"/>
                <a:gd name="connsiteX15" fmla="*/ 1898650 w 2863850"/>
                <a:gd name="connsiteY15" fmla="*/ 1409700 h 1409700"/>
                <a:gd name="connsiteX16" fmla="*/ 298450 w 2863850"/>
                <a:gd name="connsiteY16" fmla="*/ 1333500 h 1409700"/>
                <a:gd name="connsiteX17" fmla="*/ 44450 w 2863850"/>
                <a:gd name="connsiteY17" fmla="*/ 952500 h 1409700"/>
                <a:gd name="connsiteX18" fmla="*/ 0 w 2863850"/>
                <a:gd name="connsiteY18" fmla="*/ 666750 h 1409700"/>
                <a:gd name="connsiteX19" fmla="*/ 25400 w 2863850"/>
                <a:gd name="connsiteY19" fmla="*/ 406400 h 1409700"/>
                <a:gd name="connsiteX20" fmla="*/ 133350 w 2863850"/>
                <a:gd name="connsiteY20" fmla="*/ 25400 h 1409700"/>
                <a:gd name="connsiteX0" fmla="*/ 133350 w 2863850"/>
                <a:gd name="connsiteY0" fmla="*/ 25400 h 1409700"/>
                <a:gd name="connsiteX1" fmla="*/ 1593850 w 2863850"/>
                <a:gd name="connsiteY1" fmla="*/ 76200 h 1409700"/>
                <a:gd name="connsiteX2" fmla="*/ 1593850 w 2863850"/>
                <a:gd name="connsiteY2" fmla="*/ 76200 h 1409700"/>
                <a:gd name="connsiteX3" fmla="*/ 1479550 w 2863850"/>
                <a:gd name="connsiteY3" fmla="*/ 266700 h 1409700"/>
                <a:gd name="connsiteX4" fmla="*/ 679450 w 2863850"/>
                <a:gd name="connsiteY4" fmla="*/ 266700 h 1409700"/>
                <a:gd name="connsiteX5" fmla="*/ 679450 w 2863850"/>
                <a:gd name="connsiteY5" fmla="*/ 457200 h 1409700"/>
                <a:gd name="connsiteX6" fmla="*/ 2355850 w 2863850"/>
                <a:gd name="connsiteY6" fmla="*/ 419100 h 1409700"/>
                <a:gd name="connsiteX7" fmla="*/ 2203450 w 2863850"/>
                <a:gd name="connsiteY7" fmla="*/ 38100 h 1409700"/>
                <a:gd name="connsiteX8" fmla="*/ 2736850 w 2863850"/>
                <a:gd name="connsiteY8" fmla="*/ 0 h 1409700"/>
                <a:gd name="connsiteX9" fmla="*/ 2838450 w 2863850"/>
                <a:gd name="connsiteY9" fmla="*/ 336550 h 1409700"/>
                <a:gd name="connsiteX10" fmla="*/ 2863850 w 2863850"/>
                <a:gd name="connsiteY10" fmla="*/ 755650 h 1409700"/>
                <a:gd name="connsiteX11" fmla="*/ 2794000 w 2863850"/>
                <a:gd name="connsiteY11" fmla="*/ 996950 h 1409700"/>
                <a:gd name="connsiteX12" fmla="*/ 831850 w 2863850"/>
                <a:gd name="connsiteY12" fmla="*/ 952500 h 1409700"/>
                <a:gd name="connsiteX13" fmla="*/ 831850 w 2863850"/>
                <a:gd name="connsiteY13" fmla="*/ 1181100 h 1409700"/>
                <a:gd name="connsiteX14" fmla="*/ 1936750 w 2863850"/>
                <a:gd name="connsiteY14" fmla="*/ 1181100 h 1409700"/>
                <a:gd name="connsiteX15" fmla="*/ 1898650 w 2863850"/>
                <a:gd name="connsiteY15" fmla="*/ 1409700 h 1409700"/>
                <a:gd name="connsiteX16" fmla="*/ 298450 w 2863850"/>
                <a:gd name="connsiteY16" fmla="*/ 1333500 h 1409700"/>
                <a:gd name="connsiteX17" fmla="*/ 44450 w 2863850"/>
                <a:gd name="connsiteY17" fmla="*/ 952500 h 1409700"/>
                <a:gd name="connsiteX18" fmla="*/ 0 w 2863850"/>
                <a:gd name="connsiteY18" fmla="*/ 666750 h 1409700"/>
                <a:gd name="connsiteX19" fmla="*/ 6350 w 2863850"/>
                <a:gd name="connsiteY19" fmla="*/ 419100 h 1409700"/>
                <a:gd name="connsiteX20" fmla="*/ 133350 w 2863850"/>
                <a:gd name="connsiteY20" fmla="*/ 25400 h 1409700"/>
                <a:gd name="connsiteX0" fmla="*/ 133350 w 2863850"/>
                <a:gd name="connsiteY0" fmla="*/ 25400 h 1409700"/>
                <a:gd name="connsiteX1" fmla="*/ 1593850 w 2863850"/>
                <a:gd name="connsiteY1" fmla="*/ 76200 h 1409700"/>
                <a:gd name="connsiteX2" fmla="*/ 1593850 w 2863850"/>
                <a:gd name="connsiteY2" fmla="*/ 76200 h 1409700"/>
                <a:gd name="connsiteX3" fmla="*/ 1479550 w 2863850"/>
                <a:gd name="connsiteY3" fmla="*/ 266700 h 1409700"/>
                <a:gd name="connsiteX4" fmla="*/ 679450 w 2863850"/>
                <a:gd name="connsiteY4" fmla="*/ 266700 h 1409700"/>
                <a:gd name="connsiteX5" fmla="*/ 679450 w 2863850"/>
                <a:gd name="connsiteY5" fmla="*/ 457200 h 1409700"/>
                <a:gd name="connsiteX6" fmla="*/ 2355850 w 2863850"/>
                <a:gd name="connsiteY6" fmla="*/ 419100 h 1409700"/>
                <a:gd name="connsiteX7" fmla="*/ 2203450 w 2863850"/>
                <a:gd name="connsiteY7" fmla="*/ 38100 h 1409700"/>
                <a:gd name="connsiteX8" fmla="*/ 2736850 w 2863850"/>
                <a:gd name="connsiteY8" fmla="*/ 0 h 1409700"/>
                <a:gd name="connsiteX9" fmla="*/ 2838450 w 2863850"/>
                <a:gd name="connsiteY9" fmla="*/ 336550 h 1409700"/>
                <a:gd name="connsiteX10" fmla="*/ 2863850 w 2863850"/>
                <a:gd name="connsiteY10" fmla="*/ 755650 h 1409700"/>
                <a:gd name="connsiteX11" fmla="*/ 2794000 w 2863850"/>
                <a:gd name="connsiteY11" fmla="*/ 996950 h 1409700"/>
                <a:gd name="connsiteX12" fmla="*/ 831850 w 2863850"/>
                <a:gd name="connsiteY12" fmla="*/ 952500 h 1409700"/>
                <a:gd name="connsiteX13" fmla="*/ 831850 w 2863850"/>
                <a:gd name="connsiteY13" fmla="*/ 1181100 h 1409700"/>
                <a:gd name="connsiteX14" fmla="*/ 1936750 w 2863850"/>
                <a:gd name="connsiteY14" fmla="*/ 1181100 h 1409700"/>
                <a:gd name="connsiteX15" fmla="*/ 1898650 w 2863850"/>
                <a:gd name="connsiteY15" fmla="*/ 1409700 h 1409700"/>
                <a:gd name="connsiteX16" fmla="*/ 298450 w 2863850"/>
                <a:gd name="connsiteY16" fmla="*/ 1333500 h 1409700"/>
                <a:gd name="connsiteX17" fmla="*/ 44450 w 2863850"/>
                <a:gd name="connsiteY17" fmla="*/ 952500 h 1409700"/>
                <a:gd name="connsiteX18" fmla="*/ 0 w 2863850"/>
                <a:gd name="connsiteY18" fmla="*/ 666750 h 1409700"/>
                <a:gd name="connsiteX19" fmla="*/ 6350 w 2863850"/>
                <a:gd name="connsiteY19" fmla="*/ 419100 h 1409700"/>
                <a:gd name="connsiteX20" fmla="*/ 133350 w 2863850"/>
                <a:gd name="connsiteY20" fmla="*/ 25400 h 1409700"/>
                <a:gd name="connsiteX0" fmla="*/ 133350 w 2863850"/>
                <a:gd name="connsiteY0" fmla="*/ 25400 h 1409700"/>
                <a:gd name="connsiteX1" fmla="*/ 1593850 w 2863850"/>
                <a:gd name="connsiteY1" fmla="*/ 76200 h 1409700"/>
                <a:gd name="connsiteX2" fmla="*/ 1593850 w 2863850"/>
                <a:gd name="connsiteY2" fmla="*/ 76200 h 1409700"/>
                <a:gd name="connsiteX3" fmla="*/ 1479550 w 2863850"/>
                <a:gd name="connsiteY3" fmla="*/ 266700 h 1409700"/>
                <a:gd name="connsiteX4" fmla="*/ 679450 w 2863850"/>
                <a:gd name="connsiteY4" fmla="*/ 266700 h 1409700"/>
                <a:gd name="connsiteX5" fmla="*/ 679450 w 2863850"/>
                <a:gd name="connsiteY5" fmla="*/ 457200 h 1409700"/>
                <a:gd name="connsiteX6" fmla="*/ 2355850 w 2863850"/>
                <a:gd name="connsiteY6" fmla="*/ 419100 h 1409700"/>
                <a:gd name="connsiteX7" fmla="*/ 2203450 w 2863850"/>
                <a:gd name="connsiteY7" fmla="*/ 38100 h 1409700"/>
                <a:gd name="connsiteX8" fmla="*/ 2736850 w 2863850"/>
                <a:gd name="connsiteY8" fmla="*/ 0 h 1409700"/>
                <a:gd name="connsiteX9" fmla="*/ 2838450 w 2863850"/>
                <a:gd name="connsiteY9" fmla="*/ 336550 h 1409700"/>
                <a:gd name="connsiteX10" fmla="*/ 2863850 w 2863850"/>
                <a:gd name="connsiteY10" fmla="*/ 755650 h 1409700"/>
                <a:gd name="connsiteX11" fmla="*/ 2794000 w 2863850"/>
                <a:gd name="connsiteY11" fmla="*/ 996950 h 1409700"/>
                <a:gd name="connsiteX12" fmla="*/ 831850 w 2863850"/>
                <a:gd name="connsiteY12" fmla="*/ 952500 h 1409700"/>
                <a:gd name="connsiteX13" fmla="*/ 831850 w 2863850"/>
                <a:gd name="connsiteY13" fmla="*/ 1181100 h 1409700"/>
                <a:gd name="connsiteX14" fmla="*/ 1936750 w 2863850"/>
                <a:gd name="connsiteY14" fmla="*/ 1181100 h 1409700"/>
                <a:gd name="connsiteX15" fmla="*/ 1898650 w 2863850"/>
                <a:gd name="connsiteY15" fmla="*/ 1409700 h 1409700"/>
                <a:gd name="connsiteX16" fmla="*/ 298450 w 2863850"/>
                <a:gd name="connsiteY16" fmla="*/ 1333500 h 1409700"/>
                <a:gd name="connsiteX17" fmla="*/ 44450 w 2863850"/>
                <a:gd name="connsiteY17" fmla="*/ 952500 h 1409700"/>
                <a:gd name="connsiteX18" fmla="*/ 0 w 2863850"/>
                <a:gd name="connsiteY18" fmla="*/ 666750 h 1409700"/>
                <a:gd name="connsiteX19" fmla="*/ 6350 w 2863850"/>
                <a:gd name="connsiteY19" fmla="*/ 419100 h 1409700"/>
                <a:gd name="connsiteX20" fmla="*/ 133350 w 2863850"/>
                <a:gd name="connsiteY20" fmla="*/ 25400 h 1409700"/>
                <a:gd name="connsiteX0" fmla="*/ 133350 w 2863850"/>
                <a:gd name="connsiteY0" fmla="*/ 25400 h 1409700"/>
                <a:gd name="connsiteX1" fmla="*/ 1593850 w 2863850"/>
                <a:gd name="connsiteY1" fmla="*/ 76200 h 1409700"/>
                <a:gd name="connsiteX2" fmla="*/ 1593850 w 2863850"/>
                <a:gd name="connsiteY2" fmla="*/ 76200 h 1409700"/>
                <a:gd name="connsiteX3" fmla="*/ 1479550 w 2863850"/>
                <a:gd name="connsiteY3" fmla="*/ 266700 h 1409700"/>
                <a:gd name="connsiteX4" fmla="*/ 679450 w 2863850"/>
                <a:gd name="connsiteY4" fmla="*/ 266700 h 1409700"/>
                <a:gd name="connsiteX5" fmla="*/ 679450 w 2863850"/>
                <a:gd name="connsiteY5" fmla="*/ 457200 h 1409700"/>
                <a:gd name="connsiteX6" fmla="*/ 2355850 w 2863850"/>
                <a:gd name="connsiteY6" fmla="*/ 419100 h 1409700"/>
                <a:gd name="connsiteX7" fmla="*/ 2203450 w 2863850"/>
                <a:gd name="connsiteY7" fmla="*/ 38100 h 1409700"/>
                <a:gd name="connsiteX8" fmla="*/ 2736850 w 2863850"/>
                <a:gd name="connsiteY8" fmla="*/ 0 h 1409700"/>
                <a:gd name="connsiteX9" fmla="*/ 2838450 w 2863850"/>
                <a:gd name="connsiteY9" fmla="*/ 336550 h 1409700"/>
                <a:gd name="connsiteX10" fmla="*/ 2863850 w 2863850"/>
                <a:gd name="connsiteY10" fmla="*/ 755650 h 1409700"/>
                <a:gd name="connsiteX11" fmla="*/ 2794000 w 2863850"/>
                <a:gd name="connsiteY11" fmla="*/ 996950 h 1409700"/>
                <a:gd name="connsiteX12" fmla="*/ 831850 w 2863850"/>
                <a:gd name="connsiteY12" fmla="*/ 952500 h 1409700"/>
                <a:gd name="connsiteX13" fmla="*/ 831850 w 2863850"/>
                <a:gd name="connsiteY13" fmla="*/ 1181100 h 1409700"/>
                <a:gd name="connsiteX14" fmla="*/ 1936750 w 2863850"/>
                <a:gd name="connsiteY14" fmla="*/ 1181100 h 1409700"/>
                <a:gd name="connsiteX15" fmla="*/ 1898650 w 2863850"/>
                <a:gd name="connsiteY15" fmla="*/ 1409700 h 1409700"/>
                <a:gd name="connsiteX16" fmla="*/ 298450 w 2863850"/>
                <a:gd name="connsiteY16" fmla="*/ 1333500 h 1409700"/>
                <a:gd name="connsiteX17" fmla="*/ 44450 w 2863850"/>
                <a:gd name="connsiteY17" fmla="*/ 952500 h 1409700"/>
                <a:gd name="connsiteX18" fmla="*/ 0 w 2863850"/>
                <a:gd name="connsiteY18" fmla="*/ 666750 h 1409700"/>
                <a:gd name="connsiteX19" fmla="*/ 6350 w 2863850"/>
                <a:gd name="connsiteY19" fmla="*/ 419100 h 1409700"/>
                <a:gd name="connsiteX20" fmla="*/ 133350 w 2863850"/>
                <a:gd name="connsiteY20" fmla="*/ 25400 h 1409700"/>
                <a:gd name="connsiteX0" fmla="*/ 133350 w 2863850"/>
                <a:gd name="connsiteY0" fmla="*/ 29870 h 1414170"/>
                <a:gd name="connsiteX1" fmla="*/ 1593850 w 2863850"/>
                <a:gd name="connsiteY1" fmla="*/ 80670 h 1414170"/>
                <a:gd name="connsiteX2" fmla="*/ 1593850 w 2863850"/>
                <a:gd name="connsiteY2" fmla="*/ 80670 h 1414170"/>
                <a:gd name="connsiteX3" fmla="*/ 1479550 w 2863850"/>
                <a:gd name="connsiteY3" fmla="*/ 271170 h 1414170"/>
                <a:gd name="connsiteX4" fmla="*/ 679450 w 2863850"/>
                <a:gd name="connsiteY4" fmla="*/ 271170 h 1414170"/>
                <a:gd name="connsiteX5" fmla="*/ 679450 w 2863850"/>
                <a:gd name="connsiteY5" fmla="*/ 461670 h 1414170"/>
                <a:gd name="connsiteX6" fmla="*/ 2355850 w 2863850"/>
                <a:gd name="connsiteY6" fmla="*/ 423570 h 1414170"/>
                <a:gd name="connsiteX7" fmla="*/ 2203450 w 2863850"/>
                <a:gd name="connsiteY7" fmla="*/ 42570 h 1414170"/>
                <a:gd name="connsiteX8" fmla="*/ 2736850 w 2863850"/>
                <a:gd name="connsiteY8" fmla="*/ 4470 h 1414170"/>
                <a:gd name="connsiteX9" fmla="*/ 2838450 w 2863850"/>
                <a:gd name="connsiteY9" fmla="*/ 341020 h 1414170"/>
                <a:gd name="connsiteX10" fmla="*/ 2863850 w 2863850"/>
                <a:gd name="connsiteY10" fmla="*/ 760120 h 1414170"/>
                <a:gd name="connsiteX11" fmla="*/ 2794000 w 2863850"/>
                <a:gd name="connsiteY11" fmla="*/ 1001420 h 1414170"/>
                <a:gd name="connsiteX12" fmla="*/ 831850 w 2863850"/>
                <a:gd name="connsiteY12" fmla="*/ 956970 h 1414170"/>
                <a:gd name="connsiteX13" fmla="*/ 831850 w 2863850"/>
                <a:gd name="connsiteY13" fmla="*/ 1185570 h 1414170"/>
                <a:gd name="connsiteX14" fmla="*/ 1936750 w 2863850"/>
                <a:gd name="connsiteY14" fmla="*/ 1185570 h 1414170"/>
                <a:gd name="connsiteX15" fmla="*/ 1898650 w 2863850"/>
                <a:gd name="connsiteY15" fmla="*/ 1414170 h 1414170"/>
                <a:gd name="connsiteX16" fmla="*/ 298450 w 2863850"/>
                <a:gd name="connsiteY16" fmla="*/ 1337970 h 1414170"/>
                <a:gd name="connsiteX17" fmla="*/ 44450 w 2863850"/>
                <a:gd name="connsiteY17" fmla="*/ 956970 h 1414170"/>
                <a:gd name="connsiteX18" fmla="*/ 0 w 2863850"/>
                <a:gd name="connsiteY18" fmla="*/ 671220 h 1414170"/>
                <a:gd name="connsiteX19" fmla="*/ 6350 w 2863850"/>
                <a:gd name="connsiteY19" fmla="*/ 423570 h 1414170"/>
                <a:gd name="connsiteX20" fmla="*/ 133350 w 2863850"/>
                <a:gd name="connsiteY20" fmla="*/ 29870 h 1414170"/>
                <a:gd name="connsiteX0" fmla="*/ 133350 w 2863850"/>
                <a:gd name="connsiteY0" fmla="*/ 29870 h 1414170"/>
                <a:gd name="connsiteX1" fmla="*/ 1593850 w 2863850"/>
                <a:gd name="connsiteY1" fmla="*/ 80670 h 1414170"/>
                <a:gd name="connsiteX2" fmla="*/ 1593850 w 2863850"/>
                <a:gd name="connsiteY2" fmla="*/ 80670 h 1414170"/>
                <a:gd name="connsiteX3" fmla="*/ 1479550 w 2863850"/>
                <a:gd name="connsiteY3" fmla="*/ 271170 h 1414170"/>
                <a:gd name="connsiteX4" fmla="*/ 679450 w 2863850"/>
                <a:gd name="connsiteY4" fmla="*/ 271170 h 1414170"/>
                <a:gd name="connsiteX5" fmla="*/ 679450 w 2863850"/>
                <a:gd name="connsiteY5" fmla="*/ 461670 h 1414170"/>
                <a:gd name="connsiteX6" fmla="*/ 2355850 w 2863850"/>
                <a:gd name="connsiteY6" fmla="*/ 423570 h 1414170"/>
                <a:gd name="connsiteX7" fmla="*/ 2203450 w 2863850"/>
                <a:gd name="connsiteY7" fmla="*/ 42570 h 1414170"/>
                <a:gd name="connsiteX8" fmla="*/ 2736850 w 2863850"/>
                <a:gd name="connsiteY8" fmla="*/ 4470 h 1414170"/>
                <a:gd name="connsiteX9" fmla="*/ 2838450 w 2863850"/>
                <a:gd name="connsiteY9" fmla="*/ 341020 h 1414170"/>
                <a:gd name="connsiteX10" fmla="*/ 2863850 w 2863850"/>
                <a:gd name="connsiteY10" fmla="*/ 760120 h 1414170"/>
                <a:gd name="connsiteX11" fmla="*/ 2794000 w 2863850"/>
                <a:gd name="connsiteY11" fmla="*/ 1001420 h 1414170"/>
                <a:gd name="connsiteX12" fmla="*/ 831850 w 2863850"/>
                <a:gd name="connsiteY12" fmla="*/ 956970 h 1414170"/>
                <a:gd name="connsiteX13" fmla="*/ 831850 w 2863850"/>
                <a:gd name="connsiteY13" fmla="*/ 1185570 h 1414170"/>
                <a:gd name="connsiteX14" fmla="*/ 1936750 w 2863850"/>
                <a:gd name="connsiteY14" fmla="*/ 1185570 h 1414170"/>
                <a:gd name="connsiteX15" fmla="*/ 1898650 w 2863850"/>
                <a:gd name="connsiteY15" fmla="*/ 1414170 h 1414170"/>
                <a:gd name="connsiteX16" fmla="*/ 298450 w 2863850"/>
                <a:gd name="connsiteY16" fmla="*/ 1337970 h 1414170"/>
                <a:gd name="connsiteX17" fmla="*/ 44450 w 2863850"/>
                <a:gd name="connsiteY17" fmla="*/ 956970 h 1414170"/>
                <a:gd name="connsiteX18" fmla="*/ 0 w 2863850"/>
                <a:gd name="connsiteY18" fmla="*/ 671220 h 1414170"/>
                <a:gd name="connsiteX19" fmla="*/ 6350 w 2863850"/>
                <a:gd name="connsiteY19" fmla="*/ 423570 h 1414170"/>
                <a:gd name="connsiteX20" fmla="*/ 133350 w 2863850"/>
                <a:gd name="connsiteY20" fmla="*/ 29870 h 1414170"/>
                <a:gd name="connsiteX0" fmla="*/ 133350 w 2863850"/>
                <a:gd name="connsiteY0" fmla="*/ 25400 h 1409700"/>
                <a:gd name="connsiteX1" fmla="*/ 1593850 w 2863850"/>
                <a:gd name="connsiteY1" fmla="*/ 76200 h 1409700"/>
                <a:gd name="connsiteX2" fmla="*/ 1765300 w 2863850"/>
                <a:gd name="connsiteY2" fmla="*/ 222250 h 1409700"/>
                <a:gd name="connsiteX3" fmla="*/ 1479550 w 2863850"/>
                <a:gd name="connsiteY3" fmla="*/ 266700 h 1409700"/>
                <a:gd name="connsiteX4" fmla="*/ 679450 w 2863850"/>
                <a:gd name="connsiteY4" fmla="*/ 266700 h 1409700"/>
                <a:gd name="connsiteX5" fmla="*/ 679450 w 2863850"/>
                <a:gd name="connsiteY5" fmla="*/ 457200 h 1409700"/>
                <a:gd name="connsiteX6" fmla="*/ 2355850 w 2863850"/>
                <a:gd name="connsiteY6" fmla="*/ 419100 h 1409700"/>
                <a:gd name="connsiteX7" fmla="*/ 2203450 w 2863850"/>
                <a:gd name="connsiteY7" fmla="*/ 38100 h 1409700"/>
                <a:gd name="connsiteX8" fmla="*/ 2736850 w 2863850"/>
                <a:gd name="connsiteY8" fmla="*/ 0 h 1409700"/>
                <a:gd name="connsiteX9" fmla="*/ 2838450 w 2863850"/>
                <a:gd name="connsiteY9" fmla="*/ 336550 h 1409700"/>
                <a:gd name="connsiteX10" fmla="*/ 2863850 w 2863850"/>
                <a:gd name="connsiteY10" fmla="*/ 755650 h 1409700"/>
                <a:gd name="connsiteX11" fmla="*/ 2794000 w 2863850"/>
                <a:gd name="connsiteY11" fmla="*/ 996950 h 1409700"/>
                <a:gd name="connsiteX12" fmla="*/ 831850 w 2863850"/>
                <a:gd name="connsiteY12" fmla="*/ 952500 h 1409700"/>
                <a:gd name="connsiteX13" fmla="*/ 831850 w 2863850"/>
                <a:gd name="connsiteY13" fmla="*/ 1181100 h 1409700"/>
                <a:gd name="connsiteX14" fmla="*/ 1936750 w 2863850"/>
                <a:gd name="connsiteY14" fmla="*/ 1181100 h 1409700"/>
                <a:gd name="connsiteX15" fmla="*/ 1898650 w 2863850"/>
                <a:gd name="connsiteY15" fmla="*/ 1409700 h 1409700"/>
                <a:gd name="connsiteX16" fmla="*/ 298450 w 2863850"/>
                <a:gd name="connsiteY16" fmla="*/ 1333500 h 1409700"/>
                <a:gd name="connsiteX17" fmla="*/ 44450 w 2863850"/>
                <a:gd name="connsiteY17" fmla="*/ 952500 h 1409700"/>
                <a:gd name="connsiteX18" fmla="*/ 0 w 2863850"/>
                <a:gd name="connsiteY18" fmla="*/ 666750 h 1409700"/>
                <a:gd name="connsiteX19" fmla="*/ 6350 w 2863850"/>
                <a:gd name="connsiteY19" fmla="*/ 419100 h 1409700"/>
                <a:gd name="connsiteX20" fmla="*/ 133350 w 2863850"/>
                <a:gd name="connsiteY20" fmla="*/ 25400 h 1409700"/>
                <a:gd name="connsiteX0" fmla="*/ 133350 w 2863850"/>
                <a:gd name="connsiteY0" fmla="*/ 25400 h 1409700"/>
                <a:gd name="connsiteX1" fmla="*/ 1593850 w 2863850"/>
                <a:gd name="connsiteY1" fmla="*/ 76200 h 1409700"/>
                <a:gd name="connsiteX2" fmla="*/ 1765300 w 2863850"/>
                <a:gd name="connsiteY2" fmla="*/ 222250 h 1409700"/>
                <a:gd name="connsiteX3" fmla="*/ 1479550 w 2863850"/>
                <a:gd name="connsiteY3" fmla="*/ 266700 h 1409700"/>
                <a:gd name="connsiteX4" fmla="*/ 679450 w 2863850"/>
                <a:gd name="connsiteY4" fmla="*/ 266700 h 1409700"/>
                <a:gd name="connsiteX5" fmla="*/ 679450 w 2863850"/>
                <a:gd name="connsiteY5" fmla="*/ 457200 h 1409700"/>
                <a:gd name="connsiteX6" fmla="*/ 2355850 w 2863850"/>
                <a:gd name="connsiteY6" fmla="*/ 419100 h 1409700"/>
                <a:gd name="connsiteX7" fmla="*/ 2203450 w 2863850"/>
                <a:gd name="connsiteY7" fmla="*/ 38100 h 1409700"/>
                <a:gd name="connsiteX8" fmla="*/ 2736850 w 2863850"/>
                <a:gd name="connsiteY8" fmla="*/ 0 h 1409700"/>
                <a:gd name="connsiteX9" fmla="*/ 2838450 w 2863850"/>
                <a:gd name="connsiteY9" fmla="*/ 336550 h 1409700"/>
                <a:gd name="connsiteX10" fmla="*/ 2863850 w 2863850"/>
                <a:gd name="connsiteY10" fmla="*/ 755650 h 1409700"/>
                <a:gd name="connsiteX11" fmla="*/ 2794000 w 2863850"/>
                <a:gd name="connsiteY11" fmla="*/ 996950 h 1409700"/>
                <a:gd name="connsiteX12" fmla="*/ 831850 w 2863850"/>
                <a:gd name="connsiteY12" fmla="*/ 952500 h 1409700"/>
                <a:gd name="connsiteX13" fmla="*/ 831850 w 2863850"/>
                <a:gd name="connsiteY13" fmla="*/ 1181100 h 1409700"/>
                <a:gd name="connsiteX14" fmla="*/ 1936750 w 2863850"/>
                <a:gd name="connsiteY14" fmla="*/ 1181100 h 1409700"/>
                <a:gd name="connsiteX15" fmla="*/ 1898650 w 2863850"/>
                <a:gd name="connsiteY15" fmla="*/ 1409700 h 1409700"/>
                <a:gd name="connsiteX16" fmla="*/ 298450 w 2863850"/>
                <a:gd name="connsiteY16" fmla="*/ 1333500 h 1409700"/>
                <a:gd name="connsiteX17" fmla="*/ 44450 w 2863850"/>
                <a:gd name="connsiteY17" fmla="*/ 952500 h 1409700"/>
                <a:gd name="connsiteX18" fmla="*/ 0 w 2863850"/>
                <a:gd name="connsiteY18" fmla="*/ 666750 h 1409700"/>
                <a:gd name="connsiteX19" fmla="*/ 6350 w 2863850"/>
                <a:gd name="connsiteY19" fmla="*/ 419100 h 1409700"/>
                <a:gd name="connsiteX20" fmla="*/ 133350 w 2863850"/>
                <a:gd name="connsiteY20" fmla="*/ 25400 h 1409700"/>
                <a:gd name="connsiteX0" fmla="*/ 133350 w 2863850"/>
                <a:gd name="connsiteY0" fmla="*/ 25400 h 1409700"/>
                <a:gd name="connsiteX1" fmla="*/ 1593850 w 2863850"/>
                <a:gd name="connsiteY1" fmla="*/ 76200 h 1409700"/>
                <a:gd name="connsiteX2" fmla="*/ 1765300 w 2863850"/>
                <a:gd name="connsiteY2" fmla="*/ 222250 h 1409700"/>
                <a:gd name="connsiteX3" fmla="*/ 1479550 w 2863850"/>
                <a:gd name="connsiteY3" fmla="*/ 266700 h 1409700"/>
                <a:gd name="connsiteX4" fmla="*/ 679450 w 2863850"/>
                <a:gd name="connsiteY4" fmla="*/ 266700 h 1409700"/>
                <a:gd name="connsiteX5" fmla="*/ 679450 w 2863850"/>
                <a:gd name="connsiteY5" fmla="*/ 457200 h 1409700"/>
                <a:gd name="connsiteX6" fmla="*/ 2355850 w 2863850"/>
                <a:gd name="connsiteY6" fmla="*/ 419100 h 1409700"/>
                <a:gd name="connsiteX7" fmla="*/ 2203450 w 2863850"/>
                <a:gd name="connsiteY7" fmla="*/ 38100 h 1409700"/>
                <a:gd name="connsiteX8" fmla="*/ 2736850 w 2863850"/>
                <a:gd name="connsiteY8" fmla="*/ 0 h 1409700"/>
                <a:gd name="connsiteX9" fmla="*/ 2838450 w 2863850"/>
                <a:gd name="connsiteY9" fmla="*/ 336550 h 1409700"/>
                <a:gd name="connsiteX10" fmla="*/ 2863850 w 2863850"/>
                <a:gd name="connsiteY10" fmla="*/ 755650 h 1409700"/>
                <a:gd name="connsiteX11" fmla="*/ 2794000 w 2863850"/>
                <a:gd name="connsiteY11" fmla="*/ 996950 h 1409700"/>
                <a:gd name="connsiteX12" fmla="*/ 831850 w 2863850"/>
                <a:gd name="connsiteY12" fmla="*/ 952500 h 1409700"/>
                <a:gd name="connsiteX13" fmla="*/ 831850 w 2863850"/>
                <a:gd name="connsiteY13" fmla="*/ 1181100 h 1409700"/>
                <a:gd name="connsiteX14" fmla="*/ 1936750 w 2863850"/>
                <a:gd name="connsiteY14" fmla="*/ 1181100 h 1409700"/>
                <a:gd name="connsiteX15" fmla="*/ 1898650 w 2863850"/>
                <a:gd name="connsiteY15" fmla="*/ 1409700 h 1409700"/>
                <a:gd name="connsiteX16" fmla="*/ 298450 w 2863850"/>
                <a:gd name="connsiteY16" fmla="*/ 1333500 h 1409700"/>
                <a:gd name="connsiteX17" fmla="*/ 44450 w 2863850"/>
                <a:gd name="connsiteY17" fmla="*/ 952500 h 1409700"/>
                <a:gd name="connsiteX18" fmla="*/ 0 w 2863850"/>
                <a:gd name="connsiteY18" fmla="*/ 666750 h 1409700"/>
                <a:gd name="connsiteX19" fmla="*/ 6350 w 2863850"/>
                <a:gd name="connsiteY19" fmla="*/ 419100 h 1409700"/>
                <a:gd name="connsiteX20" fmla="*/ 133350 w 2863850"/>
                <a:gd name="connsiteY20" fmla="*/ 25400 h 1409700"/>
                <a:gd name="connsiteX0" fmla="*/ 133350 w 2863850"/>
                <a:gd name="connsiteY0" fmla="*/ 25400 h 1409700"/>
                <a:gd name="connsiteX1" fmla="*/ 1593850 w 2863850"/>
                <a:gd name="connsiteY1" fmla="*/ 76200 h 1409700"/>
                <a:gd name="connsiteX2" fmla="*/ 1765300 w 2863850"/>
                <a:gd name="connsiteY2" fmla="*/ 222250 h 1409700"/>
                <a:gd name="connsiteX3" fmla="*/ 1479550 w 2863850"/>
                <a:gd name="connsiteY3" fmla="*/ 266700 h 1409700"/>
                <a:gd name="connsiteX4" fmla="*/ 679450 w 2863850"/>
                <a:gd name="connsiteY4" fmla="*/ 266700 h 1409700"/>
                <a:gd name="connsiteX5" fmla="*/ 679450 w 2863850"/>
                <a:gd name="connsiteY5" fmla="*/ 457200 h 1409700"/>
                <a:gd name="connsiteX6" fmla="*/ 2355850 w 2863850"/>
                <a:gd name="connsiteY6" fmla="*/ 419100 h 1409700"/>
                <a:gd name="connsiteX7" fmla="*/ 2203450 w 2863850"/>
                <a:gd name="connsiteY7" fmla="*/ 38100 h 1409700"/>
                <a:gd name="connsiteX8" fmla="*/ 2736850 w 2863850"/>
                <a:gd name="connsiteY8" fmla="*/ 0 h 1409700"/>
                <a:gd name="connsiteX9" fmla="*/ 2838450 w 2863850"/>
                <a:gd name="connsiteY9" fmla="*/ 336550 h 1409700"/>
                <a:gd name="connsiteX10" fmla="*/ 2863850 w 2863850"/>
                <a:gd name="connsiteY10" fmla="*/ 755650 h 1409700"/>
                <a:gd name="connsiteX11" fmla="*/ 2794000 w 2863850"/>
                <a:gd name="connsiteY11" fmla="*/ 996950 h 1409700"/>
                <a:gd name="connsiteX12" fmla="*/ 831850 w 2863850"/>
                <a:gd name="connsiteY12" fmla="*/ 952500 h 1409700"/>
                <a:gd name="connsiteX13" fmla="*/ 831850 w 2863850"/>
                <a:gd name="connsiteY13" fmla="*/ 1181100 h 1409700"/>
                <a:gd name="connsiteX14" fmla="*/ 1936750 w 2863850"/>
                <a:gd name="connsiteY14" fmla="*/ 1181100 h 1409700"/>
                <a:gd name="connsiteX15" fmla="*/ 1898650 w 2863850"/>
                <a:gd name="connsiteY15" fmla="*/ 1409700 h 1409700"/>
                <a:gd name="connsiteX16" fmla="*/ 298450 w 2863850"/>
                <a:gd name="connsiteY16" fmla="*/ 1333500 h 1409700"/>
                <a:gd name="connsiteX17" fmla="*/ 44450 w 2863850"/>
                <a:gd name="connsiteY17" fmla="*/ 952500 h 1409700"/>
                <a:gd name="connsiteX18" fmla="*/ 0 w 2863850"/>
                <a:gd name="connsiteY18" fmla="*/ 666750 h 1409700"/>
                <a:gd name="connsiteX19" fmla="*/ 6350 w 2863850"/>
                <a:gd name="connsiteY19" fmla="*/ 419100 h 1409700"/>
                <a:gd name="connsiteX20" fmla="*/ 133350 w 2863850"/>
                <a:gd name="connsiteY20" fmla="*/ 25400 h 1409700"/>
                <a:gd name="connsiteX0" fmla="*/ 133350 w 2863850"/>
                <a:gd name="connsiteY0" fmla="*/ 25400 h 1409700"/>
                <a:gd name="connsiteX1" fmla="*/ 1593850 w 2863850"/>
                <a:gd name="connsiteY1" fmla="*/ 76200 h 1409700"/>
                <a:gd name="connsiteX2" fmla="*/ 1765300 w 2863850"/>
                <a:gd name="connsiteY2" fmla="*/ 222250 h 1409700"/>
                <a:gd name="connsiteX3" fmla="*/ 1479550 w 2863850"/>
                <a:gd name="connsiteY3" fmla="*/ 266700 h 1409700"/>
                <a:gd name="connsiteX4" fmla="*/ 679450 w 2863850"/>
                <a:gd name="connsiteY4" fmla="*/ 266700 h 1409700"/>
                <a:gd name="connsiteX5" fmla="*/ 679450 w 2863850"/>
                <a:gd name="connsiteY5" fmla="*/ 457200 h 1409700"/>
                <a:gd name="connsiteX6" fmla="*/ 2355850 w 2863850"/>
                <a:gd name="connsiteY6" fmla="*/ 419100 h 1409700"/>
                <a:gd name="connsiteX7" fmla="*/ 2203450 w 2863850"/>
                <a:gd name="connsiteY7" fmla="*/ 38100 h 1409700"/>
                <a:gd name="connsiteX8" fmla="*/ 2736850 w 2863850"/>
                <a:gd name="connsiteY8" fmla="*/ 0 h 1409700"/>
                <a:gd name="connsiteX9" fmla="*/ 2838450 w 2863850"/>
                <a:gd name="connsiteY9" fmla="*/ 336550 h 1409700"/>
                <a:gd name="connsiteX10" fmla="*/ 2863850 w 2863850"/>
                <a:gd name="connsiteY10" fmla="*/ 755650 h 1409700"/>
                <a:gd name="connsiteX11" fmla="*/ 2794000 w 2863850"/>
                <a:gd name="connsiteY11" fmla="*/ 996950 h 1409700"/>
                <a:gd name="connsiteX12" fmla="*/ 831850 w 2863850"/>
                <a:gd name="connsiteY12" fmla="*/ 952500 h 1409700"/>
                <a:gd name="connsiteX13" fmla="*/ 831850 w 2863850"/>
                <a:gd name="connsiteY13" fmla="*/ 1181100 h 1409700"/>
                <a:gd name="connsiteX14" fmla="*/ 1936750 w 2863850"/>
                <a:gd name="connsiteY14" fmla="*/ 1181100 h 1409700"/>
                <a:gd name="connsiteX15" fmla="*/ 1898650 w 2863850"/>
                <a:gd name="connsiteY15" fmla="*/ 1409700 h 1409700"/>
                <a:gd name="connsiteX16" fmla="*/ 298450 w 2863850"/>
                <a:gd name="connsiteY16" fmla="*/ 1333500 h 1409700"/>
                <a:gd name="connsiteX17" fmla="*/ 44450 w 2863850"/>
                <a:gd name="connsiteY17" fmla="*/ 952500 h 1409700"/>
                <a:gd name="connsiteX18" fmla="*/ 0 w 2863850"/>
                <a:gd name="connsiteY18" fmla="*/ 666750 h 1409700"/>
                <a:gd name="connsiteX19" fmla="*/ 6350 w 2863850"/>
                <a:gd name="connsiteY19" fmla="*/ 419100 h 1409700"/>
                <a:gd name="connsiteX20" fmla="*/ 133350 w 2863850"/>
                <a:gd name="connsiteY20" fmla="*/ 25400 h 1409700"/>
                <a:gd name="connsiteX0" fmla="*/ 133350 w 2863850"/>
                <a:gd name="connsiteY0" fmla="*/ 25400 h 1409700"/>
                <a:gd name="connsiteX1" fmla="*/ 1593850 w 2863850"/>
                <a:gd name="connsiteY1" fmla="*/ 76200 h 1409700"/>
                <a:gd name="connsiteX2" fmla="*/ 1765300 w 2863850"/>
                <a:gd name="connsiteY2" fmla="*/ 222250 h 1409700"/>
                <a:gd name="connsiteX3" fmla="*/ 1479550 w 2863850"/>
                <a:gd name="connsiteY3" fmla="*/ 266700 h 1409700"/>
                <a:gd name="connsiteX4" fmla="*/ 679450 w 2863850"/>
                <a:gd name="connsiteY4" fmla="*/ 266700 h 1409700"/>
                <a:gd name="connsiteX5" fmla="*/ 679450 w 2863850"/>
                <a:gd name="connsiteY5" fmla="*/ 457200 h 1409700"/>
                <a:gd name="connsiteX6" fmla="*/ 2355850 w 2863850"/>
                <a:gd name="connsiteY6" fmla="*/ 419100 h 1409700"/>
                <a:gd name="connsiteX7" fmla="*/ 2203450 w 2863850"/>
                <a:gd name="connsiteY7" fmla="*/ 38100 h 1409700"/>
                <a:gd name="connsiteX8" fmla="*/ 2736850 w 2863850"/>
                <a:gd name="connsiteY8" fmla="*/ 0 h 1409700"/>
                <a:gd name="connsiteX9" fmla="*/ 2838450 w 2863850"/>
                <a:gd name="connsiteY9" fmla="*/ 336550 h 1409700"/>
                <a:gd name="connsiteX10" fmla="*/ 2863850 w 2863850"/>
                <a:gd name="connsiteY10" fmla="*/ 755650 h 1409700"/>
                <a:gd name="connsiteX11" fmla="*/ 2794000 w 2863850"/>
                <a:gd name="connsiteY11" fmla="*/ 996950 h 1409700"/>
                <a:gd name="connsiteX12" fmla="*/ 831850 w 2863850"/>
                <a:gd name="connsiteY12" fmla="*/ 952500 h 1409700"/>
                <a:gd name="connsiteX13" fmla="*/ 831850 w 2863850"/>
                <a:gd name="connsiteY13" fmla="*/ 1181100 h 1409700"/>
                <a:gd name="connsiteX14" fmla="*/ 1936750 w 2863850"/>
                <a:gd name="connsiteY14" fmla="*/ 1181100 h 1409700"/>
                <a:gd name="connsiteX15" fmla="*/ 1898650 w 2863850"/>
                <a:gd name="connsiteY15" fmla="*/ 1409700 h 1409700"/>
                <a:gd name="connsiteX16" fmla="*/ 298450 w 2863850"/>
                <a:gd name="connsiteY16" fmla="*/ 1333500 h 1409700"/>
                <a:gd name="connsiteX17" fmla="*/ 44450 w 2863850"/>
                <a:gd name="connsiteY17" fmla="*/ 952500 h 1409700"/>
                <a:gd name="connsiteX18" fmla="*/ 0 w 2863850"/>
                <a:gd name="connsiteY18" fmla="*/ 666750 h 1409700"/>
                <a:gd name="connsiteX19" fmla="*/ 6350 w 2863850"/>
                <a:gd name="connsiteY19" fmla="*/ 419100 h 1409700"/>
                <a:gd name="connsiteX20" fmla="*/ 133350 w 2863850"/>
                <a:gd name="connsiteY20" fmla="*/ 25400 h 1409700"/>
                <a:gd name="connsiteX0" fmla="*/ 133350 w 2863850"/>
                <a:gd name="connsiteY0" fmla="*/ 25400 h 1409700"/>
                <a:gd name="connsiteX1" fmla="*/ 1593850 w 2863850"/>
                <a:gd name="connsiteY1" fmla="*/ 76200 h 1409700"/>
                <a:gd name="connsiteX2" fmla="*/ 1765300 w 2863850"/>
                <a:gd name="connsiteY2" fmla="*/ 222250 h 1409700"/>
                <a:gd name="connsiteX3" fmla="*/ 1479550 w 2863850"/>
                <a:gd name="connsiteY3" fmla="*/ 266700 h 1409700"/>
                <a:gd name="connsiteX4" fmla="*/ 679450 w 2863850"/>
                <a:gd name="connsiteY4" fmla="*/ 266700 h 1409700"/>
                <a:gd name="connsiteX5" fmla="*/ 679450 w 2863850"/>
                <a:gd name="connsiteY5" fmla="*/ 457200 h 1409700"/>
                <a:gd name="connsiteX6" fmla="*/ 2355850 w 2863850"/>
                <a:gd name="connsiteY6" fmla="*/ 419100 h 1409700"/>
                <a:gd name="connsiteX7" fmla="*/ 2203450 w 2863850"/>
                <a:gd name="connsiteY7" fmla="*/ 38100 h 1409700"/>
                <a:gd name="connsiteX8" fmla="*/ 2736850 w 2863850"/>
                <a:gd name="connsiteY8" fmla="*/ 0 h 1409700"/>
                <a:gd name="connsiteX9" fmla="*/ 2838450 w 2863850"/>
                <a:gd name="connsiteY9" fmla="*/ 336550 h 1409700"/>
                <a:gd name="connsiteX10" fmla="*/ 2863850 w 2863850"/>
                <a:gd name="connsiteY10" fmla="*/ 755650 h 1409700"/>
                <a:gd name="connsiteX11" fmla="*/ 2794000 w 2863850"/>
                <a:gd name="connsiteY11" fmla="*/ 996950 h 1409700"/>
                <a:gd name="connsiteX12" fmla="*/ 831850 w 2863850"/>
                <a:gd name="connsiteY12" fmla="*/ 952500 h 1409700"/>
                <a:gd name="connsiteX13" fmla="*/ 831850 w 2863850"/>
                <a:gd name="connsiteY13" fmla="*/ 1181100 h 1409700"/>
                <a:gd name="connsiteX14" fmla="*/ 1936750 w 2863850"/>
                <a:gd name="connsiteY14" fmla="*/ 1181100 h 1409700"/>
                <a:gd name="connsiteX15" fmla="*/ 1898650 w 2863850"/>
                <a:gd name="connsiteY15" fmla="*/ 1409700 h 1409700"/>
                <a:gd name="connsiteX16" fmla="*/ 298450 w 2863850"/>
                <a:gd name="connsiteY16" fmla="*/ 1333500 h 1409700"/>
                <a:gd name="connsiteX17" fmla="*/ 44450 w 2863850"/>
                <a:gd name="connsiteY17" fmla="*/ 952500 h 1409700"/>
                <a:gd name="connsiteX18" fmla="*/ 0 w 2863850"/>
                <a:gd name="connsiteY18" fmla="*/ 666750 h 1409700"/>
                <a:gd name="connsiteX19" fmla="*/ 6350 w 2863850"/>
                <a:gd name="connsiteY19" fmla="*/ 419100 h 1409700"/>
                <a:gd name="connsiteX20" fmla="*/ 133350 w 2863850"/>
                <a:gd name="connsiteY20" fmla="*/ 25400 h 1409700"/>
                <a:gd name="connsiteX0" fmla="*/ 133350 w 2863850"/>
                <a:gd name="connsiteY0" fmla="*/ 25400 h 1409700"/>
                <a:gd name="connsiteX1" fmla="*/ 1593850 w 2863850"/>
                <a:gd name="connsiteY1" fmla="*/ 76200 h 1409700"/>
                <a:gd name="connsiteX2" fmla="*/ 1765300 w 2863850"/>
                <a:gd name="connsiteY2" fmla="*/ 222250 h 1409700"/>
                <a:gd name="connsiteX3" fmla="*/ 1479550 w 2863850"/>
                <a:gd name="connsiteY3" fmla="*/ 266700 h 1409700"/>
                <a:gd name="connsiteX4" fmla="*/ 679450 w 2863850"/>
                <a:gd name="connsiteY4" fmla="*/ 266700 h 1409700"/>
                <a:gd name="connsiteX5" fmla="*/ 679450 w 2863850"/>
                <a:gd name="connsiteY5" fmla="*/ 457200 h 1409700"/>
                <a:gd name="connsiteX6" fmla="*/ 2355850 w 2863850"/>
                <a:gd name="connsiteY6" fmla="*/ 419100 h 1409700"/>
                <a:gd name="connsiteX7" fmla="*/ 2203450 w 2863850"/>
                <a:gd name="connsiteY7" fmla="*/ 38100 h 1409700"/>
                <a:gd name="connsiteX8" fmla="*/ 2736850 w 2863850"/>
                <a:gd name="connsiteY8" fmla="*/ 0 h 1409700"/>
                <a:gd name="connsiteX9" fmla="*/ 2838450 w 2863850"/>
                <a:gd name="connsiteY9" fmla="*/ 336550 h 1409700"/>
                <a:gd name="connsiteX10" fmla="*/ 2863850 w 2863850"/>
                <a:gd name="connsiteY10" fmla="*/ 755650 h 1409700"/>
                <a:gd name="connsiteX11" fmla="*/ 2794000 w 2863850"/>
                <a:gd name="connsiteY11" fmla="*/ 996950 h 1409700"/>
                <a:gd name="connsiteX12" fmla="*/ 831850 w 2863850"/>
                <a:gd name="connsiteY12" fmla="*/ 952500 h 1409700"/>
                <a:gd name="connsiteX13" fmla="*/ 831850 w 2863850"/>
                <a:gd name="connsiteY13" fmla="*/ 1181100 h 1409700"/>
                <a:gd name="connsiteX14" fmla="*/ 1936750 w 2863850"/>
                <a:gd name="connsiteY14" fmla="*/ 1181100 h 1409700"/>
                <a:gd name="connsiteX15" fmla="*/ 1898650 w 2863850"/>
                <a:gd name="connsiteY15" fmla="*/ 1409700 h 1409700"/>
                <a:gd name="connsiteX16" fmla="*/ 298450 w 2863850"/>
                <a:gd name="connsiteY16" fmla="*/ 1333500 h 1409700"/>
                <a:gd name="connsiteX17" fmla="*/ 44450 w 2863850"/>
                <a:gd name="connsiteY17" fmla="*/ 952500 h 1409700"/>
                <a:gd name="connsiteX18" fmla="*/ 0 w 2863850"/>
                <a:gd name="connsiteY18" fmla="*/ 666750 h 1409700"/>
                <a:gd name="connsiteX19" fmla="*/ 6350 w 2863850"/>
                <a:gd name="connsiteY19" fmla="*/ 419100 h 1409700"/>
                <a:gd name="connsiteX20" fmla="*/ 133350 w 2863850"/>
                <a:gd name="connsiteY20" fmla="*/ 25400 h 1409700"/>
                <a:gd name="connsiteX0" fmla="*/ 133350 w 2863850"/>
                <a:gd name="connsiteY0" fmla="*/ 25400 h 1409700"/>
                <a:gd name="connsiteX1" fmla="*/ 1593850 w 2863850"/>
                <a:gd name="connsiteY1" fmla="*/ 76200 h 1409700"/>
                <a:gd name="connsiteX2" fmla="*/ 1765300 w 2863850"/>
                <a:gd name="connsiteY2" fmla="*/ 222250 h 1409700"/>
                <a:gd name="connsiteX3" fmla="*/ 1479550 w 2863850"/>
                <a:gd name="connsiteY3" fmla="*/ 266700 h 1409700"/>
                <a:gd name="connsiteX4" fmla="*/ 679450 w 2863850"/>
                <a:gd name="connsiteY4" fmla="*/ 266700 h 1409700"/>
                <a:gd name="connsiteX5" fmla="*/ 679450 w 2863850"/>
                <a:gd name="connsiteY5" fmla="*/ 457200 h 1409700"/>
                <a:gd name="connsiteX6" fmla="*/ 2355850 w 2863850"/>
                <a:gd name="connsiteY6" fmla="*/ 419100 h 1409700"/>
                <a:gd name="connsiteX7" fmla="*/ 2203450 w 2863850"/>
                <a:gd name="connsiteY7" fmla="*/ 38100 h 1409700"/>
                <a:gd name="connsiteX8" fmla="*/ 2736850 w 2863850"/>
                <a:gd name="connsiteY8" fmla="*/ 0 h 1409700"/>
                <a:gd name="connsiteX9" fmla="*/ 2838450 w 2863850"/>
                <a:gd name="connsiteY9" fmla="*/ 336550 h 1409700"/>
                <a:gd name="connsiteX10" fmla="*/ 2863850 w 2863850"/>
                <a:gd name="connsiteY10" fmla="*/ 755650 h 1409700"/>
                <a:gd name="connsiteX11" fmla="*/ 2794000 w 2863850"/>
                <a:gd name="connsiteY11" fmla="*/ 996950 h 1409700"/>
                <a:gd name="connsiteX12" fmla="*/ 831850 w 2863850"/>
                <a:gd name="connsiteY12" fmla="*/ 952500 h 1409700"/>
                <a:gd name="connsiteX13" fmla="*/ 831850 w 2863850"/>
                <a:gd name="connsiteY13" fmla="*/ 1181100 h 1409700"/>
                <a:gd name="connsiteX14" fmla="*/ 1936750 w 2863850"/>
                <a:gd name="connsiteY14" fmla="*/ 1181100 h 1409700"/>
                <a:gd name="connsiteX15" fmla="*/ 1898650 w 2863850"/>
                <a:gd name="connsiteY15" fmla="*/ 1409700 h 1409700"/>
                <a:gd name="connsiteX16" fmla="*/ 298450 w 2863850"/>
                <a:gd name="connsiteY16" fmla="*/ 1333500 h 1409700"/>
                <a:gd name="connsiteX17" fmla="*/ 44450 w 2863850"/>
                <a:gd name="connsiteY17" fmla="*/ 952500 h 1409700"/>
                <a:gd name="connsiteX18" fmla="*/ 0 w 2863850"/>
                <a:gd name="connsiteY18" fmla="*/ 666750 h 1409700"/>
                <a:gd name="connsiteX19" fmla="*/ 6350 w 2863850"/>
                <a:gd name="connsiteY19" fmla="*/ 419100 h 1409700"/>
                <a:gd name="connsiteX20" fmla="*/ 133350 w 2863850"/>
                <a:gd name="connsiteY20" fmla="*/ 25400 h 1409700"/>
                <a:gd name="connsiteX0" fmla="*/ 133350 w 2863850"/>
                <a:gd name="connsiteY0" fmla="*/ 60222 h 1444522"/>
                <a:gd name="connsiteX1" fmla="*/ 1593850 w 2863850"/>
                <a:gd name="connsiteY1" fmla="*/ 111022 h 1444522"/>
                <a:gd name="connsiteX2" fmla="*/ 1765300 w 2863850"/>
                <a:gd name="connsiteY2" fmla="*/ 257072 h 1444522"/>
                <a:gd name="connsiteX3" fmla="*/ 1479550 w 2863850"/>
                <a:gd name="connsiteY3" fmla="*/ 301522 h 1444522"/>
                <a:gd name="connsiteX4" fmla="*/ 679450 w 2863850"/>
                <a:gd name="connsiteY4" fmla="*/ 301522 h 1444522"/>
                <a:gd name="connsiteX5" fmla="*/ 679450 w 2863850"/>
                <a:gd name="connsiteY5" fmla="*/ 492022 h 1444522"/>
                <a:gd name="connsiteX6" fmla="*/ 2355850 w 2863850"/>
                <a:gd name="connsiteY6" fmla="*/ 453922 h 1444522"/>
                <a:gd name="connsiteX7" fmla="*/ 2203450 w 2863850"/>
                <a:gd name="connsiteY7" fmla="*/ 72922 h 1444522"/>
                <a:gd name="connsiteX8" fmla="*/ 2736850 w 2863850"/>
                <a:gd name="connsiteY8" fmla="*/ 34822 h 1444522"/>
                <a:gd name="connsiteX9" fmla="*/ 2838450 w 2863850"/>
                <a:gd name="connsiteY9" fmla="*/ 371372 h 1444522"/>
                <a:gd name="connsiteX10" fmla="*/ 2863850 w 2863850"/>
                <a:gd name="connsiteY10" fmla="*/ 790472 h 1444522"/>
                <a:gd name="connsiteX11" fmla="*/ 2794000 w 2863850"/>
                <a:gd name="connsiteY11" fmla="*/ 1031772 h 1444522"/>
                <a:gd name="connsiteX12" fmla="*/ 831850 w 2863850"/>
                <a:gd name="connsiteY12" fmla="*/ 987322 h 1444522"/>
                <a:gd name="connsiteX13" fmla="*/ 831850 w 2863850"/>
                <a:gd name="connsiteY13" fmla="*/ 1215922 h 1444522"/>
                <a:gd name="connsiteX14" fmla="*/ 1936750 w 2863850"/>
                <a:gd name="connsiteY14" fmla="*/ 1215922 h 1444522"/>
                <a:gd name="connsiteX15" fmla="*/ 1898650 w 2863850"/>
                <a:gd name="connsiteY15" fmla="*/ 1444522 h 1444522"/>
                <a:gd name="connsiteX16" fmla="*/ 298450 w 2863850"/>
                <a:gd name="connsiteY16" fmla="*/ 1368322 h 1444522"/>
                <a:gd name="connsiteX17" fmla="*/ 44450 w 2863850"/>
                <a:gd name="connsiteY17" fmla="*/ 987322 h 1444522"/>
                <a:gd name="connsiteX18" fmla="*/ 0 w 2863850"/>
                <a:gd name="connsiteY18" fmla="*/ 701572 h 1444522"/>
                <a:gd name="connsiteX19" fmla="*/ 6350 w 2863850"/>
                <a:gd name="connsiteY19" fmla="*/ 453922 h 1444522"/>
                <a:gd name="connsiteX20" fmla="*/ 133350 w 2863850"/>
                <a:gd name="connsiteY20" fmla="*/ 60222 h 1444522"/>
                <a:gd name="connsiteX0" fmla="*/ 133350 w 2863850"/>
                <a:gd name="connsiteY0" fmla="*/ 60222 h 1444522"/>
                <a:gd name="connsiteX1" fmla="*/ 1593850 w 2863850"/>
                <a:gd name="connsiteY1" fmla="*/ 111022 h 1444522"/>
                <a:gd name="connsiteX2" fmla="*/ 1765300 w 2863850"/>
                <a:gd name="connsiteY2" fmla="*/ 257072 h 1444522"/>
                <a:gd name="connsiteX3" fmla="*/ 1479550 w 2863850"/>
                <a:gd name="connsiteY3" fmla="*/ 301522 h 1444522"/>
                <a:gd name="connsiteX4" fmla="*/ 679450 w 2863850"/>
                <a:gd name="connsiteY4" fmla="*/ 301522 h 1444522"/>
                <a:gd name="connsiteX5" fmla="*/ 679450 w 2863850"/>
                <a:gd name="connsiteY5" fmla="*/ 492022 h 1444522"/>
                <a:gd name="connsiteX6" fmla="*/ 2355850 w 2863850"/>
                <a:gd name="connsiteY6" fmla="*/ 453922 h 1444522"/>
                <a:gd name="connsiteX7" fmla="*/ 2203450 w 2863850"/>
                <a:gd name="connsiteY7" fmla="*/ 72922 h 1444522"/>
                <a:gd name="connsiteX8" fmla="*/ 2736850 w 2863850"/>
                <a:gd name="connsiteY8" fmla="*/ 34822 h 1444522"/>
                <a:gd name="connsiteX9" fmla="*/ 2838450 w 2863850"/>
                <a:gd name="connsiteY9" fmla="*/ 371372 h 1444522"/>
                <a:gd name="connsiteX10" fmla="*/ 2863850 w 2863850"/>
                <a:gd name="connsiteY10" fmla="*/ 790472 h 1444522"/>
                <a:gd name="connsiteX11" fmla="*/ 2794000 w 2863850"/>
                <a:gd name="connsiteY11" fmla="*/ 1031772 h 1444522"/>
                <a:gd name="connsiteX12" fmla="*/ 831850 w 2863850"/>
                <a:gd name="connsiteY12" fmla="*/ 987322 h 1444522"/>
                <a:gd name="connsiteX13" fmla="*/ 831850 w 2863850"/>
                <a:gd name="connsiteY13" fmla="*/ 1215922 h 1444522"/>
                <a:gd name="connsiteX14" fmla="*/ 1936750 w 2863850"/>
                <a:gd name="connsiteY14" fmla="*/ 1215922 h 1444522"/>
                <a:gd name="connsiteX15" fmla="*/ 1898650 w 2863850"/>
                <a:gd name="connsiteY15" fmla="*/ 1444522 h 1444522"/>
                <a:gd name="connsiteX16" fmla="*/ 298450 w 2863850"/>
                <a:gd name="connsiteY16" fmla="*/ 1368322 h 1444522"/>
                <a:gd name="connsiteX17" fmla="*/ 44450 w 2863850"/>
                <a:gd name="connsiteY17" fmla="*/ 987322 h 1444522"/>
                <a:gd name="connsiteX18" fmla="*/ 0 w 2863850"/>
                <a:gd name="connsiteY18" fmla="*/ 701572 h 1444522"/>
                <a:gd name="connsiteX19" fmla="*/ 6350 w 2863850"/>
                <a:gd name="connsiteY19" fmla="*/ 453922 h 1444522"/>
                <a:gd name="connsiteX20" fmla="*/ 133350 w 2863850"/>
                <a:gd name="connsiteY20" fmla="*/ 60222 h 1444522"/>
                <a:gd name="connsiteX0" fmla="*/ 133350 w 2863850"/>
                <a:gd name="connsiteY0" fmla="*/ 60222 h 1444522"/>
                <a:gd name="connsiteX1" fmla="*/ 1593850 w 2863850"/>
                <a:gd name="connsiteY1" fmla="*/ 111022 h 1444522"/>
                <a:gd name="connsiteX2" fmla="*/ 1765300 w 2863850"/>
                <a:gd name="connsiteY2" fmla="*/ 257072 h 1444522"/>
                <a:gd name="connsiteX3" fmla="*/ 1479550 w 2863850"/>
                <a:gd name="connsiteY3" fmla="*/ 301522 h 1444522"/>
                <a:gd name="connsiteX4" fmla="*/ 679450 w 2863850"/>
                <a:gd name="connsiteY4" fmla="*/ 301522 h 1444522"/>
                <a:gd name="connsiteX5" fmla="*/ 679450 w 2863850"/>
                <a:gd name="connsiteY5" fmla="*/ 492022 h 1444522"/>
                <a:gd name="connsiteX6" fmla="*/ 2355850 w 2863850"/>
                <a:gd name="connsiteY6" fmla="*/ 453922 h 1444522"/>
                <a:gd name="connsiteX7" fmla="*/ 2203450 w 2863850"/>
                <a:gd name="connsiteY7" fmla="*/ 72922 h 1444522"/>
                <a:gd name="connsiteX8" fmla="*/ 2736850 w 2863850"/>
                <a:gd name="connsiteY8" fmla="*/ 34822 h 1444522"/>
                <a:gd name="connsiteX9" fmla="*/ 2838450 w 2863850"/>
                <a:gd name="connsiteY9" fmla="*/ 371372 h 1444522"/>
                <a:gd name="connsiteX10" fmla="*/ 2863850 w 2863850"/>
                <a:gd name="connsiteY10" fmla="*/ 790472 h 1444522"/>
                <a:gd name="connsiteX11" fmla="*/ 2794000 w 2863850"/>
                <a:gd name="connsiteY11" fmla="*/ 1031772 h 1444522"/>
                <a:gd name="connsiteX12" fmla="*/ 831850 w 2863850"/>
                <a:gd name="connsiteY12" fmla="*/ 987322 h 1444522"/>
                <a:gd name="connsiteX13" fmla="*/ 831850 w 2863850"/>
                <a:gd name="connsiteY13" fmla="*/ 1215922 h 1444522"/>
                <a:gd name="connsiteX14" fmla="*/ 1936750 w 2863850"/>
                <a:gd name="connsiteY14" fmla="*/ 1215922 h 1444522"/>
                <a:gd name="connsiteX15" fmla="*/ 1898650 w 2863850"/>
                <a:gd name="connsiteY15" fmla="*/ 1444522 h 1444522"/>
                <a:gd name="connsiteX16" fmla="*/ 298450 w 2863850"/>
                <a:gd name="connsiteY16" fmla="*/ 1368322 h 1444522"/>
                <a:gd name="connsiteX17" fmla="*/ 44450 w 2863850"/>
                <a:gd name="connsiteY17" fmla="*/ 987322 h 1444522"/>
                <a:gd name="connsiteX18" fmla="*/ 0 w 2863850"/>
                <a:gd name="connsiteY18" fmla="*/ 701572 h 1444522"/>
                <a:gd name="connsiteX19" fmla="*/ 6350 w 2863850"/>
                <a:gd name="connsiteY19" fmla="*/ 453922 h 1444522"/>
                <a:gd name="connsiteX20" fmla="*/ 133350 w 2863850"/>
                <a:gd name="connsiteY20" fmla="*/ 60222 h 1444522"/>
                <a:gd name="connsiteX0" fmla="*/ 133350 w 2863850"/>
                <a:gd name="connsiteY0" fmla="*/ 60222 h 1444522"/>
                <a:gd name="connsiteX1" fmla="*/ 1593850 w 2863850"/>
                <a:gd name="connsiteY1" fmla="*/ 111022 h 1444522"/>
                <a:gd name="connsiteX2" fmla="*/ 1765300 w 2863850"/>
                <a:gd name="connsiteY2" fmla="*/ 257072 h 1444522"/>
                <a:gd name="connsiteX3" fmla="*/ 1479550 w 2863850"/>
                <a:gd name="connsiteY3" fmla="*/ 301522 h 1444522"/>
                <a:gd name="connsiteX4" fmla="*/ 679450 w 2863850"/>
                <a:gd name="connsiteY4" fmla="*/ 301522 h 1444522"/>
                <a:gd name="connsiteX5" fmla="*/ 679450 w 2863850"/>
                <a:gd name="connsiteY5" fmla="*/ 492022 h 1444522"/>
                <a:gd name="connsiteX6" fmla="*/ 2355850 w 2863850"/>
                <a:gd name="connsiteY6" fmla="*/ 453922 h 1444522"/>
                <a:gd name="connsiteX7" fmla="*/ 2203450 w 2863850"/>
                <a:gd name="connsiteY7" fmla="*/ 72922 h 1444522"/>
                <a:gd name="connsiteX8" fmla="*/ 2736850 w 2863850"/>
                <a:gd name="connsiteY8" fmla="*/ 34822 h 1444522"/>
                <a:gd name="connsiteX9" fmla="*/ 2838450 w 2863850"/>
                <a:gd name="connsiteY9" fmla="*/ 371372 h 1444522"/>
                <a:gd name="connsiteX10" fmla="*/ 2863850 w 2863850"/>
                <a:gd name="connsiteY10" fmla="*/ 790472 h 1444522"/>
                <a:gd name="connsiteX11" fmla="*/ 2794000 w 2863850"/>
                <a:gd name="connsiteY11" fmla="*/ 1031772 h 1444522"/>
                <a:gd name="connsiteX12" fmla="*/ 831850 w 2863850"/>
                <a:gd name="connsiteY12" fmla="*/ 987322 h 1444522"/>
                <a:gd name="connsiteX13" fmla="*/ 831850 w 2863850"/>
                <a:gd name="connsiteY13" fmla="*/ 1215922 h 1444522"/>
                <a:gd name="connsiteX14" fmla="*/ 1936750 w 2863850"/>
                <a:gd name="connsiteY14" fmla="*/ 1215922 h 1444522"/>
                <a:gd name="connsiteX15" fmla="*/ 1898650 w 2863850"/>
                <a:gd name="connsiteY15" fmla="*/ 1444522 h 1444522"/>
                <a:gd name="connsiteX16" fmla="*/ 298450 w 2863850"/>
                <a:gd name="connsiteY16" fmla="*/ 1368322 h 1444522"/>
                <a:gd name="connsiteX17" fmla="*/ 44450 w 2863850"/>
                <a:gd name="connsiteY17" fmla="*/ 987322 h 1444522"/>
                <a:gd name="connsiteX18" fmla="*/ 0 w 2863850"/>
                <a:gd name="connsiteY18" fmla="*/ 701572 h 1444522"/>
                <a:gd name="connsiteX19" fmla="*/ 6350 w 2863850"/>
                <a:gd name="connsiteY19" fmla="*/ 453922 h 1444522"/>
                <a:gd name="connsiteX20" fmla="*/ 133350 w 2863850"/>
                <a:gd name="connsiteY20" fmla="*/ 60222 h 1444522"/>
                <a:gd name="connsiteX0" fmla="*/ 133350 w 2863850"/>
                <a:gd name="connsiteY0" fmla="*/ 60222 h 1444522"/>
                <a:gd name="connsiteX1" fmla="*/ 1593850 w 2863850"/>
                <a:gd name="connsiteY1" fmla="*/ 111022 h 1444522"/>
                <a:gd name="connsiteX2" fmla="*/ 1765300 w 2863850"/>
                <a:gd name="connsiteY2" fmla="*/ 257072 h 1444522"/>
                <a:gd name="connsiteX3" fmla="*/ 1479550 w 2863850"/>
                <a:gd name="connsiteY3" fmla="*/ 301522 h 1444522"/>
                <a:gd name="connsiteX4" fmla="*/ 679450 w 2863850"/>
                <a:gd name="connsiteY4" fmla="*/ 301522 h 1444522"/>
                <a:gd name="connsiteX5" fmla="*/ 679450 w 2863850"/>
                <a:gd name="connsiteY5" fmla="*/ 492022 h 1444522"/>
                <a:gd name="connsiteX6" fmla="*/ 2355850 w 2863850"/>
                <a:gd name="connsiteY6" fmla="*/ 453922 h 1444522"/>
                <a:gd name="connsiteX7" fmla="*/ 2203450 w 2863850"/>
                <a:gd name="connsiteY7" fmla="*/ 72922 h 1444522"/>
                <a:gd name="connsiteX8" fmla="*/ 2736850 w 2863850"/>
                <a:gd name="connsiteY8" fmla="*/ 34822 h 1444522"/>
                <a:gd name="connsiteX9" fmla="*/ 2838450 w 2863850"/>
                <a:gd name="connsiteY9" fmla="*/ 371372 h 1444522"/>
                <a:gd name="connsiteX10" fmla="*/ 2863850 w 2863850"/>
                <a:gd name="connsiteY10" fmla="*/ 790472 h 1444522"/>
                <a:gd name="connsiteX11" fmla="*/ 2794000 w 2863850"/>
                <a:gd name="connsiteY11" fmla="*/ 1031772 h 1444522"/>
                <a:gd name="connsiteX12" fmla="*/ 831850 w 2863850"/>
                <a:gd name="connsiteY12" fmla="*/ 987322 h 1444522"/>
                <a:gd name="connsiteX13" fmla="*/ 831850 w 2863850"/>
                <a:gd name="connsiteY13" fmla="*/ 1215922 h 1444522"/>
                <a:gd name="connsiteX14" fmla="*/ 1936750 w 2863850"/>
                <a:gd name="connsiteY14" fmla="*/ 1215922 h 1444522"/>
                <a:gd name="connsiteX15" fmla="*/ 1898650 w 2863850"/>
                <a:gd name="connsiteY15" fmla="*/ 1444522 h 1444522"/>
                <a:gd name="connsiteX16" fmla="*/ 298450 w 2863850"/>
                <a:gd name="connsiteY16" fmla="*/ 1368322 h 1444522"/>
                <a:gd name="connsiteX17" fmla="*/ 44450 w 2863850"/>
                <a:gd name="connsiteY17" fmla="*/ 987322 h 1444522"/>
                <a:gd name="connsiteX18" fmla="*/ 0 w 2863850"/>
                <a:gd name="connsiteY18" fmla="*/ 701572 h 1444522"/>
                <a:gd name="connsiteX19" fmla="*/ 6350 w 2863850"/>
                <a:gd name="connsiteY19" fmla="*/ 453922 h 1444522"/>
                <a:gd name="connsiteX20" fmla="*/ 133350 w 2863850"/>
                <a:gd name="connsiteY20" fmla="*/ 60222 h 1444522"/>
                <a:gd name="connsiteX0" fmla="*/ 133350 w 2863850"/>
                <a:gd name="connsiteY0" fmla="*/ 60222 h 1444522"/>
                <a:gd name="connsiteX1" fmla="*/ 1593850 w 2863850"/>
                <a:gd name="connsiteY1" fmla="*/ 111022 h 1444522"/>
                <a:gd name="connsiteX2" fmla="*/ 1765300 w 2863850"/>
                <a:gd name="connsiteY2" fmla="*/ 257072 h 1444522"/>
                <a:gd name="connsiteX3" fmla="*/ 1479550 w 2863850"/>
                <a:gd name="connsiteY3" fmla="*/ 301522 h 1444522"/>
                <a:gd name="connsiteX4" fmla="*/ 679450 w 2863850"/>
                <a:gd name="connsiteY4" fmla="*/ 301522 h 1444522"/>
                <a:gd name="connsiteX5" fmla="*/ 679450 w 2863850"/>
                <a:gd name="connsiteY5" fmla="*/ 492022 h 1444522"/>
                <a:gd name="connsiteX6" fmla="*/ 2355850 w 2863850"/>
                <a:gd name="connsiteY6" fmla="*/ 453922 h 1444522"/>
                <a:gd name="connsiteX7" fmla="*/ 2203450 w 2863850"/>
                <a:gd name="connsiteY7" fmla="*/ 72922 h 1444522"/>
                <a:gd name="connsiteX8" fmla="*/ 2736850 w 2863850"/>
                <a:gd name="connsiteY8" fmla="*/ 34822 h 1444522"/>
                <a:gd name="connsiteX9" fmla="*/ 2838450 w 2863850"/>
                <a:gd name="connsiteY9" fmla="*/ 371372 h 1444522"/>
                <a:gd name="connsiteX10" fmla="*/ 2863850 w 2863850"/>
                <a:gd name="connsiteY10" fmla="*/ 790472 h 1444522"/>
                <a:gd name="connsiteX11" fmla="*/ 2794000 w 2863850"/>
                <a:gd name="connsiteY11" fmla="*/ 1031772 h 1444522"/>
                <a:gd name="connsiteX12" fmla="*/ 831850 w 2863850"/>
                <a:gd name="connsiteY12" fmla="*/ 987322 h 1444522"/>
                <a:gd name="connsiteX13" fmla="*/ 831850 w 2863850"/>
                <a:gd name="connsiteY13" fmla="*/ 1215922 h 1444522"/>
                <a:gd name="connsiteX14" fmla="*/ 1936750 w 2863850"/>
                <a:gd name="connsiteY14" fmla="*/ 1190522 h 1444522"/>
                <a:gd name="connsiteX15" fmla="*/ 1898650 w 2863850"/>
                <a:gd name="connsiteY15" fmla="*/ 1444522 h 1444522"/>
                <a:gd name="connsiteX16" fmla="*/ 298450 w 2863850"/>
                <a:gd name="connsiteY16" fmla="*/ 1368322 h 1444522"/>
                <a:gd name="connsiteX17" fmla="*/ 44450 w 2863850"/>
                <a:gd name="connsiteY17" fmla="*/ 987322 h 1444522"/>
                <a:gd name="connsiteX18" fmla="*/ 0 w 2863850"/>
                <a:gd name="connsiteY18" fmla="*/ 701572 h 1444522"/>
                <a:gd name="connsiteX19" fmla="*/ 6350 w 2863850"/>
                <a:gd name="connsiteY19" fmla="*/ 453922 h 1444522"/>
                <a:gd name="connsiteX20" fmla="*/ 133350 w 2863850"/>
                <a:gd name="connsiteY20" fmla="*/ 60222 h 1444522"/>
                <a:gd name="connsiteX0" fmla="*/ 133350 w 2863850"/>
                <a:gd name="connsiteY0" fmla="*/ 60222 h 1444522"/>
                <a:gd name="connsiteX1" fmla="*/ 1593850 w 2863850"/>
                <a:gd name="connsiteY1" fmla="*/ 111022 h 1444522"/>
                <a:gd name="connsiteX2" fmla="*/ 1765300 w 2863850"/>
                <a:gd name="connsiteY2" fmla="*/ 257072 h 1444522"/>
                <a:gd name="connsiteX3" fmla="*/ 1479550 w 2863850"/>
                <a:gd name="connsiteY3" fmla="*/ 301522 h 1444522"/>
                <a:gd name="connsiteX4" fmla="*/ 679450 w 2863850"/>
                <a:gd name="connsiteY4" fmla="*/ 301522 h 1444522"/>
                <a:gd name="connsiteX5" fmla="*/ 679450 w 2863850"/>
                <a:gd name="connsiteY5" fmla="*/ 492022 h 1444522"/>
                <a:gd name="connsiteX6" fmla="*/ 2355850 w 2863850"/>
                <a:gd name="connsiteY6" fmla="*/ 453922 h 1444522"/>
                <a:gd name="connsiteX7" fmla="*/ 2203450 w 2863850"/>
                <a:gd name="connsiteY7" fmla="*/ 72922 h 1444522"/>
                <a:gd name="connsiteX8" fmla="*/ 2736850 w 2863850"/>
                <a:gd name="connsiteY8" fmla="*/ 34822 h 1444522"/>
                <a:gd name="connsiteX9" fmla="*/ 2838450 w 2863850"/>
                <a:gd name="connsiteY9" fmla="*/ 371372 h 1444522"/>
                <a:gd name="connsiteX10" fmla="*/ 2863850 w 2863850"/>
                <a:gd name="connsiteY10" fmla="*/ 790472 h 1444522"/>
                <a:gd name="connsiteX11" fmla="*/ 2794000 w 2863850"/>
                <a:gd name="connsiteY11" fmla="*/ 1031772 h 1444522"/>
                <a:gd name="connsiteX12" fmla="*/ 831850 w 2863850"/>
                <a:gd name="connsiteY12" fmla="*/ 987322 h 1444522"/>
                <a:gd name="connsiteX13" fmla="*/ 831850 w 2863850"/>
                <a:gd name="connsiteY13" fmla="*/ 1215922 h 1444522"/>
                <a:gd name="connsiteX14" fmla="*/ 1936750 w 2863850"/>
                <a:gd name="connsiteY14" fmla="*/ 1190522 h 1444522"/>
                <a:gd name="connsiteX15" fmla="*/ 1898650 w 2863850"/>
                <a:gd name="connsiteY15" fmla="*/ 1444522 h 1444522"/>
                <a:gd name="connsiteX16" fmla="*/ 298450 w 2863850"/>
                <a:gd name="connsiteY16" fmla="*/ 1368322 h 1444522"/>
                <a:gd name="connsiteX17" fmla="*/ 44450 w 2863850"/>
                <a:gd name="connsiteY17" fmla="*/ 987322 h 1444522"/>
                <a:gd name="connsiteX18" fmla="*/ 0 w 2863850"/>
                <a:gd name="connsiteY18" fmla="*/ 701572 h 1444522"/>
                <a:gd name="connsiteX19" fmla="*/ 6350 w 2863850"/>
                <a:gd name="connsiteY19" fmla="*/ 453922 h 1444522"/>
                <a:gd name="connsiteX20" fmla="*/ 133350 w 2863850"/>
                <a:gd name="connsiteY20" fmla="*/ 60222 h 1444522"/>
                <a:gd name="connsiteX0" fmla="*/ 133350 w 2863850"/>
                <a:gd name="connsiteY0" fmla="*/ 60222 h 1444522"/>
                <a:gd name="connsiteX1" fmla="*/ 1593850 w 2863850"/>
                <a:gd name="connsiteY1" fmla="*/ 111022 h 1444522"/>
                <a:gd name="connsiteX2" fmla="*/ 1765300 w 2863850"/>
                <a:gd name="connsiteY2" fmla="*/ 257072 h 1444522"/>
                <a:gd name="connsiteX3" fmla="*/ 1479550 w 2863850"/>
                <a:gd name="connsiteY3" fmla="*/ 301522 h 1444522"/>
                <a:gd name="connsiteX4" fmla="*/ 679450 w 2863850"/>
                <a:gd name="connsiteY4" fmla="*/ 301522 h 1444522"/>
                <a:gd name="connsiteX5" fmla="*/ 679450 w 2863850"/>
                <a:gd name="connsiteY5" fmla="*/ 492022 h 1444522"/>
                <a:gd name="connsiteX6" fmla="*/ 2355850 w 2863850"/>
                <a:gd name="connsiteY6" fmla="*/ 453922 h 1444522"/>
                <a:gd name="connsiteX7" fmla="*/ 2203450 w 2863850"/>
                <a:gd name="connsiteY7" fmla="*/ 72922 h 1444522"/>
                <a:gd name="connsiteX8" fmla="*/ 2736850 w 2863850"/>
                <a:gd name="connsiteY8" fmla="*/ 34822 h 1444522"/>
                <a:gd name="connsiteX9" fmla="*/ 2838450 w 2863850"/>
                <a:gd name="connsiteY9" fmla="*/ 371372 h 1444522"/>
                <a:gd name="connsiteX10" fmla="*/ 2863850 w 2863850"/>
                <a:gd name="connsiteY10" fmla="*/ 790472 h 1444522"/>
                <a:gd name="connsiteX11" fmla="*/ 2794000 w 2863850"/>
                <a:gd name="connsiteY11" fmla="*/ 1031772 h 1444522"/>
                <a:gd name="connsiteX12" fmla="*/ 831850 w 2863850"/>
                <a:gd name="connsiteY12" fmla="*/ 987322 h 1444522"/>
                <a:gd name="connsiteX13" fmla="*/ 831850 w 2863850"/>
                <a:gd name="connsiteY13" fmla="*/ 1215922 h 1444522"/>
                <a:gd name="connsiteX14" fmla="*/ 1936750 w 2863850"/>
                <a:gd name="connsiteY14" fmla="*/ 1190522 h 1444522"/>
                <a:gd name="connsiteX15" fmla="*/ 1898650 w 2863850"/>
                <a:gd name="connsiteY15" fmla="*/ 1444522 h 1444522"/>
                <a:gd name="connsiteX16" fmla="*/ 298450 w 2863850"/>
                <a:gd name="connsiteY16" fmla="*/ 1368322 h 1444522"/>
                <a:gd name="connsiteX17" fmla="*/ 44450 w 2863850"/>
                <a:gd name="connsiteY17" fmla="*/ 987322 h 1444522"/>
                <a:gd name="connsiteX18" fmla="*/ 0 w 2863850"/>
                <a:gd name="connsiteY18" fmla="*/ 701572 h 1444522"/>
                <a:gd name="connsiteX19" fmla="*/ 6350 w 2863850"/>
                <a:gd name="connsiteY19" fmla="*/ 453922 h 1444522"/>
                <a:gd name="connsiteX20" fmla="*/ 133350 w 2863850"/>
                <a:gd name="connsiteY20" fmla="*/ 60222 h 1444522"/>
                <a:gd name="connsiteX0" fmla="*/ 133350 w 2863850"/>
                <a:gd name="connsiteY0" fmla="*/ 60222 h 1444522"/>
                <a:gd name="connsiteX1" fmla="*/ 1593850 w 2863850"/>
                <a:gd name="connsiteY1" fmla="*/ 111022 h 1444522"/>
                <a:gd name="connsiteX2" fmla="*/ 1765300 w 2863850"/>
                <a:gd name="connsiteY2" fmla="*/ 257072 h 1444522"/>
                <a:gd name="connsiteX3" fmla="*/ 1479550 w 2863850"/>
                <a:gd name="connsiteY3" fmla="*/ 301522 h 1444522"/>
                <a:gd name="connsiteX4" fmla="*/ 679450 w 2863850"/>
                <a:gd name="connsiteY4" fmla="*/ 301522 h 1444522"/>
                <a:gd name="connsiteX5" fmla="*/ 679450 w 2863850"/>
                <a:gd name="connsiteY5" fmla="*/ 492022 h 1444522"/>
                <a:gd name="connsiteX6" fmla="*/ 2355850 w 2863850"/>
                <a:gd name="connsiteY6" fmla="*/ 453922 h 1444522"/>
                <a:gd name="connsiteX7" fmla="*/ 2203450 w 2863850"/>
                <a:gd name="connsiteY7" fmla="*/ 72922 h 1444522"/>
                <a:gd name="connsiteX8" fmla="*/ 2736850 w 2863850"/>
                <a:gd name="connsiteY8" fmla="*/ 34822 h 1444522"/>
                <a:gd name="connsiteX9" fmla="*/ 2838450 w 2863850"/>
                <a:gd name="connsiteY9" fmla="*/ 371372 h 1444522"/>
                <a:gd name="connsiteX10" fmla="*/ 2863850 w 2863850"/>
                <a:gd name="connsiteY10" fmla="*/ 790472 h 1444522"/>
                <a:gd name="connsiteX11" fmla="*/ 2794000 w 2863850"/>
                <a:gd name="connsiteY11" fmla="*/ 1031772 h 1444522"/>
                <a:gd name="connsiteX12" fmla="*/ 831850 w 2863850"/>
                <a:gd name="connsiteY12" fmla="*/ 987322 h 1444522"/>
                <a:gd name="connsiteX13" fmla="*/ 831850 w 2863850"/>
                <a:gd name="connsiteY13" fmla="*/ 1215922 h 1444522"/>
                <a:gd name="connsiteX14" fmla="*/ 1911350 w 2863850"/>
                <a:gd name="connsiteY14" fmla="*/ 1266722 h 1444522"/>
                <a:gd name="connsiteX15" fmla="*/ 1898650 w 2863850"/>
                <a:gd name="connsiteY15" fmla="*/ 1444522 h 1444522"/>
                <a:gd name="connsiteX16" fmla="*/ 298450 w 2863850"/>
                <a:gd name="connsiteY16" fmla="*/ 1368322 h 1444522"/>
                <a:gd name="connsiteX17" fmla="*/ 44450 w 2863850"/>
                <a:gd name="connsiteY17" fmla="*/ 987322 h 1444522"/>
                <a:gd name="connsiteX18" fmla="*/ 0 w 2863850"/>
                <a:gd name="connsiteY18" fmla="*/ 701572 h 1444522"/>
                <a:gd name="connsiteX19" fmla="*/ 6350 w 2863850"/>
                <a:gd name="connsiteY19" fmla="*/ 453922 h 1444522"/>
                <a:gd name="connsiteX20" fmla="*/ 133350 w 2863850"/>
                <a:gd name="connsiteY20" fmla="*/ 60222 h 14445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</a:cxnLst>
              <a:rect l="l" t="t" r="r" b="b"/>
              <a:pathLst>
                <a:path w="2863850" h="1444522">
                  <a:moveTo>
                    <a:pt x="133350" y="60222"/>
                  </a:moveTo>
                  <a:cubicBezTo>
                    <a:pt x="620183" y="77155"/>
                    <a:pt x="1321858" y="78214"/>
                    <a:pt x="1593850" y="111022"/>
                  </a:cubicBezTo>
                  <a:cubicBezTo>
                    <a:pt x="1865842" y="143830"/>
                    <a:pt x="1765300" y="170289"/>
                    <a:pt x="1765300" y="257072"/>
                  </a:cubicBezTo>
                  <a:cubicBezTo>
                    <a:pt x="1765300" y="331125"/>
                    <a:pt x="1587500" y="263422"/>
                    <a:pt x="1479550" y="301522"/>
                  </a:cubicBezTo>
                  <a:cubicBezTo>
                    <a:pt x="1212850" y="301522"/>
                    <a:pt x="939800" y="231672"/>
                    <a:pt x="679450" y="301522"/>
                  </a:cubicBezTo>
                  <a:cubicBezTo>
                    <a:pt x="609600" y="415822"/>
                    <a:pt x="647700" y="428522"/>
                    <a:pt x="679450" y="492022"/>
                  </a:cubicBezTo>
                  <a:cubicBezTo>
                    <a:pt x="1257300" y="542822"/>
                    <a:pt x="1809750" y="523772"/>
                    <a:pt x="2355850" y="453922"/>
                  </a:cubicBezTo>
                  <a:cubicBezTo>
                    <a:pt x="2393950" y="307872"/>
                    <a:pt x="2165350" y="231672"/>
                    <a:pt x="2203450" y="72922"/>
                  </a:cubicBezTo>
                  <a:cubicBezTo>
                    <a:pt x="2451100" y="-73128"/>
                    <a:pt x="2559050" y="47522"/>
                    <a:pt x="2736850" y="34822"/>
                  </a:cubicBezTo>
                  <a:lnTo>
                    <a:pt x="2838450" y="371372"/>
                  </a:lnTo>
                  <a:cubicBezTo>
                    <a:pt x="2855383" y="508955"/>
                    <a:pt x="2859617" y="646539"/>
                    <a:pt x="2863850" y="790472"/>
                  </a:cubicBezTo>
                  <a:cubicBezTo>
                    <a:pt x="2834217" y="906889"/>
                    <a:pt x="2836333" y="966155"/>
                    <a:pt x="2794000" y="1031772"/>
                  </a:cubicBezTo>
                  <a:cubicBezTo>
                    <a:pt x="2139950" y="1016955"/>
                    <a:pt x="933450" y="894189"/>
                    <a:pt x="831850" y="987322"/>
                  </a:cubicBezTo>
                  <a:cubicBezTo>
                    <a:pt x="781050" y="1107972"/>
                    <a:pt x="742950" y="1152422"/>
                    <a:pt x="831850" y="1215922"/>
                  </a:cubicBezTo>
                  <a:cubicBezTo>
                    <a:pt x="1200150" y="1273072"/>
                    <a:pt x="1606550" y="1203222"/>
                    <a:pt x="1911350" y="1266722"/>
                  </a:cubicBezTo>
                  <a:cubicBezTo>
                    <a:pt x="1987550" y="1370439"/>
                    <a:pt x="1911350" y="1359855"/>
                    <a:pt x="1898650" y="1444522"/>
                  </a:cubicBezTo>
                  <a:lnTo>
                    <a:pt x="298450" y="1368322"/>
                  </a:lnTo>
                  <a:cubicBezTo>
                    <a:pt x="162983" y="1431822"/>
                    <a:pt x="91017" y="1127022"/>
                    <a:pt x="44450" y="987322"/>
                  </a:cubicBezTo>
                  <a:cubicBezTo>
                    <a:pt x="8467" y="892072"/>
                    <a:pt x="23283" y="841272"/>
                    <a:pt x="0" y="701572"/>
                  </a:cubicBezTo>
                  <a:cubicBezTo>
                    <a:pt x="2117" y="615847"/>
                    <a:pt x="8467" y="563989"/>
                    <a:pt x="6350" y="453922"/>
                  </a:cubicBezTo>
                  <a:cubicBezTo>
                    <a:pt x="23283" y="350205"/>
                    <a:pt x="33867" y="95147"/>
                    <a:pt x="133350" y="60222"/>
                  </a:cubicBezTo>
                  <a:close/>
                </a:path>
              </a:pathLst>
            </a:custGeom>
            <a:solidFill>
              <a:srgbClr val="177F6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1" name="同侧圆角矩形 241"/>
            <p:cNvSpPr/>
            <p:nvPr/>
          </p:nvSpPr>
          <p:spPr>
            <a:xfrm rot="5400000">
              <a:off x="5511715" y="2905158"/>
              <a:ext cx="156537" cy="921599"/>
            </a:xfrm>
            <a:custGeom>
              <a:avLst/>
              <a:gdLst>
                <a:gd name="connsiteX0" fmla="*/ 205632 w 411264"/>
                <a:gd name="connsiteY0" fmla="*/ 0 h 1344242"/>
                <a:gd name="connsiteX1" fmla="*/ 205632 w 411264"/>
                <a:gd name="connsiteY1" fmla="*/ 0 h 1344242"/>
                <a:gd name="connsiteX2" fmla="*/ 411264 w 411264"/>
                <a:gd name="connsiteY2" fmla="*/ 205632 h 1344242"/>
                <a:gd name="connsiteX3" fmla="*/ 411264 w 411264"/>
                <a:gd name="connsiteY3" fmla="*/ 1148365 h 1344242"/>
                <a:gd name="connsiteX4" fmla="*/ 215387 w 411264"/>
                <a:gd name="connsiteY4" fmla="*/ 1344242 h 1344242"/>
                <a:gd name="connsiteX5" fmla="*/ 195877 w 411264"/>
                <a:gd name="connsiteY5" fmla="*/ 1344242 h 1344242"/>
                <a:gd name="connsiteX6" fmla="*/ 0 w 411264"/>
                <a:gd name="connsiteY6" fmla="*/ 1148365 h 1344242"/>
                <a:gd name="connsiteX7" fmla="*/ 0 w 411264"/>
                <a:gd name="connsiteY7" fmla="*/ 205632 h 1344242"/>
                <a:gd name="connsiteX8" fmla="*/ 205632 w 411264"/>
                <a:gd name="connsiteY8" fmla="*/ 0 h 1344242"/>
                <a:gd name="connsiteX0" fmla="*/ 205632 w 411264"/>
                <a:gd name="connsiteY0" fmla="*/ 0 h 1412032"/>
                <a:gd name="connsiteX1" fmla="*/ 205632 w 411264"/>
                <a:gd name="connsiteY1" fmla="*/ 0 h 1412032"/>
                <a:gd name="connsiteX2" fmla="*/ 411264 w 411264"/>
                <a:gd name="connsiteY2" fmla="*/ 205632 h 1412032"/>
                <a:gd name="connsiteX3" fmla="*/ 411264 w 411264"/>
                <a:gd name="connsiteY3" fmla="*/ 1148365 h 1412032"/>
                <a:gd name="connsiteX4" fmla="*/ 320440 w 411264"/>
                <a:gd name="connsiteY4" fmla="*/ 1405265 h 1412032"/>
                <a:gd name="connsiteX5" fmla="*/ 215387 w 411264"/>
                <a:gd name="connsiteY5" fmla="*/ 1344242 h 1412032"/>
                <a:gd name="connsiteX6" fmla="*/ 195877 w 411264"/>
                <a:gd name="connsiteY6" fmla="*/ 1344242 h 1412032"/>
                <a:gd name="connsiteX7" fmla="*/ 0 w 411264"/>
                <a:gd name="connsiteY7" fmla="*/ 1148365 h 1412032"/>
                <a:gd name="connsiteX8" fmla="*/ 0 w 411264"/>
                <a:gd name="connsiteY8" fmla="*/ 205632 h 1412032"/>
                <a:gd name="connsiteX9" fmla="*/ 205632 w 411264"/>
                <a:gd name="connsiteY9" fmla="*/ 0 h 1412032"/>
                <a:gd name="connsiteX0" fmla="*/ 205632 w 411264"/>
                <a:gd name="connsiteY0" fmla="*/ 0 h 1417121"/>
                <a:gd name="connsiteX1" fmla="*/ 205632 w 411264"/>
                <a:gd name="connsiteY1" fmla="*/ 0 h 1417121"/>
                <a:gd name="connsiteX2" fmla="*/ 411264 w 411264"/>
                <a:gd name="connsiteY2" fmla="*/ 205632 h 1417121"/>
                <a:gd name="connsiteX3" fmla="*/ 411264 w 411264"/>
                <a:gd name="connsiteY3" fmla="*/ 1148365 h 1417121"/>
                <a:gd name="connsiteX4" fmla="*/ 320440 w 411264"/>
                <a:gd name="connsiteY4" fmla="*/ 1405265 h 1417121"/>
                <a:gd name="connsiteX5" fmla="*/ 231262 w 411264"/>
                <a:gd name="connsiteY5" fmla="*/ 1395042 h 1417121"/>
                <a:gd name="connsiteX6" fmla="*/ 195877 w 411264"/>
                <a:gd name="connsiteY6" fmla="*/ 1344242 h 1417121"/>
                <a:gd name="connsiteX7" fmla="*/ 0 w 411264"/>
                <a:gd name="connsiteY7" fmla="*/ 1148365 h 1417121"/>
                <a:gd name="connsiteX8" fmla="*/ 0 w 411264"/>
                <a:gd name="connsiteY8" fmla="*/ 205632 h 1417121"/>
                <a:gd name="connsiteX9" fmla="*/ 205632 w 411264"/>
                <a:gd name="connsiteY9" fmla="*/ 0 h 1417121"/>
                <a:gd name="connsiteX0" fmla="*/ 205632 w 411264"/>
                <a:gd name="connsiteY0" fmla="*/ 0 h 1417121"/>
                <a:gd name="connsiteX1" fmla="*/ 205632 w 411264"/>
                <a:gd name="connsiteY1" fmla="*/ 0 h 1417121"/>
                <a:gd name="connsiteX2" fmla="*/ 411264 w 411264"/>
                <a:gd name="connsiteY2" fmla="*/ 205632 h 1417121"/>
                <a:gd name="connsiteX3" fmla="*/ 411264 w 411264"/>
                <a:gd name="connsiteY3" fmla="*/ 1148365 h 1417121"/>
                <a:gd name="connsiteX4" fmla="*/ 320440 w 411264"/>
                <a:gd name="connsiteY4" fmla="*/ 1405265 h 1417121"/>
                <a:gd name="connsiteX5" fmla="*/ 231262 w 411264"/>
                <a:gd name="connsiteY5" fmla="*/ 1395042 h 1417121"/>
                <a:gd name="connsiteX6" fmla="*/ 218105 w 411264"/>
                <a:gd name="connsiteY6" fmla="*/ 1356942 h 1417121"/>
                <a:gd name="connsiteX7" fmla="*/ 0 w 411264"/>
                <a:gd name="connsiteY7" fmla="*/ 1148365 h 1417121"/>
                <a:gd name="connsiteX8" fmla="*/ 0 w 411264"/>
                <a:gd name="connsiteY8" fmla="*/ 205632 h 1417121"/>
                <a:gd name="connsiteX9" fmla="*/ 205632 w 411264"/>
                <a:gd name="connsiteY9" fmla="*/ 0 h 1417121"/>
                <a:gd name="connsiteX0" fmla="*/ 205632 w 411264"/>
                <a:gd name="connsiteY0" fmla="*/ 0 h 1417121"/>
                <a:gd name="connsiteX1" fmla="*/ 205632 w 411264"/>
                <a:gd name="connsiteY1" fmla="*/ 0 h 1417121"/>
                <a:gd name="connsiteX2" fmla="*/ 411264 w 411264"/>
                <a:gd name="connsiteY2" fmla="*/ 205632 h 1417121"/>
                <a:gd name="connsiteX3" fmla="*/ 411264 w 411264"/>
                <a:gd name="connsiteY3" fmla="*/ 1148365 h 1417121"/>
                <a:gd name="connsiteX4" fmla="*/ 320440 w 411264"/>
                <a:gd name="connsiteY4" fmla="*/ 1405265 h 1417121"/>
                <a:gd name="connsiteX5" fmla="*/ 231262 w 411264"/>
                <a:gd name="connsiteY5" fmla="*/ 1395042 h 1417121"/>
                <a:gd name="connsiteX6" fmla="*/ 218105 w 411264"/>
                <a:gd name="connsiteY6" fmla="*/ 1356942 h 1417121"/>
                <a:gd name="connsiteX7" fmla="*/ 0 w 411264"/>
                <a:gd name="connsiteY7" fmla="*/ 1148365 h 1417121"/>
                <a:gd name="connsiteX8" fmla="*/ 0 w 411264"/>
                <a:gd name="connsiteY8" fmla="*/ 205632 h 1417121"/>
                <a:gd name="connsiteX9" fmla="*/ 205632 w 411264"/>
                <a:gd name="connsiteY9" fmla="*/ 0 h 1417121"/>
                <a:gd name="connsiteX0" fmla="*/ 205632 w 411264"/>
                <a:gd name="connsiteY0" fmla="*/ 0 h 1499283"/>
                <a:gd name="connsiteX1" fmla="*/ 205632 w 411264"/>
                <a:gd name="connsiteY1" fmla="*/ 0 h 1499283"/>
                <a:gd name="connsiteX2" fmla="*/ 411264 w 411264"/>
                <a:gd name="connsiteY2" fmla="*/ 205632 h 1499283"/>
                <a:gd name="connsiteX3" fmla="*/ 411264 w 411264"/>
                <a:gd name="connsiteY3" fmla="*/ 1148365 h 1499283"/>
                <a:gd name="connsiteX4" fmla="*/ 339493 w 411264"/>
                <a:gd name="connsiteY4" fmla="*/ 1494165 h 1499283"/>
                <a:gd name="connsiteX5" fmla="*/ 231262 w 411264"/>
                <a:gd name="connsiteY5" fmla="*/ 1395042 h 1499283"/>
                <a:gd name="connsiteX6" fmla="*/ 218105 w 411264"/>
                <a:gd name="connsiteY6" fmla="*/ 1356942 h 1499283"/>
                <a:gd name="connsiteX7" fmla="*/ 0 w 411264"/>
                <a:gd name="connsiteY7" fmla="*/ 1148365 h 1499283"/>
                <a:gd name="connsiteX8" fmla="*/ 0 w 411264"/>
                <a:gd name="connsiteY8" fmla="*/ 205632 h 1499283"/>
                <a:gd name="connsiteX9" fmla="*/ 205632 w 411264"/>
                <a:gd name="connsiteY9" fmla="*/ 0 h 1499283"/>
                <a:gd name="connsiteX0" fmla="*/ 205632 w 411264"/>
                <a:gd name="connsiteY0" fmla="*/ 0 h 1500131"/>
                <a:gd name="connsiteX1" fmla="*/ 205632 w 411264"/>
                <a:gd name="connsiteY1" fmla="*/ 0 h 1500131"/>
                <a:gd name="connsiteX2" fmla="*/ 411264 w 411264"/>
                <a:gd name="connsiteY2" fmla="*/ 205632 h 1500131"/>
                <a:gd name="connsiteX3" fmla="*/ 411264 w 411264"/>
                <a:gd name="connsiteY3" fmla="*/ 1148365 h 1500131"/>
                <a:gd name="connsiteX4" fmla="*/ 339493 w 411264"/>
                <a:gd name="connsiteY4" fmla="*/ 1494165 h 1500131"/>
                <a:gd name="connsiteX5" fmla="*/ 215390 w 411264"/>
                <a:gd name="connsiteY5" fmla="*/ 1417267 h 1500131"/>
                <a:gd name="connsiteX6" fmla="*/ 218105 w 411264"/>
                <a:gd name="connsiteY6" fmla="*/ 1356942 h 1500131"/>
                <a:gd name="connsiteX7" fmla="*/ 0 w 411264"/>
                <a:gd name="connsiteY7" fmla="*/ 1148365 h 1500131"/>
                <a:gd name="connsiteX8" fmla="*/ 0 w 411264"/>
                <a:gd name="connsiteY8" fmla="*/ 205632 h 1500131"/>
                <a:gd name="connsiteX9" fmla="*/ 205632 w 411264"/>
                <a:gd name="connsiteY9" fmla="*/ 0 h 1500131"/>
                <a:gd name="connsiteX0" fmla="*/ 205632 w 411264"/>
                <a:gd name="connsiteY0" fmla="*/ 0 h 1500131"/>
                <a:gd name="connsiteX1" fmla="*/ 205632 w 411264"/>
                <a:gd name="connsiteY1" fmla="*/ 0 h 1500131"/>
                <a:gd name="connsiteX2" fmla="*/ 411264 w 411264"/>
                <a:gd name="connsiteY2" fmla="*/ 205632 h 1500131"/>
                <a:gd name="connsiteX3" fmla="*/ 411264 w 411264"/>
                <a:gd name="connsiteY3" fmla="*/ 1148365 h 1500131"/>
                <a:gd name="connsiteX4" fmla="*/ 339493 w 411264"/>
                <a:gd name="connsiteY4" fmla="*/ 1494165 h 1500131"/>
                <a:gd name="connsiteX5" fmla="*/ 215390 w 411264"/>
                <a:gd name="connsiteY5" fmla="*/ 1417267 h 1500131"/>
                <a:gd name="connsiteX6" fmla="*/ 183183 w 411264"/>
                <a:gd name="connsiteY6" fmla="*/ 1395042 h 1500131"/>
                <a:gd name="connsiteX7" fmla="*/ 0 w 411264"/>
                <a:gd name="connsiteY7" fmla="*/ 1148365 h 1500131"/>
                <a:gd name="connsiteX8" fmla="*/ 0 w 411264"/>
                <a:gd name="connsiteY8" fmla="*/ 205632 h 1500131"/>
                <a:gd name="connsiteX9" fmla="*/ 205632 w 411264"/>
                <a:gd name="connsiteY9" fmla="*/ 0 h 1500131"/>
                <a:gd name="connsiteX0" fmla="*/ 205632 w 411264"/>
                <a:gd name="connsiteY0" fmla="*/ 0 h 1500131"/>
                <a:gd name="connsiteX1" fmla="*/ 205632 w 411264"/>
                <a:gd name="connsiteY1" fmla="*/ 0 h 1500131"/>
                <a:gd name="connsiteX2" fmla="*/ 411264 w 411264"/>
                <a:gd name="connsiteY2" fmla="*/ 205632 h 1500131"/>
                <a:gd name="connsiteX3" fmla="*/ 411264 w 411264"/>
                <a:gd name="connsiteY3" fmla="*/ 1148365 h 1500131"/>
                <a:gd name="connsiteX4" fmla="*/ 339493 w 411264"/>
                <a:gd name="connsiteY4" fmla="*/ 1494165 h 1500131"/>
                <a:gd name="connsiteX5" fmla="*/ 215390 w 411264"/>
                <a:gd name="connsiteY5" fmla="*/ 1417267 h 1500131"/>
                <a:gd name="connsiteX6" fmla="*/ 183183 w 411264"/>
                <a:gd name="connsiteY6" fmla="*/ 1395042 h 1500131"/>
                <a:gd name="connsiteX7" fmla="*/ 0 w 411264"/>
                <a:gd name="connsiteY7" fmla="*/ 1148365 h 1500131"/>
                <a:gd name="connsiteX8" fmla="*/ 0 w 411264"/>
                <a:gd name="connsiteY8" fmla="*/ 205632 h 1500131"/>
                <a:gd name="connsiteX9" fmla="*/ 205632 w 411264"/>
                <a:gd name="connsiteY9" fmla="*/ 0 h 1500131"/>
                <a:gd name="connsiteX0" fmla="*/ 205632 w 411264"/>
                <a:gd name="connsiteY0" fmla="*/ 0 h 1500131"/>
                <a:gd name="connsiteX1" fmla="*/ 205632 w 411264"/>
                <a:gd name="connsiteY1" fmla="*/ 0 h 1500131"/>
                <a:gd name="connsiteX2" fmla="*/ 411264 w 411264"/>
                <a:gd name="connsiteY2" fmla="*/ 205632 h 1500131"/>
                <a:gd name="connsiteX3" fmla="*/ 411264 w 411264"/>
                <a:gd name="connsiteY3" fmla="*/ 1148365 h 1500131"/>
                <a:gd name="connsiteX4" fmla="*/ 339493 w 411264"/>
                <a:gd name="connsiteY4" fmla="*/ 1494165 h 1500131"/>
                <a:gd name="connsiteX5" fmla="*/ 215390 w 411264"/>
                <a:gd name="connsiteY5" fmla="*/ 1417267 h 1500131"/>
                <a:gd name="connsiteX6" fmla="*/ 183183 w 411264"/>
                <a:gd name="connsiteY6" fmla="*/ 1395042 h 1500131"/>
                <a:gd name="connsiteX7" fmla="*/ 0 w 411264"/>
                <a:gd name="connsiteY7" fmla="*/ 1148365 h 1500131"/>
                <a:gd name="connsiteX8" fmla="*/ 0 w 411264"/>
                <a:gd name="connsiteY8" fmla="*/ 205632 h 1500131"/>
                <a:gd name="connsiteX9" fmla="*/ 205632 w 411264"/>
                <a:gd name="connsiteY9" fmla="*/ 0 h 1500131"/>
                <a:gd name="connsiteX0" fmla="*/ 205632 w 411264"/>
                <a:gd name="connsiteY0" fmla="*/ 0 h 1500131"/>
                <a:gd name="connsiteX1" fmla="*/ 205632 w 411264"/>
                <a:gd name="connsiteY1" fmla="*/ 0 h 1500131"/>
                <a:gd name="connsiteX2" fmla="*/ 411264 w 411264"/>
                <a:gd name="connsiteY2" fmla="*/ 205632 h 1500131"/>
                <a:gd name="connsiteX3" fmla="*/ 411264 w 411264"/>
                <a:gd name="connsiteY3" fmla="*/ 1148365 h 1500131"/>
                <a:gd name="connsiteX4" fmla="*/ 339493 w 411264"/>
                <a:gd name="connsiteY4" fmla="*/ 1494165 h 1500131"/>
                <a:gd name="connsiteX5" fmla="*/ 215390 w 411264"/>
                <a:gd name="connsiteY5" fmla="*/ 1417267 h 1500131"/>
                <a:gd name="connsiteX6" fmla="*/ 183183 w 411264"/>
                <a:gd name="connsiteY6" fmla="*/ 1395042 h 1500131"/>
                <a:gd name="connsiteX7" fmla="*/ 0 w 411264"/>
                <a:gd name="connsiteY7" fmla="*/ 1148365 h 1500131"/>
                <a:gd name="connsiteX8" fmla="*/ 0 w 411264"/>
                <a:gd name="connsiteY8" fmla="*/ 205632 h 1500131"/>
                <a:gd name="connsiteX9" fmla="*/ 205632 w 411264"/>
                <a:gd name="connsiteY9" fmla="*/ 0 h 1500131"/>
                <a:gd name="connsiteX0" fmla="*/ 205632 w 411264"/>
                <a:gd name="connsiteY0" fmla="*/ 0 h 1500131"/>
                <a:gd name="connsiteX1" fmla="*/ 205632 w 411264"/>
                <a:gd name="connsiteY1" fmla="*/ 0 h 1500131"/>
                <a:gd name="connsiteX2" fmla="*/ 411264 w 411264"/>
                <a:gd name="connsiteY2" fmla="*/ 205632 h 1500131"/>
                <a:gd name="connsiteX3" fmla="*/ 411264 w 411264"/>
                <a:gd name="connsiteY3" fmla="*/ 1148365 h 1500131"/>
                <a:gd name="connsiteX4" fmla="*/ 339493 w 411264"/>
                <a:gd name="connsiteY4" fmla="*/ 1494165 h 1500131"/>
                <a:gd name="connsiteX5" fmla="*/ 215390 w 411264"/>
                <a:gd name="connsiteY5" fmla="*/ 1417267 h 1500131"/>
                <a:gd name="connsiteX6" fmla="*/ 183183 w 411264"/>
                <a:gd name="connsiteY6" fmla="*/ 1395042 h 1500131"/>
                <a:gd name="connsiteX7" fmla="*/ 0 w 411264"/>
                <a:gd name="connsiteY7" fmla="*/ 1148365 h 1500131"/>
                <a:gd name="connsiteX8" fmla="*/ 0 w 411264"/>
                <a:gd name="connsiteY8" fmla="*/ 205632 h 1500131"/>
                <a:gd name="connsiteX9" fmla="*/ 205632 w 411264"/>
                <a:gd name="connsiteY9" fmla="*/ 0 h 1500131"/>
                <a:gd name="connsiteX0" fmla="*/ 205632 w 411264"/>
                <a:gd name="connsiteY0" fmla="*/ 0 h 1500131"/>
                <a:gd name="connsiteX1" fmla="*/ 205632 w 411264"/>
                <a:gd name="connsiteY1" fmla="*/ 0 h 1500131"/>
                <a:gd name="connsiteX2" fmla="*/ 411264 w 411264"/>
                <a:gd name="connsiteY2" fmla="*/ 205632 h 1500131"/>
                <a:gd name="connsiteX3" fmla="*/ 411264 w 411264"/>
                <a:gd name="connsiteY3" fmla="*/ 1148365 h 1500131"/>
                <a:gd name="connsiteX4" fmla="*/ 339493 w 411264"/>
                <a:gd name="connsiteY4" fmla="*/ 1494165 h 1500131"/>
                <a:gd name="connsiteX5" fmla="*/ 215390 w 411264"/>
                <a:gd name="connsiteY5" fmla="*/ 1417267 h 1500131"/>
                <a:gd name="connsiteX6" fmla="*/ 183183 w 411264"/>
                <a:gd name="connsiteY6" fmla="*/ 1395042 h 1500131"/>
                <a:gd name="connsiteX7" fmla="*/ 0 w 411264"/>
                <a:gd name="connsiteY7" fmla="*/ 1148365 h 1500131"/>
                <a:gd name="connsiteX8" fmla="*/ 0 w 411264"/>
                <a:gd name="connsiteY8" fmla="*/ 205632 h 1500131"/>
                <a:gd name="connsiteX9" fmla="*/ 205632 w 411264"/>
                <a:gd name="connsiteY9" fmla="*/ 0 h 1500131"/>
                <a:gd name="connsiteX0" fmla="*/ 205632 w 432437"/>
                <a:gd name="connsiteY0" fmla="*/ 0 h 1500131"/>
                <a:gd name="connsiteX1" fmla="*/ 205632 w 432437"/>
                <a:gd name="connsiteY1" fmla="*/ 0 h 1500131"/>
                <a:gd name="connsiteX2" fmla="*/ 411264 w 432437"/>
                <a:gd name="connsiteY2" fmla="*/ 205632 h 1500131"/>
                <a:gd name="connsiteX3" fmla="*/ 428694 w 432437"/>
                <a:gd name="connsiteY3" fmla="*/ 831175 h 1500131"/>
                <a:gd name="connsiteX4" fmla="*/ 411264 w 432437"/>
                <a:gd name="connsiteY4" fmla="*/ 1148365 h 1500131"/>
                <a:gd name="connsiteX5" fmla="*/ 339493 w 432437"/>
                <a:gd name="connsiteY5" fmla="*/ 1494165 h 1500131"/>
                <a:gd name="connsiteX6" fmla="*/ 215390 w 432437"/>
                <a:gd name="connsiteY6" fmla="*/ 1417267 h 1500131"/>
                <a:gd name="connsiteX7" fmla="*/ 183183 w 432437"/>
                <a:gd name="connsiteY7" fmla="*/ 1395042 h 1500131"/>
                <a:gd name="connsiteX8" fmla="*/ 0 w 432437"/>
                <a:gd name="connsiteY8" fmla="*/ 1148365 h 1500131"/>
                <a:gd name="connsiteX9" fmla="*/ 0 w 432437"/>
                <a:gd name="connsiteY9" fmla="*/ 205632 h 1500131"/>
                <a:gd name="connsiteX10" fmla="*/ 205632 w 432437"/>
                <a:gd name="connsiteY10" fmla="*/ 0 h 1500131"/>
                <a:gd name="connsiteX0" fmla="*/ 205632 w 432437"/>
                <a:gd name="connsiteY0" fmla="*/ 0 h 1500131"/>
                <a:gd name="connsiteX1" fmla="*/ 205632 w 432437"/>
                <a:gd name="connsiteY1" fmla="*/ 0 h 1500131"/>
                <a:gd name="connsiteX2" fmla="*/ 411264 w 432437"/>
                <a:gd name="connsiteY2" fmla="*/ 205632 h 1500131"/>
                <a:gd name="connsiteX3" fmla="*/ 428694 w 432437"/>
                <a:gd name="connsiteY3" fmla="*/ 831175 h 1500131"/>
                <a:gd name="connsiteX4" fmla="*/ 411264 w 432437"/>
                <a:gd name="connsiteY4" fmla="*/ 1148365 h 1500131"/>
                <a:gd name="connsiteX5" fmla="*/ 339493 w 432437"/>
                <a:gd name="connsiteY5" fmla="*/ 1494165 h 1500131"/>
                <a:gd name="connsiteX6" fmla="*/ 215390 w 432437"/>
                <a:gd name="connsiteY6" fmla="*/ 1417267 h 1500131"/>
                <a:gd name="connsiteX7" fmla="*/ 183183 w 432437"/>
                <a:gd name="connsiteY7" fmla="*/ 1395042 h 1500131"/>
                <a:gd name="connsiteX8" fmla="*/ 0 w 432437"/>
                <a:gd name="connsiteY8" fmla="*/ 1148365 h 1500131"/>
                <a:gd name="connsiteX9" fmla="*/ 0 w 432437"/>
                <a:gd name="connsiteY9" fmla="*/ 205632 h 1500131"/>
                <a:gd name="connsiteX10" fmla="*/ 205632 w 432437"/>
                <a:gd name="connsiteY10" fmla="*/ 0 h 1500131"/>
                <a:gd name="connsiteX0" fmla="*/ 205632 w 428695"/>
                <a:gd name="connsiteY0" fmla="*/ 0 h 1500131"/>
                <a:gd name="connsiteX1" fmla="*/ 205632 w 428695"/>
                <a:gd name="connsiteY1" fmla="*/ 0 h 1500131"/>
                <a:gd name="connsiteX2" fmla="*/ 411264 w 428695"/>
                <a:gd name="connsiteY2" fmla="*/ 205632 h 1500131"/>
                <a:gd name="connsiteX3" fmla="*/ 428694 w 428695"/>
                <a:gd name="connsiteY3" fmla="*/ 831175 h 1500131"/>
                <a:gd name="connsiteX4" fmla="*/ 411264 w 428695"/>
                <a:gd name="connsiteY4" fmla="*/ 1148365 h 1500131"/>
                <a:gd name="connsiteX5" fmla="*/ 339493 w 428695"/>
                <a:gd name="connsiteY5" fmla="*/ 1494165 h 1500131"/>
                <a:gd name="connsiteX6" fmla="*/ 215390 w 428695"/>
                <a:gd name="connsiteY6" fmla="*/ 1417267 h 1500131"/>
                <a:gd name="connsiteX7" fmla="*/ 183183 w 428695"/>
                <a:gd name="connsiteY7" fmla="*/ 1395042 h 1500131"/>
                <a:gd name="connsiteX8" fmla="*/ 0 w 428695"/>
                <a:gd name="connsiteY8" fmla="*/ 1148365 h 1500131"/>
                <a:gd name="connsiteX9" fmla="*/ 0 w 428695"/>
                <a:gd name="connsiteY9" fmla="*/ 205632 h 1500131"/>
                <a:gd name="connsiteX10" fmla="*/ 205632 w 428695"/>
                <a:gd name="connsiteY10" fmla="*/ 0 h 1500131"/>
                <a:gd name="connsiteX0" fmla="*/ 205632 w 428694"/>
                <a:gd name="connsiteY0" fmla="*/ 0 h 1500131"/>
                <a:gd name="connsiteX1" fmla="*/ 205632 w 428694"/>
                <a:gd name="connsiteY1" fmla="*/ 0 h 1500131"/>
                <a:gd name="connsiteX2" fmla="*/ 411264 w 428694"/>
                <a:gd name="connsiteY2" fmla="*/ 205632 h 1500131"/>
                <a:gd name="connsiteX3" fmla="*/ 386955 w 428694"/>
                <a:gd name="connsiteY3" fmla="*/ 493038 h 1500131"/>
                <a:gd name="connsiteX4" fmla="*/ 428694 w 428694"/>
                <a:gd name="connsiteY4" fmla="*/ 831175 h 1500131"/>
                <a:gd name="connsiteX5" fmla="*/ 411264 w 428694"/>
                <a:gd name="connsiteY5" fmla="*/ 1148365 h 1500131"/>
                <a:gd name="connsiteX6" fmla="*/ 339493 w 428694"/>
                <a:gd name="connsiteY6" fmla="*/ 1494165 h 1500131"/>
                <a:gd name="connsiteX7" fmla="*/ 215390 w 428694"/>
                <a:gd name="connsiteY7" fmla="*/ 1417267 h 1500131"/>
                <a:gd name="connsiteX8" fmla="*/ 183183 w 428694"/>
                <a:gd name="connsiteY8" fmla="*/ 1395042 h 1500131"/>
                <a:gd name="connsiteX9" fmla="*/ 0 w 428694"/>
                <a:gd name="connsiteY9" fmla="*/ 1148365 h 1500131"/>
                <a:gd name="connsiteX10" fmla="*/ 0 w 428694"/>
                <a:gd name="connsiteY10" fmla="*/ 205632 h 1500131"/>
                <a:gd name="connsiteX11" fmla="*/ 205632 w 428694"/>
                <a:gd name="connsiteY11" fmla="*/ 0 h 1500131"/>
                <a:gd name="connsiteX0" fmla="*/ 205632 w 428694"/>
                <a:gd name="connsiteY0" fmla="*/ 0 h 1500131"/>
                <a:gd name="connsiteX1" fmla="*/ 205632 w 428694"/>
                <a:gd name="connsiteY1" fmla="*/ 0 h 1500131"/>
                <a:gd name="connsiteX2" fmla="*/ 345211 w 428694"/>
                <a:gd name="connsiteY2" fmla="*/ 78699 h 1500131"/>
                <a:gd name="connsiteX3" fmla="*/ 411264 w 428694"/>
                <a:gd name="connsiteY3" fmla="*/ 205632 h 1500131"/>
                <a:gd name="connsiteX4" fmla="*/ 386955 w 428694"/>
                <a:gd name="connsiteY4" fmla="*/ 493038 h 1500131"/>
                <a:gd name="connsiteX5" fmla="*/ 428694 w 428694"/>
                <a:gd name="connsiteY5" fmla="*/ 831175 h 1500131"/>
                <a:gd name="connsiteX6" fmla="*/ 411264 w 428694"/>
                <a:gd name="connsiteY6" fmla="*/ 1148365 h 1500131"/>
                <a:gd name="connsiteX7" fmla="*/ 339493 w 428694"/>
                <a:gd name="connsiteY7" fmla="*/ 1494165 h 1500131"/>
                <a:gd name="connsiteX8" fmla="*/ 215390 w 428694"/>
                <a:gd name="connsiteY8" fmla="*/ 1417267 h 1500131"/>
                <a:gd name="connsiteX9" fmla="*/ 183183 w 428694"/>
                <a:gd name="connsiteY9" fmla="*/ 1395042 h 1500131"/>
                <a:gd name="connsiteX10" fmla="*/ 0 w 428694"/>
                <a:gd name="connsiteY10" fmla="*/ 1148365 h 1500131"/>
                <a:gd name="connsiteX11" fmla="*/ 0 w 428694"/>
                <a:gd name="connsiteY11" fmla="*/ 205632 h 1500131"/>
                <a:gd name="connsiteX12" fmla="*/ 205632 w 428694"/>
                <a:gd name="connsiteY12" fmla="*/ 0 h 1500131"/>
                <a:gd name="connsiteX0" fmla="*/ 205720 w 428782"/>
                <a:gd name="connsiteY0" fmla="*/ 0 h 1500131"/>
                <a:gd name="connsiteX1" fmla="*/ 205720 w 428782"/>
                <a:gd name="connsiteY1" fmla="*/ 0 h 1500131"/>
                <a:gd name="connsiteX2" fmla="*/ 345299 w 428782"/>
                <a:gd name="connsiteY2" fmla="*/ 78699 h 1500131"/>
                <a:gd name="connsiteX3" fmla="*/ 411352 w 428782"/>
                <a:gd name="connsiteY3" fmla="*/ 205632 h 1500131"/>
                <a:gd name="connsiteX4" fmla="*/ 387043 w 428782"/>
                <a:gd name="connsiteY4" fmla="*/ 493038 h 1500131"/>
                <a:gd name="connsiteX5" fmla="*/ 428782 w 428782"/>
                <a:gd name="connsiteY5" fmla="*/ 831175 h 1500131"/>
                <a:gd name="connsiteX6" fmla="*/ 411352 w 428782"/>
                <a:gd name="connsiteY6" fmla="*/ 1148365 h 1500131"/>
                <a:gd name="connsiteX7" fmla="*/ 339581 w 428782"/>
                <a:gd name="connsiteY7" fmla="*/ 1494165 h 1500131"/>
                <a:gd name="connsiteX8" fmla="*/ 215478 w 428782"/>
                <a:gd name="connsiteY8" fmla="*/ 1417267 h 1500131"/>
                <a:gd name="connsiteX9" fmla="*/ 183271 w 428782"/>
                <a:gd name="connsiteY9" fmla="*/ 1395042 h 1500131"/>
                <a:gd name="connsiteX10" fmla="*/ 88 w 428782"/>
                <a:gd name="connsiteY10" fmla="*/ 1148365 h 1500131"/>
                <a:gd name="connsiteX11" fmla="*/ 35228 w 428782"/>
                <a:gd name="connsiteY11" fmla="*/ 754974 h 1500131"/>
                <a:gd name="connsiteX12" fmla="*/ 88 w 428782"/>
                <a:gd name="connsiteY12" fmla="*/ 205632 h 1500131"/>
                <a:gd name="connsiteX13" fmla="*/ 205720 w 428782"/>
                <a:gd name="connsiteY13" fmla="*/ 0 h 1500131"/>
                <a:gd name="connsiteX0" fmla="*/ 205720 w 428782"/>
                <a:gd name="connsiteY0" fmla="*/ 0 h 1500131"/>
                <a:gd name="connsiteX1" fmla="*/ 205720 w 428782"/>
                <a:gd name="connsiteY1" fmla="*/ 0 h 1500131"/>
                <a:gd name="connsiteX2" fmla="*/ 345299 w 428782"/>
                <a:gd name="connsiteY2" fmla="*/ 78699 h 1500131"/>
                <a:gd name="connsiteX3" fmla="*/ 411352 w 428782"/>
                <a:gd name="connsiteY3" fmla="*/ 205632 h 1500131"/>
                <a:gd name="connsiteX4" fmla="*/ 387043 w 428782"/>
                <a:gd name="connsiteY4" fmla="*/ 493038 h 1500131"/>
                <a:gd name="connsiteX5" fmla="*/ 428782 w 428782"/>
                <a:gd name="connsiteY5" fmla="*/ 831175 h 1500131"/>
                <a:gd name="connsiteX6" fmla="*/ 411352 w 428782"/>
                <a:gd name="connsiteY6" fmla="*/ 1148365 h 1500131"/>
                <a:gd name="connsiteX7" fmla="*/ 339581 w 428782"/>
                <a:gd name="connsiteY7" fmla="*/ 1494165 h 1500131"/>
                <a:gd name="connsiteX8" fmla="*/ 215478 w 428782"/>
                <a:gd name="connsiteY8" fmla="*/ 1417267 h 1500131"/>
                <a:gd name="connsiteX9" fmla="*/ 183271 w 428782"/>
                <a:gd name="connsiteY9" fmla="*/ 1395042 h 1500131"/>
                <a:gd name="connsiteX10" fmla="*/ 88 w 428782"/>
                <a:gd name="connsiteY10" fmla="*/ 1148365 h 1500131"/>
                <a:gd name="connsiteX11" fmla="*/ 35228 w 428782"/>
                <a:gd name="connsiteY11" fmla="*/ 754974 h 1500131"/>
                <a:gd name="connsiteX12" fmla="*/ 88 w 428782"/>
                <a:gd name="connsiteY12" fmla="*/ 205632 h 1500131"/>
                <a:gd name="connsiteX13" fmla="*/ 205720 w 428782"/>
                <a:gd name="connsiteY13" fmla="*/ 0 h 1500131"/>
                <a:gd name="connsiteX0" fmla="*/ 224158 w 447220"/>
                <a:gd name="connsiteY0" fmla="*/ 0 h 1500131"/>
                <a:gd name="connsiteX1" fmla="*/ 224158 w 447220"/>
                <a:gd name="connsiteY1" fmla="*/ 0 h 1500131"/>
                <a:gd name="connsiteX2" fmla="*/ 363737 w 447220"/>
                <a:gd name="connsiteY2" fmla="*/ 78699 h 1500131"/>
                <a:gd name="connsiteX3" fmla="*/ 429790 w 447220"/>
                <a:gd name="connsiteY3" fmla="*/ 205632 h 1500131"/>
                <a:gd name="connsiteX4" fmla="*/ 405481 w 447220"/>
                <a:gd name="connsiteY4" fmla="*/ 493038 h 1500131"/>
                <a:gd name="connsiteX5" fmla="*/ 447220 w 447220"/>
                <a:gd name="connsiteY5" fmla="*/ 831175 h 1500131"/>
                <a:gd name="connsiteX6" fmla="*/ 429790 w 447220"/>
                <a:gd name="connsiteY6" fmla="*/ 1148365 h 1500131"/>
                <a:gd name="connsiteX7" fmla="*/ 358019 w 447220"/>
                <a:gd name="connsiteY7" fmla="*/ 1494165 h 1500131"/>
                <a:gd name="connsiteX8" fmla="*/ 233916 w 447220"/>
                <a:gd name="connsiteY8" fmla="*/ 1417267 h 1500131"/>
                <a:gd name="connsiteX9" fmla="*/ 201709 w 447220"/>
                <a:gd name="connsiteY9" fmla="*/ 1395042 h 1500131"/>
                <a:gd name="connsiteX10" fmla="*/ 18526 w 447220"/>
                <a:gd name="connsiteY10" fmla="*/ 1148365 h 1500131"/>
                <a:gd name="connsiteX11" fmla="*/ 53666 w 447220"/>
                <a:gd name="connsiteY11" fmla="*/ 754974 h 1500131"/>
                <a:gd name="connsiteX12" fmla="*/ 0 w 447220"/>
                <a:gd name="connsiteY12" fmla="*/ 493037 h 1500131"/>
                <a:gd name="connsiteX13" fmla="*/ 18526 w 447220"/>
                <a:gd name="connsiteY13" fmla="*/ 205632 h 1500131"/>
                <a:gd name="connsiteX14" fmla="*/ 224158 w 447220"/>
                <a:gd name="connsiteY14" fmla="*/ 0 h 150013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</a:cxnLst>
              <a:rect l="l" t="t" r="r" b="b"/>
              <a:pathLst>
                <a:path w="447220" h="1500131">
                  <a:moveTo>
                    <a:pt x="224158" y="0"/>
                  </a:moveTo>
                  <a:lnTo>
                    <a:pt x="224158" y="0"/>
                  </a:lnTo>
                  <a:cubicBezTo>
                    <a:pt x="250403" y="12323"/>
                    <a:pt x="329465" y="44427"/>
                    <a:pt x="363737" y="78699"/>
                  </a:cubicBezTo>
                  <a:cubicBezTo>
                    <a:pt x="398009" y="112971"/>
                    <a:pt x="425814" y="135782"/>
                    <a:pt x="429790" y="205632"/>
                  </a:cubicBezTo>
                  <a:cubicBezTo>
                    <a:pt x="463985" y="290980"/>
                    <a:pt x="402576" y="388781"/>
                    <a:pt x="405481" y="493038"/>
                  </a:cubicBezTo>
                  <a:cubicBezTo>
                    <a:pt x="408386" y="597295"/>
                    <a:pt x="447143" y="725129"/>
                    <a:pt x="447220" y="831175"/>
                  </a:cubicBezTo>
                  <a:cubicBezTo>
                    <a:pt x="369704" y="954959"/>
                    <a:pt x="440681" y="1037867"/>
                    <a:pt x="429790" y="1148365"/>
                  </a:cubicBezTo>
                  <a:cubicBezTo>
                    <a:pt x="410419" y="1335604"/>
                    <a:pt x="390665" y="1461519"/>
                    <a:pt x="358019" y="1494165"/>
                  </a:cubicBezTo>
                  <a:cubicBezTo>
                    <a:pt x="325373" y="1526811"/>
                    <a:pt x="250443" y="1414738"/>
                    <a:pt x="233916" y="1417267"/>
                  </a:cubicBezTo>
                  <a:lnTo>
                    <a:pt x="201709" y="1395042"/>
                  </a:lnTo>
                  <a:cubicBezTo>
                    <a:pt x="144344" y="1302967"/>
                    <a:pt x="18526" y="1256545"/>
                    <a:pt x="18526" y="1148365"/>
                  </a:cubicBezTo>
                  <a:cubicBezTo>
                    <a:pt x="16326" y="1020410"/>
                    <a:pt x="55866" y="882929"/>
                    <a:pt x="53666" y="754974"/>
                  </a:cubicBezTo>
                  <a:cubicBezTo>
                    <a:pt x="45715" y="669249"/>
                    <a:pt x="7951" y="578762"/>
                    <a:pt x="0" y="493037"/>
                  </a:cubicBezTo>
                  <a:lnTo>
                    <a:pt x="18526" y="205632"/>
                  </a:lnTo>
                  <a:cubicBezTo>
                    <a:pt x="18526" y="92065"/>
                    <a:pt x="110591" y="0"/>
                    <a:pt x="224158" y="0"/>
                  </a:cubicBezTo>
                  <a:close/>
                </a:path>
              </a:pathLst>
            </a:custGeom>
            <a:solidFill>
              <a:srgbClr val="177F6C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2" name="同侧圆角矩形 241"/>
            <p:cNvSpPr/>
            <p:nvPr/>
          </p:nvSpPr>
          <p:spPr>
            <a:xfrm rot="5400000">
              <a:off x="5600247" y="3233866"/>
              <a:ext cx="132414" cy="497195"/>
            </a:xfrm>
            <a:custGeom>
              <a:avLst/>
              <a:gdLst>
                <a:gd name="connsiteX0" fmla="*/ 205632 w 411264"/>
                <a:gd name="connsiteY0" fmla="*/ 0 h 1344242"/>
                <a:gd name="connsiteX1" fmla="*/ 205632 w 411264"/>
                <a:gd name="connsiteY1" fmla="*/ 0 h 1344242"/>
                <a:gd name="connsiteX2" fmla="*/ 411264 w 411264"/>
                <a:gd name="connsiteY2" fmla="*/ 205632 h 1344242"/>
                <a:gd name="connsiteX3" fmla="*/ 411264 w 411264"/>
                <a:gd name="connsiteY3" fmla="*/ 1148365 h 1344242"/>
                <a:gd name="connsiteX4" fmla="*/ 215387 w 411264"/>
                <a:gd name="connsiteY4" fmla="*/ 1344242 h 1344242"/>
                <a:gd name="connsiteX5" fmla="*/ 195877 w 411264"/>
                <a:gd name="connsiteY5" fmla="*/ 1344242 h 1344242"/>
                <a:gd name="connsiteX6" fmla="*/ 0 w 411264"/>
                <a:gd name="connsiteY6" fmla="*/ 1148365 h 1344242"/>
                <a:gd name="connsiteX7" fmla="*/ 0 w 411264"/>
                <a:gd name="connsiteY7" fmla="*/ 205632 h 1344242"/>
                <a:gd name="connsiteX8" fmla="*/ 205632 w 411264"/>
                <a:gd name="connsiteY8" fmla="*/ 0 h 1344242"/>
                <a:gd name="connsiteX0" fmla="*/ 205632 w 411264"/>
                <a:gd name="connsiteY0" fmla="*/ 0 h 1412032"/>
                <a:gd name="connsiteX1" fmla="*/ 205632 w 411264"/>
                <a:gd name="connsiteY1" fmla="*/ 0 h 1412032"/>
                <a:gd name="connsiteX2" fmla="*/ 411264 w 411264"/>
                <a:gd name="connsiteY2" fmla="*/ 205632 h 1412032"/>
                <a:gd name="connsiteX3" fmla="*/ 411264 w 411264"/>
                <a:gd name="connsiteY3" fmla="*/ 1148365 h 1412032"/>
                <a:gd name="connsiteX4" fmla="*/ 320440 w 411264"/>
                <a:gd name="connsiteY4" fmla="*/ 1405265 h 1412032"/>
                <a:gd name="connsiteX5" fmla="*/ 215387 w 411264"/>
                <a:gd name="connsiteY5" fmla="*/ 1344242 h 1412032"/>
                <a:gd name="connsiteX6" fmla="*/ 195877 w 411264"/>
                <a:gd name="connsiteY6" fmla="*/ 1344242 h 1412032"/>
                <a:gd name="connsiteX7" fmla="*/ 0 w 411264"/>
                <a:gd name="connsiteY7" fmla="*/ 1148365 h 1412032"/>
                <a:gd name="connsiteX8" fmla="*/ 0 w 411264"/>
                <a:gd name="connsiteY8" fmla="*/ 205632 h 1412032"/>
                <a:gd name="connsiteX9" fmla="*/ 205632 w 411264"/>
                <a:gd name="connsiteY9" fmla="*/ 0 h 1412032"/>
                <a:gd name="connsiteX0" fmla="*/ 205632 w 411264"/>
                <a:gd name="connsiteY0" fmla="*/ 0 h 1417121"/>
                <a:gd name="connsiteX1" fmla="*/ 205632 w 411264"/>
                <a:gd name="connsiteY1" fmla="*/ 0 h 1417121"/>
                <a:gd name="connsiteX2" fmla="*/ 411264 w 411264"/>
                <a:gd name="connsiteY2" fmla="*/ 205632 h 1417121"/>
                <a:gd name="connsiteX3" fmla="*/ 411264 w 411264"/>
                <a:gd name="connsiteY3" fmla="*/ 1148365 h 1417121"/>
                <a:gd name="connsiteX4" fmla="*/ 320440 w 411264"/>
                <a:gd name="connsiteY4" fmla="*/ 1405265 h 1417121"/>
                <a:gd name="connsiteX5" fmla="*/ 231262 w 411264"/>
                <a:gd name="connsiteY5" fmla="*/ 1395042 h 1417121"/>
                <a:gd name="connsiteX6" fmla="*/ 195877 w 411264"/>
                <a:gd name="connsiteY6" fmla="*/ 1344242 h 1417121"/>
                <a:gd name="connsiteX7" fmla="*/ 0 w 411264"/>
                <a:gd name="connsiteY7" fmla="*/ 1148365 h 1417121"/>
                <a:gd name="connsiteX8" fmla="*/ 0 w 411264"/>
                <a:gd name="connsiteY8" fmla="*/ 205632 h 1417121"/>
                <a:gd name="connsiteX9" fmla="*/ 205632 w 411264"/>
                <a:gd name="connsiteY9" fmla="*/ 0 h 1417121"/>
                <a:gd name="connsiteX0" fmla="*/ 205632 w 411264"/>
                <a:gd name="connsiteY0" fmla="*/ 0 h 1417121"/>
                <a:gd name="connsiteX1" fmla="*/ 205632 w 411264"/>
                <a:gd name="connsiteY1" fmla="*/ 0 h 1417121"/>
                <a:gd name="connsiteX2" fmla="*/ 411264 w 411264"/>
                <a:gd name="connsiteY2" fmla="*/ 205632 h 1417121"/>
                <a:gd name="connsiteX3" fmla="*/ 411264 w 411264"/>
                <a:gd name="connsiteY3" fmla="*/ 1148365 h 1417121"/>
                <a:gd name="connsiteX4" fmla="*/ 320440 w 411264"/>
                <a:gd name="connsiteY4" fmla="*/ 1405265 h 1417121"/>
                <a:gd name="connsiteX5" fmla="*/ 231262 w 411264"/>
                <a:gd name="connsiteY5" fmla="*/ 1395042 h 1417121"/>
                <a:gd name="connsiteX6" fmla="*/ 218105 w 411264"/>
                <a:gd name="connsiteY6" fmla="*/ 1356942 h 1417121"/>
                <a:gd name="connsiteX7" fmla="*/ 0 w 411264"/>
                <a:gd name="connsiteY7" fmla="*/ 1148365 h 1417121"/>
                <a:gd name="connsiteX8" fmla="*/ 0 w 411264"/>
                <a:gd name="connsiteY8" fmla="*/ 205632 h 1417121"/>
                <a:gd name="connsiteX9" fmla="*/ 205632 w 411264"/>
                <a:gd name="connsiteY9" fmla="*/ 0 h 1417121"/>
                <a:gd name="connsiteX0" fmla="*/ 205632 w 411264"/>
                <a:gd name="connsiteY0" fmla="*/ 0 h 1417121"/>
                <a:gd name="connsiteX1" fmla="*/ 205632 w 411264"/>
                <a:gd name="connsiteY1" fmla="*/ 0 h 1417121"/>
                <a:gd name="connsiteX2" fmla="*/ 411264 w 411264"/>
                <a:gd name="connsiteY2" fmla="*/ 205632 h 1417121"/>
                <a:gd name="connsiteX3" fmla="*/ 411264 w 411264"/>
                <a:gd name="connsiteY3" fmla="*/ 1148365 h 1417121"/>
                <a:gd name="connsiteX4" fmla="*/ 320440 w 411264"/>
                <a:gd name="connsiteY4" fmla="*/ 1405265 h 1417121"/>
                <a:gd name="connsiteX5" fmla="*/ 231262 w 411264"/>
                <a:gd name="connsiteY5" fmla="*/ 1395042 h 1417121"/>
                <a:gd name="connsiteX6" fmla="*/ 218105 w 411264"/>
                <a:gd name="connsiteY6" fmla="*/ 1356942 h 1417121"/>
                <a:gd name="connsiteX7" fmla="*/ 0 w 411264"/>
                <a:gd name="connsiteY7" fmla="*/ 1148365 h 1417121"/>
                <a:gd name="connsiteX8" fmla="*/ 0 w 411264"/>
                <a:gd name="connsiteY8" fmla="*/ 205632 h 1417121"/>
                <a:gd name="connsiteX9" fmla="*/ 205632 w 411264"/>
                <a:gd name="connsiteY9" fmla="*/ 0 h 1417121"/>
                <a:gd name="connsiteX0" fmla="*/ 205632 w 411264"/>
                <a:gd name="connsiteY0" fmla="*/ 0 h 1499283"/>
                <a:gd name="connsiteX1" fmla="*/ 205632 w 411264"/>
                <a:gd name="connsiteY1" fmla="*/ 0 h 1499283"/>
                <a:gd name="connsiteX2" fmla="*/ 411264 w 411264"/>
                <a:gd name="connsiteY2" fmla="*/ 205632 h 1499283"/>
                <a:gd name="connsiteX3" fmla="*/ 411264 w 411264"/>
                <a:gd name="connsiteY3" fmla="*/ 1148365 h 1499283"/>
                <a:gd name="connsiteX4" fmla="*/ 339493 w 411264"/>
                <a:gd name="connsiteY4" fmla="*/ 1494165 h 1499283"/>
                <a:gd name="connsiteX5" fmla="*/ 231262 w 411264"/>
                <a:gd name="connsiteY5" fmla="*/ 1395042 h 1499283"/>
                <a:gd name="connsiteX6" fmla="*/ 218105 w 411264"/>
                <a:gd name="connsiteY6" fmla="*/ 1356942 h 1499283"/>
                <a:gd name="connsiteX7" fmla="*/ 0 w 411264"/>
                <a:gd name="connsiteY7" fmla="*/ 1148365 h 1499283"/>
                <a:gd name="connsiteX8" fmla="*/ 0 w 411264"/>
                <a:gd name="connsiteY8" fmla="*/ 205632 h 1499283"/>
                <a:gd name="connsiteX9" fmla="*/ 205632 w 411264"/>
                <a:gd name="connsiteY9" fmla="*/ 0 h 1499283"/>
                <a:gd name="connsiteX0" fmla="*/ 205632 w 411264"/>
                <a:gd name="connsiteY0" fmla="*/ 0 h 1500131"/>
                <a:gd name="connsiteX1" fmla="*/ 205632 w 411264"/>
                <a:gd name="connsiteY1" fmla="*/ 0 h 1500131"/>
                <a:gd name="connsiteX2" fmla="*/ 411264 w 411264"/>
                <a:gd name="connsiteY2" fmla="*/ 205632 h 1500131"/>
                <a:gd name="connsiteX3" fmla="*/ 411264 w 411264"/>
                <a:gd name="connsiteY3" fmla="*/ 1148365 h 1500131"/>
                <a:gd name="connsiteX4" fmla="*/ 339493 w 411264"/>
                <a:gd name="connsiteY4" fmla="*/ 1494165 h 1500131"/>
                <a:gd name="connsiteX5" fmla="*/ 215390 w 411264"/>
                <a:gd name="connsiteY5" fmla="*/ 1417267 h 1500131"/>
                <a:gd name="connsiteX6" fmla="*/ 218105 w 411264"/>
                <a:gd name="connsiteY6" fmla="*/ 1356942 h 1500131"/>
                <a:gd name="connsiteX7" fmla="*/ 0 w 411264"/>
                <a:gd name="connsiteY7" fmla="*/ 1148365 h 1500131"/>
                <a:gd name="connsiteX8" fmla="*/ 0 w 411264"/>
                <a:gd name="connsiteY8" fmla="*/ 205632 h 1500131"/>
                <a:gd name="connsiteX9" fmla="*/ 205632 w 411264"/>
                <a:gd name="connsiteY9" fmla="*/ 0 h 1500131"/>
                <a:gd name="connsiteX0" fmla="*/ 205632 w 411264"/>
                <a:gd name="connsiteY0" fmla="*/ 0 h 1500131"/>
                <a:gd name="connsiteX1" fmla="*/ 205632 w 411264"/>
                <a:gd name="connsiteY1" fmla="*/ 0 h 1500131"/>
                <a:gd name="connsiteX2" fmla="*/ 411264 w 411264"/>
                <a:gd name="connsiteY2" fmla="*/ 205632 h 1500131"/>
                <a:gd name="connsiteX3" fmla="*/ 411264 w 411264"/>
                <a:gd name="connsiteY3" fmla="*/ 1148365 h 1500131"/>
                <a:gd name="connsiteX4" fmla="*/ 339493 w 411264"/>
                <a:gd name="connsiteY4" fmla="*/ 1494165 h 1500131"/>
                <a:gd name="connsiteX5" fmla="*/ 215390 w 411264"/>
                <a:gd name="connsiteY5" fmla="*/ 1417267 h 1500131"/>
                <a:gd name="connsiteX6" fmla="*/ 183183 w 411264"/>
                <a:gd name="connsiteY6" fmla="*/ 1395042 h 1500131"/>
                <a:gd name="connsiteX7" fmla="*/ 0 w 411264"/>
                <a:gd name="connsiteY7" fmla="*/ 1148365 h 1500131"/>
                <a:gd name="connsiteX8" fmla="*/ 0 w 411264"/>
                <a:gd name="connsiteY8" fmla="*/ 205632 h 1500131"/>
                <a:gd name="connsiteX9" fmla="*/ 205632 w 411264"/>
                <a:gd name="connsiteY9" fmla="*/ 0 h 1500131"/>
                <a:gd name="connsiteX0" fmla="*/ 205632 w 411264"/>
                <a:gd name="connsiteY0" fmla="*/ 0 h 1500131"/>
                <a:gd name="connsiteX1" fmla="*/ 205632 w 411264"/>
                <a:gd name="connsiteY1" fmla="*/ 0 h 1500131"/>
                <a:gd name="connsiteX2" fmla="*/ 411264 w 411264"/>
                <a:gd name="connsiteY2" fmla="*/ 205632 h 1500131"/>
                <a:gd name="connsiteX3" fmla="*/ 411264 w 411264"/>
                <a:gd name="connsiteY3" fmla="*/ 1148365 h 1500131"/>
                <a:gd name="connsiteX4" fmla="*/ 339493 w 411264"/>
                <a:gd name="connsiteY4" fmla="*/ 1494165 h 1500131"/>
                <a:gd name="connsiteX5" fmla="*/ 215390 w 411264"/>
                <a:gd name="connsiteY5" fmla="*/ 1417267 h 1500131"/>
                <a:gd name="connsiteX6" fmla="*/ 183183 w 411264"/>
                <a:gd name="connsiteY6" fmla="*/ 1395042 h 1500131"/>
                <a:gd name="connsiteX7" fmla="*/ 0 w 411264"/>
                <a:gd name="connsiteY7" fmla="*/ 1148365 h 1500131"/>
                <a:gd name="connsiteX8" fmla="*/ 0 w 411264"/>
                <a:gd name="connsiteY8" fmla="*/ 205632 h 1500131"/>
                <a:gd name="connsiteX9" fmla="*/ 205632 w 411264"/>
                <a:gd name="connsiteY9" fmla="*/ 0 h 1500131"/>
                <a:gd name="connsiteX0" fmla="*/ 205632 w 411264"/>
                <a:gd name="connsiteY0" fmla="*/ 0 h 1500131"/>
                <a:gd name="connsiteX1" fmla="*/ 205632 w 411264"/>
                <a:gd name="connsiteY1" fmla="*/ 0 h 1500131"/>
                <a:gd name="connsiteX2" fmla="*/ 411264 w 411264"/>
                <a:gd name="connsiteY2" fmla="*/ 205632 h 1500131"/>
                <a:gd name="connsiteX3" fmla="*/ 411264 w 411264"/>
                <a:gd name="connsiteY3" fmla="*/ 1148365 h 1500131"/>
                <a:gd name="connsiteX4" fmla="*/ 339493 w 411264"/>
                <a:gd name="connsiteY4" fmla="*/ 1494165 h 1500131"/>
                <a:gd name="connsiteX5" fmla="*/ 215390 w 411264"/>
                <a:gd name="connsiteY5" fmla="*/ 1417267 h 1500131"/>
                <a:gd name="connsiteX6" fmla="*/ 183183 w 411264"/>
                <a:gd name="connsiteY6" fmla="*/ 1395042 h 1500131"/>
                <a:gd name="connsiteX7" fmla="*/ 0 w 411264"/>
                <a:gd name="connsiteY7" fmla="*/ 1148365 h 1500131"/>
                <a:gd name="connsiteX8" fmla="*/ 0 w 411264"/>
                <a:gd name="connsiteY8" fmla="*/ 205632 h 1500131"/>
                <a:gd name="connsiteX9" fmla="*/ 205632 w 411264"/>
                <a:gd name="connsiteY9" fmla="*/ 0 h 1500131"/>
                <a:gd name="connsiteX0" fmla="*/ 205632 w 411264"/>
                <a:gd name="connsiteY0" fmla="*/ 0 h 1500131"/>
                <a:gd name="connsiteX1" fmla="*/ 205632 w 411264"/>
                <a:gd name="connsiteY1" fmla="*/ 0 h 1500131"/>
                <a:gd name="connsiteX2" fmla="*/ 411264 w 411264"/>
                <a:gd name="connsiteY2" fmla="*/ 205632 h 1500131"/>
                <a:gd name="connsiteX3" fmla="*/ 411264 w 411264"/>
                <a:gd name="connsiteY3" fmla="*/ 1148365 h 1500131"/>
                <a:gd name="connsiteX4" fmla="*/ 339493 w 411264"/>
                <a:gd name="connsiteY4" fmla="*/ 1494165 h 1500131"/>
                <a:gd name="connsiteX5" fmla="*/ 215390 w 411264"/>
                <a:gd name="connsiteY5" fmla="*/ 1417267 h 1500131"/>
                <a:gd name="connsiteX6" fmla="*/ 183183 w 411264"/>
                <a:gd name="connsiteY6" fmla="*/ 1395042 h 1500131"/>
                <a:gd name="connsiteX7" fmla="*/ 0 w 411264"/>
                <a:gd name="connsiteY7" fmla="*/ 1148365 h 1500131"/>
                <a:gd name="connsiteX8" fmla="*/ 0 w 411264"/>
                <a:gd name="connsiteY8" fmla="*/ 205632 h 1500131"/>
                <a:gd name="connsiteX9" fmla="*/ 205632 w 411264"/>
                <a:gd name="connsiteY9" fmla="*/ 0 h 1500131"/>
                <a:gd name="connsiteX0" fmla="*/ 205632 w 411264"/>
                <a:gd name="connsiteY0" fmla="*/ 0 h 1500131"/>
                <a:gd name="connsiteX1" fmla="*/ 205632 w 411264"/>
                <a:gd name="connsiteY1" fmla="*/ 0 h 1500131"/>
                <a:gd name="connsiteX2" fmla="*/ 411264 w 411264"/>
                <a:gd name="connsiteY2" fmla="*/ 205632 h 1500131"/>
                <a:gd name="connsiteX3" fmla="*/ 411264 w 411264"/>
                <a:gd name="connsiteY3" fmla="*/ 1148365 h 1500131"/>
                <a:gd name="connsiteX4" fmla="*/ 339493 w 411264"/>
                <a:gd name="connsiteY4" fmla="*/ 1494165 h 1500131"/>
                <a:gd name="connsiteX5" fmla="*/ 215390 w 411264"/>
                <a:gd name="connsiteY5" fmla="*/ 1417267 h 1500131"/>
                <a:gd name="connsiteX6" fmla="*/ 183183 w 411264"/>
                <a:gd name="connsiteY6" fmla="*/ 1395042 h 1500131"/>
                <a:gd name="connsiteX7" fmla="*/ 0 w 411264"/>
                <a:gd name="connsiteY7" fmla="*/ 1148365 h 1500131"/>
                <a:gd name="connsiteX8" fmla="*/ 0 w 411264"/>
                <a:gd name="connsiteY8" fmla="*/ 205632 h 1500131"/>
                <a:gd name="connsiteX9" fmla="*/ 205632 w 411264"/>
                <a:gd name="connsiteY9" fmla="*/ 0 h 1500131"/>
                <a:gd name="connsiteX0" fmla="*/ 205632 w 411264"/>
                <a:gd name="connsiteY0" fmla="*/ 0 h 1500131"/>
                <a:gd name="connsiteX1" fmla="*/ 205632 w 411264"/>
                <a:gd name="connsiteY1" fmla="*/ 0 h 1500131"/>
                <a:gd name="connsiteX2" fmla="*/ 411264 w 411264"/>
                <a:gd name="connsiteY2" fmla="*/ 205632 h 1500131"/>
                <a:gd name="connsiteX3" fmla="*/ 411264 w 411264"/>
                <a:gd name="connsiteY3" fmla="*/ 1148365 h 1500131"/>
                <a:gd name="connsiteX4" fmla="*/ 339493 w 411264"/>
                <a:gd name="connsiteY4" fmla="*/ 1494165 h 1500131"/>
                <a:gd name="connsiteX5" fmla="*/ 215390 w 411264"/>
                <a:gd name="connsiteY5" fmla="*/ 1417267 h 1500131"/>
                <a:gd name="connsiteX6" fmla="*/ 183183 w 411264"/>
                <a:gd name="connsiteY6" fmla="*/ 1395042 h 1500131"/>
                <a:gd name="connsiteX7" fmla="*/ 0 w 411264"/>
                <a:gd name="connsiteY7" fmla="*/ 1148365 h 1500131"/>
                <a:gd name="connsiteX8" fmla="*/ 0 w 411264"/>
                <a:gd name="connsiteY8" fmla="*/ 205632 h 1500131"/>
                <a:gd name="connsiteX9" fmla="*/ 205632 w 411264"/>
                <a:gd name="connsiteY9" fmla="*/ 0 h 1500131"/>
                <a:gd name="connsiteX0" fmla="*/ 205632 w 432437"/>
                <a:gd name="connsiteY0" fmla="*/ 0 h 1500131"/>
                <a:gd name="connsiteX1" fmla="*/ 205632 w 432437"/>
                <a:gd name="connsiteY1" fmla="*/ 0 h 1500131"/>
                <a:gd name="connsiteX2" fmla="*/ 411264 w 432437"/>
                <a:gd name="connsiteY2" fmla="*/ 205632 h 1500131"/>
                <a:gd name="connsiteX3" fmla="*/ 428694 w 432437"/>
                <a:gd name="connsiteY3" fmla="*/ 831175 h 1500131"/>
                <a:gd name="connsiteX4" fmla="*/ 411264 w 432437"/>
                <a:gd name="connsiteY4" fmla="*/ 1148365 h 1500131"/>
                <a:gd name="connsiteX5" fmla="*/ 339493 w 432437"/>
                <a:gd name="connsiteY5" fmla="*/ 1494165 h 1500131"/>
                <a:gd name="connsiteX6" fmla="*/ 215390 w 432437"/>
                <a:gd name="connsiteY6" fmla="*/ 1417267 h 1500131"/>
                <a:gd name="connsiteX7" fmla="*/ 183183 w 432437"/>
                <a:gd name="connsiteY7" fmla="*/ 1395042 h 1500131"/>
                <a:gd name="connsiteX8" fmla="*/ 0 w 432437"/>
                <a:gd name="connsiteY8" fmla="*/ 1148365 h 1500131"/>
                <a:gd name="connsiteX9" fmla="*/ 0 w 432437"/>
                <a:gd name="connsiteY9" fmla="*/ 205632 h 1500131"/>
                <a:gd name="connsiteX10" fmla="*/ 205632 w 432437"/>
                <a:gd name="connsiteY10" fmla="*/ 0 h 1500131"/>
                <a:gd name="connsiteX0" fmla="*/ 205632 w 432437"/>
                <a:gd name="connsiteY0" fmla="*/ 0 h 1500131"/>
                <a:gd name="connsiteX1" fmla="*/ 205632 w 432437"/>
                <a:gd name="connsiteY1" fmla="*/ 0 h 1500131"/>
                <a:gd name="connsiteX2" fmla="*/ 411264 w 432437"/>
                <a:gd name="connsiteY2" fmla="*/ 205632 h 1500131"/>
                <a:gd name="connsiteX3" fmla="*/ 428694 w 432437"/>
                <a:gd name="connsiteY3" fmla="*/ 831175 h 1500131"/>
                <a:gd name="connsiteX4" fmla="*/ 411264 w 432437"/>
                <a:gd name="connsiteY4" fmla="*/ 1148365 h 1500131"/>
                <a:gd name="connsiteX5" fmla="*/ 339493 w 432437"/>
                <a:gd name="connsiteY5" fmla="*/ 1494165 h 1500131"/>
                <a:gd name="connsiteX6" fmla="*/ 215390 w 432437"/>
                <a:gd name="connsiteY6" fmla="*/ 1417267 h 1500131"/>
                <a:gd name="connsiteX7" fmla="*/ 183183 w 432437"/>
                <a:gd name="connsiteY7" fmla="*/ 1395042 h 1500131"/>
                <a:gd name="connsiteX8" fmla="*/ 0 w 432437"/>
                <a:gd name="connsiteY8" fmla="*/ 1148365 h 1500131"/>
                <a:gd name="connsiteX9" fmla="*/ 0 w 432437"/>
                <a:gd name="connsiteY9" fmla="*/ 205632 h 1500131"/>
                <a:gd name="connsiteX10" fmla="*/ 205632 w 432437"/>
                <a:gd name="connsiteY10" fmla="*/ 0 h 1500131"/>
                <a:gd name="connsiteX0" fmla="*/ 205632 w 428695"/>
                <a:gd name="connsiteY0" fmla="*/ 0 h 1500131"/>
                <a:gd name="connsiteX1" fmla="*/ 205632 w 428695"/>
                <a:gd name="connsiteY1" fmla="*/ 0 h 1500131"/>
                <a:gd name="connsiteX2" fmla="*/ 411264 w 428695"/>
                <a:gd name="connsiteY2" fmla="*/ 205632 h 1500131"/>
                <a:gd name="connsiteX3" fmla="*/ 428694 w 428695"/>
                <a:gd name="connsiteY3" fmla="*/ 831175 h 1500131"/>
                <a:gd name="connsiteX4" fmla="*/ 411264 w 428695"/>
                <a:gd name="connsiteY4" fmla="*/ 1148365 h 1500131"/>
                <a:gd name="connsiteX5" fmla="*/ 339493 w 428695"/>
                <a:gd name="connsiteY5" fmla="*/ 1494165 h 1500131"/>
                <a:gd name="connsiteX6" fmla="*/ 215390 w 428695"/>
                <a:gd name="connsiteY6" fmla="*/ 1417267 h 1500131"/>
                <a:gd name="connsiteX7" fmla="*/ 183183 w 428695"/>
                <a:gd name="connsiteY7" fmla="*/ 1395042 h 1500131"/>
                <a:gd name="connsiteX8" fmla="*/ 0 w 428695"/>
                <a:gd name="connsiteY8" fmla="*/ 1148365 h 1500131"/>
                <a:gd name="connsiteX9" fmla="*/ 0 w 428695"/>
                <a:gd name="connsiteY9" fmla="*/ 205632 h 1500131"/>
                <a:gd name="connsiteX10" fmla="*/ 205632 w 428695"/>
                <a:gd name="connsiteY10" fmla="*/ 0 h 1500131"/>
                <a:gd name="connsiteX0" fmla="*/ 205632 w 428694"/>
                <a:gd name="connsiteY0" fmla="*/ 0 h 1500131"/>
                <a:gd name="connsiteX1" fmla="*/ 205632 w 428694"/>
                <a:gd name="connsiteY1" fmla="*/ 0 h 1500131"/>
                <a:gd name="connsiteX2" fmla="*/ 411264 w 428694"/>
                <a:gd name="connsiteY2" fmla="*/ 205632 h 1500131"/>
                <a:gd name="connsiteX3" fmla="*/ 386955 w 428694"/>
                <a:gd name="connsiteY3" fmla="*/ 493038 h 1500131"/>
                <a:gd name="connsiteX4" fmla="*/ 428694 w 428694"/>
                <a:gd name="connsiteY4" fmla="*/ 831175 h 1500131"/>
                <a:gd name="connsiteX5" fmla="*/ 411264 w 428694"/>
                <a:gd name="connsiteY5" fmla="*/ 1148365 h 1500131"/>
                <a:gd name="connsiteX6" fmla="*/ 339493 w 428694"/>
                <a:gd name="connsiteY6" fmla="*/ 1494165 h 1500131"/>
                <a:gd name="connsiteX7" fmla="*/ 215390 w 428694"/>
                <a:gd name="connsiteY7" fmla="*/ 1417267 h 1500131"/>
                <a:gd name="connsiteX8" fmla="*/ 183183 w 428694"/>
                <a:gd name="connsiteY8" fmla="*/ 1395042 h 1500131"/>
                <a:gd name="connsiteX9" fmla="*/ 0 w 428694"/>
                <a:gd name="connsiteY9" fmla="*/ 1148365 h 1500131"/>
                <a:gd name="connsiteX10" fmla="*/ 0 w 428694"/>
                <a:gd name="connsiteY10" fmla="*/ 205632 h 1500131"/>
                <a:gd name="connsiteX11" fmla="*/ 205632 w 428694"/>
                <a:gd name="connsiteY11" fmla="*/ 0 h 1500131"/>
                <a:gd name="connsiteX0" fmla="*/ 205632 w 428694"/>
                <a:gd name="connsiteY0" fmla="*/ 0 h 1500131"/>
                <a:gd name="connsiteX1" fmla="*/ 205632 w 428694"/>
                <a:gd name="connsiteY1" fmla="*/ 0 h 1500131"/>
                <a:gd name="connsiteX2" fmla="*/ 345211 w 428694"/>
                <a:gd name="connsiteY2" fmla="*/ 78699 h 1500131"/>
                <a:gd name="connsiteX3" fmla="*/ 411264 w 428694"/>
                <a:gd name="connsiteY3" fmla="*/ 205632 h 1500131"/>
                <a:gd name="connsiteX4" fmla="*/ 386955 w 428694"/>
                <a:gd name="connsiteY4" fmla="*/ 493038 h 1500131"/>
                <a:gd name="connsiteX5" fmla="*/ 428694 w 428694"/>
                <a:gd name="connsiteY5" fmla="*/ 831175 h 1500131"/>
                <a:gd name="connsiteX6" fmla="*/ 411264 w 428694"/>
                <a:gd name="connsiteY6" fmla="*/ 1148365 h 1500131"/>
                <a:gd name="connsiteX7" fmla="*/ 339493 w 428694"/>
                <a:gd name="connsiteY7" fmla="*/ 1494165 h 1500131"/>
                <a:gd name="connsiteX8" fmla="*/ 215390 w 428694"/>
                <a:gd name="connsiteY8" fmla="*/ 1417267 h 1500131"/>
                <a:gd name="connsiteX9" fmla="*/ 183183 w 428694"/>
                <a:gd name="connsiteY9" fmla="*/ 1395042 h 1500131"/>
                <a:gd name="connsiteX10" fmla="*/ 0 w 428694"/>
                <a:gd name="connsiteY10" fmla="*/ 1148365 h 1500131"/>
                <a:gd name="connsiteX11" fmla="*/ 0 w 428694"/>
                <a:gd name="connsiteY11" fmla="*/ 205632 h 1500131"/>
                <a:gd name="connsiteX12" fmla="*/ 205632 w 428694"/>
                <a:gd name="connsiteY12" fmla="*/ 0 h 1500131"/>
                <a:gd name="connsiteX0" fmla="*/ 205720 w 428782"/>
                <a:gd name="connsiteY0" fmla="*/ 0 h 1500131"/>
                <a:gd name="connsiteX1" fmla="*/ 205720 w 428782"/>
                <a:gd name="connsiteY1" fmla="*/ 0 h 1500131"/>
                <a:gd name="connsiteX2" fmla="*/ 345299 w 428782"/>
                <a:gd name="connsiteY2" fmla="*/ 78699 h 1500131"/>
                <a:gd name="connsiteX3" fmla="*/ 411352 w 428782"/>
                <a:gd name="connsiteY3" fmla="*/ 205632 h 1500131"/>
                <a:gd name="connsiteX4" fmla="*/ 387043 w 428782"/>
                <a:gd name="connsiteY4" fmla="*/ 493038 h 1500131"/>
                <a:gd name="connsiteX5" fmla="*/ 428782 w 428782"/>
                <a:gd name="connsiteY5" fmla="*/ 831175 h 1500131"/>
                <a:gd name="connsiteX6" fmla="*/ 411352 w 428782"/>
                <a:gd name="connsiteY6" fmla="*/ 1148365 h 1500131"/>
                <a:gd name="connsiteX7" fmla="*/ 339581 w 428782"/>
                <a:gd name="connsiteY7" fmla="*/ 1494165 h 1500131"/>
                <a:gd name="connsiteX8" fmla="*/ 215478 w 428782"/>
                <a:gd name="connsiteY8" fmla="*/ 1417267 h 1500131"/>
                <a:gd name="connsiteX9" fmla="*/ 183271 w 428782"/>
                <a:gd name="connsiteY9" fmla="*/ 1395042 h 1500131"/>
                <a:gd name="connsiteX10" fmla="*/ 88 w 428782"/>
                <a:gd name="connsiteY10" fmla="*/ 1148365 h 1500131"/>
                <a:gd name="connsiteX11" fmla="*/ 35228 w 428782"/>
                <a:gd name="connsiteY11" fmla="*/ 754974 h 1500131"/>
                <a:gd name="connsiteX12" fmla="*/ 88 w 428782"/>
                <a:gd name="connsiteY12" fmla="*/ 205632 h 1500131"/>
                <a:gd name="connsiteX13" fmla="*/ 205720 w 428782"/>
                <a:gd name="connsiteY13" fmla="*/ 0 h 1500131"/>
                <a:gd name="connsiteX0" fmla="*/ 205720 w 428782"/>
                <a:gd name="connsiteY0" fmla="*/ 0 h 1500131"/>
                <a:gd name="connsiteX1" fmla="*/ 205720 w 428782"/>
                <a:gd name="connsiteY1" fmla="*/ 0 h 1500131"/>
                <a:gd name="connsiteX2" fmla="*/ 345299 w 428782"/>
                <a:gd name="connsiteY2" fmla="*/ 78699 h 1500131"/>
                <a:gd name="connsiteX3" fmla="*/ 411352 w 428782"/>
                <a:gd name="connsiteY3" fmla="*/ 205632 h 1500131"/>
                <a:gd name="connsiteX4" fmla="*/ 387043 w 428782"/>
                <a:gd name="connsiteY4" fmla="*/ 493038 h 1500131"/>
                <a:gd name="connsiteX5" fmla="*/ 428782 w 428782"/>
                <a:gd name="connsiteY5" fmla="*/ 831175 h 1500131"/>
                <a:gd name="connsiteX6" fmla="*/ 411352 w 428782"/>
                <a:gd name="connsiteY6" fmla="*/ 1148365 h 1500131"/>
                <a:gd name="connsiteX7" fmla="*/ 339581 w 428782"/>
                <a:gd name="connsiteY7" fmla="*/ 1494165 h 1500131"/>
                <a:gd name="connsiteX8" fmla="*/ 215478 w 428782"/>
                <a:gd name="connsiteY8" fmla="*/ 1417267 h 1500131"/>
                <a:gd name="connsiteX9" fmla="*/ 183271 w 428782"/>
                <a:gd name="connsiteY9" fmla="*/ 1395042 h 1500131"/>
                <a:gd name="connsiteX10" fmla="*/ 88 w 428782"/>
                <a:gd name="connsiteY10" fmla="*/ 1148365 h 1500131"/>
                <a:gd name="connsiteX11" fmla="*/ 35228 w 428782"/>
                <a:gd name="connsiteY11" fmla="*/ 754974 h 1500131"/>
                <a:gd name="connsiteX12" fmla="*/ 88 w 428782"/>
                <a:gd name="connsiteY12" fmla="*/ 205632 h 1500131"/>
                <a:gd name="connsiteX13" fmla="*/ 205720 w 428782"/>
                <a:gd name="connsiteY13" fmla="*/ 0 h 1500131"/>
                <a:gd name="connsiteX0" fmla="*/ 224158 w 447220"/>
                <a:gd name="connsiteY0" fmla="*/ 0 h 1500131"/>
                <a:gd name="connsiteX1" fmla="*/ 224158 w 447220"/>
                <a:gd name="connsiteY1" fmla="*/ 0 h 1500131"/>
                <a:gd name="connsiteX2" fmla="*/ 363737 w 447220"/>
                <a:gd name="connsiteY2" fmla="*/ 78699 h 1500131"/>
                <a:gd name="connsiteX3" fmla="*/ 429790 w 447220"/>
                <a:gd name="connsiteY3" fmla="*/ 205632 h 1500131"/>
                <a:gd name="connsiteX4" fmla="*/ 405481 w 447220"/>
                <a:gd name="connsiteY4" fmla="*/ 493038 h 1500131"/>
                <a:gd name="connsiteX5" fmla="*/ 447220 w 447220"/>
                <a:gd name="connsiteY5" fmla="*/ 831175 h 1500131"/>
                <a:gd name="connsiteX6" fmla="*/ 429790 w 447220"/>
                <a:gd name="connsiteY6" fmla="*/ 1148365 h 1500131"/>
                <a:gd name="connsiteX7" fmla="*/ 358019 w 447220"/>
                <a:gd name="connsiteY7" fmla="*/ 1494165 h 1500131"/>
                <a:gd name="connsiteX8" fmla="*/ 233916 w 447220"/>
                <a:gd name="connsiteY8" fmla="*/ 1417267 h 1500131"/>
                <a:gd name="connsiteX9" fmla="*/ 201709 w 447220"/>
                <a:gd name="connsiteY9" fmla="*/ 1395042 h 1500131"/>
                <a:gd name="connsiteX10" fmla="*/ 18526 w 447220"/>
                <a:gd name="connsiteY10" fmla="*/ 1148365 h 1500131"/>
                <a:gd name="connsiteX11" fmla="*/ 53666 w 447220"/>
                <a:gd name="connsiteY11" fmla="*/ 754974 h 1500131"/>
                <a:gd name="connsiteX12" fmla="*/ 0 w 447220"/>
                <a:gd name="connsiteY12" fmla="*/ 493037 h 1500131"/>
                <a:gd name="connsiteX13" fmla="*/ 18526 w 447220"/>
                <a:gd name="connsiteY13" fmla="*/ 205632 h 1500131"/>
                <a:gd name="connsiteX14" fmla="*/ 224158 w 447220"/>
                <a:gd name="connsiteY14" fmla="*/ 0 h 150013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</a:cxnLst>
              <a:rect l="l" t="t" r="r" b="b"/>
              <a:pathLst>
                <a:path w="447220" h="1500131">
                  <a:moveTo>
                    <a:pt x="224158" y="0"/>
                  </a:moveTo>
                  <a:lnTo>
                    <a:pt x="224158" y="0"/>
                  </a:lnTo>
                  <a:cubicBezTo>
                    <a:pt x="250403" y="12323"/>
                    <a:pt x="329465" y="44427"/>
                    <a:pt x="363737" y="78699"/>
                  </a:cubicBezTo>
                  <a:cubicBezTo>
                    <a:pt x="398009" y="112971"/>
                    <a:pt x="425814" y="135782"/>
                    <a:pt x="429790" y="205632"/>
                  </a:cubicBezTo>
                  <a:cubicBezTo>
                    <a:pt x="463985" y="290980"/>
                    <a:pt x="402576" y="388781"/>
                    <a:pt x="405481" y="493038"/>
                  </a:cubicBezTo>
                  <a:cubicBezTo>
                    <a:pt x="408386" y="597295"/>
                    <a:pt x="447143" y="725129"/>
                    <a:pt x="447220" y="831175"/>
                  </a:cubicBezTo>
                  <a:cubicBezTo>
                    <a:pt x="369704" y="954959"/>
                    <a:pt x="440681" y="1037867"/>
                    <a:pt x="429790" y="1148365"/>
                  </a:cubicBezTo>
                  <a:cubicBezTo>
                    <a:pt x="410419" y="1335604"/>
                    <a:pt x="390665" y="1461519"/>
                    <a:pt x="358019" y="1494165"/>
                  </a:cubicBezTo>
                  <a:cubicBezTo>
                    <a:pt x="325373" y="1526811"/>
                    <a:pt x="250443" y="1414738"/>
                    <a:pt x="233916" y="1417267"/>
                  </a:cubicBezTo>
                  <a:lnTo>
                    <a:pt x="201709" y="1395042"/>
                  </a:lnTo>
                  <a:cubicBezTo>
                    <a:pt x="144344" y="1302967"/>
                    <a:pt x="18526" y="1256545"/>
                    <a:pt x="18526" y="1148365"/>
                  </a:cubicBezTo>
                  <a:cubicBezTo>
                    <a:pt x="16326" y="1020410"/>
                    <a:pt x="55866" y="882929"/>
                    <a:pt x="53666" y="754974"/>
                  </a:cubicBezTo>
                  <a:cubicBezTo>
                    <a:pt x="45715" y="669249"/>
                    <a:pt x="7951" y="578762"/>
                    <a:pt x="0" y="493037"/>
                  </a:cubicBezTo>
                  <a:lnTo>
                    <a:pt x="18526" y="205632"/>
                  </a:lnTo>
                  <a:cubicBezTo>
                    <a:pt x="18526" y="92065"/>
                    <a:pt x="110591" y="0"/>
                    <a:pt x="224158" y="0"/>
                  </a:cubicBezTo>
                  <a:close/>
                </a:path>
              </a:pathLst>
            </a:custGeom>
            <a:solidFill>
              <a:srgbClr val="177F6C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33" name="组合 32"/>
          <p:cNvGrpSpPr/>
          <p:nvPr/>
        </p:nvGrpSpPr>
        <p:grpSpPr>
          <a:xfrm>
            <a:off x="5727016" y="2087021"/>
            <a:ext cx="826890" cy="834776"/>
            <a:chOff x="1966625" y="1676400"/>
            <a:chExt cx="3379972" cy="3352800"/>
          </a:xfrm>
        </p:grpSpPr>
        <p:sp>
          <p:nvSpPr>
            <p:cNvPr id="34" name="椭圆 33"/>
            <p:cNvSpPr/>
            <p:nvPr/>
          </p:nvSpPr>
          <p:spPr>
            <a:xfrm>
              <a:off x="1985087" y="1676400"/>
              <a:ext cx="3352800" cy="3352800"/>
            </a:xfrm>
            <a:prstGeom prst="ellipse">
              <a:avLst/>
            </a:prstGeom>
            <a:solidFill>
              <a:srgbClr val="EED40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5" name="任意多边形 34"/>
            <p:cNvSpPr/>
            <p:nvPr/>
          </p:nvSpPr>
          <p:spPr>
            <a:xfrm>
              <a:off x="1966625" y="1902471"/>
              <a:ext cx="2475637" cy="3066736"/>
            </a:xfrm>
            <a:custGeom>
              <a:avLst/>
              <a:gdLst>
                <a:gd name="connsiteX0" fmla="*/ 2038350 w 2838450"/>
                <a:gd name="connsiteY0" fmla="*/ 0 h 3009900"/>
                <a:gd name="connsiteX1" fmla="*/ 2095500 w 2838450"/>
                <a:gd name="connsiteY1" fmla="*/ 171450 h 3009900"/>
                <a:gd name="connsiteX2" fmla="*/ 2076450 w 2838450"/>
                <a:gd name="connsiteY2" fmla="*/ 228600 h 3009900"/>
                <a:gd name="connsiteX3" fmla="*/ 1200150 w 2838450"/>
                <a:gd name="connsiteY3" fmla="*/ 304800 h 3009900"/>
                <a:gd name="connsiteX4" fmla="*/ 1181100 w 2838450"/>
                <a:gd name="connsiteY4" fmla="*/ 533400 h 3009900"/>
                <a:gd name="connsiteX5" fmla="*/ 1314450 w 2838450"/>
                <a:gd name="connsiteY5" fmla="*/ 571500 h 3009900"/>
                <a:gd name="connsiteX6" fmla="*/ 1924050 w 2838450"/>
                <a:gd name="connsiteY6" fmla="*/ 533400 h 3009900"/>
                <a:gd name="connsiteX7" fmla="*/ 1962150 w 2838450"/>
                <a:gd name="connsiteY7" fmla="*/ 647700 h 3009900"/>
                <a:gd name="connsiteX8" fmla="*/ 1962150 w 2838450"/>
                <a:gd name="connsiteY8" fmla="*/ 723900 h 3009900"/>
                <a:gd name="connsiteX9" fmla="*/ 552450 w 2838450"/>
                <a:gd name="connsiteY9" fmla="*/ 914400 h 3009900"/>
                <a:gd name="connsiteX10" fmla="*/ 590550 w 2838450"/>
                <a:gd name="connsiteY10" fmla="*/ 1314450 h 3009900"/>
                <a:gd name="connsiteX11" fmla="*/ 2343150 w 2838450"/>
                <a:gd name="connsiteY11" fmla="*/ 1104900 h 3009900"/>
                <a:gd name="connsiteX12" fmla="*/ 2305050 w 2838450"/>
                <a:gd name="connsiteY12" fmla="*/ 1314450 h 3009900"/>
                <a:gd name="connsiteX13" fmla="*/ 2286000 w 2838450"/>
                <a:gd name="connsiteY13" fmla="*/ 1390650 h 3009900"/>
                <a:gd name="connsiteX14" fmla="*/ 1276350 w 2838450"/>
                <a:gd name="connsiteY14" fmla="*/ 1466850 h 3009900"/>
                <a:gd name="connsiteX15" fmla="*/ 381000 w 2838450"/>
                <a:gd name="connsiteY15" fmla="*/ 1524000 h 3009900"/>
                <a:gd name="connsiteX16" fmla="*/ 590550 w 2838450"/>
                <a:gd name="connsiteY16" fmla="*/ 1885950 h 3009900"/>
                <a:gd name="connsiteX17" fmla="*/ 1562100 w 2838450"/>
                <a:gd name="connsiteY17" fmla="*/ 1752600 h 3009900"/>
                <a:gd name="connsiteX18" fmla="*/ 1600200 w 2838450"/>
                <a:gd name="connsiteY18" fmla="*/ 2000250 h 3009900"/>
                <a:gd name="connsiteX19" fmla="*/ 1352550 w 2838450"/>
                <a:gd name="connsiteY19" fmla="*/ 2057400 h 3009900"/>
                <a:gd name="connsiteX20" fmla="*/ 800100 w 2838450"/>
                <a:gd name="connsiteY20" fmla="*/ 2171700 h 3009900"/>
                <a:gd name="connsiteX21" fmla="*/ 1162050 w 2838450"/>
                <a:gd name="connsiteY21" fmla="*/ 2343150 h 3009900"/>
                <a:gd name="connsiteX22" fmla="*/ 2400300 w 2838450"/>
                <a:gd name="connsiteY22" fmla="*/ 2152650 h 3009900"/>
                <a:gd name="connsiteX23" fmla="*/ 2838450 w 2838450"/>
                <a:gd name="connsiteY23" fmla="*/ 2114550 h 3009900"/>
                <a:gd name="connsiteX24" fmla="*/ 2781300 w 2838450"/>
                <a:gd name="connsiteY24" fmla="*/ 2362200 h 3009900"/>
                <a:gd name="connsiteX25" fmla="*/ 2647950 w 2838450"/>
                <a:gd name="connsiteY25" fmla="*/ 2400300 h 3009900"/>
                <a:gd name="connsiteX26" fmla="*/ 1257300 w 2838450"/>
                <a:gd name="connsiteY26" fmla="*/ 2667000 h 3009900"/>
                <a:gd name="connsiteX27" fmla="*/ 1504950 w 2838450"/>
                <a:gd name="connsiteY27" fmla="*/ 2819400 h 3009900"/>
                <a:gd name="connsiteX28" fmla="*/ 2647950 w 2838450"/>
                <a:gd name="connsiteY28" fmla="*/ 2647950 h 3009900"/>
                <a:gd name="connsiteX29" fmla="*/ 2647950 w 2838450"/>
                <a:gd name="connsiteY29" fmla="*/ 2952750 h 3009900"/>
                <a:gd name="connsiteX30" fmla="*/ 0 w 2838450"/>
                <a:gd name="connsiteY30" fmla="*/ 3009900 h 3009900"/>
                <a:gd name="connsiteX31" fmla="*/ 9 w 2838450"/>
                <a:gd name="connsiteY31" fmla="*/ 3009787 h 3009900"/>
                <a:gd name="connsiteX32" fmla="*/ 1419225 w 2838450"/>
                <a:gd name="connsiteY32" fmla="*/ 2979157 h 3009900"/>
                <a:gd name="connsiteX33" fmla="*/ 1403526 w 2838450"/>
                <a:gd name="connsiteY33" fmla="*/ 2973410 h 3009900"/>
                <a:gd name="connsiteX34" fmla="*/ 388311 w 2838450"/>
                <a:gd name="connsiteY34" fmla="*/ 1600152 h 3009900"/>
                <a:gd name="connsiteX35" fmla="*/ 385297 w 2838450"/>
                <a:gd name="connsiteY35" fmla="*/ 1540457 h 3009900"/>
                <a:gd name="connsiteX36" fmla="*/ 375769 w 2838450"/>
                <a:gd name="connsiteY36" fmla="*/ 1524000 h 3009900"/>
                <a:gd name="connsiteX37" fmla="*/ 384438 w 2838450"/>
                <a:gd name="connsiteY37" fmla="*/ 1523447 h 3009900"/>
                <a:gd name="connsiteX38" fmla="*/ 379656 w 2838450"/>
                <a:gd name="connsiteY38" fmla="*/ 1428750 h 3009900"/>
                <a:gd name="connsiteX39" fmla="*/ 1118765 w 2838450"/>
                <a:gd name="connsiteY39" fmla="*/ 38653 h 3009900"/>
                <a:gd name="connsiteX40" fmla="*/ 1160496 w 2838450"/>
                <a:gd name="connsiteY40" fmla="*/ 13301 h 3009900"/>
                <a:gd name="connsiteX0" fmla="*/ 2038350 w 2838450"/>
                <a:gd name="connsiteY0" fmla="*/ 0 h 3009900"/>
                <a:gd name="connsiteX1" fmla="*/ 2095500 w 2838450"/>
                <a:gd name="connsiteY1" fmla="*/ 171450 h 3009900"/>
                <a:gd name="connsiteX2" fmla="*/ 2076450 w 2838450"/>
                <a:gd name="connsiteY2" fmla="*/ 228600 h 3009900"/>
                <a:gd name="connsiteX3" fmla="*/ 1219200 w 2838450"/>
                <a:gd name="connsiteY3" fmla="*/ 323850 h 3009900"/>
                <a:gd name="connsiteX4" fmla="*/ 1181100 w 2838450"/>
                <a:gd name="connsiteY4" fmla="*/ 533400 h 3009900"/>
                <a:gd name="connsiteX5" fmla="*/ 1314450 w 2838450"/>
                <a:gd name="connsiteY5" fmla="*/ 571500 h 3009900"/>
                <a:gd name="connsiteX6" fmla="*/ 1924050 w 2838450"/>
                <a:gd name="connsiteY6" fmla="*/ 533400 h 3009900"/>
                <a:gd name="connsiteX7" fmla="*/ 1962150 w 2838450"/>
                <a:gd name="connsiteY7" fmla="*/ 647700 h 3009900"/>
                <a:gd name="connsiteX8" fmla="*/ 1962150 w 2838450"/>
                <a:gd name="connsiteY8" fmla="*/ 723900 h 3009900"/>
                <a:gd name="connsiteX9" fmla="*/ 552450 w 2838450"/>
                <a:gd name="connsiteY9" fmla="*/ 914400 h 3009900"/>
                <a:gd name="connsiteX10" fmla="*/ 590550 w 2838450"/>
                <a:gd name="connsiteY10" fmla="*/ 1314450 h 3009900"/>
                <a:gd name="connsiteX11" fmla="*/ 2343150 w 2838450"/>
                <a:gd name="connsiteY11" fmla="*/ 1104900 h 3009900"/>
                <a:gd name="connsiteX12" fmla="*/ 2305050 w 2838450"/>
                <a:gd name="connsiteY12" fmla="*/ 1314450 h 3009900"/>
                <a:gd name="connsiteX13" fmla="*/ 2286000 w 2838450"/>
                <a:gd name="connsiteY13" fmla="*/ 1390650 h 3009900"/>
                <a:gd name="connsiteX14" fmla="*/ 1276350 w 2838450"/>
                <a:gd name="connsiteY14" fmla="*/ 1466850 h 3009900"/>
                <a:gd name="connsiteX15" fmla="*/ 381000 w 2838450"/>
                <a:gd name="connsiteY15" fmla="*/ 1524000 h 3009900"/>
                <a:gd name="connsiteX16" fmla="*/ 590550 w 2838450"/>
                <a:gd name="connsiteY16" fmla="*/ 1885950 h 3009900"/>
                <a:gd name="connsiteX17" fmla="*/ 1562100 w 2838450"/>
                <a:gd name="connsiteY17" fmla="*/ 1752600 h 3009900"/>
                <a:gd name="connsiteX18" fmla="*/ 1600200 w 2838450"/>
                <a:gd name="connsiteY18" fmla="*/ 2000250 h 3009900"/>
                <a:gd name="connsiteX19" fmla="*/ 1352550 w 2838450"/>
                <a:gd name="connsiteY19" fmla="*/ 2057400 h 3009900"/>
                <a:gd name="connsiteX20" fmla="*/ 800100 w 2838450"/>
                <a:gd name="connsiteY20" fmla="*/ 2171700 h 3009900"/>
                <a:gd name="connsiteX21" fmla="*/ 1162050 w 2838450"/>
                <a:gd name="connsiteY21" fmla="*/ 2343150 h 3009900"/>
                <a:gd name="connsiteX22" fmla="*/ 2400300 w 2838450"/>
                <a:gd name="connsiteY22" fmla="*/ 2152650 h 3009900"/>
                <a:gd name="connsiteX23" fmla="*/ 2838450 w 2838450"/>
                <a:gd name="connsiteY23" fmla="*/ 2114550 h 3009900"/>
                <a:gd name="connsiteX24" fmla="*/ 2781300 w 2838450"/>
                <a:gd name="connsiteY24" fmla="*/ 2362200 h 3009900"/>
                <a:gd name="connsiteX25" fmla="*/ 2647950 w 2838450"/>
                <a:gd name="connsiteY25" fmla="*/ 2400300 h 3009900"/>
                <a:gd name="connsiteX26" fmla="*/ 1257300 w 2838450"/>
                <a:gd name="connsiteY26" fmla="*/ 2667000 h 3009900"/>
                <a:gd name="connsiteX27" fmla="*/ 1504950 w 2838450"/>
                <a:gd name="connsiteY27" fmla="*/ 2819400 h 3009900"/>
                <a:gd name="connsiteX28" fmla="*/ 2647950 w 2838450"/>
                <a:gd name="connsiteY28" fmla="*/ 2647950 h 3009900"/>
                <a:gd name="connsiteX29" fmla="*/ 2647950 w 2838450"/>
                <a:gd name="connsiteY29" fmla="*/ 2952750 h 3009900"/>
                <a:gd name="connsiteX30" fmla="*/ 0 w 2838450"/>
                <a:gd name="connsiteY30" fmla="*/ 3009900 h 3009900"/>
                <a:gd name="connsiteX31" fmla="*/ 9 w 2838450"/>
                <a:gd name="connsiteY31" fmla="*/ 3009787 h 3009900"/>
                <a:gd name="connsiteX32" fmla="*/ 1419225 w 2838450"/>
                <a:gd name="connsiteY32" fmla="*/ 2979157 h 3009900"/>
                <a:gd name="connsiteX33" fmla="*/ 1403526 w 2838450"/>
                <a:gd name="connsiteY33" fmla="*/ 2973410 h 3009900"/>
                <a:gd name="connsiteX34" fmla="*/ 388311 w 2838450"/>
                <a:gd name="connsiteY34" fmla="*/ 1600152 h 3009900"/>
                <a:gd name="connsiteX35" fmla="*/ 385297 w 2838450"/>
                <a:gd name="connsiteY35" fmla="*/ 1540457 h 3009900"/>
                <a:gd name="connsiteX36" fmla="*/ 375769 w 2838450"/>
                <a:gd name="connsiteY36" fmla="*/ 1524000 h 3009900"/>
                <a:gd name="connsiteX37" fmla="*/ 384438 w 2838450"/>
                <a:gd name="connsiteY37" fmla="*/ 1523447 h 3009900"/>
                <a:gd name="connsiteX38" fmla="*/ 379656 w 2838450"/>
                <a:gd name="connsiteY38" fmla="*/ 1428750 h 3009900"/>
                <a:gd name="connsiteX39" fmla="*/ 1118765 w 2838450"/>
                <a:gd name="connsiteY39" fmla="*/ 38653 h 3009900"/>
                <a:gd name="connsiteX40" fmla="*/ 1160496 w 2838450"/>
                <a:gd name="connsiteY40" fmla="*/ 13301 h 3009900"/>
                <a:gd name="connsiteX41" fmla="*/ 2038350 w 2838450"/>
                <a:gd name="connsiteY41" fmla="*/ 0 h 3009900"/>
                <a:gd name="connsiteX0" fmla="*/ 2038350 w 2838450"/>
                <a:gd name="connsiteY0" fmla="*/ 0 h 3009900"/>
                <a:gd name="connsiteX1" fmla="*/ 2095500 w 2838450"/>
                <a:gd name="connsiteY1" fmla="*/ 171450 h 3009900"/>
                <a:gd name="connsiteX2" fmla="*/ 2076450 w 2838450"/>
                <a:gd name="connsiteY2" fmla="*/ 228600 h 3009900"/>
                <a:gd name="connsiteX3" fmla="*/ 1507945 w 2838450"/>
                <a:gd name="connsiteY3" fmla="*/ 250179 h 3009900"/>
                <a:gd name="connsiteX4" fmla="*/ 1219200 w 2838450"/>
                <a:gd name="connsiteY4" fmla="*/ 323850 h 3009900"/>
                <a:gd name="connsiteX5" fmla="*/ 1181100 w 2838450"/>
                <a:gd name="connsiteY5" fmla="*/ 533400 h 3009900"/>
                <a:gd name="connsiteX6" fmla="*/ 1314450 w 2838450"/>
                <a:gd name="connsiteY6" fmla="*/ 571500 h 3009900"/>
                <a:gd name="connsiteX7" fmla="*/ 1924050 w 2838450"/>
                <a:gd name="connsiteY7" fmla="*/ 533400 h 3009900"/>
                <a:gd name="connsiteX8" fmla="*/ 1962150 w 2838450"/>
                <a:gd name="connsiteY8" fmla="*/ 647700 h 3009900"/>
                <a:gd name="connsiteX9" fmla="*/ 1962150 w 2838450"/>
                <a:gd name="connsiteY9" fmla="*/ 723900 h 3009900"/>
                <a:gd name="connsiteX10" fmla="*/ 552450 w 2838450"/>
                <a:gd name="connsiteY10" fmla="*/ 914400 h 3009900"/>
                <a:gd name="connsiteX11" fmla="*/ 590550 w 2838450"/>
                <a:gd name="connsiteY11" fmla="*/ 1314450 h 3009900"/>
                <a:gd name="connsiteX12" fmla="*/ 2343150 w 2838450"/>
                <a:gd name="connsiteY12" fmla="*/ 1104900 h 3009900"/>
                <a:gd name="connsiteX13" fmla="*/ 2305050 w 2838450"/>
                <a:gd name="connsiteY13" fmla="*/ 1314450 h 3009900"/>
                <a:gd name="connsiteX14" fmla="*/ 2286000 w 2838450"/>
                <a:gd name="connsiteY14" fmla="*/ 1390650 h 3009900"/>
                <a:gd name="connsiteX15" fmla="*/ 1276350 w 2838450"/>
                <a:gd name="connsiteY15" fmla="*/ 1466850 h 3009900"/>
                <a:gd name="connsiteX16" fmla="*/ 381000 w 2838450"/>
                <a:gd name="connsiteY16" fmla="*/ 1524000 h 3009900"/>
                <a:gd name="connsiteX17" fmla="*/ 590550 w 2838450"/>
                <a:gd name="connsiteY17" fmla="*/ 1885950 h 3009900"/>
                <a:gd name="connsiteX18" fmla="*/ 1562100 w 2838450"/>
                <a:gd name="connsiteY18" fmla="*/ 1752600 h 3009900"/>
                <a:gd name="connsiteX19" fmla="*/ 1600200 w 2838450"/>
                <a:gd name="connsiteY19" fmla="*/ 2000250 h 3009900"/>
                <a:gd name="connsiteX20" fmla="*/ 1352550 w 2838450"/>
                <a:gd name="connsiteY20" fmla="*/ 2057400 h 3009900"/>
                <a:gd name="connsiteX21" fmla="*/ 800100 w 2838450"/>
                <a:gd name="connsiteY21" fmla="*/ 2171700 h 3009900"/>
                <a:gd name="connsiteX22" fmla="*/ 1162050 w 2838450"/>
                <a:gd name="connsiteY22" fmla="*/ 2343150 h 3009900"/>
                <a:gd name="connsiteX23" fmla="*/ 2400300 w 2838450"/>
                <a:gd name="connsiteY23" fmla="*/ 2152650 h 3009900"/>
                <a:gd name="connsiteX24" fmla="*/ 2838450 w 2838450"/>
                <a:gd name="connsiteY24" fmla="*/ 2114550 h 3009900"/>
                <a:gd name="connsiteX25" fmla="*/ 2781300 w 2838450"/>
                <a:gd name="connsiteY25" fmla="*/ 2362200 h 3009900"/>
                <a:gd name="connsiteX26" fmla="*/ 2647950 w 2838450"/>
                <a:gd name="connsiteY26" fmla="*/ 2400300 h 3009900"/>
                <a:gd name="connsiteX27" fmla="*/ 1257300 w 2838450"/>
                <a:gd name="connsiteY27" fmla="*/ 2667000 h 3009900"/>
                <a:gd name="connsiteX28" fmla="*/ 1504950 w 2838450"/>
                <a:gd name="connsiteY28" fmla="*/ 2819400 h 3009900"/>
                <a:gd name="connsiteX29" fmla="*/ 2647950 w 2838450"/>
                <a:gd name="connsiteY29" fmla="*/ 2647950 h 3009900"/>
                <a:gd name="connsiteX30" fmla="*/ 2647950 w 2838450"/>
                <a:gd name="connsiteY30" fmla="*/ 2952750 h 3009900"/>
                <a:gd name="connsiteX31" fmla="*/ 0 w 2838450"/>
                <a:gd name="connsiteY31" fmla="*/ 3009900 h 3009900"/>
                <a:gd name="connsiteX32" fmla="*/ 9 w 2838450"/>
                <a:gd name="connsiteY32" fmla="*/ 3009787 h 3009900"/>
                <a:gd name="connsiteX33" fmla="*/ 1419225 w 2838450"/>
                <a:gd name="connsiteY33" fmla="*/ 2979157 h 3009900"/>
                <a:gd name="connsiteX34" fmla="*/ 1403526 w 2838450"/>
                <a:gd name="connsiteY34" fmla="*/ 2973410 h 3009900"/>
                <a:gd name="connsiteX35" fmla="*/ 388311 w 2838450"/>
                <a:gd name="connsiteY35" fmla="*/ 1600152 h 3009900"/>
                <a:gd name="connsiteX36" fmla="*/ 385297 w 2838450"/>
                <a:gd name="connsiteY36" fmla="*/ 1540457 h 3009900"/>
                <a:gd name="connsiteX37" fmla="*/ 375769 w 2838450"/>
                <a:gd name="connsiteY37" fmla="*/ 1524000 h 3009900"/>
                <a:gd name="connsiteX38" fmla="*/ 384438 w 2838450"/>
                <a:gd name="connsiteY38" fmla="*/ 1523447 h 3009900"/>
                <a:gd name="connsiteX39" fmla="*/ 379656 w 2838450"/>
                <a:gd name="connsiteY39" fmla="*/ 1428750 h 3009900"/>
                <a:gd name="connsiteX40" fmla="*/ 1118765 w 2838450"/>
                <a:gd name="connsiteY40" fmla="*/ 38653 h 3009900"/>
                <a:gd name="connsiteX41" fmla="*/ 1160496 w 2838450"/>
                <a:gd name="connsiteY41" fmla="*/ 13301 h 3009900"/>
                <a:gd name="connsiteX42" fmla="*/ 2038350 w 2838450"/>
                <a:gd name="connsiteY42" fmla="*/ 0 h 3009900"/>
                <a:gd name="connsiteX0" fmla="*/ 2038350 w 2838450"/>
                <a:gd name="connsiteY0" fmla="*/ 0 h 3009900"/>
                <a:gd name="connsiteX1" fmla="*/ 2095500 w 2838450"/>
                <a:gd name="connsiteY1" fmla="*/ 171450 h 3009900"/>
                <a:gd name="connsiteX2" fmla="*/ 2076450 w 2838450"/>
                <a:gd name="connsiteY2" fmla="*/ 228600 h 3009900"/>
                <a:gd name="connsiteX3" fmla="*/ 1507945 w 2838450"/>
                <a:gd name="connsiteY3" fmla="*/ 250179 h 3009900"/>
                <a:gd name="connsiteX4" fmla="*/ 1219200 w 2838450"/>
                <a:gd name="connsiteY4" fmla="*/ 323850 h 3009900"/>
                <a:gd name="connsiteX5" fmla="*/ 1181100 w 2838450"/>
                <a:gd name="connsiteY5" fmla="*/ 533400 h 3009900"/>
                <a:gd name="connsiteX6" fmla="*/ 1314450 w 2838450"/>
                <a:gd name="connsiteY6" fmla="*/ 571500 h 3009900"/>
                <a:gd name="connsiteX7" fmla="*/ 1924050 w 2838450"/>
                <a:gd name="connsiteY7" fmla="*/ 533400 h 3009900"/>
                <a:gd name="connsiteX8" fmla="*/ 1962150 w 2838450"/>
                <a:gd name="connsiteY8" fmla="*/ 647700 h 3009900"/>
                <a:gd name="connsiteX9" fmla="*/ 1962150 w 2838450"/>
                <a:gd name="connsiteY9" fmla="*/ 723900 h 3009900"/>
                <a:gd name="connsiteX10" fmla="*/ 552450 w 2838450"/>
                <a:gd name="connsiteY10" fmla="*/ 914400 h 3009900"/>
                <a:gd name="connsiteX11" fmla="*/ 590550 w 2838450"/>
                <a:gd name="connsiteY11" fmla="*/ 1314450 h 3009900"/>
                <a:gd name="connsiteX12" fmla="*/ 2343150 w 2838450"/>
                <a:gd name="connsiteY12" fmla="*/ 1104900 h 3009900"/>
                <a:gd name="connsiteX13" fmla="*/ 2305050 w 2838450"/>
                <a:gd name="connsiteY13" fmla="*/ 1314450 h 3009900"/>
                <a:gd name="connsiteX14" fmla="*/ 2286000 w 2838450"/>
                <a:gd name="connsiteY14" fmla="*/ 1390650 h 3009900"/>
                <a:gd name="connsiteX15" fmla="*/ 1276350 w 2838450"/>
                <a:gd name="connsiteY15" fmla="*/ 1466850 h 3009900"/>
                <a:gd name="connsiteX16" fmla="*/ 381000 w 2838450"/>
                <a:gd name="connsiteY16" fmla="*/ 1524000 h 3009900"/>
                <a:gd name="connsiteX17" fmla="*/ 590550 w 2838450"/>
                <a:gd name="connsiteY17" fmla="*/ 1885950 h 3009900"/>
                <a:gd name="connsiteX18" fmla="*/ 1562100 w 2838450"/>
                <a:gd name="connsiteY18" fmla="*/ 1752600 h 3009900"/>
                <a:gd name="connsiteX19" fmla="*/ 1600200 w 2838450"/>
                <a:gd name="connsiteY19" fmla="*/ 2000250 h 3009900"/>
                <a:gd name="connsiteX20" fmla="*/ 1352550 w 2838450"/>
                <a:gd name="connsiteY20" fmla="*/ 2057400 h 3009900"/>
                <a:gd name="connsiteX21" fmla="*/ 800100 w 2838450"/>
                <a:gd name="connsiteY21" fmla="*/ 2171700 h 3009900"/>
                <a:gd name="connsiteX22" fmla="*/ 1162050 w 2838450"/>
                <a:gd name="connsiteY22" fmla="*/ 2343150 h 3009900"/>
                <a:gd name="connsiteX23" fmla="*/ 2400300 w 2838450"/>
                <a:gd name="connsiteY23" fmla="*/ 2152650 h 3009900"/>
                <a:gd name="connsiteX24" fmla="*/ 2838450 w 2838450"/>
                <a:gd name="connsiteY24" fmla="*/ 2114550 h 3009900"/>
                <a:gd name="connsiteX25" fmla="*/ 2781300 w 2838450"/>
                <a:gd name="connsiteY25" fmla="*/ 2362200 h 3009900"/>
                <a:gd name="connsiteX26" fmla="*/ 2647950 w 2838450"/>
                <a:gd name="connsiteY26" fmla="*/ 2400300 h 3009900"/>
                <a:gd name="connsiteX27" fmla="*/ 1257300 w 2838450"/>
                <a:gd name="connsiteY27" fmla="*/ 2667000 h 3009900"/>
                <a:gd name="connsiteX28" fmla="*/ 1504950 w 2838450"/>
                <a:gd name="connsiteY28" fmla="*/ 2819400 h 3009900"/>
                <a:gd name="connsiteX29" fmla="*/ 2647950 w 2838450"/>
                <a:gd name="connsiteY29" fmla="*/ 2647950 h 3009900"/>
                <a:gd name="connsiteX30" fmla="*/ 2647950 w 2838450"/>
                <a:gd name="connsiteY30" fmla="*/ 2952750 h 3009900"/>
                <a:gd name="connsiteX31" fmla="*/ 0 w 2838450"/>
                <a:gd name="connsiteY31" fmla="*/ 3009900 h 3009900"/>
                <a:gd name="connsiteX32" fmla="*/ 9 w 2838450"/>
                <a:gd name="connsiteY32" fmla="*/ 3009787 h 3009900"/>
                <a:gd name="connsiteX33" fmla="*/ 1419225 w 2838450"/>
                <a:gd name="connsiteY33" fmla="*/ 2979157 h 3009900"/>
                <a:gd name="connsiteX34" fmla="*/ 1403526 w 2838450"/>
                <a:gd name="connsiteY34" fmla="*/ 2973410 h 3009900"/>
                <a:gd name="connsiteX35" fmla="*/ 388311 w 2838450"/>
                <a:gd name="connsiteY35" fmla="*/ 1600152 h 3009900"/>
                <a:gd name="connsiteX36" fmla="*/ 385297 w 2838450"/>
                <a:gd name="connsiteY36" fmla="*/ 1540457 h 3009900"/>
                <a:gd name="connsiteX37" fmla="*/ 375769 w 2838450"/>
                <a:gd name="connsiteY37" fmla="*/ 1524000 h 3009900"/>
                <a:gd name="connsiteX38" fmla="*/ 384438 w 2838450"/>
                <a:gd name="connsiteY38" fmla="*/ 1523447 h 3009900"/>
                <a:gd name="connsiteX39" fmla="*/ 379656 w 2838450"/>
                <a:gd name="connsiteY39" fmla="*/ 1428750 h 3009900"/>
                <a:gd name="connsiteX40" fmla="*/ 1118765 w 2838450"/>
                <a:gd name="connsiteY40" fmla="*/ 38653 h 3009900"/>
                <a:gd name="connsiteX41" fmla="*/ 1160496 w 2838450"/>
                <a:gd name="connsiteY41" fmla="*/ 13301 h 3009900"/>
                <a:gd name="connsiteX42" fmla="*/ 2038350 w 2838450"/>
                <a:gd name="connsiteY42" fmla="*/ 0 h 3009900"/>
                <a:gd name="connsiteX0" fmla="*/ 2038350 w 2838450"/>
                <a:gd name="connsiteY0" fmla="*/ 0 h 3009900"/>
                <a:gd name="connsiteX1" fmla="*/ 2095500 w 2838450"/>
                <a:gd name="connsiteY1" fmla="*/ 171450 h 3009900"/>
                <a:gd name="connsiteX2" fmla="*/ 2076450 w 2838450"/>
                <a:gd name="connsiteY2" fmla="*/ 228600 h 3009900"/>
                <a:gd name="connsiteX3" fmla="*/ 1507945 w 2838450"/>
                <a:gd name="connsiteY3" fmla="*/ 250179 h 3009900"/>
                <a:gd name="connsiteX4" fmla="*/ 1219200 w 2838450"/>
                <a:gd name="connsiteY4" fmla="*/ 323850 h 3009900"/>
                <a:gd name="connsiteX5" fmla="*/ 1181100 w 2838450"/>
                <a:gd name="connsiteY5" fmla="*/ 533400 h 3009900"/>
                <a:gd name="connsiteX6" fmla="*/ 1314450 w 2838450"/>
                <a:gd name="connsiteY6" fmla="*/ 571500 h 3009900"/>
                <a:gd name="connsiteX7" fmla="*/ 1924050 w 2838450"/>
                <a:gd name="connsiteY7" fmla="*/ 533400 h 3009900"/>
                <a:gd name="connsiteX8" fmla="*/ 1962150 w 2838450"/>
                <a:gd name="connsiteY8" fmla="*/ 647700 h 3009900"/>
                <a:gd name="connsiteX9" fmla="*/ 1962150 w 2838450"/>
                <a:gd name="connsiteY9" fmla="*/ 723900 h 3009900"/>
                <a:gd name="connsiteX10" fmla="*/ 552450 w 2838450"/>
                <a:gd name="connsiteY10" fmla="*/ 914400 h 3009900"/>
                <a:gd name="connsiteX11" fmla="*/ 590550 w 2838450"/>
                <a:gd name="connsiteY11" fmla="*/ 1314450 h 3009900"/>
                <a:gd name="connsiteX12" fmla="*/ 2343150 w 2838450"/>
                <a:gd name="connsiteY12" fmla="*/ 1104900 h 3009900"/>
                <a:gd name="connsiteX13" fmla="*/ 2305050 w 2838450"/>
                <a:gd name="connsiteY13" fmla="*/ 1314450 h 3009900"/>
                <a:gd name="connsiteX14" fmla="*/ 2286000 w 2838450"/>
                <a:gd name="connsiteY14" fmla="*/ 1390650 h 3009900"/>
                <a:gd name="connsiteX15" fmla="*/ 1276350 w 2838450"/>
                <a:gd name="connsiteY15" fmla="*/ 1466850 h 3009900"/>
                <a:gd name="connsiteX16" fmla="*/ 381000 w 2838450"/>
                <a:gd name="connsiteY16" fmla="*/ 1524000 h 3009900"/>
                <a:gd name="connsiteX17" fmla="*/ 590550 w 2838450"/>
                <a:gd name="connsiteY17" fmla="*/ 1885950 h 3009900"/>
                <a:gd name="connsiteX18" fmla="*/ 1562100 w 2838450"/>
                <a:gd name="connsiteY18" fmla="*/ 1752600 h 3009900"/>
                <a:gd name="connsiteX19" fmla="*/ 1600200 w 2838450"/>
                <a:gd name="connsiteY19" fmla="*/ 2000250 h 3009900"/>
                <a:gd name="connsiteX20" fmla="*/ 1352550 w 2838450"/>
                <a:gd name="connsiteY20" fmla="*/ 2057400 h 3009900"/>
                <a:gd name="connsiteX21" fmla="*/ 800100 w 2838450"/>
                <a:gd name="connsiteY21" fmla="*/ 2171700 h 3009900"/>
                <a:gd name="connsiteX22" fmla="*/ 1162050 w 2838450"/>
                <a:gd name="connsiteY22" fmla="*/ 2343150 h 3009900"/>
                <a:gd name="connsiteX23" fmla="*/ 2400300 w 2838450"/>
                <a:gd name="connsiteY23" fmla="*/ 2152650 h 3009900"/>
                <a:gd name="connsiteX24" fmla="*/ 2838450 w 2838450"/>
                <a:gd name="connsiteY24" fmla="*/ 2114550 h 3009900"/>
                <a:gd name="connsiteX25" fmla="*/ 2781300 w 2838450"/>
                <a:gd name="connsiteY25" fmla="*/ 2362200 h 3009900"/>
                <a:gd name="connsiteX26" fmla="*/ 2647950 w 2838450"/>
                <a:gd name="connsiteY26" fmla="*/ 2400300 h 3009900"/>
                <a:gd name="connsiteX27" fmla="*/ 1257300 w 2838450"/>
                <a:gd name="connsiteY27" fmla="*/ 2667000 h 3009900"/>
                <a:gd name="connsiteX28" fmla="*/ 1504950 w 2838450"/>
                <a:gd name="connsiteY28" fmla="*/ 2819400 h 3009900"/>
                <a:gd name="connsiteX29" fmla="*/ 2647950 w 2838450"/>
                <a:gd name="connsiteY29" fmla="*/ 2647950 h 3009900"/>
                <a:gd name="connsiteX30" fmla="*/ 2647950 w 2838450"/>
                <a:gd name="connsiteY30" fmla="*/ 2952750 h 3009900"/>
                <a:gd name="connsiteX31" fmla="*/ 0 w 2838450"/>
                <a:gd name="connsiteY31" fmla="*/ 3009900 h 3009900"/>
                <a:gd name="connsiteX32" fmla="*/ 9 w 2838450"/>
                <a:gd name="connsiteY32" fmla="*/ 3009787 h 3009900"/>
                <a:gd name="connsiteX33" fmla="*/ 1419225 w 2838450"/>
                <a:gd name="connsiteY33" fmla="*/ 2979157 h 3009900"/>
                <a:gd name="connsiteX34" fmla="*/ 1403526 w 2838450"/>
                <a:gd name="connsiteY34" fmla="*/ 2973410 h 3009900"/>
                <a:gd name="connsiteX35" fmla="*/ 388311 w 2838450"/>
                <a:gd name="connsiteY35" fmla="*/ 1600152 h 3009900"/>
                <a:gd name="connsiteX36" fmla="*/ 385297 w 2838450"/>
                <a:gd name="connsiteY36" fmla="*/ 1540457 h 3009900"/>
                <a:gd name="connsiteX37" fmla="*/ 375769 w 2838450"/>
                <a:gd name="connsiteY37" fmla="*/ 1524000 h 3009900"/>
                <a:gd name="connsiteX38" fmla="*/ 384438 w 2838450"/>
                <a:gd name="connsiteY38" fmla="*/ 1523447 h 3009900"/>
                <a:gd name="connsiteX39" fmla="*/ 379656 w 2838450"/>
                <a:gd name="connsiteY39" fmla="*/ 1428750 h 3009900"/>
                <a:gd name="connsiteX40" fmla="*/ 1118765 w 2838450"/>
                <a:gd name="connsiteY40" fmla="*/ 38653 h 3009900"/>
                <a:gd name="connsiteX41" fmla="*/ 1160496 w 2838450"/>
                <a:gd name="connsiteY41" fmla="*/ 13301 h 3009900"/>
                <a:gd name="connsiteX42" fmla="*/ 2038350 w 2838450"/>
                <a:gd name="connsiteY42" fmla="*/ 0 h 3009900"/>
                <a:gd name="connsiteX0" fmla="*/ 2038350 w 2838450"/>
                <a:gd name="connsiteY0" fmla="*/ 0 h 3009900"/>
                <a:gd name="connsiteX1" fmla="*/ 2095500 w 2838450"/>
                <a:gd name="connsiteY1" fmla="*/ 171450 h 3009900"/>
                <a:gd name="connsiteX2" fmla="*/ 2076450 w 2838450"/>
                <a:gd name="connsiteY2" fmla="*/ 228600 h 3009900"/>
                <a:gd name="connsiteX3" fmla="*/ 1507945 w 2838450"/>
                <a:gd name="connsiteY3" fmla="*/ 250179 h 3009900"/>
                <a:gd name="connsiteX4" fmla="*/ 1219200 w 2838450"/>
                <a:gd name="connsiteY4" fmla="*/ 323850 h 3009900"/>
                <a:gd name="connsiteX5" fmla="*/ 1181100 w 2838450"/>
                <a:gd name="connsiteY5" fmla="*/ 533400 h 3009900"/>
                <a:gd name="connsiteX6" fmla="*/ 1314450 w 2838450"/>
                <a:gd name="connsiteY6" fmla="*/ 571500 h 3009900"/>
                <a:gd name="connsiteX7" fmla="*/ 1924050 w 2838450"/>
                <a:gd name="connsiteY7" fmla="*/ 533400 h 3009900"/>
                <a:gd name="connsiteX8" fmla="*/ 1962150 w 2838450"/>
                <a:gd name="connsiteY8" fmla="*/ 647700 h 3009900"/>
                <a:gd name="connsiteX9" fmla="*/ 1962150 w 2838450"/>
                <a:gd name="connsiteY9" fmla="*/ 723900 h 3009900"/>
                <a:gd name="connsiteX10" fmla="*/ 552450 w 2838450"/>
                <a:gd name="connsiteY10" fmla="*/ 914400 h 3009900"/>
                <a:gd name="connsiteX11" fmla="*/ 590550 w 2838450"/>
                <a:gd name="connsiteY11" fmla="*/ 1314450 h 3009900"/>
                <a:gd name="connsiteX12" fmla="*/ 2343150 w 2838450"/>
                <a:gd name="connsiteY12" fmla="*/ 1104900 h 3009900"/>
                <a:gd name="connsiteX13" fmla="*/ 2305050 w 2838450"/>
                <a:gd name="connsiteY13" fmla="*/ 1314450 h 3009900"/>
                <a:gd name="connsiteX14" fmla="*/ 2286000 w 2838450"/>
                <a:gd name="connsiteY14" fmla="*/ 1390650 h 3009900"/>
                <a:gd name="connsiteX15" fmla="*/ 1276350 w 2838450"/>
                <a:gd name="connsiteY15" fmla="*/ 1466850 h 3009900"/>
                <a:gd name="connsiteX16" fmla="*/ 381000 w 2838450"/>
                <a:gd name="connsiteY16" fmla="*/ 1524000 h 3009900"/>
                <a:gd name="connsiteX17" fmla="*/ 590550 w 2838450"/>
                <a:gd name="connsiteY17" fmla="*/ 1885950 h 3009900"/>
                <a:gd name="connsiteX18" fmla="*/ 1562100 w 2838450"/>
                <a:gd name="connsiteY18" fmla="*/ 1752600 h 3009900"/>
                <a:gd name="connsiteX19" fmla="*/ 1600200 w 2838450"/>
                <a:gd name="connsiteY19" fmla="*/ 2000250 h 3009900"/>
                <a:gd name="connsiteX20" fmla="*/ 1352550 w 2838450"/>
                <a:gd name="connsiteY20" fmla="*/ 2057400 h 3009900"/>
                <a:gd name="connsiteX21" fmla="*/ 800100 w 2838450"/>
                <a:gd name="connsiteY21" fmla="*/ 2171700 h 3009900"/>
                <a:gd name="connsiteX22" fmla="*/ 1162050 w 2838450"/>
                <a:gd name="connsiteY22" fmla="*/ 2343150 h 3009900"/>
                <a:gd name="connsiteX23" fmla="*/ 2400300 w 2838450"/>
                <a:gd name="connsiteY23" fmla="*/ 2152650 h 3009900"/>
                <a:gd name="connsiteX24" fmla="*/ 2838450 w 2838450"/>
                <a:gd name="connsiteY24" fmla="*/ 2114550 h 3009900"/>
                <a:gd name="connsiteX25" fmla="*/ 2781300 w 2838450"/>
                <a:gd name="connsiteY25" fmla="*/ 2362200 h 3009900"/>
                <a:gd name="connsiteX26" fmla="*/ 2647950 w 2838450"/>
                <a:gd name="connsiteY26" fmla="*/ 2400300 h 3009900"/>
                <a:gd name="connsiteX27" fmla="*/ 1257300 w 2838450"/>
                <a:gd name="connsiteY27" fmla="*/ 2667000 h 3009900"/>
                <a:gd name="connsiteX28" fmla="*/ 1504950 w 2838450"/>
                <a:gd name="connsiteY28" fmla="*/ 2819400 h 3009900"/>
                <a:gd name="connsiteX29" fmla="*/ 2647950 w 2838450"/>
                <a:gd name="connsiteY29" fmla="*/ 2647950 h 3009900"/>
                <a:gd name="connsiteX30" fmla="*/ 2647950 w 2838450"/>
                <a:gd name="connsiteY30" fmla="*/ 2952750 h 3009900"/>
                <a:gd name="connsiteX31" fmla="*/ 0 w 2838450"/>
                <a:gd name="connsiteY31" fmla="*/ 3009900 h 3009900"/>
                <a:gd name="connsiteX32" fmla="*/ 9 w 2838450"/>
                <a:gd name="connsiteY32" fmla="*/ 3009787 h 3009900"/>
                <a:gd name="connsiteX33" fmla="*/ 1419225 w 2838450"/>
                <a:gd name="connsiteY33" fmla="*/ 2979157 h 3009900"/>
                <a:gd name="connsiteX34" fmla="*/ 1403526 w 2838450"/>
                <a:gd name="connsiteY34" fmla="*/ 2973410 h 3009900"/>
                <a:gd name="connsiteX35" fmla="*/ 388311 w 2838450"/>
                <a:gd name="connsiteY35" fmla="*/ 1600152 h 3009900"/>
                <a:gd name="connsiteX36" fmla="*/ 385297 w 2838450"/>
                <a:gd name="connsiteY36" fmla="*/ 1540457 h 3009900"/>
                <a:gd name="connsiteX37" fmla="*/ 375769 w 2838450"/>
                <a:gd name="connsiteY37" fmla="*/ 1524000 h 3009900"/>
                <a:gd name="connsiteX38" fmla="*/ 384438 w 2838450"/>
                <a:gd name="connsiteY38" fmla="*/ 1523447 h 3009900"/>
                <a:gd name="connsiteX39" fmla="*/ 379656 w 2838450"/>
                <a:gd name="connsiteY39" fmla="*/ 1428750 h 3009900"/>
                <a:gd name="connsiteX40" fmla="*/ 1118765 w 2838450"/>
                <a:gd name="connsiteY40" fmla="*/ 38653 h 3009900"/>
                <a:gd name="connsiteX41" fmla="*/ 1160496 w 2838450"/>
                <a:gd name="connsiteY41" fmla="*/ 13301 h 3009900"/>
                <a:gd name="connsiteX42" fmla="*/ 2038350 w 2838450"/>
                <a:gd name="connsiteY42" fmla="*/ 0 h 3009900"/>
                <a:gd name="connsiteX0" fmla="*/ 2038350 w 2838450"/>
                <a:gd name="connsiteY0" fmla="*/ 0 h 3009900"/>
                <a:gd name="connsiteX1" fmla="*/ 2095500 w 2838450"/>
                <a:gd name="connsiteY1" fmla="*/ 171450 h 3009900"/>
                <a:gd name="connsiteX2" fmla="*/ 2076450 w 2838450"/>
                <a:gd name="connsiteY2" fmla="*/ 228600 h 3009900"/>
                <a:gd name="connsiteX3" fmla="*/ 1507945 w 2838450"/>
                <a:gd name="connsiteY3" fmla="*/ 250179 h 3009900"/>
                <a:gd name="connsiteX4" fmla="*/ 1219200 w 2838450"/>
                <a:gd name="connsiteY4" fmla="*/ 323850 h 3009900"/>
                <a:gd name="connsiteX5" fmla="*/ 1181100 w 2838450"/>
                <a:gd name="connsiteY5" fmla="*/ 533400 h 3009900"/>
                <a:gd name="connsiteX6" fmla="*/ 1314450 w 2838450"/>
                <a:gd name="connsiteY6" fmla="*/ 571500 h 3009900"/>
                <a:gd name="connsiteX7" fmla="*/ 1924050 w 2838450"/>
                <a:gd name="connsiteY7" fmla="*/ 533400 h 3009900"/>
                <a:gd name="connsiteX8" fmla="*/ 1962150 w 2838450"/>
                <a:gd name="connsiteY8" fmla="*/ 647700 h 3009900"/>
                <a:gd name="connsiteX9" fmla="*/ 1962150 w 2838450"/>
                <a:gd name="connsiteY9" fmla="*/ 723900 h 3009900"/>
                <a:gd name="connsiteX10" fmla="*/ 552450 w 2838450"/>
                <a:gd name="connsiteY10" fmla="*/ 914400 h 3009900"/>
                <a:gd name="connsiteX11" fmla="*/ 590550 w 2838450"/>
                <a:gd name="connsiteY11" fmla="*/ 1314450 h 3009900"/>
                <a:gd name="connsiteX12" fmla="*/ 2343150 w 2838450"/>
                <a:gd name="connsiteY12" fmla="*/ 1104900 h 3009900"/>
                <a:gd name="connsiteX13" fmla="*/ 2305050 w 2838450"/>
                <a:gd name="connsiteY13" fmla="*/ 1314450 h 3009900"/>
                <a:gd name="connsiteX14" fmla="*/ 2286000 w 2838450"/>
                <a:gd name="connsiteY14" fmla="*/ 1390650 h 3009900"/>
                <a:gd name="connsiteX15" fmla="*/ 1276350 w 2838450"/>
                <a:gd name="connsiteY15" fmla="*/ 1466850 h 3009900"/>
                <a:gd name="connsiteX16" fmla="*/ 381000 w 2838450"/>
                <a:gd name="connsiteY16" fmla="*/ 1524000 h 3009900"/>
                <a:gd name="connsiteX17" fmla="*/ 590550 w 2838450"/>
                <a:gd name="connsiteY17" fmla="*/ 1885950 h 3009900"/>
                <a:gd name="connsiteX18" fmla="*/ 1562100 w 2838450"/>
                <a:gd name="connsiteY18" fmla="*/ 1752600 h 3009900"/>
                <a:gd name="connsiteX19" fmla="*/ 1600200 w 2838450"/>
                <a:gd name="connsiteY19" fmla="*/ 2000250 h 3009900"/>
                <a:gd name="connsiteX20" fmla="*/ 1352550 w 2838450"/>
                <a:gd name="connsiteY20" fmla="*/ 2057400 h 3009900"/>
                <a:gd name="connsiteX21" fmla="*/ 800100 w 2838450"/>
                <a:gd name="connsiteY21" fmla="*/ 2171700 h 3009900"/>
                <a:gd name="connsiteX22" fmla="*/ 1162050 w 2838450"/>
                <a:gd name="connsiteY22" fmla="*/ 2343150 h 3009900"/>
                <a:gd name="connsiteX23" fmla="*/ 2400300 w 2838450"/>
                <a:gd name="connsiteY23" fmla="*/ 2152650 h 3009900"/>
                <a:gd name="connsiteX24" fmla="*/ 2838450 w 2838450"/>
                <a:gd name="connsiteY24" fmla="*/ 2114550 h 3009900"/>
                <a:gd name="connsiteX25" fmla="*/ 2781300 w 2838450"/>
                <a:gd name="connsiteY25" fmla="*/ 2362200 h 3009900"/>
                <a:gd name="connsiteX26" fmla="*/ 2647950 w 2838450"/>
                <a:gd name="connsiteY26" fmla="*/ 2400300 h 3009900"/>
                <a:gd name="connsiteX27" fmla="*/ 1257300 w 2838450"/>
                <a:gd name="connsiteY27" fmla="*/ 2667000 h 3009900"/>
                <a:gd name="connsiteX28" fmla="*/ 1504950 w 2838450"/>
                <a:gd name="connsiteY28" fmla="*/ 2819400 h 3009900"/>
                <a:gd name="connsiteX29" fmla="*/ 2647950 w 2838450"/>
                <a:gd name="connsiteY29" fmla="*/ 2647950 h 3009900"/>
                <a:gd name="connsiteX30" fmla="*/ 2647950 w 2838450"/>
                <a:gd name="connsiteY30" fmla="*/ 2952750 h 3009900"/>
                <a:gd name="connsiteX31" fmla="*/ 0 w 2838450"/>
                <a:gd name="connsiteY31" fmla="*/ 3009900 h 3009900"/>
                <a:gd name="connsiteX32" fmla="*/ 9 w 2838450"/>
                <a:gd name="connsiteY32" fmla="*/ 3009787 h 3009900"/>
                <a:gd name="connsiteX33" fmla="*/ 1419225 w 2838450"/>
                <a:gd name="connsiteY33" fmla="*/ 2979157 h 3009900"/>
                <a:gd name="connsiteX34" fmla="*/ 1403526 w 2838450"/>
                <a:gd name="connsiteY34" fmla="*/ 2973410 h 3009900"/>
                <a:gd name="connsiteX35" fmla="*/ 388311 w 2838450"/>
                <a:gd name="connsiteY35" fmla="*/ 1600152 h 3009900"/>
                <a:gd name="connsiteX36" fmla="*/ 385297 w 2838450"/>
                <a:gd name="connsiteY36" fmla="*/ 1540457 h 3009900"/>
                <a:gd name="connsiteX37" fmla="*/ 375769 w 2838450"/>
                <a:gd name="connsiteY37" fmla="*/ 1524000 h 3009900"/>
                <a:gd name="connsiteX38" fmla="*/ 384438 w 2838450"/>
                <a:gd name="connsiteY38" fmla="*/ 1523447 h 3009900"/>
                <a:gd name="connsiteX39" fmla="*/ 379656 w 2838450"/>
                <a:gd name="connsiteY39" fmla="*/ 1428750 h 3009900"/>
                <a:gd name="connsiteX40" fmla="*/ 1118765 w 2838450"/>
                <a:gd name="connsiteY40" fmla="*/ 38653 h 3009900"/>
                <a:gd name="connsiteX41" fmla="*/ 1160496 w 2838450"/>
                <a:gd name="connsiteY41" fmla="*/ 13301 h 3009900"/>
                <a:gd name="connsiteX42" fmla="*/ 2038350 w 2838450"/>
                <a:gd name="connsiteY42" fmla="*/ 0 h 3009900"/>
                <a:gd name="connsiteX0" fmla="*/ 2038350 w 2838450"/>
                <a:gd name="connsiteY0" fmla="*/ 0 h 3009900"/>
                <a:gd name="connsiteX1" fmla="*/ 2095500 w 2838450"/>
                <a:gd name="connsiteY1" fmla="*/ 171450 h 3009900"/>
                <a:gd name="connsiteX2" fmla="*/ 2076450 w 2838450"/>
                <a:gd name="connsiteY2" fmla="*/ 228600 h 3009900"/>
                <a:gd name="connsiteX3" fmla="*/ 1507945 w 2838450"/>
                <a:gd name="connsiteY3" fmla="*/ 250179 h 3009900"/>
                <a:gd name="connsiteX4" fmla="*/ 1219200 w 2838450"/>
                <a:gd name="connsiteY4" fmla="*/ 323850 h 3009900"/>
                <a:gd name="connsiteX5" fmla="*/ 1181100 w 2838450"/>
                <a:gd name="connsiteY5" fmla="*/ 533400 h 3009900"/>
                <a:gd name="connsiteX6" fmla="*/ 1314450 w 2838450"/>
                <a:gd name="connsiteY6" fmla="*/ 571500 h 3009900"/>
                <a:gd name="connsiteX7" fmla="*/ 1924050 w 2838450"/>
                <a:gd name="connsiteY7" fmla="*/ 533400 h 3009900"/>
                <a:gd name="connsiteX8" fmla="*/ 1962150 w 2838450"/>
                <a:gd name="connsiteY8" fmla="*/ 647700 h 3009900"/>
                <a:gd name="connsiteX9" fmla="*/ 1962150 w 2838450"/>
                <a:gd name="connsiteY9" fmla="*/ 723900 h 3009900"/>
                <a:gd name="connsiteX10" fmla="*/ 552450 w 2838450"/>
                <a:gd name="connsiteY10" fmla="*/ 914400 h 3009900"/>
                <a:gd name="connsiteX11" fmla="*/ 590550 w 2838450"/>
                <a:gd name="connsiteY11" fmla="*/ 1314450 h 3009900"/>
                <a:gd name="connsiteX12" fmla="*/ 2343150 w 2838450"/>
                <a:gd name="connsiteY12" fmla="*/ 1104900 h 3009900"/>
                <a:gd name="connsiteX13" fmla="*/ 2305050 w 2838450"/>
                <a:gd name="connsiteY13" fmla="*/ 1314450 h 3009900"/>
                <a:gd name="connsiteX14" fmla="*/ 2286000 w 2838450"/>
                <a:gd name="connsiteY14" fmla="*/ 1390650 h 3009900"/>
                <a:gd name="connsiteX15" fmla="*/ 1276350 w 2838450"/>
                <a:gd name="connsiteY15" fmla="*/ 1466850 h 3009900"/>
                <a:gd name="connsiteX16" fmla="*/ 381000 w 2838450"/>
                <a:gd name="connsiteY16" fmla="*/ 1524000 h 3009900"/>
                <a:gd name="connsiteX17" fmla="*/ 590550 w 2838450"/>
                <a:gd name="connsiteY17" fmla="*/ 1885950 h 3009900"/>
                <a:gd name="connsiteX18" fmla="*/ 1562100 w 2838450"/>
                <a:gd name="connsiteY18" fmla="*/ 1752600 h 3009900"/>
                <a:gd name="connsiteX19" fmla="*/ 1600200 w 2838450"/>
                <a:gd name="connsiteY19" fmla="*/ 2000250 h 3009900"/>
                <a:gd name="connsiteX20" fmla="*/ 1352550 w 2838450"/>
                <a:gd name="connsiteY20" fmla="*/ 2057400 h 3009900"/>
                <a:gd name="connsiteX21" fmla="*/ 800100 w 2838450"/>
                <a:gd name="connsiteY21" fmla="*/ 2171700 h 3009900"/>
                <a:gd name="connsiteX22" fmla="*/ 1162050 w 2838450"/>
                <a:gd name="connsiteY22" fmla="*/ 2343150 h 3009900"/>
                <a:gd name="connsiteX23" fmla="*/ 2400300 w 2838450"/>
                <a:gd name="connsiteY23" fmla="*/ 2152650 h 3009900"/>
                <a:gd name="connsiteX24" fmla="*/ 2838450 w 2838450"/>
                <a:gd name="connsiteY24" fmla="*/ 2114550 h 3009900"/>
                <a:gd name="connsiteX25" fmla="*/ 2781300 w 2838450"/>
                <a:gd name="connsiteY25" fmla="*/ 2362200 h 3009900"/>
                <a:gd name="connsiteX26" fmla="*/ 2647950 w 2838450"/>
                <a:gd name="connsiteY26" fmla="*/ 2400300 h 3009900"/>
                <a:gd name="connsiteX27" fmla="*/ 1257300 w 2838450"/>
                <a:gd name="connsiteY27" fmla="*/ 2667000 h 3009900"/>
                <a:gd name="connsiteX28" fmla="*/ 1504950 w 2838450"/>
                <a:gd name="connsiteY28" fmla="*/ 2819400 h 3009900"/>
                <a:gd name="connsiteX29" fmla="*/ 2647950 w 2838450"/>
                <a:gd name="connsiteY29" fmla="*/ 2647950 h 3009900"/>
                <a:gd name="connsiteX30" fmla="*/ 2647950 w 2838450"/>
                <a:gd name="connsiteY30" fmla="*/ 2952750 h 3009900"/>
                <a:gd name="connsiteX31" fmla="*/ 0 w 2838450"/>
                <a:gd name="connsiteY31" fmla="*/ 3009900 h 3009900"/>
                <a:gd name="connsiteX32" fmla="*/ 9 w 2838450"/>
                <a:gd name="connsiteY32" fmla="*/ 3009787 h 3009900"/>
                <a:gd name="connsiteX33" fmla="*/ 1419225 w 2838450"/>
                <a:gd name="connsiteY33" fmla="*/ 2979157 h 3009900"/>
                <a:gd name="connsiteX34" fmla="*/ 1403526 w 2838450"/>
                <a:gd name="connsiteY34" fmla="*/ 2973410 h 3009900"/>
                <a:gd name="connsiteX35" fmla="*/ 388311 w 2838450"/>
                <a:gd name="connsiteY35" fmla="*/ 1600152 h 3009900"/>
                <a:gd name="connsiteX36" fmla="*/ 385297 w 2838450"/>
                <a:gd name="connsiteY36" fmla="*/ 1540457 h 3009900"/>
                <a:gd name="connsiteX37" fmla="*/ 375769 w 2838450"/>
                <a:gd name="connsiteY37" fmla="*/ 1524000 h 3009900"/>
                <a:gd name="connsiteX38" fmla="*/ 384438 w 2838450"/>
                <a:gd name="connsiteY38" fmla="*/ 1523447 h 3009900"/>
                <a:gd name="connsiteX39" fmla="*/ 379656 w 2838450"/>
                <a:gd name="connsiteY39" fmla="*/ 1428750 h 3009900"/>
                <a:gd name="connsiteX40" fmla="*/ 1118765 w 2838450"/>
                <a:gd name="connsiteY40" fmla="*/ 38653 h 3009900"/>
                <a:gd name="connsiteX41" fmla="*/ 1160496 w 2838450"/>
                <a:gd name="connsiteY41" fmla="*/ 13301 h 3009900"/>
                <a:gd name="connsiteX42" fmla="*/ 2038350 w 2838450"/>
                <a:gd name="connsiteY42" fmla="*/ 0 h 3009900"/>
                <a:gd name="connsiteX0" fmla="*/ 2038350 w 2838450"/>
                <a:gd name="connsiteY0" fmla="*/ 0 h 3009900"/>
                <a:gd name="connsiteX1" fmla="*/ 2095500 w 2838450"/>
                <a:gd name="connsiteY1" fmla="*/ 171450 h 3009900"/>
                <a:gd name="connsiteX2" fmla="*/ 2076450 w 2838450"/>
                <a:gd name="connsiteY2" fmla="*/ 228600 h 3009900"/>
                <a:gd name="connsiteX3" fmla="*/ 1507945 w 2838450"/>
                <a:gd name="connsiteY3" fmla="*/ 250179 h 3009900"/>
                <a:gd name="connsiteX4" fmla="*/ 1219200 w 2838450"/>
                <a:gd name="connsiteY4" fmla="*/ 323850 h 3009900"/>
                <a:gd name="connsiteX5" fmla="*/ 1181100 w 2838450"/>
                <a:gd name="connsiteY5" fmla="*/ 533400 h 3009900"/>
                <a:gd name="connsiteX6" fmla="*/ 1314450 w 2838450"/>
                <a:gd name="connsiteY6" fmla="*/ 571500 h 3009900"/>
                <a:gd name="connsiteX7" fmla="*/ 1924050 w 2838450"/>
                <a:gd name="connsiteY7" fmla="*/ 533400 h 3009900"/>
                <a:gd name="connsiteX8" fmla="*/ 2019300 w 2838450"/>
                <a:gd name="connsiteY8" fmla="*/ 692150 h 3009900"/>
                <a:gd name="connsiteX9" fmla="*/ 1962150 w 2838450"/>
                <a:gd name="connsiteY9" fmla="*/ 723900 h 3009900"/>
                <a:gd name="connsiteX10" fmla="*/ 552450 w 2838450"/>
                <a:gd name="connsiteY10" fmla="*/ 914400 h 3009900"/>
                <a:gd name="connsiteX11" fmla="*/ 590550 w 2838450"/>
                <a:gd name="connsiteY11" fmla="*/ 1314450 h 3009900"/>
                <a:gd name="connsiteX12" fmla="*/ 2343150 w 2838450"/>
                <a:gd name="connsiteY12" fmla="*/ 1104900 h 3009900"/>
                <a:gd name="connsiteX13" fmla="*/ 2305050 w 2838450"/>
                <a:gd name="connsiteY13" fmla="*/ 1314450 h 3009900"/>
                <a:gd name="connsiteX14" fmla="*/ 2286000 w 2838450"/>
                <a:gd name="connsiteY14" fmla="*/ 1390650 h 3009900"/>
                <a:gd name="connsiteX15" fmla="*/ 1276350 w 2838450"/>
                <a:gd name="connsiteY15" fmla="*/ 1466850 h 3009900"/>
                <a:gd name="connsiteX16" fmla="*/ 381000 w 2838450"/>
                <a:gd name="connsiteY16" fmla="*/ 1524000 h 3009900"/>
                <a:gd name="connsiteX17" fmla="*/ 590550 w 2838450"/>
                <a:gd name="connsiteY17" fmla="*/ 1885950 h 3009900"/>
                <a:gd name="connsiteX18" fmla="*/ 1562100 w 2838450"/>
                <a:gd name="connsiteY18" fmla="*/ 1752600 h 3009900"/>
                <a:gd name="connsiteX19" fmla="*/ 1600200 w 2838450"/>
                <a:gd name="connsiteY19" fmla="*/ 2000250 h 3009900"/>
                <a:gd name="connsiteX20" fmla="*/ 1352550 w 2838450"/>
                <a:gd name="connsiteY20" fmla="*/ 2057400 h 3009900"/>
                <a:gd name="connsiteX21" fmla="*/ 800100 w 2838450"/>
                <a:gd name="connsiteY21" fmla="*/ 2171700 h 3009900"/>
                <a:gd name="connsiteX22" fmla="*/ 1162050 w 2838450"/>
                <a:gd name="connsiteY22" fmla="*/ 2343150 h 3009900"/>
                <a:gd name="connsiteX23" fmla="*/ 2400300 w 2838450"/>
                <a:gd name="connsiteY23" fmla="*/ 2152650 h 3009900"/>
                <a:gd name="connsiteX24" fmla="*/ 2838450 w 2838450"/>
                <a:gd name="connsiteY24" fmla="*/ 2114550 h 3009900"/>
                <a:gd name="connsiteX25" fmla="*/ 2781300 w 2838450"/>
                <a:gd name="connsiteY25" fmla="*/ 2362200 h 3009900"/>
                <a:gd name="connsiteX26" fmla="*/ 2647950 w 2838450"/>
                <a:gd name="connsiteY26" fmla="*/ 2400300 h 3009900"/>
                <a:gd name="connsiteX27" fmla="*/ 1257300 w 2838450"/>
                <a:gd name="connsiteY27" fmla="*/ 2667000 h 3009900"/>
                <a:gd name="connsiteX28" fmla="*/ 1504950 w 2838450"/>
                <a:gd name="connsiteY28" fmla="*/ 2819400 h 3009900"/>
                <a:gd name="connsiteX29" fmla="*/ 2647950 w 2838450"/>
                <a:gd name="connsiteY29" fmla="*/ 2647950 h 3009900"/>
                <a:gd name="connsiteX30" fmla="*/ 2647950 w 2838450"/>
                <a:gd name="connsiteY30" fmla="*/ 2952750 h 3009900"/>
                <a:gd name="connsiteX31" fmla="*/ 0 w 2838450"/>
                <a:gd name="connsiteY31" fmla="*/ 3009900 h 3009900"/>
                <a:gd name="connsiteX32" fmla="*/ 9 w 2838450"/>
                <a:gd name="connsiteY32" fmla="*/ 3009787 h 3009900"/>
                <a:gd name="connsiteX33" fmla="*/ 1419225 w 2838450"/>
                <a:gd name="connsiteY33" fmla="*/ 2979157 h 3009900"/>
                <a:gd name="connsiteX34" fmla="*/ 1403526 w 2838450"/>
                <a:gd name="connsiteY34" fmla="*/ 2973410 h 3009900"/>
                <a:gd name="connsiteX35" fmla="*/ 388311 w 2838450"/>
                <a:gd name="connsiteY35" fmla="*/ 1600152 h 3009900"/>
                <a:gd name="connsiteX36" fmla="*/ 385297 w 2838450"/>
                <a:gd name="connsiteY36" fmla="*/ 1540457 h 3009900"/>
                <a:gd name="connsiteX37" fmla="*/ 375769 w 2838450"/>
                <a:gd name="connsiteY37" fmla="*/ 1524000 h 3009900"/>
                <a:gd name="connsiteX38" fmla="*/ 384438 w 2838450"/>
                <a:gd name="connsiteY38" fmla="*/ 1523447 h 3009900"/>
                <a:gd name="connsiteX39" fmla="*/ 379656 w 2838450"/>
                <a:gd name="connsiteY39" fmla="*/ 1428750 h 3009900"/>
                <a:gd name="connsiteX40" fmla="*/ 1118765 w 2838450"/>
                <a:gd name="connsiteY40" fmla="*/ 38653 h 3009900"/>
                <a:gd name="connsiteX41" fmla="*/ 1160496 w 2838450"/>
                <a:gd name="connsiteY41" fmla="*/ 13301 h 3009900"/>
                <a:gd name="connsiteX42" fmla="*/ 2038350 w 2838450"/>
                <a:gd name="connsiteY42" fmla="*/ 0 h 3009900"/>
                <a:gd name="connsiteX0" fmla="*/ 2038350 w 2838450"/>
                <a:gd name="connsiteY0" fmla="*/ 0 h 3009900"/>
                <a:gd name="connsiteX1" fmla="*/ 2095500 w 2838450"/>
                <a:gd name="connsiteY1" fmla="*/ 171450 h 3009900"/>
                <a:gd name="connsiteX2" fmla="*/ 2076450 w 2838450"/>
                <a:gd name="connsiteY2" fmla="*/ 228600 h 3009900"/>
                <a:gd name="connsiteX3" fmla="*/ 1507945 w 2838450"/>
                <a:gd name="connsiteY3" fmla="*/ 250179 h 3009900"/>
                <a:gd name="connsiteX4" fmla="*/ 1219200 w 2838450"/>
                <a:gd name="connsiteY4" fmla="*/ 323850 h 3009900"/>
                <a:gd name="connsiteX5" fmla="*/ 1181100 w 2838450"/>
                <a:gd name="connsiteY5" fmla="*/ 533400 h 3009900"/>
                <a:gd name="connsiteX6" fmla="*/ 1314450 w 2838450"/>
                <a:gd name="connsiteY6" fmla="*/ 571500 h 3009900"/>
                <a:gd name="connsiteX7" fmla="*/ 1924050 w 2838450"/>
                <a:gd name="connsiteY7" fmla="*/ 533400 h 3009900"/>
                <a:gd name="connsiteX8" fmla="*/ 2019300 w 2838450"/>
                <a:gd name="connsiteY8" fmla="*/ 692150 h 3009900"/>
                <a:gd name="connsiteX9" fmla="*/ 1962150 w 2838450"/>
                <a:gd name="connsiteY9" fmla="*/ 723900 h 3009900"/>
                <a:gd name="connsiteX10" fmla="*/ 552450 w 2838450"/>
                <a:gd name="connsiteY10" fmla="*/ 914400 h 3009900"/>
                <a:gd name="connsiteX11" fmla="*/ 590550 w 2838450"/>
                <a:gd name="connsiteY11" fmla="*/ 1314450 h 3009900"/>
                <a:gd name="connsiteX12" fmla="*/ 2343150 w 2838450"/>
                <a:gd name="connsiteY12" fmla="*/ 1104900 h 3009900"/>
                <a:gd name="connsiteX13" fmla="*/ 2305050 w 2838450"/>
                <a:gd name="connsiteY13" fmla="*/ 1314450 h 3009900"/>
                <a:gd name="connsiteX14" fmla="*/ 2286000 w 2838450"/>
                <a:gd name="connsiteY14" fmla="*/ 1390650 h 3009900"/>
                <a:gd name="connsiteX15" fmla="*/ 1276350 w 2838450"/>
                <a:gd name="connsiteY15" fmla="*/ 1466850 h 3009900"/>
                <a:gd name="connsiteX16" fmla="*/ 381000 w 2838450"/>
                <a:gd name="connsiteY16" fmla="*/ 1524000 h 3009900"/>
                <a:gd name="connsiteX17" fmla="*/ 590550 w 2838450"/>
                <a:gd name="connsiteY17" fmla="*/ 1885950 h 3009900"/>
                <a:gd name="connsiteX18" fmla="*/ 1562100 w 2838450"/>
                <a:gd name="connsiteY18" fmla="*/ 1752600 h 3009900"/>
                <a:gd name="connsiteX19" fmla="*/ 1600200 w 2838450"/>
                <a:gd name="connsiteY19" fmla="*/ 2000250 h 3009900"/>
                <a:gd name="connsiteX20" fmla="*/ 1352550 w 2838450"/>
                <a:gd name="connsiteY20" fmla="*/ 2057400 h 3009900"/>
                <a:gd name="connsiteX21" fmla="*/ 800100 w 2838450"/>
                <a:gd name="connsiteY21" fmla="*/ 2171700 h 3009900"/>
                <a:gd name="connsiteX22" fmla="*/ 1162050 w 2838450"/>
                <a:gd name="connsiteY22" fmla="*/ 2343150 h 3009900"/>
                <a:gd name="connsiteX23" fmla="*/ 2400300 w 2838450"/>
                <a:gd name="connsiteY23" fmla="*/ 2152650 h 3009900"/>
                <a:gd name="connsiteX24" fmla="*/ 2838450 w 2838450"/>
                <a:gd name="connsiteY24" fmla="*/ 2114550 h 3009900"/>
                <a:gd name="connsiteX25" fmla="*/ 2781300 w 2838450"/>
                <a:gd name="connsiteY25" fmla="*/ 2362200 h 3009900"/>
                <a:gd name="connsiteX26" fmla="*/ 2647950 w 2838450"/>
                <a:gd name="connsiteY26" fmla="*/ 2400300 h 3009900"/>
                <a:gd name="connsiteX27" fmla="*/ 1257300 w 2838450"/>
                <a:gd name="connsiteY27" fmla="*/ 2667000 h 3009900"/>
                <a:gd name="connsiteX28" fmla="*/ 1504950 w 2838450"/>
                <a:gd name="connsiteY28" fmla="*/ 2819400 h 3009900"/>
                <a:gd name="connsiteX29" fmla="*/ 2647950 w 2838450"/>
                <a:gd name="connsiteY29" fmla="*/ 2647950 h 3009900"/>
                <a:gd name="connsiteX30" fmla="*/ 2647950 w 2838450"/>
                <a:gd name="connsiteY30" fmla="*/ 2952750 h 3009900"/>
                <a:gd name="connsiteX31" fmla="*/ 0 w 2838450"/>
                <a:gd name="connsiteY31" fmla="*/ 3009900 h 3009900"/>
                <a:gd name="connsiteX32" fmla="*/ 9 w 2838450"/>
                <a:gd name="connsiteY32" fmla="*/ 3009787 h 3009900"/>
                <a:gd name="connsiteX33" fmla="*/ 1419225 w 2838450"/>
                <a:gd name="connsiteY33" fmla="*/ 2979157 h 3009900"/>
                <a:gd name="connsiteX34" fmla="*/ 1403526 w 2838450"/>
                <a:gd name="connsiteY34" fmla="*/ 2973410 h 3009900"/>
                <a:gd name="connsiteX35" fmla="*/ 388311 w 2838450"/>
                <a:gd name="connsiteY35" fmla="*/ 1600152 h 3009900"/>
                <a:gd name="connsiteX36" fmla="*/ 385297 w 2838450"/>
                <a:gd name="connsiteY36" fmla="*/ 1540457 h 3009900"/>
                <a:gd name="connsiteX37" fmla="*/ 375769 w 2838450"/>
                <a:gd name="connsiteY37" fmla="*/ 1524000 h 3009900"/>
                <a:gd name="connsiteX38" fmla="*/ 384438 w 2838450"/>
                <a:gd name="connsiteY38" fmla="*/ 1523447 h 3009900"/>
                <a:gd name="connsiteX39" fmla="*/ 379656 w 2838450"/>
                <a:gd name="connsiteY39" fmla="*/ 1428750 h 3009900"/>
                <a:gd name="connsiteX40" fmla="*/ 1118765 w 2838450"/>
                <a:gd name="connsiteY40" fmla="*/ 38653 h 3009900"/>
                <a:gd name="connsiteX41" fmla="*/ 1160496 w 2838450"/>
                <a:gd name="connsiteY41" fmla="*/ 13301 h 3009900"/>
                <a:gd name="connsiteX42" fmla="*/ 2038350 w 2838450"/>
                <a:gd name="connsiteY42" fmla="*/ 0 h 3009900"/>
                <a:gd name="connsiteX0" fmla="*/ 2038350 w 2838450"/>
                <a:gd name="connsiteY0" fmla="*/ 0 h 3009900"/>
                <a:gd name="connsiteX1" fmla="*/ 2095500 w 2838450"/>
                <a:gd name="connsiteY1" fmla="*/ 171450 h 3009900"/>
                <a:gd name="connsiteX2" fmla="*/ 2076450 w 2838450"/>
                <a:gd name="connsiteY2" fmla="*/ 228600 h 3009900"/>
                <a:gd name="connsiteX3" fmla="*/ 1507945 w 2838450"/>
                <a:gd name="connsiteY3" fmla="*/ 250179 h 3009900"/>
                <a:gd name="connsiteX4" fmla="*/ 1219200 w 2838450"/>
                <a:gd name="connsiteY4" fmla="*/ 323850 h 3009900"/>
                <a:gd name="connsiteX5" fmla="*/ 1181100 w 2838450"/>
                <a:gd name="connsiteY5" fmla="*/ 533400 h 3009900"/>
                <a:gd name="connsiteX6" fmla="*/ 1314450 w 2838450"/>
                <a:gd name="connsiteY6" fmla="*/ 571500 h 3009900"/>
                <a:gd name="connsiteX7" fmla="*/ 1924050 w 2838450"/>
                <a:gd name="connsiteY7" fmla="*/ 533400 h 3009900"/>
                <a:gd name="connsiteX8" fmla="*/ 2019300 w 2838450"/>
                <a:gd name="connsiteY8" fmla="*/ 692150 h 3009900"/>
                <a:gd name="connsiteX9" fmla="*/ 1962150 w 2838450"/>
                <a:gd name="connsiteY9" fmla="*/ 723900 h 3009900"/>
                <a:gd name="connsiteX10" fmla="*/ 552450 w 2838450"/>
                <a:gd name="connsiteY10" fmla="*/ 914400 h 3009900"/>
                <a:gd name="connsiteX11" fmla="*/ 590550 w 2838450"/>
                <a:gd name="connsiteY11" fmla="*/ 1314450 h 3009900"/>
                <a:gd name="connsiteX12" fmla="*/ 2343150 w 2838450"/>
                <a:gd name="connsiteY12" fmla="*/ 1104900 h 3009900"/>
                <a:gd name="connsiteX13" fmla="*/ 2305050 w 2838450"/>
                <a:gd name="connsiteY13" fmla="*/ 1314450 h 3009900"/>
                <a:gd name="connsiteX14" fmla="*/ 2286000 w 2838450"/>
                <a:gd name="connsiteY14" fmla="*/ 1390650 h 3009900"/>
                <a:gd name="connsiteX15" fmla="*/ 1276350 w 2838450"/>
                <a:gd name="connsiteY15" fmla="*/ 1466850 h 3009900"/>
                <a:gd name="connsiteX16" fmla="*/ 381000 w 2838450"/>
                <a:gd name="connsiteY16" fmla="*/ 1524000 h 3009900"/>
                <a:gd name="connsiteX17" fmla="*/ 590550 w 2838450"/>
                <a:gd name="connsiteY17" fmla="*/ 1885950 h 3009900"/>
                <a:gd name="connsiteX18" fmla="*/ 1562100 w 2838450"/>
                <a:gd name="connsiteY18" fmla="*/ 1752600 h 3009900"/>
                <a:gd name="connsiteX19" fmla="*/ 1600200 w 2838450"/>
                <a:gd name="connsiteY19" fmla="*/ 2000250 h 3009900"/>
                <a:gd name="connsiteX20" fmla="*/ 1352550 w 2838450"/>
                <a:gd name="connsiteY20" fmla="*/ 2057400 h 3009900"/>
                <a:gd name="connsiteX21" fmla="*/ 800100 w 2838450"/>
                <a:gd name="connsiteY21" fmla="*/ 2171700 h 3009900"/>
                <a:gd name="connsiteX22" fmla="*/ 1162050 w 2838450"/>
                <a:gd name="connsiteY22" fmla="*/ 2343150 h 3009900"/>
                <a:gd name="connsiteX23" fmla="*/ 2400300 w 2838450"/>
                <a:gd name="connsiteY23" fmla="*/ 2152650 h 3009900"/>
                <a:gd name="connsiteX24" fmla="*/ 2838450 w 2838450"/>
                <a:gd name="connsiteY24" fmla="*/ 2114550 h 3009900"/>
                <a:gd name="connsiteX25" fmla="*/ 2781300 w 2838450"/>
                <a:gd name="connsiteY25" fmla="*/ 2362200 h 3009900"/>
                <a:gd name="connsiteX26" fmla="*/ 2647950 w 2838450"/>
                <a:gd name="connsiteY26" fmla="*/ 2400300 h 3009900"/>
                <a:gd name="connsiteX27" fmla="*/ 1257300 w 2838450"/>
                <a:gd name="connsiteY27" fmla="*/ 2667000 h 3009900"/>
                <a:gd name="connsiteX28" fmla="*/ 1504950 w 2838450"/>
                <a:gd name="connsiteY28" fmla="*/ 2819400 h 3009900"/>
                <a:gd name="connsiteX29" fmla="*/ 2647950 w 2838450"/>
                <a:gd name="connsiteY29" fmla="*/ 2647950 h 3009900"/>
                <a:gd name="connsiteX30" fmla="*/ 2647950 w 2838450"/>
                <a:gd name="connsiteY30" fmla="*/ 2952750 h 3009900"/>
                <a:gd name="connsiteX31" fmla="*/ 0 w 2838450"/>
                <a:gd name="connsiteY31" fmla="*/ 3009900 h 3009900"/>
                <a:gd name="connsiteX32" fmla="*/ 9 w 2838450"/>
                <a:gd name="connsiteY32" fmla="*/ 3009787 h 3009900"/>
                <a:gd name="connsiteX33" fmla="*/ 1419225 w 2838450"/>
                <a:gd name="connsiteY33" fmla="*/ 2979157 h 3009900"/>
                <a:gd name="connsiteX34" fmla="*/ 1403526 w 2838450"/>
                <a:gd name="connsiteY34" fmla="*/ 2973410 h 3009900"/>
                <a:gd name="connsiteX35" fmla="*/ 388311 w 2838450"/>
                <a:gd name="connsiteY35" fmla="*/ 1600152 h 3009900"/>
                <a:gd name="connsiteX36" fmla="*/ 385297 w 2838450"/>
                <a:gd name="connsiteY36" fmla="*/ 1540457 h 3009900"/>
                <a:gd name="connsiteX37" fmla="*/ 375769 w 2838450"/>
                <a:gd name="connsiteY37" fmla="*/ 1524000 h 3009900"/>
                <a:gd name="connsiteX38" fmla="*/ 384438 w 2838450"/>
                <a:gd name="connsiteY38" fmla="*/ 1523447 h 3009900"/>
                <a:gd name="connsiteX39" fmla="*/ 379656 w 2838450"/>
                <a:gd name="connsiteY39" fmla="*/ 1428750 h 3009900"/>
                <a:gd name="connsiteX40" fmla="*/ 1118765 w 2838450"/>
                <a:gd name="connsiteY40" fmla="*/ 38653 h 3009900"/>
                <a:gd name="connsiteX41" fmla="*/ 1160496 w 2838450"/>
                <a:gd name="connsiteY41" fmla="*/ 13301 h 3009900"/>
                <a:gd name="connsiteX42" fmla="*/ 2038350 w 2838450"/>
                <a:gd name="connsiteY42" fmla="*/ 0 h 3009900"/>
                <a:gd name="connsiteX0" fmla="*/ 2038350 w 2838450"/>
                <a:gd name="connsiteY0" fmla="*/ 0 h 3009900"/>
                <a:gd name="connsiteX1" fmla="*/ 2095500 w 2838450"/>
                <a:gd name="connsiteY1" fmla="*/ 171450 h 3009900"/>
                <a:gd name="connsiteX2" fmla="*/ 2076450 w 2838450"/>
                <a:gd name="connsiteY2" fmla="*/ 228600 h 3009900"/>
                <a:gd name="connsiteX3" fmla="*/ 1507945 w 2838450"/>
                <a:gd name="connsiteY3" fmla="*/ 250179 h 3009900"/>
                <a:gd name="connsiteX4" fmla="*/ 1219200 w 2838450"/>
                <a:gd name="connsiteY4" fmla="*/ 323850 h 3009900"/>
                <a:gd name="connsiteX5" fmla="*/ 1181100 w 2838450"/>
                <a:gd name="connsiteY5" fmla="*/ 533400 h 3009900"/>
                <a:gd name="connsiteX6" fmla="*/ 1314450 w 2838450"/>
                <a:gd name="connsiteY6" fmla="*/ 571500 h 3009900"/>
                <a:gd name="connsiteX7" fmla="*/ 1924050 w 2838450"/>
                <a:gd name="connsiteY7" fmla="*/ 533400 h 3009900"/>
                <a:gd name="connsiteX8" fmla="*/ 2019300 w 2838450"/>
                <a:gd name="connsiteY8" fmla="*/ 692150 h 3009900"/>
                <a:gd name="connsiteX9" fmla="*/ 1962150 w 2838450"/>
                <a:gd name="connsiteY9" fmla="*/ 723900 h 3009900"/>
                <a:gd name="connsiteX10" fmla="*/ 552450 w 2838450"/>
                <a:gd name="connsiteY10" fmla="*/ 914400 h 3009900"/>
                <a:gd name="connsiteX11" fmla="*/ 590550 w 2838450"/>
                <a:gd name="connsiteY11" fmla="*/ 1314450 h 3009900"/>
                <a:gd name="connsiteX12" fmla="*/ 2343150 w 2838450"/>
                <a:gd name="connsiteY12" fmla="*/ 1104900 h 3009900"/>
                <a:gd name="connsiteX13" fmla="*/ 2305050 w 2838450"/>
                <a:gd name="connsiteY13" fmla="*/ 1314450 h 3009900"/>
                <a:gd name="connsiteX14" fmla="*/ 2286000 w 2838450"/>
                <a:gd name="connsiteY14" fmla="*/ 1390650 h 3009900"/>
                <a:gd name="connsiteX15" fmla="*/ 1276350 w 2838450"/>
                <a:gd name="connsiteY15" fmla="*/ 1466850 h 3009900"/>
                <a:gd name="connsiteX16" fmla="*/ 381000 w 2838450"/>
                <a:gd name="connsiteY16" fmla="*/ 1524000 h 3009900"/>
                <a:gd name="connsiteX17" fmla="*/ 590550 w 2838450"/>
                <a:gd name="connsiteY17" fmla="*/ 1885950 h 3009900"/>
                <a:gd name="connsiteX18" fmla="*/ 1562100 w 2838450"/>
                <a:gd name="connsiteY18" fmla="*/ 1752600 h 3009900"/>
                <a:gd name="connsiteX19" fmla="*/ 1600200 w 2838450"/>
                <a:gd name="connsiteY19" fmla="*/ 2000250 h 3009900"/>
                <a:gd name="connsiteX20" fmla="*/ 1352550 w 2838450"/>
                <a:gd name="connsiteY20" fmla="*/ 2057400 h 3009900"/>
                <a:gd name="connsiteX21" fmla="*/ 800100 w 2838450"/>
                <a:gd name="connsiteY21" fmla="*/ 2171700 h 3009900"/>
                <a:gd name="connsiteX22" fmla="*/ 1162050 w 2838450"/>
                <a:gd name="connsiteY22" fmla="*/ 2343150 h 3009900"/>
                <a:gd name="connsiteX23" fmla="*/ 2400300 w 2838450"/>
                <a:gd name="connsiteY23" fmla="*/ 2152650 h 3009900"/>
                <a:gd name="connsiteX24" fmla="*/ 2838450 w 2838450"/>
                <a:gd name="connsiteY24" fmla="*/ 2114550 h 3009900"/>
                <a:gd name="connsiteX25" fmla="*/ 2781300 w 2838450"/>
                <a:gd name="connsiteY25" fmla="*/ 2362200 h 3009900"/>
                <a:gd name="connsiteX26" fmla="*/ 2647950 w 2838450"/>
                <a:gd name="connsiteY26" fmla="*/ 2400300 h 3009900"/>
                <a:gd name="connsiteX27" fmla="*/ 1257300 w 2838450"/>
                <a:gd name="connsiteY27" fmla="*/ 2667000 h 3009900"/>
                <a:gd name="connsiteX28" fmla="*/ 1504950 w 2838450"/>
                <a:gd name="connsiteY28" fmla="*/ 2819400 h 3009900"/>
                <a:gd name="connsiteX29" fmla="*/ 2647950 w 2838450"/>
                <a:gd name="connsiteY29" fmla="*/ 2647950 h 3009900"/>
                <a:gd name="connsiteX30" fmla="*/ 2647950 w 2838450"/>
                <a:gd name="connsiteY30" fmla="*/ 2952750 h 3009900"/>
                <a:gd name="connsiteX31" fmla="*/ 0 w 2838450"/>
                <a:gd name="connsiteY31" fmla="*/ 3009900 h 3009900"/>
                <a:gd name="connsiteX32" fmla="*/ 9 w 2838450"/>
                <a:gd name="connsiteY32" fmla="*/ 3009787 h 3009900"/>
                <a:gd name="connsiteX33" fmla="*/ 1419225 w 2838450"/>
                <a:gd name="connsiteY33" fmla="*/ 2979157 h 3009900"/>
                <a:gd name="connsiteX34" fmla="*/ 1403526 w 2838450"/>
                <a:gd name="connsiteY34" fmla="*/ 2973410 h 3009900"/>
                <a:gd name="connsiteX35" fmla="*/ 388311 w 2838450"/>
                <a:gd name="connsiteY35" fmla="*/ 1600152 h 3009900"/>
                <a:gd name="connsiteX36" fmla="*/ 385297 w 2838450"/>
                <a:gd name="connsiteY36" fmla="*/ 1540457 h 3009900"/>
                <a:gd name="connsiteX37" fmla="*/ 375769 w 2838450"/>
                <a:gd name="connsiteY37" fmla="*/ 1524000 h 3009900"/>
                <a:gd name="connsiteX38" fmla="*/ 384438 w 2838450"/>
                <a:gd name="connsiteY38" fmla="*/ 1523447 h 3009900"/>
                <a:gd name="connsiteX39" fmla="*/ 379656 w 2838450"/>
                <a:gd name="connsiteY39" fmla="*/ 1428750 h 3009900"/>
                <a:gd name="connsiteX40" fmla="*/ 1118765 w 2838450"/>
                <a:gd name="connsiteY40" fmla="*/ 38653 h 3009900"/>
                <a:gd name="connsiteX41" fmla="*/ 1160496 w 2838450"/>
                <a:gd name="connsiteY41" fmla="*/ 13301 h 3009900"/>
                <a:gd name="connsiteX42" fmla="*/ 2038350 w 2838450"/>
                <a:gd name="connsiteY42" fmla="*/ 0 h 3009900"/>
                <a:gd name="connsiteX0" fmla="*/ 2038350 w 2838450"/>
                <a:gd name="connsiteY0" fmla="*/ 0 h 3009900"/>
                <a:gd name="connsiteX1" fmla="*/ 2095500 w 2838450"/>
                <a:gd name="connsiteY1" fmla="*/ 171450 h 3009900"/>
                <a:gd name="connsiteX2" fmla="*/ 2076450 w 2838450"/>
                <a:gd name="connsiteY2" fmla="*/ 228600 h 3009900"/>
                <a:gd name="connsiteX3" fmla="*/ 1507945 w 2838450"/>
                <a:gd name="connsiteY3" fmla="*/ 250179 h 3009900"/>
                <a:gd name="connsiteX4" fmla="*/ 1219200 w 2838450"/>
                <a:gd name="connsiteY4" fmla="*/ 323850 h 3009900"/>
                <a:gd name="connsiteX5" fmla="*/ 1181100 w 2838450"/>
                <a:gd name="connsiteY5" fmla="*/ 533400 h 3009900"/>
                <a:gd name="connsiteX6" fmla="*/ 1314450 w 2838450"/>
                <a:gd name="connsiteY6" fmla="*/ 571500 h 3009900"/>
                <a:gd name="connsiteX7" fmla="*/ 1924050 w 2838450"/>
                <a:gd name="connsiteY7" fmla="*/ 533400 h 3009900"/>
                <a:gd name="connsiteX8" fmla="*/ 2019300 w 2838450"/>
                <a:gd name="connsiteY8" fmla="*/ 692150 h 3009900"/>
                <a:gd name="connsiteX9" fmla="*/ 1962150 w 2838450"/>
                <a:gd name="connsiteY9" fmla="*/ 723900 h 3009900"/>
                <a:gd name="connsiteX10" fmla="*/ 552450 w 2838450"/>
                <a:gd name="connsiteY10" fmla="*/ 914400 h 3009900"/>
                <a:gd name="connsiteX11" fmla="*/ 590550 w 2838450"/>
                <a:gd name="connsiteY11" fmla="*/ 1314450 h 3009900"/>
                <a:gd name="connsiteX12" fmla="*/ 2343150 w 2838450"/>
                <a:gd name="connsiteY12" fmla="*/ 1104900 h 3009900"/>
                <a:gd name="connsiteX13" fmla="*/ 2305050 w 2838450"/>
                <a:gd name="connsiteY13" fmla="*/ 1314450 h 3009900"/>
                <a:gd name="connsiteX14" fmla="*/ 2286000 w 2838450"/>
                <a:gd name="connsiteY14" fmla="*/ 1390650 h 3009900"/>
                <a:gd name="connsiteX15" fmla="*/ 1276350 w 2838450"/>
                <a:gd name="connsiteY15" fmla="*/ 1466850 h 3009900"/>
                <a:gd name="connsiteX16" fmla="*/ 381000 w 2838450"/>
                <a:gd name="connsiteY16" fmla="*/ 1524000 h 3009900"/>
                <a:gd name="connsiteX17" fmla="*/ 590550 w 2838450"/>
                <a:gd name="connsiteY17" fmla="*/ 1885950 h 3009900"/>
                <a:gd name="connsiteX18" fmla="*/ 1562100 w 2838450"/>
                <a:gd name="connsiteY18" fmla="*/ 1752600 h 3009900"/>
                <a:gd name="connsiteX19" fmla="*/ 1600200 w 2838450"/>
                <a:gd name="connsiteY19" fmla="*/ 2000250 h 3009900"/>
                <a:gd name="connsiteX20" fmla="*/ 1352550 w 2838450"/>
                <a:gd name="connsiteY20" fmla="*/ 2057400 h 3009900"/>
                <a:gd name="connsiteX21" fmla="*/ 800100 w 2838450"/>
                <a:gd name="connsiteY21" fmla="*/ 2171700 h 3009900"/>
                <a:gd name="connsiteX22" fmla="*/ 1162050 w 2838450"/>
                <a:gd name="connsiteY22" fmla="*/ 2343150 h 3009900"/>
                <a:gd name="connsiteX23" fmla="*/ 2400300 w 2838450"/>
                <a:gd name="connsiteY23" fmla="*/ 2152650 h 3009900"/>
                <a:gd name="connsiteX24" fmla="*/ 2838450 w 2838450"/>
                <a:gd name="connsiteY24" fmla="*/ 2114550 h 3009900"/>
                <a:gd name="connsiteX25" fmla="*/ 2781300 w 2838450"/>
                <a:gd name="connsiteY25" fmla="*/ 2362200 h 3009900"/>
                <a:gd name="connsiteX26" fmla="*/ 2647950 w 2838450"/>
                <a:gd name="connsiteY26" fmla="*/ 2400300 h 3009900"/>
                <a:gd name="connsiteX27" fmla="*/ 1257300 w 2838450"/>
                <a:gd name="connsiteY27" fmla="*/ 2667000 h 3009900"/>
                <a:gd name="connsiteX28" fmla="*/ 1504950 w 2838450"/>
                <a:gd name="connsiteY28" fmla="*/ 2819400 h 3009900"/>
                <a:gd name="connsiteX29" fmla="*/ 2647950 w 2838450"/>
                <a:gd name="connsiteY29" fmla="*/ 2647950 h 3009900"/>
                <a:gd name="connsiteX30" fmla="*/ 2647950 w 2838450"/>
                <a:gd name="connsiteY30" fmla="*/ 2952750 h 3009900"/>
                <a:gd name="connsiteX31" fmla="*/ 0 w 2838450"/>
                <a:gd name="connsiteY31" fmla="*/ 3009900 h 3009900"/>
                <a:gd name="connsiteX32" fmla="*/ 9 w 2838450"/>
                <a:gd name="connsiteY32" fmla="*/ 3009787 h 3009900"/>
                <a:gd name="connsiteX33" fmla="*/ 1419225 w 2838450"/>
                <a:gd name="connsiteY33" fmla="*/ 2979157 h 3009900"/>
                <a:gd name="connsiteX34" fmla="*/ 1403526 w 2838450"/>
                <a:gd name="connsiteY34" fmla="*/ 2973410 h 3009900"/>
                <a:gd name="connsiteX35" fmla="*/ 388311 w 2838450"/>
                <a:gd name="connsiteY35" fmla="*/ 1600152 h 3009900"/>
                <a:gd name="connsiteX36" fmla="*/ 385297 w 2838450"/>
                <a:gd name="connsiteY36" fmla="*/ 1540457 h 3009900"/>
                <a:gd name="connsiteX37" fmla="*/ 375769 w 2838450"/>
                <a:gd name="connsiteY37" fmla="*/ 1524000 h 3009900"/>
                <a:gd name="connsiteX38" fmla="*/ 384438 w 2838450"/>
                <a:gd name="connsiteY38" fmla="*/ 1523447 h 3009900"/>
                <a:gd name="connsiteX39" fmla="*/ 379656 w 2838450"/>
                <a:gd name="connsiteY39" fmla="*/ 1428750 h 3009900"/>
                <a:gd name="connsiteX40" fmla="*/ 1118765 w 2838450"/>
                <a:gd name="connsiteY40" fmla="*/ 38653 h 3009900"/>
                <a:gd name="connsiteX41" fmla="*/ 1160496 w 2838450"/>
                <a:gd name="connsiteY41" fmla="*/ 13301 h 3009900"/>
                <a:gd name="connsiteX42" fmla="*/ 2038350 w 2838450"/>
                <a:gd name="connsiteY42" fmla="*/ 0 h 3009900"/>
                <a:gd name="connsiteX0" fmla="*/ 2038350 w 2838450"/>
                <a:gd name="connsiteY0" fmla="*/ 0 h 3009900"/>
                <a:gd name="connsiteX1" fmla="*/ 2095500 w 2838450"/>
                <a:gd name="connsiteY1" fmla="*/ 171450 h 3009900"/>
                <a:gd name="connsiteX2" fmla="*/ 2076450 w 2838450"/>
                <a:gd name="connsiteY2" fmla="*/ 228600 h 3009900"/>
                <a:gd name="connsiteX3" fmla="*/ 1507945 w 2838450"/>
                <a:gd name="connsiteY3" fmla="*/ 250179 h 3009900"/>
                <a:gd name="connsiteX4" fmla="*/ 1219200 w 2838450"/>
                <a:gd name="connsiteY4" fmla="*/ 323850 h 3009900"/>
                <a:gd name="connsiteX5" fmla="*/ 1181100 w 2838450"/>
                <a:gd name="connsiteY5" fmla="*/ 533400 h 3009900"/>
                <a:gd name="connsiteX6" fmla="*/ 1314450 w 2838450"/>
                <a:gd name="connsiteY6" fmla="*/ 571500 h 3009900"/>
                <a:gd name="connsiteX7" fmla="*/ 1924050 w 2838450"/>
                <a:gd name="connsiteY7" fmla="*/ 533400 h 3009900"/>
                <a:gd name="connsiteX8" fmla="*/ 2019300 w 2838450"/>
                <a:gd name="connsiteY8" fmla="*/ 692150 h 3009900"/>
                <a:gd name="connsiteX9" fmla="*/ 1962150 w 2838450"/>
                <a:gd name="connsiteY9" fmla="*/ 723900 h 3009900"/>
                <a:gd name="connsiteX10" fmla="*/ 552450 w 2838450"/>
                <a:gd name="connsiteY10" fmla="*/ 914400 h 3009900"/>
                <a:gd name="connsiteX11" fmla="*/ 590550 w 2838450"/>
                <a:gd name="connsiteY11" fmla="*/ 1314450 h 3009900"/>
                <a:gd name="connsiteX12" fmla="*/ 2343150 w 2838450"/>
                <a:gd name="connsiteY12" fmla="*/ 1104900 h 3009900"/>
                <a:gd name="connsiteX13" fmla="*/ 2305050 w 2838450"/>
                <a:gd name="connsiteY13" fmla="*/ 1314450 h 3009900"/>
                <a:gd name="connsiteX14" fmla="*/ 2286000 w 2838450"/>
                <a:gd name="connsiteY14" fmla="*/ 1390650 h 3009900"/>
                <a:gd name="connsiteX15" fmla="*/ 1276350 w 2838450"/>
                <a:gd name="connsiteY15" fmla="*/ 1466850 h 3009900"/>
                <a:gd name="connsiteX16" fmla="*/ 381000 w 2838450"/>
                <a:gd name="connsiteY16" fmla="*/ 1524000 h 3009900"/>
                <a:gd name="connsiteX17" fmla="*/ 590550 w 2838450"/>
                <a:gd name="connsiteY17" fmla="*/ 1885950 h 3009900"/>
                <a:gd name="connsiteX18" fmla="*/ 1562100 w 2838450"/>
                <a:gd name="connsiteY18" fmla="*/ 1752600 h 3009900"/>
                <a:gd name="connsiteX19" fmla="*/ 1600200 w 2838450"/>
                <a:gd name="connsiteY19" fmla="*/ 2000250 h 3009900"/>
                <a:gd name="connsiteX20" fmla="*/ 1352550 w 2838450"/>
                <a:gd name="connsiteY20" fmla="*/ 2057400 h 3009900"/>
                <a:gd name="connsiteX21" fmla="*/ 800100 w 2838450"/>
                <a:gd name="connsiteY21" fmla="*/ 2171700 h 3009900"/>
                <a:gd name="connsiteX22" fmla="*/ 1162050 w 2838450"/>
                <a:gd name="connsiteY22" fmla="*/ 2343150 h 3009900"/>
                <a:gd name="connsiteX23" fmla="*/ 2400300 w 2838450"/>
                <a:gd name="connsiteY23" fmla="*/ 2152650 h 3009900"/>
                <a:gd name="connsiteX24" fmla="*/ 2838450 w 2838450"/>
                <a:gd name="connsiteY24" fmla="*/ 2114550 h 3009900"/>
                <a:gd name="connsiteX25" fmla="*/ 2781300 w 2838450"/>
                <a:gd name="connsiteY25" fmla="*/ 2362200 h 3009900"/>
                <a:gd name="connsiteX26" fmla="*/ 2647950 w 2838450"/>
                <a:gd name="connsiteY26" fmla="*/ 2400300 h 3009900"/>
                <a:gd name="connsiteX27" fmla="*/ 1257300 w 2838450"/>
                <a:gd name="connsiteY27" fmla="*/ 2667000 h 3009900"/>
                <a:gd name="connsiteX28" fmla="*/ 1504950 w 2838450"/>
                <a:gd name="connsiteY28" fmla="*/ 2819400 h 3009900"/>
                <a:gd name="connsiteX29" fmla="*/ 2647950 w 2838450"/>
                <a:gd name="connsiteY29" fmla="*/ 2647950 h 3009900"/>
                <a:gd name="connsiteX30" fmla="*/ 2647950 w 2838450"/>
                <a:gd name="connsiteY30" fmla="*/ 2952750 h 3009900"/>
                <a:gd name="connsiteX31" fmla="*/ 0 w 2838450"/>
                <a:gd name="connsiteY31" fmla="*/ 3009900 h 3009900"/>
                <a:gd name="connsiteX32" fmla="*/ 9 w 2838450"/>
                <a:gd name="connsiteY32" fmla="*/ 3009787 h 3009900"/>
                <a:gd name="connsiteX33" fmla="*/ 1419225 w 2838450"/>
                <a:gd name="connsiteY33" fmla="*/ 2979157 h 3009900"/>
                <a:gd name="connsiteX34" fmla="*/ 1403526 w 2838450"/>
                <a:gd name="connsiteY34" fmla="*/ 2973410 h 3009900"/>
                <a:gd name="connsiteX35" fmla="*/ 388311 w 2838450"/>
                <a:gd name="connsiteY35" fmla="*/ 1600152 h 3009900"/>
                <a:gd name="connsiteX36" fmla="*/ 385297 w 2838450"/>
                <a:gd name="connsiteY36" fmla="*/ 1540457 h 3009900"/>
                <a:gd name="connsiteX37" fmla="*/ 375769 w 2838450"/>
                <a:gd name="connsiteY37" fmla="*/ 1524000 h 3009900"/>
                <a:gd name="connsiteX38" fmla="*/ 384438 w 2838450"/>
                <a:gd name="connsiteY38" fmla="*/ 1523447 h 3009900"/>
                <a:gd name="connsiteX39" fmla="*/ 379656 w 2838450"/>
                <a:gd name="connsiteY39" fmla="*/ 1428750 h 3009900"/>
                <a:gd name="connsiteX40" fmla="*/ 1118765 w 2838450"/>
                <a:gd name="connsiteY40" fmla="*/ 38653 h 3009900"/>
                <a:gd name="connsiteX41" fmla="*/ 1160496 w 2838450"/>
                <a:gd name="connsiteY41" fmla="*/ 13301 h 3009900"/>
                <a:gd name="connsiteX42" fmla="*/ 2038350 w 2838450"/>
                <a:gd name="connsiteY42" fmla="*/ 0 h 3009900"/>
                <a:gd name="connsiteX0" fmla="*/ 2038350 w 2838450"/>
                <a:gd name="connsiteY0" fmla="*/ 0 h 3009900"/>
                <a:gd name="connsiteX1" fmla="*/ 2095500 w 2838450"/>
                <a:gd name="connsiteY1" fmla="*/ 171450 h 3009900"/>
                <a:gd name="connsiteX2" fmla="*/ 2076450 w 2838450"/>
                <a:gd name="connsiteY2" fmla="*/ 228600 h 3009900"/>
                <a:gd name="connsiteX3" fmla="*/ 1507945 w 2838450"/>
                <a:gd name="connsiteY3" fmla="*/ 250179 h 3009900"/>
                <a:gd name="connsiteX4" fmla="*/ 1219200 w 2838450"/>
                <a:gd name="connsiteY4" fmla="*/ 323850 h 3009900"/>
                <a:gd name="connsiteX5" fmla="*/ 1181100 w 2838450"/>
                <a:gd name="connsiteY5" fmla="*/ 533400 h 3009900"/>
                <a:gd name="connsiteX6" fmla="*/ 1314450 w 2838450"/>
                <a:gd name="connsiteY6" fmla="*/ 571500 h 3009900"/>
                <a:gd name="connsiteX7" fmla="*/ 1924050 w 2838450"/>
                <a:gd name="connsiteY7" fmla="*/ 533400 h 3009900"/>
                <a:gd name="connsiteX8" fmla="*/ 2019300 w 2838450"/>
                <a:gd name="connsiteY8" fmla="*/ 692150 h 3009900"/>
                <a:gd name="connsiteX9" fmla="*/ 1962150 w 2838450"/>
                <a:gd name="connsiteY9" fmla="*/ 723900 h 3009900"/>
                <a:gd name="connsiteX10" fmla="*/ 552450 w 2838450"/>
                <a:gd name="connsiteY10" fmla="*/ 914400 h 3009900"/>
                <a:gd name="connsiteX11" fmla="*/ 590550 w 2838450"/>
                <a:gd name="connsiteY11" fmla="*/ 1314450 h 3009900"/>
                <a:gd name="connsiteX12" fmla="*/ 2343150 w 2838450"/>
                <a:gd name="connsiteY12" fmla="*/ 1104900 h 3009900"/>
                <a:gd name="connsiteX13" fmla="*/ 2362200 w 2838450"/>
                <a:gd name="connsiteY13" fmla="*/ 1352550 h 3009900"/>
                <a:gd name="connsiteX14" fmla="*/ 2286000 w 2838450"/>
                <a:gd name="connsiteY14" fmla="*/ 1390650 h 3009900"/>
                <a:gd name="connsiteX15" fmla="*/ 1276350 w 2838450"/>
                <a:gd name="connsiteY15" fmla="*/ 1466850 h 3009900"/>
                <a:gd name="connsiteX16" fmla="*/ 381000 w 2838450"/>
                <a:gd name="connsiteY16" fmla="*/ 1524000 h 3009900"/>
                <a:gd name="connsiteX17" fmla="*/ 590550 w 2838450"/>
                <a:gd name="connsiteY17" fmla="*/ 1885950 h 3009900"/>
                <a:gd name="connsiteX18" fmla="*/ 1562100 w 2838450"/>
                <a:gd name="connsiteY18" fmla="*/ 1752600 h 3009900"/>
                <a:gd name="connsiteX19" fmla="*/ 1600200 w 2838450"/>
                <a:gd name="connsiteY19" fmla="*/ 2000250 h 3009900"/>
                <a:gd name="connsiteX20" fmla="*/ 1352550 w 2838450"/>
                <a:gd name="connsiteY20" fmla="*/ 2057400 h 3009900"/>
                <a:gd name="connsiteX21" fmla="*/ 800100 w 2838450"/>
                <a:gd name="connsiteY21" fmla="*/ 2171700 h 3009900"/>
                <a:gd name="connsiteX22" fmla="*/ 1162050 w 2838450"/>
                <a:gd name="connsiteY22" fmla="*/ 2343150 h 3009900"/>
                <a:gd name="connsiteX23" fmla="*/ 2400300 w 2838450"/>
                <a:gd name="connsiteY23" fmla="*/ 2152650 h 3009900"/>
                <a:gd name="connsiteX24" fmla="*/ 2838450 w 2838450"/>
                <a:gd name="connsiteY24" fmla="*/ 2114550 h 3009900"/>
                <a:gd name="connsiteX25" fmla="*/ 2781300 w 2838450"/>
                <a:gd name="connsiteY25" fmla="*/ 2362200 h 3009900"/>
                <a:gd name="connsiteX26" fmla="*/ 2647950 w 2838450"/>
                <a:gd name="connsiteY26" fmla="*/ 2400300 h 3009900"/>
                <a:gd name="connsiteX27" fmla="*/ 1257300 w 2838450"/>
                <a:gd name="connsiteY27" fmla="*/ 2667000 h 3009900"/>
                <a:gd name="connsiteX28" fmla="*/ 1504950 w 2838450"/>
                <a:gd name="connsiteY28" fmla="*/ 2819400 h 3009900"/>
                <a:gd name="connsiteX29" fmla="*/ 2647950 w 2838450"/>
                <a:gd name="connsiteY29" fmla="*/ 2647950 h 3009900"/>
                <a:gd name="connsiteX30" fmla="*/ 2647950 w 2838450"/>
                <a:gd name="connsiteY30" fmla="*/ 2952750 h 3009900"/>
                <a:gd name="connsiteX31" fmla="*/ 0 w 2838450"/>
                <a:gd name="connsiteY31" fmla="*/ 3009900 h 3009900"/>
                <a:gd name="connsiteX32" fmla="*/ 9 w 2838450"/>
                <a:gd name="connsiteY32" fmla="*/ 3009787 h 3009900"/>
                <a:gd name="connsiteX33" fmla="*/ 1419225 w 2838450"/>
                <a:gd name="connsiteY33" fmla="*/ 2979157 h 3009900"/>
                <a:gd name="connsiteX34" fmla="*/ 1403526 w 2838450"/>
                <a:gd name="connsiteY34" fmla="*/ 2973410 h 3009900"/>
                <a:gd name="connsiteX35" fmla="*/ 388311 w 2838450"/>
                <a:gd name="connsiteY35" fmla="*/ 1600152 h 3009900"/>
                <a:gd name="connsiteX36" fmla="*/ 385297 w 2838450"/>
                <a:gd name="connsiteY36" fmla="*/ 1540457 h 3009900"/>
                <a:gd name="connsiteX37" fmla="*/ 375769 w 2838450"/>
                <a:gd name="connsiteY37" fmla="*/ 1524000 h 3009900"/>
                <a:gd name="connsiteX38" fmla="*/ 384438 w 2838450"/>
                <a:gd name="connsiteY38" fmla="*/ 1523447 h 3009900"/>
                <a:gd name="connsiteX39" fmla="*/ 379656 w 2838450"/>
                <a:gd name="connsiteY39" fmla="*/ 1428750 h 3009900"/>
                <a:gd name="connsiteX40" fmla="*/ 1118765 w 2838450"/>
                <a:gd name="connsiteY40" fmla="*/ 38653 h 3009900"/>
                <a:gd name="connsiteX41" fmla="*/ 1160496 w 2838450"/>
                <a:gd name="connsiteY41" fmla="*/ 13301 h 3009900"/>
                <a:gd name="connsiteX42" fmla="*/ 2038350 w 2838450"/>
                <a:gd name="connsiteY42" fmla="*/ 0 h 3009900"/>
                <a:gd name="connsiteX0" fmla="*/ 2038350 w 2838450"/>
                <a:gd name="connsiteY0" fmla="*/ 0 h 3009900"/>
                <a:gd name="connsiteX1" fmla="*/ 2095500 w 2838450"/>
                <a:gd name="connsiteY1" fmla="*/ 171450 h 3009900"/>
                <a:gd name="connsiteX2" fmla="*/ 2076450 w 2838450"/>
                <a:gd name="connsiteY2" fmla="*/ 228600 h 3009900"/>
                <a:gd name="connsiteX3" fmla="*/ 1507945 w 2838450"/>
                <a:gd name="connsiteY3" fmla="*/ 250179 h 3009900"/>
                <a:gd name="connsiteX4" fmla="*/ 1219200 w 2838450"/>
                <a:gd name="connsiteY4" fmla="*/ 323850 h 3009900"/>
                <a:gd name="connsiteX5" fmla="*/ 1181100 w 2838450"/>
                <a:gd name="connsiteY5" fmla="*/ 533400 h 3009900"/>
                <a:gd name="connsiteX6" fmla="*/ 1314450 w 2838450"/>
                <a:gd name="connsiteY6" fmla="*/ 571500 h 3009900"/>
                <a:gd name="connsiteX7" fmla="*/ 1924050 w 2838450"/>
                <a:gd name="connsiteY7" fmla="*/ 533400 h 3009900"/>
                <a:gd name="connsiteX8" fmla="*/ 2019300 w 2838450"/>
                <a:gd name="connsiteY8" fmla="*/ 692150 h 3009900"/>
                <a:gd name="connsiteX9" fmla="*/ 1962150 w 2838450"/>
                <a:gd name="connsiteY9" fmla="*/ 723900 h 3009900"/>
                <a:gd name="connsiteX10" fmla="*/ 552450 w 2838450"/>
                <a:gd name="connsiteY10" fmla="*/ 914400 h 3009900"/>
                <a:gd name="connsiteX11" fmla="*/ 590550 w 2838450"/>
                <a:gd name="connsiteY11" fmla="*/ 1314450 h 3009900"/>
                <a:gd name="connsiteX12" fmla="*/ 2343150 w 2838450"/>
                <a:gd name="connsiteY12" fmla="*/ 1104900 h 3009900"/>
                <a:gd name="connsiteX13" fmla="*/ 2362200 w 2838450"/>
                <a:gd name="connsiteY13" fmla="*/ 1352550 h 3009900"/>
                <a:gd name="connsiteX14" fmla="*/ 2343150 w 2838450"/>
                <a:gd name="connsiteY14" fmla="*/ 1416050 h 3009900"/>
                <a:gd name="connsiteX15" fmla="*/ 1276350 w 2838450"/>
                <a:gd name="connsiteY15" fmla="*/ 1466850 h 3009900"/>
                <a:gd name="connsiteX16" fmla="*/ 381000 w 2838450"/>
                <a:gd name="connsiteY16" fmla="*/ 1524000 h 3009900"/>
                <a:gd name="connsiteX17" fmla="*/ 590550 w 2838450"/>
                <a:gd name="connsiteY17" fmla="*/ 1885950 h 3009900"/>
                <a:gd name="connsiteX18" fmla="*/ 1562100 w 2838450"/>
                <a:gd name="connsiteY18" fmla="*/ 1752600 h 3009900"/>
                <a:gd name="connsiteX19" fmla="*/ 1600200 w 2838450"/>
                <a:gd name="connsiteY19" fmla="*/ 2000250 h 3009900"/>
                <a:gd name="connsiteX20" fmla="*/ 1352550 w 2838450"/>
                <a:gd name="connsiteY20" fmla="*/ 2057400 h 3009900"/>
                <a:gd name="connsiteX21" fmla="*/ 800100 w 2838450"/>
                <a:gd name="connsiteY21" fmla="*/ 2171700 h 3009900"/>
                <a:gd name="connsiteX22" fmla="*/ 1162050 w 2838450"/>
                <a:gd name="connsiteY22" fmla="*/ 2343150 h 3009900"/>
                <a:gd name="connsiteX23" fmla="*/ 2400300 w 2838450"/>
                <a:gd name="connsiteY23" fmla="*/ 2152650 h 3009900"/>
                <a:gd name="connsiteX24" fmla="*/ 2838450 w 2838450"/>
                <a:gd name="connsiteY24" fmla="*/ 2114550 h 3009900"/>
                <a:gd name="connsiteX25" fmla="*/ 2781300 w 2838450"/>
                <a:gd name="connsiteY25" fmla="*/ 2362200 h 3009900"/>
                <a:gd name="connsiteX26" fmla="*/ 2647950 w 2838450"/>
                <a:gd name="connsiteY26" fmla="*/ 2400300 h 3009900"/>
                <a:gd name="connsiteX27" fmla="*/ 1257300 w 2838450"/>
                <a:gd name="connsiteY27" fmla="*/ 2667000 h 3009900"/>
                <a:gd name="connsiteX28" fmla="*/ 1504950 w 2838450"/>
                <a:gd name="connsiteY28" fmla="*/ 2819400 h 3009900"/>
                <a:gd name="connsiteX29" fmla="*/ 2647950 w 2838450"/>
                <a:gd name="connsiteY29" fmla="*/ 2647950 h 3009900"/>
                <a:gd name="connsiteX30" fmla="*/ 2647950 w 2838450"/>
                <a:gd name="connsiteY30" fmla="*/ 2952750 h 3009900"/>
                <a:gd name="connsiteX31" fmla="*/ 0 w 2838450"/>
                <a:gd name="connsiteY31" fmla="*/ 3009900 h 3009900"/>
                <a:gd name="connsiteX32" fmla="*/ 9 w 2838450"/>
                <a:gd name="connsiteY32" fmla="*/ 3009787 h 3009900"/>
                <a:gd name="connsiteX33" fmla="*/ 1419225 w 2838450"/>
                <a:gd name="connsiteY33" fmla="*/ 2979157 h 3009900"/>
                <a:gd name="connsiteX34" fmla="*/ 1403526 w 2838450"/>
                <a:gd name="connsiteY34" fmla="*/ 2973410 h 3009900"/>
                <a:gd name="connsiteX35" fmla="*/ 388311 w 2838450"/>
                <a:gd name="connsiteY35" fmla="*/ 1600152 h 3009900"/>
                <a:gd name="connsiteX36" fmla="*/ 385297 w 2838450"/>
                <a:gd name="connsiteY36" fmla="*/ 1540457 h 3009900"/>
                <a:gd name="connsiteX37" fmla="*/ 375769 w 2838450"/>
                <a:gd name="connsiteY37" fmla="*/ 1524000 h 3009900"/>
                <a:gd name="connsiteX38" fmla="*/ 384438 w 2838450"/>
                <a:gd name="connsiteY38" fmla="*/ 1523447 h 3009900"/>
                <a:gd name="connsiteX39" fmla="*/ 379656 w 2838450"/>
                <a:gd name="connsiteY39" fmla="*/ 1428750 h 3009900"/>
                <a:gd name="connsiteX40" fmla="*/ 1118765 w 2838450"/>
                <a:gd name="connsiteY40" fmla="*/ 38653 h 3009900"/>
                <a:gd name="connsiteX41" fmla="*/ 1160496 w 2838450"/>
                <a:gd name="connsiteY41" fmla="*/ 13301 h 3009900"/>
                <a:gd name="connsiteX42" fmla="*/ 2038350 w 2838450"/>
                <a:gd name="connsiteY42" fmla="*/ 0 h 3009900"/>
                <a:gd name="connsiteX0" fmla="*/ 2038350 w 2838450"/>
                <a:gd name="connsiteY0" fmla="*/ 0 h 3009900"/>
                <a:gd name="connsiteX1" fmla="*/ 2095500 w 2838450"/>
                <a:gd name="connsiteY1" fmla="*/ 171450 h 3009900"/>
                <a:gd name="connsiteX2" fmla="*/ 2076450 w 2838450"/>
                <a:gd name="connsiteY2" fmla="*/ 228600 h 3009900"/>
                <a:gd name="connsiteX3" fmla="*/ 1507945 w 2838450"/>
                <a:gd name="connsiteY3" fmla="*/ 250179 h 3009900"/>
                <a:gd name="connsiteX4" fmla="*/ 1219200 w 2838450"/>
                <a:gd name="connsiteY4" fmla="*/ 323850 h 3009900"/>
                <a:gd name="connsiteX5" fmla="*/ 1181100 w 2838450"/>
                <a:gd name="connsiteY5" fmla="*/ 533400 h 3009900"/>
                <a:gd name="connsiteX6" fmla="*/ 1314450 w 2838450"/>
                <a:gd name="connsiteY6" fmla="*/ 571500 h 3009900"/>
                <a:gd name="connsiteX7" fmla="*/ 1924050 w 2838450"/>
                <a:gd name="connsiteY7" fmla="*/ 533400 h 3009900"/>
                <a:gd name="connsiteX8" fmla="*/ 2019300 w 2838450"/>
                <a:gd name="connsiteY8" fmla="*/ 692150 h 3009900"/>
                <a:gd name="connsiteX9" fmla="*/ 1962150 w 2838450"/>
                <a:gd name="connsiteY9" fmla="*/ 723900 h 3009900"/>
                <a:gd name="connsiteX10" fmla="*/ 552450 w 2838450"/>
                <a:gd name="connsiteY10" fmla="*/ 914400 h 3009900"/>
                <a:gd name="connsiteX11" fmla="*/ 590550 w 2838450"/>
                <a:gd name="connsiteY11" fmla="*/ 1314450 h 3009900"/>
                <a:gd name="connsiteX12" fmla="*/ 2343150 w 2838450"/>
                <a:gd name="connsiteY12" fmla="*/ 1104900 h 3009900"/>
                <a:gd name="connsiteX13" fmla="*/ 2362200 w 2838450"/>
                <a:gd name="connsiteY13" fmla="*/ 1352550 h 3009900"/>
                <a:gd name="connsiteX14" fmla="*/ 2343150 w 2838450"/>
                <a:gd name="connsiteY14" fmla="*/ 1416050 h 3009900"/>
                <a:gd name="connsiteX15" fmla="*/ 1276350 w 2838450"/>
                <a:gd name="connsiteY15" fmla="*/ 1466850 h 3009900"/>
                <a:gd name="connsiteX16" fmla="*/ 381000 w 2838450"/>
                <a:gd name="connsiteY16" fmla="*/ 1524000 h 3009900"/>
                <a:gd name="connsiteX17" fmla="*/ 590550 w 2838450"/>
                <a:gd name="connsiteY17" fmla="*/ 1885950 h 3009900"/>
                <a:gd name="connsiteX18" fmla="*/ 1562100 w 2838450"/>
                <a:gd name="connsiteY18" fmla="*/ 1752600 h 3009900"/>
                <a:gd name="connsiteX19" fmla="*/ 1600200 w 2838450"/>
                <a:gd name="connsiteY19" fmla="*/ 2000250 h 3009900"/>
                <a:gd name="connsiteX20" fmla="*/ 1352550 w 2838450"/>
                <a:gd name="connsiteY20" fmla="*/ 2057400 h 3009900"/>
                <a:gd name="connsiteX21" fmla="*/ 800100 w 2838450"/>
                <a:gd name="connsiteY21" fmla="*/ 2171700 h 3009900"/>
                <a:gd name="connsiteX22" fmla="*/ 1162050 w 2838450"/>
                <a:gd name="connsiteY22" fmla="*/ 2343150 h 3009900"/>
                <a:gd name="connsiteX23" fmla="*/ 2400300 w 2838450"/>
                <a:gd name="connsiteY23" fmla="*/ 2152650 h 3009900"/>
                <a:gd name="connsiteX24" fmla="*/ 2838450 w 2838450"/>
                <a:gd name="connsiteY24" fmla="*/ 2114550 h 3009900"/>
                <a:gd name="connsiteX25" fmla="*/ 2781300 w 2838450"/>
                <a:gd name="connsiteY25" fmla="*/ 2362200 h 3009900"/>
                <a:gd name="connsiteX26" fmla="*/ 2647950 w 2838450"/>
                <a:gd name="connsiteY26" fmla="*/ 2400300 h 3009900"/>
                <a:gd name="connsiteX27" fmla="*/ 1257300 w 2838450"/>
                <a:gd name="connsiteY27" fmla="*/ 2667000 h 3009900"/>
                <a:gd name="connsiteX28" fmla="*/ 1504950 w 2838450"/>
                <a:gd name="connsiteY28" fmla="*/ 2819400 h 3009900"/>
                <a:gd name="connsiteX29" fmla="*/ 2647950 w 2838450"/>
                <a:gd name="connsiteY29" fmla="*/ 2647950 h 3009900"/>
                <a:gd name="connsiteX30" fmla="*/ 2647950 w 2838450"/>
                <a:gd name="connsiteY30" fmla="*/ 2952750 h 3009900"/>
                <a:gd name="connsiteX31" fmla="*/ 0 w 2838450"/>
                <a:gd name="connsiteY31" fmla="*/ 3009900 h 3009900"/>
                <a:gd name="connsiteX32" fmla="*/ 9 w 2838450"/>
                <a:gd name="connsiteY32" fmla="*/ 3009787 h 3009900"/>
                <a:gd name="connsiteX33" fmla="*/ 1419225 w 2838450"/>
                <a:gd name="connsiteY33" fmla="*/ 2979157 h 3009900"/>
                <a:gd name="connsiteX34" fmla="*/ 1403526 w 2838450"/>
                <a:gd name="connsiteY34" fmla="*/ 2973410 h 3009900"/>
                <a:gd name="connsiteX35" fmla="*/ 388311 w 2838450"/>
                <a:gd name="connsiteY35" fmla="*/ 1600152 h 3009900"/>
                <a:gd name="connsiteX36" fmla="*/ 385297 w 2838450"/>
                <a:gd name="connsiteY36" fmla="*/ 1540457 h 3009900"/>
                <a:gd name="connsiteX37" fmla="*/ 375769 w 2838450"/>
                <a:gd name="connsiteY37" fmla="*/ 1524000 h 3009900"/>
                <a:gd name="connsiteX38" fmla="*/ 384438 w 2838450"/>
                <a:gd name="connsiteY38" fmla="*/ 1523447 h 3009900"/>
                <a:gd name="connsiteX39" fmla="*/ 379656 w 2838450"/>
                <a:gd name="connsiteY39" fmla="*/ 1428750 h 3009900"/>
                <a:gd name="connsiteX40" fmla="*/ 1118765 w 2838450"/>
                <a:gd name="connsiteY40" fmla="*/ 38653 h 3009900"/>
                <a:gd name="connsiteX41" fmla="*/ 1160496 w 2838450"/>
                <a:gd name="connsiteY41" fmla="*/ 13301 h 3009900"/>
                <a:gd name="connsiteX42" fmla="*/ 2038350 w 2838450"/>
                <a:gd name="connsiteY42" fmla="*/ 0 h 3009900"/>
                <a:gd name="connsiteX0" fmla="*/ 2038350 w 2838450"/>
                <a:gd name="connsiteY0" fmla="*/ 0 h 3009900"/>
                <a:gd name="connsiteX1" fmla="*/ 2095500 w 2838450"/>
                <a:gd name="connsiteY1" fmla="*/ 171450 h 3009900"/>
                <a:gd name="connsiteX2" fmla="*/ 2076450 w 2838450"/>
                <a:gd name="connsiteY2" fmla="*/ 228600 h 3009900"/>
                <a:gd name="connsiteX3" fmla="*/ 1507945 w 2838450"/>
                <a:gd name="connsiteY3" fmla="*/ 250179 h 3009900"/>
                <a:gd name="connsiteX4" fmla="*/ 1219200 w 2838450"/>
                <a:gd name="connsiteY4" fmla="*/ 323850 h 3009900"/>
                <a:gd name="connsiteX5" fmla="*/ 1181100 w 2838450"/>
                <a:gd name="connsiteY5" fmla="*/ 533400 h 3009900"/>
                <a:gd name="connsiteX6" fmla="*/ 1314450 w 2838450"/>
                <a:gd name="connsiteY6" fmla="*/ 571500 h 3009900"/>
                <a:gd name="connsiteX7" fmla="*/ 1924050 w 2838450"/>
                <a:gd name="connsiteY7" fmla="*/ 533400 h 3009900"/>
                <a:gd name="connsiteX8" fmla="*/ 2019300 w 2838450"/>
                <a:gd name="connsiteY8" fmla="*/ 692150 h 3009900"/>
                <a:gd name="connsiteX9" fmla="*/ 1962150 w 2838450"/>
                <a:gd name="connsiteY9" fmla="*/ 723900 h 3009900"/>
                <a:gd name="connsiteX10" fmla="*/ 552450 w 2838450"/>
                <a:gd name="connsiteY10" fmla="*/ 914400 h 3009900"/>
                <a:gd name="connsiteX11" fmla="*/ 590550 w 2838450"/>
                <a:gd name="connsiteY11" fmla="*/ 1314450 h 3009900"/>
                <a:gd name="connsiteX12" fmla="*/ 2343150 w 2838450"/>
                <a:gd name="connsiteY12" fmla="*/ 1104900 h 3009900"/>
                <a:gd name="connsiteX13" fmla="*/ 2362200 w 2838450"/>
                <a:gd name="connsiteY13" fmla="*/ 1352550 h 3009900"/>
                <a:gd name="connsiteX14" fmla="*/ 2343150 w 2838450"/>
                <a:gd name="connsiteY14" fmla="*/ 1416050 h 3009900"/>
                <a:gd name="connsiteX15" fmla="*/ 1276350 w 2838450"/>
                <a:gd name="connsiteY15" fmla="*/ 1466850 h 3009900"/>
                <a:gd name="connsiteX16" fmla="*/ 381000 w 2838450"/>
                <a:gd name="connsiteY16" fmla="*/ 1524000 h 3009900"/>
                <a:gd name="connsiteX17" fmla="*/ 590550 w 2838450"/>
                <a:gd name="connsiteY17" fmla="*/ 1885950 h 3009900"/>
                <a:gd name="connsiteX18" fmla="*/ 1562100 w 2838450"/>
                <a:gd name="connsiteY18" fmla="*/ 1752600 h 3009900"/>
                <a:gd name="connsiteX19" fmla="*/ 1600200 w 2838450"/>
                <a:gd name="connsiteY19" fmla="*/ 2000250 h 3009900"/>
                <a:gd name="connsiteX20" fmla="*/ 1352550 w 2838450"/>
                <a:gd name="connsiteY20" fmla="*/ 2057400 h 3009900"/>
                <a:gd name="connsiteX21" fmla="*/ 800100 w 2838450"/>
                <a:gd name="connsiteY21" fmla="*/ 2171700 h 3009900"/>
                <a:gd name="connsiteX22" fmla="*/ 1162050 w 2838450"/>
                <a:gd name="connsiteY22" fmla="*/ 2343150 h 3009900"/>
                <a:gd name="connsiteX23" fmla="*/ 2400300 w 2838450"/>
                <a:gd name="connsiteY23" fmla="*/ 2152650 h 3009900"/>
                <a:gd name="connsiteX24" fmla="*/ 2838450 w 2838450"/>
                <a:gd name="connsiteY24" fmla="*/ 2114550 h 3009900"/>
                <a:gd name="connsiteX25" fmla="*/ 2781300 w 2838450"/>
                <a:gd name="connsiteY25" fmla="*/ 2362200 h 3009900"/>
                <a:gd name="connsiteX26" fmla="*/ 2647950 w 2838450"/>
                <a:gd name="connsiteY26" fmla="*/ 2400300 h 3009900"/>
                <a:gd name="connsiteX27" fmla="*/ 1257300 w 2838450"/>
                <a:gd name="connsiteY27" fmla="*/ 2667000 h 3009900"/>
                <a:gd name="connsiteX28" fmla="*/ 1504950 w 2838450"/>
                <a:gd name="connsiteY28" fmla="*/ 2819400 h 3009900"/>
                <a:gd name="connsiteX29" fmla="*/ 2647950 w 2838450"/>
                <a:gd name="connsiteY29" fmla="*/ 2647950 h 3009900"/>
                <a:gd name="connsiteX30" fmla="*/ 2647950 w 2838450"/>
                <a:gd name="connsiteY30" fmla="*/ 2952750 h 3009900"/>
                <a:gd name="connsiteX31" fmla="*/ 0 w 2838450"/>
                <a:gd name="connsiteY31" fmla="*/ 3009900 h 3009900"/>
                <a:gd name="connsiteX32" fmla="*/ 9 w 2838450"/>
                <a:gd name="connsiteY32" fmla="*/ 3009787 h 3009900"/>
                <a:gd name="connsiteX33" fmla="*/ 1419225 w 2838450"/>
                <a:gd name="connsiteY33" fmla="*/ 2979157 h 3009900"/>
                <a:gd name="connsiteX34" fmla="*/ 1403526 w 2838450"/>
                <a:gd name="connsiteY34" fmla="*/ 2973410 h 3009900"/>
                <a:gd name="connsiteX35" fmla="*/ 388311 w 2838450"/>
                <a:gd name="connsiteY35" fmla="*/ 1600152 h 3009900"/>
                <a:gd name="connsiteX36" fmla="*/ 385297 w 2838450"/>
                <a:gd name="connsiteY36" fmla="*/ 1540457 h 3009900"/>
                <a:gd name="connsiteX37" fmla="*/ 375769 w 2838450"/>
                <a:gd name="connsiteY37" fmla="*/ 1524000 h 3009900"/>
                <a:gd name="connsiteX38" fmla="*/ 384438 w 2838450"/>
                <a:gd name="connsiteY38" fmla="*/ 1523447 h 3009900"/>
                <a:gd name="connsiteX39" fmla="*/ 379656 w 2838450"/>
                <a:gd name="connsiteY39" fmla="*/ 1428750 h 3009900"/>
                <a:gd name="connsiteX40" fmla="*/ 1118765 w 2838450"/>
                <a:gd name="connsiteY40" fmla="*/ 38653 h 3009900"/>
                <a:gd name="connsiteX41" fmla="*/ 1160496 w 2838450"/>
                <a:gd name="connsiteY41" fmla="*/ 13301 h 3009900"/>
                <a:gd name="connsiteX42" fmla="*/ 2038350 w 2838450"/>
                <a:gd name="connsiteY42" fmla="*/ 0 h 3009900"/>
                <a:gd name="connsiteX0" fmla="*/ 2038350 w 2838450"/>
                <a:gd name="connsiteY0" fmla="*/ 0 h 3009900"/>
                <a:gd name="connsiteX1" fmla="*/ 2095500 w 2838450"/>
                <a:gd name="connsiteY1" fmla="*/ 171450 h 3009900"/>
                <a:gd name="connsiteX2" fmla="*/ 2076450 w 2838450"/>
                <a:gd name="connsiteY2" fmla="*/ 228600 h 3009900"/>
                <a:gd name="connsiteX3" fmla="*/ 1507945 w 2838450"/>
                <a:gd name="connsiteY3" fmla="*/ 250179 h 3009900"/>
                <a:gd name="connsiteX4" fmla="*/ 1219200 w 2838450"/>
                <a:gd name="connsiteY4" fmla="*/ 323850 h 3009900"/>
                <a:gd name="connsiteX5" fmla="*/ 1181100 w 2838450"/>
                <a:gd name="connsiteY5" fmla="*/ 533400 h 3009900"/>
                <a:gd name="connsiteX6" fmla="*/ 1314450 w 2838450"/>
                <a:gd name="connsiteY6" fmla="*/ 571500 h 3009900"/>
                <a:gd name="connsiteX7" fmla="*/ 1924050 w 2838450"/>
                <a:gd name="connsiteY7" fmla="*/ 533400 h 3009900"/>
                <a:gd name="connsiteX8" fmla="*/ 2019300 w 2838450"/>
                <a:gd name="connsiteY8" fmla="*/ 692150 h 3009900"/>
                <a:gd name="connsiteX9" fmla="*/ 1962150 w 2838450"/>
                <a:gd name="connsiteY9" fmla="*/ 723900 h 3009900"/>
                <a:gd name="connsiteX10" fmla="*/ 552450 w 2838450"/>
                <a:gd name="connsiteY10" fmla="*/ 914400 h 3009900"/>
                <a:gd name="connsiteX11" fmla="*/ 590550 w 2838450"/>
                <a:gd name="connsiteY11" fmla="*/ 1314450 h 3009900"/>
                <a:gd name="connsiteX12" fmla="*/ 2343150 w 2838450"/>
                <a:gd name="connsiteY12" fmla="*/ 1104900 h 3009900"/>
                <a:gd name="connsiteX13" fmla="*/ 2362200 w 2838450"/>
                <a:gd name="connsiteY13" fmla="*/ 1352550 h 3009900"/>
                <a:gd name="connsiteX14" fmla="*/ 2343150 w 2838450"/>
                <a:gd name="connsiteY14" fmla="*/ 1416050 h 3009900"/>
                <a:gd name="connsiteX15" fmla="*/ 1276350 w 2838450"/>
                <a:gd name="connsiteY15" fmla="*/ 1466850 h 3009900"/>
                <a:gd name="connsiteX16" fmla="*/ 381000 w 2838450"/>
                <a:gd name="connsiteY16" fmla="*/ 1524000 h 3009900"/>
                <a:gd name="connsiteX17" fmla="*/ 590550 w 2838450"/>
                <a:gd name="connsiteY17" fmla="*/ 1885950 h 3009900"/>
                <a:gd name="connsiteX18" fmla="*/ 1562100 w 2838450"/>
                <a:gd name="connsiteY18" fmla="*/ 1752600 h 3009900"/>
                <a:gd name="connsiteX19" fmla="*/ 1600200 w 2838450"/>
                <a:gd name="connsiteY19" fmla="*/ 2000250 h 3009900"/>
                <a:gd name="connsiteX20" fmla="*/ 1352550 w 2838450"/>
                <a:gd name="connsiteY20" fmla="*/ 2057400 h 3009900"/>
                <a:gd name="connsiteX21" fmla="*/ 800100 w 2838450"/>
                <a:gd name="connsiteY21" fmla="*/ 2171700 h 3009900"/>
                <a:gd name="connsiteX22" fmla="*/ 1162050 w 2838450"/>
                <a:gd name="connsiteY22" fmla="*/ 2343150 h 3009900"/>
                <a:gd name="connsiteX23" fmla="*/ 2400300 w 2838450"/>
                <a:gd name="connsiteY23" fmla="*/ 2152650 h 3009900"/>
                <a:gd name="connsiteX24" fmla="*/ 2838450 w 2838450"/>
                <a:gd name="connsiteY24" fmla="*/ 2114550 h 3009900"/>
                <a:gd name="connsiteX25" fmla="*/ 2781300 w 2838450"/>
                <a:gd name="connsiteY25" fmla="*/ 2362200 h 3009900"/>
                <a:gd name="connsiteX26" fmla="*/ 2647950 w 2838450"/>
                <a:gd name="connsiteY26" fmla="*/ 2400300 h 3009900"/>
                <a:gd name="connsiteX27" fmla="*/ 1257300 w 2838450"/>
                <a:gd name="connsiteY27" fmla="*/ 2667000 h 3009900"/>
                <a:gd name="connsiteX28" fmla="*/ 1504950 w 2838450"/>
                <a:gd name="connsiteY28" fmla="*/ 2819400 h 3009900"/>
                <a:gd name="connsiteX29" fmla="*/ 2647950 w 2838450"/>
                <a:gd name="connsiteY29" fmla="*/ 2647950 h 3009900"/>
                <a:gd name="connsiteX30" fmla="*/ 2647950 w 2838450"/>
                <a:gd name="connsiteY30" fmla="*/ 2952750 h 3009900"/>
                <a:gd name="connsiteX31" fmla="*/ 0 w 2838450"/>
                <a:gd name="connsiteY31" fmla="*/ 3009900 h 3009900"/>
                <a:gd name="connsiteX32" fmla="*/ 9 w 2838450"/>
                <a:gd name="connsiteY32" fmla="*/ 3009787 h 3009900"/>
                <a:gd name="connsiteX33" fmla="*/ 1419225 w 2838450"/>
                <a:gd name="connsiteY33" fmla="*/ 2979157 h 3009900"/>
                <a:gd name="connsiteX34" fmla="*/ 1403526 w 2838450"/>
                <a:gd name="connsiteY34" fmla="*/ 2973410 h 3009900"/>
                <a:gd name="connsiteX35" fmla="*/ 388311 w 2838450"/>
                <a:gd name="connsiteY35" fmla="*/ 1600152 h 3009900"/>
                <a:gd name="connsiteX36" fmla="*/ 385297 w 2838450"/>
                <a:gd name="connsiteY36" fmla="*/ 1540457 h 3009900"/>
                <a:gd name="connsiteX37" fmla="*/ 375769 w 2838450"/>
                <a:gd name="connsiteY37" fmla="*/ 1524000 h 3009900"/>
                <a:gd name="connsiteX38" fmla="*/ 384438 w 2838450"/>
                <a:gd name="connsiteY38" fmla="*/ 1523447 h 3009900"/>
                <a:gd name="connsiteX39" fmla="*/ 379656 w 2838450"/>
                <a:gd name="connsiteY39" fmla="*/ 1428750 h 3009900"/>
                <a:gd name="connsiteX40" fmla="*/ 1118765 w 2838450"/>
                <a:gd name="connsiteY40" fmla="*/ 38653 h 3009900"/>
                <a:gd name="connsiteX41" fmla="*/ 1160496 w 2838450"/>
                <a:gd name="connsiteY41" fmla="*/ 13301 h 3009900"/>
                <a:gd name="connsiteX42" fmla="*/ 2038350 w 2838450"/>
                <a:gd name="connsiteY42" fmla="*/ 0 h 3009900"/>
                <a:gd name="connsiteX0" fmla="*/ 2038350 w 2838450"/>
                <a:gd name="connsiteY0" fmla="*/ 0 h 3009900"/>
                <a:gd name="connsiteX1" fmla="*/ 2095500 w 2838450"/>
                <a:gd name="connsiteY1" fmla="*/ 171450 h 3009900"/>
                <a:gd name="connsiteX2" fmla="*/ 2076450 w 2838450"/>
                <a:gd name="connsiteY2" fmla="*/ 228600 h 3009900"/>
                <a:gd name="connsiteX3" fmla="*/ 1507945 w 2838450"/>
                <a:gd name="connsiteY3" fmla="*/ 250179 h 3009900"/>
                <a:gd name="connsiteX4" fmla="*/ 1219200 w 2838450"/>
                <a:gd name="connsiteY4" fmla="*/ 323850 h 3009900"/>
                <a:gd name="connsiteX5" fmla="*/ 1181100 w 2838450"/>
                <a:gd name="connsiteY5" fmla="*/ 533400 h 3009900"/>
                <a:gd name="connsiteX6" fmla="*/ 1314450 w 2838450"/>
                <a:gd name="connsiteY6" fmla="*/ 571500 h 3009900"/>
                <a:gd name="connsiteX7" fmla="*/ 1924050 w 2838450"/>
                <a:gd name="connsiteY7" fmla="*/ 533400 h 3009900"/>
                <a:gd name="connsiteX8" fmla="*/ 2019300 w 2838450"/>
                <a:gd name="connsiteY8" fmla="*/ 692150 h 3009900"/>
                <a:gd name="connsiteX9" fmla="*/ 1962150 w 2838450"/>
                <a:gd name="connsiteY9" fmla="*/ 723900 h 3009900"/>
                <a:gd name="connsiteX10" fmla="*/ 552450 w 2838450"/>
                <a:gd name="connsiteY10" fmla="*/ 914400 h 3009900"/>
                <a:gd name="connsiteX11" fmla="*/ 590550 w 2838450"/>
                <a:gd name="connsiteY11" fmla="*/ 1314450 h 3009900"/>
                <a:gd name="connsiteX12" fmla="*/ 2343150 w 2838450"/>
                <a:gd name="connsiteY12" fmla="*/ 1104900 h 3009900"/>
                <a:gd name="connsiteX13" fmla="*/ 2362200 w 2838450"/>
                <a:gd name="connsiteY13" fmla="*/ 1352550 h 3009900"/>
                <a:gd name="connsiteX14" fmla="*/ 2343150 w 2838450"/>
                <a:gd name="connsiteY14" fmla="*/ 1416050 h 3009900"/>
                <a:gd name="connsiteX15" fmla="*/ 1276350 w 2838450"/>
                <a:gd name="connsiteY15" fmla="*/ 1466850 h 3009900"/>
                <a:gd name="connsiteX16" fmla="*/ 381000 w 2838450"/>
                <a:gd name="connsiteY16" fmla="*/ 1524000 h 3009900"/>
                <a:gd name="connsiteX17" fmla="*/ 590550 w 2838450"/>
                <a:gd name="connsiteY17" fmla="*/ 1885950 h 3009900"/>
                <a:gd name="connsiteX18" fmla="*/ 1562100 w 2838450"/>
                <a:gd name="connsiteY18" fmla="*/ 1752600 h 3009900"/>
                <a:gd name="connsiteX19" fmla="*/ 1600200 w 2838450"/>
                <a:gd name="connsiteY19" fmla="*/ 2000250 h 3009900"/>
                <a:gd name="connsiteX20" fmla="*/ 1352550 w 2838450"/>
                <a:gd name="connsiteY20" fmla="*/ 2057400 h 3009900"/>
                <a:gd name="connsiteX21" fmla="*/ 800100 w 2838450"/>
                <a:gd name="connsiteY21" fmla="*/ 2171700 h 3009900"/>
                <a:gd name="connsiteX22" fmla="*/ 1162050 w 2838450"/>
                <a:gd name="connsiteY22" fmla="*/ 2343150 h 3009900"/>
                <a:gd name="connsiteX23" fmla="*/ 2400300 w 2838450"/>
                <a:gd name="connsiteY23" fmla="*/ 2152650 h 3009900"/>
                <a:gd name="connsiteX24" fmla="*/ 2838450 w 2838450"/>
                <a:gd name="connsiteY24" fmla="*/ 2114550 h 3009900"/>
                <a:gd name="connsiteX25" fmla="*/ 2781300 w 2838450"/>
                <a:gd name="connsiteY25" fmla="*/ 2362200 h 3009900"/>
                <a:gd name="connsiteX26" fmla="*/ 2647950 w 2838450"/>
                <a:gd name="connsiteY26" fmla="*/ 2400300 h 3009900"/>
                <a:gd name="connsiteX27" fmla="*/ 1257300 w 2838450"/>
                <a:gd name="connsiteY27" fmla="*/ 2667000 h 3009900"/>
                <a:gd name="connsiteX28" fmla="*/ 1504950 w 2838450"/>
                <a:gd name="connsiteY28" fmla="*/ 2819400 h 3009900"/>
                <a:gd name="connsiteX29" fmla="*/ 2647950 w 2838450"/>
                <a:gd name="connsiteY29" fmla="*/ 2647950 h 3009900"/>
                <a:gd name="connsiteX30" fmla="*/ 2647950 w 2838450"/>
                <a:gd name="connsiteY30" fmla="*/ 2952750 h 3009900"/>
                <a:gd name="connsiteX31" fmla="*/ 0 w 2838450"/>
                <a:gd name="connsiteY31" fmla="*/ 3009900 h 3009900"/>
                <a:gd name="connsiteX32" fmla="*/ 9 w 2838450"/>
                <a:gd name="connsiteY32" fmla="*/ 3009787 h 3009900"/>
                <a:gd name="connsiteX33" fmla="*/ 1419225 w 2838450"/>
                <a:gd name="connsiteY33" fmla="*/ 2979157 h 3009900"/>
                <a:gd name="connsiteX34" fmla="*/ 1403526 w 2838450"/>
                <a:gd name="connsiteY34" fmla="*/ 2973410 h 3009900"/>
                <a:gd name="connsiteX35" fmla="*/ 388311 w 2838450"/>
                <a:gd name="connsiteY35" fmla="*/ 1600152 h 3009900"/>
                <a:gd name="connsiteX36" fmla="*/ 385297 w 2838450"/>
                <a:gd name="connsiteY36" fmla="*/ 1540457 h 3009900"/>
                <a:gd name="connsiteX37" fmla="*/ 375769 w 2838450"/>
                <a:gd name="connsiteY37" fmla="*/ 1524000 h 3009900"/>
                <a:gd name="connsiteX38" fmla="*/ 384438 w 2838450"/>
                <a:gd name="connsiteY38" fmla="*/ 1523447 h 3009900"/>
                <a:gd name="connsiteX39" fmla="*/ 379656 w 2838450"/>
                <a:gd name="connsiteY39" fmla="*/ 1428750 h 3009900"/>
                <a:gd name="connsiteX40" fmla="*/ 1118765 w 2838450"/>
                <a:gd name="connsiteY40" fmla="*/ 38653 h 3009900"/>
                <a:gd name="connsiteX41" fmla="*/ 1160496 w 2838450"/>
                <a:gd name="connsiteY41" fmla="*/ 13301 h 3009900"/>
                <a:gd name="connsiteX42" fmla="*/ 2038350 w 2838450"/>
                <a:gd name="connsiteY42" fmla="*/ 0 h 3009900"/>
                <a:gd name="connsiteX0" fmla="*/ 2038350 w 2838450"/>
                <a:gd name="connsiteY0" fmla="*/ 0 h 3009900"/>
                <a:gd name="connsiteX1" fmla="*/ 2095500 w 2838450"/>
                <a:gd name="connsiteY1" fmla="*/ 171450 h 3009900"/>
                <a:gd name="connsiteX2" fmla="*/ 2076450 w 2838450"/>
                <a:gd name="connsiteY2" fmla="*/ 228600 h 3009900"/>
                <a:gd name="connsiteX3" fmla="*/ 1507945 w 2838450"/>
                <a:gd name="connsiteY3" fmla="*/ 250179 h 3009900"/>
                <a:gd name="connsiteX4" fmla="*/ 1219200 w 2838450"/>
                <a:gd name="connsiteY4" fmla="*/ 323850 h 3009900"/>
                <a:gd name="connsiteX5" fmla="*/ 1181100 w 2838450"/>
                <a:gd name="connsiteY5" fmla="*/ 533400 h 3009900"/>
                <a:gd name="connsiteX6" fmla="*/ 1314450 w 2838450"/>
                <a:gd name="connsiteY6" fmla="*/ 571500 h 3009900"/>
                <a:gd name="connsiteX7" fmla="*/ 1924050 w 2838450"/>
                <a:gd name="connsiteY7" fmla="*/ 533400 h 3009900"/>
                <a:gd name="connsiteX8" fmla="*/ 2019300 w 2838450"/>
                <a:gd name="connsiteY8" fmla="*/ 692150 h 3009900"/>
                <a:gd name="connsiteX9" fmla="*/ 1962150 w 2838450"/>
                <a:gd name="connsiteY9" fmla="*/ 723900 h 3009900"/>
                <a:gd name="connsiteX10" fmla="*/ 552450 w 2838450"/>
                <a:gd name="connsiteY10" fmla="*/ 914400 h 3009900"/>
                <a:gd name="connsiteX11" fmla="*/ 590550 w 2838450"/>
                <a:gd name="connsiteY11" fmla="*/ 1314450 h 3009900"/>
                <a:gd name="connsiteX12" fmla="*/ 2343150 w 2838450"/>
                <a:gd name="connsiteY12" fmla="*/ 1104900 h 3009900"/>
                <a:gd name="connsiteX13" fmla="*/ 2362200 w 2838450"/>
                <a:gd name="connsiteY13" fmla="*/ 1352550 h 3009900"/>
                <a:gd name="connsiteX14" fmla="*/ 2343150 w 2838450"/>
                <a:gd name="connsiteY14" fmla="*/ 1416050 h 3009900"/>
                <a:gd name="connsiteX15" fmla="*/ 1276350 w 2838450"/>
                <a:gd name="connsiteY15" fmla="*/ 1466850 h 3009900"/>
                <a:gd name="connsiteX16" fmla="*/ 381000 w 2838450"/>
                <a:gd name="connsiteY16" fmla="*/ 1524000 h 3009900"/>
                <a:gd name="connsiteX17" fmla="*/ 590550 w 2838450"/>
                <a:gd name="connsiteY17" fmla="*/ 1885950 h 3009900"/>
                <a:gd name="connsiteX18" fmla="*/ 1562100 w 2838450"/>
                <a:gd name="connsiteY18" fmla="*/ 1752600 h 3009900"/>
                <a:gd name="connsiteX19" fmla="*/ 1600200 w 2838450"/>
                <a:gd name="connsiteY19" fmla="*/ 2000250 h 3009900"/>
                <a:gd name="connsiteX20" fmla="*/ 1346200 w 2838450"/>
                <a:gd name="connsiteY20" fmla="*/ 2082800 h 3009900"/>
                <a:gd name="connsiteX21" fmla="*/ 800100 w 2838450"/>
                <a:gd name="connsiteY21" fmla="*/ 2171700 h 3009900"/>
                <a:gd name="connsiteX22" fmla="*/ 1162050 w 2838450"/>
                <a:gd name="connsiteY22" fmla="*/ 2343150 h 3009900"/>
                <a:gd name="connsiteX23" fmla="*/ 2400300 w 2838450"/>
                <a:gd name="connsiteY23" fmla="*/ 2152650 h 3009900"/>
                <a:gd name="connsiteX24" fmla="*/ 2838450 w 2838450"/>
                <a:gd name="connsiteY24" fmla="*/ 2114550 h 3009900"/>
                <a:gd name="connsiteX25" fmla="*/ 2781300 w 2838450"/>
                <a:gd name="connsiteY25" fmla="*/ 2362200 h 3009900"/>
                <a:gd name="connsiteX26" fmla="*/ 2647950 w 2838450"/>
                <a:gd name="connsiteY26" fmla="*/ 2400300 h 3009900"/>
                <a:gd name="connsiteX27" fmla="*/ 1257300 w 2838450"/>
                <a:gd name="connsiteY27" fmla="*/ 2667000 h 3009900"/>
                <a:gd name="connsiteX28" fmla="*/ 1504950 w 2838450"/>
                <a:gd name="connsiteY28" fmla="*/ 2819400 h 3009900"/>
                <a:gd name="connsiteX29" fmla="*/ 2647950 w 2838450"/>
                <a:gd name="connsiteY29" fmla="*/ 2647950 h 3009900"/>
                <a:gd name="connsiteX30" fmla="*/ 2647950 w 2838450"/>
                <a:gd name="connsiteY30" fmla="*/ 2952750 h 3009900"/>
                <a:gd name="connsiteX31" fmla="*/ 0 w 2838450"/>
                <a:gd name="connsiteY31" fmla="*/ 3009900 h 3009900"/>
                <a:gd name="connsiteX32" fmla="*/ 9 w 2838450"/>
                <a:gd name="connsiteY32" fmla="*/ 3009787 h 3009900"/>
                <a:gd name="connsiteX33" fmla="*/ 1419225 w 2838450"/>
                <a:gd name="connsiteY33" fmla="*/ 2979157 h 3009900"/>
                <a:gd name="connsiteX34" fmla="*/ 1403526 w 2838450"/>
                <a:gd name="connsiteY34" fmla="*/ 2973410 h 3009900"/>
                <a:gd name="connsiteX35" fmla="*/ 388311 w 2838450"/>
                <a:gd name="connsiteY35" fmla="*/ 1600152 h 3009900"/>
                <a:gd name="connsiteX36" fmla="*/ 385297 w 2838450"/>
                <a:gd name="connsiteY36" fmla="*/ 1540457 h 3009900"/>
                <a:gd name="connsiteX37" fmla="*/ 375769 w 2838450"/>
                <a:gd name="connsiteY37" fmla="*/ 1524000 h 3009900"/>
                <a:gd name="connsiteX38" fmla="*/ 384438 w 2838450"/>
                <a:gd name="connsiteY38" fmla="*/ 1523447 h 3009900"/>
                <a:gd name="connsiteX39" fmla="*/ 379656 w 2838450"/>
                <a:gd name="connsiteY39" fmla="*/ 1428750 h 3009900"/>
                <a:gd name="connsiteX40" fmla="*/ 1118765 w 2838450"/>
                <a:gd name="connsiteY40" fmla="*/ 38653 h 3009900"/>
                <a:gd name="connsiteX41" fmla="*/ 1160496 w 2838450"/>
                <a:gd name="connsiteY41" fmla="*/ 13301 h 3009900"/>
                <a:gd name="connsiteX42" fmla="*/ 2038350 w 2838450"/>
                <a:gd name="connsiteY42" fmla="*/ 0 h 3009900"/>
                <a:gd name="connsiteX0" fmla="*/ 2038350 w 2838450"/>
                <a:gd name="connsiteY0" fmla="*/ 0 h 3009900"/>
                <a:gd name="connsiteX1" fmla="*/ 2095500 w 2838450"/>
                <a:gd name="connsiteY1" fmla="*/ 171450 h 3009900"/>
                <a:gd name="connsiteX2" fmla="*/ 2076450 w 2838450"/>
                <a:gd name="connsiteY2" fmla="*/ 228600 h 3009900"/>
                <a:gd name="connsiteX3" fmla="*/ 1507945 w 2838450"/>
                <a:gd name="connsiteY3" fmla="*/ 250179 h 3009900"/>
                <a:gd name="connsiteX4" fmla="*/ 1219200 w 2838450"/>
                <a:gd name="connsiteY4" fmla="*/ 323850 h 3009900"/>
                <a:gd name="connsiteX5" fmla="*/ 1181100 w 2838450"/>
                <a:gd name="connsiteY5" fmla="*/ 533400 h 3009900"/>
                <a:gd name="connsiteX6" fmla="*/ 1314450 w 2838450"/>
                <a:gd name="connsiteY6" fmla="*/ 571500 h 3009900"/>
                <a:gd name="connsiteX7" fmla="*/ 1924050 w 2838450"/>
                <a:gd name="connsiteY7" fmla="*/ 533400 h 3009900"/>
                <a:gd name="connsiteX8" fmla="*/ 2019300 w 2838450"/>
                <a:gd name="connsiteY8" fmla="*/ 692150 h 3009900"/>
                <a:gd name="connsiteX9" fmla="*/ 1962150 w 2838450"/>
                <a:gd name="connsiteY9" fmla="*/ 723900 h 3009900"/>
                <a:gd name="connsiteX10" fmla="*/ 552450 w 2838450"/>
                <a:gd name="connsiteY10" fmla="*/ 914400 h 3009900"/>
                <a:gd name="connsiteX11" fmla="*/ 590550 w 2838450"/>
                <a:gd name="connsiteY11" fmla="*/ 1314450 h 3009900"/>
                <a:gd name="connsiteX12" fmla="*/ 2343150 w 2838450"/>
                <a:gd name="connsiteY12" fmla="*/ 1104900 h 3009900"/>
                <a:gd name="connsiteX13" fmla="*/ 2362200 w 2838450"/>
                <a:gd name="connsiteY13" fmla="*/ 1352550 h 3009900"/>
                <a:gd name="connsiteX14" fmla="*/ 2343150 w 2838450"/>
                <a:gd name="connsiteY14" fmla="*/ 1416050 h 3009900"/>
                <a:gd name="connsiteX15" fmla="*/ 1276350 w 2838450"/>
                <a:gd name="connsiteY15" fmla="*/ 1466850 h 3009900"/>
                <a:gd name="connsiteX16" fmla="*/ 381000 w 2838450"/>
                <a:gd name="connsiteY16" fmla="*/ 1524000 h 3009900"/>
                <a:gd name="connsiteX17" fmla="*/ 590550 w 2838450"/>
                <a:gd name="connsiteY17" fmla="*/ 1885950 h 3009900"/>
                <a:gd name="connsiteX18" fmla="*/ 1562100 w 2838450"/>
                <a:gd name="connsiteY18" fmla="*/ 1752600 h 3009900"/>
                <a:gd name="connsiteX19" fmla="*/ 1600200 w 2838450"/>
                <a:gd name="connsiteY19" fmla="*/ 2000250 h 3009900"/>
                <a:gd name="connsiteX20" fmla="*/ 1346200 w 2838450"/>
                <a:gd name="connsiteY20" fmla="*/ 2082800 h 3009900"/>
                <a:gd name="connsiteX21" fmla="*/ 800100 w 2838450"/>
                <a:gd name="connsiteY21" fmla="*/ 2171700 h 3009900"/>
                <a:gd name="connsiteX22" fmla="*/ 1162050 w 2838450"/>
                <a:gd name="connsiteY22" fmla="*/ 2343150 h 3009900"/>
                <a:gd name="connsiteX23" fmla="*/ 2400300 w 2838450"/>
                <a:gd name="connsiteY23" fmla="*/ 2152650 h 3009900"/>
                <a:gd name="connsiteX24" fmla="*/ 2838450 w 2838450"/>
                <a:gd name="connsiteY24" fmla="*/ 2114550 h 3009900"/>
                <a:gd name="connsiteX25" fmla="*/ 2781300 w 2838450"/>
                <a:gd name="connsiteY25" fmla="*/ 2362200 h 3009900"/>
                <a:gd name="connsiteX26" fmla="*/ 2647950 w 2838450"/>
                <a:gd name="connsiteY26" fmla="*/ 2400300 h 3009900"/>
                <a:gd name="connsiteX27" fmla="*/ 1257300 w 2838450"/>
                <a:gd name="connsiteY27" fmla="*/ 2667000 h 3009900"/>
                <a:gd name="connsiteX28" fmla="*/ 1504950 w 2838450"/>
                <a:gd name="connsiteY28" fmla="*/ 2819400 h 3009900"/>
                <a:gd name="connsiteX29" fmla="*/ 2647950 w 2838450"/>
                <a:gd name="connsiteY29" fmla="*/ 2647950 h 3009900"/>
                <a:gd name="connsiteX30" fmla="*/ 2647950 w 2838450"/>
                <a:gd name="connsiteY30" fmla="*/ 2952750 h 3009900"/>
                <a:gd name="connsiteX31" fmla="*/ 0 w 2838450"/>
                <a:gd name="connsiteY31" fmla="*/ 3009900 h 3009900"/>
                <a:gd name="connsiteX32" fmla="*/ 9 w 2838450"/>
                <a:gd name="connsiteY32" fmla="*/ 3009787 h 3009900"/>
                <a:gd name="connsiteX33" fmla="*/ 1419225 w 2838450"/>
                <a:gd name="connsiteY33" fmla="*/ 2979157 h 3009900"/>
                <a:gd name="connsiteX34" fmla="*/ 1403526 w 2838450"/>
                <a:gd name="connsiteY34" fmla="*/ 2973410 h 3009900"/>
                <a:gd name="connsiteX35" fmla="*/ 388311 w 2838450"/>
                <a:gd name="connsiteY35" fmla="*/ 1600152 h 3009900"/>
                <a:gd name="connsiteX36" fmla="*/ 385297 w 2838450"/>
                <a:gd name="connsiteY36" fmla="*/ 1540457 h 3009900"/>
                <a:gd name="connsiteX37" fmla="*/ 375769 w 2838450"/>
                <a:gd name="connsiteY37" fmla="*/ 1524000 h 3009900"/>
                <a:gd name="connsiteX38" fmla="*/ 384438 w 2838450"/>
                <a:gd name="connsiteY38" fmla="*/ 1523447 h 3009900"/>
                <a:gd name="connsiteX39" fmla="*/ 379656 w 2838450"/>
                <a:gd name="connsiteY39" fmla="*/ 1428750 h 3009900"/>
                <a:gd name="connsiteX40" fmla="*/ 1118765 w 2838450"/>
                <a:gd name="connsiteY40" fmla="*/ 38653 h 3009900"/>
                <a:gd name="connsiteX41" fmla="*/ 1160496 w 2838450"/>
                <a:gd name="connsiteY41" fmla="*/ 13301 h 3009900"/>
                <a:gd name="connsiteX42" fmla="*/ 2038350 w 2838450"/>
                <a:gd name="connsiteY42" fmla="*/ 0 h 3009900"/>
                <a:gd name="connsiteX0" fmla="*/ 2038350 w 2838450"/>
                <a:gd name="connsiteY0" fmla="*/ 0 h 3009900"/>
                <a:gd name="connsiteX1" fmla="*/ 2095500 w 2838450"/>
                <a:gd name="connsiteY1" fmla="*/ 171450 h 3009900"/>
                <a:gd name="connsiteX2" fmla="*/ 2076450 w 2838450"/>
                <a:gd name="connsiteY2" fmla="*/ 228600 h 3009900"/>
                <a:gd name="connsiteX3" fmla="*/ 1507945 w 2838450"/>
                <a:gd name="connsiteY3" fmla="*/ 250179 h 3009900"/>
                <a:gd name="connsiteX4" fmla="*/ 1219200 w 2838450"/>
                <a:gd name="connsiteY4" fmla="*/ 323850 h 3009900"/>
                <a:gd name="connsiteX5" fmla="*/ 1181100 w 2838450"/>
                <a:gd name="connsiteY5" fmla="*/ 533400 h 3009900"/>
                <a:gd name="connsiteX6" fmla="*/ 1314450 w 2838450"/>
                <a:gd name="connsiteY6" fmla="*/ 571500 h 3009900"/>
                <a:gd name="connsiteX7" fmla="*/ 1924050 w 2838450"/>
                <a:gd name="connsiteY7" fmla="*/ 533400 h 3009900"/>
                <a:gd name="connsiteX8" fmla="*/ 2019300 w 2838450"/>
                <a:gd name="connsiteY8" fmla="*/ 692150 h 3009900"/>
                <a:gd name="connsiteX9" fmla="*/ 1962150 w 2838450"/>
                <a:gd name="connsiteY9" fmla="*/ 723900 h 3009900"/>
                <a:gd name="connsiteX10" fmla="*/ 552450 w 2838450"/>
                <a:gd name="connsiteY10" fmla="*/ 914400 h 3009900"/>
                <a:gd name="connsiteX11" fmla="*/ 590550 w 2838450"/>
                <a:gd name="connsiteY11" fmla="*/ 1314450 h 3009900"/>
                <a:gd name="connsiteX12" fmla="*/ 2343150 w 2838450"/>
                <a:gd name="connsiteY12" fmla="*/ 1104900 h 3009900"/>
                <a:gd name="connsiteX13" fmla="*/ 2362200 w 2838450"/>
                <a:gd name="connsiteY13" fmla="*/ 1352550 h 3009900"/>
                <a:gd name="connsiteX14" fmla="*/ 2343150 w 2838450"/>
                <a:gd name="connsiteY14" fmla="*/ 1416050 h 3009900"/>
                <a:gd name="connsiteX15" fmla="*/ 1276350 w 2838450"/>
                <a:gd name="connsiteY15" fmla="*/ 1466850 h 3009900"/>
                <a:gd name="connsiteX16" fmla="*/ 381000 w 2838450"/>
                <a:gd name="connsiteY16" fmla="*/ 1524000 h 3009900"/>
                <a:gd name="connsiteX17" fmla="*/ 590550 w 2838450"/>
                <a:gd name="connsiteY17" fmla="*/ 1885950 h 3009900"/>
                <a:gd name="connsiteX18" fmla="*/ 1562100 w 2838450"/>
                <a:gd name="connsiteY18" fmla="*/ 1752600 h 3009900"/>
                <a:gd name="connsiteX19" fmla="*/ 1600200 w 2838450"/>
                <a:gd name="connsiteY19" fmla="*/ 2000250 h 3009900"/>
                <a:gd name="connsiteX20" fmla="*/ 1346200 w 2838450"/>
                <a:gd name="connsiteY20" fmla="*/ 2082800 h 3009900"/>
                <a:gd name="connsiteX21" fmla="*/ 800100 w 2838450"/>
                <a:gd name="connsiteY21" fmla="*/ 2171700 h 3009900"/>
                <a:gd name="connsiteX22" fmla="*/ 1162050 w 2838450"/>
                <a:gd name="connsiteY22" fmla="*/ 2343150 h 3009900"/>
                <a:gd name="connsiteX23" fmla="*/ 2400300 w 2838450"/>
                <a:gd name="connsiteY23" fmla="*/ 2152650 h 3009900"/>
                <a:gd name="connsiteX24" fmla="*/ 2838450 w 2838450"/>
                <a:gd name="connsiteY24" fmla="*/ 2114550 h 3009900"/>
                <a:gd name="connsiteX25" fmla="*/ 2781300 w 2838450"/>
                <a:gd name="connsiteY25" fmla="*/ 2362200 h 3009900"/>
                <a:gd name="connsiteX26" fmla="*/ 2647950 w 2838450"/>
                <a:gd name="connsiteY26" fmla="*/ 2400300 h 3009900"/>
                <a:gd name="connsiteX27" fmla="*/ 1257300 w 2838450"/>
                <a:gd name="connsiteY27" fmla="*/ 2667000 h 3009900"/>
                <a:gd name="connsiteX28" fmla="*/ 1504950 w 2838450"/>
                <a:gd name="connsiteY28" fmla="*/ 2819400 h 3009900"/>
                <a:gd name="connsiteX29" fmla="*/ 2647950 w 2838450"/>
                <a:gd name="connsiteY29" fmla="*/ 2647950 h 3009900"/>
                <a:gd name="connsiteX30" fmla="*/ 2647950 w 2838450"/>
                <a:gd name="connsiteY30" fmla="*/ 2952750 h 3009900"/>
                <a:gd name="connsiteX31" fmla="*/ 0 w 2838450"/>
                <a:gd name="connsiteY31" fmla="*/ 3009900 h 3009900"/>
                <a:gd name="connsiteX32" fmla="*/ 9 w 2838450"/>
                <a:gd name="connsiteY32" fmla="*/ 3009787 h 3009900"/>
                <a:gd name="connsiteX33" fmla="*/ 1419225 w 2838450"/>
                <a:gd name="connsiteY33" fmla="*/ 2979157 h 3009900"/>
                <a:gd name="connsiteX34" fmla="*/ 1403526 w 2838450"/>
                <a:gd name="connsiteY34" fmla="*/ 2973410 h 3009900"/>
                <a:gd name="connsiteX35" fmla="*/ 388311 w 2838450"/>
                <a:gd name="connsiteY35" fmla="*/ 1600152 h 3009900"/>
                <a:gd name="connsiteX36" fmla="*/ 385297 w 2838450"/>
                <a:gd name="connsiteY36" fmla="*/ 1540457 h 3009900"/>
                <a:gd name="connsiteX37" fmla="*/ 375769 w 2838450"/>
                <a:gd name="connsiteY37" fmla="*/ 1524000 h 3009900"/>
                <a:gd name="connsiteX38" fmla="*/ 384438 w 2838450"/>
                <a:gd name="connsiteY38" fmla="*/ 1523447 h 3009900"/>
                <a:gd name="connsiteX39" fmla="*/ 379656 w 2838450"/>
                <a:gd name="connsiteY39" fmla="*/ 1428750 h 3009900"/>
                <a:gd name="connsiteX40" fmla="*/ 1118765 w 2838450"/>
                <a:gd name="connsiteY40" fmla="*/ 38653 h 3009900"/>
                <a:gd name="connsiteX41" fmla="*/ 1160496 w 2838450"/>
                <a:gd name="connsiteY41" fmla="*/ 13301 h 3009900"/>
                <a:gd name="connsiteX42" fmla="*/ 2038350 w 2838450"/>
                <a:gd name="connsiteY42" fmla="*/ 0 h 3009900"/>
                <a:gd name="connsiteX0" fmla="*/ 2038350 w 2838450"/>
                <a:gd name="connsiteY0" fmla="*/ 0 h 3009900"/>
                <a:gd name="connsiteX1" fmla="*/ 2095500 w 2838450"/>
                <a:gd name="connsiteY1" fmla="*/ 171450 h 3009900"/>
                <a:gd name="connsiteX2" fmla="*/ 2076450 w 2838450"/>
                <a:gd name="connsiteY2" fmla="*/ 228600 h 3009900"/>
                <a:gd name="connsiteX3" fmla="*/ 1507945 w 2838450"/>
                <a:gd name="connsiteY3" fmla="*/ 250179 h 3009900"/>
                <a:gd name="connsiteX4" fmla="*/ 1219200 w 2838450"/>
                <a:gd name="connsiteY4" fmla="*/ 323850 h 3009900"/>
                <a:gd name="connsiteX5" fmla="*/ 1181100 w 2838450"/>
                <a:gd name="connsiteY5" fmla="*/ 533400 h 3009900"/>
                <a:gd name="connsiteX6" fmla="*/ 1314450 w 2838450"/>
                <a:gd name="connsiteY6" fmla="*/ 571500 h 3009900"/>
                <a:gd name="connsiteX7" fmla="*/ 1924050 w 2838450"/>
                <a:gd name="connsiteY7" fmla="*/ 533400 h 3009900"/>
                <a:gd name="connsiteX8" fmla="*/ 2019300 w 2838450"/>
                <a:gd name="connsiteY8" fmla="*/ 692150 h 3009900"/>
                <a:gd name="connsiteX9" fmla="*/ 1962150 w 2838450"/>
                <a:gd name="connsiteY9" fmla="*/ 723900 h 3009900"/>
                <a:gd name="connsiteX10" fmla="*/ 552450 w 2838450"/>
                <a:gd name="connsiteY10" fmla="*/ 914400 h 3009900"/>
                <a:gd name="connsiteX11" fmla="*/ 590550 w 2838450"/>
                <a:gd name="connsiteY11" fmla="*/ 1314450 h 3009900"/>
                <a:gd name="connsiteX12" fmla="*/ 2343150 w 2838450"/>
                <a:gd name="connsiteY12" fmla="*/ 1104900 h 3009900"/>
                <a:gd name="connsiteX13" fmla="*/ 2362200 w 2838450"/>
                <a:gd name="connsiteY13" fmla="*/ 1352550 h 3009900"/>
                <a:gd name="connsiteX14" fmla="*/ 2343150 w 2838450"/>
                <a:gd name="connsiteY14" fmla="*/ 1416050 h 3009900"/>
                <a:gd name="connsiteX15" fmla="*/ 1276350 w 2838450"/>
                <a:gd name="connsiteY15" fmla="*/ 1466850 h 3009900"/>
                <a:gd name="connsiteX16" fmla="*/ 381000 w 2838450"/>
                <a:gd name="connsiteY16" fmla="*/ 1524000 h 3009900"/>
                <a:gd name="connsiteX17" fmla="*/ 590550 w 2838450"/>
                <a:gd name="connsiteY17" fmla="*/ 1885950 h 3009900"/>
                <a:gd name="connsiteX18" fmla="*/ 1562100 w 2838450"/>
                <a:gd name="connsiteY18" fmla="*/ 1752600 h 3009900"/>
                <a:gd name="connsiteX19" fmla="*/ 1600200 w 2838450"/>
                <a:gd name="connsiteY19" fmla="*/ 2000250 h 3009900"/>
                <a:gd name="connsiteX20" fmla="*/ 1346200 w 2838450"/>
                <a:gd name="connsiteY20" fmla="*/ 2082800 h 3009900"/>
                <a:gd name="connsiteX21" fmla="*/ 800100 w 2838450"/>
                <a:gd name="connsiteY21" fmla="*/ 2171700 h 3009900"/>
                <a:gd name="connsiteX22" fmla="*/ 1162050 w 2838450"/>
                <a:gd name="connsiteY22" fmla="*/ 2343150 h 3009900"/>
                <a:gd name="connsiteX23" fmla="*/ 2400300 w 2838450"/>
                <a:gd name="connsiteY23" fmla="*/ 2152650 h 3009900"/>
                <a:gd name="connsiteX24" fmla="*/ 2838450 w 2838450"/>
                <a:gd name="connsiteY24" fmla="*/ 2114550 h 3009900"/>
                <a:gd name="connsiteX25" fmla="*/ 2781300 w 2838450"/>
                <a:gd name="connsiteY25" fmla="*/ 2362200 h 3009900"/>
                <a:gd name="connsiteX26" fmla="*/ 2647950 w 2838450"/>
                <a:gd name="connsiteY26" fmla="*/ 2400300 h 3009900"/>
                <a:gd name="connsiteX27" fmla="*/ 1257300 w 2838450"/>
                <a:gd name="connsiteY27" fmla="*/ 2667000 h 3009900"/>
                <a:gd name="connsiteX28" fmla="*/ 1504950 w 2838450"/>
                <a:gd name="connsiteY28" fmla="*/ 2819400 h 3009900"/>
                <a:gd name="connsiteX29" fmla="*/ 2647950 w 2838450"/>
                <a:gd name="connsiteY29" fmla="*/ 2647950 h 3009900"/>
                <a:gd name="connsiteX30" fmla="*/ 2647950 w 2838450"/>
                <a:gd name="connsiteY30" fmla="*/ 2952750 h 3009900"/>
                <a:gd name="connsiteX31" fmla="*/ 0 w 2838450"/>
                <a:gd name="connsiteY31" fmla="*/ 3009900 h 3009900"/>
                <a:gd name="connsiteX32" fmla="*/ 9 w 2838450"/>
                <a:gd name="connsiteY32" fmla="*/ 3009787 h 3009900"/>
                <a:gd name="connsiteX33" fmla="*/ 1419225 w 2838450"/>
                <a:gd name="connsiteY33" fmla="*/ 2979157 h 3009900"/>
                <a:gd name="connsiteX34" fmla="*/ 1403526 w 2838450"/>
                <a:gd name="connsiteY34" fmla="*/ 2973410 h 3009900"/>
                <a:gd name="connsiteX35" fmla="*/ 388311 w 2838450"/>
                <a:gd name="connsiteY35" fmla="*/ 1600152 h 3009900"/>
                <a:gd name="connsiteX36" fmla="*/ 385297 w 2838450"/>
                <a:gd name="connsiteY36" fmla="*/ 1540457 h 3009900"/>
                <a:gd name="connsiteX37" fmla="*/ 375769 w 2838450"/>
                <a:gd name="connsiteY37" fmla="*/ 1524000 h 3009900"/>
                <a:gd name="connsiteX38" fmla="*/ 384438 w 2838450"/>
                <a:gd name="connsiteY38" fmla="*/ 1523447 h 3009900"/>
                <a:gd name="connsiteX39" fmla="*/ 379656 w 2838450"/>
                <a:gd name="connsiteY39" fmla="*/ 1428750 h 3009900"/>
                <a:gd name="connsiteX40" fmla="*/ 1118765 w 2838450"/>
                <a:gd name="connsiteY40" fmla="*/ 38653 h 3009900"/>
                <a:gd name="connsiteX41" fmla="*/ 1160496 w 2838450"/>
                <a:gd name="connsiteY41" fmla="*/ 13301 h 3009900"/>
                <a:gd name="connsiteX42" fmla="*/ 2038350 w 2838450"/>
                <a:gd name="connsiteY42" fmla="*/ 0 h 3009900"/>
                <a:gd name="connsiteX0" fmla="*/ 2038350 w 2838450"/>
                <a:gd name="connsiteY0" fmla="*/ 0 h 3009900"/>
                <a:gd name="connsiteX1" fmla="*/ 2095500 w 2838450"/>
                <a:gd name="connsiteY1" fmla="*/ 171450 h 3009900"/>
                <a:gd name="connsiteX2" fmla="*/ 2076450 w 2838450"/>
                <a:gd name="connsiteY2" fmla="*/ 228600 h 3009900"/>
                <a:gd name="connsiteX3" fmla="*/ 1507945 w 2838450"/>
                <a:gd name="connsiteY3" fmla="*/ 250179 h 3009900"/>
                <a:gd name="connsiteX4" fmla="*/ 1219200 w 2838450"/>
                <a:gd name="connsiteY4" fmla="*/ 323850 h 3009900"/>
                <a:gd name="connsiteX5" fmla="*/ 1181100 w 2838450"/>
                <a:gd name="connsiteY5" fmla="*/ 533400 h 3009900"/>
                <a:gd name="connsiteX6" fmla="*/ 1314450 w 2838450"/>
                <a:gd name="connsiteY6" fmla="*/ 571500 h 3009900"/>
                <a:gd name="connsiteX7" fmla="*/ 1924050 w 2838450"/>
                <a:gd name="connsiteY7" fmla="*/ 533400 h 3009900"/>
                <a:gd name="connsiteX8" fmla="*/ 2019300 w 2838450"/>
                <a:gd name="connsiteY8" fmla="*/ 692150 h 3009900"/>
                <a:gd name="connsiteX9" fmla="*/ 1962150 w 2838450"/>
                <a:gd name="connsiteY9" fmla="*/ 723900 h 3009900"/>
                <a:gd name="connsiteX10" fmla="*/ 552450 w 2838450"/>
                <a:gd name="connsiteY10" fmla="*/ 914400 h 3009900"/>
                <a:gd name="connsiteX11" fmla="*/ 590550 w 2838450"/>
                <a:gd name="connsiteY11" fmla="*/ 1314450 h 3009900"/>
                <a:gd name="connsiteX12" fmla="*/ 2343150 w 2838450"/>
                <a:gd name="connsiteY12" fmla="*/ 1104900 h 3009900"/>
                <a:gd name="connsiteX13" fmla="*/ 2362200 w 2838450"/>
                <a:gd name="connsiteY13" fmla="*/ 1352550 h 3009900"/>
                <a:gd name="connsiteX14" fmla="*/ 2343150 w 2838450"/>
                <a:gd name="connsiteY14" fmla="*/ 1416050 h 3009900"/>
                <a:gd name="connsiteX15" fmla="*/ 1276350 w 2838450"/>
                <a:gd name="connsiteY15" fmla="*/ 1466850 h 3009900"/>
                <a:gd name="connsiteX16" fmla="*/ 381000 w 2838450"/>
                <a:gd name="connsiteY16" fmla="*/ 1524000 h 3009900"/>
                <a:gd name="connsiteX17" fmla="*/ 590550 w 2838450"/>
                <a:gd name="connsiteY17" fmla="*/ 1885950 h 3009900"/>
                <a:gd name="connsiteX18" fmla="*/ 1562100 w 2838450"/>
                <a:gd name="connsiteY18" fmla="*/ 1752600 h 3009900"/>
                <a:gd name="connsiteX19" fmla="*/ 1600200 w 2838450"/>
                <a:gd name="connsiteY19" fmla="*/ 2000250 h 3009900"/>
                <a:gd name="connsiteX20" fmla="*/ 1346200 w 2838450"/>
                <a:gd name="connsiteY20" fmla="*/ 2082800 h 3009900"/>
                <a:gd name="connsiteX21" fmla="*/ 800100 w 2838450"/>
                <a:gd name="connsiteY21" fmla="*/ 2171700 h 3009900"/>
                <a:gd name="connsiteX22" fmla="*/ 1162050 w 2838450"/>
                <a:gd name="connsiteY22" fmla="*/ 2387600 h 3009900"/>
                <a:gd name="connsiteX23" fmla="*/ 2400300 w 2838450"/>
                <a:gd name="connsiteY23" fmla="*/ 2152650 h 3009900"/>
                <a:gd name="connsiteX24" fmla="*/ 2838450 w 2838450"/>
                <a:gd name="connsiteY24" fmla="*/ 2114550 h 3009900"/>
                <a:gd name="connsiteX25" fmla="*/ 2781300 w 2838450"/>
                <a:gd name="connsiteY25" fmla="*/ 2362200 h 3009900"/>
                <a:gd name="connsiteX26" fmla="*/ 2647950 w 2838450"/>
                <a:gd name="connsiteY26" fmla="*/ 2400300 h 3009900"/>
                <a:gd name="connsiteX27" fmla="*/ 1257300 w 2838450"/>
                <a:gd name="connsiteY27" fmla="*/ 2667000 h 3009900"/>
                <a:gd name="connsiteX28" fmla="*/ 1504950 w 2838450"/>
                <a:gd name="connsiteY28" fmla="*/ 2819400 h 3009900"/>
                <a:gd name="connsiteX29" fmla="*/ 2647950 w 2838450"/>
                <a:gd name="connsiteY29" fmla="*/ 2647950 h 3009900"/>
                <a:gd name="connsiteX30" fmla="*/ 2647950 w 2838450"/>
                <a:gd name="connsiteY30" fmla="*/ 2952750 h 3009900"/>
                <a:gd name="connsiteX31" fmla="*/ 0 w 2838450"/>
                <a:gd name="connsiteY31" fmla="*/ 3009900 h 3009900"/>
                <a:gd name="connsiteX32" fmla="*/ 9 w 2838450"/>
                <a:gd name="connsiteY32" fmla="*/ 3009787 h 3009900"/>
                <a:gd name="connsiteX33" fmla="*/ 1419225 w 2838450"/>
                <a:gd name="connsiteY33" fmla="*/ 2979157 h 3009900"/>
                <a:gd name="connsiteX34" fmla="*/ 1403526 w 2838450"/>
                <a:gd name="connsiteY34" fmla="*/ 2973410 h 3009900"/>
                <a:gd name="connsiteX35" fmla="*/ 388311 w 2838450"/>
                <a:gd name="connsiteY35" fmla="*/ 1600152 h 3009900"/>
                <a:gd name="connsiteX36" fmla="*/ 385297 w 2838450"/>
                <a:gd name="connsiteY36" fmla="*/ 1540457 h 3009900"/>
                <a:gd name="connsiteX37" fmla="*/ 375769 w 2838450"/>
                <a:gd name="connsiteY37" fmla="*/ 1524000 h 3009900"/>
                <a:gd name="connsiteX38" fmla="*/ 384438 w 2838450"/>
                <a:gd name="connsiteY38" fmla="*/ 1523447 h 3009900"/>
                <a:gd name="connsiteX39" fmla="*/ 379656 w 2838450"/>
                <a:gd name="connsiteY39" fmla="*/ 1428750 h 3009900"/>
                <a:gd name="connsiteX40" fmla="*/ 1118765 w 2838450"/>
                <a:gd name="connsiteY40" fmla="*/ 38653 h 3009900"/>
                <a:gd name="connsiteX41" fmla="*/ 1160496 w 2838450"/>
                <a:gd name="connsiteY41" fmla="*/ 13301 h 3009900"/>
                <a:gd name="connsiteX42" fmla="*/ 2038350 w 2838450"/>
                <a:gd name="connsiteY42" fmla="*/ 0 h 3009900"/>
                <a:gd name="connsiteX0" fmla="*/ 2038350 w 2838450"/>
                <a:gd name="connsiteY0" fmla="*/ 0 h 3009900"/>
                <a:gd name="connsiteX1" fmla="*/ 2095500 w 2838450"/>
                <a:gd name="connsiteY1" fmla="*/ 171450 h 3009900"/>
                <a:gd name="connsiteX2" fmla="*/ 2076450 w 2838450"/>
                <a:gd name="connsiteY2" fmla="*/ 228600 h 3009900"/>
                <a:gd name="connsiteX3" fmla="*/ 1507945 w 2838450"/>
                <a:gd name="connsiteY3" fmla="*/ 250179 h 3009900"/>
                <a:gd name="connsiteX4" fmla="*/ 1219200 w 2838450"/>
                <a:gd name="connsiteY4" fmla="*/ 323850 h 3009900"/>
                <a:gd name="connsiteX5" fmla="*/ 1181100 w 2838450"/>
                <a:gd name="connsiteY5" fmla="*/ 533400 h 3009900"/>
                <a:gd name="connsiteX6" fmla="*/ 1314450 w 2838450"/>
                <a:gd name="connsiteY6" fmla="*/ 571500 h 3009900"/>
                <a:gd name="connsiteX7" fmla="*/ 1924050 w 2838450"/>
                <a:gd name="connsiteY7" fmla="*/ 533400 h 3009900"/>
                <a:gd name="connsiteX8" fmla="*/ 2019300 w 2838450"/>
                <a:gd name="connsiteY8" fmla="*/ 692150 h 3009900"/>
                <a:gd name="connsiteX9" fmla="*/ 1962150 w 2838450"/>
                <a:gd name="connsiteY9" fmla="*/ 723900 h 3009900"/>
                <a:gd name="connsiteX10" fmla="*/ 552450 w 2838450"/>
                <a:gd name="connsiteY10" fmla="*/ 914400 h 3009900"/>
                <a:gd name="connsiteX11" fmla="*/ 590550 w 2838450"/>
                <a:gd name="connsiteY11" fmla="*/ 1314450 h 3009900"/>
                <a:gd name="connsiteX12" fmla="*/ 2343150 w 2838450"/>
                <a:gd name="connsiteY12" fmla="*/ 1104900 h 3009900"/>
                <a:gd name="connsiteX13" fmla="*/ 2362200 w 2838450"/>
                <a:gd name="connsiteY13" fmla="*/ 1352550 h 3009900"/>
                <a:gd name="connsiteX14" fmla="*/ 2343150 w 2838450"/>
                <a:gd name="connsiteY14" fmla="*/ 1416050 h 3009900"/>
                <a:gd name="connsiteX15" fmla="*/ 1276350 w 2838450"/>
                <a:gd name="connsiteY15" fmla="*/ 1466850 h 3009900"/>
                <a:gd name="connsiteX16" fmla="*/ 381000 w 2838450"/>
                <a:gd name="connsiteY16" fmla="*/ 1524000 h 3009900"/>
                <a:gd name="connsiteX17" fmla="*/ 590550 w 2838450"/>
                <a:gd name="connsiteY17" fmla="*/ 1885950 h 3009900"/>
                <a:gd name="connsiteX18" fmla="*/ 1562100 w 2838450"/>
                <a:gd name="connsiteY18" fmla="*/ 1752600 h 3009900"/>
                <a:gd name="connsiteX19" fmla="*/ 1600200 w 2838450"/>
                <a:gd name="connsiteY19" fmla="*/ 2000250 h 3009900"/>
                <a:gd name="connsiteX20" fmla="*/ 1346200 w 2838450"/>
                <a:gd name="connsiteY20" fmla="*/ 2082800 h 3009900"/>
                <a:gd name="connsiteX21" fmla="*/ 800100 w 2838450"/>
                <a:gd name="connsiteY21" fmla="*/ 2171700 h 3009900"/>
                <a:gd name="connsiteX22" fmla="*/ 1162050 w 2838450"/>
                <a:gd name="connsiteY22" fmla="*/ 2387600 h 3009900"/>
                <a:gd name="connsiteX23" fmla="*/ 2400300 w 2838450"/>
                <a:gd name="connsiteY23" fmla="*/ 2152650 h 3009900"/>
                <a:gd name="connsiteX24" fmla="*/ 2838450 w 2838450"/>
                <a:gd name="connsiteY24" fmla="*/ 2114550 h 3009900"/>
                <a:gd name="connsiteX25" fmla="*/ 2781300 w 2838450"/>
                <a:gd name="connsiteY25" fmla="*/ 2362200 h 3009900"/>
                <a:gd name="connsiteX26" fmla="*/ 2647950 w 2838450"/>
                <a:gd name="connsiteY26" fmla="*/ 2400300 h 3009900"/>
                <a:gd name="connsiteX27" fmla="*/ 1257300 w 2838450"/>
                <a:gd name="connsiteY27" fmla="*/ 2667000 h 3009900"/>
                <a:gd name="connsiteX28" fmla="*/ 1504950 w 2838450"/>
                <a:gd name="connsiteY28" fmla="*/ 2819400 h 3009900"/>
                <a:gd name="connsiteX29" fmla="*/ 2647950 w 2838450"/>
                <a:gd name="connsiteY29" fmla="*/ 2647950 h 3009900"/>
                <a:gd name="connsiteX30" fmla="*/ 2647950 w 2838450"/>
                <a:gd name="connsiteY30" fmla="*/ 2952750 h 3009900"/>
                <a:gd name="connsiteX31" fmla="*/ 0 w 2838450"/>
                <a:gd name="connsiteY31" fmla="*/ 3009900 h 3009900"/>
                <a:gd name="connsiteX32" fmla="*/ 9 w 2838450"/>
                <a:gd name="connsiteY32" fmla="*/ 3009787 h 3009900"/>
                <a:gd name="connsiteX33" fmla="*/ 1419225 w 2838450"/>
                <a:gd name="connsiteY33" fmla="*/ 2979157 h 3009900"/>
                <a:gd name="connsiteX34" fmla="*/ 1403526 w 2838450"/>
                <a:gd name="connsiteY34" fmla="*/ 2973410 h 3009900"/>
                <a:gd name="connsiteX35" fmla="*/ 388311 w 2838450"/>
                <a:gd name="connsiteY35" fmla="*/ 1600152 h 3009900"/>
                <a:gd name="connsiteX36" fmla="*/ 385297 w 2838450"/>
                <a:gd name="connsiteY36" fmla="*/ 1540457 h 3009900"/>
                <a:gd name="connsiteX37" fmla="*/ 375769 w 2838450"/>
                <a:gd name="connsiteY37" fmla="*/ 1524000 h 3009900"/>
                <a:gd name="connsiteX38" fmla="*/ 384438 w 2838450"/>
                <a:gd name="connsiteY38" fmla="*/ 1523447 h 3009900"/>
                <a:gd name="connsiteX39" fmla="*/ 379656 w 2838450"/>
                <a:gd name="connsiteY39" fmla="*/ 1428750 h 3009900"/>
                <a:gd name="connsiteX40" fmla="*/ 1118765 w 2838450"/>
                <a:gd name="connsiteY40" fmla="*/ 38653 h 3009900"/>
                <a:gd name="connsiteX41" fmla="*/ 1160496 w 2838450"/>
                <a:gd name="connsiteY41" fmla="*/ 13301 h 3009900"/>
                <a:gd name="connsiteX42" fmla="*/ 2038350 w 2838450"/>
                <a:gd name="connsiteY42" fmla="*/ 0 h 3009900"/>
                <a:gd name="connsiteX0" fmla="*/ 2038350 w 2838450"/>
                <a:gd name="connsiteY0" fmla="*/ 0 h 3009900"/>
                <a:gd name="connsiteX1" fmla="*/ 2095500 w 2838450"/>
                <a:gd name="connsiteY1" fmla="*/ 171450 h 3009900"/>
                <a:gd name="connsiteX2" fmla="*/ 2076450 w 2838450"/>
                <a:gd name="connsiteY2" fmla="*/ 228600 h 3009900"/>
                <a:gd name="connsiteX3" fmla="*/ 1507945 w 2838450"/>
                <a:gd name="connsiteY3" fmla="*/ 250179 h 3009900"/>
                <a:gd name="connsiteX4" fmla="*/ 1219200 w 2838450"/>
                <a:gd name="connsiteY4" fmla="*/ 323850 h 3009900"/>
                <a:gd name="connsiteX5" fmla="*/ 1181100 w 2838450"/>
                <a:gd name="connsiteY5" fmla="*/ 533400 h 3009900"/>
                <a:gd name="connsiteX6" fmla="*/ 1314450 w 2838450"/>
                <a:gd name="connsiteY6" fmla="*/ 571500 h 3009900"/>
                <a:gd name="connsiteX7" fmla="*/ 1924050 w 2838450"/>
                <a:gd name="connsiteY7" fmla="*/ 533400 h 3009900"/>
                <a:gd name="connsiteX8" fmla="*/ 2019300 w 2838450"/>
                <a:gd name="connsiteY8" fmla="*/ 692150 h 3009900"/>
                <a:gd name="connsiteX9" fmla="*/ 1962150 w 2838450"/>
                <a:gd name="connsiteY9" fmla="*/ 723900 h 3009900"/>
                <a:gd name="connsiteX10" fmla="*/ 552450 w 2838450"/>
                <a:gd name="connsiteY10" fmla="*/ 914400 h 3009900"/>
                <a:gd name="connsiteX11" fmla="*/ 590550 w 2838450"/>
                <a:gd name="connsiteY11" fmla="*/ 1314450 h 3009900"/>
                <a:gd name="connsiteX12" fmla="*/ 2343150 w 2838450"/>
                <a:gd name="connsiteY12" fmla="*/ 1104900 h 3009900"/>
                <a:gd name="connsiteX13" fmla="*/ 2362200 w 2838450"/>
                <a:gd name="connsiteY13" fmla="*/ 1352550 h 3009900"/>
                <a:gd name="connsiteX14" fmla="*/ 2343150 w 2838450"/>
                <a:gd name="connsiteY14" fmla="*/ 1416050 h 3009900"/>
                <a:gd name="connsiteX15" fmla="*/ 1276350 w 2838450"/>
                <a:gd name="connsiteY15" fmla="*/ 1466850 h 3009900"/>
                <a:gd name="connsiteX16" fmla="*/ 381000 w 2838450"/>
                <a:gd name="connsiteY16" fmla="*/ 1524000 h 3009900"/>
                <a:gd name="connsiteX17" fmla="*/ 590550 w 2838450"/>
                <a:gd name="connsiteY17" fmla="*/ 1885950 h 3009900"/>
                <a:gd name="connsiteX18" fmla="*/ 1562100 w 2838450"/>
                <a:gd name="connsiteY18" fmla="*/ 1752600 h 3009900"/>
                <a:gd name="connsiteX19" fmla="*/ 1600200 w 2838450"/>
                <a:gd name="connsiteY19" fmla="*/ 2000250 h 3009900"/>
                <a:gd name="connsiteX20" fmla="*/ 1346200 w 2838450"/>
                <a:gd name="connsiteY20" fmla="*/ 2082800 h 3009900"/>
                <a:gd name="connsiteX21" fmla="*/ 800100 w 2838450"/>
                <a:gd name="connsiteY21" fmla="*/ 2171700 h 3009900"/>
                <a:gd name="connsiteX22" fmla="*/ 1162050 w 2838450"/>
                <a:gd name="connsiteY22" fmla="*/ 2387600 h 3009900"/>
                <a:gd name="connsiteX23" fmla="*/ 2400300 w 2838450"/>
                <a:gd name="connsiteY23" fmla="*/ 2152650 h 3009900"/>
                <a:gd name="connsiteX24" fmla="*/ 2838450 w 2838450"/>
                <a:gd name="connsiteY24" fmla="*/ 2114550 h 3009900"/>
                <a:gd name="connsiteX25" fmla="*/ 2781300 w 2838450"/>
                <a:gd name="connsiteY25" fmla="*/ 2362200 h 3009900"/>
                <a:gd name="connsiteX26" fmla="*/ 2647950 w 2838450"/>
                <a:gd name="connsiteY26" fmla="*/ 2400300 h 3009900"/>
                <a:gd name="connsiteX27" fmla="*/ 1257300 w 2838450"/>
                <a:gd name="connsiteY27" fmla="*/ 2667000 h 3009900"/>
                <a:gd name="connsiteX28" fmla="*/ 1504950 w 2838450"/>
                <a:gd name="connsiteY28" fmla="*/ 2819400 h 3009900"/>
                <a:gd name="connsiteX29" fmla="*/ 2647950 w 2838450"/>
                <a:gd name="connsiteY29" fmla="*/ 2647950 h 3009900"/>
                <a:gd name="connsiteX30" fmla="*/ 2647950 w 2838450"/>
                <a:gd name="connsiteY30" fmla="*/ 2952750 h 3009900"/>
                <a:gd name="connsiteX31" fmla="*/ 0 w 2838450"/>
                <a:gd name="connsiteY31" fmla="*/ 3009900 h 3009900"/>
                <a:gd name="connsiteX32" fmla="*/ 9 w 2838450"/>
                <a:gd name="connsiteY32" fmla="*/ 3009787 h 3009900"/>
                <a:gd name="connsiteX33" fmla="*/ 1419225 w 2838450"/>
                <a:gd name="connsiteY33" fmla="*/ 2979157 h 3009900"/>
                <a:gd name="connsiteX34" fmla="*/ 1403526 w 2838450"/>
                <a:gd name="connsiteY34" fmla="*/ 2973410 h 3009900"/>
                <a:gd name="connsiteX35" fmla="*/ 388311 w 2838450"/>
                <a:gd name="connsiteY35" fmla="*/ 1600152 h 3009900"/>
                <a:gd name="connsiteX36" fmla="*/ 385297 w 2838450"/>
                <a:gd name="connsiteY36" fmla="*/ 1540457 h 3009900"/>
                <a:gd name="connsiteX37" fmla="*/ 375769 w 2838450"/>
                <a:gd name="connsiteY37" fmla="*/ 1524000 h 3009900"/>
                <a:gd name="connsiteX38" fmla="*/ 384438 w 2838450"/>
                <a:gd name="connsiteY38" fmla="*/ 1523447 h 3009900"/>
                <a:gd name="connsiteX39" fmla="*/ 379656 w 2838450"/>
                <a:gd name="connsiteY39" fmla="*/ 1428750 h 3009900"/>
                <a:gd name="connsiteX40" fmla="*/ 1118765 w 2838450"/>
                <a:gd name="connsiteY40" fmla="*/ 38653 h 3009900"/>
                <a:gd name="connsiteX41" fmla="*/ 1160496 w 2838450"/>
                <a:gd name="connsiteY41" fmla="*/ 13301 h 3009900"/>
                <a:gd name="connsiteX42" fmla="*/ 2038350 w 2838450"/>
                <a:gd name="connsiteY42" fmla="*/ 0 h 3009900"/>
                <a:gd name="connsiteX0" fmla="*/ 2038350 w 2838450"/>
                <a:gd name="connsiteY0" fmla="*/ 0 h 3009900"/>
                <a:gd name="connsiteX1" fmla="*/ 2095500 w 2838450"/>
                <a:gd name="connsiteY1" fmla="*/ 171450 h 3009900"/>
                <a:gd name="connsiteX2" fmla="*/ 2076450 w 2838450"/>
                <a:gd name="connsiteY2" fmla="*/ 228600 h 3009900"/>
                <a:gd name="connsiteX3" fmla="*/ 1507945 w 2838450"/>
                <a:gd name="connsiteY3" fmla="*/ 250179 h 3009900"/>
                <a:gd name="connsiteX4" fmla="*/ 1219200 w 2838450"/>
                <a:gd name="connsiteY4" fmla="*/ 323850 h 3009900"/>
                <a:gd name="connsiteX5" fmla="*/ 1181100 w 2838450"/>
                <a:gd name="connsiteY5" fmla="*/ 533400 h 3009900"/>
                <a:gd name="connsiteX6" fmla="*/ 1314450 w 2838450"/>
                <a:gd name="connsiteY6" fmla="*/ 571500 h 3009900"/>
                <a:gd name="connsiteX7" fmla="*/ 1924050 w 2838450"/>
                <a:gd name="connsiteY7" fmla="*/ 533400 h 3009900"/>
                <a:gd name="connsiteX8" fmla="*/ 2019300 w 2838450"/>
                <a:gd name="connsiteY8" fmla="*/ 692150 h 3009900"/>
                <a:gd name="connsiteX9" fmla="*/ 1962150 w 2838450"/>
                <a:gd name="connsiteY9" fmla="*/ 723900 h 3009900"/>
                <a:gd name="connsiteX10" fmla="*/ 552450 w 2838450"/>
                <a:gd name="connsiteY10" fmla="*/ 914400 h 3009900"/>
                <a:gd name="connsiteX11" fmla="*/ 590550 w 2838450"/>
                <a:gd name="connsiteY11" fmla="*/ 1314450 h 3009900"/>
                <a:gd name="connsiteX12" fmla="*/ 2343150 w 2838450"/>
                <a:gd name="connsiteY12" fmla="*/ 1104900 h 3009900"/>
                <a:gd name="connsiteX13" fmla="*/ 2362200 w 2838450"/>
                <a:gd name="connsiteY13" fmla="*/ 1352550 h 3009900"/>
                <a:gd name="connsiteX14" fmla="*/ 2343150 w 2838450"/>
                <a:gd name="connsiteY14" fmla="*/ 1416050 h 3009900"/>
                <a:gd name="connsiteX15" fmla="*/ 1276350 w 2838450"/>
                <a:gd name="connsiteY15" fmla="*/ 1466850 h 3009900"/>
                <a:gd name="connsiteX16" fmla="*/ 381000 w 2838450"/>
                <a:gd name="connsiteY16" fmla="*/ 1524000 h 3009900"/>
                <a:gd name="connsiteX17" fmla="*/ 590550 w 2838450"/>
                <a:gd name="connsiteY17" fmla="*/ 1885950 h 3009900"/>
                <a:gd name="connsiteX18" fmla="*/ 1562100 w 2838450"/>
                <a:gd name="connsiteY18" fmla="*/ 1752600 h 3009900"/>
                <a:gd name="connsiteX19" fmla="*/ 1600200 w 2838450"/>
                <a:gd name="connsiteY19" fmla="*/ 2000250 h 3009900"/>
                <a:gd name="connsiteX20" fmla="*/ 1346200 w 2838450"/>
                <a:gd name="connsiteY20" fmla="*/ 2082800 h 3009900"/>
                <a:gd name="connsiteX21" fmla="*/ 800100 w 2838450"/>
                <a:gd name="connsiteY21" fmla="*/ 2171700 h 3009900"/>
                <a:gd name="connsiteX22" fmla="*/ 1162050 w 2838450"/>
                <a:gd name="connsiteY22" fmla="*/ 2387600 h 3009900"/>
                <a:gd name="connsiteX23" fmla="*/ 2400300 w 2838450"/>
                <a:gd name="connsiteY23" fmla="*/ 2152650 h 3009900"/>
                <a:gd name="connsiteX24" fmla="*/ 2838450 w 2838450"/>
                <a:gd name="connsiteY24" fmla="*/ 2114550 h 3009900"/>
                <a:gd name="connsiteX25" fmla="*/ 2781300 w 2838450"/>
                <a:gd name="connsiteY25" fmla="*/ 2362200 h 3009900"/>
                <a:gd name="connsiteX26" fmla="*/ 2647950 w 2838450"/>
                <a:gd name="connsiteY26" fmla="*/ 2400300 h 3009900"/>
                <a:gd name="connsiteX27" fmla="*/ 1257300 w 2838450"/>
                <a:gd name="connsiteY27" fmla="*/ 2667000 h 3009900"/>
                <a:gd name="connsiteX28" fmla="*/ 1504950 w 2838450"/>
                <a:gd name="connsiteY28" fmla="*/ 2819400 h 3009900"/>
                <a:gd name="connsiteX29" fmla="*/ 2647950 w 2838450"/>
                <a:gd name="connsiteY29" fmla="*/ 2647950 h 3009900"/>
                <a:gd name="connsiteX30" fmla="*/ 2647950 w 2838450"/>
                <a:gd name="connsiteY30" fmla="*/ 2952750 h 3009900"/>
                <a:gd name="connsiteX31" fmla="*/ 0 w 2838450"/>
                <a:gd name="connsiteY31" fmla="*/ 3009900 h 3009900"/>
                <a:gd name="connsiteX32" fmla="*/ 9 w 2838450"/>
                <a:gd name="connsiteY32" fmla="*/ 3009787 h 3009900"/>
                <a:gd name="connsiteX33" fmla="*/ 1419225 w 2838450"/>
                <a:gd name="connsiteY33" fmla="*/ 2979157 h 3009900"/>
                <a:gd name="connsiteX34" fmla="*/ 1403526 w 2838450"/>
                <a:gd name="connsiteY34" fmla="*/ 2973410 h 3009900"/>
                <a:gd name="connsiteX35" fmla="*/ 388311 w 2838450"/>
                <a:gd name="connsiteY35" fmla="*/ 1600152 h 3009900"/>
                <a:gd name="connsiteX36" fmla="*/ 385297 w 2838450"/>
                <a:gd name="connsiteY36" fmla="*/ 1540457 h 3009900"/>
                <a:gd name="connsiteX37" fmla="*/ 375769 w 2838450"/>
                <a:gd name="connsiteY37" fmla="*/ 1524000 h 3009900"/>
                <a:gd name="connsiteX38" fmla="*/ 384438 w 2838450"/>
                <a:gd name="connsiteY38" fmla="*/ 1523447 h 3009900"/>
                <a:gd name="connsiteX39" fmla="*/ 379656 w 2838450"/>
                <a:gd name="connsiteY39" fmla="*/ 1428750 h 3009900"/>
                <a:gd name="connsiteX40" fmla="*/ 1118765 w 2838450"/>
                <a:gd name="connsiteY40" fmla="*/ 38653 h 3009900"/>
                <a:gd name="connsiteX41" fmla="*/ 1160496 w 2838450"/>
                <a:gd name="connsiteY41" fmla="*/ 13301 h 3009900"/>
                <a:gd name="connsiteX42" fmla="*/ 2038350 w 2838450"/>
                <a:gd name="connsiteY42" fmla="*/ 0 h 3009900"/>
                <a:gd name="connsiteX0" fmla="*/ 2038350 w 2848971"/>
                <a:gd name="connsiteY0" fmla="*/ 0 h 3009900"/>
                <a:gd name="connsiteX1" fmla="*/ 2095500 w 2848971"/>
                <a:gd name="connsiteY1" fmla="*/ 171450 h 3009900"/>
                <a:gd name="connsiteX2" fmla="*/ 2076450 w 2848971"/>
                <a:gd name="connsiteY2" fmla="*/ 228600 h 3009900"/>
                <a:gd name="connsiteX3" fmla="*/ 1507945 w 2848971"/>
                <a:gd name="connsiteY3" fmla="*/ 250179 h 3009900"/>
                <a:gd name="connsiteX4" fmla="*/ 1219200 w 2848971"/>
                <a:gd name="connsiteY4" fmla="*/ 323850 h 3009900"/>
                <a:gd name="connsiteX5" fmla="*/ 1181100 w 2848971"/>
                <a:gd name="connsiteY5" fmla="*/ 533400 h 3009900"/>
                <a:gd name="connsiteX6" fmla="*/ 1314450 w 2848971"/>
                <a:gd name="connsiteY6" fmla="*/ 571500 h 3009900"/>
                <a:gd name="connsiteX7" fmla="*/ 1924050 w 2848971"/>
                <a:gd name="connsiteY7" fmla="*/ 533400 h 3009900"/>
                <a:gd name="connsiteX8" fmla="*/ 2019300 w 2848971"/>
                <a:gd name="connsiteY8" fmla="*/ 692150 h 3009900"/>
                <a:gd name="connsiteX9" fmla="*/ 1962150 w 2848971"/>
                <a:gd name="connsiteY9" fmla="*/ 723900 h 3009900"/>
                <a:gd name="connsiteX10" fmla="*/ 552450 w 2848971"/>
                <a:gd name="connsiteY10" fmla="*/ 914400 h 3009900"/>
                <a:gd name="connsiteX11" fmla="*/ 590550 w 2848971"/>
                <a:gd name="connsiteY11" fmla="*/ 1314450 h 3009900"/>
                <a:gd name="connsiteX12" fmla="*/ 2343150 w 2848971"/>
                <a:gd name="connsiteY12" fmla="*/ 1104900 h 3009900"/>
                <a:gd name="connsiteX13" fmla="*/ 2362200 w 2848971"/>
                <a:gd name="connsiteY13" fmla="*/ 1352550 h 3009900"/>
                <a:gd name="connsiteX14" fmla="*/ 2343150 w 2848971"/>
                <a:gd name="connsiteY14" fmla="*/ 1416050 h 3009900"/>
                <a:gd name="connsiteX15" fmla="*/ 1276350 w 2848971"/>
                <a:gd name="connsiteY15" fmla="*/ 1466850 h 3009900"/>
                <a:gd name="connsiteX16" fmla="*/ 381000 w 2848971"/>
                <a:gd name="connsiteY16" fmla="*/ 1524000 h 3009900"/>
                <a:gd name="connsiteX17" fmla="*/ 590550 w 2848971"/>
                <a:gd name="connsiteY17" fmla="*/ 1885950 h 3009900"/>
                <a:gd name="connsiteX18" fmla="*/ 1562100 w 2848971"/>
                <a:gd name="connsiteY18" fmla="*/ 1752600 h 3009900"/>
                <a:gd name="connsiteX19" fmla="*/ 1600200 w 2848971"/>
                <a:gd name="connsiteY19" fmla="*/ 2000250 h 3009900"/>
                <a:gd name="connsiteX20" fmla="*/ 1346200 w 2848971"/>
                <a:gd name="connsiteY20" fmla="*/ 2082800 h 3009900"/>
                <a:gd name="connsiteX21" fmla="*/ 800100 w 2848971"/>
                <a:gd name="connsiteY21" fmla="*/ 2171700 h 3009900"/>
                <a:gd name="connsiteX22" fmla="*/ 1162050 w 2848971"/>
                <a:gd name="connsiteY22" fmla="*/ 2387600 h 3009900"/>
                <a:gd name="connsiteX23" fmla="*/ 2400300 w 2848971"/>
                <a:gd name="connsiteY23" fmla="*/ 2152650 h 3009900"/>
                <a:gd name="connsiteX24" fmla="*/ 2838450 w 2848971"/>
                <a:gd name="connsiteY24" fmla="*/ 2114550 h 3009900"/>
                <a:gd name="connsiteX25" fmla="*/ 2781300 w 2848971"/>
                <a:gd name="connsiteY25" fmla="*/ 2362200 h 3009900"/>
                <a:gd name="connsiteX26" fmla="*/ 2647950 w 2848971"/>
                <a:gd name="connsiteY26" fmla="*/ 2400300 h 3009900"/>
                <a:gd name="connsiteX27" fmla="*/ 1257300 w 2848971"/>
                <a:gd name="connsiteY27" fmla="*/ 2667000 h 3009900"/>
                <a:gd name="connsiteX28" fmla="*/ 1504950 w 2848971"/>
                <a:gd name="connsiteY28" fmla="*/ 2819400 h 3009900"/>
                <a:gd name="connsiteX29" fmla="*/ 2647950 w 2848971"/>
                <a:gd name="connsiteY29" fmla="*/ 2647950 h 3009900"/>
                <a:gd name="connsiteX30" fmla="*/ 2647950 w 2848971"/>
                <a:gd name="connsiteY30" fmla="*/ 2952750 h 3009900"/>
                <a:gd name="connsiteX31" fmla="*/ 0 w 2848971"/>
                <a:gd name="connsiteY31" fmla="*/ 3009900 h 3009900"/>
                <a:gd name="connsiteX32" fmla="*/ 9 w 2848971"/>
                <a:gd name="connsiteY32" fmla="*/ 3009787 h 3009900"/>
                <a:gd name="connsiteX33" fmla="*/ 1419225 w 2848971"/>
                <a:gd name="connsiteY33" fmla="*/ 2979157 h 3009900"/>
                <a:gd name="connsiteX34" fmla="*/ 1403526 w 2848971"/>
                <a:gd name="connsiteY34" fmla="*/ 2973410 h 3009900"/>
                <a:gd name="connsiteX35" fmla="*/ 388311 w 2848971"/>
                <a:gd name="connsiteY35" fmla="*/ 1600152 h 3009900"/>
                <a:gd name="connsiteX36" fmla="*/ 385297 w 2848971"/>
                <a:gd name="connsiteY36" fmla="*/ 1540457 h 3009900"/>
                <a:gd name="connsiteX37" fmla="*/ 375769 w 2848971"/>
                <a:gd name="connsiteY37" fmla="*/ 1524000 h 3009900"/>
                <a:gd name="connsiteX38" fmla="*/ 384438 w 2848971"/>
                <a:gd name="connsiteY38" fmla="*/ 1523447 h 3009900"/>
                <a:gd name="connsiteX39" fmla="*/ 379656 w 2848971"/>
                <a:gd name="connsiteY39" fmla="*/ 1428750 h 3009900"/>
                <a:gd name="connsiteX40" fmla="*/ 1118765 w 2848971"/>
                <a:gd name="connsiteY40" fmla="*/ 38653 h 3009900"/>
                <a:gd name="connsiteX41" fmla="*/ 1160496 w 2848971"/>
                <a:gd name="connsiteY41" fmla="*/ 13301 h 3009900"/>
                <a:gd name="connsiteX42" fmla="*/ 2038350 w 2848971"/>
                <a:gd name="connsiteY42" fmla="*/ 0 h 3009900"/>
                <a:gd name="connsiteX0" fmla="*/ 2038350 w 2857500"/>
                <a:gd name="connsiteY0" fmla="*/ 0 h 3009900"/>
                <a:gd name="connsiteX1" fmla="*/ 2095500 w 2857500"/>
                <a:gd name="connsiteY1" fmla="*/ 171450 h 3009900"/>
                <a:gd name="connsiteX2" fmla="*/ 2076450 w 2857500"/>
                <a:gd name="connsiteY2" fmla="*/ 228600 h 3009900"/>
                <a:gd name="connsiteX3" fmla="*/ 1507945 w 2857500"/>
                <a:gd name="connsiteY3" fmla="*/ 250179 h 3009900"/>
                <a:gd name="connsiteX4" fmla="*/ 1219200 w 2857500"/>
                <a:gd name="connsiteY4" fmla="*/ 323850 h 3009900"/>
                <a:gd name="connsiteX5" fmla="*/ 1181100 w 2857500"/>
                <a:gd name="connsiteY5" fmla="*/ 533400 h 3009900"/>
                <a:gd name="connsiteX6" fmla="*/ 1314450 w 2857500"/>
                <a:gd name="connsiteY6" fmla="*/ 571500 h 3009900"/>
                <a:gd name="connsiteX7" fmla="*/ 1924050 w 2857500"/>
                <a:gd name="connsiteY7" fmla="*/ 533400 h 3009900"/>
                <a:gd name="connsiteX8" fmla="*/ 2019300 w 2857500"/>
                <a:gd name="connsiteY8" fmla="*/ 692150 h 3009900"/>
                <a:gd name="connsiteX9" fmla="*/ 1962150 w 2857500"/>
                <a:gd name="connsiteY9" fmla="*/ 723900 h 3009900"/>
                <a:gd name="connsiteX10" fmla="*/ 552450 w 2857500"/>
                <a:gd name="connsiteY10" fmla="*/ 914400 h 3009900"/>
                <a:gd name="connsiteX11" fmla="*/ 590550 w 2857500"/>
                <a:gd name="connsiteY11" fmla="*/ 1314450 h 3009900"/>
                <a:gd name="connsiteX12" fmla="*/ 2343150 w 2857500"/>
                <a:gd name="connsiteY12" fmla="*/ 1104900 h 3009900"/>
                <a:gd name="connsiteX13" fmla="*/ 2362200 w 2857500"/>
                <a:gd name="connsiteY13" fmla="*/ 1352550 h 3009900"/>
                <a:gd name="connsiteX14" fmla="*/ 2343150 w 2857500"/>
                <a:gd name="connsiteY14" fmla="*/ 1416050 h 3009900"/>
                <a:gd name="connsiteX15" fmla="*/ 1276350 w 2857500"/>
                <a:gd name="connsiteY15" fmla="*/ 1466850 h 3009900"/>
                <a:gd name="connsiteX16" fmla="*/ 381000 w 2857500"/>
                <a:gd name="connsiteY16" fmla="*/ 1524000 h 3009900"/>
                <a:gd name="connsiteX17" fmla="*/ 590550 w 2857500"/>
                <a:gd name="connsiteY17" fmla="*/ 1885950 h 3009900"/>
                <a:gd name="connsiteX18" fmla="*/ 1562100 w 2857500"/>
                <a:gd name="connsiteY18" fmla="*/ 1752600 h 3009900"/>
                <a:gd name="connsiteX19" fmla="*/ 1600200 w 2857500"/>
                <a:gd name="connsiteY19" fmla="*/ 2000250 h 3009900"/>
                <a:gd name="connsiteX20" fmla="*/ 1346200 w 2857500"/>
                <a:gd name="connsiteY20" fmla="*/ 2082800 h 3009900"/>
                <a:gd name="connsiteX21" fmla="*/ 800100 w 2857500"/>
                <a:gd name="connsiteY21" fmla="*/ 2171700 h 3009900"/>
                <a:gd name="connsiteX22" fmla="*/ 1162050 w 2857500"/>
                <a:gd name="connsiteY22" fmla="*/ 2387600 h 3009900"/>
                <a:gd name="connsiteX23" fmla="*/ 2400300 w 2857500"/>
                <a:gd name="connsiteY23" fmla="*/ 2152650 h 3009900"/>
                <a:gd name="connsiteX24" fmla="*/ 2838450 w 2857500"/>
                <a:gd name="connsiteY24" fmla="*/ 2114550 h 3009900"/>
                <a:gd name="connsiteX25" fmla="*/ 2781300 w 2857500"/>
                <a:gd name="connsiteY25" fmla="*/ 2362200 h 3009900"/>
                <a:gd name="connsiteX26" fmla="*/ 2647950 w 2857500"/>
                <a:gd name="connsiteY26" fmla="*/ 2400300 h 3009900"/>
                <a:gd name="connsiteX27" fmla="*/ 1257300 w 2857500"/>
                <a:gd name="connsiteY27" fmla="*/ 2667000 h 3009900"/>
                <a:gd name="connsiteX28" fmla="*/ 1504950 w 2857500"/>
                <a:gd name="connsiteY28" fmla="*/ 2819400 h 3009900"/>
                <a:gd name="connsiteX29" fmla="*/ 2647950 w 2857500"/>
                <a:gd name="connsiteY29" fmla="*/ 2647950 h 3009900"/>
                <a:gd name="connsiteX30" fmla="*/ 2647950 w 2857500"/>
                <a:gd name="connsiteY30" fmla="*/ 2952750 h 3009900"/>
                <a:gd name="connsiteX31" fmla="*/ 0 w 2857500"/>
                <a:gd name="connsiteY31" fmla="*/ 3009900 h 3009900"/>
                <a:gd name="connsiteX32" fmla="*/ 9 w 2857500"/>
                <a:gd name="connsiteY32" fmla="*/ 3009787 h 3009900"/>
                <a:gd name="connsiteX33" fmla="*/ 1419225 w 2857500"/>
                <a:gd name="connsiteY33" fmla="*/ 2979157 h 3009900"/>
                <a:gd name="connsiteX34" fmla="*/ 1403526 w 2857500"/>
                <a:gd name="connsiteY34" fmla="*/ 2973410 h 3009900"/>
                <a:gd name="connsiteX35" fmla="*/ 388311 w 2857500"/>
                <a:gd name="connsiteY35" fmla="*/ 1600152 h 3009900"/>
                <a:gd name="connsiteX36" fmla="*/ 385297 w 2857500"/>
                <a:gd name="connsiteY36" fmla="*/ 1540457 h 3009900"/>
                <a:gd name="connsiteX37" fmla="*/ 375769 w 2857500"/>
                <a:gd name="connsiteY37" fmla="*/ 1524000 h 3009900"/>
                <a:gd name="connsiteX38" fmla="*/ 384438 w 2857500"/>
                <a:gd name="connsiteY38" fmla="*/ 1523447 h 3009900"/>
                <a:gd name="connsiteX39" fmla="*/ 379656 w 2857500"/>
                <a:gd name="connsiteY39" fmla="*/ 1428750 h 3009900"/>
                <a:gd name="connsiteX40" fmla="*/ 1118765 w 2857500"/>
                <a:gd name="connsiteY40" fmla="*/ 38653 h 3009900"/>
                <a:gd name="connsiteX41" fmla="*/ 1160496 w 2857500"/>
                <a:gd name="connsiteY41" fmla="*/ 13301 h 3009900"/>
                <a:gd name="connsiteX42" fmla="*/ 2038350 w 2857500"/>
                <a:gd name="connsiteY42" fmla="*/ 0 h 3009900"/>
                <a:gd name="connsiteX0" fmla="*/ 2038350 w 2851406"/>
                <a:gd name="connsiteY0" fmla="*/ 0 h 3009900"/>
                <a:gd name="connsiteX1" fmla="*/ 2095500 w 2851406"/>
                <a:gd name="connsiteY1" fmla="*/ 171450 h 3009900"/>
                <a:gd name="connsiteX2" fmla="*/ 2076450 w 2851406"/>
                <a:gd name="connsiteY2" fmla="*/ 228600 h 3009900"/>
                <a:gd name="connsiteX3" fmla="*/ 1507945 w 2851406"/>
                <a:gd name="connsiteY3" fmla="*/ 250179 h 3009900"/>
                <a:gd name="connsiteX4" fmla="*/ 1219200 w 2851406"/>
                <a:gd name="connsiteY4" fmla="*/ 323850 h 3009900"/>
                <a:gd name="connsiteX5" fmla="*/ 1181100 w 2851406"/>
                <a:gd name="connsiteY5" fmla="*/ 533400 h 3009900"/>
                <a:gd name="connsiteX6" fmla="*/ 1314450 w 2851406"/>
                <a:gd name="connsiteY6" fmla="*/ 571500 h 3009900"/>
                <a:gd name="connsiteX7" fmla="*/ 1924050 w 2851406"/>
                <a:gd name="connsiteY7" fmla="*/ 533400 h 3009900"/>
                <a:gd name="connsiteX8" fmla="*/ 2019300 w 2851406"/>
                <a:gd name="connsiteY8" fmla="*/ 692150 h 3009900"/>
                <a:gd name="connsiteX9" fmla="*/ 1962150 w 2851406"/>
                <a:gd name="connsiteY9" fmla="*/ 723900 h 3009900"/>
                <a:gd name="connsiteX10" fmla="*/ 552450 w 2851406"/>
                <a:gd name="connsiteY10" fmla="*/ 914400 h 3009900"/>
                <a:gd name="connsiteX11" fmla="*/ 590550 w 2851406"/>
                <a:gd name="connsiteY11" fmla="*/ 1314450 h 3009900"/>
                <a:gd name="connsiteX12" fmla="*/ 2343150 w 2851406"/>
                <a:gd name="connsiteY12" fmla="*/ 1104900 h 3009900"/>
                <a:gd name="connsiteX13" fmla="*/ 2362200 w 2851406"/>
                <a:gd name="connsiteY13" fmla="*/ 1352550 h 3009900"/>
                <a:gd name="connsiteX14" fmla="*/ 2343150 w 2851406"/>
                <a:gd name="connsiteY14" fmla="*/ 1416050 h 3009900"/>
                <a:gd name="connsiteX15" fmla="*/ 1276350 w 2851406"/>
                <a:gd name="connsiteY15" fmla="*/ 1466850 h 3009900"/>
                <a:gd name="connsiteX16" fmla="*/ 381000 w 2851406"/>
                <a:gd name="connsiteY16" fmla="*/ 1524000 h 3009900"/>
                <a:gd name="connsiteX17" fmla="*/ 590550 w 2851406"/>
                <a:gd name="connsiteY17" fmla="*/ 1885950 h 3009900"/>
                <a:gd name="connsiteX18" fmla="*/ 1562100 w 2851406"/>
                <a:gd name="connsiteY18" fmla="*/ 1752600 h 3009900"/>
                <a:gd name="connsiteX19" fmla="*/ 1600200 w 2851406"/>
                <a:gd name="connsiteY19" fmla="*/ 2000250 h 3009900"/>
                <a:gd name="connsiteX20" fmla="*/ 1346200 w 2851406"/>
                <a:gd name="connsiteY20" fmla="*/ 2082800 h 3009900"/>
                <a:gd name="connsiteX21" fmla="*/ 800100 w 2851406"/>
                <a:gd name="connsiteY21" fmla="*/ 2171700 h 3009900"/>
                <a:gd name="connsiteX22" fmla="*/ 1162050 w 2851406"/>
                <a:gd name="connsiteY22" fmla="*/ 2387600 h 3009900"/>
                <a:gd name="connsiteX23" fmla="*/ 2400300 w 2851406"/>
                <a:gd name="connsiteY23" fmla="*/ 2152650 h 3009900"/>
                <a:gd name="connsiteX24" fmla="*/ 2838450 w 2851406"/>
                <a:gd name="connsiteY24" fmla="*/ 2114550 h 3009900"/>
                <a:gd name="connsiteX25" fmla="*/ 2749550 w 2851406"/>
                <a:gd name="connsiteY25" fmla="*/ 2330450 h 3009900"/>
                <a:gd name="connsiteX26" fmla="*/ 2647950 w 2851406"/>
                <a:gd name="connsiteY26" fmla="*/ 2400300 h 3009900"/>
                <a:gd name="connsiteX27" fmla="*/ 1257300 w 2851406"/>
                <a:gd name="connsiteY27" fmla="*/ 2667000 h 3009900"/>
                <a:gd name="connsiteX28" fmla="*/ 1504950 w 2851406"/>
                <a:gd name="connsiteY28" fmla="*/ 2819400 h 3009900"/>
                <a:gd name="connsiteX29" fmla="*/ 2647950 w 2851406"/>
                <a:gd name="connsiteY29" fmla="*/ 2647950 h 3009900"/>
                <a:gd name="connsiteX30" fmla="*/ 2647950 w 2851406"/>
                <a:gd name="connsiteY30" fmla="*/ 2952750 h 3009900"/>
                <a:gd name="connsiteX31" fmla="*/ 0 w 2851406"/>
                <a:gd name="connsiteY31" fmla="*/ 3009900 h 3009900"/>
                <a:gd name="connsiteX32" fmla="*/ 9 w 2851406"/>
                <a:gd name="connsiteY32" fmla="*/ 3009787 h 3009900"/>
                <a:gd name="connsiteX33" fmla="*/ 1419225 w 2851406"/>
                <a:gd name="connsiteY33" fmla="*/ 2979157 h 3009900"/>
                <a:gd name="connsiteX34" fmla="*/ 1403526 w 2851406"/>
                <a:gd name="connsiteY34" fmla="*/ 2973410 h 3009900"/>
                <a:gd name="connsiteX35" fmla="*/ 388311 w 2851406"/>
                <a:gd name="connsiteY35" fmla="*/ 1600152 h 3009900"/>
                <a:gd name="connsiteX36" fmla="*/ 385297 w 2851406"/>
                <a:gd name="connsiteY36" fmla="*/ 1540457 h 3009900"/>
                <a:gd name="connsiteX37" fmla="*/ 375769 w 2851406"/>
                <a:gd name="connsiteY37" fmla="*/ 1524000 h 3009900"/>
                <a:gd name="connsiteX38" fmla="*/ 384438 w 2851406"/>
                <a:gd name="connsiteY38" fmla="*/ 1523447 h 3009900"/>
                <a:gd name="connsiteX39" fmla="*/ 379656 w 2851406"/>
                <a:gd name="connsiteY39" fmla="*/ 1428750 h 3009900"/>
                <a:gd name="connsiteX40" fmla="*/ 1118765 w 2851406"/>
                <a:gd name="connsiteY40" fmla="*/ 38653 h 3009900"/>
                <a:gd name="connsiteX41" fmla="*/ 1160496 w 2851406"/>
                <a:gd name="connsiteY41" fmla="*/ 13301 h 3009900"/>
                <a:gd name="connsiteX42" fmla="*/ 2038350 w 2851406"/>
                <a:gd name="connsiteY42" fmla="*/ 0 h 3009900"/>
                <a:gd name="connsiteX0" fmla="*/ 2038350 w 2851406"/>
                <a:gd name="connsiteY0" fmla="*/ 0 h 3009900"/>
                <a:gd name="connsiteX1" fmla="*/ 2095500 w 2851406"/>
                <a:gd name="connsiteY1" fmla="*/ 171450 h 3009900"/>
                <a:gd name="connsiteX2" fmla="*/ 2076450 w 2851406"/>
                <a:gd name="connsiteY2" fmla="*/ 228600 h 3009900"/>
                <a:gd name="connsiteX3" fmla="*/ 1507945 w 2851406"/>
                <a:gd name="connsiteY3" fmla="*/ 250179 h 3009900"/>
                <a:gd name="connsiteX4" fmla="*/ 1219200 w 2851406"/>
                <a:gd name="connsiteY4" fmla="*/ 323850 h 3009900"/>
                <a:gd name="connsiteX5" fmla="*/ 1181100 w 2851406"/>
                <a:gd name="connsiteY5" fmla="*/ 533400 h 3009900"/>
                <a:gd name="connsiteX6" fmla="*/ 1314450 w 2851406"/>
                <a:gd name="connsiteY6" fmla="*/ 571500 h 3009900"/>
                <a:gd name="connsiteX7" fmla="*/ 1924050 w 2851406"/>
                <a:gd name="connsiteY7" fmla="*/ 533400 h 3009900"/>
                <a:gd name="connsiteX8" fmla="*/ 2019300 w 2851406"/>
                <a:gd name="connsiteY8" fmla="*/ 692150 h 3009900"/>
                <a:gd name="connsiteX9" fmla="*/ 1962150 w 2851406"/>
                <a:gd name="connsiteY9" fmla="*/ 723900 h 3009900"/>
                <a:gd name="connsiteX10" fmla="*/ 552450 w 2851406"/>
                <a:gd name="connsiteY10" fmla="*/ 914400 h 3009900"/>
                <a:gd name="connsiteX11" fmla="*/ 590550 w 2851406"/>
                <a:gd name="connsiteY11" fmla="*/ 1314450 h 3009900"/>
                <a:gd name="connsiteX12" fmla="*/ 2343150 w 2851406"/>
                <a:gd name="connsiteY12" fmla="*/ 1104900 h 3009900"/>
                <a:gd name="connsiteX13" fmla="*/ 2362200 w 2851406"/>
                <a:gd name="connsiteY13" fmla="*/ 1352550 h 3009900"/>
                <a:gd name="connsiteX14" fmla="*/ 2343150 w 2851406"/>
                <a:gd name="connsiteY14" fmla="*/ 1416050 h 3009900"/>
                <a:gd name="connsiteX15" fmla="*/ 1276350 w 2851406"/>
                <a:gd name="connsiteY15" fmla="*/ 1466850 h 3009900"/>
                <a:gd name="connsiteX16" fmla="*/ 381000 w 2851406"/>
                <a:gd name="connsiteY16" fmla="*/ 1524000 h 3009900"/>
                <a:gd name="connsiteX17" fmla="*/ 590550 w 2851406"/>
                <a:gd name="connsiteY17" fmla="*/ 1885950 h 3009900"/>
                <a:gd name="connsiteX18" fmla="*/ 1562100 w 2851406"/>
                <a:gd name="connsiteY18" fmla="*/ 1752600 h 3009900"/>
                <a:gd name="connsiteX19" fmla="*/ 1600200 w 2851406"/>
                <a:gd name="connsiteY19" fmla="*/ 2000250 h 3009900"/>
                <a:gd name="connsiteX20" fmla="*/ 1346200 w 2851406"/>
                <a:gd name="connsiteY20" fmla="*/ 2082800 h 3009900"/>
                <a:gd name="connsiteX21" fmla="*/ 800100 w 2851406"/>
                <a:gd name="connsiteY21" fmla="*/ 2171700 h 3009900"/>
                <a:gd name="connsiteX22" fmla="*/ 1162050 w 2851406"/>
                <a:gd name="connsiteY22" fmla="*/ 2387600 h 3009900"/>
                <a:gd name="connsiteX23" fmla="*/ 2400300 w 2851406"/>
                <a:gd name="connsiteY23" fmla="*/ 2152650 h 3009900"/>
                <a:gd name="connsiteX24" fmla="*/ 2838450 w 2851406"/>
                <a:gd name="connsiteY24" fmla="*/ 2114550 h 3009900"/>
                <a:gd name="connsiteX25" fmla="*/ 2749550 w 2851406"/>
                <a:gd name="connsiteY25" fmla="*/ 2330450 h 3009900"/>
                <a:gd name="connsiteX26" fmla="*/ 2432050 w 2851406"/>
                <a:gd name="connsiteY26" fmla="*/ 2400300 h 3009900"/>
                <a:gd name="connsiteX27" fmla="*/ 1257300 w 2851406"/>
                <a:gd name="connsiteY27" fmla="*/ 2667000 h 3009900"/>
                <a:gd name="connsiteX28" fmla="*/ 1504950 w 2851406"/>
                <a:gd name="connsiteY28" fmla="*/ 2819400 h 3009900"/>
                <a:gd name="connsiteX29" fmla="*/ 2647950 w 2851406"/>
                <a:gd name="connsiteY29" fmla="*/ 2647950 h 3009900"/>
                <a:gd name="connsiteX30" fmla="*/ 2647950 w 2851406"/>
                <a:gd name="connsiteY30" fmla="*/ 2952750 h 3009900"/>
                <a:gd name="connsiteX31" fmla="*/ 0 w 2851406"/>
                <a:gd name="connsiteY31" fmla="*/ 3009900 h 3009900"/>
                <a:gd name="connsiteX32" fmla="*/ 9 w 2851406"/>
                <a:gd name="connsiteY32" fmla="*/ 3009787 h 3009900"/>
                <a:gd name="connsiteX33" fmla="*/ 1419225 w 2851406"/>
                <a:gd name="connsiteY33" fmla="*/ 2979157 h 3009900"/>
                <a:gd name="connsiteX34" fmla="*/ 1403526 w 2851406"/>
                <a:gd name="connsiteY34" fmla="*/ 2973410 h 3009900"/>
                <a:gd name="connsiteX35" fmla="*/ 388311 w 2851406"/>
                <a:gd name="connsiteY35" fmla="*/ 1600152 h 3009900"/>
                <a:gd name="connsiteX36" fmla="*/ 385297 w 2851406"/>
                <a:gd name="connsiteY36" fmla="*/ 1540457 h 3009900"/>
                <a:gd name="connsiteX37" fmla="*/ 375769 w 2851406"/>
                <a:gd name="connsiteY37" fmla="*/ 1524000 h 3009900"/>
                <a:gd name="connsiteX38" fmla="*/ 384438 w 2851406"/>
                <a:gd name="connsiteY38" fmla="*/ 1523447 h 3009900"/>
                <a:gd name="connsiteX39" fmla="*/ 379656 w 2851406"/>
                <a:gd name="connsiteY39" fmla="*/ 1428750 h 3009900"/>
                <a:gd name="connsiteX40" fmla="*/ 1118765 w 2851406"/>
                <a:gd name="connsiteY40" fmla="*/ 38653 h 3009900"/>
                <a:gd name="connsiteX41" fmla="*/ 1160496 w 2851406"/>
                <a:gd name="connsiteY41" fmla="*/ 13301 h 3009900"/>
                <a:gd name="connsiteX42" fmla="*/ 2038350 w 2851406"/>
                <a:gd name="connsiteY42" fmla="*/ 0 h 3009900"/>
                <a:gd name="connsiteX0" fmla="*/ 2038350 w 2851406"/>
                <a:gd name="connsiteY0" fmla="*/ 0 h 3009900"/>
                <a:gd name="connsiteX1" fmla="*/ 2095500 w 2851406"/>
                <a:gd name="connsiteY1" fmla="*/ 171450 h 3009900"/>
                <a:gd name="connsiteX2" fmla="*/ 2076450 w 2851406"/>
                <a:gd name="connsiteY2" fmla="*/ 228600 h 3009900"/>
                <a:gd name="connsiteX3" fmla="*/ 1507945 w 2851406"/>
                <a:gd name="connsiteY3" fmla="*/ 250179 h 3009900"/>
                <a:gd name="connsiteX4" fmla="*/ 1219200 w 2851406"/>
                <a:gd name="connsiteY4" fmla="*/ 323850 h 3009900"/>
                <a:gd name="connsiteX5" fmla="*/ 1181100 w 2851406"/>
                <a:gd name="connsiteY5" fmla="*/ 533400 h 3009900"/>
                <a:gd name="connsiteX6" fmla="*/ 1314450 w 2851406"/>
                <a:gd name="connsiteY6" fmla="*/ 571500 h 3009900"/>
                <a:gd name="connsiteX7" fmla="*/ 1924050 w 2851406"/>
                <a:gd name="connsiteY7" fmla="*/ 533400 h 3009900"/>
                <a:gd name="connsiteX8" fmla="*/ 2019300 w 2851406"/>
                <a:gd name="connsiteY8" fmla="*/ 692150 h 3009900"/>
                <a:gd name="connsiteX9" fmla="*/ 1962150 w 2851406"/>
                <a:gd name="connsiteY9" fmla="*/ 723900 h 3009900"/>
                <a:gd name="connsiteX10" fmla="*/ 552450 w 2851406"/>
                <a:gd name="connsiteY10" fmla="*/ 914400 h 3009900"/>
                <a:gd name="connsiteX11" fmla="*/ 590550 w 2851406"/>
                <a:gd name="connsiteY11" fmla="*/ 1314450 h 3009900"/>
                <a:gd name="connsiteX12" fmla="*/ 2343150 w 2851406"/>
                <a:gd name="connsiteY12" fmla="*/ 1104900 h 3009900"/>
                <a:gd name="connsiteX13" fmla="*/ 2362200 w 2851406"/>
                <a:gd name="connsiteY13" fmla="*/ 1352550 h 3009900"/>
                <a:gd name="connsiteX14" fmla="*/ 2343150 w 2851406"/>
                <a:gd name="connsiteY14" fmla="*/ 1416050 h 3009900"/>
                <a:gd name="connsiteX15" fmla="*/ 1276350 w 2851406"/>
                <a:gd name="connsiteY15" fmla="*/ 1466850 h 3009900"/>
                <a:gd name="connsiteX16" fmla="*/ 381000 w 2851406"/>
                <a:gd name="connsiteY16" fmla="*/ 1524000 h 3009900"/>
                <a:gd name="connsiteX17" fmla="*/ 590550 w 2851406"/>
                <a:gd name="connsiteY17" fmla="*/ 1885950 h 3009900"/>
                <a:gd name="connsiteX18" fmla="*/ 1562100 w 2851406"/>
                <a:gd name="connsiteY18" fmla="*/ 1752600 h 3009900"/>
                <a:gd name="connsiteX19" fmla="*/ 1600200 w 2851406"/>
                <a:gd name="connsiteY19" fmla="*/ 2000250 h 3009900"/>
                <a:gd name="connsiteX20" fmla="*/ 1346200 w 2851406"/>
                <a:gd name="connsiteY20" fmla="*/ 2082800 h 3009900"/>
                <a:gd name="connsiteX21" fmla="*/ 800100 w 2851406"/>
                <a:gd name="connsiteY21" fmla="*/ 2171700 h 3009900"/>
                <a:gd name="connsiteX22" fmla="*/ 1162050 w 2851406"/>
                <a:gd name="connsiteY22" fmla="*/ 2387600 h 3009900"/>
                <a:gd name="connsiteX23" fmla="*/ 2400300 w 2851406"/>
                <a:gd name="connsiteY23" fmla="*/ 2152650 h 3009900"/>
                <a:gd name="connsiteX24" fmla="*/ 2838450 w 2851406"/>
                <a:gd name="connsiteY24" fmla="*/ 2114550 h 3009900"/>
                <a:gd name="connsiteX25" fmla="*/ 2749550 w 2851406"/>
                <a:gd name="connsiteY25" fmla="*/ 2330450 h 3009900"/>
                <a:gd name="connsiteX26" fmla="*/ 2432050 w 2851406"/>
                <a:gd name="connsiteY26" fmla="*/ 2400300 h 3009900"/>
                <a:gd name="connsiteX27" fmla="*/ 1257300 w 2851406"/>
                <a:gd name="connsiteY27" fmla="*/ 2667000 h 3009900"/>
                <a:gd name="connsiteX28" fmla="*/ 1504950 w 2851406"/>
                <a:gd name="connsiteY28" fmla="*/ 2819400 h 3009900"/>
                <a:gd name="connsiteX29" fmla="*/ 2647950 w 2851406"/>
                <a:gd name="connsiteY29" fmla="*/ 2647950 h 3009900"/>
                <a:gd name="connsiteX30" fmla="*/ 2647950 w 2851406"/>
                <a:gd name="connsiteY30" fmla="*/ 2952750 h 3009900"/>
                <a:gd name="connsiteX31" fmla="*/ 0 w 2851406"/>
                <a:gd name="connsiteY31" fmla="*/ 3009900 h 3009900"/>
                <a:gd name="connsiteX32" fmla="*/ 9 w 2851406"/>
                <a:gd name="connsiteY32" fmla="*/ 3009787 h 3009900"/>
                <a:gd name="connsiteX33" fmla="*/ 1419225 w 2851406"/>
                <a:gd name="connsiteY33" fmla="*/ 2979157 h 3009900"/>
                <a:gd name="connsiteX34" fmla="*/ 1403526 w 2851406"/>
                <a:gd name="connsiteY34" fmla="*/ 2973410 h 3009900"/>
                <a:gd name="connsiteX35" fmla="*/ 388311 w 2851406"/>
                <a:gd name="connsiteY35" fmla="*/ 1600152 h 3009900"/>
                <a:gd name="connsiteX36" fmla="*/ 385297 w 2851406"/>
                <a:gd name="connsiteY36" fmla="*/ 1540457 h 3009900"/>
                <a:gd name="connsiteX37" fmla="*/ 375769 w 2851406"/>
                <a:gd name="connsiteY37" fmla="*/ 1524000 h 3009900"/>
                <a:gd name="connsiteX38" fmla="*/ 384438 w 2851406"/>
                <a:gd name="connsiteY38" fmla="*/ 1523447 h 3009900"/>
                <a:gd name="connsiteX39" fmla="*/ 379656 w 2851406"/>
                <a:gd name="connsiteY39" fmla="*/ 1428750 h 3009900"/>
                <a:gd name="connsiteX40" fmla="*/ 1118765 w 2851406"/>
                <a:gd name="connsiteY40" fmla="*/ 38653 h 3009900"/>
                <a:gd name="connsiteX41" fmla="*/ 1160496 w 2851406"/>
                <a:gd name="connsiteY41" fmla="*/ 13301 h 3009900"/>
                <a:gd name="connsiteX42" fmla="*/ 2038350 w 2851406"/>
                <a:gd name="connsiteY42" fmla="*/ 0 h 3009900"/>
                <a:gd name="connsiteX0" fmla="*/ 2038350 w 2851406"/>
                <a:gd name="connsiteY0" fmla="*/ 0 h 3009900"/>
                <a:gd name="connsiteX1" fmla="*/ 2095500 w 2851406"/>
                <a:gd name="connsiteY1" fmla="*/ 171450 h 3009900"/>
                <a:gd name="connsiteX2" fmla="*/ 2076450 w 2851406"/>
                <a:gd name="connsiteY2" fmla="*/ 228600 h 3009900"/>
                <a:gd name="connsiteX3" fmla="*/ 1507945 w 2851406"/>
                <a:gd name="connsiteY3" fmla="*/ 250179 h 3009900"/>
                <a:gd name="connsiteX4" fmla="*/ 1219200 w 2851406"/>
                <a:gd name="connsiteY4" fmla="*/ 323850 h 3009900"/>
                <a:gd name="connsiteX5" fmla="*/ 1181100 w 2851406"/>
                <a:gd name="connsiteY5" fmla="*/ 533400 h 3009900"/>
                <a:gd name="connsiteX6" fmla="*/ 1314450 w 2851406"/>
                <a:gd name="connsiteY6" fmla="*/ 571500 h 3009900"/>
                <a:gd name="connsiteX7" fmla="*/ 1924050 w 2851406"/>
                <a:gd name="connsiteY7" fmla="*/ 533400 h 3009900"/>
                <a:gd name="connsiteX8" fmla="*/ 2019300 w 2851406"/>
                <a:gd name="connsiteY8" fmla="*/ 692150 h 3009900"/>
                <a:gd name="connsiteX9" fmla="*/ 1962150 w 2851406"/>
                <a:gd name="connsiteY9" fmla="*/ 723900 h 3009900"/>
                <a:gd name="connsiteX10" fmla="*/ 552450 w 2851406"/>
                <a:gd name="connsiteY10" fmla="*/ 914400 h 3009900"/>
                <a:gd name="connsiteX11" fmla="*/ 590550 w 2851406"/>
                <a:gd name="connsiteY11" fmla="*/ 1314450 h 3009900"/>
                <a:gd name="connsiteX12" fmla="*/ 2343150 w 2851406"/>
                <a:gd name="connsiteY12" fmla="*/ 1104900 h 3009900"/>
                <a:gd name="connsiteX13" fmla="*/ 2362200 w 2851406"/>
                <a:gd name="connsiteY13" fmla="*/ 1352550 h 3009900"/>
                <a:gd name="connsiteX14" fmla="*/ 2343150 w 2851406"/>
                <a:gd name="connsiteY14" fmla="*/ 1416050 h 3009900"/>
                <a:gd name="connsiteX15" fmla="*/ 1276350 w 2851406"/>
                <a:gd name="connsiteY15" fmla="*/ 1466850 h 3009900"/>
                <a:gd name="connsiteX16" fmla="*/ 381000 w 2851406"/>
                <a:gd name="connsiteY16" fmla="*/ 1524000 h 3009900"/>
                <a:gd name="connsiteX17" fmla="*/ 590550 w 2851406"/>
                <a:gd name="connsiteY17" fmla="*/ 1885950 h 3009900"/>
                <a:gd name="connsiteX18" fmla="*/ 1562100 w 2851406"/>
                <a:gd name="connsiteY18" fmla="*/ 1752600 h 3009900"/>
                <a:gd name="connsiteX19" fmla="*/ 1600200 w 2851406"/>
                <a:gd name="connsiteY19" fmla="*/ 2000250 h 3009900"/>
                <a:gd name="connsiteX20" fmla="*/ 1346200 w 2851406"/>
                <a:gd name="connsiteY20" fmla="*/ 2082800 h 3009900"/>
                <a:gd name="connsiteX21" fmla="*/ 800100 w 2851406"/>
                <a:gd name="connsiteY21" fmla="*/ 2171700 h 3009900"/>
                <a:gd name="connsiteX22" fmla="*/ 1162050 w 2851406"/>
                <a:gd name="connsiteY22" fmla="*/ 2387600 h 3009900"/>
                <a:gd name="connsiteX23" fmla="*/ 2400300 w 2851406"/>
                <a:gd name="connsiteY23" fmla="*/ 2152650 h 3009900"/>
                <a:gd name="connsiteX24" fmla="*/ 2838450 w 2851406"/>
                <a:gd name="connsiteY24" fmla="*/ 2114550 h 3009900"/>
                <a:gd name="connsiteX25" fmla="*/ 2749550 w 2851406"/>
                <a:gd name="connsiteY25" fmla="*/ 2330450 h 3009900"/>
                <a:gd name="connsiteX26" fmla="*/ 2432050 w 2851406"/>
                <a:gd name="connsiteY26" fmla="*/ 2400300 h 3009900"/>
                <a:gd name="connsiteX27" fmla="*/ 1257300 w 2851406"/>
                <a:gd name="connsiteY27" fmla="*/ 2667000 h 3009900"/>
                <a:gd name="connsiteX28" fmla="*/ 1504950 w 2851406"/>
                <a:gd name="connsiteY28" fmla="*/ 2819400 h 3009900"/>
                <a:gd name="connsiteX29" fmla="*/ 2647950 w 2851406"/>
                <a:gd name="connsiteY29" fmla="*/ 2647950 h 3009900"/>
                <a:gd name="connsiteX30" fmla="*/ 2647950 w 2851406"/>
                <a:gd name="connsiteY30" fmla="*/ 2952750 h 3009900"/>
                <a:gd name="connsiteX31" fmla="*/ 0 w 2851406"/>
                <a:gd name="connsiteY31" fmla="*/ 3009900 h 3009900"/>
                <a:gd name="connsiteX32" fmla="*/ 9 w 2851406"/>
                <a:gd name="connsiteY32" fmla="*/ 3009787 h 3009900"/>
                <a:gd name="connsiteX33" fmla="*/ 1419225 w 2851406"/>
                <a:gd name="connsiteY33" fmla="*/ 2979157 h 3009900"/>
                <a:gd name="connsiteX34" fmla="*/ 1403526 w 2851406"/>
                <a:gd name="connsiteY34" fmla="*/ 2973410 h 3009900"/>
                <a:gd name="connsiteX35" fmla="*/ 388311 w 2851406"/>
                <a:gd name="connsiteY35" fmla="*/ 1600152 h 3009900"/>
                <a:gd name="connsiteX36" fmla="*/ 385297 w 2851406"/>
                <a:gd name="connsiteY36" fmla="*/ 1540457 h 3009900"/>
                <a:gd name="connsiteX37" fmla="*/ 375769 w 2851406"/>
                <a:gd name="connsiteY37" fmla="*/ 1524000 h 3009900"/>
                <a:gd name="connsiteX38" fmla="*/ 384438 w 2851406"/>
                <a:gd name="connsiteY38" fmla="*/ 1523447 h 3009900"/>
                <a:gd name="connsiteX39" fmla="*/ 379656 w 2851406"/>
                <a:gd name="connsiteY39" fmla="*/ 1428750 h 3009900"/>
                <a:gd name="connsiteX40" fmla="*/ 1118765 w 2851406"/>
                <a:gd name="connsiteY40" fmla="*/ 38653 h 3009900"/>
                <a:gd name="connsiteX41" fmla="*/ 1160496 w 2851406"/>
                <a:gd name="connsiteY41" fmla="*/ 13301 h 3009900"/>
                <a:gd name="connsiteX42" fmla="*/ 2038350 w 2851406"/>
                <a:gd name="connsiteY42" fmla="*/ 0 h 3009900"/>
                <a:gd name="connsiteX0" fmla="*/ 2038350 w 2851406"/>
                <a:gd name="connsiteY0" fmla="*/ 0 h 3009900"/>
                <a:gd name="connsiteX1" fmla="*/ 2095500 w 2851406"/>
                <a:gd name="connsiteY1" fmla="*/ 171450 h 3009900"/>
                <a:gd name="connsiteX2" fmla="*/ 2076450 w 2851406"/>
                <a:gd name="connsiteY2" fmla="*/ 228600 h 3009900"/>
                <a:gd name="connsiteX3" fmla="*/ 1507945 w 2851406"/>
                <a:gd name="connsiteY3" fmla="*/ 250179 h 3009900"/>
                <a:gd name="connsiteX4" fmla="*/ 1219200 w 2851406"/>
                <a:gd name="connsiteY4" fmla="*/ 323850 h 3009900"/>
                <a:gd name="connsiteX5" fmla="*/ 1181100 w 2851406"/>
                <a:gd name="connsiteY5" fmla="*/ 533400 h 3009900"/>
                <a:gd name="connsiteX6" fmla="*/ 1314450 w 2851406"/>
                <a:gd name="connsiteY6" fmla="*/ 571500 h 3009900"/>
                <a:gd name="connsiteX7" fmla="*/ 1924050 w 2851406"/>
                <a:gd name="connsiteY7" fmla="*/ 533400 h 3009900"/>
                <a:gd name="connsiteX8" fmla="*/ 2019300 w 2851406"/>
                <a:gd name="connsiteY8" fmla="*/ 692150 h 3009900"/>
                <a:gd name="connsiteX9" fmla="*/ 1962150 w 2851406"/>
                <a:gd name="connsiteY9" fmla="*/ 723900 h 3009900"/>
                <a:gd name="connsiteX10" fmla="*/ 552450 w 2851406"/>
                <a:gd name="connsiteY10" fmla="*/ 914400 h 3009900"/>
                <a:gd name="connsiteX11" fmla="*/ 590550 w 2851406"/>
                <a:gd name="connsiteY11" fmla="*/ 1314450 h 3009900"/>
                <a:gd name="connsiteX12" fmla="*/ 2343150 w 2851406"/>
                <a:gd name="connsiteY12" fmla="*/ 1104900 h 3009900"/>
                <a:gd name="connsiteX13" fmla="*/ 2362200 w 2851406"/>
                <a:gd name="connsiteY13" fmla="*/ 1352550 h 3009900"/>
                <a:gd name="connsiteX14" fmla="*/ 2343150 w 2851406"/>
                <a:gd name="connsiteY14" fmla="*/ 1416050 h 3009900"/>
                <a:gd name="connsiteX15" fmla="*/ 1276350 w 2851406"/>
                <a:gd name="connsiteY15" fmla="*/ 1466850 h 3009900"/>
                <a:gd name="connsiteX16" fmla="*/ 381000 w 2851406"/>
                <a:gd name="connsiteY16" fmla="*/ 1524000 h 3009900"/>
                <a:gd name="connsiteX17" fmla="*/ 590550 w 2851406"/>
                <a:gd name="connsiteY17" fmla="*/ 1885950 h 3009900"/>
                <a:gd name="connsiteX18" fmla="*/ 1562100 w 2851406"/>
                <a:gd name="connsiteY18" fmla="*/ 1752600 h 3009900"/>
                <a:gd name="connsiteX19" fmla="*/ 1600200 w 2851406"/>
                <a:gd name="connsiteY19" fmla="*/ 2000250 h 3009900"/>
                <a:gd name="connsiteX20" fmla="*/ 1346200 w 2851406"/>
                <a:gd name="connsiteY20" fmla="*/ 2082800 h 3009900"/>
                <a:gd name="connsiteX21" fmla="*/ 800100 w 2851406"/>
                <a:gd name="connsiteY21" fmla="*/ 2171700 h 3009900"/>
                <a:gd name="connsiteX22" fmla="*/ 1162050 w 2851406"/>
                <a:gd name="connsiteY22" fmla="*/ 2387600 h 3009900"/>
                <a:gd name="connsiteX23" fmla="*/ 2400300 w 2851406"/>
                <a:gd name="connsiteY23" fmla="*/ 2152650 h 3009900"/>
                <a:gd name="connsiteX24" fmla="*/ 2838450 w 2851406"/>
                <a:gd name="connsiteY24" fmla="*/ 2114550 h 3009900"/>
                <a:gd name="connsiteX25" fmla="*/ 2749550 w 2851406"/>
                <a:gd name="connsiteY25" fmla="*/ 2330450 h 3009900"/>
                <a:gd name="connsiteX26" fmla="*/ 2432050 w 2851406"/>
                <a:gd name="connsiteY26" fmla="*/ 2400300 h 3009900"/>
                <a:gd name="connsiteX27" fmla="*/ 1257300 w 2851406"/>
                <a:gd name="connsiteY27" fmla="*/ 2667000 h 3009900"/>
                <a:gd name="connsiteX28" fmla="*/ 1504950 w 2851406"/>
                <a:gd name="connsiteY28" fmla="*/ 2819400 h 3009900"/>
                <a:gd name="connsiteX29" fmla="*/ 2647950 w 2851406"/>
                <a:gd name="connsiteY29" fmla="*/ 2647950 h 3009900"/>
                <a:gd name="connsiteX30" fmla="*/ 2647950 w 2851406"/>
                <a:gd name="connsiteY30" fmla="*/ 2952750 h 3009900"/>
                <a:gd name="connsiteX31" fmla="*/ 0 w 2851406"/>
                <a:gd name="connsiteY31" fmla="*/ 3009900 h 3009900"/>
                <a:gd name="connsiteX32" fmla="*/ 9 w 2851406"/>
                <a:gd name="connsiteY32" fmla="*/ 3009787 h 3009900"/>
                <a:gd name="connsiteX33" fmla="*/ 1419225 w 2851406"/>
                <a:gd name="connsiteY33" fmla="*/ 2979157 h 3009900"/>
                <a:gd name="connsiteX34" fmla="*/ 1403526 w 2851406"/>
                <a:gd name="connsiteY34" fmla="*/ 2973410 h 3009900"/>
                <a:gd name="connsiteX35" fmla="*/ 388311 w 2851406"/>
                <a:gd name="connsiteY35" fmla="*/ 1600152 h 3009900"/>
                <a:gd name="connsiteX36" fmla="*/ 385297 w 2851406"/>
                <a:gd name="connsiteY36" fmla="*/ 1540457 h 3009900"/>
                <a:gd name="connsiteX37" fmla="*/ 375769 w 2851406"/>
                <a:gd name="connsiteY37" fmla="*/ 1524000 h 3009900"/>
                <a:gd name="connsiteX38" fmla="*/ 384438 w 2851406"/>
                <a:gd name="connsiteY38" fmla="*/ 1523447 h 3009900"/>
                <a:gd name="connsiteX39" fmla="*/ 379656 w 2851406"/>
                <a:gd name="connsiteY39" fmla="*/ 1428750 h 3009900"/>
                <a:gd name="connsiteX40" fmla="*/ 1118765 w 2851406"/>
                <a:gd name="connsiteY40" fmla="*/ 38653 h 3009900"/>
                <a:gd name="connsiteX41" fmla="*/ 1160496 w 2851406"/>
                <a:gd name="connsiteY41" fmla="*/ 13301 h 3009900"/>
                <a:gd name="connsiteX42" fmla="*/ 2038350 w 2851406"/>
                <a:gd name="connsiteY42" fmla="*/ 0 h 3009900"/>
                <a:gd name="connsiteX0" fmla="*/ 2038350 w 2851406"/>
                <a:gd name="connsiteY0" fmla="*/ 0 h 3009900"/>
                <a:gd name="connsiteX1" fmla="*/ 2095500 w 2851406"/>
                <a:gd name="connsiteY1" fmla="*/ 171450 h 3009900"/>
                <a:gd name="connsiteX2" fmla="*/ 2076450 w 2851406"/>
                <a:gd name="connsiteY2" fmla="*/ 228600 h 3009900"/>
                <a:gd name="connsiteX3" fmla="*/ 1507945 w 2851406"/>
                <a:gd name="connsiteY3" fmla="*/ 250179 h 3009900"/>
                <a:gd name="connsiteX4" fmla="*/ 1219200 w 2851406"/>
                <a:gd name="connsiteY4" fmla="*/ 323850 h 3009900"/>
                <a:gd name="connsiteX5" fmla="*/ 1181100 w 2851406"/>
                <a:gd name="connsiteY5" fmla="*/ 533400 h 3009900"/>
                <a:gd name="connsiteX6" fmla="*/ 1314450 w 2851406"/>
                <a:gd name="connsiteY6" fmla="*/ 571500 h 3009900"/>
                <a:gd name="connsiteX7" fmla="*/ 1924050 w 2851406"/>
                <a:gd name="connsiteY7" fmla="*/ 533400 h 3009900"/>
                <a:gd name="connsiteX8" fmla="*/ 2019300 w 2851406"/>
                <a:gd name="connsiteY8" fmla="*/ 692150 h 3009900"/>
                <a:gd name="connsiteX9" fmla="*/ 1962150 w 2851406"/>
                <a:gd name="connsiteY9" fmla="*/ 723900 h 3009900"/>
                <a:gd name="connsiteX10" fmla="*/ 552450 w 2851406"/>
                <a:gd name="connsiteY10" fmla="*/ 914400 h 3009900"/>
                <a:gd name="connsiteX11" fmla="*/ 590550 w 2851406"/>
                <a:gd name="connsiteY11" fmla="*/ 1314450 h 3009900"/>
                <a:gd name="connsiteX12" fmla="*/ 2343150 w 2851406"/>
                <a:gd name="connsiteY12" fmla="*/ 1104900 h 3009900"/>
                <a:gd name="connsiteX13" fmla="*/ 2362200 w 2851406"/>
                <a:gd name="connsiteY13" fmla="*/ 1352550 h 3009900"/>
                <a:gd name="connsiteX14" fmla="*/ 2343150 w 2851406"/>
                <a:gd name="connsiteY14" fmla="*/ 1416050 h 3009900"/>
                <a:gd name="connsiteX15" fmla="*/ 1276350 w 2851406"/>
                <a:gd name="connsiteY15" fmla="*/ 1466850 h 3009900"/>
                <a:gd name="connsiteX16" fmla="*/ 381000 w 2851406"/>
                <a:gd name="connsiteY16" fmla="*/ 1524000 h 3009900"/>
                <a:gd name="connsiteX17" fmla="*/ 590550 w 2851406"/>
                <a:gd name="connsiteY17" fmla="*/ 1885950 h 3009900"/>
                <a:gd name="connsiteX18" fmla="*/ 1562100 w 2851406"/>
                <a:gd name="connsiteY18" fmla="*/ 1752600 h 3009900"/>
                <a:gd name="connsiteX19" fmla="*/ 1600200 w 2851406"/>
                <a:gd name="connsiteY19" fmla="*/ 2000250 h 3009900"/>
                <a:gd name="connsiteX20" fmla="*/ 1346200 w 2851406"/>
                <a:gd name="connsiteY20" fmla="*/ 2082800 h 3009900"/>
                <a:gd name="connsiteX21" fmla="*/ 800100 w 2851406"/>
                <a:gd name="connsiteY21" fmla="*/ 2171700 h 3009900"/>
                <a:gd name="connsiteX22" fmla="*/ 1162050 w 2851406"/>
                <a:gd name="connsiteY22" fmla="*/ 2387600 h 3009900"/>
                <a:gd name="connsiteX23" fmla="*/ 2400300 w 2851406"/>
                <a:gd name="connsiteY23" fmla="*/ 2152650 h 3009900"/>
                <a:gd name="connsiteX24" fmla="*/ 2838450 w 2851406"/>
                <a:gd name="connsiteY24" fmla="*/ 2114550 h 3009900"/>
                <a:gd name="connsiteX25" fmla="*/ 2749550 w 2851406"/>
                <a:gd name="connsiteY25" fmla="*/ 2330450 h 3009900"/>
                <a:gd name="connsiteX26" fmla="*/ 2432050 w 2851406"/>
                <a:gd name="connsiteY26" fmla="*/ 2400300 h 3009900"/>
                <a:gd name="connsiteX27" fmla="*/ 1257300 w 2851406"/>
                <a:gd name="connsiteY27" fmla="*/ 2667000 h 3009900"/>
                <a:gd name="connsiteX28" fmla="*/ 1504950 w 2851406"/>
                <a:gd name="connsiteY28" fmla="*/ 2819400 h 3009900"/>
                <a:gd name="connsiteX29" fmla="*/ 2647950 w 2851406"/>
                <a:gd name="connsiteY29" fmla="*/ 2647950 h 3009900"/>
                <a:gd name="connsiteX30" fmla="*/ 2647950 w 2851406"/>
                <a:gd name="connsiteY30" fmla="*/ 2952750 h 3009900"/>
                <a:gd name="connsiteX31" fmla="*/ 0 w 2851406"/>
                <a:gd name="connsiteY31" fmla="*/ 3009900 h 3009900"/>
                <a:gd name="connsiteX32" fmla="*/ 9 w 2851406"/>
                <a:gd name="connsiteY32" fmla="*/ 3009787 h 3009900"/>
                <a:gd name="connsiteX33" fmla="*/ 1419225 w 2851406"/>
                <a:gd name="connsiteY33" fmla="*/ 2979157 h 3009900"/>
                <a:gd name="connsiteX34" fmla="*/ 1403526 w 2851406"/>
                <a:gd name="connsiteY34" fmla="*/ 2973410 h 3009900"/>
                <a:gd name="connsiteX35" fmla="*/ 388311 w 2851406"/>
                <a:gd name="connsiteY35" fmla="*/ 1600152 h 3009900"/>
                <a:gd name="connsiteX36" fmla="*/ 385297 w 2851406"/>
                <a:gd name="connsiteY36" fmla="*/ 1540457 h 3009900"/>
                <a:gd name="connsiteX37" fmla="*/ 375769 w 2851406"/>
                <a:gd name="connsiteY37" fmla="*/ 1524000 h 3009900"/>
                <a:gd name="connsiteX38" fmla="*/ 384438 w 2851406"/>
                <a:gd name="connsiteY38" fmla="*/ 1523447 h 3009900"/>
                <a:gd name="connsiteX39" fmla="*/ 379656 w 2851406"/>
                <a:gd name="connsiteY39" fmla="*/ 1428750 h 3009900"/>
                <a:gd name="connsiteX40" fmla="*/ 1118765 w 2851406"/>
                <a:gd name="connsiteY40" fmla="*/ 38653 h 3009900"/>
                <a:gd name="connsiteX41" fmla="*/ 1160496 w 2851406"/>
                <a:gd name="connsiteY41" fmla="*/ 13301 h 3009900"/>
                <a:gd name="connsiteX42" fmla="*/ 2038350 w 2851406"/>
                <a:gd name="connsiteY42" fmla="*/ 0 h 3009900"/>
                <a:gd name="connsiteX0" fmla="*/ 2038350 w 2851406"/>
                <a:gd name="connsiteY0" fmla="*/ 0 h 3009900"/>
                <a:gd name="connsiteX1" fmla="*/ 2095500 w 2851406"/>
                <a:gd name="connsiteY1" fmla="*/ 171450 h 3009900"/>
                <a:gd name="connsiteX2" fmla="*/ 2076450 w 2851406"/>
                <a:gd name="connsiteY2" fmla="*/ 228600 h 3009900"/>
                <a:gd name="connsiteX3" fmla="*/ 1507945 w 2851406"/>
                <a:gd name="connsiteY3" fmla="*/ 250179 h 3009900"/>
                <a:gd name="connsiteX4" fmla="*/ 1219200 w 2851406"/>
                <a:gd name="connsiteY4" fmla="*/ 323850 h 3009900"/>
                <a:gd name="connsiteX5" fmla="*/ 1181100 w 2851406"/>
                <a:gd name="connsiteY5" fmla="*/ 533400 h 3009900"/>
                <a:gd name="connsiteX6" fmla="*/ 1314450 w 2851406"/>
                <a:gd name="connsiteY6" fmla="*/ 571500 h 3009900"/>
                <a:gd name="connsiteX7" fmla="*/ 1924050 w 2851406"/>
                <a:gd name="connsiteY7" fmla="*/ 533400 h 3009900"/>
                <a:gd name="connsiteX8" fmla="*/ 2019300 w 2851406"/>
                <a:gd name="connsiteY8" fmla="*/ 692150 h 3009900"/>
                <a:gd name="connsiteX9" fmla="*/ 1962150 w 2851406"/>
                <a:gd name="connsiteY9" fmla="*/ 723900 h 3009900"/>
                <a:gd name="connsiteX10" fmla="*/ 552450 w 2851406"/>
                <a:gd name="connsiteY10" fmla="*/ 914400 h 3009900"/>
                <a:gd name="connsiteX11" fmla="*/ 590550 w 2851406"/>
                <a:gd name="connsiteY11" fmla="*/ 1314450 h 3009900"/>
                <a:gd name="connsiteX12" fmla="*/ 2343150 w 2851406"/>
                <a:gd name="connsiteY12" fmla="*/ 1104900 h 3009900"/>
                <a:gd name="connsiteX13" fmla="*/ 2362200 w 2851406"/>
                <a:gd name="connsiteY13" fmla="*/ 1352550 h 3009900"/>
                <a:gd name="connsiteX14" fmla="*/ 2343150 w 2851406"/>
                <a:gd name="connsiteY14" fmla="*/ 1416050 h 3009900"/>
                <a:gd name="connsiteX15" fmla="*/ 1276350 w 2851406"/>
                <a:gd name="connsiteY15" fmla="*/ 1466850 h 3009900"/>
                <a:gd name="connsiteX16" fmla="*/ 381000 w 2851406"/>
                <a:gd name="connsiteY16" fmla="*/ 1524000 h 3009900"/>
                <a:gd name="connsiteX17" fmla="*/ 590550 w 2851406"/>
                <a:gd name="connsiteY17" fmla="*/ 1885950 h 3009900"/>
                <a:gd name="connsiteX18" fmla="*/ 1562100 w 2851406"/>
                <a:gd name="connsiteY18" fmla="*/ 1752600 h 3009900"/>
                <a:gd name="connsiteX19" fmla="*/ 1600200 w 2851406"/>
                <a:gd name="connsiteY19" fmla="*/ 2000250 h 3009900"/>
                <a:gd name="connsiteX20" fmla="*/ 1346200 w 2851406"/>
                <a:gd name="connsiteY20" fmla="*/ 2082800 h 3009900"/>
                <a:gd name="connsiteX21" fmla="*/ 800100 w 2851406"/>
                <a:gd name="connsiteY21" fmla="*/ 2171700 h 3009900"/>
                <a:gd name="connsiteX22" fmla="*/ 1162050 w 2851406"/>
                <a:gd name="connsiteY22" fmla="*/ 2387600 h 3009900"/>
                <a:gd name="connsiteX23" fmla="*/ 2400300 w 2851406"/>
                <a:gd name="connsiteY23" fmla="*/ 2152650 h 3009900"/>
                <a:gd name="connsiteX24" fmla="*/ 2838450 w 2851406"/>
                <a:gd name="connsiteY24" fmla="*/ 2114550 h 3009900"/>
                <a:gd name="connsiteX25" fmla="*/ 2749550 w 2851406"/>
                <a:gd name="connsiteY25" fmla="*/ 2330450 h 3009900"/>
                <a:gd name="connsiteX26" fmla="*/ 2432050 w 2851406"/>
                <a:gd name="connsiteY26" fmla="*/ 2400300 h 3009900"/>
                <a:gd name="connsiteX27" fmla="*/ 1257300 w 2851406"/>
                <a:gd name="connsiteY27" fmla="*/ 2667000 h 3009900"/>
                <a:gd name="connsiteX28" fmla="*/ 1504950 w 2851406"/>
                <a:gd name="connsiteY28" fmla="*/ 2819400 h 3009900"/>
                <a:gd name="connsiteX29" fmla="*/ 2647950 w 2851406"/>
                <a:gd name="connsiteY29" fmla="*/ 2647950 h 3009900"/>
                <a:gd name="connsiteX30" fmla="*/ 2647950 w 2851406"/>
                <a:gd name="connsiteY30" fmla="*/ 2952750 h 3009900"/>
                <a:gd name="connsiteX31" fmla="*/ 0 w 2851406"/>
                <a:gd name="connsiteY31" fmla="*/ 3009900 h 3009900"/>
                <a:gd name="connsiteX32" fmla="*/ 9 w 2851406"/>
                <a:gd name="connsiteY32" fmla="*/ 3009787 h 3009900"/>
                <a:gd name="connsiteX33" fmla="*/ 1419225 w 2851406"/>
                <a:gd name="connsiteY33" fmla="*/ 2979157 h 3009900"/>
                <a:gd name="connsiteX34" fmla="*/ 1403526 w 2851406"/>
                <a:gd name="connsiteY34" fmla="*/ 2973410 h 3009900"/>
                <a:gd name="connsiteX35" fmla="*/ 388311 w 2851406"/>
                <a:gd name="connsiteY35" fmla="*/ 1600152 h 3009900"/>
                <a:gd name="connsiteX36" fmla="*/ 385297 w 2851406"/>
                <a:gd name="connsiteY36" fmla="*/ 1540457 h 3009900"/>
                <a:gd name="connsiteX37" fmla="*/ 375769 w 2851406"/>
                <a:gd name="connsiteY37" fmla="*/ 1524000 h 3009900"/>
                <a:gd name="connsiteX38" fmla="*/ 384438 w 2851406"/>
                <a:gd name="connsiteY38" fmla="*/ 1523447 h 3009900"/>
                <a:gd name="connsiteX39" fmla="*/ 379656 w 2851406"/>
                <a:gd name="connsiteY39" fmla="*/ 1428750 h 3009900"/>
                <a:gd name="connsiteX40" fmla="*/ 1118765 w 2851406"/>
                <a:gd name="connsiteY40" fmla="*/ 38653 h 3009900"/>
                <a:gd name="connsiteX41" fmla="*/ 1160496 w 2851406"/>
                <a:gd name="connsiteY41" fmla="*/ 13301 h 3009900"/>
                <a:gd name="connsiteX42" fmla="*/ 2038350 w 2851406"/>
                <a:gd name="connsiteY42" fmla="*/ 0 h 3009900"/>
                <a:gd name="connsiteX0" fmla="*/ 2038350 w 2851406"/>
                <a:gd name="connsiteY0" fmla="*/ 0 h 3009900"/>
                <a:gd name="connsiteX1" fmla="*/ 2095500 w 2851406"/>
                <a:gd name="connsiteY1" fmla="*/ 171450 h 3009900"/>
                <a:gd name="connsiteX2" fmla="*/ 2076450 w 2851406"/>
                <a:gd name="connsiteY2" fmla="*/ 228600 h 3009900"/>
                <a:gd name="connsiteX3" fmla="*/ 1507945 w 2851406"/>
                <a:gd name="connsiteY3" fmla="*/ 250179 h 3009900"/>
                <a:gd name="connsiteX4" fmla="*/ 1219200 w 2851406"/>
                <a:gd name="connsiteY4" fmla="*/ 323850 h 3009900"/>
                <a:gd name="connsiteX5" fmla="*/ 1181100 w 2851406"/>
                <a:gd name="connsiteY5" fmla="*/ 533400 h 3009900"/>
                <a:gd name="connsiteX6" fmla="*/ 1314450 w 2851406"/>
                <a:gd name="connsiteY6" fmla="*/ 571500 h 3009900"/>
                <a:gd name="connsiteX7" fmla="*/ 1924050 w 2851406"/>
                <a:gd name="connsiteY7" fmla="*/ 533400 h 3009900"/>
                <a:gd name="connsiteX8" fmla="*/ 2019300 w 2851406"/>
                <a:gd name="connsiteY8" fmla="*/ 692150 h 3009900"/>
                <a:gd name="connsiteX9" fmla="*/ 1962150 w 2851406"/>
                <a:gd name="connsiteY9" fmla="*/ 723900 h 3009900"/>
                <a:gd name="connsiteX10" fmla="*/ 552450 w 2851406"/>
                <a:gd name="connsiteY10" fmla="*/ 914400 h 3009900"/>
                <a:gd name="connsiteX11" fmla="*/ 590550 w 2851406"/>
                <a:gd name="connsiteY11" fmla="*/ 1314450 h 3009900"/>
                <a:gd name="connsiteX12" fmla="*/ 2343150 w 2851406"/>
                <a:gd name="connsiteY12" fmla="*/ 1104900 h 3009900"/>
                <a:gd name="connsiteX13" fmla="*/ 2362200 w 2851406"/>
                <a:gd name="connsiteY13" fmla="*/ 1352550 h 3009900"/>
                <a:gd name="connsiteX14" fmla="*/ 2343150 w 2851406"/>
                <a:gd name="connsiteY14" fmla="*/ 1416050 h 3009900"/>
                <a:gd name="connsiteX15" fmla="*/ 1276350 w 2851406"/>
                <a:gd name="connsiteY15" fmla="*/ 1466850 h 3009900"/>
                <a:gd name="connsiteX16" fmla="*/ 381000 w 2851406"/>
                <a:gd name="connsiteY16" fmla="*/ 1524000 h 3009900"/>
                <a:gd name="connsiteX17" fmla="*/ 590550 w 2851406"/>
                <a:gd name="connsiteY17" fmla="*/ 1885950 h 3009900"/>
                <a:gd name="connsiteX18" fmla="*/ 1562100 w 2851406"/>
                <a:gd name="connsiteY18" fmla="*/ 1752600 h 3009900"/>
                <a:gd name="connsiteX19" fmla="*/ 1600200 w 2851406"/>
                <a:gd name="connsiteY19" fmla="*/ 2000250 h 3009900"/>
                <a:gd name="connsiteX20" fmla="*/ 1346200 w 2851406"/>
                <a:gd name="connsiteY20" fmla="*/ 2082800 h 3009900"/>
                <a:gd name="connsiteX21" fmla="*/ 800100 w 2851406"/>
                <a:gd name="connsiteY21" fmla="*/ 2171700 h 3009900"/>
                <a:gd name="connsiteX22" fmla="*/ 1162050 w 2851406"/>
                <a:gd name="connsiteY22" fmla="*/ 2387600 h 3009900"/>
                <a:gd name="connsiteX23" fmla="*/ 2400300 w 2851406"/>
                <a:gd name="connsiteY23" fmla="*/ 2152650 h 3009900"/>
                <a:gd name="connsiteX24" fmla="*/ 2838450 w 2851406"/>
                <a:gd name="connsiteY24" fmla="*/ 2114550 h 3009900"/>
                <a:gd name="connsiteX25" fmla="*/ 2749550 w 2851406"/>
                <a:gd name="connsiteY25" fmla="*/ 2330450 h 3009900"/>
                <a:gd name="connsiteX26" fmla="*/ 2432050 w 2851406"/>
                <a:gd name="connsiteY26" fmla="*/ 2400300 h 3009900"/>
                <a:gd name="connsiteX27" fmla="*/ 1257300 w 2851406"/>
                <a:gd name="connsiteY27" fmla="*/ 2667000 h 3009900"/>
                <a:gd name="connsiteX28" fmla="*/ 1504950 w 2851406"/>
                <a:gd name="connsiteY28" fmla="*/ 2819400 h 3009900"/>
                <a:gd name="connsiteX29" fmla="*/ 2647950 w 2851406"/>
                <a:gd name="connsiteY29" fmla="*/ 2647950 h 3009900"/>
                <a:gd name="connsiteX30" fmla="*/ 2647950 w 2851406"/>
                <a:gd name="connsiteY30" fmla="*/ 2952750 h 3009900"/>
                <a:gd name="connsiteX31" fmla="*/ 0 w 2851406"/>
                <a:gd name="connsiteY31" fmla="*/ 3009900 h 3009900"/>
                <a:gd name="connsiteX32" fmla="*/ 9 w 2851406"/>
                <a:gd name="connsiteY32" fmla="*/ 3009787 h 3009900"/>
                <a:gd name="connsiteX33" fmla="*/ 1419225 w 2851406"/>
                <a:gd name="connsiteY33" fmla="*/ 2979157 h 3009900"/>
                <a:gd name="connsiteX34" fmla="*/ 1403526 w 2851406"/>
                <a:gd name="connsiteY34" fmla="*/ 2973410 h 3009900"/>
                <a:gd name="connsiteX35" fmla="*/ 388311 w 2851406"/>
                <a:gd name="connsiteY35" fmla="*/ 1600152 h 3009900"/>
                <a:gd name="connsiteX36" fmla="*/ 385297 w 2851406"/>
                <a:gd name="connsiteY36" fmla="*/ 1540457 h 3009900"/>
                <a:gd name="connsiteX37" fmla="*/ 375769 w 2851406"/>
                <a:gd name="connsiteY37" fmla="*/ 1524000 h 3009900"/>
                <a:gd name="connsiteX38" fmla="*/ 384438 w 2851406"/>
                <a:gd name="connsiteY38" fmla="*/ 1523447 h 3009900"/>
                <a:gd name="connsiteX39" fmla="*/ 379656 w 2851406"/>
                <a:gd name="connsiteY39" fmla="*/ 1428750 h 3009900"/>
                <a:gd name="connsiteX40" fmla="*/ 1118765 w 2851406"/>
                <a:gd name="connsiteY40" fmla="*/ 38653 h 3009900"/>
                <a:gd name="connsiteX41" fmla="*/ 1160496 w 2851406"/>
                <a:gd name="connsiteY41" fmla="*/ 13301 h 3009900"/>
                <a:gd name="connsiteX42" fmla="*/ 2038350 w 2851406"/>
                <a:gd name="connsiteY42" fmla="*/ 0 h 3009900"/>
                <a:gd name="connsiteX0" fmla="*/ 2038350 w 2851406"/>
                <a:gd name="connsiteY0" fmla="*/ 0 h 3025230"/>
                <a:gd name="connsiteX1" fmla="*/ 2095500 w 2851406"/>
                <a:gd name="connsiteY1" fmla="*/ 171450 h 3025230"/>
                <a:gd name="connsiteX2" fmla="*/ 2076450 w 2851406"/>
                <a:gd name="connsiteY2" fmla="*/ 228600 h 3025230"/>
                <a:gd name="connsiteX3" fmla="*/ 1507945 w 2851406"/>
                <a:gd name="connsiteY3" fmla="*/ 250179 h 3025230"/>
                <a:gd name="connsiteX4" fmla="*/ 1219200 w 2851406"/>
                <a:gd name="connsiteY4" fmla="*/ 323850 h 3025230"/>
                <a:gd name="connsiteX5" fmla="*/ 1181100 w 2851406"/>
                <a:gd name="connsiteY5" fmla="*/ 533400 h 3025230"/>
                <a:gd name="connsiteX6" fmla="*/ 1314450 w 2851406"/>
                <a:gd name="connsiteY6" fmla="*/ 571500 h 3025230"/>
                <a:gd name="connsiteX7" fmla="*/ 1924050 w 2851406"/>
                <a:gd name="connsiteY7" fmla="*/ 533400 h 3025230"/>
                <a:gd name="connsiteX8" fmla="*/ 2019300 w 2851406"/>
                <a:gd name="connsiteY8" fmla="*/ 692150 h 3025230"/>
                <a:gd name="connsiteX9" fmla="*/ 1962150 w 2851406"/>
                <a:gd name="connsiteY9" fmla="*/ 723900 h 3025230"/>
                <a:gd name="connsiteX10" fmla="*/ 552450 w 2851406"/>
                <a:gd name="connsiteY10" fmla="*/ 914400 h 3025230"/>
                <a:gd name="connsiteX11" fmla="*/ 590550 w 2851406"/>
                <a:gd name="connsiteY11" fmla="*/ 1314450 h 3025230"/>
                <a:gd name="connsiteX12" fmla="*/ 2343150 w 2851406"/>
                <a:gd name="connsiteY12" fmla="*/ 1104900 h 3025230"/>
                <a:gd name="connsiteX13" fmla="*/ 2362200 w 2851406"/>
                <a:gd name="connsiteY13" fmla="*/ 1352550 h 3025230"/>
                <a:gd name="connsiteX14" fmla="*/ 2343150 w 2851406"/>
                <a:gd name="connsiteY14" fmla="*/ 1416050 h 3025230"/>
                <a:gd name="connsiteX15" fmla="*/ 1276350 w 2851406"/>
                <a:gd name="connsiteY15" fmla="*/ 1466850 h 3025230"/>
                <a:gd name="connsiteX16" fmla="*/ 381000 w 2851406"/>
                <a:gd name="connsiteY16" fmla="*/ 1524000 h 3025230"/>
                <a:gd name="connsiteX17" fmla="*/ 590550 w 2851406"/>
                <a:gd name="connsiteY17" fmla="*/ 1885950 h 3025230"/>
                <a:gd name="connsiteX18" fmla="*/ 1562100 w 2851406"/>
                <a:gd name="connsiteY18" fmla="*/ 1752600 h 3025230"/>
                <a:gd name="connsiteX19" fmla="*/ 1600200 w 2851406"/>
                <a:gd name="connsiteY19" fmla="*/ 2000250 h 3025230"/>
                <a:gd name="connsiteX20" fmla="*/ 1346200 w 2851406"/>
                <a:gd name="connsiteY20" fmla="*/ 2082800 h 3025230"/>
                <a:gd name="connsiteX21" fmla="*/ 800100 w 2851406"/>
                <a:gd name="connsiteY21" fmla="*/ 2171700 h 3025230"/>
                <a:gd name="connsiteX22" fmla="*/ 1162050 w 2851406"/>
                <a:gd name="connsiteY22" fmla="*/ 2387600 h 3025230"/>
                <a:gd name="connsiteX23" fmla="*/ 2400300 w 2851406"/>
                <a:gd name="connsiteY23" fmla="*/ 2152650 h 3025230"/>
                <a:gd name="connsiteX24" fmla="*/ 2838450 w 2851406"/>
                <a:gd name="connsiteY24" fmla="*/ 2114550 h 3025230"/>
                <a:gd name="connsiteX25" fmla="*/ 2749550 w 2851406"/>
                <a:gd name="connsiteY25" fmla="*/ 2330450 h 3025230"/>
                <a:gd name="connsiteX26" fmla="*/ 2432050 w 2851406"/>
                <a:gd name="connsiteY26" fmla="*/ 2400300 h 3025230"/>
                <a:gd name="connsiteX27" fmla="*/ 1257300 w 2851406"/>
                <a:gd name="connsiteY27" fmla="*/ 2667000 h 3025230"/>
                <a:gd name="connsiteX28" fmla="*/ 1504950 w 2851406"/>
                <a:gd name="connsiteY28" fmla="*/ 2819400 h 3025230"/>
                <a:gd name="connsiteX29" fmla="*/ 2647950 w 2851406"/>
                <a:gd name="connsiteY29" fmla="*/ 2647950 h 3025230"/>
                <a:gd name="connsiteX30" fmla="*/ 2647950 w 2851406"/>
                <a:gd name="connsiteY30" fmla="*/ 2952750 h 3025230"/>
                <a:gd name="connsiteX31" fmla="*/ 0 w 2851406"/>
                <a:gd name="connsiteY31" fmla="*/ 3009900 h 3025230"/>
                <a:gd name="connsiteX32" fmla="*/ 9 w 2851406"/>
                <a:gd name="connsiteY32" fmla="*/ 3009787 h 3025230"/>
                <a:gd name="connsiteX33" fmla="*/ 1419225 w 2851406"/>
                <a:gd name="connsiteY33" fmla="*/ 2979157 h 3025230"/>
                <a:gd name="connsiteX34" fmla="*/ 1403526 w 2851406"/>
                <a:gd name="connsiteY34" fmla="*/ 2973410 h 3025230"/>
                <a:gd name="connsiteX35" fmla="*/ 388311 w 2851406"/>
                <a:gd name="connsiteY35" fmla="*/ 1600152 h 3025230"/>
                <a:gd name="connsiteX36" fmla="*/ 385297 w 2851406"/>
                <a:gd name="connsiteY36" fmla="*/ 1540457 h 3025230"/>
                <a:gd name="connsiteX37" fmla="*/ 375769 w 2851406"/>
                <a:gd name="connsiteY37" fmla="*/ 1524000 h 3025230"/>
                <a:gd name="connsiteX38" fmla="*/ 384438 w 2851406"/>
                <a:gd name="connsiteY38" fmla="*/ 1523447 h 3025230"/>
                <a:gd name="connsiteX39" fmla="*/ 379656 w 2851406"/>
                <a:gd name="connsiteY39" fmla="*/ 1428750 h 3025230"/>
                <a:gd name="connsiteX40" fmla="*/ 1118765 w 2851406"/>
                <a:gd name="connsiteY40" fmla="*/ 38653 h 3025230"/>
                <a:gd name="connsiteX41" fmla="*/ 1160496 w 2851406"/>
                <a:gd name="connsiteY41" fmla="*/ 13301 h 3025230"/>
                <a:gd name="connsiteX42" fmla="*/ 2038350 w 2851406"/>
                <a:gd name="connsiteY42" fmla="*/ 0 h 3025230"/>
                <a:gd name="connsiteX0" fmla="*/ 2038350 w 2851406"/>
                <a:gd name="connsiteY0" fmla="*/ 0 h 3025230"/>
                <a:gd name="connsiteX1" fmla="*/ 2095500 w 2851406"/>
                <a:gd name="connsiteY1" fmla="*/ 171450 h 3025230"/>
                <a:gd name="connsiteX2" fmla="*/ 2076450 w 2851406"/>
                <a:gd name="connsiteY2" fmla="*/ 228600 h 3025230"/>
                <a:gd name="connsiteX3" fmla="*/ 1507945 w 2851406"/>
                <a:gd name="connsiteY3" fmla="*/ 250179 h 3025230"/>
                <a:gd name="connsiteX4" fmla="*/ 1219200 w 2851406"/>
                <a:gd name="connsiteY4" fmla="*/ 323850 h 3025230"/>
                <a:gd name="connsiteX5" fmla="*/ 1181100 w 2851406"/>
                <a:gd name="connsiteY5" fmla="*/ 533400 h 3025230"/>
                <a:gd name="connsiteX6" fmla="*/ 1314450 w 2851406"/>
                <a:gd name="connsiteY6" fmla="*/ 571500 h 3025230"/>
                <a:gd name="connsiteX7" fmla="*/ 1924050 w 2851406"/>
                <a:gd name="connsiteY7" fmla="*/ 533400 h 3025230"/>
                <a:gd name="connsiteX8" fmla="*/ 2019300 w 2851406"/>
                <a:gd name="connsiteY8" fmla="*/ 692150 h 3025230"/>
                <a:gd name="connsiteX9" fmla="*/ 1962150 w 2851406"/>
                <a:gd name="connsiteY9" fmla="*/ 723900 h 3025230"/>
                <a:gd name="connsiteX10" fmla="*/ 552450 w 2851406"/>
                <a:gd name="connsiteY10" fmla="*/ 914400 h 3025230"/>
                <a:gd name="connsiteX11" fmla="*/ 590550 w 2851406"/>
                <a:gd name="connsiteY11" fmla="*/ 1314450 h 3025230"/>
                <a:gd name="connsiteX12" fmla="*/ 2343150 w 2851406"/>
                <a:gd name="connsiteY12" fmla="*/ 1104900 h 3025230"/>
                <a:gd name="connsiteX13" fmla="*/ 2362200 w 2851406"/>
                <a:gd name="connsiteY13" fmla="*/ 1352550 h 3025230"/>
                <a:gd name="connsiteX14" fmla="*/ 2343150 w 2851406"/>
                <a:gd name="connsiteY14" fmla="*/ 1416050 h 3025230"/>
                <a:gd name="connsiteX15" fmla="*/ 1276350 w 2851406"/>
                <a:gd name="connsiteY15" fmla="*/ 1466850 h 3025230"/>
                <a:gd name="connsiteX16" fmla="*/ 381000 w 2851406"/>
                <a:gd name="connsiteY16" fmla="*/ 1524000 h 3025230"/>
                <a:gd name="connsiteX17" fmla="*/ 590550 w 2851406"/>
                <a:gd name="connsiteY17" fmla="*/ 1885950 h 3025230"/>
                <a:gd name="connsiteX18" fmla="*/ 1562100 w 2851406"/>
                <a:gd name="connsiteY18" fmla="*/ 1752600 h 3025230"/>
                <a:gd name="connsiteX19" fmla="*/ 1600200 w 2851406"/>
                <a:gd name="connsiteY19" fmla="*/ 2000250 h 3025230"/>
                <a:gd name="connsiteX20" fmla="*/ 1346200 w 2851406"/>
                <a:gd name="connsiteY20" fmla="*/ 2082800 h 3025230"/>
                <a:gd name="connsiteX21" fmla="*/ 800100 w 2851406"/>
                <a:gd name="connsiteY21" fmla="*/ 2171700 h 3025230"/>
                <a:gd name="connsiteX22" fmla="*/ 1162050 w 2851406"/>
                <a:gd name="connsiteY22" fmla="*/ 2387600 h 3025230"/>
                <a:gd name="connsiteX23" fmla="*/ 2400300 w 2851406"/>
                <a:gd name="connsiteY23" fmla="*/ 2152650 h 3025230"/>
                <a:gd name="connsiteX24" fmla="*/ 2838450 w 2851406"/>
                <a:gd name="connsiteY24" fmla="*/ 2114550 h 3025230"/>
                <a:gd name="connsiteX25" fmla="*/ 2749550 w 2851406"/>
                <a:gd name="connsiteY25" fmla="*/ 2330450 h 3025230"/>
                <a:gd name="connsiteX26" fmla="*/ 2432050 w 2851406"/>
                <a:gd name="connsiteY26" fmla="*/ 2400300 h 3025230"/>
                <a:gd name="connsiteX27" fmla="*/ 1257300 w 2851406"/>
                <a:gd name="connsiteY27" fmla="*/ 2667000 h 3025230"/>
                <a:gd name="connsiteX28" fmla="*/ 1504950 w 2851406"/>
                <a:gd name="connsiteY28" fmla="*/ 2819400 h 3025230"/>
                <a:gd name="connsiteX29" fmla="*/ 2647950 w 2851406"/>
                <a:gd name="connsiteY29" fmla="*/ 2647950 h 3025230"/>
                <a:gd name="connsiteX30" fmla="*/ 2647950 w 2851406"/>
                <a:gd name="connsiteY30" fmla="*/ 2952750 h 3025230"/>
                <a:gd name="connsiteX31" fmla="*/ 0 w 2851406"/>
                <a:gd name="connsiteY31" fmla="*/ 3009900 h 3025230"/>
                <a:gd name="connsiteX32" fmla="*/ 1581159 w 2851406"/>
                <a:gd name="connsiteY32" fmla="*/ 2997087 h 3025230"/>
                <a:gd name="connsiteX33" fmla="*/ 1419225 w 2851406"/>
                <a:gd name="connsiteY33" fmla="*/ 2979157 h 3025230"/>
                <a:gd name="connsiteX34" fmla="*/ 1403526 w 2851406"/>
                <a:gd name="connsiteY34" fmla="*/ 2973410 h 3025230"/>
                <a:gd name="connsiteX35" fmla="*/ 388311 w 2851406"/>
                <a:gd name="connsiteY35" fmla="*/ 1600152 h 3025230"/>
                <a:gd name="connsiteX36" fmla="*/ 385297 w 2851406"/>
                <a:gd name="connsiteY36" fmla="*/ 1540457 h 3025230"/>
                <a:gd name="connsiteX37" fmla="*/ 375769 w 2851406"/>
                <a:gd name="connsiteY37" fmla="*/ 1524000 h 3025230"/>
                <a:gd name="connsiteX38" fmla="*/ 384438 w 2851406"/>
                <a:gd name="connsiteY38" fmla="*/ 1523447 h 3025230"/>
                <a:gd name="connsiteX39" fmla="*/ 379656 w 2851406"/>
                <a:gd name="connsiteY39" fmla="*/ 1428750 h 3025230"/>
                <a:gd name="connsiteX40" fmla="*/ 1118765 w 2851406"/>
                <a:gd name="connsiteY40" fmla="*/ 38653 h 3025230"/>
                <a:gd name="connsiteX41" fmla="*/ 1160496 w 2851406"/>
                <a:gd name="connsiteY41" fmla="*/ 13301 h 3025230"/>
                <a:gd name="connsiteX42" fmla="*/ 2038350 w 2851406"/>
                <a:gd name="connsiteY42" fmla="*/ 0 h 3025230"/>
                <a:gd name="connsiteX0" fmla="*/ 1662581 w 2475637"/>
                <a:gd name="connsiteY0" fmla="*/ 0 h 3025230"/>
                <a:gd name="connsiteX1" fmla="*/ 1719731 w 2475637"/>
                <a:gd name="connsiteY1" fmla="*/ 171450 h 3025230"/>
                <a:gd name="connsiteX2" fmla="*/ 1700681 w 2475637"/>
                <a:gd name="connsiteY2" fmla="*/ 228600 h 3025230"/>
                <a:gd name="connsiteX3" fmla="*/ 1132176 w 2475637"/>
                <a:gd name="connsiteY3" fmla="*/ 250179 h 3025230"/>
                <a:gd name="connsiteX4" fmla="*/ 843431 w 2475637"/>
                <a:gd name="connsiteY4" fmla="*/ 323850 h 3025230"/>
                <a:gd name="connsiteX5" fmla="*/ 805331 w 2475637"/>
                <a:gd name="connsiteY5" fmla="*/ 533400 h 3025230"/>
                <a:gd name="connsiteX6" fmla="*/ 938681 w 2475637"/>
                <a:gd name="connsiteY6" fmla="*/ 571500 h 3025230"/>
                <a:gd name="connsiteX7" fmla="*/ 1548281 w 2475637"/>
                <a:gd name="connsiteY7" fmla="*/ 533400 h 3025230"/>
                <a:gd name="connsiteX8" fmla="*/ 1643531 w 2475637"/>
                <a:gd name="connsiteY8" fmla="*/ 692150 h 3025230"/>
                <a:gd name="connsiteX9" fmla="*/ 1586381 w 2475637"/>
                <a:gd name="connsiteY9" fmla="*/ 723900 h 3025230"/>
                <a:gd name="connsiteX10" fmla="*/ 176681 w 2475637"/>
                <a:gd name="connsiteY10" fmla="*/ 914400 h 3025230"/>
                <a:gd name="connsiteX11" fmla="*/ 214781 w 2475637"/>
                <a:gd name="connsiteY11" fmla="*/ 1314450 h 3025230"/>
                <a:gd name="connsiteX12" fmla="*/ 1967381 w 2475637"/>
                <a:gd name="connsiteY12" fmla="*/ 1104900 h 3025230"/>
                <a:gd name="connsiteX13" fmla="*/ 1986431 w 2475637"/>
                <a:gd name="connsiteY13" fmla="*/ 1352550 h 3025230"/>
                <a:gd name="connsiteX14" fmla="*/ 1967381 w 2475637"/>
                <a:gd name="connsiteY14" fmla="*/ 1416050 h 3025230"/>
                <a:gd name="connsiteX15" fmla="*/ 900581 w 2475637"/>
                <a:gd name="connsiteY15" fmla="*/ 1466850 h 3025230"/>
                <a:gd name="connsiteX16" fmla="*/ 5231 w 2475637"/>
                <a:gd name="connsiteY16" fmla="*/ 1524000 h 3025230"/>
                <a:gd name="connsiteX17" fmla="*/ 214781 w 2475637"/>
                <a:gd name="connsiteY17" fmla="*/ 1885950 h 3025230"/>
                <a:gd name="connsiteX18" fmla="*/ 1186331 w 2475637"/>
                <a:gd name="connsiteY18" fmla="*/ 1752600 h 3025230"/>
                <a:gd name="connsiteX19" fmla="*/ 1224431 w 2475637"/>
                <a:gd name="connsiteY19" fmla="*/ 2000250 h 3025230"/>
                <a:gd name="connsiteX20" fmla="*/ 970431 w 2475637"/>
                <a:gd name="connsiteY20" fmla="*/ 2082800 h 3025230"/>
                <a:gd name="connsiteX21" fmla="*/ 424331 w 2475637"/>
                <a:gd name="connsiteY21" fmla="*/ 2171700 h 3025230"/>
                <a:gd name="connsiteX22" fmla="*/ 786281 w 2475637"/>
                <a:gd name="connsiteY22" fmla="*/ 2387600 h 3025230"/>
                <a:gd name="connsiteX23" fmla="*/ 2024531 w 2475637"/>
                <a:gd name="connsiteY23" fmla="*/ 2152650 h 3025230"/>
                <a:gd name="connsiteX24" fmla="*/ 2462681 w 2475637"/>
                <a:gd name="connsiteY24" fmla="*/ 2114550 h 3025230"/>
                <a:gd name="connsiteX25" fmla="*/ 2373781 w 2475637"/>
                <a:gd name="connsiteY25" fmla="*/ 2330450 h 3025230"/>
                <a:gd name="connsiteX26" fmla="*/ 2056281 w 2475637"/>
                <a:gd name="connsiteY26" fmla="*/ 2400300 h 3025230"/>
                <a:gd name="connsiteX27" fmla="*/ 881531 w 2475637"/>
                <a:gd name="connsiteY27" fmla="*/ 2667000 h 3025230"/>
                <a:gd name="connsiteX28" fmla="*/ 1129181 w 2475637"/>
                <a:gd name="connsiteY28" fmla="*/ 2819400 h 3025230"/>
                <a:gd name="connsiteX29" fmla="*/ 2272181 w 2475637"/>
                <a:gd name="connsiteY29" fmla="*/ 2647950 h 3025230"/>
                <a:gd name="connsiteX30" fmla="*/ 2272181 w 2475637"/>
                <a:gd name="connsiteY30" fmla="*/ 2952750 h 3025230"/>
                <a:gd name="connsiteX31" fmla="*/ 1218081 w 2475637"/>
                <a:gd name="connsiteY31" fmla="*/ 3009900 h 3025230"/>
                <a:gd name="connsiteX32" fmla="*/ 1205390 w 2475637"/>
                <a:gd name="connsiteY32" fmla="*/ 2997087 h 3025230"/>
                <a:gd name="connsiteX33" fmla="*/ 1043456 w 2475637"/>
                <a:gd name="connsiteY33" fmla="*/ 2979157 h 3025230"/>
                <a:gd name="connsiteX34" fmla="*/ 1027757 w 2475637"/>
                <a:gd name="connsiteY34" fmla="*/ 2973410 h 3025230"/>
                <a:gd name="connsiteX35" fmla="*/ 12542 w 2475637"/>
                <a:gd name="connsiteY35" fmla="*/ 1600152 h 3025230"/>
                <a:gd name="connsiteX36" fmla="*/ 9528 w 2475637"/>
                <a:gd name="connsiteY36" fmla="*/ 1540457 h 3025230"/>
                <a:gd name="connsiteX37" fmla="*/ 0 w 2475637"/>
                <a:gd name="connsiteY37" fmla="*/ 1524000 h 3025230"/>
                <a:gd name="connsiteX38" fmla="*/ 8669 w 2475637"/>
                <a:gd name="connsiteY38" fmla="*/ 1523447 h 3025230"/>
                <a:gd name="connsiteX39" fmla="*/ 3887 w 2475637"/>
                <a:gd name="connsiteY39" fmla="*/ 1428750 h 3025230"/>
                <a:gd name="connsiteX40" fmla="*/ 742996 w 2475637"/>
                <a:gd name="connsiteY40" fmla="*/ 38653 h 3025230"/>
                <a:gd name="connsiteX41" fmla="*/ 784727 w 2475637"/>
                <a:gd name="connsiteY41" fmla="*/ 13301 h 3025230"/>
                <a:gd name="connsiteX42" fmla="*/ 1662581 w 2475637"/>
                <a:gd name="connsiteY42" fmla="*/ 0 h 3025230"/>
                <a:gd name="connsiteX0" fmla="*/ 1662581 w 2475637"/>
                <a:gd name="connsiteY0" fmla="*/ 0 h 3066736"/>
                <a:gd name="connsiteX1" fmla="*/ 1719731 w 2475637"/>
                <a:gd name="connsiteY1" fmla="*/ 171450 h 3066736"/>
                <a:gd name="connsiteX2" fmla="*/ 1700681 w 2475637"/>
                <a:gd name="connsiteY2" fmla="*/ 228600 h 3066736"/>
                <a:gd name="connsiteX3" fmla="*/ 1132176 w 2475637"/>
                <a:gd name="connsiteY3" fmla="*/ 250179 h 3066736"/>
                <a:gd name="connsiteX4" fmla="*/ 843431 w 2475637"/>
                <a:gd name="connsiteY4" fmla="*/ 323850 h 3066736"/>
                <a:gd name="connsiteX5" fmla="*/ 805331 w 2475637"/>
                <a:gd name="connsiteY5" fmla="*/ 533400 h 3066736"/>
                <a:gd name="connsiteX6" fmla="*/ 938681 w 2475637"/>
                <a:gd name="connsiteY6" fmla="*/ 571500 h 3066736"/>
                <a:gd name="connsiteX7" fmla="*/ 1548281 w 2475637"/>
                <a:gd name="connsiteY7" fmla="*/ 533400 h 3066736"/>
                <a:gd name="connsiteX8" fmla="*/ 1643531 w 2475637"/>
                <a:gd name="connsiteY8" fmla="*/ 692150 h 3066736"/>
                <a:gd name="connsiteX9" fmla="*/ 1586381 w 2475637"/>
                <a:gd name="connsiteY9" fmla="*/ 723900 h 3066736"/>
                <a:gd name="connsiteX10" fmla="*/ 176681 w 2475637"/>
                <a:gd name="connsiteY10" fmla="*/ 914400 h 3066736"/>
                <a:gd name="connsiteX11" fmla="*/ 214781 w 2475637"/>
                <a:gd name="connsiteY11" fmla="*/ 1314450 h 3066736"/>
                <a:gd name="connsiteX12" fmla="*/ 1967381 w 2475637"/>
                <a:gd name="connsiteY12" fmla="*/ 1104900 h 3066736"/>
                <a:gd name="connsiteX13" fmla="*/ 1986431 w 2475637"/>
                <a:gd name="connsiteY13" fmla="*/ 1352550 h 3066736"/>
                <a:gd name="connsiteX14" fmla="*/ 1967381 w 2475637"/>
                <a:gd name="connsiteY14" fmla="*/ 1416050 h 3066736"/>
                <a:gd name="connsiteX15" fmla="*/ 900581 w 2475637"/>
                <a:gd name="connsiteY15" fmla="*/ 1466850 h 3066736"/>
                <a:gd name="connsiteX16" fmla="*/ 5231 w 2475637"/>
                <a:gd name="connsiteY16" fmla="*/ 1524000 h 3066736"/>
                <a:gd name="connsiteX17" fmla="*/ 214781 w 2475637"/>
                <a:gd name="connsiteY17" fmla="*/ 1885950 h 3066736"/>
                <a:gd name="connsiteX18" fmla="*/ 1186331 w 2475637"/>
                <a:gd name="connsiteY18" fmla="*/ 1752600 h 3066736"/>
                <a:gd name="connsiteX19" fmla="*/ 1224431 w 2475637"/>
                <a:gd name="connsiteY19" fmla="*/ 2000250 h 3066736"/>
                <a:gd name="connsiteX20" fmla="*/ 970431 w 2475637"/>
                <a:gd name="connsiteY20" fmla="*/ 2082800 h 3066736"/>
                <a:gd name="connsiteX21" fmla="*/ 424331 w 2475637"/>
                <a:gd name="connsiteY21" fmla="*/ 2171700 h 3066736"/>
                <a:gd name="connsiteX22" fmla="*/ 786281 w 2475637"/>
                <a:gd name="connsiteY22" fmla="*/ 2387600 h 3066736"/>
                <a:gd name="connsiteX23" fmla="*/ 2024531 w 2475637"/>
                <a:gd name="connsiteY23" fmla="*/ 2152650 h 3066736"/>
                <a:gd name="connsiteX24" fmla="*/ 2462681 w 2475637"/>
                <a:gd name="connsiteY24" fmla="*/ 2114550 h 3066736"/>
                <a:gd name="connsiteX25" fmla="*/ 2373781 w 2475637"/>
                <a:gd name="connsiteY25" fmla="*/ 2330450 h 3066736"/>
                <a:gd name="connsiteX26" fmla="*/ 2056281 w 2475637"/>
                <a:gd name="connsiteY26" fmla="*/ 2400300 h 3066736"/>
                <a:gd name="connsiteX27" fmla="*/ 881531 w 2475637"/>
                <a:gd name="connsiteY27" fmla="*/ 2667000 h 3066736"/>
                <a:gd name="connsiteX28" fmla="*/ 1129181 w 2475637"/>
                <a:gd name="connsiteY28" fmla="*/ 2819400 h 3066736"/>
                <a:gd name="connsiteX29" fmla="*/ 2272181 w 2475637"/>
                <a:gd name="connsiteY29" fmla="*/ 2647950 h 3066736"/>
                <a:gd name="connsiteX30" fmla="*/ 2272181 w 2475637"/>
                <a:gd name="connsiteY30" fmla="*/ 2952750 h 3066736"/>
                <a:gd name="connsiteX31" fmla="*/ 1218081 w 2475637"/>
                <a:gd name="connsiteY31" fmla="*/ 3009900 h 3066736"/>
                <a:gd name="connsiteX32" fmla="*/ 1205390 w 2475637"/>
                <a:gd name="connsiteY32" fmla="*/ 2997087 h 3066736"/>
                <a:gd name="connsiteX33" fmla="*/ 1043456 w 2475637"/>
                <a:gd name="connsiteY33" fmla="*/ 2979157 h 3066736"/>
                <a:gd name="connsiteX34" fmla="*/ 1027757 w 2475637"/>
                <a:gd name="connsiteY34" fmla="*/ 2973410 h 3066736"/>
                <a:gd name="connsiteX35" fmla="*/ 12542 w 2475637"/>
                <a:gd name="connsiteY35" fmla="*/ 1600152 h 3066736"/>
                <a:gd name="connsiteX36" fmla="*/ 9528 w 2475637"/>
                <a:gd name="connsiteY36" fmla="*/ 1540457 h 3066736"/>
                <a:gd name="connsiteX37" fmla="*/ 0 w 2475637"/>
                <a:gd name="connsiteY37" fmla="*/ 1524000 h 3066736"/>
                <a:gd name="connsiteX38" fmla="*/ 8669 w 2475637"/>
                <a:gd name="connsiteY38" fmla="*/ 1523447 h 3066736"/>
                <a:gd name="connsiteX39" fmla="*/ 3887 w 2475637"/>
                <a:gd name="connsiteY39" fmla="*/ 1428750 h 3066736"/>
                <a:gd name="connsiteX40" fmla="*/ 742996 w 2475637"/>
                <a:gd name="connsiteY40" fmla="*/ 38653 h 3066736"/>
                <a:gd name="connsiteX41" fmla="*/ 784727 w 2475637"/>
                <a:gd name="connsiteY41" fmla="*/ 13301 h 3066736"/>
                <a:gd name="connsiteX42" fmla="*/ 1662581 w 2475637"/>
                <a:gd name="connsiteY42" fmla="*/ 0 h 3066736"/>
                <a:gd name="connsiteX0" fmla="*/ 1662581 w 2475637"/>
                <a:gd name="connsiteY0" fmla="*/ 0 h 3066736"/>
                <a:gd name="connsiteX1" fmla="*/ 1719731 w 2475637"/>
                <a:gd name="connsiteY1" fmla="*/ 171450 h 3066736"/>
                <a:gd name="connsiteX2" fmla="*/ 1700681 w 2475637"/>
                <a:gd name="connsiteY2" fmla="*/ 228600 h 3066736"/>
                <a:gd name="connsiteX3" fmla="*/ 1132176 w 2475637"/>
                <a:gd name="connsiteY3" fmla="*/ 250179 h 3066736"/>
                <a:gd name="connsiteX4" fmla="*/ 843431 w 2475637"/>
                <a:gd name="connsiteY4" fmla="*/ 323850 h 3066736"/>
                <a:gd name="connsiteX5" fmla="*/ 805331 w 2475637"/>
                <a:gd name="connsiteY5" fmla="*/ 533400 h 3066736"/>
                <a:gd name="connsiteX6" fmla="*/ 938681 w 2475637"/>
                <a:gd name="connsiteY6" fmla="*/ 571500 h 3066736"/>
                <a:gd name="connsiteX7" fmla="*/ 1548281 w 2475637"/>
                <a:gd name="connsiteY7" fmla="*/ 533400 h 3066736"/>
                <a:gd name="connsiteX8" fmla="*/ 1643531 w 2475637"/>
                <a:gd name="connsiteY8" fmla="*/ 692150 h 3066736"/>
                <a:gd name="connsiteX9" fmla="*/ 1586381 w 2475637"/>
                <a:gd name="connsiteY9" fmla="*/ 723900 h 3066736"/>
                <a:gd name="connsiteX10" fmla="*/ 176681 w 2475637"/>
                <a:gd name="connsiteY10" fmla="*/ 914400 h 3066736"/>
                <a:gd name="connsiteX11" fmla="*/ 214781 w 2475637"/>
                <a:gd name="connsiteY11" fmla="*/ 1314450 h 3066736"/>
                <a:gd name="connsiteX12" fmla="*/ 1967381 w 2475637"/>
                <a:gd name="connsiteY12" fmla="*/ 1104900 h 3066736"/>
                <a:gd name="connsiteX13" fmla="*/ 1986431 w 2475637"/>
                <a:gd name="connsiteY13" fmla="*/ 1352550 h 3066736"/>
                <a:gd name="connsiteX14" fmla="*/ 1967381 w 2475637"/>
                <a:gd name="connsiteY14" fmla="*/ 1416050 h 3066736"/>
                <a:gd name="connsiteX15" fmla="*/ 900581 w 2475637"/>
                <a:gd name="connsiteY15" fmla="*/ 1466850 h 3066736"/>
                <a:gd name="connsiteX16" fmla="*/ 5231 w 2475637"/>
                <a:gd name="connsiteY16" fmla="*/ 1524000 h 3066736"/>
                <a:gd name="connsiteX17" fmla="*/ 214781 w 2475637"/>
                <a:gd name="connsiteY17" fmla="*/ 1885950 h 3066736"/>
                <a:gd name="connsiteX18" fmla="*/ 1186331 w 2475637"/>
                <a:gd name="connsiteY18" fmla="*/ 1752600 h 3066736"/>
                <a:gd name="connsiteX19" fmla="*/ 1224431 w 2475637"/>
                <a:gd name="connsiteY19" fmla="*/ 2000250 h 3066736"/>
                <a:gd name="connsiteX20" fmla="*/ 970431 w 2475637"/>
                <a:gd name="connsiteY20" fmla="*/ 2082800 h 3066736"/>
                <a:gd name="connsiteX21" fmla="*/ 424331 w 2475637"/>
                <a:gd name="connsiteY21" fmla="*/ 2171700 h 3066736"/>
                <a:gd name="connsiteX22" fmla="*/ 786281 w 2475637"/>
                <a:gd name="connsiteY22" fmla="*/ 2387600 h 3066736"/>
                <a:gd name="connsiteX23" fmla="*/ 2024531 w 2475637"/>
                <a:gd name="connsiteY23" fmla="*/ 2152650 h 3066736"/>
                <a:gd name="connsiteX24" fmla="*/ 2462681 w 2475637"/>
                <a:gd name="connsiteY24" fmla="*/ 2114550 h 3066736"/>
                <a:gd name="connsiteX25" fmla="*/ 2373781 w 2475637"/>
                <a:gd name="connsiteY25" fmla="*/ 2330450 h 3066736"/>
                <a:gd name="connsiteX26" fmla="*/ 2056281 w 2475637"/>
                <a:gd name="connsiteY26" fmla="*/ 2400300 h 3066736"/>
                <a:gd name="connsiteX27" fmla="*/ 881531 w 2475637"/>
                <a:gd name="connsiteY27" fmla="*/ 2667000 h 3066736"/>
                <a:gd name="connsiteX28" fmla="*/ 1129181 w 2475637"/>
                <a:gd name="connsiteY28" fmla="*/ 2819400 h 3066736"/>
                <a:gd name="connsiteX29" fmla="*/ 2272181 w 2475637"/>
                <a:gd name="connsiteY29" fmla="*/ 2647950 h 3066736"/>
                <a:gd name="connsiteX30" fmla="*/ 2272181 w 2475637"/>
                <a:gd name="connsiteY30" fmla="*/ 2952750 h 3066736"/>
                <a:gd name="connsiteX31" fmla="*/ 1218081 w 2475637"/>
                <a:gd name="connsiteY31" fmla="*/ 3009900 h 3066736"/>
                <a:gd name="connsiteX32" fmla="*/ 1205390 w 2475637"/>
                <a:gd name="connsiteY32" fmla="*/ 3035187 h 3066736"/>
                <a:gd name="connsiteX33" fmla="*/ 1043456 w 2475637"/>
                <a:gd name="connsiteY33" fmla="*/ 2979157 h 3066736"/>
                <a:gd name="connsiteX34" fmla="*/ 1027757 w 2475637"/>
                <a:gd name="connsiteY34" fmla="*/ 2973410 h 3066736"/>
                <a:gd name="connsiteX35" fmla="*/ 12542 w 2475637"/>
                <a:gd name="connsiteY35" fmla="*/ 1600152 h 3066736"/>
                <a:gd name="connsiteX36" fmla="*/ 9528 w 2475637"/>
                <a:gd name="connsiteY36" fmla="*/ 1540457 h 3066736"/>
                <a:gd name="connsiteX37" fmla="*/ 0 w 2475637"/>
                <a:gd name="connsiteY37" fmla="*/ 1524000 h 3066736"/>
                <a:gd name="connsiteX38" fmla="*/ 8669 w 2475637"/>
                <a:gd name="connsiteY38" fmla="*/ 1523447 h 3066736"/>
                <a:gd name="connsiteX39" fmla="*/ 3887 w 2475637"/>
                <a:gd name="connsiteY39" fmla="*/ 1428750 h 3066736"/>
                <a:gd name="connsiteX40" fmla="*/ 742996 w 2475637"/>
                <a:gd name="connsiteY40" fmla="*/ 38653 h 3066736"/>
                <a:gd name="connsiteX41" fmla="*/ 784727 w 2475637"/>
                <a:gd name="connsiteY41" fmla="*/ 13301 h 3066736"/>
                <a:gd name="connsiteX42" fmla="*/ 1662581 w 2475637"/>
                <a:gd name="connsiteY42" fmla="*/ 0 h 30667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</a:cxnLst>
              <a:rect l="l" t="t" r="r" b="b"/>
              <a:pathLst>
                <a:path w="2475637" h="3066736">
                  <a:moveTo>
                    <a:pt x="1662581" y="0"/>
                  </a:moveTo>
                  <a:lnTo>
                    <a:pt x="1719731" y="171450"/>
                  </a:lnTo>
                  <a:lnTo>
                    <a:pt x="1700681" y="228600"/>
                  </a:lnTo>
                  <a:cubicBezTo>
                    <a:pt x="1521763" y="248493"/>
                    <a:pt x="1311094" y="230286"/>
                    <a:pt x="1132176" y="250179"/>
                  </a:cubicBezTo>
                  <a:lnTo>
                    <a:pt x="843431" y="323850"/>
                  </a:lnTo>
                  <a:lnTo>
                    <a:pt x="805331" y="533400"/>
                  </a:lnTo>
                  <a:cubicBezTo>
                    <a:pt x="849781" y="546100"/>
                    <a:pt x="868831" y="596900"/>
                    <a:pt x="938681" y="571500"/>
                  </a:cubicBezTo>
                  <a:cubicBezTo>
                    <a:pt x="1141881" y="558800"/>
                    <a:pt x="1338731" y="482600"/>
                    <a:pt x="1548281" y="533400"/>
                  </a:cubicBezTo>
                  <a:cubicBezTo>
                    <a:pt x="1599081" y="565150"/>
                    <a:pt x="1675281" y="654050"/>
                    <a:pt x="1643531" y="692150"/>
                  </a:cubicBezTo>
                  <a:lnTo>
                    <a:pt x="1586381" y="723900"/>
                  </a:lnTo>
                  <a:cubicBezTo>
                    <a:pt x="1535581" y="844550"/>
                    <a:pt x="646581" y="850900"/>
                    <a:pt x="176681" y="914400"/>
                  </a:cubicBezTo>
                  <a:cubicBezTo>
                    <a:pt x="189381" y="1047750"/>
                    <a:pt x="144931" y="1187450"/>
                    <a:pt x="214781" y="1314450"/>
                  </a:cubicBezTo>
                  <a:cubicBezTo>
                    <a:pt x="424331" y="1358900"/>
                    <a:pt x="1751481" y="1028700"/>
                    <a:pt x="1967381" y="1104900"/>
                  </a:cubicBezTo>
                  <a:cubicBezTo>
                    <a:pt x="2049931" y="1270000"/>
                    <a:pt x="2005481" y="1320800"/>
                    <a:pt x="1986431" y="1352550"/>
                  </a:cubicBezTo>
                  <a:lnTo>
                    <a:pt x="1967381" y="1416050"/>
                  </a:lnTo>
                  <a:lnTo>
                    <a:pt x="900581" y="1466850"/>
                  </a:lnTo>
                  <a:lnTo>
                    <a:pt x="5231" y="1524000"/>
                  </a:lnTo>
                  <a:lnTo>
                    <a:pt x="214781" y="1885950"/>
                  </a:lnTo>
                  <a:lnTo>
                    <a:pt x="1186331" y="1752600"/>
                  </a:lnTo>
                  <a:cubicBezTo>
                    <a:pt x="1287931" y="1847850"/>
                    <a:pt x="1287931" y="1917700"/>
                    <a:pt x="1224431" y="2000250"/>
                  </a:cubicBezTo>
                  <a:cubicBezTo>
                    <a:pt x="1160931" y="2063750"/>
                    <a:pt x="1110131" y="2032000"/>
                    <a:pt x="970431" y="2082800"/>
                  </a:cubicBezTo>
                  <a:lnTo>
                    <a:pt x="424331" y="2171700"/>
                  </a:lnTo>
                  <a:cubicBezTo>
                    <a:pt x="544981" y="2228850"/>
                    <a:pt x="671981" y="2368550"/>
                    <a:pt x="786281" y="2387600"/>
                  </a:cubicBezTo>
                  <a:cubicBezTo>
                    <a:pt x="1021231" y="2368550"/>
                    <a:pt x="1611781" y="2216150"/>
                    <a:pt x="2024531" y="2152650"/>
                  </a:cubicBezTo>
                  <a:cubicBezTo>
                    <a:pt x="2170581" y="2139950"/>
                    <a:pt x="2316631" y="2063750"/>
                    <a:pt x="2462681" y="2114550"/>
                  </a:cubicBezTo>
                  <a:cubicBezTo>
                    <a:pt x="2500781" y="2209800"/>
                    <a:pt x="2449981" y="2247900"/>
                    <a:pt x="2373781" y="2330450"/>
                  </a:cubicBezTo>
                  <a:lnTo>
                    <a:pt x="2056281" y="2400300"/>
                  </a:lnTo>
                  <a:lnTo>
                    <a:pt x="881531" y="2667000"/>
                  </a:lnTo>
                  <a:cubicBezTo>
                    <a:pt x="964081" y="2717800"/>
                    <a:pt x="1040281" y="2813050"/>
                    <a:pt x="1129181" y="2819400"/>
                  </a:cubicBezTo>
                  <a:cubicBezTo>
                    <a:pt x="1522881" y="2806700"/>
                    <a:pt x="2132481" y="2552700"/>
                    <a:pt x="2272181" y="2647950"/>
                  </a:cubicBezTo>
                  <a:cubicBezTo>
                    <a:pt x="2411881" y="2768600"/>
                    <a:pt x="2380131" y="2870200"/>
                    <a:pt x="2272181" y="2952750"/>
                  </a:cubicBezTo>
                  <a:cubicBezTo>
                    <a:pt x="1980081" y="3086100"/>
                    <a:pt x="1535581" y="3098800"/>
                    <a:pt x="1218081" y="3009900"/>
                  </a:cubicBezTo>
                  <a:cubicBezTo>
                    <a:pt x="1218084" y="3009862"/>
                    <a:pt x="1205387" y="3035225"/>
                    <a:pt x="1205390" y="3035187"/>
                  </a:cubicBezTo>
                  <a:lnTo>
                    <a:pt x="1043456" y="2979157"/>
                  </a:lnTo>
                  <a:lnTo>
                    <a:pt x="1027757" y="2973410"/>
                  </a:lnTo>
                  <a:cubicBezTo>
                    <a:pt x="476212" y="2740127"/>
                    <a:pt x="75498" y="2220064"/>
                    <a:pt x="12542" y="1600152"/>
                  </a:cubicBezTo>
                  <a:lnTo>
                    <a:pt x="9528" y="1540457"/>
                  </a:lnTo>
                  <a:lnTo>
                    <a:pt x="0" y="1524000"/>
                  </a:lnTo>
                  <a:lnTo>
                    <a:pt x="8669" y="1523447"/>
                  </a:lnTo>
                  <a:lnTo>
                    <a:pt x="3887" y="1428750"/>
                  </a:lnTo>
                  <a:cubicBezTo>
                    <a:pt x="3887" y="850094"/>
                    <a:pt x="297071" y="339914"/>
                    <a:pt x="742996" y="38653"/>
                  </a:cubicBezTo>
                  <a:lnTo>
                    <a:pt x="784727" y="13301"/>
                  </a:lnTo>
                  <a:lnTo>
                    <a:pt x="1662581" y="0"/>
                  </a:lnTo>
                  <a:close/>
                </a:path>
              </a:pathLst>
            </a:custGeom>
            <a:solidFill>
              <a:srgbClr val="B5A20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6" name="任意多边形 35"/>
            <p:cNvSpPr/>
            <p:nvPr/>
          </p:nvSpPr>
          <p:spPr>
            <a:xfrm>
              <a:off x="3539990" y="1895398"/>
              <a:ext cx="1806607" cy="2649906"/>
            </a:xfrm>
            <a:custGeom>
              <a:avLst/>
              <a:gdLst>
                <a:gd name="connsiteX0" fmla="*/ 1508350 w 1793368"/>
                <a:gd name="connsiteY0" fmla="*/ 530636 h 2656256"/>
                <a:gd name="connsiteX1" fmla="*/ 1571264 w 1793368"/>
                <a:gd name="connsiteY1" fmla="*/ 631429 h 2656256"/>
                <a:gd name="connsiteX2" fmla="*/ 1793368 w 1793368"/>
                <a:gd name="connsiteY2" fmla="*/ 1465868 h 2656256"/>
                <a:gd name="connsiteX3" fmla="*/ 1410560 w 1793368"/>
                <a:gd name="connsiteY3" fmla="*/ 2532214 h 2656256"/>
                <a:gd name="connsiteX4" fmla="*/ 1338081 w 1793368"/>
                <a:gd name="connsiteY4" fmla="*/ 2611961 h 2656256"/>
                <a:gd name="connsiteX5" fmla="*/ 1318274 w 1793368"/>
                <a:gd name="connsiteY5" fmla="*/ 2630825 h 2656256"/>
                <a:gd name="connsiteX6" fmla="*/ 790575 w 1793368"/>
                <a:gd name="connsiteY6" fmla="*/ 2656256 h 2656256"/>
                <a:gd name="connsiteX7" fmla="*/ 800100 w 1793368"/>
                <a:gd name="connsiteY7" fmla="*/ 2389556 h 2656256"/>
                <a:gd name="connsiteX8" fmla="*/ 1504950 w 1793368"/>
                <a:gd name="connsiteY8" fmla="*/ 2360981 h 2656256"/>
                <a:gd name="connsiteX9" fmla="*/ 1628775 w 1793368"/>
                <a:gd name="connsiteY9" fmla="*/ 1989506 h 2656256"/>
                <a:gd name="connsiteX10" fmla="*/ 28575 w 1793368"/>
                <a:gd name="connsiteY10" fmla="*/ 2046656 h 2656256"/>
                <a:gd name="connsiteX11" fmla="*/ 0 w 1793368"/>
                <a:gd name="connsiteY11" fmla="*/ 1799006 h 2656256"/>
                <a:gd name="connsiteX12" fmla="*/ 1581150 w 1793368"/>
                <a:gd name="connsiteY12" fmla="*/ 1694231 h 2656256"/>
                <a:gd name="connsiteX13" fmla="*/ 1571625 w 1793368"/>
                <a:gd name="connsiteY13" fmla="*/ 1427531 h 2656256"/>
                <a:gd name="connsiteX14" fmla="*/ 1114425 w 1793368"/>
                <a:gd name="connsiteY14" fmla="*/ 1437056 h 2656256"/>
                <a:gd name="connsiteX15" fmla="*/ 1095375 w 1793368"/>
                <a:gd name="connsiteY15" fmla="*/ 1198931 h 2656256"/>
                <a:gd name="connsiteX16" fmla="*/ 1562100 w 1793368"/>
                <a:gd name="connsiteY16" fmla="*/ 1208456 h 2656256"/>
                <a:gd name="connsiteX17" fmla="*/ 1409700 w 1793368"/>
                <a:gd name="connsiteY17" fmla="*/ 789356 h 2656256"/>
                <a:gd name="connsiteX18" fmla="*/ 600075 w 1793368"/>
                <a:gd name="connsiteY18" fmla="*/ 836981 h 2656256"/>
                <a:gd name="connsiteX19" fmla="*/ 552450 w 1793368"/>
                <a:gd name="connsiteY19" fmla="*/ 589331 h 2656256"/>
                <a:gd name="connsiteX20" fmla="*/ 1634384 w 1793368"/>
                <a:gd name="connsiteY20" fmla="*/ 384538 h 2656256"/>
                <a:gd name="connsiteX21" fmla="*/ 1638775 w 1793368"/>
                <a:gd name="connsiteY21" fmla="*/ 516278 h 2656256"/>
                <a:gd name="connsiteX22" fmla="*/ 1638089 w 1793368"/>
                <a:gd name="connsiteY22" fmla="*/ 516320 h 2656256"/>
                <a:gd name="connsiteX23" fmla="*/ 1633697 w 1793368"/>
                <a:gd name="connsiteY23" fmla="*/ 384570 h 2656256"/>
                <a:gd name="connsiteX24" fmla="*/ 929537 w 1793368"/>
                <a:gd name="connsiteY24" fmla="*/ 0 h 2656256"/>
                <a:gd name="connsiteX25" fmla="*/ 1054259 w 1793368"/>
                <a:gd name="connsiteY25" fmla="*/ 75771 h 2656256"/>
                <a:gd name="connsiteX26" fmla="*/ 1183314 w 1793368"/>
                <a:gd name="connsiteY26" fmla="*/ 172276 h 2656256"/>
                <a:gd name="connsiteX27" fmla="*/ 1272228 w 1793368"/>
                <a:gd name="connsiteY27" fmla="*/ 253087 h 2656256"/>
                <a:gd name="connsiteX28" fmla="*/ 1272779 w 1793368"/>
                <a:gd name="connsiteY28" fmla="*/ 269869 h 2656256"/>
                <a:gd name="connsiteX29" fmla="*/ 1114425 w 1793368"/>
                <a:gd name="connsiteY29" fmla="*/ 284531 h 2656256"/>
                <a:gd name="connsiteX30" fmla="*/ 1009650 w 1793368"/>
                <a:gd name="connsiteY30" fmla="*/ 303581 h 2656256"/>
                <a:gd name="connsiteX31" fmla="*/ 304800 w 1793368"/>
                <a:gd name="connsiteY31" fmla="*/ 341681 h 2656256"/>
                <a:gd name="connsiteX32" fmla="*/ 238125 w 1793368"/>
                <a:gd name="connsiteY32" fmla="*/ 84506 h 2656256"/>
                <a:gd name="connsiteX0" fmla="*/ 1508350 w 1793368"/>
                <a:gd name="connsiteY0" fmla="*/ 530636 h 2656256"/>
                <a:gd name="connsiteX1" fmla="*/ 1571264 w 1793368"/>
                <a:gd name="connsiteY1" fmla="*/ 631429 h 2656256"/>
                <a:gd name="connsiteX2" fmla="*/ 1793368 w 1793368"/>
                <a:gd name="connsiteY2" fmla="*/ 1465868 h 2656256"/>
                <a:gd name="connsiteX3" fmla="*/ 1410560 w 1793368"/>
                <a:gd name="connsiteY3" fmla="*/ 2532214 h 2656256"/>
                <a:gd name="connsiteX4" fmla="*/ 1338081 w 1793368"/>
                <a:gd name="connsiteY4" fmla="*/ 2611961 h 2656256"/>
                <a:gd name="connsiteX5" fmla="*/ 1318274 w 1793368"/>
                <a:gd name="connsiteY5" fmla="*/ 2630825 h 2656256"/>
                <a:gd name="connsiteX6" fmla="*/ 790575 w 1793368"/>
                <a:gd name="connsiteY6" fmla="*/ 2656256 h 2656256"/>
                <a:gd name="connsiteX7" fmla="*/ 800100 w 1793368"/>
                <a:gd name="connsiteY7" fmla="*/ 2389556 h 2656256"/>
                <a:gd name="connsiteX8" fmla="*/ 1504950 w 1793368"/>
                <a:gd name="connsiteY8" fmla="*/ 2360981 h 2656256"/>
                <a:gd name="connsiteX9" fmla="*/ 1628775 w 1793368"/>
                <a:gd name="connsiteY9" fmla="*/ 1989506 h 2656256"/>
                <a:gd name="connsiteX10" fmla="*/ 28575 w 1793368"/>
                <a:gd name="connsiteY10" fmla="*/ 2046656 h 2656256"/>
                <a:gd name="connsiteX11" fmla="*/ 0 w 1793368"/>
                <a:gd name="connsiteY11" fmla="*/ 1799006 h 2656256"/>
                <a:gd name="connsiteX12" fmla="*/ 1581150 w 1793368"/>
                <a:gd name="connsiteY12" fmla="*/ 1694231 h 2656256"/>
                <a:gd name="connsiteX13" fmla="*/ 1571625 w 1793368"/>
                <a:gd name="connsiteY13" fmla="*/ 1427531 h 2656256"/>
                <a:gd name="connsiteX14" fmla="*/ 1114425 w 1793368"/>
                <a:gd name="connsiteY14" fmla="*/ 1437056 h 2656256"/>
                <a:gd name="connsiteX15" fmla="*/ 1095375 w 1793368"/>
                <a:gd name="connsiteY15" fmla="*/ 1198931 h 2656256"/>
                <a:gd name="connsiteX16" fmla="*/ 1562100 w 1793368"/>
                <a:gd name="connsiteY16" fmla="*/ 1208456 h 2656256"/>
                <a:gd name="connsiteX17" fmla="*/ 1409700 w 1793368"/>
                <a:gd name="connsiteY17" fmla="*/ 789356 h 2656256"/>
                <a:gd name="connsiteX18" fmla="*/ 600075 w 1793368"/>
                <a:gd name="connsiteY18" fmla="*/ 836981 h 2656256"/>
                <a:gd name="connsiteX19" fmla="*/ 552450 w 1793368"/>
                <a:gd name="connsiteY19" fmla="*/ 589331 h 2656256"/>
                <a:gd name="connsiteX20" fmla="*/ 1508350 w 1793368"/>
                <a:gd name="connsiteY20" fmla="*/ 530636 h 2656256"/>
                <a:gd name="connsiteX21" fmla="*/ 1634384 w 1793368"/>
                <a:gd name="connsiteY21" fmla="*/ 384538 h 2656256"/>
                <a:gd name="connsiteX22" fmla="*/ 1638775 w 1793368"/>
                <a:gd name="connsiteY22" fmla="*/ 516278 h 2656256"/>
                <a:gd name="connsiteX23" fmla="*/ 1638089 w 1793368"/>
                <a:gd name="connsiteY23" fmla="*/ 516320 h 2656256"/>
                <a:gd name="connsiteX24" fmla="*/ 1633697 w 1793368"/>
                <a:gd name="connsiteY24" fmla="*/ 384570 h 2656256"/>
                <a:gd name="connsiteX25" fmla="*/ 1634384 w 1793368"/>
                <a:gd name="connsiteY25" fmla="*/ 384538 h 2656256"/>
                <a:gd name="connsiteX26" fmla="*/ 929537 w 1793368"/>
                <a:gd name="connsiteY26" fmla="*/ 0 h 2656256"/>
                <a:gd name="connsiteX27" fmla="*/ 1054259 w 1793368"/>
                <a:gd name="connsiteY27" fmla="*/ 75771 h 2656256"/>
                <a:gd name="connsiteX28" fmla="*/ 1183314 w 1793368"/>
                <a:gd name="connsiteY28" fmla="*/ 172276 h 2656256"/>
                <a:gd name="connsiteX29" fmla="*/ 1272228 w 1793368"/>
                <a:gd name="connsiteY29" fmla="*/ 253087 h 2656256"/>
                <a:gd name="connsiteX30" fmla="*/ 1272779 w 1793368"/>
                <a:gd name="connsiteY30" fmla="*/ 269869 h 2656256"/>
                <a:gd name="connsiteX31" fmla="*/ 1114425 w 1793368"/>
                <a:gd name="connsiteY31" fmla="*/ 284531 h 2656256"/>
                <a:gd name="connsiteX32" fmla="*/ 1009650 w 1793368"/>
                <a:gd name="connsiteY32" fmla="*/ 303581 h 2656256"/>
                <a:gd name="connsiteX33" fmla="*/ 304800 w 1793368"/>
                <a:gd name="connsiteY33" fmla="*/ 341681 h 2656256"/>
                <a:gd name="connsiteX34" fmla="*/ 238125 w 1793368"/>
                <a:gd name="connsiteY34" fmla="*/ 84506 h 2656256"/>
                <a:gd name="connsiteX35" fmla="*/ 929537 w 1793368"/>
                <a:gd name="connsiteY35" fmla="*/ 0 h 2656256"/>
                <a:gd name="connsiteX0" fmla="*/ 1508350 w 1793368"/>
                <a:gd name="connsiteY0" fmla="*/ 530636 h 2656256"/>
                <a:gd name="connsiteX1" fmla="*/ 1571264 w 1793368"/>
                <a:gd name="connsiteY1" fmla="*/ 631429 h 2656256"/>
                <a:gd name="connsiteX2" fmla="*/ 1793368 w 1793368"/>
                <a:gd name="connsiteY2" fmla="*/ 1465868 h 2656256"/>
                <a:gd name="connsiteX3" fmla="*/ 1410560 w 1793368"/>
                <a:gd name="connsiteY3" fmla="*/ 2532214 h 2656256"/>
                <a:gd name="connsiteX4" fmla="*/ 1338081 w 1793368"/>
                <a:gd name="connsiteY4" fmla="*/ 2611961 h 2656256"/>
                <a:gd name="connsiteX5" fmla="*/ 1318274 w 1793368"/>
                <a:gd name="connsiteY5" fmla="*/ 2630825 h 2656256"/>
                <a:gd name="connsiteX6" fmla="*/ 790575 w 1793368"/>
                <a:gd name="connsiteY6" fmla="*/ 2656256 h 2656256"/>
                <a:gd name="connsiteX7" fmla="*/ 800100 w 1793368"/>
                <a:gd name="connsiteY7" fmla="*/ 2389556 h 2656256"/>
                <a:gd name="connsiteX8" fmla="*/ 1504950 w 1793368"/>
                <a:gd name="connsiteY8" fmla="*/ 2360981 h 2656256"/>
                <a:gd name="connsiteX9" fmla="*/ 1628775 w 1793368"/>
                <a:gd name="connsiteY9" fmla="*/ 1989506 h 2656256"/>
                <a:gd name="connsiteX10" fmla="*/ 28575 w 1793368"/>
                <a:gd name="connsiteY10" fmla="*/ 2046656 h 2656256"/>
                <a:gd name="connsiteX11" fmla="*/ 0 w 1793368"/>
                <a:gd name="connsiteY11" fmla="*/ 1799006 h 2656256"/>
                <a:gd name="connsiteX12" fmla="*/ 1581150 w 1793368"/>
                <a:gd name="connsiteY12" fmla="*/ 1694231 h 2656256"/>
                <a:gd name="connsiteX13" fmla="*/ 1571625 w 1793368"/>
                <a:gd name="connsiteY13" fmla="*/ 1427531 h 2656256"/>
                <a:gd name="connsiteX14" fmla="*/ 1114425 w 1793368"/>
                <a:gd name="connsiteY14" fmla="*/ 1437056 h 2656256"/>
                <a:gd name="connsiteX15" fmla="*/ 1095375 w 1793368"/>
                <a:gd name="connsiteY15" fmla="*/ 1198931 h 2656256"/>
                <a:gd name="connsiteX16" fmla="*/ 1562100 w 1793368"/>
                <a:gd name="connsiteY16" fmla="*/ 1208456 h 2656256"/>
                <a:gd name="connsiteX17" fmla="*/ 1409700 w 1793368"/>
                <a:gd name="connsiteY17" fmla="*/ 789356 h 2656256"/>
                <a:gd name="connsiteX18" fmla="*/ 600075 w 1793368"/>
                <a:gd name="connsiteY18" fmla="*/ 836981 h 2656256"/>
                <a:gd name="connsiteX19" fmla="*/ 552450 w 1793368"/>
                <a:gd name="connsiteY19" fmla="*/ 589331 h 2656256"/>
                <a:gd name="connsiteX20" fmla="*/ 1508350 w 1793368"/>
                <a:gd name="connsiteY20" fmla="*/ 530636 h 2656256"/>
                <a:gd name="connsiteX21" fmla="*/ 1634384 w 1793368"/>
                <a:gd name="connsiteY21" fmla="*/ 384538 h 2656256"/>
                <a:gd name="connsiteX22" fmla="*/ 1638775 w 1793368"/>
                <a:gd name="connsiteY22" fmla="*/ 516278 h 2656256"/>
                <a:gd name="connsiteX23" fmla="*/ 1638089 w 1793368"/>
                <a:gd name="connsiteY23" fmla="*/ 516320 h 2656256"/>
                <a:gd name="connsiteX24" fmla="*/ 1633697 w 1793368"/>
                <a:gd name="connsiteY24" fmla="*/ 384570 h 2656256"/>
                <a:gd name="connsiteX25" fmla="*/ 1634384 w 1793368"/>
                <a:gd name="connsiteY25" fmla="*/ 384538 h 2656256"/>
                <a:gd name="connsiteX26" fmla="*/ 929537 w 1793368"/>
                <a:gd name="connsiteY26" fmla="*/ 0 h 2656256"/>
                <a:gd name="connsiteX27" fmla="*/ 1054259 w 1793368"/>
                <a:gd name="connsiteY27" fmla="*/ 75771 h 2656256"/>
                <a:gd name="connsiteX28" fmla="*/ 1183314 w 1793368"/>
                <a:gd name="connsiteY28" fmla="*/ 172276 h 2656256"/>
                <a:gd name="connsiteX29" fmla="*/ 1272228 w 1793368"/>
                <a:gd name="connsiteY29" fmla="*/ 253087 h 2656256"/>
                <a:gd name="connsiteX30" fmla="*/ 1272779 w 1793368"/>
                <a:gd name="connsiteY30" fmla="*/ 269869 h 2656256"/>
                <a:gd name="connsiteX31" fmla="*/ 1114425 w 1793368"/>
                <a:gd name="connsiteY31" fmla="*/ 284531 h 2656256"/>
                <a:gd name="connsiteX32" fmla="*/ 1009650 w 1793368"/>
                <a:gd name="connsiteY32" fmla="*/ 303581 h 2656256"/>
                <a:gd name="connsiteX33" fmla="*/ 304800 w 1793368"/>
                <a:gd name="connsiteY33" fmla="*/ 341681 h 2656256"/>
                <a:gd name="connsiteX34" fmla="*/ 238125 w 1793368"/>
                <a:gd name="connsiteY34" fmla="*/ 84506 h 2656256"/>
                <a:gd name="connsiteX35" fmla="*/ 929537 w 1793368"/>
                <a:gd name="connsiteY35" fmla="*/ 0 h 2656256"/>
                <a:gd name="connsiteX0" fmla="*/ 1508350 w 1793368"/>
                <a:gd name="connsiteY0" fmla="*/ 530636 h 2656256"/>
                <a:gd name="connsiteX1" fmla="*/ 1571264 w 1793368"/>
                <a:gd name="connsiteY1" fmla="*/ 631429 h 2656256"/>
                <a:gd name="connsiteX2" fmla="*/ 1793368 w 1793368"/>
                <a:gd name="connsiteY2" fmla="*/ 1465868 h 2656256"/>
                <a:gd name="connsiteX3" fmla="*/ 1410560 w 1793368"/>
                <a:gd name="connsiteY3" fmla="*/ 2532214 h 2656256"/>
                <a:gd name="connsiteX4" fmla="*/ 1338081 w 1793368"/>
                <a:gd name="connsiteY4" fmla="*/ 2611961 h 2656256"/>
                <a:gd name="connsiteX5" fmla="*/ 1318274 w 1793368"/>
                <a:gd name="connsiteY5" fmla="*/ 2630825 h 2656256"/>
                <a:gd name="connsiteX6" fmla="*/ 790575 w 1793368"/>
                <a:gd name="connsiteY6" fmla="*/ 2656256 h 2656256"/>
                <a:gd name="connsiteX7" fmla="*/ 819150 w 1793368"/>
                <a:gd name="connsiteY7" fmla="*/ 2427656 h 2656256"/>
                <a:gd name="connsiteX8" fmla="*/ 1504950 w 1793368"/>
                <a:gd name="connsiteY8" fmla="*/ 2360981 h 2656256"/>
                <a:gd name="connsiteX9" fmla="*/ 1628775 w 1793368"/>
                <a:gd name="connsiteY9" fmla="*/ 1989506 h 2656256"/>
                <a:gd name="connsiteX10" fmla="*/ 28575 w 1793368"/>
                <a:gd name="connsiteY10" fmla="*/ 2046656 h 2656256"/>
                <a:gd name="connsiteX11" fmla="*/ 0 w 1793368"/>
                <a:gd name="connsiteY11" fmla="*/ 1799006 h 2656256"/>
                <a:gd name="connsiteX12" fmla="*/ 1581150 w 1793368"/>
                <a:gd name="connsiteY12" fmla="*/ 1694231 h 2656256"/>
                <a:gd name="connsiteX13" fmla="*/ 1571625 w 1793368"/>
                <a:gd name="connsiteY13" fmla="*/ 1427531 h 2656256"/>
                <a:gd name="connsiteX14" fmla="*/ 1114425 w 1793368"/>
                <a:gd name="connsiteY14" fmla="*/ 1437056 h 2656256"/>
                <a:gd name="connsiteX15" fmla="*/ 1095375 w 1793368"/>
                <a:gd name="connsiteY15" fmla="*/ 1198931 h 2656256"/>
                <a:gd name="connsiteX16" fmla="*/ 1562100 w 1793368"/>
                <a:gd name="connsiteY16" fmla="*/ 1208456 h 2656256"/>
                <a:gd name="connsiteX17" fmla="*/ 1409700 w 1793368"/>
                <a:gd name="connsiteY17" fmla="*/ 789356 h 2656256"/>
                <a:gd name="connsiteX18" fmla="*/ 600075 w 1793368"/>
                <a:gd name="connsiteY18" fmla="*/ 836981 h 2656256"/>
                <a:gd name="connsiteX19" fmla="*/ 552450 w 1793368"/>
                <a:gd name="connsiteY19" fmla="*/ 589331 h 2656256"/>
                <a:gd name="connsiteX20" fmla="*/ 1508350 w 1793368"/>
                <a:gd name="connsiteY20" fmla="*/ 530636 h 2656256"/>
                <a:gd name="connsiteX21" fmla="*/ 1634384 w 1793368"/>
                <a:gd name="connsiteY21" fmla="*/ 384538 h 2656256"/>
                <a:gd name="connsiteX22" fmla="*/ 1638775 w 1793368"/>
                <a:gd name="connsiteY22" fmla="*/ 516278 h 2656256"/>
                <a:gd name="connsiteX23" fmla="*/ 1638089 w 1793368"/>
                <a:gd name="connsiteY23" fmla="*/ 516320 h 2656256"/>
                <a:gd name="connsiteX24" fmla="*/ 1633697 w 1793368"/>
                <a:gd name="connsiteY24" fmla="*/ 384570 h 2656256"/>
                <a:gd name="connsiteX25" fmla="*/ 1634384 w 1793368"/>
                <a:gd name="connsiteY25" fmla="*/ 384538 h 2656256"/>
                <a:gd name="connsiteX26" fmla="*/ 929537 w 1793368"/>
                <a:gd name="connsiteY26" fmla="*/ 0 h 2656256"/>
                <a:gd name="connsiteX27" fmla="*/ 1054259 w 1793368"/>
                <a:gd name="connsiteY27" fmla="*/ 75771 h 2656256"/>
                <a:gd name="connsiteX28" fmla="*/ 1183314 w 1793368"/>
                <a:gd name="connsiteY28" fmla="*/ 172276 h 2656256"/>
                <a:gd name="connsiteX29" fmla="*/ 1272228 w 1793368"/>
                <a:gd name="connsiteY29" fmla="*/ 253087 h 2656256"/>
                <a:gd name="connsiteX30" fmla="*/ 1272779 w 1793368"/>
                <a:gd name="connsiteY30" fmla="*/ 269869 h 2656256"/>
                <a:gd name="connsiteX31" fmla="*/ 1114425 w 1793368"/>
                <a:gd name="connsiteY31" fmla="*/ 284531 h 2656256"/>
                <a:gd name="connsiteX32" fmla="*/ 1009650 w 1793368"/>
                <a:gd name="connsiteY32" fmla="*/ 303581 h 2656256"/>
                <a:gd name="connsiteX33" fmla="*/ 304800 w 1793368"/>
                <a:gd name="connsiteY33" fmla="*/ 341681 h 2656256"/>
                <a:gd name="connsiteX34" fmla="*/ 238125 w 1793368"/>
                <a:gd name="connsiteY34" fmla="*/ 84506 h 2656256"/>
                <a:gd name="connsiteX35" fmla="*/ 929537 w 1793368"/>
                <a:gd name="connsiteY35" fmla="*/ 0 h 2656256"/>
                <a:gd name="connsiteX0" fmla="*/ 1508350 w 1793368"/>
                <a:gd name="connsiteY0" fmla="*/ 530636 h 2656256"/>
                <a:gd name="connsiteX1" fmla="*/ 1571264 w 1793368"/>
                <a:gd name="connsiteY1" fmla="*/ 631429 h 2656256"/>
                <a:gd name="connsiteX2" fmla="*/ 1793368 w 1793368"/>
                <a:gd name="connsiteY2" fmla="*/ 1465868 h 2656256"/>
                <a:gd name="connsiteX3" fmla="*/ 1410560 w 1793368"/>
                <a:gd name="connsiteY3" fmla="*/ 2532214 h 2656256"/>
                <a:gd name="connsiteX4" fmla="*/ 1338081 w 1793368"/>
                <a:gd name="connsiteY4" fmla="*/ 2611961 h 2656256"/>
                <a:gd name="connsiteX5" fmla="*/ 1318274 w 1793368"/>
                <a:gd name="connsiteY5" fmla="*/ 2630825 h 2656256"/>
                <a:gd name="connsiteX6" fmla="*/ 790575 w 1793368"/>
                <a:gd name="connsiteY6" fmla="*/ 2656256 h 2656256"/>
                <a:gd name="connsiteX7" fmla="*/ 819150 w 1793368"/>
                <a:gd name="connsiteY7" fmla="*/ 2427656 h 2656256"/>
                <a:gd name="connsiteX8" fmla="*/ 1504950 w 1793368"/>
                <a:gd name="connsiteY8" fmla="*/ 2360981 h 2656256"/>
                <a:gd name="connsiteX9" fmla="*/ 1628775 w 1793368"/>
                <a:gd name="connsiteY9" fmla="*/ 1989506 h 2656256"/>
                <a:gd name="connsiteX10" fmla="*/ 28575 w 1793368"/>
                <a:gd name="connsiteY10" fmla="*/ 2046656 h 2656256"/>
                <a:gd name="connsiteX11" fmla="*/ 0 w 1793368"/>
                <a:gd name="connsiteY11" fmla="*/ 1799006 h 2656256"/>
                <a:gd name="connsiteX12" fmla="*/ 1581150 w 1793368"/>
                <a:gd name="connsiteY12" fmla="*/ 1694231 h 2656256"/>
                <a:gd name="connsiteX13" fmla="*/ 1571625 w 1793368"/>
                <a:gd name="connsiteY13" fmla="*/ 1427531 h 2656256"/>
                <a:gd name="connsiteX14" fmla="*/ 1114425 w 1793368"/>
                <a:gd name="connsiteY14" fmla="*/ 1437056 h 2656256"/>
                <a:gd name="connsiteX15" fmla="*/ 1095375 w 1793368"/>
                <a:gd name="connsiteY15" fmla="*/ 1198931 h 2656256"/>
                <a:gd name="connsiteX16" fmla="*/ 1562100 w 1793368"/>
                <a:gd name="connsiteY16" fmla="*/ 1208456 h 2656256"/>
                <a:gd name="connsiteX17" fmla="*/ 1409700 w 1793368"/>
                <a:gd name="connsiteY17" fmla="*/ 789356 h 2656256"/>
                <a:gd name="connsiteX18" fmla="*/ 600075 w 1793368"/>
                <a:gd name="connsiteY18" fmla="*/ 836981 h 2656256"/>
                <a:gd name="connsiteX19" fmla="*/ 552450 w 1793368"/>
                <a:gd name="connsiteY19" fmla="*/ 589331 h 2656256"/>
                <a:gd name="connsiteX20" fmla="*/ 1508350 w 1793368"/>
                <a:gd name="connsiteY20" fmla="*/ 530636 h 2656256"/>
                <a:gd name="connsiteX21" fmla="*/ 1634384 w 1793368"/>
                <a:gd name="connsiteY21" fmla="*/ 384538 h 2656256"/>
                <a:gd name="connsiteX22" fmla="*/ 1638775 w 1793368"/>
                <a:gd name="connsiteY22" fmla="*/ 516278 h 2656256"/>
                <a:gd name="connsiteX23" fmla="*/ 1638089 w 1793368"/>
                <a:gd name="connsiteY23" fmla="*/ 516320 h 2656256"/>
                <a:gd name="connsiteX24" fmla="*/ 1633697 w 1793368"/>
                <a:gd name="connsiteY24" fmla="*/ 384570 h 2656256"/>
                <a:gd name="connsiteX25" fmla="*/ 1634384 w 1793368"/>
                <a:gd name="connsiteY25" fmla="*/ 384538 h 2656256"/>
                <a:gd name="connsiteX26" fmla="*/ 929537 w 1793368"/>
                <a:gd name="connsiteY26" fmla="*/ 0 h 2656256"/>
                <a:gd name="connsiteX27" fmla="*/ 1054259 w 1793368"/>
                <a:gd name="connsiteY27" fmla="*/ 75771 h 2656256"/>
                <a:gd name="connsiteX28" fmla="*/ 1183314 w 1793368"/>
                <a:gd name="connsiteY28" fmla="*/ 172276 h 2656256"/>
                <a:gd name="connsiteX29" fmla="*/ 1272228 w 1793368"/>
                <a:gd name="connsiteY29" fmla="*/ 253087 h 2656256"/>
                <a:gd name="connsiteX30" fmla="*/ 1272779 w 1793368"/>
                <a:gd name="connsiteY30" fmla="*/ 269869 h 2656256"/>
                <a:gd name="connsiteX31" fmla="*/ 1114425 w 1793368"/>
                <a:gd name="connsiteY31" fmla="*/ 284531 h 2656256"/>
                <a:gd name="connsiteX32" fmla="*/ 1009650 w 1793368"/>
                <a:gd name="connsiteY32" fmla="*/ 303581 h 2656256"/>
                <a:gd name="connsiteX33" fmla="*/ 304800 w 1793368"/>
                <a:gd name="connsiteY33" fmla="*/ 341681 h 2656256"/>
                <a:gd name="connsiteX34" fmla="*/ 238125 w 1793368"/>
                <a:gd name="connsiteY34" fmla="*/ 84506 h 2656256"/>
                <a:gd name="connsiteX35" fmla="*/ 929537 w 1793368"/>
                <a:gd name="connsiteY35" fmla="*/ 0 h 2656256"/>
                <a:gd name="connsiteX0" fmla="*/ 1508350 w 1793368"/>
                <a:gd name="connsiteY0" fmla="*/ 530636 h 2682317"/>
                <a:gd name="connsiteX1" fmla="*/ 1571264 w 1793368"/>
                <a:gd name="connsiteY1" fmla="*/ 631429 h 2682317"/>
                <a:gd name="connsiteX2" fmla="*/ 1793368 w 1793368"/>
                <a:gd name="connsiteY2" fmla="*/ 1465868 h 2682317"/>
                <a:gd name="connsiteX3" fmla="*/ 1410560 w 1793368"/>
                <a:gd name="connsiteY3" fmla="*/ 2532214 h 2682317"/>
                <a:gd name="connsiteX4" fmla="*/ 1338081 w 1793368"/>
                <a:gd name="connsiteY4" fmla="*/ 2611961 h 2682317"/>
                <a:gd name="connsiteX5" fmla="*/ 1318274 w 1793368"/>
                <a:gd name="connsiteY5" fmla="*/ 2630825 h 2682317"/>
                <a:gd name="connsiteX6" fmla="*/ 790575 w 1793368"/>
                <a:gd name="connsiteY6" fmla="*/ 2656256 h 2682317"/>
                <a:gd name="connsiteX7" fmla="*/ 819150 w 1793368"/>
                <a:gd name="connsiteY7" fmla="*/ 2427656 h 2682317"/>
                <a:gd name="connsiteX8" fmla="*/ 1504950 w 1793368"/>
                <a:gd name="connsiteY8" fmla="*/ 2360981 h 2682317"/>
                <a:gd name="connsiteX9" fmla="*/ 1628775 w 1793368"/>
                <a:gd name="connsiteY9" fmla="*/ 1989506 h 2682317"/>
                <a:gd name="connsiteX10" fmla="*/ 28575 w 1793368"/>
                <a:gd name="connsiteY10" fmla="*/ 2046656 h 2682317"/>
                <a:gd name="connsiteX11" fmla="*/ 0 w 1793368"/>
                <a:gd name="connsiteY11" fmla="*/ 1799006 h 2682317"/>
                <a:gd name="connsiteX12" fmla="*/ 1581150 w 1793368"/>
                <a:gd name="connsiteY12" fmla="*/ 1694231 h 2682317"/>
                <a:gd name="connsiteX13" fmla="*/ 1571625 w 1793368"/>
                <a:gd name="connsiteY13" fmla="*/ 1427531 h 2682317"/>
                <a:gd name="connsiteX14" fmla="*/ 1114425 w 1793368"/>
                <a:gd name="connsiteY14" fmla="*/ 1437056 h 2682317"/>
                <a:gd name="connsiteX15" fmla="*/ 1095375 w 1793368"/>
                <a:gd name="connsiteY15" fmla="*/ 1198931 h 2682317"/>
                <a:gd name="connsiteX16" fmla="*/ 1562100 w 1793368"/>
                <a:gd name="connsiteY16" fmla="*/ 1208456 h 2682317"/>
                <a:gd name="connsiteX17" fmla="*/ 1409700 w 1793368"/>
                <a:gd name="connsiteY17" fmla="*/ 789356 h 2682317"/>
                <a:gd name="connsiteX18" fmla="*/ 600075 w 1793368"/>
                <a:gd name="connsiteY18" fmla="*/ 836981 h 2682317"/>
                <a:gd name="connsiteX19" fmla="*/ 552450 w 1793368"/>
                <a:gd name="connsiteY19" fmla="*/ 589331 h 2682317"/>
                <a:gd name="connsiteX20" fmla="*/ 1508350 w 1793368"/>
                <a:gd name="connsiteY20" fmla="*/ 530636 h 2682317"/>
                <a:gd name="connsiteX21" fmla="*/ 1634384 w 1793368"/>
                <a:gd name="connsiteY21" fmla="*/ 384538 h 2682317"/>
                <a:gd name="connsiteX22" fmla="*/ 1638775 w 1793368"/>
                <a:gd name="connsiteY22" fmla="*/ 516278 h 2682317"/>
                <a:gd name="connsiteX23" fmla="*/ 1638089 w 1793368"/>
                <a:gd name="connsiteY23" fmla="*/ 516320 h 2682317"/>
                <a:gd name="connsiteX24" fmla="*/ 1633697 w 1793368"/>
                <a:gd name="connsiteY24" fmla="*/ 384570 h 2682317"/>
                <a:gd name="connsiteX25" fmla="*/ 1634384 w 1793368"/>
                <a:gd name="connsiteY25" fmla="*/ 384538 h 2682317"/>
                <a:gd name="connsiteX26" fmla="*/ 929537 w 1793368"/>
                <a:gd name="connsiteY26" fmla="*/ 0 h 2682317"/>
                <a:gd name="connsiteX27" fmla="*/ 1054259 w 1793368"/>
                <a:gd name="connsiteY27" fmla="*/ 75771 h 2682317"/>
                <a:gd name="connsiteX28" fmla="*/ 1183314 w 1793368"/>
                <a:gd name="connsiteY28" fmla="*/ 172276 h 2682317"/>
                <a:gd name="connsiteX29" fmla="*/ 1272228 w 1793368"/>
                <a:gd name="connsiteY29" fmla="*/ 253087 h 2682317"/>
                <a:gd name="connsiteX30" fmla="*/ 1272779 w 1793368"/>
                <a:gd name="connsiteY30" fmla="*/ 269869 h 2682317"/>
                <a:gd name="connsiteX31" fmla="*/ 1114425 w 1793368"/>
                <a:gd name="connsiteY31" fmla="*/ 284531 h 2682317"/>
                <a:gd name="connsiteX32" fmla="*/ 1009650 w 1793368"/>
                <a:gd name="connsiteY32" fmla="*/ 303581 h 2682317"/>
                <a:gd name="connsiteX33" fmla="*/ 304800 w 1793368"/>
                <a:gd name="connsiteY33" fmla="*/ 341681 h 2682317"/>
                <a:gd name="connsiteX34" fmla="*/ 238125 w 1793368"/>
                <a:gd name="connsiteY34" fmla="*/ 84506 h 2682317"/>
                <a:gd name="connsiteX35" fmla="*/ 929537 w 1793368"/>
                <a:gd name="connsiteY35" fmla="*/ 0 h 2682317"/>
                <a:gd name="connsiteX0" fmla="*/ 1508350 w 1793368"/>
                <a:gd name="connsiteY0" fmla="*/ 530636 h 2650404"/>
                <a:gd name="connsiteX1" fmla="*/ 1571264 w 1793368"/>
                <a:gd name="connsiteY1" fmla="*/ 631429 h 2650404"/>
                <a:gd name="connsiteX2" fmla="*/ 1793368 w 1793368"/>
                <a:gd name="connsiteY2" fmla="*/ 1465868 h 2650404"/>
                <a:gd name="connsiteX3" fmla="*/ 1410560 w 1793368"/>
                <a:gd name="connsiteY3" fmla="*/ 2532214 h 2650404"/>
                <a:gd name="connsiteX4" fmla="*/ 1338081 w 1793368"/>
                <a:gd name="connsiteY4" fmla="*/ 2611961 h 2650404"/>
                <a:gd name="connsiteX5" fmla="*/ 1318274 w 1793368"/>
                <a:gd name="connsiteY5" fmla="*/ 2630825 h 2650404"/>
                <a:gd name="connsiteX6" fmla="*/ 835025 w 1793368"/>
                <a:gd name="connsiteY6" fmla="*/ 2611806 h 2650404"/>
                <a:gd name="connsiteX7" fmla="*/ 819150 w 1793368"/>
                <a:gd name="connsiteY7" fmla="*/ 2427656 h 2650404"/>
                <a:gd name="connsiteX8" fmla="*/ 1504950 w 1793368"/>
                <a:gd name="connsiteY8" fmla="*/ 2360981 h 2650404"/>
                <a:gd name="connsiteX9" fmla="*/ 1628775 w 1793368"/>
                <a:gd name="connsiteY9" fmla="*/ 1989506 h 2650404"/>
                <a:gd name="connsiteX10" fmla="*/ 28575 w 1793368"/>
                <a:gd name="connsiteY10" fmla="*/ 2046656 h 2650404"/>
                <a:gd name="connsiteX11" fmla="*/ 0 w 1793368"/>
                <a:gd name="connsiteY11" fmla="*/ 1799006 h 2650404"/>
                <a:gd name="connsiteX12" fmla="*/ 1581150 w 1793368"/>
                <a:gd name="connsiteY12" fmla="*/ 1694231 h 2650404"/>
                <a:gd name="connsiteX13" fmla="*/ 1571625 w 1793368"/>
                <a:gd name="connsiteY13" fmla="*/ 1427531 h 2650404"/>
                <a:gd name="connsiteX14" fmla="*/ 1114425 w 1793368"/>
                <a:gd name="connsiteY14" fmla="*/ 1437056 h 2650404"/>
                <a:gd name="connsiteX15" fmla="*/ 1095375 w 1793368"/>
                <a:gd name="connsiteY15" fmla="*/ 1198931 h 2650404"/>
                <a:gd name="connsiteX16" fmla="*/ 1562100 w 1793368"/>
                <a:gd name="connsiteY16" fmla="*/ 1208456 h 2650404"/>
                <a:gd name="connsiteX17" fmla="*/ 1409700 w 1793368"/>
                <a:gd name="connsiteY17" fmla="*/ 789356 h 2650404"/>
                <a:gd name="connsiteX18" fmla="*/ 600075 w 1793368"/>
                <a:gd name="connsiteY18" fmla="*/ 836981 h 2650404"/>
                <a:gd name="connsiteX19" fmla="*/ 552450 w 1793368"/>
                <a:gd name="connsiteY19" fmla="*/ 589331 h 2650404"/>
                <a:gd name="connsiteX20" fmla="*/ 1508350 w 1793368"/>
                <a:gd name="connsiteY20" fmla="*/ 530636 h 2650404"/>
                <a:gd name="connsiteX21" fmla="*/ 1634384 w 1793368"/>
                <a:gd name="connsiteY21" fmla="*/ 384538 h 2650404"/>
                <a:gd name="connsiteX22" fmla="*/ 1638775 w 1793368"/>
                <a:gd name="connsiteY22" fmla="*/ 516278 h 2650404"/>
                <a:gd name="connsiteX23" fmla="*/ 1638089 w 1793368"/>
                <a:gd name="connsiteY23" fmla="*/ 516320 h 2650404"/>
                <a:gd name="connsiteX24" fmla="*/ 1633697 w 1793368"/>
                <a:gd name="connsiteY24" fmla="*/ 384570 h 2650404"/>
                <a:gd name="connsiteX25" fmla="*/ 1634384 w 1793368"/>
                <a:gd name="connsiteY25" fmla="*/ 384538 h 2650404"/>
                <a:gd name="connsiteX26" fmla="*/ 929537 w 1793368"/>
                <a:gd name="connsiteY26" fmla="*/ 0 h 2650404"/>
                <a:gd name="connsiteX27" fmla="*/ 1054259 w 1793368"/>
                <a:gd name="connsiteY27" fmla="*/ 75771 h 2650404"/>
                <a:gd name="connsiteX28" fmla="*/ 1183314 w 1793368"/>
                <a:gd name="connsiteY28" fmla="*/ 172276 h 2650404"/>
                <a:gd name="connsiteX29" fmla="*/ 1272228 w 1793368"/>
                <a:gd name="connsiteY29" fmla="*/ 253087 h 2650404"/>
                <a:gd name="connsiteX30" fmla="*/ 1272779 w 1793368"/>
                <a:gd name="connsiteY30" fmla="*/ 269869 h 2650404"/>
                <a:gd name="connsiteX31" fmla="*/ 1114425 w 1793368"/>
                <a:gd name="connsiteY31" fmla="*/ 284531 h 2650404"/>
                <a:gd name="connsiteX32" fmla="*/ 1009650 w 1793368"/>
                <a:gd name="connsiteY32" fmla="*/ 303581 h 2650404"/>
                <a:gd name="connsiteX33" fmla="*/ 304800 w 1793368"/>
                <a:gd name="connsiteY33" fmla="*/ 341681 h 2650404"/>
                <a:gd name="connsiteX34" fmla="*/ 238125 w 1793368"/>
                <a:gd name="connsiteY34" fmla="*/ 84506 h 2650404"/>
                <a:gd name="connsiteX35" fmla="*/ 929537 w 1793368"/>
                <a:gd name="connsiteY35" fmla="*/ 0 h 2650404"/>
                <a:gd name="connsiteX0" fmla="*/ 1508350 w 1793368"/>
                <a:gd name="connsiteY0" fmla="*/ 530636 h 2650404"/>
                <a:gd name="connsiteX1" fmla="*/ 1571264 w 1793368"/>
                <a:gd name="connsiteY1" fmla="*/ 631429 h 2650404"/>
                <a:gd name="connsiteX2" fmla="*/ 1793368 w 1793368"/>
                <a:gd name="connsiteY2" fmla="*/ 1465868 h 2650404"/>
                <a:gd name="connsiteX3" fmla="*/ 1410560 w 1793368"/>
                <a:gd name="connsiteY3" fmla="*/ 2532214 h 2650404"/>
                <a:gd name="connsiteX4" fmla="*/ 1338081 w 1793368"/>
                <a:gd name="connsiteY4" fmla="*/ 2611961 h 2650404"/>
                <a:gd name="connsiteX5" fmla="*/ 1318274 w 1793368"/>
                <a:gd name="connsiteY5" fmla="*/ 2630825 h 2650404"/>
                <a:gd name="connsiteX6" fmla="*/ 835025 w 1793368"/>
                <a:gd name="connsiteY6" fmla="*/ 2611806 h 2650404"/>
                <a:gd name="connsiteX7" fmla="*/ 819150 w 1793368"/>
                <a:gd name="connsiteY7" fmla="*/ 2427656 h 2650404"/>
                <a:gd name="connsiteX8" fmla="*/ 1504950 w 1793368"/>
                <a:gd name="connsiteY8" fmla="*/ 2360981 h 2650404"/>
                <a:gd name="connsiteX9" fmla="*/ 1628775 w 1793368"/>
                <a:gd name="connsiteY9" fmla="*/ 1989506 h 2650404"/>
                <a:gd name="connsiteX10" fmla="*/ 28575 w 1793368"/>
                <a:gd name="connsiteY10" fmla="*/ 2046656 h 2650404"/>
                <a:gd name="connsiteX11" fmla="*/ 0 w 1793368"/>
                <a:gd name="connsiteY11" fmla="*/ 1799006 h 2650404"/>
                <a:gd name="connsiteX12" fmla="*/ 1581150 w 1793368"/>
                <a:gd name="connsiteY12" fmla="*/ 1694231 h 2650404"/>
                <a:gd name="connsiteX13" fmla="*/ 1571625 w 1793368"/>
                <a:gd name="connsiteY13" fmla="*/ 1427531 h 2650404"/>
                <a:gd name="connsiteX14" fmla="*/ 1114425 w 1793368"/>
                <a:gd name="connsiteY14" fmla="*/ 1437056 h 2650404"/>
                <a:gd name="connsiteX15" fmla="*/ 1095375 w 1793368"/>
                <a:gd name="connsiteY15" fmla="*/ 1198931 h 2650404"/>
                <a:gd name="connsiteX16" fmla="*/ 1562100 w 1793368"/>
                <a:gd name="connsiteY16" fmla="*/ 1208456 h 2650404"/>
                <a:gd name="connsiteX17" fmla="*/ 1409700 w 1793368"/>
                <a:gd name="connsiteY17" fmla="*/ 789356 h 2650404"/>
                <a:gd name="connsiteX18" fmla="*/ 600075 w 1793368"/>
                <a:gd name="connsiteY18" fmla="*/ 836981 h 2650404"/>
                <a:gd name="connsiteX19" fmla="*/ 552450 w 1793368"/>
                <a:gd name="connsiteY19" fmla="*/ 589331 h 2650404"/>
                <a:gd name="connsiteX20" fmla="*/ 1508350 w 1793368"/>
                <a:gd name="connsiteY20" fmla="*/ 530636 h 2650404"/>
                <a:gd name="connsiteX21" fmla="*/ 1634384 w 1793368"/>
                <a:gd name="connsiteY21" fmla="*/ 384538 h 2650404"/>
                <a:gd name="connsiteX22" fmla="*/ 1638775 w 1793368"/>
                <a:gd name="connsiteY22" fmla="*/ 516278 h 2650404"/>
                <a:gd name="connsiteX23" fmla="*/ 1638089 w 1793368"/>
                <a:gd name="connsiteY23" fmla="*/ 516320 h 2650404"/>
                <a:gd name="connsiteX24" fmla="*/ 1633697 w 1793368"/>
                <a:gd name="connsiteY24" fmla="*/ 384570 h 2650404"/>
                <a:gd name="connsiteX25" fmla="*/ 1634384 w 1793368"/>
                <a:gd name="connsiteY25" fmla="*/ 384538 h 2650404"/>
                <a:gd name="connsiteX26" fmla="*/ 929537 w 1793368"/>
                <a:gd name="connsiteY26" fmla="*/ 0 h 2650404"/>
                <a:gd name="connsiteX27" fmla="*/ 1054259 w 1793368"/>
                <a:gd name="connsiteY27" fmla="*/ 75771 h 2650404"/>
                <a:gd name="connsiteX28" fmla="*/ 1183314 w 1793368"/>
                <a:gd name="connsiteY28" fmla="*/ 172276 h 2650404"/>
                <a:gd name="connsiteX29" fmla="*/ 1272228 w 1793368"/>
                <a:gd name="connsiteY29" fmla="*/ 253087 h 2650404"/>
                <a:gd name="connsiteX30" fmla="*/ 1272779 w 1793368"/>
                <a:gd name="connsiteY30" fmla="*/ 269869 h 2650404"/>
                <a:gd name="connsiteX31" fmla="*/ 1114425 w 1793368"/>
                <a:gd name="connsiteY31" fmla="*/ 284531 h 2650404"/>
                <a:gd name="connsiteX32" fmla="*/ 1009650 w 1793368"/>
                <a:gd name="connsiteY32" fmla="*/ 303581 h 2650404"/>
                <a:gd name="connsiteX33" fmla="*/ 304800 w 1793368"/>
                <a:gd name="connsiteY33" fmla="*/ 341681 h 2650404"/>
                <a:gd name="connsiteX34" fmla="*/ 238125 w 1793368"/>
                <a:gd name="connsiteY34" fmla="*/ 84506 h 2650404"/>
                <a:gd name="connsiteX35" fmla="*/ 929537 w 1793368"/>
                <a:gd name="connsiteY35" fmla="*/ 0 h 2650404"/>
                <a:gd name="connsiteX0" fmla="*/ 1508350 w 1793368"/>
                <a:gd name="connsiteY0" fmla="*/ 530636 h 2677254"/>
                <a:gd name="connsiteX1" fmla="*/ 1571264 w 1793368"/>
                <a:gd name="connsiteY1" fmla="*/ 631429 h 2677254"/>
                <a:gd name="connsiteX2" fmla="*/ 1793368 w 1793368"/>
                <a:gd name="connsiteY2" fmla="*/ 1465868 h 2677254"/>
                <a:gd name="connsiteX3" fmla="*/ 1410560 w 1793368"/>
                <a:gd name="connsiteY3" fmla="*/ 2532214 h 2677254"/>
                <a:gd name="connsiteX4" fmla="*/ 1338081 w 1793368"/>
                <a:gd name="connsiteY4" fmla="*/ 2611961 h 2677254"/>
                <a:gd name="connsiteX5" fmla="*/ 1318274 w 1793368"/>
                <a:gd name="connsiteY5" fmla="*/ 2630825 h 2677254"/>
                <a:gd name="connsiteX6" fmla="*/ 822325 w 1793368"/>
                <a:gd name="connsiteY6" fmla="*/ 2649906 h 2677254"/>
                <a:gd name="connsiteX7" fmla="*/ 819150 w 1793368"/>
                <a:gd name="connsiteY7" fmla="*/ 2427656 h 2677254"/>
                <a:gd name="connsiteX8" fmla="*/ 1504950 w 1793368"/>
                <a:gd name="connsiteY8" fmla="*/ 2360981 h 2677254"/>
                <a:gd name="connsiteX9" fmla="*/ 1628775 w 1793368"/>
                <a:gd name="connsiteY9" fmla="*/ 1989506 h 2677254"/>
                <a:gd name="connsiteX10" fmla="*/ 28575 w 1793368"/>
                <a:gd name="connsiteY10" fmla="*/ 2046656 h 2677254"/>
                <a:gd name="connsiteX11" fmla="*/ 0 w 1793368"/>
                <a:gd name="connsiteY11" fmla="*/ 1799006 h 2677254"/>
                <a:gd name="connsiteX12" fmla="*/ 1581150 w 1793368"/>
                <a:gd name="connsiteY12" fmla="*/ 1694231 h 2677254"/>
                <a:gd name="connsiteX13" fmla="*/ 1571625 w 1793368"/>
                <a:gd name="connsiteY13" fmla="*/ 1427531 h 2677254"/>
                <a:gd name="connsiteX14" fmla="*/ 1114425 w 1793368"/>
                <a:gd name="connsiteY14" fmla="*/ 1437056 h 2677254"/>
                <a:gd name="connsiteX15" fmla="*/ 1095375 w 1793368"/>
                <a:gd name="connsiteY15" fmla="*/ 1198931 h 2677254"/>
                <a:gd name="connsiteX16" fmla="*/ 1562100 w 1793368"/>
                <a:gd name="connsiteY16" fmla="*/ 1208456 h 2677254"/>
                <a:gd name="connsiteX17" fmla="*/ 1409700 w 1793368"/>
                <a:gd name="connsiteY17" fmla="*/ 789356 h 2677254"/>
                <a:gd name="connsiteX18" fmla="*/ 600075 w 1793368"/>
                <a:gd name="connsiteY18" fmla="*/ 836981 h 2677254"/>
                <a:gd name="connsiteX19" fmla="*/ 552450 w 1793368"/>
                <a:gd name="connsiteY19" fmla="*/ 589331 h 2677254"/>
                <a:gd name="connsiteX20" fmla="*/ 1508350 w 1793368"/>
                <a:gd name="connsiteY20" fmla="*/ 530636 h 2677254"/>
                <a:gd name="connsiteX21" fmla="*/ 1634384 w 1793368"/>
                <a:gd name="connsiteY21" fmla="*/ 384538 h 2677254"/>
                <a:gd name="connsiteX22" fmla="*/ 1638775 w 1793368"/>
                <a:gd name="connsiteY22" fmla="*/ 516278 h 2677254"/>
                <a:gd name="connsiteX23" fmla="*/ 1638089 w 1793368"/>
                <a:gd name="connsiteY23" fmla="*/ 516320 h 2677254"/>
                <a:gd name="connsiteX24" fmla="*/ 1633697 w 1793368"/>
                <a:gd name="connsiteY24" fmla="*/ 384570 h 2677254"/>
                <a:gd name="connsiteX25" fmla="*/ 1634384 w 1793368"/>
                <a:gd name="connsiteY25" fmla="*/ 384538 h 2677254"/>
                <a:gd name="connsiteX26" fmla="*/ 929537 w 1793368"/>
                <a:gd name="connsiteY26" fmla="*/ 0 h 2677254"/>
                <a:gd name="connsiteX27" fmla="*/ 1054259 w 1793368"/>
                <a:gd name="connsiteY27" fmla="*/ 75771 h 2677254"/>
                <a:gd name="connsiteX28" fmla="*/ 1183314 w 1793368"/>
                <a:gd name="connsiteY28" fmla="*/ 172276 h 2677254"/>
                <a:gd name="connsiteX29" fmla="*/ 1272228 w 1793368"/>
                <a:gd name="connsiteY29" fmla="*/ 253087 h 2677254"/>
                <a:gd name="connsiteX30" fmla="*/ 1272779 w 1793368"/>
                <a:gd name="connsiteY30" fmla="*/ 269869 h 2677254"/>
                <a:gd name="connsiteX31" fmla="*/ 1114425 w 1793368"/>
                <a:gd name="connsiteY31" fmla="*/ 284531 h 2677254"/>
                <a:gd name="connsiteX32" fmla="*/ 1009650 w 1793368"/>
                <a:gd name="connsiteY32" fmla="*/ 303581 h 2677254"/>
                <a:gd name="connsiteX33" fmla="*/ 304800 w 1793368"/>
                <a:gd name="connsiteY33" fmla="*/ 341681 h 2677254"/>
                <a:gd name="connsiteX34" fmla="*/ 238125 w 1793368"/>
                <a:gd name="connsiteY34" fmla="*/ 84506 h 2677254"/>
                <a:gd name="connsiteX35" fmla="*/ 929537 w 1793368"/>
                <a:gd name="connsiteY35" fmla="*/ 0 h 2677254"/>
                <a:gd name="connsiteX0" fmla="*/ 1508350 w 1793368"/>
                <a:gd name="connsiteY0" fmla="*/ 530636 h 2677254"/>
                <a:gd name="connsiteX1" fmla="*/ 1571264 w 1793368"/>
                <a:gd name="connsiteY1" fmla="*/ 631429 h 2677254"/>
                <a:gd name="connsiteX2" fmla="*/ 1793368 w 1793368"/>
                <a:gd name="connsiteY2" fmla="*/ 1465868 h 2677254"/>
                <a:gd name="connsiteX3" fmla="*/ 1410560 w 1793368"/>
                <a:gd name="connsiteY3" fmla="*/ 2532214 h 2677254"/>
                <a:gd name="connsiteX4" fmla="*/ 1338081 w 1793368"/>
                <a:gd name="connsiteY4" fmla="*/ 2611961 h 2677254"/>
                <a:gd name="connsiteX5" fmla="*/ 1318274 w 1793368"/>
                <a:gd name="connsiteY5" fmla="*/ 2630825 h 2677254"/>
                <a:gd name="connsiteX6" fmla="*/ 822325 w 1793368"/>
                <a:gd name="connsiteY6" fmla="*/ 2649906 h 2677254"/>
                <a:gd name="connsiteX7" fmla="*/ 819150 w 1793368"/>
                <a:gd name="connsiteY7" fmla="*/ 2427656 h 2677254"/>
                <a:gd name="connsiteX8" fmla="*/ 1504950 w 1793368"/>
                <a:gd name="connsiteY8" fmla="*/ 2360981 h 2677254"/>
                <a:gd name="connsiteX9" fmla="*/ 1628775 w 1793368"/>
                <a:gd name="connsiteY9" fmla="*/ 1989506 h 2677254"/>
                <a:gd name="connsiteX10" fmla="*/ 28575 w 1793368"/>
                <a:gd name="connsiteY10" fmla="*/ 2046656 h 2677254"/>
                <a:gd name="connsiteX11" fmla="*/ 0 w 1793368"/>
                <a:gd name="connsiteY11" fmla="*/ 1799006 h 2677254"/>
                <a:gd name="connsiteX12" fmla="*/ 1581150 w 1793368"/>
                <a:gd name="connsiteY12" fmla="*/ 1694231 h 2677254"/>
                <a:gd name="connsiteX13" fmla="*/ 1571625 w 1793368"/>
                <a:gd name="connsiteY13" fmla="*/ 1427531 h 2677254"/>
                <a:gd name="connsiteX14" fmla="*/ 1114425 w 1793368"/>
                <a:gd name="connsiteY14" fmla="*/ 1437056 h 2677254"/>
                <a:gd name="connsiteX15" fmla="*/ 1095375 w 1793368"/>
                <a:gd name="connsiteY15" fmla="*/ 1198931 h 2677254"/>
                <a:gd name="connsiteX16" fmla="*/ 1562100 w 1793368"/>
                <a:gd name="connsiteY16" fmla="*/ 1208456 h 2677254"/>
                <a:gd name="connsiteX17" fmla="*/ 1409700 w 1793368"/>
                <a:gd name="connsiteY17" fmla="*/ 789356 h 2677254"/>
                <a:gd name="connsiteX18" fmla="*/ 600075 w 1793368"/>
                <a:gd name="connsiteY18" fmla="*/ 836981 h 2677254"/>
                <a:gd name="connsiteX19" fmla="*/ 552450 w 1793368"/>
                <a:gd name="connsiteY19" fmla="*/ 589331 h 2677254"/>
                <a:gd name="connsiteX20" fmla="*/ 1508350 w 1793368"/>
                <a:gd name="connsiteY20" fmla="*/ 530636 h 2677254"/>
                <a:gd name="connsiteX21" fmla="*/ 1634384 w 1793368"/>
                <a:gd name="connsiteY21" fmla="*/ 384538 h 2677254"/>
                <a:gd name="connsiteX22" fmla="*/ 1638775 w 1793368"/>
                <a:gd name="connsiteY22" fmla="*/ 516278 h 2677254"/>
                <a:gd name="connsiteX23" fmla="*/ 1638089 w 1793368"/>
                <a:gd name="connsiteY23" fmla="*/ 516320 h 2677254"/>
                <a:gd name="connsiteX24" fmla="*/ 1633697 w 1793368"/>
                <a:gd name="connsiteY24" fmla="*/ 384570 h 2677254"/>
                <a:gd name="connsiteX25" fmla="*/ 1634384 w 1793368"/>
                <a:gd name="connsiteY25" fmla="*/ 384538 h 2677254"/>
                <a:gd name="connsiteX26" fmla="*/ 929537 w 1793368"/>
                <a:gd name="connsiteY26" fmla="*/ 0 h 2677254"/>
                <a:gd name="connsiteX27" fmla="*/ 1054259 w 1793368"/>
                <a:gd name="connsiteY27" fmla="*/ 75771 h 2677254"/>
                <a:gd name="connsiteX28" fmla="*/ 1183314 w 1793368"/>
                <a:gd name="connsiteY28" fmla="*/ 172276 h 2677254"/>
                <a:gd name="connsiteX29" fmla="*/ 1272228 w 1793368"/>
                <a:gd name="connsiteY29" fmla="*/ 253087 h 2677254"/>
                <a:gd name="connsiteX30" fmla="*/ 1272779 w 1793368"/>
                <a:gd name="connsiteY30" fmla="*/ 269869 h 2677254"/>
                <a:gd name="connsiteX31" fmla="*/ 1114425 w 1793368"/>
                <a:gd name="connsiteY31" fmla="*/ 284531 h 2677254"/>
                <a:gd name="connsiteX32" fmla="*/ 1009650 w 1793368"/>
                <a:gd name="connsiteY32" fmla="*/ 303581 h 2677254"/>
                <a:gd name="connsiteX33" fmla="*/ 304800 w 1793368"/>
                <a:gd name="connsiteY33" fmla="*/ 341681 h 2677254"/>
                <a:gd name="connsiteX34" fmla="*/ 238125 w 1793368"/>
                <a:gd name="connsiteY34" fmla="*/ 84506 h 2677254"/>
                <a:gd name="connsiteX35" fmla="*/ 929537 w 1793368"/>
                <a:gd name="connsiteY35" fmla="*/ 0 h 2677254"/>
                <a:gd name="connsiteX0" fmla="*/ 1508350 w 1793368"/>
                <a:gd name="connsiteY0" fmla="*/ 530636 h 2649906"/>
                <a:gd name="connsiteX1" fmla="*/ 1571264 w 1793368"/>
                <a:gd name="connsiteY1" fmla="*/ 631429 h 2649906"/>
                <a:gd name="connsiteX2" fmla="*/ 1793368 w 1793368"/>
                <a:gd name="connsiteY2" fmla="*/ 1465868 h 2649906"/>
                <a:gd name="connsiteX3" fmla="*/ 1410560 w 1793368"/>
                <a:gd name="connsiteY3" fmla="*/ 2532214 h 2649906"/>
                <a:gd name="connsiteX4" fmla="*/ 1338081 w 1793368"/>
                <a:gd name="connsiteY4" fmla="*/ 2611961 h 2649906"/>
                <a:gd name="connsiteX5" fmla="*/ 1318274 w 1793368"/>
                <a:gd name="connsiteY5" fmla="*/ 2630825 h 2649906"/>
                <a:gd name="connsiteX6" fmla="*/ 822325 w 1793368"/>
                <a:gd name="connsiteY6" fmla="*/ 2649906 h 2649906"/>
                <a:gd name="connsiteX7" fmla="*/ 819150 w 1793368"/>
                <a:gd name="connsiteY7" fmla="*/ 2427656 h 2649906"/>
                <a:gd name="connsiteX8" fmla="*/ 1504950 w 1793368"/>
                <a:gd name="connsiteY8" fmla="*/ 2360981 h 2649906"/>
                <a:gd name="connsiteX9" fmla="*/ 1628775 w 1793368"/>
                <a:gd name="connsiteY9" fmla="*/ 1989506 h 2649906"/>
                <a:gd name="connsiteX10" fmla="*/ 28575 w 1793368"/>
                <a:gd name="connsiteY10" fmla="*/ 2046656 h 2649906"/>
                <a:gd name="connsiteX11" fmla="*/ 0 w 1793368"/>
                <a:gd name="connsiteY11" fmla="*/ 1799006 h 2649906"/>
                <a:gd name="connsiteX12" fmla="*/ 1581150 w 1793368"/>
                <a:gd name="connsiteY12" fmla="*/ 1694231 h 2649906"/>
                <a:gd name="connsiteX13" fmla="*/ 1571625 w 1793368"/>
                <a:gd name="connsiteY13" fmla="*/ 1427531 h 2649906"/>
                <a:gd name="connsiteX14" fmla="*/ 1114425 w 1793368"/>
                <a:gd name="connsiteY14" fmla="*/ 1437056 h 2649906"/>
                <a:gd name="connsiteX15" fmla="*/ 1095375 w 1793368"/>
                <a:gd name="connsiteY15" fmla="*/ 1198931 h 2649906"/>
                <a:gd name="connsiteX16" fmla="*/ 1562100 w 1793368"/>
                <a:gd name="connsiteY16" fmla="*/ 1208456 h 2649906"/>
                <a:gd name="connsiteX17" fmla="*/ 1409700 w 1793368"/>
                <a:gd name="connsiteY17" fmla="*/ 789356 h 2649906"/>
                <a:gd name="connsiteX18" fmla="*/ 600075 w 1793368"/>
                <a:gd name="connsiteY18" fmla="*/ 836981 h 2649906"/>
                <a:gd name="connsiteX19" fmla="*/ 552450 w 1793368"/>
                <a:gd name="connsiteY19" fmla="*/ 589331 h 2649906"/>
                <a:gd name="connsiteX20" fmla="*/ 1508350 w 1793368"/>
                <a:gd name="connsiteY20" fmla="*/ 530636 h 2649906"/>
                <a:gd name="connsiteX21" fmla="*/ 1634384 w 1793368"/>
                <a:gd name="connsiteY21" fmla="*/ 384538 h 2649906"/>
                <a:gd name="connsiteX22" fmla="*/ 1638775 w 1793368"/>
                <a:gd name="connsiteY22" fmla="*/ 516278 h 2649906"/>
                <a:gd name="connsiteX23" fmla="*/ 1638089 w 1793368"/>
                <a:gd name="connsiteY23" fmla="*/ 516320 h 2649906"/>
                <a:gd name="connsiteX24" fmla="*/ 1633697 w 1793368"/>
                <a:gd name="connsiteY24" fmla="*/ 384570 h 2649906"/>
                <a:gd name="connsiteX25" fmla="*/ 1634384 w 1793368"/>
                <a:gd name="connsiteY25" fmla="*/ 384538 h 2649906"/>
                <a:gd name="connsiteX26" fmla="*/ 929537 w 1793368"/>
                <a:gd name="connsiteY26" fmla="*/ 0 h 2649906"/>
                <a:gd name="connsiteX27" fmla="*/ 1054259 w 1793368"/>
                <a:gd name="connsiteY27" fmla="*/ 75771 h 2649906"/>
                <a:gd name="connsiteX28" fmla="*/ 1183314 w 1793368"/>
                <a:gd name="connsiteY28" fmla="*/ 172276 h 2649906"/>
                <a:gd name="connsiteX29" fmla="*/ 1272228 w 1793368"/>
                <a:gd name="connsiteY29" fmla="*/ 253087 h 2649906"/>
                <a:gd name="connsiteX30" fmla="*/ 1272779 w 1793368"/>
                <a:gd name="connsiteY30" fmla="*/ 269869 h 2649906"/>
                <a:gd name="connsiteX31" fmla="*/ 1114425 w 1793368"/>
                <a:gd name="connsiteY31" fmla="*/ 284531 h 2649906"/>
                <a:gd name="connsiteX32" fmla="*/ 1009650 w 1793368"/>
                <a:gd name="connsiteY32" fmla="*/ 303581 h 2649906"/>
                <a:gd name="connsiteX33" fmla="*/ 304800 w 1793368"/>
                <a:gd name="connsiteY33" fmla="*/ 341681 h 2649906"/>
                <a:gd name="connsiteX34" fmla="*/ 238125 w 1793368"/>
                <a:gd name="connsiteY34" fmla="*/ 84506 h 2649906"/>
                <a:gd name="connsiteX35" fmla="*/ 929537 w 1793368"/>
                <a:gd name="connsiteY35" fmla="*/ 0 h 2649906"/>
                <a:gd name="connsiteX0" fmla="*/ 1508350 w 1793368"/>
                <a:gd name="connsiteY0" fmla="*/ 530636 h 2649906"/>
                <a:gd name="connsiteX1" fmla="*/ 1571264 w 1793368"/>
                <a:gd name="connsiteY1" fmla="*/ 631429 h 2649906"/>
                <a:gd name="connsiteX2" fmla="*/ 1793368 w 1793368"/>
                <a:gd name="connsiteY2" fmla="*/ 1465868 h 2649906"/>
                <a:gd name="connsiteX3" fmla="*/ 1410560 w 1793368"/>
                <a:gd name="connsiteY3" fmla="*/ 2532214 h 2649906"/>
                <a:gd name="connsiteX4" fmla="*/ 1338081 w 1793368"/>
                <a:gd name="connsiteY4" fmla="*/ 2611961 h 2649906"/>
                <a:gd name="connsiteX5" fmla="*/ 1318274 w 1793368"/>
                <a:gd name="connsiteY5" fmla="*/ 2630825 h 2649906"/>
                <a:gd name="connsiteX6" fmla="*/ 822325 w 1793368"/>
                <a:gd name="connsiteY6" fmla="*/ 2649906 h 2649906"/>
                <a:gd name="connsiteX7" fmla="*/ 819150 w 1793368"/>
                <a:gd name="connsiteY7" fmla="*/ 2427656 h 2649906"/>
                <a:gd name="connsiteX8" fmla="*/ 1504950 w 1793368"/>
                <a:gd name="connsiteY8" fmla="*/ 2360981 h 2649906"/>
                <a:gd name="connsiteX9" fmla="*/ 1628775 w 1793368"/>
                <a:gd name="connsiteY9" fmla="*/ 1989506 h 2649906"/>
                <a:gd name="connsiteX10" fmla="*/ 28575 w 1793368"/>
                <a:gd name="connsiteY10" fmla="*/ 2046656 h 2649906"/>
                <a:gd name="connsiteX11" fmla="*/ 0 w 1793368"/>
                <a:gd name="connsiteY11" fmla="*/ 1799006 h 2649906"/>
                <a:gd name="connsiteX12" fmla="*/ 1581150 w 1793368"/>
                <a:gd name="connsiteY12" fmla="*/ 1694231 h 2649906"/>
                <a:gd name="connsiteX13" fmla="*/ 1571625 w 1793368"/>
                <a:gd name="connsiteY13" fmla="*/ 1427531 h 2649906"/>
                <a:gd name="connsiteX14" fmla="*/ 1114425 w 1793368"/>
                <a:gd name="connsiteY14" fmla="*/ 1437056 h 2649906"/>
                <a:gd name="connsiteX15" fmla="*/ 1095375 w 1793368"/>
                <a:gd name="connsiteY15" fmla="*/ 1198931 h 2649906"/>
                <a:gd name="connsiteX16" fmla="*/ 1562100 w 1793368"/>
                <a:gd name="connsiteY16" fmla="*/ 1208456 h 2649906"/>
                <a:gd name="connsiteX17" fmla="*/ 1409700 w 1793368"/>
                <a:gd name="connsiteY17" fmla="*/ 789356 h 2649906"/>
                <a:gd name="connsiteX18" fmla="*/ 600075 w 1793368"/>
                <a:gd name="connsiteY18" fmla="*/ 836981 h 2649906"/>
                <a:gd name="connsiteX19" fmla="*/ 552450 w 1793368"/>
                <a:gd name="connsiteY19" fmla="*/ 589331 h 2649906"/>
                <a:gd name="connsiteX20" fmla="*/ 1508350 w 1793368"/>
                <a:gd name="connsiteY20" fmla="*/ 530636 h 2649906"/>
                <a:gd name="connsiteX21" fmla="*/ 1634384 w 1793368"/>
                <a:gd name="connsiteY21" fmla="*/ 384538 h 2649906"/>
                <a:gd name="connsiteX22" fmla="*/ 1638775 w 1793368"/>
                <a:gd name="connsiteY22" fmla="*/ 516278 h 2649906"/>
                <a:gd name="connsiteX23" fmla="*/ 1638089 w 1793368"/>
                <a:gd name="connsiteY23" fmla="*/ 516320 h 2649906"/>
                <a:gd name="connsiteX24" fmla="*/ 1633697 w 1793368"/>
                <a:gd name="connsiteY24" fmla="*/ 384570 h 2649906"/>
                <a:gd name="connsiteX25" fmla="*/ 1634384 w 1793368"/>
                <a:gd name="connsiteY25" fmla="*/ 384538 h 2649906"/>
                <a:gd name="connsiteX26" fmla="*/ 929537 w 1793368"/>
                <a:gd name="connsiteY26" fmla="*/ 0 h 2649906"/>
                <a:gd name="connsiteX27" fmla="*/ 1054259 w 1793368"/>
                <a:gd name="connsiteY27" fmla="*/ 75771 h 2649906"/>
                <a:gd name="connsiteX28" fmla="*/ 1183314 w 1793368"/>
                <a:gd name="connsiteY28" fmla="*/ 172276 h 2649906"/>
                <a:gd name="connsiteX29" fmla="*/ 1272228 w 1793368"/>
                <a:gd name="connsiteY29" fmla="*/ 253087 h 2649906"/>
                <a:gd name="connsiteX30" fmla="*/ 1272779 w 1793368"/>
                <a:gd name="connsiteY30" fmla="*/ 269869 h 2649906"/>
                <a:gd name="connsiteX31" fmla="*/ 1114425 w 1793368"/>
                <a:gd name="connsiteY31" fmla="*/ 284531 h 2649906"/>
                <a:gd name="connsiteX32" fmla="*/ 1009650 w 1793368"/>
                <a:gd name="connsiteY32" fmla="*/ 303581 h 2649906"/>
                <a:gd name="connsiteX33" fmla="*/ 304800 w 1793368"/>
                <a:gd name="connsiteY33" fmla="*/ 341681 h 2649906"/>
                <a:gd name="connsiteX34" fmla="*/ 238125 w 1793368"/>
                <a:gd name="connsiteY34" fmla="*/ 84506 h 2649906"/>
                <a:gd name="connsiteX35" fmla="*/ 929537 w 1793368"/>
                <a:gd name="connsiteY35" fmla="*/ 0 h 2649906"/>
                <a:gd name="connsiteX0" fmla="*/ 1533535 w 1818553"/>
                <a:gd name="connsiteY0" fmla="*/ 530636 h 2649906"/>
                <a:gd name="connsiteX1" fmla="*/ 1596449 w 1818553"/>
                <a:gd name="connsiteY1" fmla="*/ 631429 h 2649906"/>
                <a:gd name="connsiteX2" fmla="*/ 1818553 w 1818553"/>
                <a:gd name="connsiteY2" fmla="*/ 1465868 h 2649906"/>
                <a:gd name="connsiteX3" fmla="*/ 1435745 w 1818553"/>
                <a:gd name="connsiteY3" fmla="*/ 2532214 h 2649906"/>
                <a:gd name="connsiteX4" fmla="*/ 1363266 w 1818553"/>
                <a:gd name="connsiteY4" fmla="*/ 2611961 h 2649906"/>
                <a:gd name="connsiteX5" fmla="*/ 1343459 w 1818553"/>
                <a:gd name="connsiteY5" fmla="*/ 2630825 h 2649906"/>
                <a:gd name="connsiteX6" fmla="*/ 847510 w 1818553"/>
                <a:gd name="connsiteY6" fmla="*/ 2649906 h 2649906"/>
                <a:gd name="connsiteX7" fmla="*/ 844335 w 1818553"/>
                <a:gd name="connsiteY7" fmla="*/ 2427656 h 2649906"/>
                <a:gd name="connsiteX8" fmla="*/ 1530135 w 1818553"/>
                <a:gd name="connsiteY8" fmla="*/ 2360981 h 2649906"/>
                <a:gd name="connsiteX9" fmla="*/ 1653960 w 1818553"/>
                <a:gd name="connsiteY9" fmla="*/ 1989506 h 2649906"/>
                <a:gd name="connsiteX10" fmla="*/ 53760 w 1818553"/>
                <a:gd name="connsiteY10" fmla="*/ 2046656 h 2649906"/>
                <a:gd name="connsiteX11" fmla="*/ 25185 w 1818553"/>
                <a:gd name="connsiteY11" fmla="*/ 1799006 h 2649906"/>
                <a:gd name="connsiteX12" fmla="*/ 1606335 w 1818553"/>
                <a:gd name="connsiteY12" fmla="*/ 1694231 h 2649906"/>
                <a:gd name="connsiteX13" fmla="*/ 1596810 w 1818553"/>
                <a:gd name="connsiteY13" fmla="*/ 1427531 h 2649906"/>
                <a:gd name="connsiteX14" fmla="*/ 1139610 w 1818553"/>
                <a:gd name="connsiteY14" fmla="*/ 1437056 h 2649906"/>
                <a:gd name="connsiteX15" fmla="*/ 1120560 w 1818553"/>
                <a:gd name="connsiteY15" fmla="*/ 1198931 h 2649906"/>
                <a:gd name="connsiteX16" fmla="*/ 1587285 w 1818553"/>
                <a:gd name="connsiteY16" fmla="*/ 1208456 h 2649906"/>
                <a:gd name="connsiteX17" fmla="*/ 1434885 w 1818553"/>
                <a:gd name="connsiteY17" fmla="*/ 789356 h 2649906"/>
                <a:gd name="connsiteX18" fmla="*/ 625260 w 1818553"/>
                <a:gd name="connsiteY18" fmla="*/ 836981 h 2649906"/>
                <a:gd name="connsiteX19" fmla="*/ 577635 w 1818553"/>
                <a:gd name="connsiteY19" fmla="*/ 589331 h 2649906"/>
                <a:gd name="connsiteX20" fmla="*/ 1533535 w 1818553"/>
                <a:gd name="connsiteY20" fmla="*/ 530636 h 2649906"/>
                <a:gd name="connsiteX21" fmla="*/ 1659569 w 1818553"/>
                <a:gd name="connsiteY21" fmla="*/ 384538 h 2649906"/>
                <a:gd name="connsiteX22" fmla="*/ 1663960 w 1818553"/>
                <a:gd name="connsiteY22" fmla="*/ 516278 h 2649906"/>
                <a:gd name="connsiteX23" fmla="*/ 1663274 w 1818553"/>
                <a:gd name="connsiteY23" fmla="*/ 516320 h 2649906"/>
                <a:gd name="connsiteX24" fmla="*/ 1658882 w 1818553"/>
                <a:gd name="connsiteY24" fmla="*/ 384570 h 2649906"/>
                <a:gd name="connsiteX25" fmla="*/ 1659569 w 1818553"/>
                <a:gd name="connsiteY25" fmla="*/ 384538 h 2649906"/>
                <a:gd name="connsiteX26" fmla="*/ 954722 w 1818553"/>
                <a:gd name="connsiteY26" fmla="*/ 0 h 2649906"/>
                <a:gd name="connsiteX27" fmla="*/ 1079444 w 1818553"/>
                <a:gd name="connsiteY27" fmla="*/ 75771 h 2649906"/>
                <a:gd name="connsiteX28" fmla="*/ 1208499 w 1818553"/>
                <a:gd name="connsiteY28" fmla="*/ 172276 h 2649906"/>
                <a:gd name="connsiteX29" fmla="*/ 1297413 w 1818553"/>
                <a:gd name="connsiteY29" fmla="*/ 253087 h 2649906"/>
                <a:gd name="connsiteX30" fmla="*/ 1297964 w 1818553"/>
                <a:gd name="connsiteY30" fmla="*/ 269869 h 2649906"/>
                <a:gd name="connsiteX31" fmla="*/ 1139610 w 1818553"/>
                <a:gd name="connsiteY31" fmla="*/ 284531 h 2649906"/>
                <a:gd name="connsiteX32" fmla="*/ 1034835 w 1818553"/>
                <a:gd name="connsiteY32" fmla="*/ 303581 h 2649906"/>
                <a:gd name="connsiteX33" fmla="*/ 329985 w 1818553"/>
                <a:gd name="connsiteY33" fmla="*/ 341681 h 2649906"/>
                <a:gd name="connsiteX34" fmla="*/ 263310 w 1818553"/>
                <a:gd name="connsiteY34" fmla="*/ 84506 h 2649906"/>
                <a:gd name="connsiteX35" fmla="*/ 954722 w 1818553"/>
                <a:gd name="connsiteY35" fmla="*/ 0 h 2649906"/>
                <a:gd name="connsiteX0" fmla="*/ 1533535 w 1818553"/>
                <a:gd name="connsiteY0" fmla="*/ 530636 h 2649906"/>
                <a:gd name="connsiteX1" fmla="*/ 1596449 w 1818553"/>
                <a:gd name="connsiteY1" fmla="*/ 631429 h 2649906"/>
                <a:gd name="connsiteX2" fmla="*/ 1818553 w 1818553"/>
                <a:gd name="connsiteY2" fmla="*/ 1465868 h 2649906"/>
                <a:gd name="connsiteX3" fmla="*/ 1435745 w 1818553"/>
                <a:gd name="connsiteY3" fmla="*/ 2532214 h 2649906"/>
                <a:gd name="connsiteX4" fmla="*/ 1363266 w 1818553"/>
                <a:gd name="connsiteY4" fmla="*/ 2611961 h 2649906"/>
                <a:gd name="connsiteX5" fmla="*/ 1343459 w 1818553"/>
                <a:gd name="connsiteY5" fmla="*/ 2630825 h 2649906"/>
                <a:gd name="connsiteX6" fmla="*/ 847510 w 1818553"/>
                <a:gd name="connsiteY6" fmla="*/ 2649906 h 2649906"/>
                <a:gd name="connsiteX7" fmla="*/ 844335 w 1818553"/>
                <a:gd name="connsiteY7" fmla="*/ 2427656 h 2649906"/>
                <a:gd name="connsiteX8" fmla="*/ 1530135 w 1818553"/>
                <a:gd name="connsiteY8" fmla="*/ 2360981 h 2649906"/>
                <a:gd name="connsiteX9" fmla="*/ 1653960 w 1818553"/>
                <a:gd name="connsiteY9" fmla="*/ 1989506 h 2649906"/>
                <a:gd name="connsiteX10" fmla="*/ 53760 w 1818553"/>
                <a:gd name="connsiteY10" fmla="*/ 2046656 h 2649906"/>
                <a:gd name="connsiteX11" fmla="*/ 25185 w 1818553"/>
                <a:gd name="connsiteY11" fmla="*/ 1799006 h 2649906"/>
                <a:gd name="connsiteX12" fmla="*/ 1606335 w 1818553"/>
                <a:gd name="connsiteY12" fmla="*/ 1694231 h 2649906"/>
                <a:gd name="connsiteX13" fmla="*/ 1596810 w 1818553"/>
                <a:gd name="connsiteY13" fmla="*/ 1427531 h 2649906"/>
                <a:gd name="connsiteX14" fmla="*/ 1139610 w 1818553"/>
                <a:gd name="connsiteY14" fmla="*/ 1437056 h 2649906"/>
                <a:gd name="connsiteX15" fmla="*/ 1120560 w 1818553"/>
                <a:gd name="connsiteY15" fmla="*/ 1198931 h 2649906"/>
                <a:gd name="connsiteX16" fmla="*/ 1587285 w 1818553"/>
                <a:gd name="connsiteY16" fmla="*/ 1208456 h 2649906"/>
                <a:gd name="connsiteX17" fmla="*/ 1434885 w 1818553"/>
                <a:gd name="connsiteY17" fmla="*/ 789356 h 2649906"/>
                <a:gd name="connsiteX18" fmla="*/ 625260 w 1818553"/>
                <a:gd name="connsiteY18" fmla="*/ 836981 h 2649906"/>
                <a:gd name="connsiteX19" fmla="*/ 577635 w 1818553"/>
                <a:gd name="connsiteY19" fmla="*/ 589331 h 2649906"/>
                <a:gd name="connsiteX20" fmla="*/ 1533535 w 1818553"/>
                <a:gd name="connsiteY20" fmla="*/ 530636 h 2649906"/>
                <a:gd name="connsiteX21" fmla="*/ 1659569 w 1818553"/>
                <a:gd name="connsiteY21" fmla="*/ 384538 h 2649906"/>
                <a:gd name="connsiteX22" fmla="*/ 1663960 w 1818553"/>
                <a:gd name="connsiteY22" fmla="*/ 516278 h 2649906"/>
                <a:gd name="connsiteX23" fmla="*/ 1663274 w 1818553"/>
                <a:gd name="connsiteY23" fmla="*/ 516320 h 2649906"/>
                <a:gd name="connsiteX24" fmla="*/ 1658882 w 1818553"/>
                <a:gd name="connsiteY24" fmla="*/ 384570 h 2649906"/>
                <a:gd name="connsiteX25" fmla="*/ 1659569 w 1818553"/>
                <a:gd name="connsiteY25" fmla="*/ 384538 h 2649906"/>
                <a:gd name="connsiteX26" fmla="*/ 954722 w 1818553"/>
                <a:gd name="connsiteY26" fmla="*/ 0 h 2649906"/>
                <a:gd name="connsiteX27" fmla="*/ 1079444 w 1818553"/>
                <a:gd name="connsiteY27" fmla="*/ 75771 h 2649906"/>
                <a:gd name="connsiteX28" fmla="*/ 1208499 w 1818553"/>
                <a:gd name="connsiteY28" fmla="*/ 172276 h 2649906"/>
                <a:gd name="connsiteX29" fmla="*/ 1297413 w 1818553"/>
                <a:gd name="connsiteY29" fmla="*/ 253087 h 2649906"/>
                <a:gd name="connsiteX30" fmla="*/ 1297964 w 1818553"/>
                <a:gd name="connsiteY30" fmla="*/ 269869 h 2649906"/>
                <a:gd name="connsiteX31" fmla="*/ 1139610 w 1818553"/>
                <a:gd name="connsiteY31" fmla="*/ 284531 h 2649906"/>
                <a:gd name="connsiteX32" fmla="*/ 1034835 w 1818553"/>
                <a:gd name="connsiteY32" fmla="*/ 303581 h 2649906"/>
                <a:gd name="connsiteX33" fmla="*/ 329985 w 1818553"/>
                <a:gd name="connsiteY33" fmla="*/ 341681 h 2649906"/>
                <a:gd name="connsiteX34" fmla="*/ 263310 w 1818553"/>
                <a:gd name="connsiteY34" fmla="*/ 84506 h 2649906"/>
                <a:gd name="connsiteX35" fmla="*/ 954722 w 1818553"/>
                <a:gd name="connsiteY35" fmla="*/ 0 h 2649906"/>
                <a:gd name="connsiteX0" fmla="*/ 1521589 w 1806607"/>
                <a:gd name="connsiteY0" fmla="*/ 530636 h 2649906"/>
                <a:gd name="connsiteX1" fmla="*/ 1584503 w 1806607"/>
                <a:gd name="connsiteY1" fmla="*/ 631429 h 2649906"/>
                <a:gd name="connsiteX2" fmla="*/ 1806607 w 1806607"/>
                <a:gd name="connsiteY2" fmla="*/ 1465868 h 2649906"/>
                <a:gd name="connsiteX3" fmla="*/ 1423799 w 1806607"/>
                <a:gd name="connsiteY3" fmla="*/ 2532214 h 2649906"/>
                <a:gd name="connsiteX4" fmla="*/ 1351320 w 1806607"/>
                <a:gd name="connsiteY4" fmla="*/ 2611961 h 2649906"/>
                <a:gd name="connsiteX5" fmla="*/ 1331513 w 1806607"/>
                <a:gd name="connsiteY5" fmla="*/ 2630825 h 2649906"/>
                <a:gd name="connsiteX6" fmla="*/ 835564 w 1806607"/>
                <a:gd name="connsiteY6" fmla="*/ 2649906 h 2649906"/>
                <a:gd name="connsiteX7" fmla="*/ 832389 w 1806607"/>
                <a:gd name="connsiteY7" fmla="*/ 2427656 h 2649906"/>
                <a:gd name="connsiteX8" fmla="*/ 1518189 w 1806607"/>
                <a:gd name="connsiteY8" fmla="*/ 2360981 h 2649906"/>
                <a:gd name="connsiteX9" fmla="*/ 1642014 w 1806607"/>
                <a:gd name="connsiteY9" fmla="*/ 1989506 h 2649906"/>
                <a:gd name="connsiteX10" fmla="*/ 162464 w 1806607"/>
                <a:gd name="connsiteY10" fmla="*/ 2008556 h 2649906"/>
                <a:gd name="connsiteX11" fmla="*/ 13239 w 1806607"/>
                <a:gd name="connsiteY11" fmla="*/ 1799006 h 2649906"/>
                <a:gd name="connsiteX12" fmla="*/ 1594389 w 1806607"/>
                <a:gd name="connsiteY12" fmla="*/ 1694231 h 2649906"/>
                <a:gd name="connsiteX13" fmla="*/ 1584864 w 1806607"/>
                <a:gd name="connsiteY13" fmla="*/ 1427531 h 2649906"/>
                <a:gd name="connsiteX14" fmla="*/ 1127664 w 1806607"/>
                <a:gd name="connsiteY14" fmla="*/ 1437056 h 2649906"/>
                <a:gd name="connsiteX15" fmla="*/ 1108614 w 1806607"/>
                <a:gd name="connsiteY15" fmla="*/ 1198931 h 2649906"/>
                <a:gd name="connsiteX16" fmla="*/ 1575339 w 1806607"/>
                <a:gd name="connsiteY16" fmla="*/ 1208456 h 2649906"/>
                <a:gd name="connsiteX17" fmla="*/ 1422939 w 1806607"/>
                <a:gd name="connsiteY17" fmla="*/ 789356 h 2649906"/>
                <a:gd name="connsiteX18" fmla="*/ 613314 w 1806607"/>
                <a:gd name="connsiteY18" fmla="*/ 836981 h 2649906"/>
                <a:gd name="connsiteX19" fmla="*/ 565689 w 1806607"/>
                <a:gd name="connsiteY19" fmla="*/ 589331 h 2649906"/>
                <a:gd name="connsiteX20" fmla="*/ 1521589 w 1806607"/>
                <a:gd name="connsiteY20" fmla="*/ 530636 h 2649906"/>
                <a:gd name="connsiteX21" fmla="*/ 1647623 w 1806607"/>
                <a:gd name="connsiteY21" fmla="*/ 384538 h 2649906"/>
                <a:gd name="connsiteX22" fmla="*/ 1652014 w 1806607"/>
                <a:gd name="connsiteY22" fmla="*/ 516278 h 2649906"/>
                <a:gd name="connsiteX23" fmla="*/ 1651328 w 1806607"/>
                <a:gd name="connsiteY23" fmla="*/ 516320 h 2649906"/>
                <a:gd name="connsiteX24" fmla="*/ 1646936 w 1806607"/>
                <a:gd name="connsiteY24" fmla="*/ 384570 h 2649906"/>
                <a:gd name="connsiteX25" fmla="*/ 1647623 w 1806607"/>
                <a:gd name="connsiteY25" fmla="*/ 384538 h 2649906"/>
                <a:gd name="connsiteX26" fmla="*/ 942776 w 1806607"/>
                <a:gd name="connsiteY26" fmla="*/ 0 h 2649906"/>
                <a:gd name="connsiteX27" fmla="*/ 1067498 w 1806607"/>
                <a:gd name="connsiteY27" fmla="*/ 75771 h 2649906"/>
                <a:gd name="connsiteX28" fmla="*/ 1196553 w 1806607"/>
                <a:gd name="connsiteY28" fmla="*/ 172276 h 2649906"/>
                <a:gd name="connsiteX29" fmla="*/ 1285467 w 1806607"/>
                <a:gd name="connsiteY29" fmla="*/ 253087 h 2649906"/>
                <a:gd name="connsiteX30" fmla="*/ 1286018 w 1806607"/>
                <a:gd name="connsiteY30" fmla="*/ 269869 h 2649906"/>
                <a:gd name="connsiteX31" fmla="*/ 1127664 w 1806607"/>
                <a:gd name="connsiteY31" fmla="*/ 284531 h 2649906"/>
                <a:gd name="connsiteX32" fmla="*/ 1022889 w 1806607"/>
                <a:gd name="connsiteY32" fmla="*/ 303581 h 2649906"/>
                <a:gd name="connsiteX33" fmla="*/ 318039 w 1806607"/>
                <a:gd name="connsiteY33" fmla="*/ 341681 h 2649906"/>
                <a:gd name="connsiteX34" fmla="*/ 251364 w 1806607"/>
                <a:gd name="connsiteY34" fmla="*/ 84506 h 2649906"/>
                <a:gd name="connsiteX35" fmla="*/ 942776 w 1806607"/>
                <a:gd name="connsiteY35" fmla="*/ 0 h 2649906"/>
                <a:gd name="connsiteX0" fmla="*/ 1521589 w 1806607"/>
                <a:gd name="connsiteY0" fmla="*/ 530636 h 2649906"/>
                <a:gd name="connsiteX1" fmla="*/ 1584503 w 1806607"/>
                <a:gd name="connsiteY1" fmla="*/ 631429 h 2649906"/>
                <a:gd name="connsiteX2" fmla="*/ 1806607 w 1806607"/>
                <a:gd name="connsiteY2" fmla="*/ 1465868 h 2649906"/>
                <a:gd name="connsiteX3" fmla="*/ 1423799 w 1806607"/>
                <a:gd name="connsiteY3" fmla="*/ 2532214 h 2649906"/>
                <a:gd name="connsiteX4" fmla="*/ 1351320 w 1806607"/>
                <a:gd name="connsiteY4" fmla="*/ 2611961 h 2649906"/>
                <a:gd name="connsiteX5" fmla="*/ 1331513 w 1806607"/>
                <a:gd name="connsiteY5" fmla="*/ 2630825 h 2649906"/>
                <a:gd name="connsiteX6" fmla="*/ 835564 w 1806607"/>
                <a:gd name="connsiteY6" fmla="*/ 2649906 h 2649906"/>
                <a:gd name="connsiteX7" fmla="*/ 832389 w 1806607"/>
                <a:gd name="connsiteY7" fmla="*/ 2427656 h 2649906"/>
                <a:gd name="connsiteX8" fmla="*/ 1518189 w 1806607"/>
                <a:gd name="connsiteY8" fmla="*/ 2360981 h 2649906"/>
                <a:gd name="connsiteX9" fmla="*/ 1642014 w 1806607"/>
                <a:gd name="connsiteY9" fmla="*/ 1989506 h 2649906"/>
                <a:gd name="connsiteX10" fmla="*/ 162464 w 1806607"/>
                <a:gd name="connsiteY10" fmla="*/ 2008556 h 2649906"/>
                <a:gd name="connsiteX11" fmla="*/ 13239 w 1806607"/>
                <a:gd name="connsiteY11" fmla="*/ 1799006 h 2649906"/>
                <a:gd name="connsiteX12" fmla="*/ 1594389 w 1806607"/>
                <a:gd name="connsiteY12" fmla="*/ 1694231 h 2649906"/>
                <a:gd name="connsiteX13" fmla="*/ 1584864 w 1806607"/>
                <a:gd name="connsiteY13" fmla="*/ 1427531 h 2649906"/>
                <a:gd name="connsiteX14" fmla="*/ 1127664 w 1806607"/>
                <a:gd name="connsiteY14" fmla="*/ 1437056 h 2649906"/>
                <a:gd name="connsiteX15" fmla="*/ 1108614 w 1806607"/>
                <a:gd name="connsiteY15" fmla="*/ 1198931 h 2649906"/>
                <a:gd name="connsiteX16" fmla="*/ 1575339 w 1806607"/>
                <a:gd name="connsiteY16" fmla="*/ 1208456 h 2649906"/>
                <a:gd name="connsiteX17" fmla="*/ 1422939 w 1806607"/>
                <a:gd name="connsiteY17" fmla="*/ 789356 h 2649906"/>
                <a:gd name="connsiteX18" fmla="*/ 613314 w 1806607"/>
                <a:gd name="connsiteY18" fmla="*/ 836981 h 2649906"/>
                <a:gd name="connsiteX19" fmla="*/ 565689 w 1806607"/>
                <a:gd name="connsiteY19" fmla="*/ 589331 h 2649906"/>
                <a:gd name="connsiteX20" fmla="*/ 1521589 w 1806607"/>
                <a:gd name="connsiteY20" fmla="*/ 530636 h 2649906"/>
                <a:gd name="connsiteX21" fmla="*/ 1647623 w 1806607"/>
                <a:gd name="connsiteY21" fmla="*/ 384538 h 2649906"/>
                <a:gd name="connsiteX22" fmla="*/ 1652014 w 1806607"/>
                <a:gd name="connsiteY22" fmla="*/ 516278 h 2649906"/>
                <a:gd name="connsiteX23" fmla="*/ 1651328 w 1806607"/>
                <a:gd name="connsiteY23" fmla="*/ 516320 h 2649906"/>
                <a:gd name="connsiteX24" fmla="*/ 1646936 w 1806607"/>
                <a:gd name="connsiteY24" fmla="*/ 384570 h 2649906"/>
                <a:gd name="connsiteX25" fmla="*/ 1647623 w 1806607"/>
                <a:gd name="connsiteY25" fmla="*/ 384538 h 2649906"/>
                <a:gd name="connsiteX26" fmla="*/ 942776 w 1806607"/>
                <a:gd name="connsiteY26" fmla="*/ 0 h 2649906"/>
                <a:gd name="connsiteX27" fmla="*/ 1067498 w 1806607"/>
                <a:gd name="connsiteY27" fmla="*/ 75771 h 2649906"/>
                <a:gd name="connsiteX28" fmla="*/ 1196553 w 1806607"/>
                <a:gd name="connsiteY28" fmla="*/ 172276 h 2649906"/>
                <a:gd name="connsiteX29" fmla="*/ 1285467 w 1806607"/>
                <a:gd name="connsiteY29" fmla="*/ 253087 h 2649906"/>
                <a:gd name="connsiteX30" fmla="*/ 1286018 w 1806607"/>
                <a:gd name="connsiteY30" fmla="*/ 269869 h 2649906"/>
                <a:gd name="connsiteX31" fmla="*/ 1127664 w 1806607"/>
                <a:gd name="connsiteY31" fmla="*/ 284531 h 2649906"/>
                <a:gd name="connsiteX32" fmla="*/ 1022889 w 1806607"/>
                <a:gd name="connsiteY32" fmla="*/ 303581 h 2649906"/>
                <a:gd name="connsiteX33" fmla="*/ 318039 w 1806607"/>
                <a:gd name="connsiteY33" fmla="*/ 341681 h 2649906"/>
                <a:gd name="connsiteX34" fmla="*/ 251364 w 1806607"/>
                <a:gd name="connsiteY34" fmla="*/ 84506 h 2649906"/>
                <a:gd name="connsiteX35" fmla="*/ 942776 w 1806607"/>
                <a:gd name="connsiteY35" fmla="*/ 0 h 2649906"/>
                <a:gd name="connsiteX0" fmla="*/ 1521589 w 1806607"/>
                <a:gd name="connsiteY0" fmla="*/ 530636 h 2649906"/>
                <a:gd name="connsiteX1" fmla="*/ 1584503 w 1806607"/>
                <a:gd name="connsiteY1" fmla="*/ 631429 h 2649906"/>
                <a:gd name="connsiteX2" fmla="*/ 1806607 w 1806607"/>
                <a:gd name="connsiteY2" fmla="*/ 1465868 h 2649906"/>
                <a:gd name="connsiteX3" fmla="*/ 1423799 w 1806607"/>
                <a:gd name="connsiteY3" fmla="*/ 2532214 h 2649906"/>
                <a:gd name="connsiteX4" fmla="*/ 1351320 w 1806607"/>
                <a:gd name="connsiteY4" fmla="*/ 2611961 h 2649906"/>
                <a:gd name="connsiteX5" fmla="*/ 1331513 w 1806607"/>
                <a:gd name="connsiteY5" fmla="*/ 2630825 h 2649906"/>
                <a:gd name="connsiteX6" fmla="*/ 835564 w 1806607"/>
                <a:gd name="connsiteY6" fmla="*/ 2649906 h 2649906"/>
                <a:gd name="connsiteX7" fmla="*/ 832389 w 1806607"/>
                <a:gd name="connsiteY7" fmla="*/ 2427656 h 2649906"/>
                <a:gd name="connsiteX8" fmla="*/ 1518189 w 1806607"/>
                <a:gd name="connsiteY8" fmla="*/ 2360981 h 2649906"/>
                <a:gd name="connsiteX9" fmla="*/ 1591214 w 1806607"/>
                <a:gd name="connsiteY9" fmla="*/ 1913306 h 2649906"/>
                <a:gd name="connsiteX10" fmla="*/ 162464 w 1806607"/>
                <a:gd name="connsiteY10" fmla="*/ 2008556 h 2649906"/>
                <a:gd name="connsiteX11" fmla="*/ 13239 w 1806607"/>
                <a:gd name="connsiteY11" fmla="*/ 1799006 h 2649906"/>
                <a:gd name="connsiteX12" fmla="*/ 1594389 w 1806607"/>
                <a:gd name="connsiteY12" fmla="*/ 1694231 h 2649906"/>
                <a:gd name="connsiteX13" fmla="*/ 1584864 w 1806607"/>
                <a:gd name="connsiteY13" fmla="*/ 1427531 h 2649906"/>
                <a:gd name="connsiteX14" fmla="*/ 1127664 w 1806607"/>
                <a:gd name="connsiteY14" fmla="*/ 1437056 h 2649906"/>
                <a:gd name="connsiteX15" fmla="*/ 1108614 w 1806607"/>
                <a:gd name="connsiteY15" fmla="*/ 1198931 h 2649906"/>
                <a:gd name="connsiteX16" fmla="*/ 1575339 w 1806607"/>
                <a:gd name="connsiteY16" fmla="*/ 1208456 h 2649906"/>
                <a:gd name="connsiteX17" fmla="*/ 1422939 w 1806607"/>
                <a:gd name="connsiteY17" fmla="*/ 789356 h 2649906"/>
                <a:gd name="connsiteX18" fmla="*/ 613314 w 1806607"/>
                <a:gd name="connsiteY18" fmla="*/ 836981 h 2649906"/>
                <a:gd name="connsiteX19" fmla="*/ 565689 w 1806607"/>
                <a:gd name="connsiteY19" fmla="*/ 589331 h 2649906"/>
                <a:gd name="connsiteX20" fmla="*/ 1521589 w 1806607"/>
                <a:gd name="connsiteY20" fmla="*/ 530636 h 2649906"/>
                <a:gd name="connsiteX21" fmla="*/ 1647623 w 1806607"/>
                <a:gd name="connsiteY21" fmla="*/ 384538 h 2649906"/>
                <a:gd name="connsiteX22" fmla="*/ 1652014 w 1806607"/>
                <a:gd name="connsiteY22" fmla="*/ 516278 h 2649906"/>
                <a:gd name="connsiteX23" fmla="*/ 1651328 w 1806607"/>
                <a:gd name="connsiteY23" fmla="*/ 516320 h 2649906"/>
                <a:gd name="connsiteX24" fmla="*/ 1646936 w 1806607"/>
                <a:gd name="connsiteY24" fmla="*/ 384570 h 2649906"/>
                <a:gd name="connsiteX25" fmla="*/ 1647623 w 1806607"/>
                <a:gd name="connsiteY25" fmla="*/ 384538 h 2649906"/>
                <a:gd name="connsiteX26" fmla="*/ 942776 w 1806607"/>
                <a:gd name="connsiteY26" fmla="*/ 0 h 2649906"/>
                <a:gd name="connsiteX27" fmla="*/ 1067498 w 1806607"/>
                <a:gd name="connsiteY27" fmla="*/ 75771 h 2649906"/>
                <a:gd name="connsiteX28" fmla="*/ 1196553 w 1806607"/>
                <a:gd name="connsiteY28" fmla="*/ 172276 h 2649906"/>
                <a:gd name="connsiteX29" fmla="*/ 1285467 w 1806607"/>
                <a:gd name="connsiteY29" fmla="*/ 253087 h 2649906"/>
                <a:gd name="connsiteX30" fmla="*/ 1286018 w 1806607"/>
                <a:gd name="connsiteY30" fmla="*/ 269869 h 2649906"/>
                <a:gd name="connsiteX31" fmla="*/ 1127664 w 1806607"/>
                <a:gd name="connsiteY31" fmla="*/ 284531 h 2649906"/>
                <a:gd name="connsiteX32" fmla="*/ 1022889 w 1806607"/>
                <a:gd name="connsiteY32" fmla="*/ 303581 h 2649906"/>
                <a:gd name="connsiteX33" fmla="*/ 318039 w 1806607"/>
                <a:gd name="connsiteY33" fmla="*/ 341681 h 2649906"/>
                <a:gd name="connsiteX34" fmla="*/ 251364 w 1806607"/>
                <a:gd name="connsiteY34" fmla="*/ 84506 h 2649906"/>
                <a:gd name="connsiteX35" fmla="*/ 942776 w 1806607"/>
                <a:gd name="connsiteY35" fmla="*/ 0 h 2649906"/>
                <a:gd name="connsiteX0" fmla="*/ 1521589 w 1806607"/>
                <a:gd name="connsiteY0" fmla="*/ 530636 h 2649906"/>
                <a:gd name="connsiteX1" fmla="*/ 1584503 w 1806607"/>
                <a:gd name="connsiteY1" fmla="*/ 631429 h 2649906"/>
                <a:gd name="connsiteX2" fmla="*/ 1806607 w 1806607"/>
                <a:gd name="connsiteY2" fmla="*/ 1465868 h 2649906"/>
                <a:gd name="connsiteX3" fmla="*/ 1423799 w 1806607"/>
                <a:gd name="connsiteY3" fmla="*/ 2532214 h 2649906"/>
                <a:gd name="connsiteX4" fmla="*/ 1351320 w 1806607"/>
                <a:gd name="connsiteY4" fmla="*/ 2611961 h 2649906"/>
                <a:gd name="connsiteX5" fmla="*/ 1331513 w 1806607"/>
                <a:gd name="connsiteY5" fmla="*/ 2630825 h 2649906"/>
                <a:gd name="connsiteX6" fmla="*/ 835564 w 1806607"/>
                <a:gd name="connsiteY6" fmla="*/ 2649906 h 2649906"/>
                <a:gd name="connsiteX7" fmla="*/ 832389 w 1806607"/>
                <a:gd name="connsiteY7" fmla="*/ 2427656 h 2649906"/>
                <a:gd name="connsiteX8" fmla="*/ 1518189 w 1806607"/>
                <a:gd name="connsiteY8" fmla="*/ 2360981 h 2649906"/>
                <a:gd name="connsiteX9" fmla="*/ 1591214 w 1806607"/>
                <a:gd name="connsiteY9" fmla="*/ 1913306 h 2649906"/>
                <a:gd name="connsiteX10" fmla="*/ 162464 w 1806607"/>
                <a:gd name="connsiteY10" fmla="*/ 2008556 h 2649906"/>
                <a:gd name="connsiteX11" fmla="*/ 13239 w 1806607"/>
                <a:gd name="connsiteY11" fmla="*/ 1799006 h 2649906"/>
                <a:gd name="connsiteX12" fmla="*/ 1594389 w 1806607"/>
                <a:gd name="connsiteY12" fmla="*/ 1694231 h 2649906"/>
                <a:gd name="connsiteX13" fmla="*/ 1584864 w 1806607"/>
                <a:gd name="connsiteY13" fmla="*/ 1427531 h 2649906"/>
                <a:gd name="connsiteX14" fmla="*/ 1127664 w 1806607"/>
                <a:gd name="connsiteY14" fmla="*/ 1437056 h 2649906"/>
                <a:gd name="connsiteX15" fmla="*/ 1108614 w 1806607"/>
                <a:gd name="connsiteY15" fmla="*/ 1198931 h 2649906"/>
                <a:gd name="connsiteX16" fmla="*/ 1575339 w 1806607"/>
                <a:gd name="connsiteY16" fmla="*/ 1208456 h 2649906"/>
                <a:gd name="connsiteX17" fmla="*/ 1422939 w 1806607"/>
                <a:gd name="connsiteY17" fmla="*/ 789356 h 2649906"/>
                <a:gd name="connsiteX18" fmla="*/ 613314 w 1806607"/>
                <a:gd name="connsiteY18" fmla="*/ 836981 h 2649906"/>
                <a:gd name="connsiteX19" fmla="*/ 565689 w 1806607"/>
                <a:gd name="connsiteY19" fmla="*/ 589331 h 2649906"/>
                <a:gd name="connsiteX20" fmla="*/ 1521589 w 1806607"/>
                <a:gd name="connsiteY20" fmla="*/ 530636 h 2649906"/>
                <a:gd name="connsiteX21" fmla="*/ 1647623 w 1806607"/>
                <a:gd name="connsiteY21" fmla="*/ 384538 h 2649906"/>
                <a:gd name="connsiteX22" fmla="*/ 1652014 w 1806607"/>
                <a:gd name="connsiteY22" fmla="*/ 516278 h 2649906"/>
                <a:gd name="connsiteX23" fmla="*/ 1651328 w 1806607"/>
                <a:gd name="connsiteY23" fmla="*/ 516320 h 2649906"/>
                <a:gd name="connsiteX24" fmla="*/ 1646936 w 1806607"/>
                <a:gd name="connsiteY24" fmla="*/ 384570 h 2649906"/>
                <a:gd name="connsiteX25" fmla="*/ 1647623 w 1806607"/>
                <a:gd name="connsiteY25" fmla="*/ 384538 h 2649906"/>
                <a:gd name="connsiteX26" fmla="*/ 942776 w 1806607"/>
                <a:gd name="connsiteY26" fmla="*/ 0 h 2649906"/>
                <a:gd name="connsiteX27" fmla="*/ 1067498 w 1806607"/>
                <a:gd name="connsiteY27" fmla="*/ 75771 h 2649906"/>
                <a:gd name="connsiteX28" fmla="*/ 1196553 w 1806607"/>
                <a:gd name="connsiteY28" fmla="*/ 172276 h 2649906"/>
                <a:gd name="connsiteX29" fmla="*/ 1285467 w 1806607"/>
                <a:gd name="connsiteY29" fmla="*/ 253087 h 2649906"/>
                <a:gd name="connsiteX30" fmla="*/ 1286018 w 1806607"/>
                <a:gd name="connsiteY30" fmla="*/ 269869 h 2649906"/>
                <a:gd name="connsiteX31" fmla="*/ 1127664 w 1806607"/>
                <a:gd name="connsiteY31" fmla="*/ 284531 h 2649906"/>
                <a:gd name="connsiteX32" fmla="*/ 1022889 w 1806607"/>
                <a:gd name="connsiteY32" fmla="*/ 303581 h 2649906"/>
                <a:gd name="connsiteX33" fmla="*/ 318039 w 1806607"/>
                <a:gd name="connsiteY33" fmla="*/ 341681 h 2649906"/>
                <a:gd name="connsiteX34" fmla="*/ 251364 w 1806607"/>
                <a:gd name="connsiteY34" fmla="*/ 84506 h 2649906"/>
                <a:gd name="connsiteX35" fmla="*/ 942776 w 1806607"/>
                <a:gd name="connsiteY35" fmla="*/ 0 h 2649906"/>
                <a:gd name="connsiteX0" fmla="*/ 1521589 w 1806607"/>
                <a:gd name="connsiteY0" fmla="*/ 530636 h 2649906"/>
                <a:gd name="connsiteX1" fmla="*/ 1584503 w 1806607"/>
                <a:gd name="connsiteY1" fmla="*/ 631429 h 2649906"/>
                <a:gd name="connsiteX2" fmla="*/ 1806607 w 1806607"/>
                <a:gd name="connsiteY2" fmla="*/ 1465868 h 2649906"/>
                <a:gd name="connsiteX3" fmla="*/ 1423799 w 1806607"/>
                <a:gd name="connsiteY3" fmla="*/ 2532214 h 2649906"/>
                <a:gd name="connsiteX4" fmla="*/ 1351320 w 1806607"/>
                <a:gd name="connsiteY4" fmla="*/ 2611961 h 2649906"/>
                <a:gd name="connsiteX5" fmla="*/ 1331513 w 1806607"/>
                <a:gd name="connsiteY5" fmla="*/ 2630825 h 2649906"/>
                <a:gd name="connsiteX6" fmla="*/ 835564 w 1806607"/>
                <a:gd name="connsiteY6" fmla="*/ 2649906 h 2649906"/>
                <a:gd name="connsiteX7" fmla="*/ 832389 w 1806607"/>
                <a:gd name="connsiteY7" fmla="*/ 2427656 h 2649906"/>
                <a:gd name="connsiteX8" fmla="*/ 1518189 w 1806607"/>
                <a:gd name="connsiteY8" fmla="*/ 2360981 h 2649906"/>
                <a:gd name="connsiteX9" fmla="*/ 1591214 w 1806607"/>
                <a:gd name="connsiteY9" fmla="*/ 1913306 h 2649906"/>
                <a:gd name="connsiteX10" fmla="*/ 162464 w 1806607"/>
                <a:gd name="connsiteY10" fmla="*/ 2008556 h 2649906"/>
                <a:gd name="connsiteX11" fmla="*/ 13239 w 1806607"/>
                <a:gd name="connsiteY11" fmla="*/ 1799006 h 2649906"/>
                <a:gd name="connsiteX12" fmla="*/ 1594389 w 1806607"/>
                <a:gd name="connsiteY12" fmla="*/ 1694231 h 2649906"/>
                <a:gd name="connsiteX13" fmla="*/ 1584864 w 1806607"/>
                <a:gd name="connsiteY13" fmla="*/ 1427531 h 2649906"/>
                <a:gd name="connsiteX14" fmla="*/ 1127664 w 1806607"/>
                <a:gd name="connsiteY14" fmla="*/ 1437056 h 2649906"/>
                <a:gd name="connsiteX15" fmla="*/ 1108614 w 1806607"/>
                <a:gd name="connsiteY15" fmla="*/ 1198931 h 2649906"/>
                <a:gd name="connsiteX16" fmla="*/ 1575339 w 1806607"/>
                <a:gd name="connsiteY16" fmla="*/ 1208456 h 2649906"/>
                <a:gd name="connsiteX17" fmla="*/ 1422939 w 1806607"/>
                <a:gd name="connsiteY17" fmla="*/ 789356 h 2649906"/>
                <a:gd name="connsiteX18" fmla="*/ 613314 w 1806607"/>
                <a:gd name="connsiteY18" fmla="*/ 836981 h 2649906"/>
                <a:gd name="connsiteX19" fmla="*/ 565689 w 1806607"/>
                <a:gd name="connsiteY19" fmla="*/ 589331 h 2649906"/>
                <a:gd name="connsiteX20" fmla="*/ 1521589 w 1806607"/>
                <a:gd name="connsiteY20" fmla="*/ 530636 h 2649906"/>
                <a:gd name="connsiteX21" fmla="*/ 1647623 w 1806607"/>
                <a:gd name="connsiteY21" fmla="*/ 384538 h 2649906"/>
                <a:gd name="connsiteX22" fmla="*/ 1652014 w 1806607"/>
                <a:gd name="connsiteY22" fmla="*/ 516278 h 2649906"/>
                <a:gd name="connsiteX23" fmla="*/ 1651328 w 1806607"/>
                <a:gd name="connsiteY23" fmla="*/ 516320 h 2649906"/>
                <a:gd name="connsiteX24" fmla="*/ 1646936 w 1806607"/>
                <a:gd name="connsiteY24" fmla="*/ 384570 h 2649906"/>
                <a:gd name="connsiteX25" fmla="*/ 1647623 w 1806607"/>
                <a:gd name="connsiteY25" fmla="*/ 384538 h 2649906"/>
                <a:gd name="connsiteX26" fmla="*/ 942776 w 1806607"/>
                <a:gd name="connsiteY26" fmla="*/ 0 h 2649906"/>
                <a:gd name="connsiteX27" fmla="*/ 1067498 w 1806607"/>
                <a:gd name="connsiteY27" fmla="*/ 75771 h 2649906"/>
                <a:gd name="connsiteX28" fmla="*/ 1196553 w 1806607"/>
                <a:gd name="connsiteY28" fmla="*/ 172276 h 2649906"/>
                <a:gd name="connsiteX29" fmla="*/ 1285467 w 1806607"/>
                <a:gd name="connsiteY29" fmla="*/ 253087 h 2649906"/>
                <a:gd name="connsiteX30" fmla="*/ 1286018 w 1806607"/>
                <a:gd name="connsiteY30" fmla="*/ 269869 h 2649906"/>
                <a:gd name="connsiteX31" fmla="*/ 1127664 w 1806607"/>
                <a:gd name="connsiteY31" fmla="*/ 284531 h 2649906"/>
                <a:gd name="connsiteX32" fmla="*/ 1022889 w 1806607"/>
                <a:gd name="connsiteY32" fmla="*/ 303581 h 2649906"/>
                <a:gd name="connsiteX33" fmla="*/ 318039 w 1806607"/>
                <a:gd name="connsiteY33" fmla="*/ 341681 h 2649906"/>
                <a:gd name="connsiteX34" fmla="*/ 251364 w 1806607"/>
                <a:gd name="connsiteY34" fmla="*/ 84506 h 2649906"/>
                <a:gd name="connsiteX35" fmla="*/ 942776 w 1806607"/>
                <a:gd name="connsiteY35" fmla="*/ 0 h 2649906"/>
                <a:gd name="connsiteX0" fmla="*/ 1521589 w 1806607"/>
                <a:gd name="connsiteY0" fmla="*/ 530636 h 2649906"/>
                <a:gd name="connsiteX1" fmla="*/ 1584503 w 1806607"/>
                <a:gd name="connsiteY1" fmla="*/ 631429 h 2649906"/>
                <a:gd name="connsiteX2" fmla="*/ 1806607 w 1806607"/>
                <a:gd name="connsiteY2" fmla="*/ 1465868 h 2649906"/>
                <a:gd name="connsiteX3" fmla="*/ 1423799 w 1806607"/>
                <a:gd name="connsiteY3" fmla="*/ 2532214 h 2649906"/>
                <a:gd name="connsiteX4" fmla="*/ 1351320 w 1806607"/>
                <a:gd name="connsiteY4" fmla="*/ 2611961 h 2649906"/>
                <a:gd name="connsiteX5" fmla="*/ 1331513 w 1806607"/>
                <a:gd name="connsiteY5" fmla="*/ 2630825 h 2649906"/>
                <a:gd name="connsiteX6" fmla="*/ 835564 w 1806607"/>
                <a:gd name="connsiteY6" fmla="*/ 2649906 h 2649906"/>
                <a:gd name="connsiteX7" fmla="*/ 832389 w 1806607"/>
                <a:gd name="connsiteY7" fmla="*/ 2427656 h 2649906"/>
                <a:gd name="connsiteX8" fmla="*/ 1518189 w 1806607"/>
                <a:gd name="connsiteY8" fmla="*/ 2360981 h 2649906"/>
                <a:gd name="connsiteX9" fmla="*/ 1591214 w 1806607"/>
                <a:gd name="connsiteY9" fmla="*/ 1913306 h 2649906"/>
                <a:gd name="connsiteX10" fmla="*/ 162464 w 1806607"/>
                <a:gd name="connsiteY10" fmla="*/ 2008556 h 2649906"/>
                <a:gd name="connsiteX11" fmla="*/ 13239 w 1806607"/>
                <a:gd name="connsiteY11" fmla="*/ 1799006 h 2649906"/>
                <a:gd name="connsiteX12" fmla="*/ 1594389 w 1806607"/>
                <a:gd name="connsiteY12" fmla="*/ 1694231 h 2649906"/>
                <a:gd name="connsiteX13" fmla="*/ 1584864 w 1806607"/>
                <a:gd name="connsiteY13" fmla="*/ 1427531 h 2649906"/>
                <a:gd name="connsiteX14" fmla="*/ 1127664 w 1806607"/>
                <a:gd name="connsiteY14" fmla="*/ 1437056 h 2649906"/>
                <a:gd name="connsiteX15" fmla="*/ 1108614 w 1806607"/>
                <a:gd name="connsiteY15" fmla="*/ 1198931 h 2649906"/>
                <a:gd name="connsiteX16" fmla="*/ 1575339 w 1806607"/>
                <a:gd name="connsiteY16" fmla="*/ 1208456 h 2649906"/>
                <a:gd name="connsiteX17" fmla="*/ 1422939 w 1806607"/>
                <a:gd name="connsiteY17" fmla="*/ 789356 h 2649906"/>
                <a:gd name="connsiteX18" fmla="*/ 613314 w 1806607"/>
                <a:gd name="connsiteY18" fmla="*/ 836981 h 2649906"/>
                <a:gd name="connsiteX19" fmla="*/ 565689 w 1806607"/>
                <a:gd name="connsiteY19" fmla="*/ 589331 h 2649906"/>
                <a:gd name="connsiteX20" fmla="*/ 1521589 w 1806607"/>
                <a:gd name="connsiteY20" fmla="*/ 530636 h 2649906"/>
                <a:gd name="connsiteX21" fmla="*/ 1647623 w 1806607"/>
                <a:gd name="connsiteY21" fmla="*/ 384538 h 2649906"/>
                <a:gd name="connsiteX22" fmla="*/ 1652014 w 1806607"/>
                <a:gd name="connsiteY22" fmla="*/ 516278 h 2649906"/>
                <a:gd name="connsiteX23" fmla="*/ 1651328 w 1806607"/>
                <a:gd name="connsiteY23" fmla="*/ 516320 h 2649906"/>
                <a:gd name="connsiteX24" fmla="*/ 1646936 w 1806607"/>
                <a:gd name="connsiteY24" fmla="*/ 384570 h 2649906"/>
                <a:gd name="connsiteX25" fmla="*/ 1647623 w 1806607"/>
                <a:gd name="connsiteY25" fmla="*/ 384538 h 2649906"/>
                <a:gd name="connsiteX26" fmla="*/ 942776 w 1806607"/>
                <a:gd name="connsiteY26" fmla="*/ 0 h 2649906"/>
                <a:gd name="connsiteX27" fmla="*/ 1067498 w 1806607"/>
                <a:gd name="connsiteY27" fmla="*/ 75771 h 2649906"/>
                <a:gd name="connsiteX28" fmla="*/ 1196553 w 1806607"/>
                <a:gd name="connsiteY28" fmla="*/ 172276 h 2649906"/>
                <a:gd name="connsiteX29" fmla="*/ 1285467 w 1806607"/>
                <a:gd name="connsiteY29" fmla="*/ 253087 h 2649906"/>
                <a:gd name="connsiteX30" fmla="*/ 1286018 w 1806607"/>
                <a:gd name="connsiteY30" fmla="*/ 269869 h 2649906"/>
                <a:gd name="connsiteX31" fmla="*/ 1127664 w 1806607"/>
                <a:gd name="connsiteY31" fmla="*/ 284531 h 2649906"/>
                <a:gd name="connsiteX32" fmla="*/ 1022889 w 1806607"/>
                <a:gd name="connsiteY32" fmla="*/ 303581 h 2649906"/>
                <a:gd name="connsiteX33" fmla="*/ 318039 w 1806607"/>
                <a:gd name="connsiteY33" fmla="*/ 341681 h 2649906"/>
                <a:gd name="connsiteX34" fmla="*/ 251364 w 1806607"/>
                <a:gd name="connsiteY34" fmla="*/ 84506 h 2649906"/>
                <a:gd name="connsiteX35" fmla="*/ 942776 w 1806607"/>
                <a:gd name="connsiteY35" fmla="*/ 0 h 2649906"/>
                <a:gd name="connsiteX0" fmla="*/ 1521589 w 1806607"/>
                <a:gd name="connsiteY0" fmla="*/ 530636 h 2649906"/>
                <a:gd name="connsiteX1" fmla="*/ 1584503 w 1806607"/>
                <a:gd name="connsiteY1" fmla="*/ 631429 h 2649906"/>
                <a:gd name="connsiteX2" fmla="*/ 1806607 w 1806607"/>
                <a:gd name="connsiteY2" fmla="*/ 1465868 h 2649906"/>
                <a:gd name="connsiteX3" fmla="*/ 1423799 w 1806607"/>
                <a:gd name="connsiteY3" fmla="*/ 2532214 h 2649906"/>
                <a:gd name="connsiteX4" fmla="*/ 1351320 w 1806607"/>
                <a:gd name="connsiteY4" fmla="*/ 2611961 h 2649906"/>
                <a:gd name="connsiteX5" fmla="*/ 1331513 w 1806607"/>
                <a:gd name="connsiteY5" fmla="*/ 2630825 h 2649906"/>
                <a:gd name="connsiteX6" fmla="*/ 835564 w 1806607"/>
                <a:gd name="connsiteY6" fmla="*/ 2649906 h 2649906"/>
                <a:gd name="connsiteX7" fmla="*/ 832389 w 1806607"/>
                <a:gd name="connsiteY7" fmla="*/ 2427656 h 2649906"/>
                <a:gd name="connsiteX8" fmla="*/ 1518189 w 1806607"/>
                <a:gd name="connsiteY8" fmla="*/ 2360981 h 2649906"/>
                <a:gd name="connsiteX9" fmla="*/ 1591214 w 1806607"/>
                <a:gd name="connsiteY9" fmla="*/ 1913306 h 2649906"/>
                <a:gd name="connsiteX10" fmla="*/ 162464 w 1806607"/>
                <a:gd name="connsiteY10" fmla="*/ 2008556 h 2649906"/>
                <a:gd name="connsiteX11" fmla="*/ 13239 w 1806607"/>
                <a:gd name="connsiteY11" fmla="*/ 1799006 h 2649906"/>
                <a:gd name="connsiteX12" fmla="*/ 1594389 w 1806607"/>
                <a:gd name="connsiteY12" fmla="*/ 1694231 h 2649906"/>
                <a:gd name="connsiteX13" fmla="*/ 1584864 w 1806607"/>
                <a:gd name="connsiteY13" fmla="*/ 1427531 h 2649906"/>
                <a:gd name="connsiteX14" fmla="*/ 1127664 w 1806607"/>
                <a:gd name="connsiteY14" fmla="*/ 1437056 h 2649906"/>
                <a:gd name="connsiteX15" fmla="*/ 943514 w 1806607"/>
                <a:gd name="connsiteY15" fmla="*/ 1224331 h 2649906"/>
                <a:gd name="connsiteX16" fmla="*/ 1575339 w 1806607"/>
                <a:gd name="connsiteY16" fmla="*/ 1208456 h 2649906"/>
                <a:gd name="connsiteX17" fmla="*/ 1422939 w 1806607"/>
                <a:gd name="connsiteY17" fmla="*/ 789356 h 2649906"/>
                <a:gd name="connsiteX18" fmla="*/ 613314 w 1806607"/>
                <a:gd name="connsiteY18" fmla="*/ 836981 h 2649906"/>
                <a:gd name="connsiteX19" fmla="*/ 565689 w 1806607"/>
                <a:gd name="connsiteY19" fmla="*/ 589331 h 2649906"/>
                <a:gd name="connsiteX20" fmla="*/ 1521589 w 1806607"/>
                <a:gd name="connsiteY20" fmla="*/ 530636 h 2649906"/>
                <a:gd name="connsiteX21" fmla="*/ 1647623 w 1806607"/>
                <a:gd name="connsiteY21" fmla="*/ 384538 h 2649906"/>
                <a:gd name="connsiteX22" fmla="*/ 1652014 w 1806607"/>
                <a:gd name="connsiteY22" fmla="*/ 516278 h 2649906"/>
                <a:gd name="connsiteX23" fmla="*/ 1651328 w 1806607"/>
                <a:gd name="connsiteY23" fmla="*/ 516320 h 2649906"/>
                <a:gd name="connsiteX24" fmla="*/ 1646936 w 1806607"/>
                <a:gd name="connsiteY24" fmla="*/ 384570 h 2649906"/>
                <a:gd name="connsiteX25" fmla="*/ 1647623 w 1806607"/>
                <a:gd name="connsiteY25" fmla="*/ 384538 h 2649906"/>
                <a:gd name="connsiteX26" fmla="*/ 942776 w 1806607"/>
                <a:gd name="connsiteY26" fmla="*/ 0 h 2649906"/>
                <a:gd name="connsiteX27" fmla="*/ 1067498 w 1806607"/>
                <a:gd name="connsiteY27" fmla="*/ 75771 h 2649906"/>
                <a:gd name="connsiteX28" fmla="*/ 1196553 w 1806607"/>
                <a:gd name="connsiteY28" fmla="*/ 172276 h 2649906"/>
                <a:gd name="connsiteX29" fmla="*/ 1285467 w 1806607"/>
                <a:gd name="connsiteY29" fmla="*/ 253087 h 2649906"/>
                <a:gd name="connsiteX30" fmla="*/ 1286018 w 1806607"/>
                <a:gd name="connsiteY30" fmla="*/ 269869 h 2649906"/>
                <a:gd name="connsiteX31" fmla="*/ 1127664 w 1806607"/>
                <a:gd name="connsiteY31" fmla="*/ 284531 h 2649906"/>
                <a:gd name="connsiteX32" fmla="*/ 1022889 w 1806607"/>
                <a:gd name="connsiteY32" fmla="*/ 303581 h 2649906"/>
                <a:gd name="connsiteX33" fmla="*/ 318039 w 1806607"/>
                <a:gd name="connsiteY33" fmla="*/ 341681 h 2649906"/>
                <a:gd name="connsiteX34" fmla="*/ 251364 w 1806607"/>
                <a:gd name="connsiteY34" fmla="*/ 84506 h 2649906"/>
                <a:gd name="connsiteX35" fmla="*/ 942776 w 1806607"/>
                <a:gd name="connsiteY35" fmla="*/ 0 h 2649906"/>
                <a:gd name="connsiteX0" fmla="*/ 1521589 w 1806607"/>
                <a:gd name="connsiteY0" fmla="*/ 530636 h 2649906"/>
                <a:gd name="connsiteX1" fmla="*/ 1584503 w 1806607"/>
                <a:gd name="connsiteY1" fmla="*/ 631429 h 2649906"/>
                <a:gd name="connsiteX2" fmla="*/ 1806607 w 1806607"/>
                <a:gd name="connsiteY2" fmla="*/ 1465868 h 2649906"/>
                <a:gd name="connsiteX3" fmla="*/ 1423799 w 1806607"/>
                <a:gd name="connsiteY3" fmla="*/ 2532214 h 2649906"/>
                <a:gd name="connsiteX4" fmla="*/ 1351320 w 1806607"/>
                <a:gd name="connsiteY4" fmla="*/ 2611961 h 2649906"/>
                <a:gd name="connsiteX5" fmla="*/ 1331513 w 1806607"/>
                <a:gd name="connsiteY5" fmla="*/ 2630825 h 2649906"/>
                <a:gd name="connsiteX6" fmla="*/ 835564 w 1806607"/>
                <a:gd name="connsiteY6" fmla="*/ 2649906 h 2649906"/>
                <a:gd name="connsiteX7" fmla="*/ 832389 w 1806607"/>
                <a:gd name="connsiteY7" fmla="*/ 2427656 h 2649906"/>
                <a:gd name="connsiteX8" fmla="*/ 1518189 w 1806607"/>
                <a:gd name="connsiteY8" fmla="*/ 2360981 h 2649906"/>
                <a:gd name="connsiteX9" fmla="*/ 1591214 w 1806607"/>
                <a:gd name="connsiteY9" fmla="*/ 1913306 h 2649906"/>
                <a:gd name="connsiteX10" fmla="*/ 162464 w 1806607"/>
                <a:gd name="connsiteY10" fmla="*/ 2008556 h 2649906"/>
                <a:gd name="connsiteX11" fmla="*/ 13239 w 1806607"/>
                <a:gd name="connsiteY11" fmla="*/ 1799006 h 2649906"/>
                <a:gd name="connsiteX12" fmla="*/ 1594389 w 1806607"/>
                <a:gd name="connsiteY12" fmla="*/ 1694231 h 2649906"/>
                <a:gd name="connsiteX13" fmla="*/ 1584864 w 1806607"/>
                <a:gd name="connsiteY13" fmla="*/ 1427531 h 2649906"/>
                <a:gd name="connsiteX14" fmla="*/ 1127664 w 1806607"/>
                <a:gd name="connsiteY14" fmla="*/ 1437056 h 2649906"/>
                <a:gd name="connsiteX15" fmla="*/ 943514 w 1806607"/>
                <a:gd name="connsiteY15" fmla="*/ 1224331 h 2649906"/>
                <a:gd name="connsiteX16" fmla="*/ 1575339 w 1806607"/>
                <a:gd name="connsiteY16" fmla="*/ 1208456 h 2649906"/>
                <a:gd name="connsiteX17" fmla="*/ 1422939 w 1806607"/>
                <a:gd name="connsiteY17" fmla="*/ 789356 h 2649906"/>
                <a:gd name="connsiteX18" fmla="*/ 613314 w 1806607"/>
                <a:gd name="connsiteY18" fmla="*/ 836981 h 2649906"/>
                <a:gd name="connsiteX19" fmla="*/ 565689 w 1806607"/>
                <a:gd name="connsiteY19" fmla="*/ 589331 h 2649906"/>
                <a:gd name="connsiteX20" fmla="*/ 1521589 w 1806607"/>
                <a:gd name="connsiteY20" fmla="*/ 530636 h 2649906"/>
                <a:gd name="connsiteX21" fmla="*/ 1647623 w 1806607"/>
                <a:gd name="connsiteY21" fmla="*/ 384538 h 2649906"/>
                <a:gd name="connsiteX22" fmla="*/ 1652014 w 1806607"/>
                <a:gd name="connsiteY22" fmla="*/ 516278 h 2649906"/>
                <a:gd name="connsiteX23" fmla="*/ 1651328 w 1806607"/>
                <a:gd name="connsiteY23" fmla="*/ 516320 h 2649906"/>
                <a:gd name="connsiteX24" fmla="*/ 1646936 w 1806607"/>
                <a:gd name="connsiteY24" fmla="*/ 384570 h 2649906"/>
                <a:gd name="connsiteX25" fmla="*/ 1647623 w 1806607"/>
                <a:gd name="connsiteY25" fmla="*/ 384538 h 2649906"/>
                <a:gd name="connsiteX26" fmla="*/ 942776 w 1806607"/>
                <a:gd name="connsiteY26" fmla="*/ 0 h 2649906"/>
                <a:gd name="connsiteX27" fmla="*/ 1067498 w 1806607"/>
                <a:gd name="connsiteY27" fmla="*/ 75771 h 2649906"/>
                <a:gd name="connsiteX28" fmla="*/ 1196553 w 1806607"/>
                <a:gd name="connsiteY28" fmla="*/ 172276 h 2649906"/>
                <a:gd name="connsiteX29" fmla="*/ 1285467 w 1806607"/>
                <a:gd name="connsiteY29" fmla="*/ 253087 h 2649906"/>
                <a:gd name="connsiteX30" fmla="*/ 1286018 w 1806607"/>
                <a:gd name="connsiteY30" fmla="*/ 269869 h 2649906"/>
                <a:gd name="connsiteX31" fmla="*/ 1127664 w 1806607"/>
                <a:gd name="connsiteY31" fmla="*/ 284531 h 2649906"/>
                <a:gd name="connsiteX32" fmla="*/ 1022889 w 1806607"/>
                <a:gd name="connsiteY32" fmla="*/ 303581 h 2649906"/>
                <a:gd name="connsiteX33" fmla="*/ 318039 w 1806607"/>
                <a:gd name="connsiteY33" fmla="*/ 341681 h 2649906"/>
                <a:gd name="connsiteX34" fmla="*/ 251364 w 1806607"/>
                <a:gd name="connsiteY34" fmla="*/ 84506 h 2649906"/>
                <a:gd name="connsiteX35" fmla="*/ 942776 w 1806607"/>
                <a:gd name="connsiteY35" fmla="*/ 0 h 2649906"/>
                <a:gd name="connsiteX0" fmla="*/ 1521589 w 1806607"/>
                <a:gd name="connsiteY0" fmla="*/ 530636 h 2649906"/>
                <a:gd name="connsiteX1" fmla="*/ 1584503 w 1806607"/>
                <a:gd name="connsiteY1" fmla="*/ 631429 h 2649906"/>
                <a:gd name="connsiteX2" fmla="*/ 1806607 w 1806607"/>
                <a:gd name="connsiteY2" fmla="*/ 1465868 h 2649906"/>
                <a:gd name="connsiteX3" fmla="*/ 1423799 w 1806607"/>
                <a:gd name="connsiteY3" fmla="*/ 2532214 h 2649906"/>
                <a:gd name="connsiteX4" fmla="*/ 1351320 w 1806607"/>
                <a:gd name="connsiteY4" fmla="*/ 2611961 h 2649906"/>
                <a:gd name="connsiteX5" fmla="*/ 1331513 w 1806607"/>
                <a:gd name="connsiteY5" fmla="*/ 2630825 h 2649906"/>
                <a:gd name="connsiteX6" fmla="*/ 835564 w 1806607"/>
                <a:gd name="connsiteY6" fmla="*/ 2649906 h 2649906"/>
                <a:gd name="connsiteX7" fmla="*/ 832389 w 1806607"/>
                <a:gd name="connsiteY7" fmla="*/ 2427656 h 2649906"/>
                <a:gd name="connsiteX8" fmla="*/ 1518189 w 1806607"/>
                <a:gd name="connsiteY8" fmla="*/ 2360981 h 2649906"/>
                <a:gd name="connsiteX9" fmla="*/ 1591214 w 1806607"/>
                <a:gd name="connsiteY9" fmla="*/ 1913306 h 2649906"/>
                <a:gd name="connsiteX10" fmla="*/ 162464 w 1806607"/>
                <a:gd name="connsiteY10" fmla="*/ 2008556 h 2649906"/>
                <a:gd name="connsiteX11" fmla="*/ 13239 w 1806607"/>
                <a:gd name="connsiteY11" fmla="*/ 1799006 h 2649906"/>
                <a:gd name="connsiteX12" fmla="*/ 1594389 w 1806607"/>
                <a:gd name="connsiteY12" fmla="*/ 1694231 h 2649906"/>
                <a:gd name="connsiteX13" fmla="*/ 1584864 w 1806607"/>
                <a:gd name="connsiteY13" fmla="*/ 1427531 h 2649906"/>
                <a:gd name="connsiteX14" fmla="*/ 1127664 w 1806607"/>
                <a:gd name="connsiteY14" fmla="*/ 1437056 h 2649906"/>
                <a:gd name="connsiteX15" fmla="*/ 943514 w 1806607"/>
                <a:gd name="connsiteY15" fmla="*/ 1224331 h 2649906"/>
                <a:gd name="connsiteX16" fmla="*/ 1575339 w 1806607"/>
                <a:gd name="connsiteY16" fmla="*/ 1208456 h 2649906"/>
                <a:gd name="connsiteX17" fmla="*/ 1422939 w 1806607"/>
                <a:gd name="connsiteY17" fmla="*/ 789356 h 2649906"/>
                <a:gd name="connsiteX18" fmla="*/ 613314 w 1806607"/>
                <a:gd name="connsiteY18" fmla="*/ 836981 h 2649906"/>
                <a:gd name="connsiteX19" fmla="*/ 565689 w 1806607"/>
                <a:gd name="connsiteY19" fmla="*/ 589331 h 2649906"/>
                <a:gd name="connsiteX20" fmla="*/ 1521589 w 1806607"/>
                <a:gd name="connsiteY20" fmla="*/ 530636 h 2649906"/>
                <a:gd name="connsiteX21" fmla="*/ 1647623 w 1806607"/>
                <a:gd name="connsiteY21" fmla="*/ 384538 h 2649906"/>
                <a:gd name="connsiteX22" fmla="*/ 1652014 w 1806607"/>
                <a:gd name="connsiteY22" fmla="*/ 516278 h 2649906"/>
                <a:gd name="connsiteX23" fmla="*/ 1651328 w 1806607"/>
                <a:gd name="connsiteY23" fmla="*/ 516320 h 2649906"/>
                <a:gd name="connsiteX24" fmla="*/ 1646936 w 1806607"/>
                <a:gd name="connsiteY24" fmla="*/ 384570 h 2649906"/>
                <a:gd name="connsiteX25" fmla="*/ 1647623 w 1806607"/>
                <a:gd name="connsiteY25" fmla="*/ 384538 h 2649906"/>
                <a:gd name="connsiteX26" fmla="*/ 942776 w 1806607"/>
                <a:gd name="connsiteY26" fmla="*/ 0 h 2649906"/>
                <a:gd name="connsiteX27" fmla="*/ 1067498 w 1806607"/>
                <a:gd name="connsiteY27" fmla="*/ 75771 h 2649906"/>
                <a:gd name="connsiteX28" fmla="*/ 1196553 w 1806607"/>
                <a:gd name="connsiteY28" fmla="*/ 172276 h 2649906"/>
                <a:gd name="connsiteX29" fmla="*/ 1285467 w 1806607"/>
                <a:gd name="connsiteY29" fmla="*/ 253087 h 2649906"/>
                <a:gd name="connsiteX30" fmla="*/ 1286018 w 1806607"/>
                <a:gd name="connsiteY30" fmla="*/ 269869 h 2649906"/>
                <a:gd name="connsiteX31" fmla="*/ 1127664 w 1806607"/>
                <a:gd name="connsiteY31" fmla="*/ 284531 h 2649906"/>
                <a:gd name="connsiteX32" fmla="*/ 1022889 w 1806607"/>
                <a:gd name="connsiteY32" fmla="*/ 303581 h 2649906"/>
                <a:gd name="connsiteX33" fmla="*/ 318039 w 1806607"/>
                <a:gd name="connsiteY33" fmla="*/ 341681 h 2649906"/>
                <a:gd name="connsiteX34" fmla="*/ 251364 w 1806607"/>
                <a:gd name="connsiteY34" fmla="*/ 84506 h 2649906"/>
                <a:gd name="connsiteX35" fmla="*/ 942776 w 1806607"/>
                <a:gd name="connsiteY35" fmla="*/ 0 h 2649906"/>
                <a:gd name="connsiteX0" fmla="*/ 1521589 w 1806607"/>
                <a:gd name="connsiteY0" fmla="*/ 530636 h 2649906"/>
                <a:gd name="connsiteX1" fmla="*/ 1584503 w 1806607"/>
                <a:gd name="connsiteY1" fmla="*/ 631429 h 2649906"/>
                <a:gd name="connsiteX2" fmla="*/ 1806607 w 1806607"/>
                <a:gd name="connsiteY2" fmla="*/ 1465868 h 2649906"/>
                <a:gd name="connsiteX3" fmla="*/ 1423799 w 1806607"/>
                <a:gd name="connsiteY3" fmla="*/ 2532214 h 2649906"/>
                <a:gd name="connsiteX4" fmla="*/ 1351320 w 1806607"/>
                <a:gd name="connsiteY4" fmla="*/ 2611961 h 2649906"/>
                <a:gd name="connsiteX5" fmla="*/ 1331513 w 1806607"/>
                <a:gd name="connsiteY5" fmla="*/ 2630825 h 2649906"/>
                <a:gd name="connsiteX6" fmla="*/ 835564 w 1806607"/>
                <a:gd name="connsiteY6" fmla="*/ 2649906 h 2649906"/>
                <a:gd name="connsiteX7" fmla="*/ 832389 w 1806607"/>
                <a:gd name="connsiteY7" fmla="*/ 2427656 h 2649906"/>
                <a:gd name="connsiteX8" fmla="*/ 1518189 w 1806607"/>
                <a:gd name="connsiteY8" fmla="*/ 2360981 h 2649906"/>
                <a:gd name="connsiteX9" fmla="*/ 1591214 w 1806607"/>
                <a:gd name="connsiteY9" fmla="*/ 1913306 h 2649906"/>
                <a:gd name="connsiteX10" fmla="*/ 162464 w 1806607"/>
                <a:gd name="connsiteY10" fmla="*/ 2008556 h 2649906"/>
                <a:gd name="connsiteX11" fmla="*/ 13239 w 1806607"/>
                <a:gd name="connsiteY11" fmla="*/ 1799006 h 2649906"/>
                <a:gd name="connsiteX12" fmla="*/ 1594389 w 1806607"/>
                <a:gd name="connsiteY12" fmla="*/ 1694231 h 2649906"/>
                <a:gd name="connsiteX13" fmla="*/ 1584864 w 1806607"/>
                <a:gd name="connsiteY13" fmla="*/ 1427531 h 2649906"/>
                <a:gd name="connsiteX14" fmla="*/ 1127664 w 1806607"/>
                <a:gd name="connsiteY14" fmla="*/ 1437056 h 2649906"/>
                <a:gd name="connsiteX15" fmla="*/ 943514 w 1806607"/>
                <a:gd name="connsiteY15" fmla="*/ 1224331 h 2649906"/>
                <a:gd name="connsiteX16" fmla="*/ 1575339 w 1806607"/>
                <a:gd name="connsiteY16" fmla="*/ 1208456 h 2649906"/>
                <a:gd name="connsiteX17" fmla="*/ 1422939 w 1806607"/>
                <a:gd name="connsiteY17" fmla="*/ 789356 h 2649906"/>
                <a:gd name="connsiteX18" fmla="*/ 613314 w 1806607"/>
                <a:gd name="connsiteY18" fmla="*/ 836981 h 2649906"/>
                <a:gd name="connsiteX19" fmla="*/ 565689 w 1806607"/>
                <a:gd name="connsiteY19" fmla="*/ 589331 h 2649906"/>
                <a:gd name="connsiteX20" fmla="*/ 1521589 w 1806607"/>
                <a:gd name="connsiteY20" fmla="*/ 530636 h 2649906"/>
                <a:gd name="connsiteX21" fmla="*/ 1647623 w 1806607"/>
                <a:gd name="connsiteY21" fmla="*/ 384538 h 2649906"/>
                <a:gd name="connsiteX22" fmla="*/ 1652014 w 1806607"/>
                <a:gd name="connsiteY22" fmla="*/ 516278 h 2649906"/>
                <a:gd name="connsiteX23" fmla="*/ 1651328 w 1806607"/>
                <a:gd name="connsiteY23" fmla="*/ 516320 h 2649906"/>
                <a:gd name="connsiteX24" fmla="*/ 1646936 w 1806607"/>
                <a:gd name="connsiteY24" fmla="*/ 384570 h 2649906"/>
                <a:gd name="connsiteX25" fmla="*/ 1647623 w 1806607"/>
                <a:gd name="connsiteY25" fmla="*/ 384538 h 2649906"/>
                <a:gd name="connsiteX26" fmla="*/ 942776 w 1806607"/>
                <a:gd name="connsiteY26" fmla="*/ 0 h 2649906"/>
                <a:gd name="connsiteX27" fmla="*/ 1067498 w 1806607"/>
                <a:gd name="connsiteY27" fmla="*/ 75771 h 2649906"/>
                <a:gd name="connsiteX28" fmla="*/ 1196553 w 1806607"/>
                <a:gd name="connsiteY28" fmla="*/ 172276 h 2649906"/>
                <a:gd name="connsiteX29" fmla="*/ 1285467 w 1806607"/>
                <a:gd name="connsiteY29" fmla="*/ 253087 h 2649906"/>
                <a:gd name="connsiteX30" fmla="*/ 1286018 w 1806607"/>
                <a:gd name="connsiteY30" fmla="*/ 269869 h 2649906"/>
                <a:gd name="connsiteX31" fmla="*/ 1127664 w 1806607"/>
                <a:gd name="connsiteY31" fmla="*/ 284531 h 2649906"/>
                <a:gd name="connsiteX32" fmla="*/ 1022889 w 1806607"/>
                <a:gd name="connsiteY32" fmla="*/ 303581 h 2649906"/>
                <a:gd name="connsiteX33" fmla="*/ 318039 w 1806607"/>
                <a:gd name="connsiteY33" fmla="*/ 341681 h 2649906"/>
                <a:gd name="connsiteX34" fmla="*/ 251364 w 1806607"/>
                <a:gd name="connsiteY34" fmla="*/ 84506 h 2649906"/>
                <a:gd name="connsiteX35" fmla="*/ 942776 w 1806607"/>
                <a:gd name="connsiteY35" fmla="*/ 0 h 2649906"/>
                <a:gd name="connsiteX0" fmla="*/ 1521589 w 1806607"/>
                <a:gd name="connsiteY0" fmla="*/ 530636 h 2649906"/>
                <a:gd name="connsiteX1" fmla="*/ 1584503 w 1806607"/>
                <a:gd name="connsiteY1" fmla="*/ 631429 h 2649906"/>
                <a:gd name="connsiteX2" fmla="*/ 1806607 w 1806607"/>
                <a:gd name="connsiteY2" fmla="*/ 1465868 h 2649906"/>
                <a:gd name="connsiteX3" fmla="*/ 1423799 w 1806607"/>
                <a:gd name="connsiteY3" fmla="*/ 2532214 h 2649906"/>
                <a:gd name="connsiteX4" fmla="*/ 1351320 w 1806607"/>
                <a:gd name="connsiteY4" fmla="*/ 2611961 h 2649906"/>
                <a:gd name="connsiteX5" fmla="*/ 1331513 w 1806607"/>
                <a:gd name="connsiteY5" fmla="*/ 2630825 h 2649906"/>
                <a:gd name="connsiteX6" fmla="*/ 835564 w 1806607"/>
                <a:gd name="connsiteY6" fmla="*/ 2649906 h 2649906"/>
                <a:gd name="connsiteX7" fmla="*/ 832389 w 1806607"/>
                <a:gd name="connsiteY7" fmla="*/ 2427656 h 2649906"/>
                <a:gd name="connsiteX8" fmla="*/ 1518189 w 1806607"/>
                <a:gd name="connsiteY8" fmla="*/ 2360981 h 2649906"/>
                <a:gd name="connsiteX9" fmla="*/ 1591214 w 1806607"/>
                <a:gd name="connsiteY9" fmla="*/ 1913306 h 2649906"/>
                <a:gd name="connsiteX10" fmla="*/ 162464 w 1806607"/>
                <a:gd name="connsiteY10" fmla="*/ 2008556 h 2649906"/>
                <a:gd name="connsiteX11" fmla="*/ 13239 w 1806607"/>
                <a:gd name="connsiteY11" fmla="*/ 1799006 h 2649906"/>
                <a:gd name="connsiteX12" fmla="*/ 1594389 w 1806607"/>
                <a:gd name="connsiteY12" fmla="*/ 1694231 h 2649906"/>
                <a:gd name="connsiteX13" fmla="*/ 1584864 w 1806607"/>
                <a:gd name="connsiteY13" fmla="*/ 1427531 h 2649906"/>
                <a:gd name="connsiteX14" fmla="*/ 1127664 w 1806607"/>
                <a:gd name="connsiteY14" fmla="*/ 1437056 h 2649906"/>
                <a:gd name="connsiteX15" fmla="*/ 943514 w 1806607"/>
                <a:gd name="connsiteY15" fmla="*/ 1224331 h 2649906"/>
                <a:gd name="connsiteX16" fmla="*/ 1575339 w 1806607"/>
                <a:gd name="connsiteY16" fmla="*/ 1208456 h 2649906"/>
                <a:gd name="connsiteX17" fmla="*/ 1422939 w 1806607"/>
                <a:gd name="connsiteY17" fmla="*/ 789356 h 2649906"/>
                <a:gd name="connsiteX18" fmla="*/ 378364 w 1806607"/>
                <a:gd name="connsiteY18" fmla="*/ 887781 h 2649906"/>
                <a:gd name="connsiteX19" fmla="*/ 565689 w 1806607"/>
                <a:gd name="connsiteY19" fmla="*/ 589331 h 2649906"/>
                <a:gd name="connsiteX20" fmla="*/ 1521589 w 1806607"/>
                <a:gd name="connsiteY20" fmla="*/ 530636 h 2649906"/>
                <a:gd name="connsiteX21" fmla="*/ 1647623 w 1806607"/>
                <a:gd name="connsiteY21" fmla="*/ 384538 h 2649906"/>
                <a:gd name="connsiteX22" fmla="*/ 1652014 w 1806607"/>
                <a:gd name="connsiteY22" fmla="*/ 516278 h 2649906"/>
                <a:gd name="connsiteX23" fmla="*/ 1651328 w 1806607"/>
                <a:gd name="connsiteY23" fmla="*/ 516320 h 2649906"/>
                <a:gd name="connsiteX24" fmla="*/ 1646936 w 1806607"/>
                <a:gd name="connsiteY24" fmla="*/ 384570 h 2649906"/>
                <a:gd name="connsiteX25" fmla="*/ 1647623 w 1806607"/>
                <a:gd name="connsiteY25" fmla="*/ 384538 h 2649906"/>
                <a:gd name="connsiteX26" fmla="*/ 942776 w 1806607"/>
                <a:gd name="connsiteY26" fmla="*/ 0 h 2649906"/>
                <a:gd name="connsiteX27" fmla="*/ 1067498 w 1806607"/>
                <a:gd name="connsiteY27" fmla="*/ 75771 h 2649906"/>
                <a:gd name="connsiteX28" fmla="*/ 1196553 w 1806607"/>
                <a:gd name="connsiteY28" fmla="*/ 172276 h 2649906"/>
                <a:gd name="connsiteX29" fmla="*/ 1285467 w 1806607"/>
                <a:gd name="connsiteY29" fmla="*/ 253087 h 2649906"/>
                <a:gd name="connsiteX30" fmla="*/ 1286018 w 1806607"/>
                <a:gd name="connsiteY30" fmla="*/ 269869 h 2649906"/>
                <a:gd name="connsiteX31" fmla="*/ 1127664 w 1806607"/>
                <a:gd name="connsiteY31" fmla="*/ 284531 h 2649906"/>
                <a:gd name="connsiteX32" fmla="*/ 1022889 w 1806607"/>
                <a:gd name="connsiteY32" fmla="*/ 303581 h 2649906"/>
                <a:gd name="connsiteX33" fmla="*/ 318039 w 1806607"/>
                <a:gd name="connsiteY33" fmla="*/ 341681 h 2649906"/>
                <a:gd name="connsiteX34" fmla="*/ 251364 w 1806607"/>
                <a:gd name="connsiteY34" fmla="*/ 84506 h 2649906"/>
                <a:gd name="connsiteX35" fmla="*/ 942776 w 1806607"/>
                <a:gd name="connsiteY35" fmla="*/ 0 h 2649906"/>
                <a:gd name="connsiteX0" fmla="*/ 1521589 w 1806607"/>
                <a:gd name="connsiteY0" fmla="*/ 530636 h 2649906"/>
                <a:gd name="connsiteX1" fmla="*/ 1584503 w 1806607"/>
                <a:gd name="connsiteY1" fmla="*/ 631429 h 2649906"/>
                <a:gd name="connsiteX2" fmla="*/ 1806607 w 1806607"/>
                <a:gd name="connsiteY2" fmla="*/ 1465868 h 2649906"/>
                <a:gd name="connsiteX3" fmla="*/ 1423799 w 1806607"/>
                <a:gd name="connsiteY3" fmla="*/ 2532214 h 2649906"/>
                <a:gd name="connsiteX4" fmla="*/ 1351320 w 1806607"/>
                <a:gd name="connsiteY4" fmla="*/ 2611961 h 2649906"/>
                <a:gd name="connsiteX5" fmla="*/ 1331513 w 1806607"/>
                <a:gd name="connsiteY5" fmla="*/ 2630825 h 2649906"/>
                <a:gd name="connsiteX6" fmla="*/ 835564 w 1806607"/>
                <a:gd name="connsiteY6" fmla="*/ 2649906 h 2649906"/>
                <a:gd name="connsiteX7" fmla="*/ 832389 w 1806607"/>
                <a:gd name="connsiteY7" fmla="*/ 2427656 h 2649906"/>
                <a:gd name="connsiteX8" fmla="*/ 1518189 w 1806607"/>
                <a:gd name="connsiteY8" fmla="*/ 2360981 h 2649906"/>
                <a:gd name="connsiteX9" fmla="*/ 1591214 w 1806607"/>
                <a:gd name="connsiteY9" fmla="*/ 1913306 h 2649906"/>
                <a:gd name="connsiteX10" fmla="*/ 162464 w 1806607"/>
                <a:gd name="connsiteY10" fmla="*/ 2008556 h 2649906"/>
                <a:gd name="connsiteX11" fmla="*/ 13239 w 1806607"/>
                <a:gd name="connsiteY11" fmla="*/ 1799006 h 2649906"/>
                <a:gd name="connsiteX12" fmla="*/ 1594389 w 1806607"/>
                <a:gd name="connsiteY12" fmla="*/ 1694231 h 2649906"/>
                <a:gd name="connsiteX13" fmla="*/ 1584864 w 1806607"/>
                <a:gd name="connsiteY13" fmla="*/ 1427531 h 2649906"/>
                <a:gd name="connsiteX14" fmla="*/ 1127664 w 1806607"/>
                <a:gd name="connsiteY14" fmla="*/ 1437056 h 2649906"/>
                <a:gd name="connsiteX15" fmla="*/ 943514 w 1806607"/>
                <a:gd name="connsiteY15" fmla="*/ 1224331 h 2649906"/>
                <a:gd name="connsiteX16" fmla="*/ 1575339 w 1806607"/>
                <a:gd name="connsiteY16" fmla="*/ 1208456 h 2649906"/>
                <a:gd name="connsiteX17" fmla="*/ 1422939 w 1806607"/>
                <a:gd name="connsiteY17" fmla="*/ 789356 h 2649906"/>
                <a:gd name="connsiteX18" fmla="*/ 378364 w 1806607"/>
                <a:gd name="connsiteY18" fmla="*/ 887781 h 2649906"/>
                <a:gd name="connsiteX19" fmla="*/ 578389 w 1806607"/>
                <a:gd name="connsiteY19" fmla="*/ 652831 h 2649906"/>
                <a:gd name="connsiteX20" fmla="*/ 1521589 w 1806607"/>
                <a:gd name="connsiteY20" fmla="*/ 530636 h 2649906"/>
                <a:gd name="connsiteX21" fmla="*/ 1647623 w 1806607"/>
                <a:gd name="connsiteY21" fmla="*/ 384538 h 2649906"/>
                <a:gd name="connsiteX22" fmla="*/ 1652014 w 1806607"/>
                <a:gd name="connsiteY22" fmla="*/ 516278 h 2649906"/>
                <a:gd name="connsiteX23" fmla="*/ 1651328 w 1806607"/>
                <a:gd name="connsiteY23" fmla="*/ 516320 h 2649906"/>
                <a:gd name="connsiteX24" fmla="*/ 1646936 w 1806607"/>
                <a:gd name="connsiteY24" fmla="*/ 384570 h 2649906"/>
                <a:gd name="connsiteX25" fmla="*/ 1647623 w 1806607"/>
                <a:gd name="connsiteY25" fmla="*/ 384538 h 2649906"/>
                <a:gd name="connsiteX26" fmla="*/ 942776 w 1806607"/>
                <a:gd name="connsiteY26" fmla="*/ 0 h 2649906"/>
                <a:gd name="connsiteX27" fmla="*/ 1067498 w 1806607"/>
                <a:gd name="connsiteY27" fmla="*/ 75771 h 2649906"/>
                <a:gd name="connsiteX28" fmla="*/ 1196553 w 1806607"/>
                <a:gd name="connsiteY28" fmla="*/ 172276 h 2649906"/>
                <a:gd name="connsiteX29" fmla="*/ 1285467 w 1806607"/>
                <a:gd name="connsiteY29" fmla="*/ 253087 h 2649906"/>
                <a:gd name="connsiteX30" fmla="*/ 1286018 w 1806607"/>
                <a:gd name="connsiteY30" fmla="*/ 269869 h 2649906"/>
                <a:gd name="connsiteX31" fmla="*/ 1127664 w 1806607"/>
                <a:gd name="connsiteY31" fmla="*/ 284531 h 2649906"/>
                <a:gd name="connsiteX32" fmla="*/ 1022889 w 1806607"/>
                <a:gd name="connsiteY32" fmla="*/ 303581 h 2649906"/>
                <a:gd name="connsiteX33" fmla="*/ 318039 w 1806607"/>
                <a:gd name="connsiteY33" fmla="*/ 341681 h 2649906"/>
                <a:gd name="connsiteX34" fmla="*/ 251364 w 1806607"/>
                <a:gd name="connsiteY34" fmla="*/ 84506 h 2649906"/>
                <a:gd name="connsiteX35" fmla="*/ 942776 w 1806607"/>
                <a:gd name="connsiteY35" fmla="*/ 0 h 2649906"/>
                <a:gd name="connsiteX0" fmla="*/ 1521589 w 1806607"/>
                <a:gd name="connsiteY0" fmla="*/ 530636 h 2649906"/>
                <a:gd name="connsiteX1" fmla="*/ 1584503 w 1806607"/>
                <a:gd name="connsiteY1" fmla="*/ 631429 h 2649906"/>
                <a:gd name="connsiteX2" fmla="*/ 1806607 w 1806607"/>
                <a:gd name="connsiteY2" fmla="*/ 1465868 h 2649906"/>
                <a:gd name="connsiteX3" fmla="*/ 1423799 w 1806607"/>
                <a:gd name="connsiteY3" fmla="*/ 2532214 h 2649906"/>
                <a:gd name="connsiteX4" fmla="*/ 1351320 w 1806607"/>
                <a:gd name="connsiteY4" fmla="*/ 2611961 h 2649906"/>
                <a:gd name="connsiteX5" fmla="*/ 1331513 w 1806607"/>
                <a:gd name="connsiteY5" fmla="*/ 2630825 h 2649906"/>
                <a:gd name="connsiteX6" fmla="*/ 835564 w 1806607"/>
                <a:gd name="connsiteY6" fmla="*/ 2649906 h 2649906"/>
                <a:gd name="connsiteX7" fmla="*/ 832389 w 1806607"/>
                <a:gd name="connsiteY7" fmla="*/ 2427656 h 2649906"/>
                <a:gd name="connsiteX8" fmla="*/ 1518189 w 1806607"/>
                <a:gd name="connsiteY8" fmla="*/ 2360981 h 2649906"/>
                <a:gd name="connsiteX9" fmla="*/ 1591214 w 1806607"/>
                <a:gd name="connsiteY9" fmla="*/ 1913306 h 2649906"/>
                <a:gd name="connsiteX10" fmla="*/ 162464 w 1806607"/>
                <a:gd name="connsiteY10" fmla="*/ 2008556 h 2649906"/>
                <a:gd name="connsiteX11" fmla="*/ 13239 w 1806607"/>
                <a:gd name="connsiteY11" fmla="*/ 1799006 h 2649906"/>
                <a:gd name="connsiteX12" fmla="*/ 1594389 w 1806607"/>
                <a:gd name="connsiteY12" fmla="*/ 1694231 h 2649906"/>
                <a:gd name="connsiteX13" fmla="*/ 1584864 w 1806607"/>
                <a:gd name="connsiteY13" fmla="*/ 1427531 h 2649906"/>
                <a:gd name="connsiteX14" fmla="*/ 1127664 w 1806607"/>
                <a:gd name="connsiteY14" fmla="*/ 1437056 h 2649906"/>
                <a:gd name="connsiteX15" fmla="*/ 943514 w 1806607"/>
                <a:gd name="connsiteY15" fmla="*/ 1224331 h 2649906"/>
                <a:gd name="connsiteX16" fmla="*/ 1575339 w 1806607"/>
                <a:gd name="connsiteY16" fmla="*/ 1208456 h 2649906"/>
                <a:gd name="connsiteX17" fmla="*/ 1422939 w 1806607"/>
                <a:gd name="connsiteY17" fmla="*/ 789356 h 2649906"/>
                <a:gd name="connsiteX18" fmla="*/ 378364 w 1806607"/>
                <a:gd name="connsiteY18" fmla="*/ 887781 h 2649906"/>
                <a:gd name="connsiteX19" fmla="*/ 578389 w 1806607"/>
                <a:gd name="connsiteY19" fmla="*/ 652831 h 2649906"/>
                <a:gd name="connsiteX20" fmla="*/ 1521589 w 1806607"/>
                <a:gd name="connsiteY20" fmla="*/ 530636 h 2649906"/>
                <a:gd name="connsiteX21" fmla="*/ 1647623 w 1806607"/>
                <a:gd name="connsiteY21" fmla="*/ 384538 h 2649906"/>
                <a:gd name="connsiteX22" fmla="*/ 1652014 w 1806607"/>
                <a:gd name="connsiteY22" fmla="*/ 516278 h 2649906"/>
                <a:gd name="connsiteX23" fmla="*/ 1651328 w 1806607"/>
                <a:gd name="connsiteY23" fmla="*/ 516320 h 2649906"/>
                <a:gd name="connsiteX24" fmla="*/ 1646936 w 1806607"/>
                <a:gd name="connsiteY24" fmla="*/ 384570 h 2649906"/>
                <a:gd name="connsiteX25" fmla="*/ 1647623 w 1806607"/>
                <a:gd name="connsiteY25" fmla="*/ 384538 h 2649906"/>
                <a:gd name="connsiteX26" fmla="*/ 942776 w 1806607"/>
                <a:gd name="connsiteY26" fmla="*/ 0 h 2649906"/>
                <a:gd name="connsiteX27" fmla="*/ 1067498 w 1806607"/>
                <a:gd name="connsiteY27" fmla="*/ 75771 h 2649906"/>
                <a:gd name="connsiteX28" fmla="*/ 1196553 w 1806607"/>
                <a:gd name="connsiteY28" fmla="*/ 172276 h 2649906"/>
                <a:gd name="connsiteX29" fmla="*/ 1285467 w 1806607"/>
                <a:gd name="connsiteY29" fmla="*/ 253087 h 2649906"/>
                <a:gd name="connsiteX30" fmla="*/ 1286018 w 1806607"/>
                <a:gd name="connsiteY30" fmla="*/ 269869 h 2649906"/>
                <a:gd name="connsiteX31" fmla="*/ 1127664 w 1806607"/>
                <a:gd name="connsiteY31" fmla="*/ 284531 h 2649906"/>
                <a:gd name="connsiteX32" fmla="*/ 1022889 w 1806607"/>
                <a:gd name="connsiteY32" fmla="*/ 303581 h 2649906"/>
                <a:gd name="connsiteX33" fmla="*/ 318039 w 1806607"/>
                <a:gd name="connsiteY33" fmla="*/ 341681 h 2649906"/>
                <a:gd name="connsiteX34" fmla="*/ 251364 w 1806607"/>
                <a:gd name="connsiteY34" fmla="*/ 84506 h 2649906"/>
                <a:gd name="connsiteX35" fmla="*/ 942776 w 1806607"/>
                <a:gd name="connsiteY35" fmla="*/ 0 h 2649906"/>
                <a:gd name="connsiteX0" fmla="*/ 1521589 w 1806607"/>
                <a:gd name="connsiteY0" fmla="*/ 530636 h 2649906"/>
                <a:gd name="connsiteX1" fmla="*/ 1584503 w 1806607"/>
                <a:gd name="connsiteY1" fmla="*/ 631429 h 2649906"/>
                <a:gd name="connsiteX2" fmla="*/ 1806607 w 1806607"/>
                <a:gd name="connsiteY2" fmla="*/ 1465868 h 2649906"/>
                <a:gd name="connsiteX3" fmla="*/ 1423799 w 1806607"/>
                <a:gd name="connsiteY3" fmla="*/ 2532214 h 2649906"/>
                <a:gd name="connsiteX4" fmla="*/ 1351320 w 1806607"/>
                <a:gd name="connsiteY4" fmla="*/ 2611961 h 2649906"/>
                <a:gd name="connsiteX5" fmla="*/ 1331513 w 1806607"/>
                <a:gd name="connsiteY5" fmla="*/ 2630825 h 2649906"/>
                <a:gd name="connsiteX6" fmla="*/ 835564 w 1806607"/>
                <a:gd name="connsiteY6" fmla="*/ 2649906 h 2649906"/>
                <a:gd name="connsiteX7" fmla="*/ 832389 w 1806607"/>
                <a:gd name="connsiteY7" fmla="*/ 2427656 h 2649906"/>
                <a:gd name="connsiteX8" fmla="*/ 1518189 w 1806607"/>
                <a:gd name="connsiteY8" fmla="*/ 2360981 h 2649906"/>
                <a:gd name="connsiteX9" fmla="*/ 1591214 w 1806607"/>
                <a:gd name="connsiteY9" fmla="*/ 1913306 h 2649906"/>
                <a:gd name="connsiteX10" fmla="*/ 162464 w 1806607"/>
                <a:gd name="connsiteY10" fmla="*/ 2008556 h 2649906"/>
                <a:gd name="connsiteX11" fmla="*/ 13239 w 1806607"/>
                <a:gd name="connsiteY11" fmla="*/ 1799006 h 2649906"/>
                <a:gd name="connsiteX12" fmla="*/ 1594389 w 1806607"/>
                <a:gd name="connsiteY12" fmla="*/ 1694231 h 2649906"/>
                <a:gd name="connsiteX13" fmla="*/ 1584864 w 1806607"/>
                <a:gd name="connsiteY13" fmla="*/ 1427531 h 2649906"/>
                <a:gd name="connsiteX14" fmla="*/ 1127664 w 1806607"/>
                <a:gd name="connsiteY14" fmla="*/ 1437056 h 2649906"/>
                <a:gd name="connsiteX15" fmla="*/ 943514 w 1806607"/>
                <a:gd name="connsiteY15" fmla="*/ 1224331 h 2649906"/>
                <a:gd name="connsiteX16" fmla="*/ 1575339 w 1806607"/>
                <a:gd name="connsiteY16" fmla="*/ 1208456 h 2649906"/>
                <a:gd name="connsiteX17" fmla="*/ 1422939 w 1806607"/>
                <a:gd name="connsiteY17" fmla="*/ 789356 h 2649906"/>
                <a:gd name="connsiteX18" fmla="*/ 378364 w 1806607"/>
                <a:gd name="connsiteY18" fmla="*/ 887781 h 2649906"/>
                <a:gd name="connsiteX19" fmla="*/ 578389 w 1806607"/>
                <a:gd name="connsiteY19" fmla="*/ 652831 h 2649906"/>
                <a:gd name="connsiteX20" fmla="*/ 1521589 w 1806607"/>
                <a:gd name="connsiteY20" fmla="*/ 530636 h 2649906"/>
                <a:gd name="connsiteX21" fmla="*/ 1647623 w 1806607"/>
                <a:gd name="connsiteY21" fmla="*/ 384538 h 2649906"/>
                <a:gd name="connsiteX22" fmla="*/ 1652014 w 1806607"/>
                <a:gd name="connsiteY22" fmla="*/ 516278 h 2649906"/>
                <a:gd name="connsiteX23" fmla="*/ 1651328 w 1806607"/>
                <a:gd name="connsiteY23" fmla="*/ 516320 h 2649906"/>
                <a:gd name="connsiteX24" fmla="*/ 1646936 w 1806607"/>
                <a:gd name="connsiteY24" fmla="*/ 384570 h 2649906"/>
                <a:gd name="connsiteX25" fmla="*/ 1647623 w 1806607"/>
                <a:gd name="connsiteY25" fmla="*/ 384538 h 2649906"/>
                <a:gd name="connsiteX26" fmla="*/ 942776 w 1806607"/>
                <a:gd name="connsiteY26" fmla="*/ 0 h 2649906"/>
                <a:gd name="connsiteX27" fmla="*/ 1067498 w 1806607"/>
                <a:gd name="connsiteY27" fmla="*/ 75771 h 2649906"/>
                <a:gd name="connsiteX28" fmla="*/ 1196553 w 1806607"/>
                <a:gd name="connsiteY28" fmla="*/ 172276 h 2649906"/>
                <a:gd name="connsiteX29" fmla="*/ 1285467 w 1806607"/>
                <a:gd name="connsiteY29" fmla="*/ 253087 h 2649906"/>
                <a:gd name="connsiteX30" fmla="*/ 1286018 w 1806607"/>
                <a:gd name="connsiteY30" fmla="*/ 269869 h 2649906"/>
                <a:gd name="connsiteX31" fmla="*/ 1127664 w 1806607"/>
                <a:gd name="connsiteY31" fmla="*/ 284531 h 2649906"/>
                <a:gd name="connsiteX32" fmla="*/ 1022889 w 1806607"/>
                <a:gd name="connsiteY32" fmla="*/ 303581 h 2649906"/>
                <a:gd name="connsiteX33" fmla="*/ 318039 w 1806607"/>
                <a:gd name="connsiteY33" fmla="*/ 341681 h 2649906"/>
                <a:gd name="connsiteX34" fmla="*/ 251364 w 1806607"/>
                <a:gd name="connsiteY34" fmla="*/ 84506 h 2649906"/>
                <a:gd name="connsiteX35" fmla="*/ 942776 w 1806607"/>
                <a:gd name="connsiteY35" fmla="*/ 0 h 2649906"/>
                <a:gd name="connsiteX0" fmla="*/ 1521589 w 1806607"/>
                <a:gd name="connsiteY0" fmla="*/ 530636 h 2649906"/>
                <a:gd name="connsiteX1" fmla="*/ 1584503 w 1806607"/>
                <a:gd name="connsiteY1" fmla="*/ 631429 h 2649906"/>
                <a:gd name="connsiteX2" fmla="*/ 1806607 w 1806607"/>
                <a:gd name="connsiteY2" fmla="*/ 1465868 h 2649906"/>
                <a:gd name="connsiteX3" fmla="*/ 1423799 w 1806607"/>
                <a:gd name="connsiteY3" fmla="*/ 2532214 h 2649906"/>
                <a:gd name="connsiteX4" fmla="*/ 1351320 w 1806607"/>
                <a:gd name="connsiteY4" fmla="*/ 2611961 h 2649906"/>
                <a:gd name="connsiteX5" fmla="*/ 1331513 w 1806607"/>
                <a:gd name="connsiteY5" fmla="*/ 2630825 h 2649906"/>
                <a:gd name="connsiteX6" fmla="*/ 835564 w 1806607"/>
                <a:gd name="connsiteY6" fmla="*/ 2649906 h 2649906"/>
                <a:gd name="connsiteX7" fmla="*/ 832389 w 1806607"/>
                <a:gd name="connsiteY7" fmla="*/ 2427656 h 2649906"/>
                <a:gd name="connsiteX8" fmla="*/ 1518189 w 1806607"/>
                <a:gd name="connsiteY8" fmla="*/ 2360981 h 2649906"/>
                <a:gd name="connsiteX9" fmla="*/ 1591214 w 1806607"/>
                <a:gd name="connsiteY9" fmla="*/ 1913306 h 2649906"/>
                <a:gd name="connsiteX10" fmla="*/ 162464 w 1806607"/>
                <a:gd name="connsiteY10" fmla="*/ 2008556 h 2649906"/>
                <a:gd name="connsiteX11" fmla="*/ 13239 w 1806607"/>
                <a:gd name="connsiteY11" fmla="*/ 1799006 h 2649906"/>
                <a:gd name="connsiteX12" fmla="*/ 1594389 w 1806607"/>
                <a:gd name="connsiteY12" fmla="*/ 1694231 h 2649906"/>
                <a:gd name="connsiteX13" fmla="*/ 1584864 w 1806607"/>
                <a:gd name="connsiteY13" fmla="*/ 1427531 h 2649906"/>
                <a:gd name="connsiteX14" fmla="*/ 1127664 w 1806607"/>
                <a:gd name="connsiteY14" fmla="*/ 1437056 h 2649906"/>
                <a:gd name="connsiteX15" fmla="*/ 943514 w 1806607"/>
                <a:gd name="connsiteY15" fmla="*/ 1224331 h 2649906"/>
                <a:gd name="connsiteX16" fmla="*/ 1575339 w 1806607"/>
                <a:gd name="connsiteY16" fmla="*/ 1208456 h 2649906"/>
                <a:gd name="connsiteX17" fmla="*/ 1422939 w 1806607"/>
                <a:gd name="connsiteY17" fmla="*/ 789356 h 2649906"/>
                <a:gd name="connsiteX18" fmla="*/ 378364 w 1806607"/>
                <a:gd name="connsiteY18" fmla="*/ 887781 h 2649906"/>
                <a:gd name="connsiteX19" fmla="*/ 578389 w 1806607"/>
                <a:gd name="connsiteY19" fmla="*/ 652831 h 2649906"/>
                <a:gd name="connsiteX20" fmla="*/ 1521589 w 1806607"/>
                <a:gd name="connsiteY20" fmla="*/ 530636 h 2649906"/>
                <a:gd name="connsiteX21" fmla="*/ 1647623 w 1806607"/>
                <a:gd name="connsiteY21" fmla="*/ 384538 h 2649906"/>
                <a:gd name="connsiteX22" fmla="*/ 1652014 w 1806607"/>
                <a:gd name="connsiteY22" fmla="*/ 516278 h 2649906"/>
                <a:gd name="connsiteX23" fmla="*/ 1651328 w 1806607"/>
                <a:gd name="connsiteY23" fmla="*/ 516320 h 2649906"/>
                <a:gd name="connsiteX24" fmla="*/ 1646936 w 1806607"/>
                <a:gd name="connsiteY24" fmla="*/ 384570 h 2649906"/>
                <a:gd name="connsiteX25" fmla="*/ 1647623 w 1806607"/>
                <a:gd name="connsiteY25" fmla="*/ 384538 h 2649906"/>
                <a:gd name="connsiteX26" fmla="*/ 942776 w 1806607"/>
                <a:gd name="connsiteY26" fmla="*/ 0 h 2649906"/>
                <a:gd name="connsiteX27" fmla="*/ 1067498 w 1806607"/>
                <a:gd name="connsiteY27" fmla="*/ 75771 h 2649906"/>
                <a:gd name="connsiteX28" fmla="*/ 1196553 w 1806607"/>
                <a:gd name="connsiteY28" fmla="*/ 172276 h 2649906"/>
                <a:gd name="connsiteX29" fmla="*/ 1285467 w 1806607"/>
                <a:gd name="connsiteY29" fmla="*/ 253087 h 2649906"/>
                <a:gd name="connsiteX30" fmla="*/ 1286018 w 1806607"/>
                <a:gd name="connsiteY30" fmla="*/ 269869 h 2649906"/>
                <a:gd name="connsiteX31" fmla="*/ 1127664 w 1806607"/>
                <a:gd name="connsiteY31" fmla="*/ 284531 h 2649906"/>
                <a:gd name="connsiteX32" fmla="*/ 1022889 w 1806607"/>
                <a:gd name="connsiteY32" fmla="*/ 303581 h 2649906"/>
                <a:gd name="connsiteX33" fmla="*/ 318039 w 1806607"/>
                <a:gd name="connsiteY33" fmla="*/ 341681 h 2649906"/>
                <a:gd name="connsiteX34" fmla="*/ 251364 w 1806607"/>
                <a:gd name="connsiteY34" fmla="*/ 84506 h 2649906"/>
                <a:gd name="connsiteX35" fmla="*/ 942776 w 1806607"/>
                <a:gd name="connsiteY35" fmla="*/ 0 h 2649906"/>
                <a:gd name="connsiteX0" fmla="*/ 1521589 w 1806607"/>
                <a:gd name="connsiteY0" fmla="*/ 530636 h 2649906"/>
                <a:gd name="connsiteX1" fmla="*/ 1584503 w 1806607"/>
                <a:gd name="connsiteY1" fmla="*/ 631429 h 2649906"/>
                <a:gd name="connsiteX2" fmla="*/ 1806607 w 1806607"/>
                <a:gd name="connsiteY2" fmla="*/ 1465868 h 2649906"/>
                <a:gd name="connsiteX3" fmla="*/ 1423799 w 1806607"/>
                <a:gd name="connsiteY3" fmla="*/ 2532214 h 2649906"/>
                <a:gd name="connsiteX4" fmla="*/ 1351320 w 1806607"/>
                <a:gd name="connsiteY4" fmla="*/ 2611961 h 2649906"/>
                <a:gd name="connsiteX5" fmla="*/ 1331513 w 1806607"/>
                <a:gd name="connsiteY5" fmla="*/ 2630825 h 2649906"/>
                <a:gd name="connsiteX6" fmla="*/ 835564 w 1806607"/>
                <a:gd name="connsiteY6" fmla="*/ 2649906 h 2649906"/>
                <a:gd name="connsiteX7" fmla="*/ 832389 w 1806607"/>
                <a:gd name="connsiteY7" fmla="*/ 2427656 h 2649906"/>
                <a:gd name="connsiteX8" fmla="*/ 1518189 w 1806607"/>
                <a:gd name="connsiteY8" fmla="*/ 2360981 h 2649906"/>
                <a:gd name="connsiteX9" fmla="*/ 1591214 w 1806607"/>
                <a:gd name="connsiteY9" fmla="*/ 1913306 h 2649906"/>
                <a:gd name="connsiteX10" fmla="*/ 162464 w 1806607"/>
                <a:gd name="connsiteY10" fmla="*/ 2008556 h 2649906"/>
                <a:gd name="connsiteX11" fmla="*/ 13239 w 1806607"/>
                <a:gd name="connsiteY11" fmla="*/ 1799006 h 2649906"/>
                <a:gd name="connsiteX12" fmla="*/ 1594389 w 1806607"/>
                <a:gd name="connsiteY12" fmla="*/ 1694231 h 2649906"/>
                <a:gd name="connsiteX13" fmla="*/ 1584864 w 1806607"/>
                <a:gd name="connsiteY13" fmla="*/ 1427531 h 2649906"/>
                <a:gd name="connsiteX14" fmla="*/ 1127664 w 1806607"/>
                <a:gd name="connsiteY14" fmla="*/ 1437056 h 2649906"/>
                <a:gd name="connsiteX15" fmla="*/ 943514 w 1806607"/>
                <a:gd name="connsiteY15" fmla="*/ 1224331 h 2649906"/>
                <a:gd name="connsiteX16" fmla="*/ 1575339 w 1806607"/>
                <a:gd name="connsiteY16" fmla="*/ 1208456 h 2649906"/>
                <a:gd name="connsiteX17" fmla="*/ 1422939 w 1806607"/>
                <a:gd name="connsiteY17" fmla="*/ 789356 h 2649906"/>
                <a:gd name="connsiteX18" fmla="*/ 378364 w 1806607"/>
                <a:gd name="connsiteY18" fmla="*/ 887781 h 2649906"/>
                <a:gd name="connsiteX19" fmla="*/ 578389 w 1806607"/>
                <a:gd name="connsiteY19" fmla="*/ 652831 h 2649906"/>
                <a:gd name="connsiteX20" fmla="*/ 1521589 w 1806607"/>
                <a:gd name="connsiteY20" fmla="*/ 530636 h 2649906"/>
                <a:gd name="connsiteX21" fmla="*/ 1647623 w 1806607"/>
                <a:gd name="connsiteY21" fmla="*/ 384538 h 2649906"/>
                <a:gd name="connsiteX22" fmla="*/ 1652014 w 1806607"/>
                <a:gd name="connsiteY22" fmla="*/ 516278 h 2649906"/>
                <a:gd name="connsiteX23" fmla="*/ 1651328 w 1806607"/>
                <a:gd name="connsiteY23" fmla="*/ 516320 h 2649906"/>
                <a:gd name="connsiteX24" fmla="*/ 1646936 w 1806607"/>
                <a:gd name="connsiteY24" fmla="*/ 384570 h 2649906"/>
                <a:gd name="connsiteX25" fmla="*/ 1647623 w 1806607"/>
                <a:gd name="connsiteY25" fmla="*/ 384538 h 2649906"/>
                <a:gd name="connsiteX26" fmla="*/ 942776 w 1806607"/>
                <a:gd name="connsiteY26" fmla="*/ 0 h 2649906"/>
                <a:gd name="connsiteX27" fmla="*/ 1067498 w 1806607"/>
                <a:gd name="connsiteY27" fmla="*/ 75771 h 2649906"/>
                <a:gd name="connsiteX28" fmla="*/ 1196553 w 1806607"/>
                <a:gd name="connsiteY28" fmla="*/ 172276 h 2649906"/>
                <a:gd name="connsiteX29" fmla="*/ 1285467 w 1806607"/>
                <a:gd name="connsiteY29" fmla="*/ 253087 h 2649906"/>
                <a:gd name="connsiteX30" fmla="*/ 1286018 w 1806607"/>
                <a:gd name="connsiteY30" fmla="*/ 269869 h 2649906"/>
                <a:gd name="connsiteX31" fmla="*/ 1127664 w 1806607"/>
                <a:gd name="connsiteY31" fmla="*/ 284531 h 2649906"/>
                <a:gd name="connsiteX32" fmla="*/ 1022889 w 1806607"/>
                <a:gd name="connsiteY32" fmla="*/ 303581 h 2649906"/>
                <a:gd name="connsiteX33" fmla="*/ 254539 w 1806607"/>
                <a:gd name="connsiteY33" fmla="*/ 443281 h 2649906"/>
                <a:gd name="connsiteX34" fmla="*/ 251364 w 1806607"/>
                <a:gd name="connsiteY34" fmla="*/ 84506 h 2649906"/>
                <a:gd name="connsiteX35" fmla="*/ 942776 w 1806607"/>
                <a:gd name="connsiteY35" fmla="*/ 0 h 2649906"/>
                <a:gd name="connsiteX0" fmla="*/ 1521589 w 1806607"/>
                <a:gd name="connsiteY0" fmla="*/ 530636 h 2649906"/>
                <a:gd name="connsiteX1" fmla="*/ 1584503 w 1806607"/>
                <a:gd name="connsiteY1" fmla="*/ 631429 h 2649906"/>
                <a:gd name="connsiteX2" fmla="*/ 1806607 w 1806607"/>
                <a:gd name="connsiteY2" fmla="*/ 1465868 h 2649906"/>
                <a:gd name="connsiteX3" fmla="*/ 1423799 w 1806607"/>
                <a:gd name="connsiteY3" fmla="*/ 2532214 h 2649906"/>
                <a:gd name="connsiteX4" fmla="*/ 1351320 w 1806607"/>
                <a:gd name="connsiteY4" fmla="*/ 2611961 h 2649906"/>
                <a:gd name="connsiteX5" fmla="*/ 1331513 w 1806607"/>
                <a:gd name="connsiteY5" fmla="*/ 2630825 h 2649906"/>
                <a:gd name="connsiteX6" fmla="*/ 835564 w 1806607"/>
                <a:gd name="connsiteY6" fmla="*/ 2649906 h 2649906"/>
                <a:gd name="connsiteX7" fmla="*/ 832389 w 1806607"/>
                <a:gd name="connsiteY7" fmla="*/ 2427656 h 2649906"/>
                <a:gd name="connsiteX8" fmla="*/ 1518189 w 1806607"/>
                <a:gd name="connsiteY8" fmla="*/ 2360981 h 2649906"/>
                <a:gd name="connsiteX9" fmla="*/ 1591214 w 1806607"/>
                <a:gd name="connsiteY9" fmla="*/ 1913306 h 2649906"/>
                <a:gd name="connsiteX10" fmla="*/ 162464 w 1806607"/>
                <a:gd name="connsiteY10" fmla="*/ 2008556 h 2649906"/>
                <a:gd name="connsiteX11" fmla="*/ 13239 w 1806607"/>
                <a:gd name="connsiteY11" fmla="*/ 1799006 h 2649906"/>
                <a:gd name="connsiteX12" fmla="*/ 1594389 w 1806607"/>
                <a:gd name="connsiteY12" fmla="*/ 1694231 h 2649906"/>
                <a:gd name="connsiteX13" fmla="*/ 1584864 w 1806607"/>
                <a:gd name="connsiteY13" fmla="*/ 1427531 h 2649906"/>
                <a:gd name="connsiteX14" fmla="*/ 1127664 w 1806607"/>
                <a:gd name="connsiteY14" fmla="*/ 1437056 h 2649906"/>
                <a:gd name="connsiteX15" fmla="*/ 943514 w 1806607"/>
                <a:gd name="connsiteY15" fmla="*/ 1224331 h 2649906"/>
                <a:gd name="connsiteX16" fmla="*/ 1575339 w 1806607"/>
                <a:gd name="connsiteY16" fmla="*/ 1208456 h 2649906"/>
                <a:gd name="connsiteX17" fmla="*/ 1422939 w 1806607"/>
                <a:gd name="connsiteY17" fmla="*/ 789356 h 2649906"/>
                <a:gd name="connsiteX18" fmla="*/ 378364 w 1806607"/>
                <a:gd name="connsiteY18" fmla="*/ 887781 h 2649906"/>
                <a:gd name="connsiteX19" fmla="*/ 578389 w 1806607"/>
                <a:gd name="connsiteY19" fmla="*/ 652831 h 2649906"/>
                <a:gd name="connsiteX20" fmla="*/ 1521589 w 1806607"/>
                <a:gd name="connsiteY20" fmla="*/ 530636 h 2649906"/>
                <a:gd name="connsiteX21" fmla="*/ 1647623 w 1806607"/>
                <a:gd name="connsiteY21" fmla="*/ 384538 h 2649906"/>
                <a:gd name="connsiteX22" fmla="*/ 1652014 w 1806607"/>
                <a:gd name="connsiteY22" fmla="*/ 516278 h 2649906"/>
                <a:gd name="connsiteX23" fmla="*/ 1651328 w 1806607"/>
                <a:gd name="connsiteY23" fmla="*/ 516320 h 2649906"/>
                <a:gd name="connsiteX24" fmla="*/ 1646936 w 1806607"/>
                <a:gd name="connsiteY24" fmla="*/ 384570 h 2649906"/>
                <a:gd name="connsiteX25" fmla="*/ 1647623 w 1806607"/>
                <a:gd name="connsiteY25" fmla="*/ 384538 h 2649906"/>
                <a:gd name="connsiteX26" fmla="*/ 942776 w 1806607"/>
                <a:gd name="connsiteY26" fmla="*/ 0 h 2649906"/>
                <a:gd name="connsiteX27" fmla="*/ 1067498 w 1806607"/>
                <a:gd name="connsiteY27" fmla="*/ 75771 h 2649906"/>
                <a:gd name="connsiteX28" fmla="*/ 1196553 w 1806607"/>
                <a:gd name="connsiteY28" fmla="*/ 172276 h 2649906"/>
                <a:gd name="connsiteX29" fmla="*/ 1285467 w 1806607"/>
                <a:gd name="connsiteY29" fmla="*/ 253087 h 2649906"/>
                <a:gd name="connsiteX30" fmla="*/ 1286018 w 1806607"/>
                <a:gd name="connsiteY30" fmla="*/ 269869 h 2649906"/>
                <a:gd name="connsiteX31" fmla="*/ 1127664 w 1806607"/>
                <a:gd name="connsiteY31" fmla="*/ 284531 h 2649906"/>
                <a:gd name="connsiteX32" fmla="*/ 1022889 w 1806607"/>
                <a:gd name="connsiteY32" fmla="*/ 303581 h 2649906"/>
                <a:gd name="connsiteX33" fmla="*/ 254539 w 1806607"/>
                <a:gd name="connsiteY33" fmla="*/ 443281 h 2649906"/>
                <a:gd name="connsiteX34" fmla="*/ 283114 w 1806607"/>
                <a:gd name="connsiteY34" fmla="*/ 141656 h 2649906"/>
                <a:gd name="connsiteX35" fmla="*/ 942776 w 1806607"/>
                <a:gd name="connsiteY35" fmla="*/ 0 h 2649906"/>
                <a:gd name="connsiteX0" fmla="*/ 1521589 w 1806607"/>
                <a:gd name="connsiteY0" fmla="*/ 530636 h 2649906"/>
                <a:gd name="connsiteX1" fmla="*/ 1584503 w 1806607"/>
                <a:gd name="connsiteY1" fmla="*/ 631429 h 2649906"/>
                <a:gd name="connsiteX2" fmla="*/ 1806607 w 1806607"/>
                <a:gd name="connsiteY2" fmla="*/ 1465868 h 2649906"/>
                <a:gd name="connsiteX3" fmla="*/ 1423799 w 1806607"/>
                <a:gd name="connsiteY3" fmla="*/ 2532214 h 2649906"/>
                <a:gd name="connsiteX4" fmla="*/ 1351320 w 1806607"/>
                <a:gd name="connsiteY4" fmla="*/ 2611961 h 2649906"/>
                <a:gd name="connsiteX5" fmla="*/ 1331513 w 1806607"/>
                <a:gd name="connsiteY5" fmla="*/ 2630825 h 2649906"/>
                <a:gd name="connsiteX6" fmla="*/ 835564 w 1806607"/>
                <a:gd name="connsiteY6" fmla="*/ 2649906 h 2649906"/>
                <a:gd name="connsiteX7" fmla="*/ 832389 w 1806607"/>
                <a:gd name="connsiteY7" fmla="*/ 2427656 h 2649906"/>
                <a:gd name="connsiteX8" fmla="*/ 1518189 w 1806607"/>
                <a:gd name="connsiteY8" fmla="*/ 2360981 h 2649906"/>
                <a:gd name="connsiteX9" fmla="*/ 1591214 w 1806607"/>
                <a:gd name="connsiteY9" fmla="*/ 1913306 h 2649906"/>
                <a:gd name="connsiteX10" fmla="*/ 162464 w 1806607"/>
                <a:gd name="connsiteY10" fmla="*/ 2008556 h 2649906"/>
                <a:gd name="connsiteX11" fmla="*/ 13239 w 1806607"/>
                <a:gd name="connsiteY11" fmla="*/ 1799006 h 2649906"/>
                <a:gd name="connsiteX12" fmla="*/ 1594389 w 1806607"/>
                <a:gd name="connsiteY12" fmla="*/ 1694231 h 2649906"/>
                <a:gd name="connsiteX13" fmla="*/ 1584864 w 1806607"/>
                <a:gd name="connsiteY13" fmla="*/ 1427531 h 2649906"/>
                <a:gd name="connsiteX14" fmla="*/ 1127664 w 1806607"/>
                <a:gd name="connsiteY14" fmla="*/ 1437056 h 2649906"/>
                <a:gd name="connsiteX15" fmla="*/ 943514 w 1806607"/>
                <a:gd name="connsiteY15" fmla="*/ 1224331 h 2649906"/>
                <a:gd name="connsiteX16" fmla="*/ 1575339 w 1806607"/>
                <a:gd name="connsiteY16" fmla="*/ 1208456 h 2649906"/>
                <a:gd name="connsiteX17" fmla="*/ 1422939 w 1806607"/>
                <a:gd name="connsiteY17" fmla="*/ 789356 h 2649906"/>
                <a:gd name="connsiteX18" fmla="*/ 378364 w 1806607"/>
                <a:gd name="connsiteY18" fmla="*/ 887781 h 2649906"/>
                <a:gd name="connsiteX19" fmla="*/ 578389 w 1806607"/>
                <a:gd name="connsiteY19" fmla="*/ 652831 h 2649906"/>
                <a:gd name="connsiteX20" fmla="*/ 1521589 w 1806607"/>
                <a:gd name="connsiteY20" fmla="*/ 530636 h 2649906"/>
                <a:gd name="connsiteX21" fmla="*/ 1647623 w 1806607"/>
                <a:gd name="connsiteY21" fmla="*/ 384538 h 2649906"/>
                <a:gd name="connsiteX22" fmla="*/ 1652014 w 1806607"/>
                <a:gd name="connsiteY22" fmla="*/ 516278 h 2649906"/>
                <a:gd name="connsiteX23" fmla="*/ 1651328 w 1806607"/>
                <a:gd name="connsiteY23" fmla="*/ 516320 h 2649906"/>
                <a:gd name="connsiteX24" fmla="*/ 1646936 w 1806607"/>
                <a:gd name="connsiteY24" fmla="*/ 384570 h 2649906"/>
                <a:gd name="connsiteX25" fmla="*/ 1647623 w 1806607"/>
                <a:gd name="connsiteY25" fmla="*/ 384538 h 2649906"/>
                <a:gd name="connsiteX26" fmla="*/ 942776 w 1806607"/>
                <a:gd name="connsiteY26" fmla="*/ 0 h 2649906"/>
                <a:gd name="connsiteX27" fmla="*/ 1067498 w 1806607"/>
                <a:gd name="connsiteY27" fmla="*/ 75771 h 2649906"/>
                <a:gd name="connsiteX28" fmla="*/ 1196553 w 1806607"/>
                <a:gd name="connsiteY28" fmla="*/ 172276 h 2649906"/>
                <a:gd name="connsiteX29" fmla="*/ 1285467 w 1806607"/>
                <a:gd name="connsiteY29" fmla="*/ 253087 h 2649906"/>
                <a:gd name="connsiteX30" fmla="*/ 1286018 w 1806607"/>
                <a:gd name="connsiteY30" fmla="*/ 269869 h 2649906"/>
                <a:gd name="connsiteX31" fmla="*/ 1127664 w 1806607"/>
                <a:gd name="connsiteY31" fmla="*/ 284531 h 2649906"/>
                <a:gd name="connsiteX32" fmla="*/ 1022889 w 1806607"/>
                <a:gd name="connsiteY32" fmla="*/ 303581 h 2649906"/>
                <a:gd name="connsiteX33" fmla="*/ 254539 w 1806607"/>
                <a:gd name="connsiteY33" fmla="*/ 443281 h 2649906"/>
                <a:gd name="connsiteX34" fmla="*/ 283114 w 1806607"/>
                <a:gd name="connsiteY34" fmla="*/ 141656 h 2649906"/>
                <a:gd name="connsiteX35" fmla="*/ 942776 w 1806607"/>
                <a:gd name="connsiteY35" fmla="*/ 0 h 2649906"/>
                <a:gd name="connsiteX0" fmla="*/ 1521589 w 1806607"/>
                <a:gd name="connsiteY0" fmla="*/ 530636 h 2649906"/>
                <a:gd name="connsiteX1" fmla="*/ 1584503 w 1806607"/>
                <a:gd name="connsiteY1" fmla="*/ 631429 h 2649906"/>
                <a:gd name="connsiteX2" fmla="*/ 1806607 w 1806607"/>
                <a:gd name="connsiteY2" fmla="*/ 1465868 h 2649906"/>
                <a:gd name="connsiteX3" fmla="*/ 1423799 w 1806607"/>
                <a:gd name="connsiteY3" fmla="*/ 2532214 h 2649906"/>
                <a:gd name="connsiteX4" fmla="*/ 1351320 w 1806607"/>
                <a:gd name="connsiteY4" fmla="*/ 2611961 h 2649906"/>
                <a:gd name="connsiteX5" fmla="*/ 1331513 w 1806607"/>
                <a:gd name="connsiteY5" fmla="*/ 2630825 h 2649906"/>
                <a:gd name="connsiteX6" fmla="*/ 835564 w 1806607"/>
                <a:gd name="connsiteY6" fmla="*/ 2649906 h 2649906"/>
                <a:gd name="connsiteX7" fmla="*/ 832389 w 1806607"/>
                <a:gd name="connsiteY7" fmla="*/ 2427656 h 2649906"/>
                <a:gd name="connsiteX8" fmla="*/ 1518189 w 1806607"/>
                <a:gd name="connsiteY8" fmla="*/ 2360981 h 2649906"/>
                <a:gd name="connsiteX9" fmla="*/ 1591214 w 1806607"/>
                <a:gd name="connsiteY9" fmla="*/ 1913306 h 2649906"/>
                <a:gd name="connsiteX10" fmla="*/ 162464 w 1806607"/>
                <a:gd name="connsiteY10" fmla="*/ 2008556 h 2649906"/>
                <a:gd name="connsiteX11" fmla="*/ 13239 w 1806607"/>
                <a:gd name="connsiteY11" fmla="*/ 1799006 h 2649906"/>
                <a:gd name="connsiteX12" fmla="*/ 1594389 w 1806607"/>
                <a:gd name="connsiteY12" fmla="*/ 1694231 h 2649906"/>
                <a:gd name="connsiteX13" fmla="*/ 1584864 w 1806607"/>
                <a:gd name="connsiteY13" fmla="*/ 1427531 h 2649906"/>
                <a:gd name="connsiteX14" fmla="*/ 1127664 w 1806607"/>
                <a:gd name="connsiteY14" fmla="*/ 1437056 h 2649906"/>
                <a:gd name="connsiteX15" fmla="*/ 943514 w 1806607"/>
                <a:gd name="connsiteY15" fmla="*/ 1224331 h 2649906"/>
                <a:gd name="connsiteX16" fmla="*/ 1575339 w 1806607"/>
                <a:gd name="connsiteY16" fmla="*/ 1208456 h 2649906"/>
                <a:gd name="connsiteX17" fmla="*/ 1422939 w 1806607"/>
                <a:gd name="connsiteY17" fmla="*/ 789356 h 2649906"/>
                <a:gd name="connsiteX18" fmla="*/ 378364 w 1806607"/>
                <a:gd name="connsiteY18" fmla="*/ 887781 h 2649906"/>
                <a:gd name="connsiteX19" fmla="*/ 578389 w 1806607"/>
                <a:gd name="connsiteY19" fmla="*/ 652831 h 2649906"/>
                <a:gd name="connsiteX20" fmla="*/ 1521589 w 1806607"/>
                <a:gd name="connsiteY20" fmla="*/ 530636 h 2649906"/>
                <a:gd name="connsiteX21" fmla="*/ 1647623 w 1806607"/>
                <a:gd name="connsiteY21" fmla="*/ 384538 h 2649906"/>
                <a:gd name="connsiteX22" fmla="*/ 1652014 w 1806607"/>
                <a:gd name="connsiteY22" fmla="*/ 516278 h 2649906"/>
                <a:gd name="connsiteX23" fmla="*/ 1651328 w 1806607"/>
                <a:gd name="connsiteY23" fmla="*/ 516320 h 2649906"/>
                <a:gd name="connsiteX24" fmla="*/ 1646936 w 1806607"/>
                <a:gd name="connsiteY24" fmla="*/ 384570 h 2649906"/>
                <a:gd name="connsiteX25" fmla="*/ 1647623 w 1806607"/>
                <a:gd name="connsiteY25" fmla="*/ 384538 h 2649906"/>
                <a:gd name="connsiteX26" fmla="*/ 942776 w 1806607"/>
                <a:gd name="connsiteY26" fmla="*/ 0 h 2649906"/>
                <a:gd name="connsiteX27" fmla="*/ 1067498 w 1806607"/>
                <a:gd name="connsiteY27" fmla="*/ 75771 h 2649906"/>
                <a:gd name="connsiteX28" fmla="*/ 1196553 w 1806607"/>
                <a:gd name="connsiteY28" fmla="*/ 172276 h 2649906"/>
                <a:gd name="connsiteX29" fmla="*/ 1285467 w 1806607"/>
                <a:gd name="connsiteY29" fmla="*/ 253087 h 2649906"/>
                <a:gd name="connsiteX30" fmla="*/ 1286018 w 1806607"/>
                <a:gd name="connsiteY30" fmla="*/ 269869 h 2649906"/>
                <a:gd name="connsiteX31" fmla="*/ 1127664 w 1806607"/>
                <a:gd name="connsiteY31" fmla="*/ 284531 h 2649906"/>
                <a:gd name="connsiteX32" fmla="*/ 1022889 w 1806607"/>
                <a:gd name="connsiteY32" fmla="*/ 303581 h 2649906"/>
                <a:gd name="connsiteX33" fmla="*/ 254539 w 1806607"/>
                <a:gd name="connsiteY33" fmla="*/ 443281 h 2649906"/>
                <a:gd name="connsiteX34" fmla="*/ 283114 w 1806607"/>
                <a:gd name="connsiteY34" fmla="*/ 141656 h 2649906"/>
                <a:gd name="connsiteX35" fmla="*/ 942776 w 1806607"/>
                <a:gd name="connsiteY35" fmla="*/ 0 h 264990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</a:cxnLst>
              <a:rect l="l" t="t" r="r" b="b"/>
              <a:pathLst>
                <a:path w="1806607" h="2649906">
                  <a:moveTo>
                    <a:pt x="1521589" y="530636"/>
                  </a:moveTo>
                  <a:lnTo>
                    <a:pt x="1584503" y="631429"/>
                  </a:lnTo>
                  <a:cubicBezTo>
                    <a:pt x="1725799" y="877153"/>
                    <a:pt x="1806607" y="1162073"/>
                    <a:pt x="1806607" y="1465868"/>
                  </a:cubicBezTo>
                  <a:cubicBezTo>
                    <a:pt x="1806607" y="1870927"/>
                    <a:pt x="1662947" y="2242433"/>
                    <a:pt x="1423799" y="2532214"/>
                  </a:cubicBezTo>
                  <a:lnTo>
                    <a:pt x="1351320" y="2611961"/>
                  </a:lnTo>
                  <a:lnTo>
                    <a:pt x="1331513" y="2630825"/>
                  </a:lnTo>
                  <a:cubicBezTo>
                    <a:pt x="1155613" y="2639302"/>
                    <a:pt x="1011464" y="2647779"/>
                    <a:pt x="835564" y="2649906"/>
                  </a:cubicBezTo>
                  <a:cubicBezTo>
                    <a:pt x="762539" y="2586406"/>
                    <a:pt x="632364" y="2573706"/>
                    <a:pt x="832389" y="2427656"/>
                  </a:cubicBezTo>
                  <a:cubicBezTo>
                    <a:pt x="1207039" y="2322881"/>
                    <a:pt x="1283239" y="2370506"/>
                    <a:pt x="1518189" y="2360981"/>
                  </a:cubicBezTo>
                  <a:lnTo>
                    <a:pt x="1591214" y="1913306"/>
                  </a:lnTo>
                  <a:cubicBezTo>
                    <a:pt x="1098031" y="1919656"/>
                    <a:pt x="661997" y="2046656"/>
                    <a:pt x="162464" y="2008556"/>
                  </a:cubicBezTo>
                  <a:cubicBezTo>
                    <a:pt x="152939" y="1926006"/>
                    <a:pt x="-53436" y="1887906"/>
                    <a:pt x="13239" y="1799006"/>
                  </a:cubicBezTo>
                  <a:cubicBezTo>
                    <a:pt x="578389" y="1700581"/>
                    <a:pt x="1067339" y="1729156"/>
                    <a:pt x="1594389" y="1694231"/>
                  </a:cubicBezTo>
                  <a:lnTo>
                    <a:pt x="1584864" y="1427531"/>
                  </a:lnTo>
                  <a:cubicBezTo>
                    <a:pt x="1432464" y="1430706"/>
                    <a:pt x="1292764" y="1503731"/>
                    <a:pt x="1127664" y="1437056"/>
                  </a:cubicBezTo>
                  <a:cubicBezTo>
                    <a:pt x="994314" y="1376731"/>
                    <a:pt x="714914" y="1379906"/>
                    <a:pt x="943514" y="1224331"/>
                  </a:cubicBezTo>
                  <a:lnTo>
                    <a:pt x="1575339" y="1208456"/>
                  </a:lnTo>
                  <a:lnTo>
                    <a:pt x="1422939" y="789356"/>
                  </a:lnTo>
                  <a:cubicBezTo>
                    <a:pt x="1153064" y="805231"/>
                    <a:pt x="629189" y="979856"/>
                    <a:pt x="378364" y="887781"/>
                  </a:cubicBezTo>
                  <a:cubicBezTo>
                    <a:pt x="184689" y="862381"/>
                    <a:pt x="295814" y="703631"/>
                    <a:pt x="578389" y="652831"/>
                  </a:cubicBezTo>
                  <a:lnTo>
                    <a:pt x="1521589" y="530636"/>
                  </a:lnTo>
                  <a:close/>
                  <a:moveTo>
                    <a:pt x="1647623" y="384538"/>
                  </a:moveTo>
                  <a:lnTo>
                    <a:pt x="1652014" y="516278"/>
                  </a:lnTo>
                  <a:lnTo>
                    <a:pt x="1651328" y="516320"/>
                  </a:lnTo>
                  <a:lnTo>
                    <a:pt x="1646936" y="384570"/>
                  </a:lnTo>
                  <a:lnTo>
                    <a:pt x="1647623" y="384538"/>
                  </a:lnTo>
                  <a:close/>
                  <a:moveTo>
                    <a:pt x="942776" y="0"/>
                  </a:moveTo>
                  <a:lnTo>
                    <a:pt x="1067498" y="75771"/>
                  </a:lnTo>
                  <a:cubicBezTo>
                    <a:pt x="1112091" y="105897"/>
                    <a:pt x="1155156" y="138112"/>
                    <a:pt x="1196553" y="172276"/>
                  </a:cubicBezTo>
                  <a:lnTo>
                    <a:pt x="1285467" y="253087"/>
                  </a:lnTo>
                  <a:cubicBezTo>
                    <a:pt x="1285651" y="258681"/>
                    <a:pt x="1285834" y="264275"/>
                    <a:pt x="1286018" y="269869"/>
                  </a:cubicBezTo>
                  <a:lnTo>
                    <a:pt x="1127664" y="284531"/>
                  </a:lnTo>
                  <a:lnTo>
                    <a:pt x="1022889" y="303581"/>
                  </a:lnTo>
                  <a:cubicBezTo>
                    <a:pt x="787939" y="316281"/>
                    <a:pt x="584739" y="348031"/>
                    <a:pt x="254539" y="443281"/>
                  </a:cubicBezTo>
                  <a:cubicBezTo>
                    <a:pt x="124364" y="497256"/>
                    <a:pt x="121189" y="367081"/>
                    <a:pt x="283114" y="141656"/>
                  </a:cubicBezTo>
                  <a:cubicBezTo>
                    <a:pt x="509351" y="30937"/>
                    <a:pt x="722889" y="47219"/>
                    <a:pt x="942776" y="0"/>
                  </a:cubicBezTo>
                  <a:close/>
                </a:path>
              </a:pathLst>
            </a:custGeom>
            <a:solidFill>
              <a:srgbClr val="B5A20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37" name="组合 36"/>
          <p:cNvGrpSpPr/>
          <p:nvPr/>
        </p:nvGrpSpPr>
        <p:grpSpPr>
          <a:xfrm>
            <a:off x="8119713" y="2116924"/>
            <a:ext cx="849804" cy="830269"/>
            <a:chOff x="4112297" y="2200275"/>
            <a:chExt cx="2600325" cy="2600325"/>
          </a:xfrm>
        </p:grpSpPr>
        <p:sp>
          <p:nvSpPr>
            <p:cNvPr id="38" name="椭圆 37"/>
            <p:cNvSpPr/>
            <p:nvPr/>
          </p:nvSpPr>
          <p:spPr>
            <a:xfrm>
              <a:off x="4112297" y="2200275"/>
              <a:ext cx="2600325" cy="2600325"/>
            </a:xfrm>
            <a:prstGeom prst="ellipse">
              <a:avLst/>
            </a:prstGeom>
            <a:solidFill>
              <a:srgbClr val="E9411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9" name="椭圆 211"/>
            <p:cNvSpPr/>
            <p:nvPr/>
          </p:nvSpPr>
          <p:spPr>
            <a:xfrm>
              <a:off x="5659447" y="2762206"/>
              <a:ext cx="875448" cy="300383"/>
            </a:xfrm>
            <a:custGeom>
              <a:avLst/>
              <a:gdLst>
                <a:gd name="connsiteX0" fmla="*/ 0 w 1427112"/>
                <a:gd name="connsiteY0" fmla="*/ 344371 h 688742"/>
                <a:gd name="connsiteX1" fmla="*/ 713556 w 1427112"/>
                <a:gd name="connsiteY1" fmla="*/ 0 h 688742"/>
                <a:gd name="connsiteX2" fmla="*/ 1427112 w 1427112"/>
                <a:gd name="connsiteY2" fmla="*/ 344371 h 688742"/>
                <a:gd name="connsiteX3" fmla="*/ 713556 w 1427112"/>
                <a:gd name="connsiteY3" fmla="*/ 688742 h 688742"/>
                <a:gd name="connsiteX4" fmla="*/ 0 w 1427112"/>
                <a:gd name="connsiteY4" fmla="*/ 344371 h 688742"/>
                <a:gd name="connsiteX0" fmla="*/ 10279 w 1437391"/>
                <a:gd name="connsiteY0" fmla="*/ 358387 h 702758"/>
                <a:gd name="connsiteX1" fmla="*/ 329628 w 1437391"/>
                <a:gd name="connsiteY1" fmla="*/ 95421 h 702758"/>
                <a:gd name="connsiteX2" fmla="*/ 723835 w 1437391"/>
                <a:gd name="connsiteY2" fmla="*/ 14016 h 702758"/>
                <a:gd name="connsiteX3" fmla="*/ 1437391 w 1437391"/>
                <a:gd name="connsiteY3" fmla="*/ 358387 h 702758"/>
                <a:gd name="connsiteX4" fmla="*/ 723835 w 1437391"/>
                <a:gd name="connsiteY4" fmla="*/ 702758 h 702758"/>
                <a:gd name="connsiteX5" fmla="*/ 10279 w 1437391"/>
                <a:gd name="connsiteY5" fmla="*/ 358387 h 702758"/>
                <a:gd name="connsiteX0" fmla="*/ 10279 w 1437391"/>
                <a:gd name="connsiteY0" fmla="*/ 358387 h 702758"/>
                <a:gd name="connsiteX1" fmla="*/ 329628 w 1437391"/>
                <a:gd name="connsiteY1" fmla="*/ 95421 h 702758"/>
                <a:gd name="connsiteX2" fmla="*/ 723835 w 1437391"/>
                <a:gd name="connsiteY2" fmla="*/ 14016 h 702758"/>
                <a:gd name="connsiteX3" fmla="*/ 1437391 w 1437391"/>
                <a:gd name="connsiteY3" fmla="*/ 358387 h 702758"/>
                <a:gd name="connsiteX4" fmla="*/ 723835 w 1437391"/>
                <a:gd name="connsiteY4" fmla="*/ 702758 h 702758"/>
                <a:gd name="connsiteX5" fmla="*/ 10279 w 1437391"/>
                <a:gd name="connsiteY5" fmla="*/ 358387 h 702758"/>
                <a:gd name="connsiteX0" fmla="*/ 11791 w 1438903"/>
                <a:gd name="connsiteY0" fmla="*/ 371577 h 715948"/>
                <a:gd name="connsiteX1" fmla="*/ 312090 w 1438903"/>
                <a:gd name="connsiteY1" fmla="*/ 60986 h 715948"/>
                <a:gd name="connsiteX2" fmla="*/ 725347 w 1438903"/>
                <a:gd name="connsiteY2" fmla="*/ 27206 h 715948"/>
                <a:gd name="connsiteX3" fmla="*/ 1438903 w 1438903"/>
                <a:gd name="connsiteY3" fmla="*/ 371577 h 715948"/>
                <a:gd name="connsiteX4" fmla="*/ 725347 w 1438903"/>
                <a:gd name="connsiteY4" fmla="*/ 715948 h 715948"/>
                <a:gd name="connsiteX5" fmla="*/ 11791 w 1438903"/>
                <a:gd name="connsiteY5" fmla="*/ 371577 h 715948"/>
                <a:gd name="connsiteX0" fmla="*/ 12150 w 1439262"/>
                <a:gd name="connsiteY0" fmla="*/ 371577 h 715948"/>
                <a:gd name="connsiteX1" fmla="*/ 312449 w 1439262"/>
                <a:gd name="connsiteY1" fmla="*/ 60986 h 715948"/>
                <a:gd name="connsiteX2" fmla="*/ 725706 w 1439262"/>
                <a:gd name="connsiteY2" fmla="*/ 27206 h 715948"/>
                <a:gd name="connsiteX3" fmla="*/ 1439262 w 1439262"/>
                <a:gd name="connsiteY3" fmla="*/ 371577 h 715948"/>
                <a:gd name="connsiteX4" fmla="*/ 725706 w 1439262"/>
                <a:gd name="connsiteY4" fmla="*/ 715948 h 715948"/>
                <a:gd name="connsiteX5" fmla="*/ 12150 w 1439262"/>
                <a:gd name="connsiteY5" fmla="*/ 371577 h 715948"/>
                <a:gd name="connsiteX0" fmla="*/ 1324 w 1428436"/>
                <a:gd name="connsiteY0" fmla="*/ 371577 h 725082"/>
                <a:gd name="connsiteX1" fmla="*/ 301623 w 1428436"/>
                <a:gd name="connsiteY1" fmla="*/ 60986 h 725082"/>
                <a:gd name="connsiteX2" fmla="*/ 714880 w 1428436"/>
                <a:gd name="connsiteY2" fmla="*/ 27206 h 725082"/>
                <a:gd name="connsiteX3" fmla="*/ 1428436 w 1428436"/>
                <a:gd name="connsiteY3" fmla="*/ 371577 h 725082"/>
                <a:gd name="connsiteX4" fmla="*/ 714880 w 1428436"/>
                <a:gd name="connsiteY4" fmla="*/ 715948 h 725082"/>
                <a:gd name="connsiteX5" fmla="*/ 415924 w 1428436"/>
                <a:gd name="connsiteY5" fmla="*/ 603911 h 725082"/>
                <a:gd name="connsiteX6" fmla="*/ 1324 w 1428436"/>
                <a:gd name="connsiteY6" fmla="*/ 371577 h 725082"/>
                <a:gd name="connsiteX0" fmla="*/ 1324 w 1428436"/>
                <a:gd name="connsiteY0" fmla="*/ 371577 h 725082"/>
                <a:gd name="connsiteX1" fmla="*/ 301623 w 1428436"/>
                <a:gd name="connsiteY1" fmla="*/ 60986 h 725082"/>
                <a:gd name="connsiteX2" fmla="*/ 714880 w 1428436"/>
                <a:gd name="connsiteY2" fmla="*/ 27206 h 725082"/>
                <a:gd name="connsiteX3" fmla="*/ 1428436 w 1428436"/>
                <a:gd name="connsiteY3" fmla="*/ 371577 h 725082"/>
                <a:gd name="connsiteX4" fmla="*/ 714880 w 1428436"/>
                <a:gd name="connsiteY4" fmla="*/ 715948 h 725082"/>
                <a:gd name="connsiteX5" fmla="*/ 415924 w 1428436"/>
                <a:gd name="connsiteY5" fmla="*/ 603911 h 725082"/>
                <a:gd name="connsiteX6" fmla="*/ 1324 w 1428436"/>
                <a:gd name="connsiteY6" fmla="*/ 371577 h 725082"/>
                <a:gd name="connsiteX0" fmla="*/ 777 w 1427889"/>
                <a:gd name="connsiteY0" fmla="*/ 371577 h 733702"/>
                <a:gd name="connsiteX1" fmla="*/ 301076 w 1427889"/>
                <a:gd name="connsiteY1" fmla="*/ 60986 h 733702"/>
                <a:gd name="connsiteX2" fmla="*/ 714333 w 1427889"/>
                <a:gd name="connsiteY2" fmla="*/ 27206 h 733702"/>
                <a:gd name="connsiteX3" fmla="*/ 1427889 w 1427889"/>
                <a:gd name="connsiteY3" fmla="*/ 371577 h 733702"/>
                <a:gd name="connsiteX4" fmla="*/ 714333 w 1427889"/>
                <a:gd name="connsiteY4" fmla="*/ 715948 h 733702"/>
                <a:gd name="connsiteX5" fmla="*/ 386802 w 1427889"/>
                <a:gd name="connsiteY5" fmla="*/ 651536 h 733702"/>
                <a:gd name="connsiteX6" fmla="*/ 777 w 1427889"/>
                <a:gd name="connsiteY6" fmla="*/ 371577 h 733702"/>
                <a:gd name="connsiteX0" fmla="*/ 777 w 1434526"/>
                <a:gd name="connsiteY0" fmla="*/ 371577 h 721932"/>
                <a:gd name="connsiteX1" fmla="*/ 301076 w 1434526"/>
                <a:gd name="connsiteY1" fmla="*/ 60986 h 721932"/>
                <a:gd name="connsiteX2" fmla="*/ 714333 w 1434526"/>
                <a:gd name="connsiteY2" fmla="*/ 27206 h 721932"/>
                <a:gd name="connsiteX3" fmla="*/ 1427889 w 1434526"/>
                <a:gd name="connsiteY3" fmla="*/ 371577 h 721932"/>
                <a:gd name="connsiteX4" fmla="*/ 1063077 w 1434526"/>
                <a:gd name="connsiteY4" fmla="*/ 680111 h 721932"/>
                <a:gd name="connsiteX5" fmla="*/ 714333 w 1434526"/>
                <a:gd name="connsiteY5" fmla="*/ 715948 h 721932"/>
                <a:gd name="connsiteX6" fmla="*/ 386802 w 1434526"/>
                <a:gd name="connsiteY6" fmla="*/ 651536 h 721932"/>
                <a:gd name="connsiteX7" fmla="*/ 777 w 1434526"/>
                <a:gd name="connsiteY7" fmla="*/ 371577 h 721932"/>
                <a:gd name="connsiteX0" fmla="*/ 777 w 1428021"/>
                <a:gd name="connsiteY0" fmla="*/ 353829 h 704184"/>
                <a:gd name="connsiteX1" fmla="*/ 301076 w 1428021"/>
                <a:gd name="connsiteY1" fmla="*/ 43238 h 704184"/>
                <a:gd name="connsiteX2" fmla="*/ 714333 w 1428021"/>
                <a:gd name="connsiteY2" fmla="*/ 9458 h 704184"/>
                <a:gd name="connsiteX3" fmla="*/ 1091651 w 1428021"/>
                <a:gd name="connsiteY3" fmla="*/ 109913 h 704184"/>
                <a:gd name="connsiteX4" fmla="*/ 1427889 w 1428021"/>
                <a:gd name="connsiteY4" fmla="*/ 353829 h 704184"/>
                <a:gd name="connsiteX5" fmla="*/ 1063077 w 1428021"/>
                <a:gd name="connsiteY5" fmla="*/ 662363 h 704184"/>
                <a:gd name="connsiteX6" fmla="*/ 714333 w 1428021"/>
                <a:gd name="connsiteY6" fmla="*/ 698200 h 704184"/>
                <a:gd name="connsiteX7" fmla="*/ 386802 w 1428021"/>
                <a:gd name="connsiteY7" fmla="*/ 633788 h 704184"/>
                <a:gd name="connsiteX8" fmla="*/ 777 w 1428021"/>
                <a:gd name="connsiteY8" fmla="*/ 353829 h 704184"/>
                <a:gd name="connsiteX0" fmla="*/ 777 w 1380431"/>
                <a:gd name="connsiteY0" fmla="*/ 353829 h 704184"/>
                <a:gd name="connsiteX1" fmla="*/ 301076 w 1380431"/>
                <a:gd name="connsiteY1" fmla="*/ 43238 h 704184"/>
                <a:gd name="connsiteX2" fmla="*/ 714333 w 1380431"/>
                <a:gd name="connsiteY2" fmla="*/ 9458 h 704184"/>
                <a:gd name="connsiteX3" fmla="*/ 1091651 w 1380431"/>
                <a:gd name="connsiteY3" fmla="*/ 109913 h 704184"/>
                <a:gd name="connsiteX4" fmla="*/ 1380264 w 1380431"/>
                <a:gd name="connsiteY4" fmla="*/ 363354 h 704184"/>
                <a:gd name="connsiteX5" fmla="*/ 1063077 w 1380431"/>
                <a:gd name="connsiteY5" fmla="*/ 662363 h 704184"/>
                <a:gd name="connsiteX6" fmla="*/ 714333 w 1380431"/>
                <a:gd name="connsiteY6" fmla="*/ 698200 h 704184"/>
                <a:gd name="connsiteX7" fmla="*/ 386802 w 1380431"/>
                <a:gd name="connsiteY7" fmla="*/ 633788 h 704184"/>
                <a:gd name="connsiteX8" fmla="*/ 777 w 1380431"/>
                <a:gd name="connsiteY8" fmla="*/ 353829 h 704184"/>
                <a:gd name="connsiteX0" fmla="*/ 777 w 1384219"/>
                <a:gd name="connsiteY0" fmla="*/ 353829 h 704184"/>
                <a:gd name="connsiteX1" fmla="*/ 301076 w 1384219"/>
                <a:gd name="connsiteY1" fmla="*/ 43238 h 704184"/>
                <a:gd name="connsiteX2" fmla="*/ 714333 w 1384219"/>
                <a:gd name="connsiteY2" fmla="*/ 9458 h 704184"/>
                <a:gd name="connsiteX3" fmla="*/ 1091651 w 1384219"/>
                <a:gd name="connsiteY3" fmla="*/ 109913 h 704184"/>
                <a:gd name="connsiteX4" fmla="*/ 1380264 w 1384219"/>
                <a:gd name="connsiteY4" fmla="*/ 363354 h 704184"/>
                <a:gd name="connsiteX5" fmla="*/ 1063077 w 1384219"/>
                <a:gd name="connsiteY5" fmla="*/ 662363 h 704184"/>
                <a:gd name="connsiteX6" fmla="*/ 714333 w 1384219"/>
                <a:gd name="connsiteY6" fmla="*/ 698200 h 704184"/>
                <a:gd name="connsiteX7" fmla="*/ 386802 w 1384219"/>
                <a:gd name="connsiteY7" fmla="*/ 633788 h 704184"/>
                <a:gd name="connsiteX8" fmla="*/ 777 w 1384219"/>
                <a:gd name="connsiteY8" fmla="*/ 353829 h 704184"/>
                <a:gd name="connsiteX0" fmla="*/ 777 w 1384219"/>
                <a:gd name="connsiteY0" fmla="*/ 353829 h 704184"/>
                <a:gd name="connsiteX1" fmla="*/ 301076 w 1384219"/>
                <a:gd name="connsiteY1" fmla="*/ 43238 h 704184"/>
                <a:gd name="connsiteX2" fmla="*/ 714333 w 1384219"/>
                <a:gd name="connsiteY2" fmla="*/ 9458 h 704184"/>
                <a:gd name="connsiteX3" fmla="*/ 1091651 w 1384219"/>
                <a:gd name="connsiteY3" fmla="*/ 109913 h 704184"/>
                <a:gd name="connsiteX4" fmla="*/ 1380264 w 1384219"/>
                <a:gd name="connsiteY4" fmla="*/ 363354 h 704184"/>
                <a:gd name="connsiteX5" fmla="*/ 1063077 w 1384219"/>
                <a:gd name="connsiteY5" fmla="*/ 662363 h 704184"/>
                <a:gd name="connsiteX6" fmla="*/ 714333 w 1384219"/>
                <a:gd name="connsiteY6" fmla="*/ 698200 h 704184"/>
                <a:gd name="connsiteX7" fmla="*/ 386802 w 1384219"/>
                <a:gd name="connsiteY7" fmla="*/ 633788 h 704184"/>
                <a:gd name="connsiteX8" fmla="*/ 777 w 1384219"/>
                <a:gd name="connsiteY8" fmla="*/ 353829 h 70418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384219" h="704184">
                  <a:moveTo>
                    <a:pt x="777" y="353829"/>
                  </a:moveTo>
                  <a:cubicBezTo>
                    <a:pt x="-13511" y="255404"/>
                    <a:pt x="172625" y="129208"/>
                    <a:pt x="301076" y="43238"/>
                  </a:cubicBezTo>
                  <a:cubicBezTo>
                    <a:pt x="420002" y="-14157"/>
                    <a:pt x="582571" y="-1654"/>
                    <a:pt x="714333" y="9458"/>
                  </a:cubicBezTo>
                  <a:cubicBezTo>
                    <a:pt x="846095" y="20570"/>
                    <a:pt x="972725" y="52518"/>
                    <a:pt x="1091651" y="109913"/>
                  </a:cubicBezTo>
                  <a:cubicBezTo>
                    <a:pt x="1210577" y="167308"/>
                    <a:pt x="1415189" y="276042"/>
                    <a:pt x="1380264" y="363354"/>
                  </a:cubicBezTo>
                  <a:cubicBezTo>
                    <a:pt x="1392964" y="469716"/>
                    <a:pt x="1182003" y="604968"/>
                    <a:pt x="1063077" y="662363"/>
                  </a:cubicBezTo>
                  <a:cubicBezTo>
                    <a:pt x="944151" y="719758"/>
                    <a:pt x="827046" y="702963"/>
                    <a:pt x="714333" y="698200"/>
                  </a:cubicBezTo>
                  <a:cubicBezTo>
                    <a:pt x="601621" y="693438"/>
                    <a:pt x="505728" y="691183"/>
                    <a:pt x="386802" y="633788"/>
                  </a:cubicBezTo>
                  <a:cubicBezTo>
                    <a:pt x="258351" y="595443"/>
                    <a:pt x="15065" y="452254"/>
                    <a:pt x="777" y="353829"/>
                  </a:cubicBezTo>
                  <a:close/>
                </a:path>
              </a:pathLst>
            </a:custGeom>
            <a:solidFill>
              <a:srgbClr val="9F302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0" name="椭圆 211"/>
            <p:cNvSpPr/>
            <p:nvPr/>
          </p:nvSpPr>
          <p:spPr>
            <a:xfrm>
              <a:off x="4654930" y="3117547"/>
              <a:ext cx="1175305" cy="325776"/>
            </a:xfrm>
            <a:custGeom>
              <a:avLst/>
              <a:gdLst>
                <a:gd name="connsiteX0" fmla="*/ 0 w 1427112"/>
                <a:gd name="connsiteY0" fmla="*/ 344371 h 688742"/>
                <a:gd name="connsiteX1" fmla="*/ 713556 w 1427112"/>
                <a:gd name="connsiteY1" fmla="*/ 0 h 688742"/>
                <a:gd name="connsiteX2" fmla="*/ 1427112 w 1427112"/>
                <a:gd name="connsiteY2" fmla="*/ 344371 h 688742"/>
                <a:gd name="connsiteX3" fmla="*/ 713556 w 1427112"/>
                <a:gd name="connsiteY3" fmla="*/ 688742 h 688742"/>
                <a:gd name="connsiteX4" fmla="*/ 0 w 1427112"/>
                <a:gd name="connsiteY4" fmla="*/ 344371 h 688742"/>
                <a:gd name="connsiteX0" fmla="*/ 10279 w 1437391"/>
                <a:gd name="connsiteY0" fmla="*/ 358387 h 702758"/>
                <a:gd name="connsiteX1" fmla="*/ 329628 w 1437391"/>
                <a:gd name="connsiteY1" fmla="*/ 95421 h 702758"/>
                <a:gd name="connsiteX2" fmla="*/ 723835 w 1437391"/>
                <a:gd name="connsiteY2" fmla="*/ 14016 h 702758"/>
                <a:gd name="connsiteX3" fmla="*/ 1437391 w 1437391"/>
                <a:gd name="connsiteY3" fmla="*/ 358387 h 702758"/>
                <a:gd name="connsiteX4" fmla="*/ 723835 w 1437391"/>
                <a:gd name="connsiteY4" fmla="*/ 702758 h 702758"/>
                <a:gd name="connsiteX5" fmla="*/ 10279 w 1437391"/>
                <a:gd name="connsiteY5" fmla="*/ 358387 h 702758"/>
                <a:gd name="connsiteX0" fmla="*/ 10279 w 1437391"/>
                <a:gd name="connsiteY0" fmla="*/ 358387 h 702758"/>
                <a:gd name="connsiteX1" fmla="*/ 329628 w 1437391"/>
                <a:gd name="connsiteY1" fmla="*/ 95421 h 702758"/>
                <a:gd name="connsiteX2" fmla="*/ 723835 w 1437391"/>
                <a:gd name="connsiteY2" fmla="*/ 14016 h 702758"/>
                <a:gd name="connsiteX3" fmla="*/ 1437391 w 1437391"/>
                <a:gd name="connsiteY3" fmla="*/ 358387 h 702758"/>
                <a:gd name="connsiteX4" fmla="*/ 723835 w 1437391"/>
                <a:gd name="connsiteY4" fmla="*/ 702758 h 702758"/>
                <a:gd name="connsiteX5" fmla="*/ 10279 w 1437391"/>
                <a:gd name="connsiteY5" fmla="*/ 358387 h 702758"/>
                <a:gd name="connsiteX0" fmla="*/ 11791 w 1438903"/>
                <a:gd name="connsiteY0" fmla="*/ 371577 h 715948"/>
                <a:gd name="connsiteX1" fmla="*/ 312090 w 1438903"/>
                <a:gd name="connsiteY1" fmla="*/ 60986 h 715948"/>
                <a:gd name="connsiteX2" fmla="*/ 725347 w 1438903"/>
                <a:gd name="connsiteY2" fmla="*/ 27206 h 715948"/>
                <a:gd name="connsiteX3" fmla="*/ 1438903 w 1438903"/>
                <a:gd name="connsiteY3" fmla="*/ 371577 h 715948"/>
                <a:gd name="connsiteX4" fmla="*/ 725347 w 1438903"/>
                <a:gd name="connsiteY4" fmla="*/ 715948 h 715948"/>
                <a:gd name="connsiteX5" fmla="*/ 11791 w 1438903"/>
                <a:gd name="connsiteY5" fmla="*/ 371577 h 715948"/>
                <a:gd name="connsiteX0" fmla="*/ 12150 w 1439262"/>
                <a:gd name="connsiteY0" fmla="*/ 371577 h 715948"/>
                <a:gd name="connsiteX1" fmla="*/ 312449 w 1439262"/>
                <a:gd name="connsiteY1" fmla="*/ 60986 h 715948"/>
                <a:gd name="connsiteX2" fmla="*/ 725706 w 1439262"/>
                <a:gd name="connsiteY2" fmla="*/ 27206 h 715948"/>
                <a:gd name="connsiteX3" fmla="*/ 1439262 w 1439262"/>
                <a:gd name="connsiteY3" fmla="*/ 371577 h 715948"/>
                <a:gd name="connsiteX4" fmla="*/ 725706 w 1439262"/>
                <a:gd name="connsiteY4" fmla="*/ 715948 h 715948"/>
                <a:gd name="connsiteX5" fmla="*/ 12150 w 1439262"/>
                <a:gd name="connsiteY5" fmla="*/ 371577 h 715948"/>
                <a:gd name="connsiteX0" fmla="*/ 1324 w 1428436"/>
                <a:gd name="connsiteY0" fmla="*/ 371577 h 725082"/>
                <a:gd name="connsiteX1" fmla="*/ 301623 w 1428436"/>
                <a:gd name="connsiteY1" fmla="*/ 60986 h 725082"/>
                <a:gd name="connsiteX2" fmla="*/ 714880 w 1428436"/>
                <a:gd name="connsiteY2" fmla="*/ 27206 h 725082"/>
                <a:gd name="connsiteX3" fmla="*/ 1428436 w 1428436"/>
                <a:gd name="connsiteY3" fmla="*/ 371577 h 725082"/>
                <a:gd name="connsiteX4" fmla="*/ 714880 w 1428436"/>
                <a:gd name="connsiteY4" fmla="*/ 715948 h 725082"/>
                <a:gd name="connsiteX5" fmla="*/ 415924 w 1428436"/>
                <a:gd name="connsiteY5" fmla="*/ 603911 h 725082"/>
                <a:gd name="connsiteX6" fmla="*/ 1324 w 1428436"/>
                <a:gd name="connsiteY6" fmla="*/ 371577 h 725082"/>
                <a:gd name="connsiteX0" fmla="*/ 1324 w 1428436"/>
                <a:gd name="connsiteY0" fmla="*/ 371577 h 725082"/>
                <a:gd name="connsiteX1" fmla="*/ 301623 w 1428436"/>
                <a:gd name="connsiteY1" fmla="*/ 60986 h 725082"/>
                <a:gd name="connsiteX2" fmla="*/ 714880 w 1428436"/>
                <a:gd name="connsiteY2" fmla="*/ 27206 h 725082"/>
                <a:gd name="connsiteX3" fmla="*/ 1428436 w 1428436"/>
                <a:gd name="connsiteY3" fmla="*/ 371577 h 725082"/>
                <a:gd name="connsiteX4" fmla="*/ 714880 w 1428436"/>
                <a:gd name="connsiteY4" fmla="*/ 715948 h 725082"/>
                <a:gd name="connsiteX5" fmla="*/ 415924 w 1428436"/>
                <a:gd name="connsiteY5" fmla="*/ 603911 h 725082"/>
                <a:gd name="connsiteX6" fmla="*/ 1324 w 1428436"/>
                <a:gd name="connsiteY6" fmla="*/ 371577 h 725082"/>
                <a:gd name="connsiteX0" fmla="*/ 777 w 1427889"/>
                <a:gd name="connsiteY0" fmla="*/ 371577 h 733702"/>
                <a:gd name="connsiteX1" fmla="*/ 301076 w 1427889"/>
                <a:gd name="connsiteY1" fmla="*/ 60986 h 733702"/>
                <a:gd name="connsiteX2" fmla="*/ 714333 w 1427889"/>
                <a:gd name="connsiteY2" fmla="*/ 27206 h 733702"/>
                <a:gd name="connsiteX3" fmla="*/ 1427889 w 1427889"/>
                <a:gd name="connsiteY3" fmla="*/ 371577 h 733702"/>
                <a:gd name="connsiteX4" fmla="*/ 714333 w 1427889"/>
                <a:gd name="connsiteY4" fmla="*/ 715948 h 733702"/>
                <a:gd name="connsiteX5" fmla="*/ 386802 w 1427889"/>
                <a:gd name="connsiteY5" fmla="*/ 651536 h 733702"/>
                <a:gd name="connsiteX6" fmla="*/ 777 w 1427889"/>
                <a:gd name="connsiteY6" fmla="*/ 371577 h 733702"/>
                <a:gd name="connsiteX0" fmla="*/ 777 w 1434526"/>
                <a:gd name="connsiteY0" fmla="*/ 371577 h 721932"/>
                <a:gd name="connsiteX1" fmla="*/ 301076 w 1434526"/>
                <a:gd name="connsiteY1" fmla="*/ 60986 h 721932"/>
                <a:gd name="connsiteX2" fmla="*/ 714333 w 1434526"/>
                <a:gd name="connsiteY2" fmla="*/ 27206 h 721932"/>
                <a:gd name="connsiteX3" fmla="*/ 1427889 w 1434526"/>
                <a:gd name="connsiteY3" fmla="*/ 371577 h 721932"/>
                <a:gd name="connsiteX4" fmla="*/ 1063077 w 1434526"/>
                <a:gd name="connsiteY4" fmla="*/ 680111 h 721932"/>
                <a:gd name="connsiteX5" fmla="*/ 714333 w 1434526"/>
                <a:gd name="connsiteY5" fmla="*/ 715948 h 721932"/>
                <a:gd name="connsiteX6" fmla="*/ 386802 w 1434526"/>
                <a:gd name="connsiteY6" fmla="*/ 651536 h 721932"/>
                <a:gd name="connsiteX7" fmla="*/ 777 w 1434526"/>
                <a:gd name="connsiteY7" fmla="*/ 371577 h 721932"/>
                <a:gd name="connsiteX0" fmla="*/ 777 w 1428021"/>
                <a:gd name="connsiteY0" fmla="*/ 353829 h 704184"/>
                <a:gd name="connsiteX1" fmla="*/ 301076 w 1428021"/>
                <a:gd name="connsiteY1" fmla="*/ 43238 h 704184"/>
                <a:gd name="connsiteX2" fmla="*/ 714333 w 1428021"/>
                <a:gd name="connsiteY2" fmla="*/ 9458 h 704184"/>
                <a:gd name="connsiteX3" fmla="*/ 1091651 w 1428021"/>
                <a:gd name="connsiteY3" fmla="*/ 109913 h 704184"/>
                <a:gd name="connsiteX4" fmla="*/ 1427889 w 1428021"/>
                <a:gd name="connsiteY4" fmla="*/ 353829 h 704184"/>
                <a:gd name="connsiteX5" fmla="*/ 1063077 w 1428021"/>
                <a:gd name="connsiteY5" fmla="*/ 662363 h 704184"/>
                <a:gd name="connsiteX6" fmla="*/ 714333 w 1428021"/>
                <a:gd name="connsiteY6" fmla="*/ 698200 h 704184"/>
                <a:gd name="connsiteX7" fmla="*/ 386802 w 1428021"/>
                <a:gd name="connsiteY7" fmla="*/ 633788 h 704184"/>
                <a:gd name="connsiteX8" fmla="*/ 777 w 1428021"/>
                <a:gd name="connsiteY8" fmla="*/ 353829 h 704184"/>
                <a:gd name="connsiteX0" fmla="*/ 777 w 1380431"/>
                <a:gd name="connsiteY0" fmla="*/ 353829 h 704184"/>
                <a:gd name="connsiteX1" fmla="*/ 301076 w 1380431"/>
                <a:gd name="connsiteY1" fmla="*/ 43238 h 704184"/>
                <a:gd name="connsiteX2" fmla="*/ 714333 w 1380431"/>
                <a:gd name="connsiteY2" fmla="*/ 9458 h 704184"/>
                <a:gd name="connsiteX3" fmla="*/ 1091651 w 1380431"/>
                <a:gd name="connsiteY3" fmla="*/ 109913 h 704184"/>
                <a:gd name="connsiteX4" fmla="*/ 1380264 w 1380431"/>
                <a:gd name="connsiteY4" fmla="*/ 363354 h 704184"/>
                <a:gd name="connsiteX5" fmla="*/ 1063077 w 1380431"/>
                <a:gd name="connsiteY5" fmla="*/ 662363 h 704184"/>
                <a:gd name="connsiteX6" fmla="*/ 714333 w 1380431"/>
                <a:gd name="connsiteY6" fmla="*/ 698200 h 704184"/>
                <a:gd name="connsiteX7" fmla="*/ 386802 w 1380431"/>
                <a:gd name="connsiteY7" fmla="*/ 633788 h 704184"/>
                <a:gd name="connsiteX8" fmla="*/ 777 w 1380431"/>
                <a:gd name="connsiteY8" fmla="*/ 353829 h 704184"/>
                <a:gd name="connsiteX0" fmla="*/ 777 w 1384219"/>
                <a:gd name="connsiteY0" fmla="*/ 353829 h 704184"/>
                <a:gd name="connsiteX1" fmla="*/ 301076 w 1384219"/>
                <a:gd name="connsiteY1" fmla="*/ 43238 h 704184"/>
                <a:gd name="connsiteX2" fmla="*/ 714333 w 1384219"/>
                <a:gd name="connsiteY2" fmla="*/ 9458 h 704184"/>
                <a:gd name="connsiteX3" fmla="*/ 1091651 w 1384219"/>
                <a:gd name="connsiteY3" fmla="*/ 109913 h 704184"/>
                <a:gd name="connsiteX4" fmla="*/ 1380264 w 1384219"/>
                <a:gd name="connsiteY4" fmla="*/ 363354 h 704184"/>
                <a:gd name="connsiteX5" fmla="*/ 1063077 w 1384219"/>
                <a:gd name="connsiteY5" fmla="*/ 662363 h 704184"/>
                <a:gd name="connsiteX6" fmla="*/ 714333 w 1384219"/>
                <a:gd name="connsiteY6" fmla="*/ 698200 h 704184"/>
                <a:gd name="connsiteX7" fmla="*/ 386802 w 1384219"/>
                <a:gd name="connsiteY7" fmla="*/ 633788 h 704184"/>
                <a:gd name="connsiteX8" fmla="*/ 777 w 1384219"/>
                <a:gd name="connsiteY8" fmla="*/ 353829 h 704184"/>
                <a:gd name="connsiteX0" fmla="*/ 777 w 1384219"/>
                <a:gd name="connsiteY0" fmla="*/ 353829 h 704184"/>
                <a:gd name="connsiteX1" fmla="*/ 301076 w 1384219"/>
                <a:gd name="connsiteY1" fmla="*/ 43238 h 704184"/>
                <a:gd name="connsiteX2" fmla="*/ 714333 w 1384219"/>
                <a:gd name="connsiteY2" fmla="*/ 9458 h 704184"/>
                <a:gd name="connsiteX3" fmla="*/ 1091651 w 1384219"/>
                <a:gd name="connsiteY3" fmla="*/ 109913 h 704184"/>
                <a:gd name="connsiteX4" fmla="*/ 1380264 w 1384219"/>
                <a:gd name="connsiteY4" fmla="*/ 363354 h 704184"/>
                <a:gd name="connsiteX5" fmla="*/ 1063077 w 1384219"/>
                <a:gd name="connsiteY5" fmla="*/ 662363 h 704184"/>
                <a:gd name="connsiteX6" fmla="*/ 714333 w 1384219"/>
                <a:gd name="connsiteY6" fmla="*/ 698200 h 704184"/>
                <a:gd name="connsiteX7" fmla="*/ 386802 w 1384219"/>
                <a:gd name="connsiteY7" fmla="*/ 633788 h 704184"/>
                <a:gd name="connsiteX8" fmla="*/ 777 w 1384219"/>
                <a:gd name="connsiteY8" fmla="*/ 353829 h 70418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384219" h="704184">
                  <a:moveTo>
                    <a:pt x="777" y="353829"/>
                  </a:moveTo>
                  <a:cubicBezTo>
                    <a:pt x="-13511" y="255404"/>
                    <a:pt x="172625" y="129208"/>
                    <a:pt x="301076" y="43238"/>
                  </a:cubicBezTo>
                  <a:cubicBezTo>
                    <a:pt x="420002" y="-14157"/>
                    <a:pt x="582571" y="-1654"/>
                    <a:pt x="714333" y="9458"/>
                  </a:cubicBezTo>
                  <a:cubicBezTo>
                    <a:pt x="846095" y="20570"/>
                    <a:pt x="972725" y="52518"/>
                    <a:pt x="1091651" y="109913"/>
                  </a:cubicBezTo>
                  <a:cubicBezTo>
                    <a:pt x="1210577" y="167308"/>
                    <a:pt x="1415189" y="276042"/>
                    <a:pt x="1380264" y="363354"/>
                  </a:cubicBezTo>
                  <a:cubicBezTo>
                    <a:pt x="1392964" y="469716"/>
                    <a:pt x="1182003" y="604968"/>
                    <a:pt x="1063077" y="662363"/>
                  </a:cubicBezTo>
                  <a:cubicBezTo>
                    <a:pt x="944151" y="719758"/>
                    <a:pt x="827046" y="702963"/>
                    <a:pt x="714333" y="698200"/>
                  </a:cubicBezTo>
                  <a:cubicBezTo>
                    <a:pt x="601621" y="693438"/>
                    <a:pt x="505728" y="691183"/>
                    <a:pt x="386802" y="633788"/>
                  </a:cubicBezTo>
                  <a:cubicBezTo>
                    <a:pt x="258351" y="595443"/>
                    <a:pt x="15065" y="452254"/>
                    <a:pt x="777" y="353829"/>
                  </a:cubicBezTo>
                  <a:close/>
                </a:path>
              </a:pathLst>
            </a:custGeom>
            <a:solidFill>
              <a:srgbClr val="9F302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1" name="椭圆 40"/>
            <p:cNvSpPr/>
            <p:nvPr/>
          </p:nvSpPr>
          <p:spPr>
            <a:xfrm>
              <a:off x="5379100" y="3740608"/>
              <a:ext cx="701203" cy="270593"/>
            </a:xfrm>
            <a:prstGeom prst="ellipse">
              <a:avLst/>
            </a:prstGeom>
            <a:solidFill>
              <a:srgbClr val="9F302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2" name="椭圆 211"/>
            <p:cNvSpPr/>
            <p:nvPr/>
          </p:nvSpPr>
          <p:spPr>
            <a:xfrm>
              <a:off x="4148607" y="3555430"/>
              <a:ext cx="875448" cy="300383"/>
            </a:xfrm>
            <a:custGeom>
              <a:avLst/>
              <a:gdLst>
                <a:gd name="connsiteX0" fmla="*/ 0 w 1427112"/>
                <a:gd name="connsiteY0" fmla="*/ 344371 h 688742"/>
                <a:gd name="connsiteX1" fmla="*/ 713556 w 1427112"/>
                <a:gd name="connsiteY1" fmla="*/ 0 h 688742"/>
                <a:gd name="connsiteX2" fmla="*/ 1427112 w 1427112"/>
                <a:gd name="connsiteY2" fmla="*/ 344371 h 688742"/>
                <a:gd name="connsiteX3" fmla="*/ 713556 w 1427112"/>
                <a:gd name="connsiteY3" fmla="*/ 688742 h 688742"/>
                <a:gd name="connsiteX4" fmla="*/ 0 w 1427112"/>
                <a:gd name="connsiteY4" fmla="*/ 344371 h 688742"/>
                <a:gd name="connsiteX0" fmla="*/ 10279 w 1437391"/>
                <a:gd name="connsiteY0" fmla="*/ 358387 h 702758"/>
                <a:gd name="connsiteX1" fmla="*/ 329628 w 1437391"/>
                <a:gd name="connsiteY1" fmla="*/ 95421 h 702758"/>
                <a:gd name="connsiteX2" fmla="*/ 723835 w 1437391"/>
                <a:gd name="connsiteY2" fmla="*/ 14016 h 702758"/>
                <a:gd name="connsiteX3" fmla="*/ 1437391 w 1437391"/>
                <a:gd name="connsiteY3" fmla="*/ 358387 h 702758"/>
                <a:gd name="connsiteX4" fmla="*/ 723835 w 1437391"/>
                <a:gd name="connsiteY4" fmla="*/ 702758 h 702758"/>
                <a:gd name="connsiteX5" fmla="*/ 10279 w 1437391"/>
                <a:gd name="connsiteY5" fmla="*/ 358387 h 702758"/>
                <a:gd name="connsiteX0" fmla="*/ 10279 w 1437391"/>
                <a:gd name="connsiteY0" fmla="*/ 358387 h 702758"/>
                <a:gd name="connsiteX1" fmla="*/ 329628 w 1437391"/>
                <a:gd name="connsiteY1" fmla="*/ 95421 h 702758"/>
                <a:gd name="connsiteX2" fmla="*/ 723835 w 1437391"/>
                <a:gd name="connsiteY2" fmla="*/ 14016 h 702758"/>
                <a:gd name="connsiteX3" fmla="*/ 1437391 w 1437391"/>
                <a:gd name="connsiteY3" fmla="*/ 358387 h 702758"/>
                <a:gd name="connsiteX4" fmla="*/ 723835 w 1437391"/>
                <a:gd name="connsiteY4" fmla="*/ 702758 h 702758"/>
                <a:gd name="connsiteX5" fmla="*/ 10279 w 1437391"/>
                <a:gd name="connsiteY5" fmla="*/ 358387 h 702758"/>
                <a:gd name="connsiteX0" fmla="*/ 11791 w 1438903"/>
                <a:gd name="connsiteY0" fmla="*/ 371577 h 715948"/>
                <a:gd name="connsiteX1" fmla="*/ 312090 w 1438903"/>
                <a:gd name="connsiteY1" fmla="*/ 60986 h 715948"/>
                <a:gd name="connsiteX2" fmla="*/ 725347 w 1438903"/>
                <a:gd name="connsiteY2" fmla="*/ 27206 h 715948"/>
                <a:gd name="connsiteX3" fmla="*/ 1438903 w 1438903"/>
                <a:gd name="connsiteY3" fmla="*/ 371577 h 715948"/>
                <a:gd name="connsiteX4" fmla="*/ 725347 w 1438903"/>
                <a:gd name="connsiteY4" fmla="*/ 715948 h 715948"/>
                <a:gd name="connsiteX5" fmla="*/ 11791 w 1438903"/>
                <a:gd name="connsiteY5" fmla="*/ 371577 h 715948"/>
                <a:gd name="connsiteX0" fmla="*/ 12150 w 1439262"/>
                <a:gd name="connsiteY0" fmla="*/ 371577 h 715948"/>
                <a:gd name="connsiteX1" fmla="*/ 312449 w 1439262"/>
                <a:gd name="connsiteY1" fmla="*/ 60986 h 715948"/>
                <a:gd name="connsiteX2" fmla="*/ 725706 w 1439262"/>
                <a:gd name="connsiteY2" fmla="*/ 27206 h 715948"/>
                <a:gd name="connsiteX3" fmla="*/ 1439262 w 1439262"/>
                <a:gd name="connsiteY3" fmla="*/ 371577 h 715948"/>
                <a:gd name="connsiteX4" fmla="*/ 725706 w 1439262"/>
                <a:gd name="connsiteY4" fmla="*/ 715948 h 715948"/>
                <a:gd name="connsiteX5" fmla="*/ 12150 w 1439262"/>
                <a:gd name="connsiteY5" fmla="*/ 371577 h 715948"/>
                <a:gd name="connsiteX0" fmla="*/ 1324 w 1428436"/>
                <a:gd name="connsiteY0" fmla="*/ 371577 h 725082"/>
                <a:gd name="connsiteX1" fmla="*/ 301623 w 1428436"/>
                <a:gd name="connsiteY1" fmla="*/ 60986 h 725082"/>
                <a:gd name="connsiteX2" fmla="*/ 714880 w 1428436"/>
                <a:gd name="connsiteY2" fmla="*/ 27206 h 725082"/>
                <a:gd name="connsiteX3" fmla="*/ 1428436 w 1428436"/>
                <a:gd name="connsiteY3" fmla="*/ 371577 h 725082"/>
                <a:gd name="connsiteX4" fmla="*/ 714880 w 1428436"/>
                <a:gd name="connsiteY4" fmla="*/ 715948 h 725082"/>
                <a:gd name="connsiteX5" fmla="*/ 415924 w 1428436"/>
                <a:gd name="connsiteY5" fmla="*/ 603911 h 725082"/>
                <a:gd name="connsiteX6" fmla="*/ 1324 w 1428436"/>
                <a:gd name="connsiteY6" fmla="*/ 371577 h 725082"/>
                <a:gd name="connsiteX0" fmla="*/ 1324 w 1428436"/>
                <a:gd name="connsiteY0" fmla="*/ 371577 h 725082"/>
                <a:gd name="connsiteX1" fmla="*/ 301623 w 1428436"/>
                <a:gd name="connsiteY1" fmla="*/ 60986 h 725082"/>
                <a:gd name="connsiteX2" fmla="*/ 714880 w 1428436"/>
                <a:gd name="connsiteY2" fmla="*/ 27206 h 725082"/>
                <a:gd name="connsiteX3" fmla="*/ 1428436 w 1428436"/>
                <a:gd name="connsiteY3" fmla="*/ 371577 h 725082"/>
                <a:gd name="connsiteX4" fmla="*/ 714880 w 1428436"/>
                <a:gd name="connsiteY4" fmla="*/ 715948 h 725082"/>
                <a:gd name="connsiteX5" fmla="*/ 415924 w 1428436"/>
                <a:gd name="connsiteY5" fmla="*/ 603911 h 725082"/>
                <a:gd name="connsiteX6" fmla="*/ 1324 w 1428436"/>
                <a:gd name="connsiteY6" fmla="*/ 371577 h 725082"/>
                <a:gd name="connsiteX0" fmla="*/ 777 w 1427889"/>
                <a:gd name="connsiteY0" fmla="*/ 371577 h 733702"/>
                <a:gd name="connsiteX1" fmla="*/ 301076 w 1427889"/>
                <a:gd name="connsiteY1" fmla="*/ 60986 h 733702"/>
                <a:gd name="connsiteX2" fmla="*/ 714333 w 1427889"/>
                <a:gd name="connsiteY2" fmla="*/ 27206 h 733702"/>
                <a:gd name="connsiteX3" fmla="*/ 1427889 w 1427889"/>
                <a:gd name="connsiteY3" fmla="*/ 371577 h 733702"/>
                <a:gd name="connsiteX4" fmla="*/ 714333 w 1427889"/>
                <a:gd name="connsiteY4" fmla="*/ 715948 h 733702"/>
                <a:gd name="connsiteX5" fmla="*/ 386802 w 1427889"/>
                <a:gd name="connsiteY5" fmla="*/ 651536 h 733702"/>
                <a:gd name="connsiteX6" fmla="*/ 777 w 1427889"/>
                <a:gd name="connsiteY6" fmla="*/ 371577 h 733702"/>
                <a:gd name="connsiteX0" fmla="*/ 777 w 1434526"/>
                <a:gd name="connsiteY0" fmla="*/ 371577 h 721932"/>
                <a:gd name="connsiteX1" fmla="*/ 301076 w 1434526"/>
                <a:gd name="connsiteY1" fmla="*/ 60986 h 721932"/>
                <a:gd name="connsiteX2" fmla="*/ 714333 w 1434526"/>
                <a:gd name="connsiteY2" fmla="*/ 27206 h 721932"/>
                <a:gd name="connsiteX3" fmla="*/ 1427889 w 1434526"/>
                <a:gd name="connsiteY3" fmla="*/ 371577 h 721932"/>
                <a:gd name="connsiteX4" fmla="*/ 1063077 w 1434526"/>
                <a:gd name="connsiteY4" fmla="*/ 680111 h 721932"/>
                <a:gd name="connsiteX5" fmla="*/ 714333 w 1434526"/>
                <a:gd name="connsiteY5" fmla="*/ 715948 h 721932"/>
                <a:gd name="connsiteX6" fmla="*/ 386802 w 1434526"/>
                <a:gd name="connsiteY6" fmla="*/ 651536 h 721932"/>
                <a:gd name="connsiteX7" fmla="*/ 777 w 1434526"/>
                <a:gd name="connsiteY7" fmla="*/ 371577 h 721932"/>
                <a:gd name="connsiteX0" fmla="*/ 777 w 1428021"/>
                <a:gd name="connsiteY0" fmla="*/ 353829 h 704184"/>
                <a:gd name="connsiteX1" fmla="*/ 301076 w 1428021"/>
                <a:gd name="connsiteY1" fmla="*/ 43238 h 704184"/>
                <a:gd name="connsiteX2" fmla="*/ 714333 w 1428021"/>
                <a:gd name="connsiteY2" fmla="*/ 9458 h 704184"/>
                <a:gd name="connsiteX3" fmla="*/ 1091651 w 1428021"/>
                <a:gd name="connsiteY3" fmla="*/ 109913 h 704184"/>
                <a:gd name="connsiteX4" fmla="*/ 1427889 w 1428021"/>
                <a:gd name="connsiteY4" fmla="*/ 353829 h 704184"/>
                <a:gd name="connsiteX5" fmla="*/ 1063077 w 1428021"/>
                <a:gd name="connsiteY5" fmla="*/ 662363 h 704184"/>
                <a:gd name="connsiteX6" fmla="*/ 714333 w 1428021"/>
                <a:gd name="connsiteY6" fmla="*/ 698200 h 704184"/>
                <a:gd name="connsiteX7" fmla="*/ 386802 w 1428021"/>
                <a:gd name="connsiteY7" fmla="*/ 633788 h 704184"/>
                <a:gd name="connsiteX8" fmla="*/ 777 w 1428021"/>
                <a:gd name="connsiteY8" fmla="*/ 353829 h 704184"/>
                <a:gd name="connsiteX0" fmla="*/ 777 w 1380431"/>
                <a:gd name="connsiteY0" fmla="*/ 353829 h 704184"/>
                <a:gd name="connsiteX1" fmla="*/ 301076 w 1380431"/>
                <a:gd name="connsiteY1" fmla="*/ 43238 h 704184"/>
                <a:gd name="connsiteX2" fmla="*/ 714333 w 1380431"/>
                <a:gd name="connsiteY2" fmla="*/ 9458 h 704184"/>
                <a:gd name="connsiteX3" fmla="*/ 1091651 w 1380431"/>
                <a:gd name="connsiteY3" fmla="*/ 109913 h 704184"/>
                <a:gd name="connsiteX4" fmla="*/ 1380264 w 1380431"/>
                <a:gd name="connsiteY4" fmla="*/ 363354 h 704184"/>
                <a:gd name="connsiteX5" fmla="*/ 1063077 w 1380431"/>
                <a:gd name="connsiteY5" fmla="*/ 662363 h 704184"/>
                <a:gd name="connsiteX6" fmla="*/ 714333 w 1380431"/>
                <a:gd name="connsiteY6" fmla="*/ 698200 h 704184"/>
                <a:gd name="connsiteX7" fmla="*/ 386802 w 1380431"/>
                <a:gd name="connsiteY7" fmla="*/ 633788 h 704184"/>
                <a:gd name="connsiteX8" fmla="*/ 777 w 1380431"/>
                <a:gd name="connsiteY8" fmla="*/ 353829 h 704184"/>
                <a:gd name="connsiteX0" fmla="*/ 777 w 1384219"/>
                <a:gd name="connsiteY0" fmla="*/ 353829 h 704184"/>
                <a:gd name="connsiteX1" fmla="*/ 301076 w 1384219"/>
                <a:gd name="connsiteY1" fmla="*/ 43238 h 704184"/>
                <a:gd name="connsiteX2" fmla="*/ 714333 w 1384219"/>
                <a:gd name="connsiteY2" fmla="*/ 9458 h 704184"/>
                <a:gd name="connsiteX3" fmla="*/ 1091651 w 1384219"/>
                <a:gd name="connsiteY3" fmla="*/ 109913 h 704184"/>
                <a:gd name="connsiteX4" fmla="*/ 1380264 w 1384219"/>
                <a:gd name="connsiteY4" fmla="*/ 363354 h 704184"/>
                <a:gd name="connsiteX5" fmla="*/ 1063077 w 1384219"/>
                <a:gd name="connsiteY5" fmla="*/ 662363 h 704184"/>
                <a:gd name="connsiteX6" fmla="*/ 714333 w 1384219"/>
                <a:gd name="connsiteY6" fmla="*/ 698200 h 704184"/>
                <a:gd name="connsiteX7" fmla="*/ 386802 w 1384219"/>
                <a:gd name="connsiteY7" fmla="*/ 633788 h 704184"/>
                <a:gd name="connsiteX8" fmla="*/ 777 w 1384219"/>
                <a:gd name="connsiteY8" fmla="*/ 353829 h 704184"/>
                <a:gd name="connsiteX0" fmla="*/ 777 w 1384219"/>
                <a:gd name="connsiteY0" fmla="*/ 353829 h 704184"/>
                <a:gd name="connsiteX1" fmla="*/ 301076 w 1384219"/>
                <a:gd name="connsiteY1" fmla="*/ 43238 h 704184"/>
                <a:gd name="connsiteX2" fmla="*/ 714333 w 1384219"/>
                <a:gd name="connsiteY2" fmla="*/ 9458 h 704184"/>
                <a:gd name="connsiteX3" fmla="*/ 1091651 w 1384219"/>
                <a:gd name="connsiteY3" fmla="*/ 109913 h 704184"/>
                <a:gd name="connsiteX4" fmla="*/ 1380264 w 1384219"/>
                <a:gd name="connsiteY4" fmla="*/ 363354 h 704184"/>
                <a:gd name="connsiteX5" fmla="*/ 1063077 w 1384219"/>
                <a:gd name="connsiteY5" fmla="*/ 662363 h 704184"/>
                <a:gd name="connsiteX6" fmla="*/ 714333 w 1384219"/>
                <a:gd name="connsiteY6" fmla="*/ 698200 h 704184"/>
                <a:gd name="connsiteX7" fmla="*/ 386802 w 1384219"/>
                <a:gd name="connsiteY7" fmla="*/ 633788 h 704184"/>
                <a:gd name="connsiteX8" fmla="*/ 777 w 1384219"/>
                <a:gd name="connsiteY8" fmla="*/ 353829 h 70418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384219" h="704184">
                  <a:moveTo>
                    <a:pt x="777" y="353829"/>
                  </a:moveTo>
                  <a:cubicBezTo>
                    <a:pt x="-13511" y="255404"/>
                    <a:pt x="172625" y="129208"/>
                    <a:pt x="301076" y="43238"/>
                  </a:cubicBezTo>
                  <a:cubicBezTo>
                    <a:pt x="420002" y="-14157"/>
                    <a:pt x="582571" y="-1654"/>
                    <a:pt x="714333" y="9458"/>
                  </a:cubicBezTo>
                  <a:cubicBezTo>
                    <a:pt x="846095" y="20570"/>
                    <a:pt x="972725" y="52518"/>
                    <a:pt x="1091651" y="109913"/>
                  </a:cubicBezTo>
                  <a:cubicBezTo>
                    <a:pt x="1210577" y="167308"/>
                    <a:pt x="1415189" y="276042"/>
                    <a:pt x="1380264" y="363354"/>
                  </a:cubicBezTo>
                  <a:cubicBezTo>
                    <a:pt x="1392964" y="469716"/>
                    <a:pt x="1182003" y="604968"/>
                    <a:pt x="1063077" y="662363"/>
                  </a:cubicBezTo>
                  <a:cubicBezTo>
                    <a:pt x="944151" y="719758"/>
                    <a:pt x="827046" y="702963"/>
                    <a:pt x="714333" y="698200"/>
                  </a:cubicBezTo>
                  <a:cubicBezTo>
                    <a:pt x="601621" y="693438"/>
                    <a:pt x="505728" y="691183"/>
                    <a:pt x="386802" y="633788"/>
                  </a:cubicBezTo>
                  <a:cubicBezTo>
                    <a:pt x="258351" y="595443"/>
                    <a:pt x="15065" y="452254"/>
                    <a:pt x="777" y="353829"/>
                  </a:cubicBezTo>
                  <a:close/>
                </a:path>
              </a:pathLst>
            </a:custGeom>
            <a:solidFill>
              <a:srgbClr val="9F302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3" name="椭圆 42"/>
            <p:cNvSpPr/>
            <p:nvPr/>
          </p:nvSpPr>
          <p:spPr>
            <a:xfrm>
              <a:off x="4770329" y="2719922"/>
              <a:ext cx="350601" cy="175423"/>
            </a:xfrm>
            <a:prstGeom prst="ellipse">
              <a:avLst/>
            </a:prstGeom>
            <a:solidFill>
              <a:srgbClr val="9F302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4" name="椭圆 43"/>
            <p:cNvSpPr/>
            <p:nvPr/>
          </p:nvSpPr>
          <p:spPr>
            <a:xfrm>
              <a:off x="5288875" y="2403753"/>
              <a:ext cx="440827" cy="175423"/>
            </a:xfrm>
            <a:prstGeom prst="ellipse">
              <a:avLst/>
            </a:prstGeom>
            <a:solidFill>
              <a:srgbClr val="9F302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5" name="椭圆 211"/>
            <p:cNvSpPr/>
            <p:nvPr/>
          </p:nvSpPr>
          <p:spPr>
            <a:xfrm>
              <a:off x="5834644" y="3358420"/>
              <a:ext cx="875448" cy="300383"/>
            </a:xfrm>
            <a:custGeom>
              <a:avLst/>
              <a:gdLst>
                <a:gd name="connsiteX0" fmla="*/ 0 w 1427112"/>
                <a:gd name="connsiteY0" fmla="*/ 344371 h 688742"/>
                <a:gd name="connsiteX1" fmla="*/ 713556 w 1427112"/>
                <a:gd name="connsiteY1" fmla="*/ 0 h 688742"/>
                <a:gd name="connsiteX2" fmla="*/ 1427112 w 1427112"/>
                <a:gd name="connsiteY2" fmla="*/ 344371 h 688742"/>
                <a:gd name="connsiteX3" fmla="*/ 713556 w 1427112"/>
                <a:gd name="connsiteY3" fmla="*/ 688742 h 688742"/>
                <a:gd name="connsiteX4" fmla="*/ 0 w 1427112"/>
                <a:gd name="connsiteY4" fmla="*/ 344371 h 688742"/>
                <a:gd name="connsiteX0" fmla="*/ 10279 w 1437391"/>
                <a:gd name="connsiteY0" fmla="*/ 358387 h 702758"/>
                <a:gd name="connsiteX1" fmla="*/ 329628 w 1437391"/>
                <a:gd name="connsiteY1" fmla="*/ 95421 h 702758"/>
                <a:gd name="connsiteX2" fmla="*/ 723835 w 1437391"/>
                <a:gd name="connsiteY2" fmla="*/ 14016 h 702758"/>
                <a:gd name="connsiteX3" fmla="*/ 1437391 w 1437391"/>
                <a:gd name="connsiteY3" fmla="*/ 358387 h 702758"/>
                <a:gd name="connsiteX4" fmla="*/ 723835 w 1437391"/>
                <a:gd name="connsiteY4" fmla="*/ 702758 h 702758"/>
                <a:gd name="connsiteX5" fmla="*/ 10279 w 1437391"/>
                <a:gd name="connsiteY5" fmla="*/ 358387 h 702758"/>
                <a:gd name="connsiteX0" fmla="*/ 10279 w 1437391"/>
                <a:gd name="connsiteY0" fmla="*/ 358387 h 702758"/>
                <a:gd name="connsiteX1" fmla="*/ 329628 w 1437391"/>
                <a:gd name="connsiteY1" fmla="*/ 95421 h 702758"/>
                <a:gd name="connsiteX2" fmla="*/ 723835 w 1437391"/>
                <a:gd name="connsiteY2" fmla="*/ 14016 h 702758"/>
                <a:gd name="connsiteX3" fmla="*/ 1437391 w 1437391"/>
                <a:gd name="connsiteY3" fmla="*/ 358387 h 702758"/>
                <a:gd name="connsiteX4" fmla="*/ 723835 w 1437391"/>
                <a:gd name="connsiteY4" fmla="*/ 702758 h 702758"/>
                <a:gd name="connsiteX5" fmla="*/ 10279 w 1437391"/>
                <a:gd name="connsiteY5" fmla="*/ 358387 h 702758"/>
                <a:gd name="connsiteX0" fmla="*/ 11791 w 1438903"/>
                <a:gd name="connsiteY0" fmla="*/ 371577 h 715948"/>
                <a:gd name="connsiteX1" fmla="*/ 312090 w 1438903"/>
                <a:gd name="connsiteY1" fmla="*/ 60986 h 715948"/>
                <a:gd name="connsiteX2" fmla="*/ 725347 w 1438903"/>
                <a:gd name="connsiteY2" fmla="*/ 27206 h 715948"/>
                <a:gd name="connsiteX3" fmla="*/ 1438903 w 1438903"/>
                <a:gd name="connsiteY3" fmla="*/ 371577 h 715948"/>
                <a:gd name="connsiteX4" fmla="*/ 725347 w 1438903"/>
                <a:gd name="connsiteY4" fmla="*/ 715948 h 715948"/>
                <a:gd name="connsiteX5" fmla="*/ 11791 w 1438903"/>
                <a:gd name="connsiteY5" fmla="*/ 371577 h 715948"/>
                <a:gd name="connsiteX0" fmla="*/ 12150 w 1439262"/>
                <a:gd name="connsiteY0" fmla="*/ 371577 h 715948"/>
                <a:gd name="connsiteX1" fmla="*/ 312449 w 1439262"/>
                <a:gd name="connsiteY1" fmla="*/ 60986 h 715948"/>
                <a:gd name="connsiteX2" fmla="*/ 725706 w 1439262"/>
                <a:gd name="connsiteY2" fmla="*/ 27206 h 715948"/>
                <a:gd name="connsiteX3" fmla="*/ 1439262 w 1439262"/>
                <a:gd name="connsiteY3" fmla="*/ 371577 h 715948"/>
                <a:gd name="connsiteX4" fmla="*/ 725706 w 1439262"/>
                <a:gd name="connsiteY4" fmla="*/ 715948 h 715948"/>
                <a:gd name="connsiteX5" fmla="*/ 12150 w 1439262"/>
                <a:gd name="connsiteY5" fmla="*/ 371577 h 715948"/>
                <a:gd name="connsiteX0" fmla="*/ 1324 w 1428436"/>
                <a:gd name="connsiteY0" fmla="*/ 371577 h 725082"/>
                <a:gd name="connsiteX1" fmla="*/ 301623 w 1428436"/>
                <a:gd name="connsiteY1" fmla="*/ 60986 h 725082"/>
                <a:gd name="connsiteX2" fmla="*/ 714880 w 1428436"/>
                <a:gd name="connsiteY2" fmla="*/ 27206 h 725082"/>
                <a:gd name="connsiteX3" fmla="*/ 1428436 w 1428436"/>
                <a:gd name="connsiteY3" fmla="*/ 371577 h 725082"/>
                <a:gd name="connsiteX4" fmla="*/ 714880 w 1428436"/>
                <a:gd name="connsiteY4" fmla="*/ 715948 h 725082"/>
                <a:gd name="connsiteX5" fmla="*/ 415924 w 1428436"/>
                <a:gd name="connsiteY5" fmla="*/ 603911 h 725082"/>
                <a:gd name="connsiteX6" fmla="*/ 1324 w 1428436"/>
                <a:gd name="connsiteY6" fmla="*/ 371577 h 725082"/>
                <a:gd name="connsiteX0" fmla="*/ 1324 w 1428436"/>
                <a:gd name="connsiteY0" fmla="*/ 371577 h 725082"/>
                <a:gd name="connsiteX1" fmla="*/ 301623 w 1428436"/>
                <a:gd name="connsiteY1" fmla="*/ 60986 h 725082"/>
                <a:gd name="connsiteX2" fmla="*/ 714880 w 1428436"/>
                <a:gd name="connsiteY2" fmla="*/ 27206 h 725082"/>
                <a:gd name="connsiteX3" fmla="*/ 1428436 w 1428436"/>
                <a:gd name="connsiteY3" fmla="*/ 371577 h 725082"/>
                <a:gd name="connsiteX4" fmla="*/ 714880 w 1428436"/>
                <a:gd name="connsiteY4" fmla="*/ 715948 h 725082"/>
                <a:gd name="connsiteX5" fmla="*/ 415924 w 1428436"/>
                <a:gd name="connsiteY5" fmla="*/ 603911 h 725082"/>
                <a:gd name="connsiteX6" fmla="*/ 1324 w 1428436"/>
                <a:gd name="connsiteY6" fmla="*/ 371577 h 725082"/>
                <a:gd name="connsiteX0" fmla="*/ 777 w 1427889"/>
                <a:gd name="connsiteY0" fmla="*/ 371577 h 733702"/>
                <a:gd name="connsiteX1" fmla="*/ 301076 w 1427889"/>
                <a:gd name="connsiteY1" fmla="*/ 60986 h 733702"/>
                <a:gd name="connsiteX2" fmla="*/ 714333 w 1427889"/>
                <a:gd name="connsiteY2" fmla="*/ 27206 h 733702"/>
                <a:gd name="connsiteX3" fmla="*/ 1427889 w 1427889"/>
                <a:gd name="connsiteY3" fmla="*/ 371577 h 733702"/>
                <a:gd name="connsiteX4" fmla="*/ 714333 w 1427889"/>
                <a:gd name="connsiteY4" fmla="*/ 715948 h 733702"/>
                <a:gd name="connsiteX5" fmla="*/ 386802 w 1427889"/>
                <a:gd name="connsiteY5" fmla="*/ 651536 h 733702"/>
                <a:gd name="connsiteX6" fmla="*/ 777 w 1427889"/>
                <a:gd name="connsiteY6" fmla="*/ 371577 h 733702"/>
                <a:gd name="connsiteX0" fmla="*/ 777 w 1434526"/>
                <a:gd name="connsiteY0" fmla="*/ 371577 h 721932"/>
                <a:gd name="connsiteX1" fmla="*/ 301076 w 1434526"/>
                <a:gd name="connsiteY1" fmla="*/ 60986 h 721932"/>
                <a:gd name="connsiteX2" fmla="*/ 714333 w 1434526"/>
                <a:gd name="connsiteY2" fmla="*/ 27206 h 721932"/>
                <a:gd name="connsiteX3" fmla="*/ 1427889 w 1434526"/>
                <a:gd name="connsiteY3" fmla="*/ 371577 h 721932"/>
                <a:gd name="connsiteX4" fmla="*/ 1063077 w 1434526"/>
                <a:gd name="connsiteY4" fmla="*/ 680111 h 721932"/>
                <a:gd name="connsiteX5" fmla="*/ 714333 w 1434526"/>
                <a:gd name="connsiteY5" fmla="*/ 715948 h 721932"/>
                <a:gd name="connsiteX6" fmla="*/ 386802 w 1434526"/>
                <a:gd name="connsiteY6" fmla="*/ 651536 h 721932"/>
                <a:gd name="connsiteX7" fmla="*/ 777 w 1434526"/>
                <a:gd name="connsiteY7" fmla="*/ 371577 h 721932"/>
                <a:gd name="connsiteX0" fmla="*/ 777 w 1428021"/>
                <a:gd name="connsiteY0" fmla="*/ 353829 h 704184"/>
                <a:gd name="connsiteX1" fmla="*/ 301076 w 1428021"/>
                <a:gd name="connsiteY1" fmla="*/ 43238 h 704184"/>
                <a:gd name="connsiteX2" fmla="*/ 714333 w 1428021"/>
                <a:gd name="connsiteY2" fmla="*/ 9458 h 704184"/>
                <a:gd name="connsiteX3" fmla="*/ 1091651 w 1428021"/>
                <a:gd name="connsiteY3" fmla="*/ 109913 h 704184"/>
                <a:gd name="connsiteX4" fmla="*/ 1427889 w 1428021"/>
                <a:gd name="connsiteY4" fmla="*/ 353829 h 704184"/>
                <a:gd name="connsiteX5" fmla="*/ 1063077 w 1428021"/>
                <a:gd name="connsiteY5" fmla="*/ 662363 h 704184"/>
                <a:gd name="connsiteX6" fmla="*/ 714333 w 1428021"/>
                <a:gd name="connsiteY6" fmla="*/ 698200 h 704184"/>
                <a:gd name="connsiteX7" fmla="*/ 386802 w 1428021"/>
                <a:gd name="connsiteY7" fmla="*/ 633788 h 704184"/>
                <a:gd name="connsiteX8" fmla="*/ 777 w 1428021"/>
                <a:gd name="connsiteY8" fmla="*/ 353829 h 704184"/>
                <a:gd name="connsiteX0" fmla="*/ 777 w 1380431"/>
                <a:gd name="connsiteY0" fmla="*/ 353829 h 704184"/>
                <a:gd name="connsiteX1" fmla="*/ 301076 w 1380431"/>
                <a:gd name="connsiteY1" fmla="*/ 43238 h 704184"/>
                <a:gd name="connsiteX2" fmla="*/ 714333 w 1380431"/>
                <a:gd name="connsiteY2" fmla="*/ 9458 h 704184"/>
                <a:gd name="connsiteX3" fmla="*/ 1091651 w 1380431"/>
                <a:gd name="connsiteY3" fmla="*/ 109913 h 704184"/>
                <a:gd name="connsiteX4" fmla="*/ 1380264 w 1380431"/>
                <a:gd name="connsiteY4" fmla="*/ 363354 h 704184"/>
                <a:gd name="connsiteX5" fmla="*/ 1063077 w 1380431"/>
                <a:gd name="connsiteY5" fmla="*/ 662363 h 704184"/>
                <a:gd name="connsiteX6" fmla="*/ 714333 w 1380431"/>
                <a:gd name="connsiteY6" fmla="*/ 698200 h 704184"/>
                <a:gd name="connsiteX7" fmla="*/ 386802 w 1380431"/>
                <a:gd name="connsiteY7" fmla="*/ 633788 h 704184"/>
                <a:gd name="connsiteX8" fmla="*/ 777 w 1380431"/>
                <a:gd name="connsiteY8" fmla="*/ 353829 h 704184"/>
                <a:gd name="connsiteX0" fmla="*/ 777 w 1384219"/>
                <a:gd name="connsiteY0" fmla="*/ 353829 h 704184"/>
                <a:gd name="connsiteX1" fmla="*/ 301076 w 1384219"/>
                <a:gd name="connsiteY1" fmla="*/ 43238 h 704184"/>
                <a:gd name="connsiteX2" fmla="*/ 714333 w 1384219"/>
                <a:gd name="connsiteY2" fmla="*/ 9458 h 704184"/>
                <a:gd name="connsiteX3" fmla="*/ 1091651 w 1384219"/>
                <a:gd name="connsiteY3" fmla="*/ 109913 h 704184"/>
                <a:gd name="connsiteX4" fmla="*/ 1380264 w 1384219"/>
                <a:gd name="connsiteY4" fmla="*/ 363354 h 704184"/>
                <a:gd name="connsiteX5" fmla="*/ 1063077 w 1384219"/>
                <a:gd name="connsiteY5" fmla="*/ 662363 h 704184"/>
                <a:gd name="connsiteX6" fmla="*/ 714333 w 1384219"/>
                <a:gd name="connsiteY6" fmla="*/ 698200 h 704184"/>
                <a:gd name="connsiteX7" fmla="*/ 386802 w 1384219"/>
                <a:gd name="connsiteY7" fmla="*/ 633788 h 704184"/>
                <a:gd name="connsiteX8" fmla="*/ 777 w 1384219"/>
                <a:gd name="connsiteY8" fmla="*/ 353829 h 704184"/>
                <a:gd name="connsiteX0" fmla="*/ 777 w 1384219"/>
                <a:gd name="connsiteY0" fmla="*/ 353829 h 704184"/>
                <a:gd name="connsiteX1" fmla="*/ 301076 w 1384219"/>
                <a:gd name="connsiteY1" fmla="*/ 43238 h 704184"/>
                <a:gd name="connsiteX2" fmla="*/ 714333 w 1384219"/>
                <a:gd name="connsiteY2" fmla="*/ 9458 h 704184"/>
                <a:gd name="connsiteX3" fmla="*/ 1091651 w 1384219"/>
                <a:gd name="connsiteY3" fmla="*/ 109913 h 704184"/>
                <a:gd name="connsiteX4" fmla="*/ 1380264 w 1384219"/>
                <a:gd name="connsiteY4" fmla="*/ 363354 h 704184"/>
                <a:gd name="connsiteX5" fmla="*/ 1063077 w 1384219"/>
                <a:gd name="connsiteY5" fmla="*/ 662363 h 704184"/>
                <a:gd name="connsiteX6" fmla="*/ 714333 w 1384219"/>
                <a:gd name="connsiteY6" fmla="*/ 698200 h 704184"/>
                <a:gd name="connsiteX7" fmla="*/ 386802 w 1384219"/>
                <a:gd name="connsiteY7" fmla="*/ 633788 h 704184"/>
                <a:gd name="connsiteX8" fmla="*/ 777 w 1384219"/>
                <a:gd name="connsiteY8" fmla="*/ 353829 h 70418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384219" h="704184">
                  <a:moveTo>
                    <a:pt x="777" y="353829"/>
                  </a:moveTo>
                  <a:cubicBezTo>
                    <a:pt x="-13511" y="255404"/>
                    <a:pt x="172625" y="129208"/>
                    <a:pt x="301076" y="43238"/>
                  </a:cubicBezTo>
                  <a:cubicBezTo>
                    <a:pt x="420002" y="-14157"/>
                    <a:pt x="582571" y="-1654"/>
                    <a:pt x="714333" y="9458"/>
                  </a:cubicBezTo>
                  <a:cubicBezTo>
                    <a:pt x="846095" y="20570"/>
                    <a:pt x="972725" y="52518"/>
                    <a:pt x="1091651" y="109913"/>
                  </a:cubicBezTo>
                  <a:cubicBezTo>
                    <a:pt x="1210577" y="167308"/>
                    <a:pt x="1415189" y="276042"/>
                    <a:pt x="1380264" y="363354"/>
                  </a:cubicBezTo>
                  <a:cubicBezTo>
                    <a:pt x="1392964" y="469716"/>
                    <a:pt x="1182003" y="604968"/>
                    <a:pt x="1063077" y="662363"/>
                  </a:cubicBezTo>
                  <a:cubicBezTo>
                    <a:pt x="944151" y="719758"/>
                    <a:pt x="827046" y="702963"/>
                    <a:pt x="714333" y="698200"/>
                  </a:cubicBezTo>
                  <a:cubicBezTo>
                    <a:pt x="601621" y="693438"/>
                    <a:pt x="505728" y="691183"/>
                    <a:pt x="386802" y="633788"/>
                  </a:cubicBezTo>
                  <a:cubicBezTo>
                    <a:pt x="258351" y="595443"/>
                    <a:pt x="15065" y="452254"/>
                    <a:pt x="777" y="353829"/>
                  </a:cubicBezTo>
                  <a:close/>
                </a:path>
              </a:pathLst>
            </a:custGeom>
            <a:solidFill>
              <a:srgbClr val="9F302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6" name="椭圆 45"/>
            <p:cNvSpPr/>
            <p:nvPr/>
          </p:nvSpPr>
          <p:spPr>
            <a:xfrm>
              <a:off x="4731509" y="4031946"/>
              <a:ext cx="701203" cy="270593"/>
            </a:xfrm>
            <a:prstGeom prst="ellipse">
              <a:avLst/>
            </a:prstGeom>
            <a:solidFill>
              <a:srgbClr val="9F302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7" name="椭圆 211"/>
            <p:cNvSpPr/>
            <p:nvPr/>
          </p:nvSpPr>
          <p:spPr>
            <a:xfrm>
              <a:off x="5648584" y="4112844"/>
              <a:ext cx="623784" cy="288559"/>
            </a:xfrm>
            <a:custGeom>
              <a:avLst/>
              <a:gdLst>
                <a:gd name="connsiteX0" fmla="*/ 0 w 1427112"/>
                <a:gd name="connsiteY0" fmla="*/ 344371 h 688742"/>
                <a:gd name="connsiteX1" fmla="*/ 713556 w 1427112"/>
                <a:gd name="connsiteY1" fmla="*/ 0 h 688742"/>
                <a:gd name="connsiteX2" fmla="*/ 1427112 w 1427112"/>
                <a:gd name="connsiteY2" fmla="*/ 344371 h 688742"/>
                <a:gd name="connsiteX3" fmla="*/ 713556 w 1427112"/>
                <a:gd name="connsiteY3" fmla="*/ 688742 h 688742"/>
                <a:gd name="connsiteX4" fmla="*/ 0 w 1427112"/>
                <a:gd name="connsiteY4" fmla="*/ 344371 h 688742"/>
                <a:gd name="connsiteX0" fmla="*/ 10279 w 1437391"/>
                <a:gd name="connsiteY0" fmla="*/ 358387 h 702758"/>
                <a:gd name="connsiteX1" fmla="*/ 329628 w 1437391"/>
                <a:gd name="connsiteY1" fmla="*/ 95421 h 702758"/>
                <a:gd name="connsiteX2" fmla="*/ 723835 w 1437391"/>
                <a:gd name="connsiteY2" fmla="*/ 14016 h 702758"/>
                <a:gd name="connsiteX3" fmla="*/ 1437391 w 1437391"/>
                <a:gd name="connsiteY3" fmla="*/ 358387 h 702758"/>
                <a:gd name="connsiteX4" fmla="*/ 723835 w 1437391"/>
                <a:gd name="connsiteY4" fmla="*/ 702758 h 702758"/>
                <a:gd name="connsiteX5" fmla="*/ 10279 w 1437391"/>
                <a:gd name="connsiteY5" fmla="*/ 358387 h 702758"/>
                <a:gd name="connsiteX0" fmla="*/ 10279 w 1437391"/>
                <a:gd name="connsiteY0" fmla="*/ 358387 h 702758"/>
                <a:gd name="connsiteX1" fmla="*/ 329628 w 1437391"/>
                <a:gd name="connsiteY1" fmla="*/ 95421 h 702758"/>
                <a:gd name="connsiteX2" fmla="*/ 723835 w 1437391"/>
                <a:gd name="connsiteY2" fmla="*/ 14016 h 702758"/>
                <a:gd name="connsiteX3" fmla="*/ 1437391 w 1437391"/>
                <a:gd name="connsiteY3" fmla="*/ 358387 h 702758"/>
                <a:gd name="connsiteX4" fmla="*/ 723835 w 1437391"/>
                <a:gd name="connsiteY4" fmla="*/ 702758 h 702758"/>
                <a:gd name="connsiteX5" fmla="*/ 10279 w 1437391"/>
                <a:gd name="connsiteY5" fmla="*/ 358387 h 702758"/>
                <a:gd name="connsiteX0" fmla="*/ 11791 w 1438903"/>
                <a:gd name="connsiteY0" fmla="*/ 371577 h 715948"/>
                <a:gd name="connsiteX1" fmla="*/ 312090 w 1438903"/>
                <a:gd name="connsiteY1" fmla="*/ 60986 h 715948"/>
                <a:gd name="connsiteX2" fmla="*/ 725347 w 1438903"/>
                <a:gd name="connsiteY2" fmla="*/ 27206 h 715948"/>
                <a:gd name="connsiteX3" fmla="*/ 1438903 w 1438903"/>
                <a:gd name="connsiteY3" fmla="*/ 371577 h 715948"/>
                <a:gd name="connsiteX4" fmla="*/ 725347 w 1438903"/>
                <a:gd name="connsiteY4" fmla="*/ 715948 h 715948"/>
                <a:gd name="connsiteX5" fmla="*/ 11791 w 1438903"/>
                <a:gd name="connsiteY5" fmla="*/ 371577 h 715948"/>
                <a:gd name="connsiteX0" fmla="*/ 12150 w 1439262"/>
                <a:gd name="connsiteY0" fmla="*/ 371577 h 715948"/>
                <a:gd name="connsiteX1" fmla="*/ 312449 w 1439262"/>
                <a:gd name="connsiteY1" fmla="*/ 60986 h 715948"/>
                <a:gd name="connsiteX2" fmla="*/ 725706 w 1439262"/>
                <a:gd name="connsiteY2" fmla="*/ 27206 h 715948"/>
                <a:gd name="connsiteX3" fmla="*/ 1439262 w 1439262"/>
                <a:gd name="connsiteY3" fmla="*/ 371577 h 715948"/>
                <a:gd name="connsiteX4" fmla="*/ 725706 w 1439262"/>
                <a:gd name="connsiteY4" fmla="*/ 715948 h 715948"/>
                <a:gd name="connsiteX5" fmla="*/ 12150 w 1439262"/>
                <a:gd name="connsiteY5" fmla="*/ 371577 h 715948"/>
                <a:gd name="connsiteX0" fmla="*/ 1324 w 1428436"/>
                <a:gd name="connsiteY0" fmla="*/ 371577 h 725082"/>
                <a:gd name="connsiteX1" fmla="*/ 301623 w 1428436"/>
                <a:gd name="connsiteY1" fmla="*/ 60986 h 725082"/>
                <a:gd name="connsiteX2" fmla="*/ 714880 w 1428436"/>
                <a:gd name="connsiteY2" fmla="*/ 27206 h 725082"/>
                <a:gd name="connsiteX3" fmla="*/ 1428436 w 1428436"/>
                <a:gd name="connsiteY3" fmla="*/ 371577 h 725082"/>
                <a:gd name="connsiteX4" fmla="*/ 714880 w 1428436"/>
                <a:gd name="connsiteY4" fmla="*/ 715948 h 725082"/>
                <a:gd name="connsiteX5" fmla="*/ 415924 w 1428436"/>
                <a:gd name="connsiteY5" fmla="*/ 603911 h 725082"/>
                <a:gd name="connsiteX6" fmla="*/ 1324 w 1428436"/>
                <a:gd name="connsiteY6" fmla="*/ 371577 h 725082"/>
                <a:gd name="connsiteX0" fmla="*/ 1324 w 1428436"/>
                <a:gd name="connsiteY0" fmla="*/ 371577 h 725082"/>
                <a:gd name="connsiteX1" fmla="*/ 301623 w 1428436"/>
                <a:gd name="connsiteY1" fmla="*/ 60986 h 725082"/>
                <a:gd name="connsiteX2" fmla="*/ 714880 w 1428436"/>
                <a:gd name="connsiteY2" fmla="*/ 27206 h 725082"/>
                <a:gd name="connsiteX3" fmla="*/ 1428436 w 1428436"/>
                <a:gd name="connsiteY3" fmla="*/ 371577 h 725082"/>
                <a:gd name="connsiteX4" fmla="*/ 714880 w 1428436"/>
                <a:gd name="connsiteY4" fmla="*/ 715948 h 725082"/>
                <a:gd name="connsiteX5" fmla="*/ 415924 w 1428436"/>
                <a:gd name="connsiteY5" fmla="*/ 603911 h 725082"/>
                <a:gd name="connsiteX6" fmla="*/ 1324 w 1428436"/>
                <a:gd name="connsiteY6" fmla="*/ 371577 h 725082"/>
                <a:gd name="connsiteX0" fmla="*/ 777 w 1427889"/>
                <a:gd name="connsiteY0" fmla="*/ 371577 h 733702"/>
                <a:gd name="connsiteX1" fmla="*/ 301076 w 1427889"/>
                <a:gd name="connsiteY1" fmla="*/ 60986 h 733702"/>
                <a:gd name="connsiteX2" fmla="*/ 714333 w 1427889"/>
                <a:gd name="connsiteY2" fmla="*/ 27206 h 733702"/>
                <a:gd name="connsiteX3" fmla="*/ 1427889 w 1427889"/>
                <a:gd name="connsiteY3" fmla="*/ 371577 h 733702"/>
                <a:gd name="connsiteX4" fmla="*/ 714333 w 1427889"/>
                <a:gd name="connsiteY4" fmla="*/ 715948 h 733702"/>
                <a:gd name="connsiteX5" fmla="*/ 386802 w 1427889"/>
                <a:gd name="connsiteY5" fmla="*/ 651536 h 733702"/>
                <a:gd name="connsiteX6" fmla="*/ 777 w 1427889"/>
                <a:gd name="connsiteY6" fmla="*/ 371577 h 733702"/>
                <a:gd name="connsiteX0" fmla="*/ 777 w 1434526"/>
                <a:gd name="connsiteY0" fmla="*/ 371577 h 721932"/>
                <a:gd name="connsiteX1" fmla="*/ 301076 w 1434526"/>
                <a:gd name="connsiteY1" fmla="*/ 60986 h 721932"/>
                <a:gd name="connsiteX2" fmla="*/ 714333 w 1434526"/>
                <a:gd name="connsiteY2" fmla="*/ 27206 h 721932"/>
                <a:gd name="connsiteX3" fmla="*/ 1427889 w 1434526"/>
                <a:gd name="connsiteY3" fmla="*/ 371577 h 721932"/>
                <a:gd name="connsiteX4" fmla="*/ 1063077 w 1434526"/>
                <a:gd name="connsiteY4" fmla="*/ 680111 h 721932"/>
                <a:gd name="connsiteX5" fmla="*/ 714333 w 1434526"/>
                <a:gd name="connsiteY5" fmla="*/ 715948 h 721932"/>
                <a:gd name="connsiteX6" fmla="*/ 386802 w 1434526"/>
                <a:gd name="connsiteY6" fmla="*/ 651536 h 721932"/>
                <a:gd name="connsiteX7" fmla="*/ 777 w 1434526"/>
                <a:gd name="connsiteY7" fmla="*/ 371577 h 721932"/>
                <a:gd name="connsiteX0" fmla="*/ 777 w 1428021"/>
                <a:gd name="connsiteY0" fmla="*/ 353829 h 704184"/>
                <a:gd name="connsiteX1" fmla="*/ 301076 w 1428021"/>
                <a:gd name="connsiteY1" fmla="*/ 43238 h 704184"/>
                <a:gd name="connsiteX2" fmla="*/ 714333 w 1428021"/>
                <a:gd name="connsiteY2" fmla="*/ 9458 h 704184"/>
                <a:gd name="connsiteX3" fmla="*/ 1091651 w 1428021"/>
                <a:gd name="connsiteY3" fmla="*/ 109913 h 704184"/>
                <a:gd name="connsiteX4" fmla="*/ 1427889 w 1428021"/>
                <a:gd name="connsiteY4" fmla="*/ 353829 h 704184"/>
                <a:gd name="connsiteX5" fmla="*/ 1063077 w 1428021"/>
                <a:gd name="connsiteY5" fmla="*/ 662363 h 704184"/>
                <a:gd name="connsiteX6" fmla="*/ 714333 w 1428021"/>
                <a:gd name="connsiteY6" fmla="*/ 698200 h 704184"/>
                <a:gd name="connsiteX7" fmla="*/ 386802 w 1428021"/>
                <a:gd name="connsiteY7" fmla="*/ 633788 h 704184"/>
                <a:gd name="connsiteX8" fmla="*/ 777 w 1428021"/>
                <a:gd name="connsiteY8" fmla="*/ 353829 h 704184"/>
                <a:gd name="connsiteX0" fmla="*/ 777 w 1380431"/>
                <a:gd name="connsiteY0" fmla="*/ 353829 h 704184"/>
                <a:gd name="connsiteX1" fmla="*/ 301076 w 1380431"/>
                <a:gd name="connsiteY1" fmla="*/ 43238 h 704184"/>
                <a:gd name="connsiteX2" fmla="*/ 714333 w 1380431"/>
                <a:gd name="connsiteY2" fmla="*/ 9458 h 704184"/>
                <a:gd name="connsiteX3" fmla="*/ 1091651 w 1380431"/>
                <a:gd name="connsiteY3" fmla="*/ 109913 h 704184"/>
                <a:gd name="connsiteX4" fmla="*/ 1380264 w 1380431"/>
                <a:gd name="connsiteY4" fmla="*/ 363354 h 704184"/>
                <a:gd name="connsiteX5" fmla="*/ 1063077 w 1380431"/>
                <a:gd name="connsiteY5" fmla="*/ 662363 h 704184"/>
                <a:gd name="connsiteX6" fmla="*/ 714333 w 1380431"/>
                <a:gd name="connsiteY6" fmla="*/ 698200 h 704184"/>
                <a:gd name="connsiteX7" fmla="*/ 386802 w 1380431"/>
                <a:gd name="connsiteY7" fmla="*/ 633788 h 704184"/>
                <a:gd name="connsiteX8" fmla="*/ 777 w 1380431"/>
                <a:gd name="connsiteY8" fmla="*/ 353829 h 704184"/>
                <a:gd name="connsiteX0" fmla="*/ 777 w 1384219"/>
                <a:gd name="connsiteY0" fmla="*/ 353829 h 704184"/>
                <a:gd name="connsiteX1" fmla="*/ 301076 w 1384219"/>
                <a:gd name="connsiteY1" fmla="*/ 43238 h 704184"/>
                <a:gd name="connsiteX2" fmla="*/ 714333 w 1384219"/>
                <a:gd name="connsiteY2" fmla="*/ 9458 h 704184"/>
                <a:gd name="connsiteX3" fmla="*/ 1091651 w 1384219"/>
                <a:gd name="connsiteY3" fmla="*/ 109913 h 704184"/>
                <a:gd name="connsiteX4" fmla="*/ 1380264 w 1384219"/>
                <a:gd name="connsiteY4" fmla="*/ 363354 h 704184"/>
                <a:gd name="connsiteX5" fmla="*/ 1063077 w 1384219"/>
                <a:gd name="connsiteY5" fmla="*/ 662363 h 704184"/>
                <a:gd name="connsiteX6" fmla="*/ 714333 w 1384219"/>
                <a:gd name="connsiteY6" fmla="*/ 698200 h 704184"/>
                <a:gd name="connsiteX7" fmla="*/ 386802 w 1384219"/>
                <a:gd name="connsiteY7" fmla="*/ 633788 h 704184"/>
                <a:gd name="connsiteX8" fmla="*/ 777 w 1384219"/>
                <a:gd name="connsiteY8" fmla="*/ 353829 h 704184"/>
                <a:gd name="connsiteX0" fmla="*/ 777 w 1384219"/>
                <a:gd name="connsiteY0" fmla="*/ 353829 h 704184"/>
                <a:gd name="connsiteX1" fmla="*/ 301076 w 1384219"/>
                <a:gd name="connsiteY1" fmla="*/ 43238 h 704184"/>
                <a:gd name="connsiteX2" fmla="*/ 714333 w 1384219"/>
                <a:gd name="connsiteY2" fmla="*/ 9458 h 704184"/>
                <a:gd name="connsiteX3" fmla="*/ 1091651 w 1384219"/>
                <a:gd name="connsiteY3" fmla="*/ 109913 h 704184"/>
                <a:gd name="connsiteX4" fmla="*/ 1380264 w 1384219"/>
                <a:gd name="connsiteY4" fmla="*/ 363354 h 704184"/>
                <a:gd name="connsiteX5" fmla="*/ 1063077 w 1384219"/>
                <a:gd name="connsiteY5" fmla="*/ 662363 h 704184"/>
                <a:gd name="connsiteX6" fmla="*/ 714333 w 1384219"/>
                <a:gd name="connsiteY6" fmla="*/ 698200 h 704184"/>
                <a:gd name="connsiteX7" fmla="*/ 386802 w 1384219"/>
                <a:gd name="connsiteY7" fmla="*/ 633788 h 704184"/>
                <a:gd name="connsiteX8" fmla="*/ 777 w 1384219"/>
                <a:gd name="connsiteY8" fmla="*/ 353829 h 70418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384219" h="704184">
                  <a:moveTo>
                    <a:pt x="777" y="353829"/>
                  </a:moveTo>
                  <a:cubicBezTo>
                    <a:pt x="-13511" y="255404"/>
                    <a:pt x="172625" y="129208"/>
                    <a:pt x="301076" y="43238"/>
                  </a:cubicBezTo>
                  <a:cubicBezTo>
                    <a:pt x="420002" y="-14157"/>
                    <a:pt x="582571" y="-1654"/>
                    <a:pt x="714333" y="9458"/>
                  </a:cubicBezTo>
                  <a:cubicBezTo>
                    <a:pt x="846095" y="20570"/>
                    <a:pt x="972725" y="52518"/>
                    <a:pt x="1091651" y="109913"/>
                  </a:cubicBezTo>
                  <a:cubicBezTo>
                    <a:pt x="1210577" y="167308"/>
                    <a:pt x="1415189" y="276042"/>
                    <a:pt x="1380264" y="363354"/>
                  </a:cubicBezTo>
                  <a:cubicBezTo>
                    <a:pt x="1392964" y="469716"/>
                    <a:pt x="1182003" y="604968"/>
                    <a:pt x="1063077" y="662363"/>
                  </a:cubicBezTo>
                  <a:cubicBezTo>
                    <a:pt x="944151" y="719758"/>
                    <a:pt x="827046" y="702963"/>
                    <a:pt x="714333" y="698200"/>
                  </a:cubicBezTo>
                  <a:cubicBezTo>
                    <a:pt x="601621" y="693438"/>
                    <a:pt x="505728" y="691183"/>
                    <a:pt x="386802" y="633788"/>
                  </a:cubicBezTo>
                  <a:cubicBezTo>
                    <a:pt x="258351" y="595443"/>
                    <a:pt x="15065" y="452254"/>
                    <a:pt x="777" y="353829"/>
                  </a:cubicBezTo>
                  <a:close/>
                </a:path>
              </a:pathLst>
            </a:custGeom>
            <a:solidFill>
              <a:srgbClr val="9F302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8" name="椭圆 211"/>
            <p:cNvSpPr/>
            <p:nvPr/>
          </p:nvSpPr>
          <p:spPr>
            <a:xfrm>
              <a:off x="4834628" y="4542703"/>
              <a:ext cx="520025" cy="193122"/>
            </a:xfrm>
            <a:custGeom>
              <a:avLst/>
              <a:gdLst>
                <a:gd name="connsiteX0" fmla="*/ 0 w 1427112"/>
                <a:gd name="connsiteY0" fmla="*/ 344371 h 688742"/>
                <a:gd name="connsiteX1" fmla="*/ 713556 w 1427112"/>
                <a:gd name="connsiteY1" fmla="*/ 0 h 688742"/>
                <a:gd name="connsiteX2" fmla="*/ 1427112 w 1427112"/>
                <a:gd name="connsiteY2" fmla="*/ 344371 h 688742"/>
                <a:gd name="connsiteX3" fmla="*/ 713556 w 1427112"/>
                <a:gd name="connsiteY3" fmla="*/ 688742 h 688742"/>
                <a:gd name="connsiteX4" fmla="*/ 0 w 1427112"/>
                <a:gd name="connsiteY4" fmla="*/ 344371 h 688742"/>
                <a:gd name="connsiteX0" fmla="*/ 10279 w 1437391"/>
                <a:gd name="connsiteY0" fmla="*/ 358387 h 702758"/>
                <a:gd name="connsiteX1" fmla="*/ 329628 w 1437391"/>
                <a:gd name="connsiteY1" fmla="*/ 95421 h 702758"/>
                <a:gd name="connsiteX2" fmla="*/ 723835 w 1437391"/>
                <a:gd name="connsiteY2" fmla="*/ 14016 h 702758"/>
                <a:gd name="connsiteX3" fmla="*/ 1437391 w 1437391"/>
                <a:gd name="connsiteY3" fmla="*/ 358387 h 702758"/>
                <a:gd name="connsiteX4" fmla="*/ 723835 w 1437391"/>
                <a:gd name="connsiteY4" fmla="*/ 702758 h 702758"/>
                <a:gd name="connsiteX5" fmla="*/ 10279 w 1437391"/>
                <a:gd name="connsiteY5" fmla="*/ 358387 h 702758"/>
                <a:gd name="connsiteX0" fmla="*/ 10279 w 1437391"/>
                <a:gd name="connsiteY0" fmla="*/ 358387 h 702758"/>
                <a:gd name="connsiteX1" fmla="*/ 329628 w 1437391"/>
                <a:gd name="connsiteY1" fmla="*/ 95421 h 702758"/>
                <a:gd name="connsiteX2" fmla="*/ 723835 w 1437391"/>
                <a:gd name="connsiteY2" fmla="*/ 14016 h 702758"/>
                <a:gd name="connsiteX3" fmla="*/ 1437391 w 1437391"/>
                <a:gd name="connsiteY3" fmla="*/ 358387 h 702758"/>
                <a:gd name="connsiteX4" fmla="*/ 723835 w 1437391"/>
                <a:gd name="connsiteY4" fmla="*/ 702758 h 702758"/>
                <a:gd name="connsiteX5" fmla="*/ 10279 w 1437391"/>
                <a:gd name="connsiteY5" fmla="*/ 358387 h 702758"/>
                <a:gd name="connsiteX0" fmla="*/ 11791 w 1438903"/>
                <a:gd name="connsiteY0" fmla="*/ 371577 h 715948"/>
                <a:gd name="connsiteX1" fmla="*/ 312090 w 1438903"/>
                <a:gd name="connsiteY1" fmla="*/ 60986 h 715948"/>
                <a:gd name="connsiteX2" fmla="*/ 725347 w 1438903"/>
                <a:gd name="connsiteY2" fmla="*/ 27206 h 715948"/>
                <a:gd name="connsiteX3" fmla="*/ 1438903 w 1438903"/>
                <a:gd name="connsiteY3" fmla="*/ 371577 h 715948"/>
                <a:gd name="connsiteX4" fmla="*/ 725347 w 1438903"/>
                <a:gd name="connsiteY4" fmla="*/ 715948 h 715948"/>
                <a:gd name="connsiteX5" fmla="*/ 11791 w 1438903"/>
                <a:gd name="connsiteY5" fmla="*/ 371577 h 715948"/>
                <a:gd name="connsiteX0" fmla="*/ 12150 w 1439262"/>
                <a:gd name="connsiteY0" fmla="*/ 371577 h 715948"/>
                <a:gd name="connsiteX1" fmla="*/ 312449 w 1439262"/>
                <a:gd name="connsiteY1" fmla="*/ 60986 h 715948"/>
                <a:gd name="connsiteX2" fmla="*/ 725706 w 1439262"/>
                <a:gd name="connsiteY2" fmla="*/ 27206 h 715948"/>
                <a:gd name="connsiteX3" fmla="*/ 1439262 w 1439262"/>
                <a:gd name="connsiteY3" fmla="*/ 371577 h 715948"/>
                <a:gd name="connsiteX4" fmla="*/ 725706 w 1439262"/>
                <a:gd name="connsiteY4" fmla="*/ 715948 h 715948"/>
                <a:gd name="connsiteX5" fmla="*/ 12150 w 1439262"/>
                <a:gd name="connsiteY5" fmla="*/ 371577 h 715948"/>
                <a:gd name="connsiteX0" fmla="*/ 1324 w 1428436"/>
                <a:gd name="connsiteY0" fmla="*/ 371577 h 725082"/>
                <a:gd name="connsiteX1" fmla="*/ 301623 w 1428436"/>
                <a:gd name="connsiteY1" fmla="*/ 60986 h 725082"/>
                <a:gd name="connsiteX2" fmla="*/ 714880 w 1428436"/>
                <a:gd name="connsiteY2" fmla="*/ 27206 h 725082"/>
                <a:gd name="connsiteX3" fmla="*/ 1428436 w 1428436"/>
                <a:gd name="connsiteY3" fmla="*/ 371577 h 725082"/>
                <a:gd name="connsiteX4" fmla="*/ 714880 w 1428436"/>
                <a:gd name="connsiteY4" fmla="*/ 715948 h 725082"/>
                <a:gd name="connsiteX5" fmla="*/ 415924 w 1428436"/>
                <a:gd name="connsiteY5" fmla="*/ 603911 h 725082"/>
                <a:gd name="connsiteX6" fmla="*/ 1324 w 1428436"/>
                <a:gd name="connsiteY6" fmla="*/ 371577 h 725082"/>
                <a:gd name="connsiteX0" fmla="*/ 1324 w 1428436"/>
                <a:gd name="connsiteY0" fmla="*/ 371577 h 725082"/>
                <a:gd name="connsiteX1" fmla="*/ 301623 w 1428436"/>
                <a:gd name="connsiteY1" fmla="*/ 60986 h 725082"/>
                <a:gd name="connsiteX2" fmla="*/ 714880 w 1428436"/>
                <a:gd name="connsiteY2" fmla="*/ 27206 h 725082"/>
                <a:gd name="connsiteX3" fmla="*/ 1428436 w 1428436"/>
                <a:gd name="connsiteY3" fmla="*/ 371577 h 725082"/>
                <a:gd name="connsiteX4" fmla="*/ 714880 w 1428436"/>
                <a:gd name="connsiteY4" fmla="*/ 715948 h 725082"/>
                <a:gd name="connsiteX5" fmla="*/ 415924 w 1428436"/>
                <a:gd name="connsiteY5" fmla="*/ 603911 h 725082"/>
                <a:gd name="connsiteX6" fmla="*/ 1324 w 1428436"/>
                <a:gd name="connsiteY6" fmla="*/ 371577 h 725082"/>
                <a:gd name="connsiteX0" fmla="*/ 777 w 1427889"/>
                <a:gd name="connsiteY0" fmla="*/ 371577 h 733702"/>
                <a:gd name="connsiteX1" fmla="*/ 301076 w 1427889"/>
                <a:gd name="connsiteY1" fmla="*/ 60986 h 733702"/>
                <a:gd name="connsiteX2" fmla="*/ 714333 w 1427889"/>
                <a:gd name="connsiteY2" fmla="*/ 27206 h 733702"/>
                <a:gd name="connsiteX3" fmla="*/ 1427889 w 1427889"/>
                <a:gd name="connsiteY3" fmla="*/ 371577 h 733702"/>
                <a:gd name="connsiteX4" fmla="*/ 714333 w 1427889"/>
                <a:gd name="connsiteY4" fmla="*/ 715948 h 733702"/>
                <a:gd name="connsiteX5" fmla="*/ 386802 w 1427889"/>
                <a:gd name="connsiteY5" fmla="*/ 651536 h 733702"/>
                <a:gd name="connsiteX6" fmla="*/ 777 w 1427889"/>
                <a:gd name="connsiteY6" fmla="*/ 371577 h 733702"/>
                <a:gd name="connsiteX0" fmla="*/ 777 w 1434526"/>
                <a:gd name="connsiteY0" fmla="*/ 371577 h 721932"/>
                <a:gd name="connsiteX1" fmla="*/ 301076 w 1434526"/>
                <a:gd name="connsiteY1" fmla="*/ 60986 h 721932"/>
                <a:gd name="connsiteX2" fmla="*/ 714333 w 1434526"/>
                <a:gd name="connsiteY2" fmla="*/ 27206 h 721932"/>
                <a:gd name="connsiteX3" fmla="*/ 1427889 w 1434526"/>
                <a:gd name="connsiteY3" fmla="*/ 371577 h 721932"/>
                <a:gd name="connsiteX4" fmla="*/ 1063077 w 1434526"/>
                <a:gd name="connsiteY4" fmla="*/ 680111 h 721932"/>
                <a:gd name="connsiteX5" fmla="*/ 714333 w 1434526"/>
                <a:gd name="connsiteY5" fmla="*/ 715948 h 721932"/>
                <a:gd name="connsiteX6" fmla="*/ 386802 w 1434526"/>
                <a:gd name="connsiteY6" fmla="*/ 651536 h 721932"/>
                <a:gd name="connsiteX7" fmla="*/ 777 w 1434526"/>
                <a:gd name="connsiteY7" fmla="*/ 371577 h 721932"/>
                <a:gd name="connsiteX0" fmla="*/ 777 w 1428021"/>
                <a:gd name="connsiteY0" fmla="*/ 353829 h 704184"/>
                <a:gd name="connsiteX1" fmla="*/ 301076 w 1428021"/>
                <a:gd name="connsiteY1" fmla="*/ 43238 h 704184"/>
                <a:gd name="connsiteX2" fmla="*/ 714333 w 1428021"/>
                <a:gd name="connsiteY2" fmla="*/ 9458 h 704184"/>
                <a:gd name="connsiteX3" fmla="*/ 1091651 w 1428021"/>
                <a:gd name="connsiteY3" fmla="*/ 109913 h 704184"/>
                <a:gd name="connsiteX4" fmla="*/ 1427889 w 1428021"/>
                <a:gd name="connsiteY4" fmla="*/ 353829 h 704184"/>
                <a:gd name="connsiteX5" fmla="*/ 1063077 w 1428021"/>
                <a:gd name="connsiteY5" fmla="*/ 662363 h 704184"/>
                <a:gd name="connsiteX6" fmla="*/ 714333 w 1428021"/>
                <a:gd name="connsiteY6" fmla="*/ 698200 h 704184"/>
                <a:gd name="connsiteX7" fmla="*/ 386802 w 1428021"/>
                <a:gd name="connsiteY7" fmla="*/ 633788 h 704184"/>
                <a:gd name="connsiteX8" fmla="*/ 777 w 1428021"/>
                <a:gd name="connsiteY8" fmla="*/ 353829 h 704184"/>
                <a:gd name="connsiteX0" fmla="*/ 777 w 1380431"/>
                <a:gd name="connsiteY0" fmla="*/ 353829 h 704184"/>
                <a:gd name="connsiteX1" fmla="*/ 301076 w 1380431"/>
                <a:gd name="connsiteY1" fmla="*/ 43238 h 704184"/>
                <a:gd name="connsiteX2" fmla="*/ 714333 w 1380431"/>
                <a:gd name="connsiteY2" fmla="*/ 9458 h 704184"/>
                <a:gd name="connsiteX3" fmla="*/ 1091651 w 1380431"/>
                <a:gd name="connsiteY3" fmla="*/ 109913 h 704184"/>
                <a:gd name="connsiteX4" fmla="*/ 1380264 w 1380431"/>
                <a:gd name="connsiteY4" fmla="*/ 363354 h 704184"/>
                <a:gd name="connsiteX5" fmla="*/ 1063077 w 1380431"/>
                <a:gd name="connsiteY5" fmla="*/ 662363 h 704184"/>
                <a:gd name="connsiteX6" fmla="*/ 714333 w 1380431"/>
                <a:gd name="connsiteY6" fmla="*/ 698200 h 704184"/>
                <a:gd name="connsiteX7" fmla="*/ 386802 w 1380431"/>
                <a:gd name="connsiteY7" fmla="*/ 633788 h 704184"/>
                <a:gd name="connsiteX8" fmla="*/ 777 w 1380431"/>
                <a:gd name="connsiteY8" fmla="*/ 353829 h 704184"/>
                <a:gd name="connsiteX0" fmla="*/ 777 w 1384219"/>
                <a:gd name="connsiteY0" fmla="*/ 353829 h 704184"/>
                <a:gd name="connsiteX1" fmla="*/ 301076 w 1384219"/>
                <a:gd name="connsiteY1" fmla="*/ 43238 h 704184"/>
                <a:gd name="connsiteX2" fmla="*/ 714333 w 1384219"/>
                <a:gd name="connsiteY2" fmla="*/ 9458 h 704184"/>
                <a:gd name="connsiteX3" fmla="*/ 1091651 w 1384219"/>
                <a:gd name="connsiteY3" fmla="*/ 109913 h 704184"/>
                <a:gd name="connsiteX4" fmla="*/ 1380264 w 1384219"/>
                <a:gd name="connsiteY4" fmla="*/ 363354 h 704184"/>
                <a:gd name="connsiteX5" fmla="*/ 1063077 w 1384219"/>
                <a:gd name="connsiteY5" fmla="*/ 662363 h 704184"/>
                <a:gd name="connsiteX6" fmla="*/ 714333 w 1384219"/>
                <a:gd name="connsiteY6" fmla="*/ 698200 h 704184"/>
                <a:gd name="connsiteX7" fmla="*/ 386802 w 1384219"/>
                <a:gd name="connsiteY7" fmla="*/ 633788 h 704184"/>
                <a:gd name="connsiteX8" fmla="*/ 777 w 1384219"/>
                <a:gd name="connsiteY8" fmla="*/ 353829 h 704184"/>
                <a:gd name="connsiteX0" fmla="*/ 777 w 1384219"/>
                <a:gd name="connsiteY0" fmla="*/ 353829 h 704184"/>
                <a:gd name="connsiteX1" fmla="*/ 301076 w 1384219"/>
                <a:gd name="connsiteY1" fmla="*/ 43238 h 704184"/>
                <a:gd name="connsiteX2" fmla="*/ 714333 w 1384219"/>
                <a:gd name="connsiteY2" fmla="*/ 9458 h 704184"/>
                <a:gd name="connsiteX3" fmla="*/ 1091651 w 1384219"/>
                <a:gd name="connsiteY3" fmla="*/ 109913 h 704184"/>
                <a:gd name="connsiteX4" fmla="*/ 1380264 w 1384219"/>
                <a:gd name="connsiteY4" fmla="*/ 363354 h 704184"/>
                <a:gd name="connsiteX5" fmla="*/ 1063077 w 1384219"/>
                <a:gd name="connsiteY5" fmla="*/ 662363 h 704184"/>
                <a:gd name="connsiteX6" fmla="*/ 714333 w 1384219"/>
                <a:gd name="connsiteY6" fmla="*/ 698200 h 704184"/>
                <a:gd name="connsiteX7" fmla="*/ 386802 w 1384219"/>
                <a:gd name="connsiteY7" fmla="*/ 633788 h 704184"/>
                <a:gd name="connsiteX8" fmla="*/ 777 w 1384219"/>
                <a:gd name="connsiteY8" fmla="*/ 353829 h 70418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384219" h="704184">
                  <a:moveTo>
                    <a:pt x="777" y="353829"/>
                  </a:moveTo>
                  <a:cubicBezTo>
                    <a:pt x="-13511" y="255404"/>
                    <a:pt x="172625" y="129208"/>
                    <a:pt x="301076" y="43238"/>
                  </a:cubicBezTo>
                  <a:cubicBezTo>
                    <a:pt x="420002" y="-14157"/>
                    <a:pt x="582571" y="-1654"/>
                    <a:pt x="714333" y="9458"/>
                  </a:cubicBezTo>
                  <a:cubicBezTo>
                    <a:pt x="846095" y="20570"/>
                    <a:pt x="972725" y="52518"/>
                    <a:pt x="1091651" y="109913"/>
                  </a:cubicBezTo>
                  <a:cubicBezTo>
                    <a:pt x="1210577" y="167308"/>
                    <a:pt x="1415189" y="276042"/>
                    <a:pt x="1380264" y="363354"/>
                  </a:cubicBezTo>
                  <a:cubicBezTo>
                    <a:pt x="1392964" y="469716"/>
                    <a:pt x="1182003" y="604968"/>
                    <a:pt x="1063077" y="662363"/>
                  </a:cubicBezTo>
                  <a:cubicBezTo>
                    <a:pt x="944151" y="719758"/>
                    <a:pt x="827046" y="702963"/>
                    <a:pt x="714333" y="698200"/>
                  </a:cubicBezTo>
                  <a:cubicBezTo>
                    <a:pt x="601621" y="693438"/>
                    <a:pt x="505728" y="691183"/>
                    <a:pt x="386802" y="633788"/>
                  </a:cubicBezTo>
                  <a:cubicBezTo>
                    <a:pt x="258351" y="595443"/>
                    <a:pt x="15065" y="452254"/>
                    <a:pt x="777" y="353829"/>
                  </a:cubicBezTo>
                  <a:close/>
                </a:path>
              </a:pathLst>
            </a:custGeom>
            <a:solidFill>
              <a:srgbClr val="9F302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50" name="文本框 49"/>
          <p:cNvSpPr txBox="1"/>
          <p:nvPr/>
        </p:nvSpPr>
        <p:spPr>
          <a:xfrm>
            <a:off x="2951876" y="3462561"/>
            <a:ext cx="1531211" cy="25766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800" b="1" dirty="0">
                <a:solidFill>
                  <a:schemeClr val="bg1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有明确的主题和说明的重点。</a:t>
            </a:r>
          </a:p>
        </p:txBody>
      </p:sp>
      <p:sp>
        <p:nvSpPr>
          <p:cNvPr id="51" name="文本框 50"/>
          <p:cNvSpPr txBox="1"/>
          <p:nvPr/>
        </p:nvSpPr>
        <p:spPr>
          <a:xfrm>
            <a:off x="7760081" y="3414393"/>
            <a:ext cx="1389669" cy="25766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800" b="1" dirty="0">
                <a:solidFill>
                  <a:schemeClr val="bg1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处理好整体与部分的关系。</a:t>
            </a:r>
          </a:p>
        </p:txBody>
      </p:sp>
      <p:grpSp>
        <p:nvGrpSpPr>
          <p:cNvPr id="53" name="组合 52"/>
          <p:cNvGrpSpPr/>
          <p:nvPr/>
        </p:nvGrpSpPr>
        <p:grpSpPr>
          <a:xfrm rot="20843316">
            <a:off x="849420" y="2423998"/>
            <a:ext cx="954517" cy="214305"/>
            <a:chOff x="1177317" y="1790317"/>
            <a:chExt cx="3723747" cy="821485"/>
          </a:xfrm>
        </p:grpSpPr>
        <p:sp>
          <p:nvSpPr>
            <p:cNvPr id="54" name="梯形 194"/>
            <p:cNvSpPr/>
            <p:nvPr/>
          </p:nvSpPr>
          <p:spPr>
            <a:xfrm rot="17118200">
              <a:off x="2637800" y="352041"/>
              <a:ext cx="175034" cy="3096000"/>
            </a:xfrm>
            <a:custGeom>
              <a:avLst/>
              <a:gdLst>
                <a:gd name="connsiteX0" fmla="*/ 0 w 476463"/>
                <a:gd name="connsiteY0" fmla="*/ 5819879 h 5819879"/>
                <a:gd name="connsiteX1" fmla="*/ 205965 w 476463"/>
                <a:gd name="connsiteY1" fmla="*/ 0 h 5819879"/>
                <a:gd name="connsiteX2" fmla="*/ 270498 w 476463"/>
                <a:gd name="connsiteY2" fmla="*/ 0 h 5819879"/>
                <a:gd name="connsiteX3" fmla="*/ 476463 w 476463"/>
                <a:gd name="connsiteY3" fmla="*/ 5819879 h 5819879"/>
                <a:gd name="connsiteX4" fmla="*/ 0 w 476463"/>
                <a:gd name="connsiteY4" fmla="*/ 5819879 h 5819879"/>
                <a:gd name="connsiteX0" fmla="*/ 0 w 453603"/>
                <a:gd name="connsiteY0" fmla="*/ 5987519 h 5987519"/>
                <a:gd name="connsiteX1" fmla="*/ 183105 w 453603"/>
                <a:gd name="connsiteY1" fmla="*/ 0 h 5987519"/>
                <a:gd name="connsiteX2" fmla="*/ 247638 w 453603"/>
                <a:gd name="connsiteY2" fmla="*/ 0 h 5987519"/>
                <a:gd name="connsiteX3" fmla="*/ 453603 w 453603"/>
                <a:gd name="connsiteY3" fmla="*/ 5819879 h 5987519"/>
                <a:gd name="connsiteX4" fmla="*/ 0 w 453603"/>
                <a:gd name="connsiteY4" fmla="*/ 5987519 h 598751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53603" h="5987519">
                  <a:moveTo>
                    <a:pt x="0" y="5987519"/>
                  </a:moveTo>
                  <a:lnTo>
                    <a:pt x="183105" y="0"/>
                  </a:lnTo>
                  <a:lnTo>
                    <a:pt x="247638" y="0"/>
                  </a:lnTo>
                  <a:lnTo>
                    <a:pt x="453603" y="5819879"/>
                  </a:lnTo>
                  <a:lnTo>
                    <a:pt x="0" y="5987519"/>
                  </a:lnTo>
                  <a:close/>
                </a:path>
              </a:pathLst>
            </a:custGeom>
            <a:gradFill>
              <a:gsLst>
                <a:gs pos="0">
                  <a:srgbClr val="EED301">
                    <a:alpha val="0"/>
                  </a:srgbClr>
                </a:gs>
                <a:gs pos="100000">
                  <a:srgbClr val="EED301"/>
                </a:gs>
              </a:gsLst>
              <a:lin ang="540000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55" name="组合 54"/>
            <p:cNvGrpSpPr/>
            <p:nvPr/>
          </p:nvGrpSpPr>
          <p:grpSpPr>
            <a:xfrm>
              <a:off x="2261202" y="1790317"/>
              <a:ext cx="2639862" cy="821485"/>
              <a:chOff x="2261202" y="1790317"/>
              <a:chExt cx="2639862" cy="821485"/>
            </a:xfrm>
          </p:grpSpPr>
          <p:sp>
            <p:nvSpPr>
              <p:cNvPr id="56" name="任意多边形 55"/>
              <p:cNvSpPr/>
              <p:nvPr/>
            </p:nvSpPr>
            <p:spPr>
              <a:xfrm rot="918200">
                <a:off x="4057100" y="2045782"/>
                <a:ext cx="843964" cy="566020"/>
              </a:xfrm>
              <a:custGeom>
                <a:avLst/>
                <a:gdLst>
                  <a:gd name="connsiteX0" fmla="*/ 343818 w 687636"/>
                  <a:gd name="connsiteY0" fmla="*/ 64288 h 438150"/>
                  <a:gd name="connsiteX1" fmla="*/ 100893 w 687636"/>
                  <a:gd name="connsiteY1" fmla="*/ 219076 h 438150"/>
                  <a:gd name="connsiteX2" fmla="*/ 343818 w 687636"/>
                  <a:gd name="connsiteY2" fmla="*/ 373864 h 438150"/>
                  <a:gd name="connsiteX3" fmla="*/ 586743 w 687636"/>
                  <a:gd name="connsiteY3" fmla="*/ 219076 h 438150"/>
                  <a:gd name="connsiteX4" fmla="*/ 343818 w 687636"/>
                  <a:gd name="connsiteY4" fmla="*/ 64288 h 438150"/>
                  <a:gd name="connsiteX5" fmla="*/ 343818 w 687636"/>
                  <a:gd name="connsiteY5" fmla="*/ 0 h 438150"/>
                  <a:gd name="connsiteX6" fmla="*/ 687636 w 687636"/>
                  <a:gd name="connsiteY6" fmla="*/ 219075 h 438150"/>
                  <a:gd name="connsiteX7" fmla="*/ 343818 w 687636"/>
                  <a:gd name="connsiteY7" fmla="*/ 438150 h 438150"/>
                  <a:gd name="connsiteX8" fmla="*/ 0 w 687636"/>
                  <a:gd name="connsiteY8" fmla="*/ 219075 h 438150"/>
                  <a:gd name="connsiteX9" fmla="*/ 343818 w 687636"/>
                  <a:gd name="connsiteY9" fmla="*/ 0 h 43815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</a:cxnLst>
                <a:rect l="l" t="t" r="r" b="b"/>
                <a:pathLst>
                  <a:path w="687636" h="438150">
                    <a:moveTo>
                      <a:pt x="343818" y="64288"/>
                    </a:moveTo>
                    <a:cubicBezTo>
                      <a:pt x="209654" y="64288"/>
                      <a:pt x="100893" y="133589"/>
                      <a:pt x="100893" y="219076"/>
                    </a:cubicBezTo>
                    <a:cubicBezTo>
                      <a:pt x="100893" y="304563"/>
                      <a:pt x="209654" y="373864"/>
                      <a:pt x="343818" y="373864"/>
                    </a:cubicBezTo>
                    <a:cubicBezTo>
                      <a:pt x="477982" y="373864"/>
                      <a:pt x="586743" y="304563"/>
                      <a:pt x="586743" y="219076"/>
                    </a:cubicBezTo>
                    <a:cubicBezTo>
                      <a:pt x="586743" y="133589"/>
                      <a:pt x="477982" y="64288"/>
                      <a:pt x="343818" y="64288"/>
                    </a:cubicBezTo>
                    <a:close/>
                    <a:moveTo>
                      <a:pt x="343818" y="0"/>
                    </a:moveTo>
                    <a:cubicBezTo>
                      <a:pt x="533703" y="0"/>
                      <a:pt x="687636" y="98083"/>
                      <a:pt x="687636" y="219075"/>
                    </a:cubicBezTo>
                    <a:cubicBezTo>
                      <a:pt x="687636" y="340067"/>
                      <a:pt x="533703" y="438150"/>
                      <a:pt x="343818" y="438150"/>
                    </a:cubicBezTo>
                    <a:cubicBezTo>
                      <a:pt x="153933" y="438150"/>
                      <a:pt x="0" y="340067"/>
                      <a:pt x="0" y="219075"/>
                    </a:cubicBezTo>
                    <a:cubicBezTo>
                      <a:pt x="0" y="98083"/>
                      <a:pt x="153933" y="0"/>
                      <a:pt x="343818" y="0"/>
                    </a:cubicBezTo>
                    <a:close/>
                  </a:path>
                </a:pathLst>
              </a:custGeom>
              <a:solidFill>
                <a:srgbClr val="EED30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7" name="梯形 192"/>
              <p:cNvSpPr/>
              <p:nvPr/>
            </p:nvSpPr>
            <p:spPr>
              <a:xfrm rot="17118200">
                <a:off x="3182338" y="869181"/>
                <a:ext cx="173727" cy="2016000"/>
              </a:xfrm>
              <a:custGeom>
                <a:avLst/>
                <a:gdLst>
                  <a:gd name="connsiteX0" fmla="*/ 0 w 442597"/>
                  <a:gd name="connsiteY0" fmla="*/ 3706977 h 3706977"/>
                  <a:gd name="connsiteX1" fmla="*/ 191326 w 442597"/>
                  <a:gd name="connsiteY1" fmla="*/ 0 h 3706977"/>
                  <a:gd name="connsiteX2" fmla="*/ 251271 w 442597"/>
                  <a:gd name="connsiteY2" fmla="*/ 0 h 3706977"/>
                  <a:gd name="connsiteX3" fmla="*/ 442597 w 442597"/>
                  <a:gd name="connsiteY3" fmla="*/ 3706977 h 3706977"/>
                  <a:gd name="connsiteX4" fmla="*/ 0 w 442597"/>
                  <a:gd name="connsiteY4" fmla="*/ 3706977 h 3706977"/>
                  <a:gd name="connsiteX0" fmla="*/ 0 w 450217"/>
                  <a:gd name="connsiteY0" fmla="*/ 3706977 h 3943197"/>
                  <a:gd name="connsiteX1" fmla="*/ 191326 w 450217"/>
                  <a:gd name="connsiteY1" fmla="*/ 0 h 3943197"/>
                  <a:gd name="connsiteX2" fmla="*/ 251271 w 450217"/>
                  <a:gd name="connsiteY2" fmla="*/ 0 h 3943197"/>
                  <a:gd name="connsiteX3" fmla="*/ 450217 w 450217"/>
                  <a:gd name="connsiteY3" fmla="*/ 3943197 h 3943197"/>
                  <a:gd name="connsiteX4" fmla="*/ 0 w 450217"/>
                  <a:gd name="connsiteY4" fmla="*/ 3706977 h 394319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450217" h="3943197">
                    <a:moveTo>
                      <a:pt x="0" y="3706977"/>
                    </a:moveTo>
                    <a:lnTo>
                      <a:pt x="191326" y="0"/>
                    </a:lnTo>
                    <a:lnTo>
                      <a:pt x="251271" y="0"/>
                    </a:lnTo>
                    <a:lnTo>
                      <a:pt x="450217" y="3943197"/>
                    </a:lnTo>
                    <a:lnTo>
                      <a:pt x="0" y="3706977"/>
                    </a:lnTo>
                    <a:close/>
                  </a:path>
                </a:pathLst>
              </a:custGeom>
              <a:gradFill>
                <a:gsLst>
                  <a:gs pos="0">
                    <a:srgbClr val="EED301">
                      <a:alpha val="0"/>
                    </a:srgbClr>
                  </a:gs>
                  <a:gs pos="100000">
                    <a:srgbClr val="EED301"/>
                  </a:gs>
                </a:gsLst>
                <a:lin ang="5400000" scaled="1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8" name="梯形 195"/>
              <p:cNvSpPr/>
              <p:nvPr/>
            </p:nvSpPr>
            <p:spPr>
              <a:xfrm rot="17061090">
                <a:off x="3492396" y="1520751"/>
                <a:ext cx="141904" cy="1516255"/>
              </a:xfrm>
              <a:custGeom>
                <a:avLst/>
                <a:gdLst>
                  <a:gd name="connsiteX0" fmla="*/ 0 w 374097"/>
                  <a:gd name="connsiteY0" fmla="*/ 2644731 h 2644731"/>
                  <a:gd name="connsiteX1" fmla="*/ 161715 w 374097"/>
                  <a:gd name="connsiteY1" fmla="*/ 0 h 2644731"/>
                  <a:gd name="connsiteX2" fmla="*/ 212382 w 374097"/>
                  <a:gd name="connsiteY2" fmla="*/ 0 h 2644731"/>
                  <a:gd name="connsiteX3" fmla="*/ 374097 w 374097"/>
                  <a:gd name="connsiteY3" fmla="*/ 2644731 h 2644731"/>
                  <a:gd name="connsiteX4" fmla="*/ 0 w 374097"/>
                  <a:gd name="connsiteY4" fmla="*/ 2644731 h 2644731"/>
                  <a:gd name="connsiteX0" fmla="*/ 0 w 358857"/>
                  <a:gd name="connsiteY0" fmla="*/ 2980011 h 2980011"/>
                  <a:gd name="connsiteX1" fmla="*/ 146475 w 358857"/>
                  <a:gd name="connsiteY1" fmla="*/ 0 h 2980011"/>
                  <a:gd name="connsiteX2" fmla="*/ 197142 w 358857"/>
                  <a:gd name="connsiteY2" fmla="*/ 0 h 2980011"/>
                  <a:gd name="connsiteX3" fmla="*/ 358857 w 358857"/>
                  <a:gd name="connsiteY3" fmla="*/ 2644731 h 2980011"/>
                  <a:gd name="connsiteX4" fmla="*/ 0 w 358857"/>
                  <a:gd name="connsiteY4" fmla="*/ 2980011 h 2980011"/>
                  <a:gd name="connsiteX0" fmla="*/ 0 w 367746"/>
                  <a:gd name="connsiteY0" fmla="*/ 3137818 h 3137817"/>
                  <a:gd name="connsiteX1" fmla="*/ 155364 w 367746"/>
                  <a:gd name="connsiteY1" fmla="*/ 0 h 3137817"/>
                  <a:gd name="connsiteX2" fmla="*/ 206031 w 367746"/>
                  <a:gd name="connsiteY2" fmla="*/ 0 h 3137817"/>
                  <a:gd name="connsiteX3" fmla="*/ 367746 w 367746"/>
                  <a:gd name="connsiteY3" fmla="*/ 2644731 h 3137817"/>
                  <a:gd name="connsiteX4" fmla="*/ 0 w 367746"/>
                  <a:gd name="connsiteY4" fmla="*/ 3137818 h 313781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367746" h="3137817">
                    <a:moveTo>
                      <a:pt x="0" y="3137818"/>
                    </a:moveTo>
                    <a:lnTo>
                      <a:pt x="155364" y="0"/>
                    </a:lnTo>
                    <a:lnTo>
                      <a:pt x="206031" y="0"/>
                    </a:lnTo>
                    <a:lnTo>
                      <a:pt x="367746" y="2644731"/>
                    </a:lnTo>
                    <a:lnTo>
                      <a:pt x="0" y="3137818"/>
                    </a:lnTo>
                    <a:close/>
                  </a:path>
                </a:pathLst>
              </a:custGeom>
              <a:gradFill>
                <a:gsLst>
                  <a:gs pos="0">
                    <a:srgbClr val="EED301">
                      <a:alpha val="0"/>
                    </a:srgbClr>
                  </a:gs>
                  <a:gs pos="100000">
                    <a:srgbClr val="EED301"/>
                  </a:gs>
                </a:gsLst>
                <a:lin ang="5400000" scaled="1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</p:grpSp>
      <p:grpSp>
        <p:nvGrpSpPr>
          <p:cNvPr id="59" name="组合 58"/>
          <p:cNvGrpSpPr/>
          <p:nvPr/>
        </p:nvGrpSpPr>
        <p:grpSpPr>
          <a:xfrm rot="20843316">
            <a:off x="2083205" y="2374755"/>
            <a:ext cx="954517" cy="214305"/>
            <a:chOff x="1177317" y="1790317"/>
            <a:chExt cx="3723747" cy="821485"/>
          </a:xfrm>
        </p:grpSpPr>
        <p:sp>
          <p:nvSpPr>
            <p:cNvPr id="60" name="梯形 194"/>
            <p:cNvSpPr/>
            <p:nvPr/>
          </p:nvSpPr>
          <p:spPr>
            <a:xfrm rot="17118200">
              <a:off x="2637800" y="352041"/>
              <a:ext cx="175034" cy="3096000"/>
            </a:xfrm>
            <a:custGeom>
              <a:avLst/>
              <a:gdLst>
                <a:gd name="connsiteX0" fmla="*/ 0 w 476463"/>
                <a:gd name="connsiteY0" fmla="*/ 5819879 h 5819879"/>
                <a:gd name="connsiteX1" fmla="*/ 205965 w 476463"/>
                <a:gd name="connsiteY1" fmla="*/ 0 h 5819879"/>
                <a:gd name="connsiteX2" fmla="*/ 270498 w 476463"/>
                <a:gd name="connsiteY2" fmla="*/ 0 h 5819879"/>
                <a:gd name="connsiteX3" fmla="*/ 476463 w 476463"/>
                <a:gd name="connsiteY3" fmla="*/ 5819879 h 5819879"/>
                <a:gd name="connsiteX4" fmla="*/ 0 w 476463"/>
                <a:gd name="connsiteY4" fmla="*/ 5819879 h 5819879"/>
                <a:gd name="connsiteX0" fmla="*/ 0 w 453603"/>
                <a:gd name="connsiteY0" fmla="*/ 5987519 h 5987519"/>
                <a:gd name="connsiteX1" fmla="*/ 183105 w 453603"/>
                <a:gd name="connsiteY1" fmla="*/ 0 h 5987519"/>
                <a:gd name="connsiteX2" fmla="*/ 247638 w 453603"/>
                <a:gd name="connsiteY2" fmla="*/ 0 h 5987519"/>
                <a:gd name="connsiteX3" fmla="*/ 453603 w 453603"/>
                <a:gd name="connsiteY3" fmla="*/ 5819879 h 5987519"/>
                <a:gd name="connsiteX4" fmla="*/ 0 w 453603"/>
                <a:gd name="connsiteY4" fmla="*/ 5987519 h 598751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53603" h="5987519">
                  <a:moveTo>
                    <a:pt x="0" y="5987519"/>
                  </a:moveTo>
                  <a:lnTo>
                    <a:pt x="183105" y="0"/>
                  </a:lnTo>
                  <a:lnTo>
                    <a:pt x="247638" y="0"/>
                  </a:lnTo>
                  <a:lnTo>
                    <a:pt x="453603" y="5819879"/>
                  </a:lnTo>
                  <a:lnTo>
                    <a:pt x="0" y="5987519"/>
                  </a:lnTo>
                  <a:close/>
                </a:path>
              </a:pathLst>
            </a:custGeom>
            <a:gradFill>
              <a:gsLst>
                <a:gs pos="0">
                  <a:srgbClr val="EED301">
                    <a:alpha val="0"/>
                  </a:srgbClr>
                </a:gs>
                <a:gs pos="100000">
                  <a:srgbClr val="EED301"/>
                </a:gs>
              </a:gsLst>
              <a:lin ang="540000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61" name="组合 60"/>
            <p:cNvGrpSpPr/>
            <p:nvPr/>
          </p:nvGrpSpPr>
          <p:grpSpPr>
            <a:xfrm>
              <a:off x="2261202" y="1790317"/>
              <a:ext cx="2639862" cy="821485"/>
              <a:chOff x="2261202" y="1790317"/>
              <a:chExt cx="2639862" cy="821485"/>
            </a:xfrm>
          </p:grpSpPr>
          <p:sp>
            <p:nvSpPr>
              <p:cNvPr id="62" name="任意多边形 61"/>
              <p:cNvSpPr/>
              <p:nvPr/>
            </p:nvSpPr>
            <p:spPr>
              <a:xfrm rot="918200">
                <a:off x="4057100" y="2045782"/>
                <a:ext cx="843964" cy="566020"/>
              </a:xfrm>
              <a:custGeom>
                <a:avLst/>
                <a:gdLst>
                  <a:gd name="connsiteX0" fmla="*/ 343818 w 687636"/>
                  <a:gd name="connsiteY0" fmla="*/ 64288 h 438150"/>
                  <a:gd name="connsiteX1" fmla="*/ 100893 w 687636"/>
                  <a:gd name="connsiteY1" fmla="*/ 219076 h 438150"/>
                  <a:gd name="connsiteX2" fmla="*/ 343818 w 687636"/>
                  <a:gd name="connsiteY2" fmla="*/ 373864 h 438150"/>
                  <a:gd name="connsiteX3" fmla="*/ 586743 w 687636"/>
                  <a:gd name="connsiteY3" fmla="*/ 219076 h 438150"/>
                  <a:gd name="connsiteX4" fmla="*/ 343818 w 687636"/>
                  <a:gd name="connsiteY4" fmla="*/ 64288 h 438150"/>
                  <a:gd name="connsiteX5" fmla="*/ 343818 w 687636"/>
                  <a:gd name="connsiteY5" fmla="*/ 0 h 438150"/>
                  <a:gd name="connsiteX6" fmla="*/ 687636 w 687636"/>
                  <a:gd name="connsiteY6" fmla="*/ 219075 h 438150"/>
                  <a:gd name="connsiteX7" fmla="*/ 343818 w 687636"/>
                  <a:gd name="connsiteY7" fmla="*/ 438150 h 438150"/>
                  <a:gd name="connsiteX8" fmla="*/ 0 w 687636"/>
                  <a:gd name="connsiteY8" fmla="*/ 219075 h 438150"/>
                  <a:gd name="connsiteX9" fmla="*/ 343818 w 687636"/>
                  <a:gd name="connsiteY9" fmla="*/ 0 h 43815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</a:cxnLst>
                <a:rect l="l" t="t" r="r" b="b"/>
                <a:pathLst>
                  <a:path w="687636" h="438150">
                    <a:moveTo>
                      <a:pt x="343818" y="64288"/>
                    </a:moveTo>
                    <a:cubicBezTo>
                      <a:pt x="209654" y="64288"/>
                      <a:pt x="100893" y="133589"/>
                      <a:pt x="100893" y="219076"/>
                    </a:cubicBezTo>
                    <a:cubicBezTo>
                      <a:pt x="100893" y="304563"/>
                      <a:pt x="209654" y="373864"/>
                      <a:pt x="343818" y="373864"/>
                    </a:cubicBezTo>
                    <a:cubicBezTo>
                      <a:pt x="477982" y="373864"/>
                      <a:pt x="586743" y="304563"/>
                      <a:pt x="586743" y="219076"/>
                    </a:cubicBezTo>
                    <a:cubicBezTo>
                      <a:pt x="586743" y="133589"/>
                      <a:pt x="477982" y="64288"/>
                      <a:pt x="343818" y="64288"/>
                    </a:cubicBezTo>
                    <a:close/>
                    <a:moveTo>
                      <a:pt x="343818" y="0"/>
                    </a:moveTo>
                    <a:cubicBezTo>
                      <a:pt x="533703" y="0"/>
                      <a:pt x="687636" y="98083"/>
                      <a:pt x="687636" y="219075"/>
                    </a:cubicBezTo>
                    <a:cubicBezTo>
                      <a:pt x="687636" y="340067"/>
                      <a:pt x="533703" y="438150"/>
                      <a:pt x="343818" y="438150"/>
                    </a:cubicBezTo>
                    <a:cubicBezTo>
                      <a:pt x="153933" y="438150"/>
                      <a:pt x="0" y="340067"/>
                      <a:pt x="0" y="219075"/>
                    </a:cubicBezTo>
                    <a:cubicBezTo>
                      <a:pt x="0" y="98083"/>
                      <a:pt x="153933" y="0"/>
                      <a:pt x="343818" y="0"/>
                    </a:cubicBezTo>
                    <a:close/>
                  </a:path>
                </a:pathLst>
              </a:custGeom>
              <a:solidFill>
                <a:srgbClr val="EED30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63" name="梯形 192"/>
              <p:cNvSpPr/>
              <p:nvPr/>
            </p:nvSpPr>
            <p:spPr>
              <a:xfrm rot="17118200">
                <a:off x="3182338" y="869181"/>
                <a:ext cx="173727" cy="2016000"/>
              </a:xfrm>
              <a:custGeom>
                <a:avLst/>
                <a:gdLst>
                  <a:gd name="connsiteX0" fmla="*/ 0 w 442597"/>
                  <a:gd name="connsiteY0" fmla="*/ 3706977 h 3706977"/>
                  <a:gd name="connsiteX1" fmla="*/ 191326 w 442597"/>
                  <a:gd name="connsiteY1" fmla="*/ 0 h 3706977"/>
                  <a:gd name="connsiteX2" fmla="*/ 251271 w 442597"/>
                  <a:gd name="connsiteY2" fmla="*/ 0 h 3706977"/>
                  <a:gd name="connsiteX3" fmla="*/ 442597 w 442597"/>
                  <a:gd name="connsiteY3" fmla="*/ 3706977 h 3706977"/>
                  <a:gd name="connsiteX4" fmla="*/ 0 w 442597"/>
                  <a:gd name="connsiteY4" fmla="*/ 3706977 h 3706977"/>
                  <a:gd name="connsiteX0" fmla="*/ 0 w 450217"/>
                  <a:gd name="connsiteY0" fmla="*/ 3706977 h 3943197"/>
                  <a:gd name="connsiteX1" fmla="*/ 191326 w 450217"/>
                  <a:gd name="connsiteY1" fmla="*/ 0 h 3943197"/>
                  <a:gd name="connsiteX2" fmla="*/ 251271 w 450217"/>
                  <a:gd name="connsiteY2" fmla="*/ 0 h 3943197"/>
                  <a:gd name="connsiteX3" fmla="*/ 450217 w 450217"/>
                  <a:gd name="connsiteY3" fmla="*/ 3943197 h 3943197"/>
                  <a:gd name="connsiteX4" fmla="*/ 0 w 450217"/>
                  <a:gd name="connsiteY4" fmla="*/ 3706977 h 394319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450217" h="3943197">
                    <a:moveTo>
                      <a:pt x="0" y="3706977"/>
                    </a:moveTo>
                    <a:lnTo>
                      <a:pt x="191326" y="0"/>
                    </a:lnTo>
                    <a:lnTo>
                      <a:pt x="251271" y="0"/>
                    </a:lnTo>
                    <a:lnTo>
                      <a:pt x="450217" y="3943197"/>
                    </a:lnTo>
                    <a:lnTo>
                      <a:pt x="0" y="3706977"/>
                    </a:lnTo>
                    <a:close/>
                  </a:path>
                </a:pathLst>
              </a:custGeom>
              <a:gradFill>
                <a:gsLst>
                  <a:gs pos="0">
                    <a:srgbClr val="EED301">
                      <a:alpha val="0"/>
                    </a:srgbClr>
                  </a:gs>
                  <a:gs pos="100000">
                    <a:srgbClr val="EED301"/>
                  </a:gs>
                </a:gsLst>
                <a:lin ang="5400000" scaled="1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64" name="梯形 195"/>
              <p:cNvSpPr/>
              <p:nvPr/>
            </p:nvSpPr>
            <p:spPr>
              <a:xfrm rot="17061090">
                <a:off x="3492396" y="1520751"/>
                <a:ext cx="141904" cy="1516255"/>
              </a:xfrm>
              <a:custGeom>
                <a:avLst/>
                <a:gdLst>
                  <a:gd name="connsiteX0" fmla="*/ 0 w 374097"/>
                  <a:gd name="connsiteY0" fmla="*/ 2644731 h 2644731"/>
                  <a:gd name="connsiteX1" fmla="*/ 161715 w 374097"/>
                  <a:gd name="connsiteY1" fmla="*/ 0 h 2644731"/>
                  <a:gd name="connsiteX2" fmla="*/ 212382 w 374097"/>
                  <a:gd name="connsiteY2" fmla="*/ 0 h 2644731"/>
                  <a:gd name="connsiteX3" fmla="*/ 374097 w 374097"/>
                  <a:gd name="connsiteY3" fmla="*/ 2644731 h 2644731"/>
                  <a:gd name="connsiteX4" fmla="*/ 0 w 374097"/>
                  <a:gd name="connsiteY4" fmla="*/ 2644731 h 2644731"/>
                  <a:gd name="connsiteX0" fmla="*/ 0 w 358857"/>
                  <a:gd name="connsiteY0" fmla="*/ 2980011 h 2980011"/>
                  <a:gd name="connsiteX1" fmla="*/ 146475 w 358857"/>
                  <a:gd name="connsiteY1" fmla="*/ 0 h 2980011"/>
                  <a:gd name="connsiteX2" fmla="*/ 197142 w 358857"/>
                  <a:gd name="connsiteY2" fmla="*/ 0 h 2980011"/>
                  <a:gd name="connsiteX3" fmla="*/ 358857 w 358857"/>
                  <a:gd name="connsiteY3" fmla="*/ 2644731 h 2980011"/>
                  <a:gd name="connsiteX4" fmla="*/ 0 w 358857"/>
                  <a:gd name="connsiteY4" fmla="*/ 2980011 h 2980011"/>
                  <a:gd name="connsiteX0" fmla="*/ 0 w 367746"/>
                  <a:gd name="connsiteY0" fmla="*/ 3137818 h 3137817"/>
                  <a:gd name="connsiteX1" fmla="*/ 155364 w 367746"/>
                  <a:gd name="connsiteY1" fmla="*/ 0 h 3137817"/>
                  <a:gd name="connsiteX2" fmla="*/ 206031 w 367746"/>
                  <a:gd name="connsiteY2" fmla="*/ 0 h 3137817"/>
                  <a:gd name="connsiteX3" fmla="*/ 367746 w 367746"/>
                  <a:gd name="connsiteY3" fmla="*/ 2644731 h 3137817"/>
                  <a:gd name="connsiteX4" fmla="*/ 0 w 367746"/>
                  <a:gd name="connsiteY4" fmla="*/ 3137818 h 313781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367746" h="3137817">
                    <a:moveTo>
                      <a:pt x="0" y="3137818"/>
                    </a:moveTo>
                    <a:lnTo>
                      <a:pt x="155364" y="0"/>
                    </a:lnTo>
                    <a:lnTo>
                      <a:pt x="206031" y="0"/>
                    </a:lnTo>
                    <a:lnTo>
                      <a:pt x="367746" y="2644731"/>
                    </a:lnTo>
                    <a:lnTo>
                      <a:pt x="0" y="3137818"/>
                    </a:lnTo>
                    <a:close/>
                  </a:path>
                </a:pathLst>
              </a:custGeom>
              <a:gradFill>
                <a:gsLst>
                  <a:gs pos="0">
                    <a:srgbClr val="EED301">
                      <a:alpha val="0"/>
                    </a:srgbClr>
                  </a:gs>
                  <a:gs pos="100000">
                    <a:srgbClr val="EED301"/>
                  </a:gs>
                </a:gsLst>
                <a:lin ang="5400000" scaled="1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</p:grpSp>
      <p:grpSp>
        <p:nvGrpSpPr>
          <p:cNvPr id="65" name="组合 64"/>
          <p:cNvGrpSpPr/>
          <p:nvPr/>
        </p:nvGrpSpPr>
        <p:grpSpPr>
          <a:xfrm rot="20843316">
            <a:off x="4420209" y="2374756"/>
            <a:ext cx="954517" cy="214305"/>
            <a:chOff x="1177317" y="1790317"/>
            <a:chExt cx="3723747" cy="821485"/>
          </a:xfrm>
        </p:grpSpPr>
        <p:sp>
          <p:nvSpPr>
            <p:cNvPr id="66" name="梯形 194"/>
            <p:cNvSpPr/>
            <p:nvPr/>
          </p:nvSpPr>
          <p:spPr>
            <a:xfrm rot="17118200">
              <a:off x="2637800" y="352041"/>
              <a:ext cx="175034" cy="3096000"/>
            </a:xfrm>
            <a:custGeom>
              <a:avLst/>
              <a:gdLst>
                <a:gd name="connsiteX0" fmla="*/ 0 w 476463"/>
                <a:gd name="connsiteY0" fmla="*/ 5819879 h 5819879"/>
                <a:gd name="connsiteX1" fmla="*/ 205965 w 476463"/>
                <a:gd name="connsiteY1" fmla="*/ 0 h 5819879"/>
                <a:gd name="connsiteX2" fmla="*/ 270498 w 476463"/>
                <a:gd name="connsiteY2" fmla="*/ 0 h 5819879"/>
                <a:gd name="connsiteX3" fmla="*/ 476463 w 476463"/>
                <a:gd name="connsiteY3" fmla="*/ 5819879 h 5819879"/>
                <a:gd name="connsiteX4" fmla="*/ 0 w 476463"/>
                <a:gd name="connsiteY4" fmla="*/ 5819879 h 5819879"/>
                <a:gd name="connsiteX0" fmla="*/ 0 w 453603"/>
                <a:gd name="connsiteY0" fmla="*/ 5987519 h 5987519"/>
                <a:gd name="connsiteX1" fmla="*/ 183105 w 453603"/>
                <a:gd name="connsiteY1" fmla="*/ 0 h 5987519"/>
                <a:gd name="connsiteX2" fmla="*/ 247638 w 453603"/>
                <a:gd name="connsiteY2" fmla="*/ 0 h 5987519"/>
                <a:gd name="connsiteX3" fmla="*/ 453603 w 453603"/>
                <a:gd name="connsiteY3" fmla="*/ 5819879 h 5987519"/>
                <a:gd name="connsiteX4" fmla="*/ 0 w 453603"/>
                <a:gd name="connsiteY4" fmla="*/ 5987519 h 598751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53603" h="5987519">
                  <a:moveTo>
                    <a:pt x="0" y="5987519"/>
                  </a:moveTo>
                  <a:lnTo>
                    <a:pt x="183105" y="0"/>
                  </a:lnTo>
                  <a:lnTo>
                    <a:pt x="247638" y="0"/>
                  </a:lnTo>
                  <a:lnTo>
                    <a:pt x="453603" y="5819879"/>
                  </a:lnTo>
                  <a:lnTo>
                    <a:pt x="0" y="5987519"/>
                  </a:lnTo>
                  <a:close/>
                </a:path>
              </a:pathLst>
            </a:custGeom>
            <a:gradFill>
              <a:gsLst>
                <a:gs pos="0">
                  <a:srgbClr val="EED301">
                    <a:alpha val="0"/>
                  </a:srgbClr>
                </a:gs>
                <a:gs pos="100000">
                  <a:srgbClr val="EED301"/>
                </a:gs>
              </a:gsLst>
              <a:lin ang="540000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67" name="组合 66"/>
            <p:cNvGrpSpPr/>
            <p:nvPr/>
          </p:nvGrpSpPr>
          <p:grpSpPr>
            <a:xfrm>
              <a:off x="2261202" y="1790317"/>
              <a:ext cx="2639862" cy="821485"/>
              <a:chOff x="2261202" y="1790317"/>
              <a:chExt cx="2639862" cy="821485"/>
            </a:xfrm>
          </p:grpSpPr>
          <p:sp>
            <p:nvSpPr>
              <p:cNvPr id="68" name="任意多边形 67"/>
              <p:cNvSpPr/>
              <p:nvPr/>
            </p:nvSpPr>
            <p:spPr>
              <a:xfrm rot="918200">
                <a:off x="4057100" y="2045782"/>
                <a:ext cx="843964" cy="566020"/>
              </a:xfrm>
              <a:custGeom>
                <a:avLst/>
                <a:gdLst>
                  <a:gd name="connsiteX0" fmla="*/ 343818 w 687636"/>
                  <a:gd name="connsiteY0" fmla="*/ 64288 h 438150"/>
                  <a:gd name="connsiteX1" fmla="*/ 100893 w 687636"/>
                  <a:gd name="connsiteY1" fmla="*/ 219076 h 438150"/>
                  <a:gd name="connsiteX2" fmla="*/ 343818 w 687636"/>
                  <a:gd name="connsiteY2" fmla="*/ 373864 h 438150"/>
                  <a:gd name="connsiteX3" fmla="*/ 586743 w 687636"/>
                  <a:gd name="connsiteY3" fmla="*/ 219076 h 438150"/>
                  <a:gd name="connsiteX4" fmla="*/ 343818 w 687636"/>
                  <a:gd name="connsiteY4" fmla="*/ 64288 h 438150"/>
                  <a:gd name="connsiteX5" fmla="*/ 343818 w 687636"/>
                  <a:gd name="connsiteY5" fmla="*/ 0 h 438150"/>
                  <a:gd name="connsiteX6" fmla="*/ 687636 w 687636"/>
                  <a:gd name="connsiteY6" fmla="*/ 219075 h 438150"/>
                  <a:gd name="connsiteX7" fmla="*/ 343818 w 687636"/>
                  <a:gd name="connsiteY7" fmla="*/ 438150 h 438150"/>
                  <a:gd name="connsiteX8" fmla="*/ 0 w 687636"/>
                  <a:gd name="connsiteY8" fmla="*/ 219075 h 438150"/>
                  <a:gd name="connsiteX9" fmla="*/ 343818 w 687636"/>
                  <a:gd name="connsiteY9" fmla="*/ 0 h 43815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</a:cxnLst>
                <a:rect l="l" t="t" r="r" b="b"/>
                <a:pathLst>
                  <a:path w="687636" h="438150">
                    <a:moveTo>
                      <a:pt x="343818" y="64288"/>
                    </a:moveTo>
                    <a:cubicBezTo>
                      <a:pt x="209654" y="64288"/>
                      <a:pt x="100893" y="133589"/>
                      <a:pt x="100893" y="219076"/>
                    </a:cubicBezTo>
                    <a:cubicBezTo>
                      <a:pt x="100893" y="304563"/>
                      <a:pt x="209654" y="373864"/>
                      <a:pt x="343818" y="373864"/>
                    </a:cubicBezTo>
                    <a:cubicBezTo>
                      <a:pt x="477982" y="373864"/>
                      <a:pt x="586743" y="304563"/>
                      <a:pt x="586743" y="219076"/>
                    </a:cubicBezTo>
                    <a:cubicBezTo>
                      <a:pt x="586743" y="133589"/>
                      <a:pt x="477982" y="64288"/>
                      <a:pt x="343818" y="64288"/>
                    </a:cubicBezTo>
                    <a:close/>
                    <a:moveTo>
                      <a:pt x="343818" y="0"/>
                    </a:moveTo>
                    <a:cubicBezTo>
                      <a:pt x="533703" y="0"/>
                      <a:pt x="687636" y="98083"/>
                      <a:pt x="687636" y="219075"/>
                    </a:cubicBezTo>
                    <a:cubicBezTo>
                      <a:pt x="687636" y="340067"/>
                      <a:pt x="533703" y="438150"/>
                      <a:pt x="343818" y="438150"/>
                    </a:cubicBezTo>
                    <a:cubicBezTo>
                      <a:pt x="153933" y="438150"/>
                      <a:pt x="0" y="340067"/>
                      <a:pt x="0" y="219075"/>
                    </a:cubicBezTo>
                    <a:cubicBezTo>
                      <a:pt x="0" y="98083"/>
                      <a:pt x="153933" y="0"/>
                      <a:pt x="343818" y="0"/>
                    </a:cubicBezTo>
                    <a:close/>
                  </a:path>
                </a:pathLst>
              </a:custGeom>
              <a:solidFill>
                <a:srgbClr val="EED30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69" name="梯形 192"/>
              <p:cNvSpPr/>
              <p:nvPr/>
            </p:nvSpPr>
            <p:spPr>
              <a:xfrm rot="17118200">
                <a:off x="3182338" y="869181"/>
                <a:ext cx="173727" cy="2016000"/>
              </a:xfrm>
              <a:custGeom>
                <a:avLst/>
                <a:gdLst>
                  <a:gd name="connsiteX0" fmla="*/ 0 w 442597"/>
                  <a:gd name="connsiteY0" fmla="*/ 3706977 h 3706977"/>
                  <a:gd name="connsiteX1" fmla="*/ 191326 w 442597"/>
                  <a:gd name="connsiteY1" fmla="*/ 0 h 3706977"/>
                  <a:gd name="connsiteX2" fmla="*/ 251271 w 442597"/>
                  <a:gd name="connsiteY2" fmla="*/ 0 h 3706977"/>
                  <a:gd name="connsiteX3" fmla="*/ 442597 w 442597"/>
                  <a:gd name="connsiteY3" fmla="*/ 3706977 h 3706977"/>
                  <a:gd name="connsiteX4" fmla="*/ 0 w 442597"/>
                  <a:gd name="connsiteY4" fmla="*/ 3706977 h 3706977"/>
                  <a:gd name="connsiteX0" fmla="*/ 0 w 450217"/>
                  <a:gd name="connsiteY0" fmla="*/ 3706977 h 3943197"/>
                  <a:gd name="connsiteX1" fmla="*/ 191326 w 450217"/>
                  <a:gd name="connsiteY1" fmla="*/ 0 h 3943197"/>
                  <a:gd name="connsiteX2" fmla="*/ 251271 w 450217"/>
                  <a:gd name="connsiteY2" fmla="*/ 0 h 3943197"/>
                  <a:gd name="connsiteX3" fmla="*/ 450217 w 450217"/>
                  <a:gd name="connsiteY3" fmla="*/ 3943197 h 3943197"/>
                  <a:gd name="connsiteX4" fmla="*/ 0 w 450217"/>
                  <a:gd name="connsiteY4" fmla="*/ 3706977 h 394319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450217" h="3943197">
                    <a:moveTo>
                      <a:pt x="0" y="3706977"/>
                    </a:moveTo>
                    <a:lnTo>
                      <a:pt x="191326" y="0"/>
                    </a:lnTo>
                    <a:lnTo>
                      <a:pt x="251271" y="0"/>
                    </a:lnTo>
                    <a:lnTo>
                      <a:pt x="450217" y="3943197"/>
                    </a:lnTo>
                    <a:lnTo>
                      <a:pt x="0" y="3706977"/>
                    </a:lnTo>
                    <a:close/>
                  </a:path>
                </a:pathLst>
              </a:custGeom>
              <a:gradFill>
                <a:gsLst>
                  <a:gs pos="0">
                    <a:srgbClr val="EED301">
                      <a:alpha val="0"/>
                    </a:srgbClr>
                  </a:gs>
                  <a:gs pos="100000">
                    <a:srgbClr val="EED301"/>
                  </a:gs>
                </a:gsLst>
                <a:lin ang="5400000" scaled="1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70" name="梯形 195"/>
              <p:cNvSpPr/>
              <p:nvPr/>
            </p:nvSpPr>
            <p:spPr>
              <a:xfrm rot="17061090">
                <a:off x="3492396" y="1520751"/>
                <a:ext cx="141904" cy="1516255"/>
              </a:xfrm>
              <a:custGeom>
                <a:avLst/>
                <a:gdLst>
                  <a:gd name="connsiteX0" fmla="*/ 0 w 374097"/>
                  <a:gd name="connsiteY0" fmla="*/ 2644731 h 2644731"/>
                  <a:gd name="connsiteX1" fmla="*/ 161715 w 374097"/>
                  <a:gd name="connsiteY1" fmla="*/ 0 h 2644731"/>
                  <a:gd name="connsiteX2" fmla="*/ 212382 w 374097"/>
                  <a:gd name="connsiteY2" fmla="*/ 0 h 2644731"/>
                  <a:gd name="connsiteX3" fmla="*/ 374097 w 374097"/>
                  <a:gd name="connsiteY3" fmla="*/ 2644731 h 2644731"/>
                  <a:gd name="connsiteX4" fmla="*/ 0 w 374097"/>
                  <a:gd name="connsiteY4" fmla="*/ 2644731 h 2644731"/>
                  <a:gd name="connsiteX0" fmla="*/ 0 w 358857"/>
                  <a:gd name="connsiteY0" fmla="*/ 2980011 h 2980011"/>
                  <a:gd name="connsiteX1" fmla="*/ 146475 w 358857"/>
                  <a:gd name="connsiteY1" fmla="*/ 0 h 2980011"/>
                  <a:gd name="connsiteX2" fmla="*/ 197142 w 358857"/>
                  <a:gd name="connsiteY2" fmla="*/ 0 h 2980011"/>
                  <a:gd name="connsiteX3" fmla="*/ 358857 w 358857"/>
                  <a:gd name="connsiteY3" fmla="*/ 2644731 h 2980011"/>
                  <a:gd name="connsiteX4" fmla="*/ 0 w 358857"/>
                  <a:gd name="connsiteY4" fmla="*/ 2980011 h 2980011"/>
                  <a:gd name="connsiteX0" fmla="*/ 0 w 367746"/>
                  <a:gd name="connsiteY0" fmla="*/ 3137818 h 3137817"/>
                  <a:gd name="connsiteX1" fmla="*/ 155364 w 367746"/>
                  <a:gd name="connsiteY1" fmla="*/ 0 h 3137817"/>
                  <a:gd name="connsiteX2" fmla="*/ 206031 w 367746"/>
                  <a:gd name="connsiteY2" fmla="*/ 0 h 3137817"/>
                  <a:gd name="connsiteX3" fmla="*/ 367746 w 367746"/>
                  <a:gd name="connsiteY3" fmla="*/ 2644731 h 3137817"/>
                  <a:gd name="connsiteX4" fmla="*/ 0 w 367746"/>
                  <a:gd name="connsiteY4" fmla="*/ 3137818 h 313781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367746" h="3137817">
                    <a:moveTo>
                      <a:pt x="0" y="3137818"/>
                    </a:moveTo>
                    <a:lnTo>
                      <a:pt x="155364" y="0"/>
                    </a:lnTo>
                    <a:lnTo>
                      <a:pt x="206031" y="0"/>
                    </a:lnTo>
                    <a:lnTo>
                      <a:pt x="367746" y="2644731"/>
                    </a:lnTo>
                    <a:lnTo>
                      <a:pt x="0" y="3137818"/>
                    </a:lnTo>
                    <a:close/>
                  </a:path>
                </a:pathLst>
              </a:custGeom>
              <a:gradFill>
                <a:gsLst>
                  <a:gs pos="0">
                    <a:srgbClr val="EED301">
                      <a:alpha val="0"/>
                    </a:srgbClr>
                  </a:gs>
                  <a:gs pos="100000">
                    <a:srgbClr val="EED301"/>
                  </a:gs>
                </a:gsLst>
                <a:lin ang="5400000" scaled="1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</p:grpSp>
      <p:grpSp>
        <p:nvGrpSpPr>
          <p:cNvPr id="71" name="组合 70"/>
          <p:cNvGrpSpPr/>
          <p:nvPr/>
        </p:nvGrpSpPr>
        <p:grpSpPr>
          <a:xfrm rot="20843316">
            <a:off x="6758546" y="2374756"/>
            <a:ext cx="954517" cy="214305"/>
            <a:chOff x="1177317" y="1790317"/>
            <a:chExt cx="3723747" cy="821485"/>
          </a:xfrm>
        </p:grpSpPr>
        <p:sp>
          <p:nvSpPr>
            <p:cNvPr id="72" name="梯形 194"/>
            <p:cNvSpPr/>
            <p:nvPr/>
          </p:nvSpPr>
          <p:spPr>
            <a:xfrm rot="17118200">
              <a:off x="2637800" y="352041"/>
              <a:ext cx="175034" cy="3096000"/>
            </a:xfrm>
            <a:custGeom>
              <a:avLst/>
              <a:gdLst>
                <a:gd name="connsiteX0" fmla="*/ 0 w 476463"/>
                <a:gd name="connsiteY0" fmla="*/ 5819879 h 5819879"/>
                <a:gd name="connsiteX1" fmla="*/ 205965 w 476463"/>
                <a:gd name="connsiteY1" fmla="*/ 0 h 5819879"/>
                <a:gd name="connsiteX2" fmla="*/ 270498 w 476463"/>
                <a:gd name="connsiteY2" fmla="*/ 0 h 5819879"/>
                <a:gd name="connsiteX3" fmla="*/ 476463 w 476463"/>
                <a:gd name="connsiteY3" fmla="*/ 5819879 h 5819879"/>
                <a:gd name="connsiteX4" fmla="*/ 0 w 476463"/>
                <a:gd name="connsiteY4" fmla="*/ 5819879 h 5819879"/>
                <a:gd name="connsiteX0" fmla="*/ 0 w 453603"/>
                <a:gd name="connsiteY0" fmla="*/ 5987519 h 5987519"/>
                <a:gd name="connsiteX1" fmla="*/ 183105 w 453603"/>
                <a:gd name="connsiteY1" fmla="*/ 0 h 5987519"/>
                <a:gd name="connsiteX2" fmla="*/ 247638 w 453603"/>
                <a:gd name="connsiteY2" fmla="*/ 0 h 5987519"/>
                <a:gd name="connsiteX3" fmla="*/ 453603 w 453603"/>
                <a:gd name="connsiteY3" fmla="*/ 5819879 h 5987519"/>
                <a:gd name="connsiteX4" fmla="*/ 0 w 453603"/>
                <a:gd name="connsiteY4" fmla="*/ 5987519 h 598751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53603" h="5987519">
                  <a:moveTo>
                    <a:pt x="0" y="5987519"/>
                  </a:moveTo>
                  <a:lnTo>
                    <a:pt x="183105" y="0"/>
                  </a:lnTo>
                  <a:lnTo>
                    <a:pt x="247638" y="0"/>
                  </a:lnTo>
                  <a:lnTo>
                    <a:pt x="453603" y="5819879"/>
                  </a:lnTo>
                  <a:lnTo>
                    <a:pt x="0" y="5987519"/>
                  </a:lnTo>
                  <a:close/>
                </a:path>
              </a:pathLst>
            </a:custGeom>
            <a:gradFill>
              <a:gsLst>
                <a:gs pos="0">
                  <a:srgbClr val="EED301">
                    <a:alpha val="0"/>
                  </a:srgbClr>
                </a:gs>
                <a:gs pos="100000">
                  <a:srgbClr val="EED301"/>
                </a:gs>
              </a:gsLst>
              <a:lin ang="540000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73" name="组合 72"/>
            <p:cNvGrpSpPr/>
            <p:nvPr/>
          </p:nvGrpSpPr>
          <p:grpSpPr>
            <a:xfrm>
              <a:off x="2261202" y="1790317"/>
              <a:ext cx="2639862" cy="821485"/>
              <a:chOff x="2261202" y="1790317"/>
              <a:chExt cx="2639862" cy="821485"/>
            </a:xfrm>
          </p:grpSpPr>
          <p:sp>
            <p:nvSpPr>
              <p:cNvPr id="74" name="任意多边形 73"/>
              <p:cNvSpPr/>
              <p:nvPr/>
            </p:nvSpPr>
            <p:spPr>
              <a:xfrm rot="918200">
                <a:off x="4057100" y="2045782"/>
                <a:ext cx="843964" cy="566020"/>
              </a:xfrm>
              <a:custGeom>
                <a:avLst/>
                <a:gdLst>
                  <a:gd name="connsiteX0" fmla="*/ 343818 w 687636"/>
                  <a:gd name="connsiteY0" fmla="*/ 64288 h 438150"/>
                  <a:gd name="connsiteX1" fmla="*/ 100893 w 687636"/>
                  <a:gd name="connsiteY1" fmla="*/ 219076 h 438150"/>
                  <a:gd name="connsiteX2" fmla="*/ 343818 w 687636"/>
                  <a:gd name="connsiteY2" fmla="*/ 373864 h 438150"/>
                  <a:gd name="connsiteX3" fmla="*/ 586743 w 687636"/>
                  <a:gd name="connsiteY3" fmla="*/ 219076 h 438150"/>
                  <a:gd name="connsiteX4" fmla="*/ 343818 w 687636"/>
                  <a:gd name="connsiteY4" fmla="*/ 64288 h 438150"/>
                  <a:gd name="connsiteX5" fmla="*/ 343818 w 687636"/>
                  <a:gd name="connsiteY5" fmla="*/ 0 h 438150"/>
                  <a:gd name="connsiteX6" fmla="*/ 687636 w 687636"/>
                  <a:gd name="connsiteY6" fmla="*/ 219075 h 438150"/>
                  <a:gd name="connsiteX7" fmla="*/ 343818 w 687636"/>
                  <a:gd name="connsiteY7" fmla="*/ 438150 h 438150"/>
                  <a:gd name="connsiteX8" fmla="*/ 0 w 687636"/>
                  <a:gd name="connsiteY8" fmla="*/ 219075 h 438150"/>
                  <a:gd name="connsiteX9" fmla="*/ 343818 w 687636"/>
                  <a:gd name="connsiteY9" fmla="*/ 0 h 43815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</a:cxnLst>
                <a:rect l="l" t="t" r="r" b="b"/>
                <a:pathLst>
                  <a:path w="687636" h="438150">
                    <a:moveTo>
                      <a:pt x="343818" y="64288"/>
                    </a:moveTo>
                    <a:cubicBezTo>
                      <a:pt x="209654" y="64288"/>
                      <a:pt x="100893" y="133589"/>
                      <a:pt x="100893" y="219076"/>
                    </a:cubicBezTo>
                    <a:cubicBezTo>
                      <a:pt x="100893" y="304563"/>
                      <a:pt x="209654" y="373864"/>
                      <a:pt x="343818" y="373864"/>
                    </a:cubicBezTo>
                    <a:cubicBezTo>
                      <a:pt x="477982" y="373864"/>
                      <a:pt x="586743" y="304563"/>
                      <a:pt x="586743" y="219076"/>
                    </a:cubicBezTo>
                    <a:cubicBezTo>
                      <a:pt x="586743" y="133589"/>
                      <a:pt x="477982" y="64288"/>
                      <a:pt x="343818" y="64288"/>
                    </a:cubicBezTo>
                    <a:close/>
                    <a:moveTo>
                      <a:pt x="343818" y="0"/>
                    </a:moveTo>
                    <a:cubicBezTo>
                      <a:pt x="533703" y="0"/>
                      <a:pt x="687636" y="98083"/>
                      <a:pt x="687636" y="219075"/>
                    </a:cubicBezTo>
                    <a:cubicBezTo>
                      <a:pt x="687636" y="340067"/>
                      <a:pt x="533703" y="438150"/>
                      <a:pt x="343818" y="438150"/>
                    </a:cubicBezTo>
                    <a:cubicBezTo>
                      <a:pt x="153933" y="438150"/>
                      <a:pt x="0" y="340067"/>
                      <a:pt x="0" y="219075"/>
                    </a:cubicBezTo>
                    <a:cubicBezTo>
                      <a:pt x="0" y="98083"/>
                      <a:pt x="153933" y="0"/>
                      <a:pt x="343818" y="0"/>
                    </a:cubicBezTo>
                    <a:close/>
                  </a:path>
                </a:pathLst>
              </a:custGeom>
              <a:solidFill>
                <a:srgbClr val="EED30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75" name="梯形 192"/>
              <p:cNvSpPr/>
              <p:nvPr/>
            </p:nvSpPr>
            <p:spPr>
              <a:xfrm rot="17118200">
                <a:off x="3182338" y="869181"/>
                <a:ext cx="173727" cy="2016000"/>
              </a:xfrm>
              <a:custGeom>
                <a:avLst/>
                <a:gdLst>
                  <a:gd name="connsiteX0" fmla="*/ 0 w 442597"/>
                  <a:gd name="connsiteY0" fmla="*/ 3706977 h 3706977"/>
                  <a:gd name="connsiteX1" fmla="*/ 191326 w 442597"/>
                  <a:gd name="connsiteY1" fmla="*/ 0 h 3706977"/>
                  <a:gd name="connsiteX2" fmla="*/ 251271 w 442597"/>
                  <a:gd name="connsiteY2" fmla="*/ 0 h 3706977"/>
                  <a:gd name="connsiteX3" fmla="*/ 442597 w 442597"/>
                  <a:gd name="connsiteY3" fmla="*/ 3706977 h 3706977"/>
                  <a:gd name="connsiteX4" fmla="*/ 0 w 442597"/>
                  <a:gd name="connsiteY4" fmla="*/ 3706977 h 3706977"/>
                  <a:gd name="connsiteX0" fmla="*/ 0 w 450217"/>
                  <a:gd name="connsiteY0" fmla="*/ 3706977 h 3943197"/>
                  <a:gd name="connsiteX1" fmla="*/ 191326 w 450217"/>
                  <a:gd name="connsiteY1" fmla="*/ 0 h 3943197"/>
                  <a:gd name="connsiteX2" fmla="*/ 251271 w 450217"/>
                  <a:gd name="connsiteY2" fmla="*/ 0 h 3943197"/>
                  <a:gd name="connsiteX3" fmla="*/ 450217 w 450217"/>
                  <a:gd name="connsiteY3" fmla="*/ 3943197 h 3943197"/>
                  <a:gd name="connsiteX4" fmla="*/ 0 w 450217"/>
                  <a:gd name="connsiteY4" fmla="*/ 3706977 h 394319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450217" h="3943197">
                    <a:moveTo>
                      <a:pt x="0" y="3706977"/>
                    </a:moveTo>
                    <a:lnTo>
                      <a:pt x="191326" y="0"/>
                    </a:lnTo>
                    <a:lnTo>
                      <a:pt x="251271" y="0"/>
                    </a:lnTo>
                    <a:lnTo>
                      <a:pt x="450217" y="3943197"/>
                    </a:lnTo>
                    <a:lnTo>
                      <a:pt x="0" y="3706977"/>
                    </a:lnTo>
                    <a:close/>
                  </a:path>
                </a:pathLst>
              </a:custGeom>
              <a:gradFill>
                <a:gsLst>
                  <a:gs pos="0">
                    <a:srgbClr val="EED301">
                      <a:alpha val="0"/>
                    </a:srgbClr>
                  </a:gs>
                  <a:gs pos="100000">
                    <a:srgbClr val="EED301"/>
                  </a:gs>
                </a:gsLst>
                <a:lin ang="5400000" scaled="1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76" name="梯形 195"/>
              <p:cNvSpPr/>
              <p:nvPr/>
            </p:nvSpPr>
            <p:spPr>
              <a:xfrm rot="17061090">
                <a:off x="3492396" y="1520751"/>
                <a:ext cx="141904" cy="1516255"/>
              </a:xfrm>
              <a:custGeom>
                <a:avLst/>
                <a:gdLst>
                  <a:gd name="connsiteX0" fmla="*/ 0 w 374097"/>
                  <a:gd name="connsiteY0" fmla="*/ 2644731 h 2644731"/>
                  <a:gd name="connsiteX1" fmla="*/ 161715 w 374097"/>
                  <a:gd name="connsiteY1" fmla="*/ 0 h 2644731"/>
                  <a:gd name="connsiteX2" fmla="*/ 212382 w 374097"/>
                  <a:gd name="connsiteY2" fmla="*/ 0 h 2644731"/>
                  <a:gd name="connsiteX3" fmla="*/ 374097 w 374097"/>
                  <a:gd name="connsiteY3" fmla="*/ 2644731 h 2644731"/>
                  <a:gd name="connsiteX4" fmla="*/ 0 w 374097"/>
                  <a:gd name="connsiteY4" fmla="*/ 2644731 h 2644731"/>
                  <a:gd name="connsiteX0" fmla="*/ 0 w 358857"/>
                  <a:gd name="connsiteY0" fmla="*/ 2980011 h 2980011"/>
                  <a:gd name="connsiteX1" fmla="*/ 146475 w 358857"/>
                  <a:gd name="connsiteY1" fmla="*/ 0 h 2980011"/>
                  <a:gd name="connsiteX2" fmla="*/ 197142 w 358857"/>
                  <a:gd name="connsiteY2" fmla="*/ 0 h 2980011"/>
                  <a:gd name="connsiteX3" fmla="*/ 358857 w 358857"/>
                  <a:gd name="connsiteY3" fmla="*/ 2644731 h 2980011"/>
                  <a:gd name="connsiteX4" fmla="*/ 0 w 358857"/>
                  <a:gd name="connsiteY4" fmla="*/ 2980011 h 2980011"/>
                  <a:gd name="connsiteX0" fmla="*/ 0 w 367746"/>
                  <a:gd name="connsiteY0" fmla="*/ 3137818 h 3137817"/>
                  <a:gd name="connsiteX1" fmla="*/ 155364 w 367746"/>
                  <a:gd name="connsiteY1" fmla="*/ 0 h 3137817"/>
                  <a:gd name="connsiteX2" fmla="*/ 206031 w 367746"/>
                  <a:gd name="connsiteY2" fmla="*/ 0 h 3137817"/>
                  <a:gd name="connsiteX3" fmla="*/ 367746 w 367746"/>
                  <a:gd name="connsiteY3" fmla="*/ 2644731 h 3137817"/>
                  <a:gd name="connsiteX4" fmla="*/ 0 w 367746"/>
                  <a:gd name="connsiteY4" fmla="*/ 3137818 h 313781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367746" h="3137817">
                    <a:moveTo>
                      <a:pt x="0" y="3137818"/>
                    </a:moveTo>
                    <a:lnTo>
                      <a:pt x="155364" y="0"/>
                    </a:lnTo>
                    <a:lnTo>
                      <a:pt x="206031" y="0"/>
                    </a:lnTo>
                    <a:lnTo>
                      <a:pt x="367746" y="2644731"/>
                    </a:lnTo>
                    <a:lnTo>
                      <a:pt x="0" y="3137818"/>
                    </a:lnTo>
                    <a:close/>
                  </a:path>
                </a:pathLst>
              </a:custGeom>
              <a:gradFill>
                <a:gsLst>
                  <a:gs pos="0">
                    <a:srgbClr val="EED301">
                      <a:alpha val="0"/>
                    </a:srgbClr>
                  </a:gs>
                  <a:gs pos="100000">
                    <a:srgbClr val="EED301"/>
                  </a:gs>
                </a:gsLst>
                <a:lin ang="5400000" scaled="1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</p:grpSp>
      <p:grpSp>
        <p:nvGrpSpPr>
          <p:cNvPr id="77" name="组合 76"/>
          <p:cNvGrpSpPr/>
          <p:nvPr/>
        </p:nvGrpSpPr>
        <p:grpSpPr>
          <a:xfrm rot="20843316">
            <a:off x="9154174" y="2374757"/>
            <a:ext cx="954517" cy="214305"/>
            <a:chOff x="1177317" y="1790317"/>
            <a:chExt cx="3723747" cy="821485"/>
          </a:xfrm>
        </p:grpSpPr>
        <p:sp>
          <p:nvSpPr>
            <p:cNvPr id="78" name="梯形 194"/>
            <p:cNvSpPr/>
            <p:nvPr/>
          </p:nvSpPr>
          <p:spPr>
            <a:xfrm rot="17118200">
              <a:off x="2637800" y="352041"/>
              <a:ext cx="175034" cy="3096000"/>
            </a:xfrm>
            <a:custGeom>
              <a:avLst/>
              <a:gdLst>
                <a:gd name="connsiteX0" fmla="*/ 0 w 476463"/>
                <a:gd name="connsiteY0" fmla="*/ 5819879 h 5819879"/>
                <a:gd name="connsiteX1" fmla="*/ 205965 w 476463"/>
                <a:gd name="connsiteY1" fmla="*/ 0 h 5819879"/>
                <a:gd name="connsiteX2" fmla="*/ 270498 w 476463"/>
                <a:gd name="connsiteY2" fmla="*/ 0 h 5819879"/>
                <a:gd name="connsiteX3" fmla="*/ 476463 w 476463"/>
                <a:gd name="connsiteY3" fmla="*/ 5819879 h 5819879"/>
                <a:gd name="connsiteX4" fmla="*/ 0 w 476463"/>
                <a:gd name="connsiteY4" fmla="*/ 5819879 h 5819879"/>
                <a:gd name="connsiteX0" fmla="*/ 0 w 453603"/>
                <a:gd name="connsiteY0" fmla="*/ 5987519 h 5987519"/>
                <a:gd name="connsiteX1" fmla="*/ 183105 w 453603"/>
                <a:gd name="connsiteY1" fmla="*/ 0 h 5987519"/>
                <a:gd name="connsiteX2" fmla="*/ 247638 w 453603"/>
                <a:gd name="connsiteY2" fmla="*/ 0 h 5987519"/>
                <a:gd name="connsiteX3" fmla="*/ 453603 w 453603"/>
                <a:gd name="connsiteY3" fmla="*/ 5819879 h 5987519"/>
                <a:gd name="connsiteX4" fmla="*/ 0 w 453603"/>
                <a:gd name="connsiteY4" fmla="*/ 5987519 h 598751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53603" h="5987519">
                  <a:moveTo>
                    <a:pt x="0" y="5987519"/>
                  </a:moveTo>
                  <a:lnTo>
                    <a:pt x="183105" y="0"/>
                  </a:lnTo>
                  <a:lnTo>
                    <a:pt x="247638" y="0"/>
                  </a:lnTo>
                  <a:lnTo>
                    <a:pt x="453603" y="5819879"/>
                  </a:lnTo>
                  <a:lnTo>
                    <a:pt x="0" y="5987519"/>
                  </a:lnTo>
                  <a:close/>
                </a:path>
              </a:pathLst>
            </a:custGeom>
            <a:gradFill>
              <a:gsLst>
                <a:gs pos="0">
                  <a:srgbClr val="EED301">
                    <a:alpha val="0"/>
                  </a:srgbClr>
                </a:gs>
                <a:gs pos="100000">
                  <a:srgbClr val="EED301"/>
                </a:gs>
              </a:gsLst>
              <a:lin ang="540000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79" name="组合 78"/>
            <p:cNvGrpSpPr/>
            <p:nvPr/>
          </p:nvGrpSpPr>
          <p:grpSpPr>
            <a:xfrm>
              <a:off x="2261202" y="1790317"/>
              <a:ext cx="2639862" cy="821485"/>
              <a:chOff x="2261202" y="1790317"/>
              <a:chExt cx="2639862" cy="821485"/>
            </a:xfrm>
          </p:grpSpPr>
          <p:sp>
            <p:nvSpPr>
              <p:cNvPr id="80" name="任意多边形 79"/>
              <p:cNvSpPr/>
              <p:nvPr/>
            </p:nvSpPr>
            <p:spPr>
              <a:xfrm rot="918200">
                <a:off x="4057100" y="2045782"/>
                <a:ext cx="843964" cy="566020"/>
              </a:xfrm>
              <a:custGeom>
                <a:avLst/>
                <a:gdLst>
                  <a:gd name="connsiteX0" fmla="*/ 343818 w 687636"/>
                  <a:gd name="connsiteY0" fmla="*/ 64288 h 438150"/>
                  <a:gd name="connsiteX1" fmla="*/ 100893 w 687636"/>
                  <a:gd name="connsiteY1" fmla="*/ 219076 h 438150"/>
                  <a:gd name="connsiteX2" fmla="*/ 343818 w 687636"/>
                  <a:gd name="connsiteY2" fmla="*/ 373864 h 438150"/>
                  <a:gd name="connsiteX3" fmla="*/ 586743 w 687636"/>
                  <a:gd name="connsiteY3" fmla="*/ 219076 h 438150"/>
                  <a:gd name="connsiteX4" fmla="*/ 343818 w 687636"/>
                  <a:gd name="connsiteY4" fmla="*/ 64288 h 438150"/>
                  <a:gd name="connsiteX5" fmla="*/ 343818 w 687636"/>
                  <a:gd name="connsiteY5" fmla="*/ 0 h 438150"/>
                  <a:gd name="connsiteX6" fmla="*/ 687636 w 687636"/>
                  <a:gd name="connsiteY6" fmla="*/ 219075 h 438150"/>
                  <a:gd name="connsiteX7" fmla="*/ 343818 w 687636"/>
                  <a:gd name="connsiteY7" fmla="*/ 438150 h 438150"/>
                  <a:gd name="connsiteX8" fmla="*/ 0 w 687636"/>
                  <a:gd name="connsiteY8" fmla="*/ 219075 h 438150"/>
                  <a:gd name="connsiteX9" fmla="*/ 343818 w 687636"/>
                  <a:gd name="connsiteY9" fmla="*/ 0 h 43815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</a:cxnLst>
                <a:rect l="l" t="t" r="r" b="b"/>
                <a:pathLst>
                  <a:path w="687636" h="438150">
                    <a:moveTo>
                      <a:pt x="343818" y="64288"/>
                    </a:moveTo>
                    <a:cubicBezTo>
                      <a:pt x="209654" y="64288"/>
                      <a:pt x="100893" y="133589"/>
                      <a:pt x="100893" y="219076"/>
                    </a:cubicBezTo>
                    <a:cubicBezTo>
                      <a:pt x="100893" y="304563"/>
                      <a:pt x="209654" y="373864"/>
                      <a:pt x="343818" y="373864"/>
                    </a:cubicBezTo>
                    <a:cubicBezTo>
                      <a:pt x="477982" y="373864"/>
                      <a:pt x="586743" y="304563"/>
                      <a:pt x="586743" y="219076"/>
                    </a:cubicBezTo>
                    <a:cubicBezTo>
                      <a:pt x="586743" y="133589"/>
                      <a:pt x="477982" y="64288"/>
                      <a:pt x="343818" y="64288"/>
                    </a:cubicBezTo>
                    <a:close/>
                    <a:moveTo>
                      <a:pt x="343818" y="0"/>
                    </a:moveTo>
                    <a:cubicBezTo>
                      <a:pt x="533703" y="0"/>
                      <a:pt x="687636" y="98083"/>
                      <a:pt x="687636" y="219075"/>
                    </a:cubicBezTo>
                    <a:cubicBezTo>
                      <a:pt x="687636" y="340067"/>
                      <a:pt x="533703" y="438150"/>
                      <a:pt x="343818" y="438150"/>
                    </a:cubicBezTo>
                    <a:cubicBezTo>
                      <a:pt x="153933" y="438150"/>
                      <a:pt x="0" y="340067"/>
                      <a:pt x="0" y="219075"/>
                    </a:cubicBezTo>
                    <a:cubicBezTo>
                      <a:pt x="0" y="98083"/>
                      <a:pt x="153933" y="0"/>
                      <a:pt x="343818" y="0"/>
                    </a:cubicBezTo>
                    <a:close/>
                  </a:path>
                </a:pathLst>
              </a:custGeom>
              <a:solidFill>
                <a:srgbClr val="EED30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81" name="梯形 192"/>
              <p:cNvSpPr/>
              <p:nvPr/>
            </p:nvSpPr>
            <p:spPr>
              <a:xfrm rot="17118200">
                <a:off x="3182338" y="869181"/>
                <a:ext cx="173727" cy="2016000"/>
              </a:xfrm>
              <a:custGeom>
                <a:avLst/>
                <a:gdLst>
                  <a:gd name="connsiteX0" fmla="*/ 0 w 442597"/>
                  <a:gd name="connsiteY0" fmla="*/ 3706977 h 3706977"/>
                  <a:gd name="connsiteX1" fmla="*/ 191326 w 442597"/>
                  <a:gd name="connsiteY1" fmla="*/ 0 h 3706977"/>
                  <a:gd name="connsiteX2" fmla="*/ 251271 w 442597"/>
                  <a:gd name="connsiteY2" fmla="*/ 0 h 3706977"/>
                  <a:gd name="connsiteX3" fmla="*/ 442597 w 442597"/>
                  <a:gd name="connsiteY3" fmla="*/ 3706977 h 3706977"/>
                  <a:gd name="connsiteX4" fmla="*/ 0 w 442597"/>
                  <a:gd name="connsiteY4" fmla="*/ 3706977 h 3706977"/>
                  <a:gd name="connsiteX0" fmla="*/ 0 w 450217"/>
                  <a:gd name="connsiteY0" fmla="*/ 3706977 h 3943197"/>
                  <a:gd name="connsiteX1" fmla="*/ 191326 w 450217"/>
                  <a:gd name="connsiteY1" fmla="*/ 0 h 3943197"/>
                  <a:gd name="connsiteX2" fmla="*/ 251271 w 450217"/>
                  <a:gd name="connsiteY2" fmla="*/ 0 h 3943197"/>
                  <a:gd name="connsiteX3" fmla="*/ 450217 w 450217"/>
                  <a:gd name="connsiteY3" fmla="*/ 3943197 h 3943197"/>
                  <a:gd name="connsiteX4" fmla="*/ 0 w 450217"/>
                  <a:gd name="connsiteY4" fmla="*/ 3706977 h 394319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450217" h="3943197">
                    <a:moveTo>
                      <a:pt x="0" y="3706977"/>
                    </a:moveTo>
                    <a:lnTo>
                      <a:pt x="191326" y="0"/>
                    </a:lnTo>
                    <a:lnTo>
                      <a:pt x="251271" y="0"/>
                    </a:lnTo>
                    <a:lnTo>
                      <a:pt x="450217" y="3943197"/>
                    </a:lnTo>
                    <a:lnTo>
                      <a:pt x="0" y="3706977"/>
                    </a:lnTo>
                    <a:close/>
                  </a:path>
                </a:pathLst>
              </a:custGeom>
              <a:gradFill>
                <a:gsLst>
                  <a:gs pos="0">
                    <a:srgbClr val="EED301">
                      <a:alpha val="0"/>
                    </a:srgbClr>
                  </a:gs>
                  <a:gs pos="100000">
                    <a:srgbClr val="EED301"/>
                  </a:gs>
                </a:gsLst>
                <a:lin ang="5400000" scaled="1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82" name="梯形 195"/>
              <p:cNvSpPr/>
              <p:nvPr/>
            </p:nvSpPr>
            <p:spPr>
              <a:xfrm rot="17061090">
                <a:off x="3492396" y="1520751"/>
                <a:ext cx="141904" cy="1516255"/>
              </a:xfrm>
              <a:custGeom>
                <a:avLst/>
                <a:gdLst>
                  <a:gd name="connsiteX0" fmla="*/ 0 w 374097"/>
                  <a:gd name="connsiteY0" fmla="*/ 2644731 h 2644731"/>
                  <a:gd name="connsiteX1" fmla="*/ 161715 w 374097"/>
                  <a:gd name="connsiteY1" fmla="*/ 0 h 2644731"/>
                  <a:gd name="connsiteX2" fmla="*/ 212382 w 374097"/>
                  <a:gd name="connsiteY2" fmla="*/ 0 h 2644731"/>
                  <a:gd name="connsiteX3" fmla="*/ 374097 w 374097"/>
                  <a:gd name="connsiteY3" fmla="*/ 2644731 h 2644731"/>
                  <a:gd name="connsiteX4" fmla="*/ 0 w 374097"/>
                  <a:gd name="connsiteY4" fmla="*/ 2644731 h 2644731"/>
                  <a:gd name="connsiteX0" fmla="*/ 0 w 358857"/>
                  <a:gd name="connsiteY0" fmla="*/ 2980011 h 2980011"/>
                  <a:gd name="connsiteX1" fmla="*/ 146475 w 358857"/>
                  <a:gd name="connsiteY1" fmla="*/ 0 h 2980011"/>
                  <a:gd name="connsiteX2" fmla="*/ 197142 w 358857"/>
                  <a:gd name="connsiteY2" fmla="*/ 0 h 2980011"/>
                  <a:gd name="connsiteX3" fmla="*/ 358857 w 358857"/>
                  <a:gd name="connsiteY3" fmla="*/ 2644731 h 2980011"/>
                  <a:gd name="connsiteX4" fmla="*/ 0 w 358857"/>
                  <a:gd name="connsiteY4" fmla="*/ 2980011 h 2980011"/>
                  <a:gd name="connsiteX0" fmla="*/ 0 w 367746"/>
                  <a:gd name="connsiteY0" fmla="*/ 3137818 h 3137817"/>
                  <a:gd name="connsiteX1" fmla="*/ 155364 w 367746"/>
                  <a:gd name="connsiteY1" fmla="*/ 0 h 3137817"/>
                  <a:gd name="connsiteX2" fmla="*/ 206031 w 367746"/>
                  <a:gd name="connsiteY2" fmla="*/ 0 h 3137817"/>
                  <a:gd name="connsiteX3" fmla="*/ 367746 w 367746"/>
                  <a:gd name="connsiteY3" fmla="*/ 2644731 h 3137817"/>
                  <a:gd name="connsiteX4" fmla="*/ 0 w 367746"/>
                  <a:gd name="connsiteY4" fmla="*/ 3137818 h 313781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367746" h="3137817">
                    <a:moveTo>
                      <a:pt x="0" y="3137818"/>
                    </a:moveTo>
                    <a:lnTo>
                      <a:pt x="155364" y="0"/>
                    </a:lnTo>
                    <a:lnTo>
                      <a:pt x="206031" y="0"/>
                    </a:lnTo>
                    <a:lnTo>
                      <a:pt x="367746" y="2644731"/>
                    </a:lnTo>
                    <a:lnTo>
                      <a:pt x="0" y="3137818"/>
                    </a:lnTo>
                    <a:close/>
                  </a:path>
                </a:pathLst>
              </a:custGeom>
              <a:gradFill>
                <a:gsLst>
                  <a:gs pos="0">
                    <a:srgbClr val="EED301">
                      <a:alpha val="0"/>
                    </a:srgbClr>
                  </a:gs>
                  <a:gs pos="100000">
                    <a:srgbClr val="EED301"/>
                  </a:gs>
                </a:gsLst>
                <a:lin ang="5400000" scaled="1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</p:grpSp>
      <p:sp>
        <p:nvSpPr>
          <p:cNvPr id="84" name="文本框 83"/>
          <p:cNvSpPr txBox="1"/>
          <p:nvPr/>
        </p:nvSpPr>
        <p:spPr>
          <a:xfrm>
            <a:off x="5376445" y="3466608"/>
            <a:ext cx="1412553" cy="25766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800" b="1" dirty="0">
                <a:solidFill>
                  <a:schemeClr val="bg1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可以有知识和情理的扩展。</a:t>
            </a:r>
          </a:p>
        </p:txBody>
      </p:sp>
      <p:sp>
        <p:nvSpPr>
          <p:cNvPr id="88" name="文本框 87"/>
          <p:cNvSpPr txBox="1"/>
          <p:nvPr/>
        </p:nvSpPr>
        <p:spPr>
          <a:xfrm>
            <a:off x="4771894" y="532795"/>
            <a:ext cx="325995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000" b="1" dirty="0">
                <a:solidFill>
                  <a:srgbClr val="13A984"/>
                </a:solidFill>
                <a:latin typeface="书体坊赵九江钢笔楷书" panose="03000509000000000000" pitchFamily="65" charset="-122"/>
                <a:ea typeface="书体坊赵九江钢笔楷书" panose="03000509000000000000" pitchFamily="65" charset="-122"/>
              </a:rPr>
              <a:t>解说词的特点</a:t>
            </a:r>
          </a:p>
        </p:txBody>
      </p:sp>
    </p:spTree>
    <p:extLst>
      <p:ext uri="{BB962C8B-B14F-4D97-AF65-F5344CB8AC3E}">
        <p14:creationId xmlns:p14="http://schemas.microsoft.com/office/powerpoint/2010/main" val="1849924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0">
        <p:blinds dir="vert"/>
      </p:transition>
    </mc:Choice>
    <mc:Fallback xmlns="">
      <p:transition spd="slow" advClick="0" advTm="0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000"/>
                            </p:stCondLst>
                            <p:childTnLst>
                              <p:par>
                                <p:cTn id="3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1500"/>
                            </p:stCondLst>
                            <p:childTnLst>
                              <p:par>
                                <p:cTn id="3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2000"/>
                            </p:stCondLst>
                            <p:childTnLst>
                              <p:par>
                                <p:cTn id="4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2500"/>
                            </p:stCondLst>
                            <p:childTnLst>
                              <p:par>
                                <p:cTn id="4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1000"/>
                            </p:stCondLst>
                            <p:childTnLst>
                              <p:par>
                                <p:cTn id="5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1500"/>
                            </p:stCondLst>
                            <p:childTnLst>
                              <p:par>
                                <p:cTn id="6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2000"/>
                            </p:stCondLst>
                            <p:childTnLst>
                              <p:par>
                                <p:cTn id="6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2500"/>
                            </p:stCondLst>
                            <p:childTnLst>
                              <p:par>
                                <p:cTn id="7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3000"/>
                            </p:stCondLst>
                            <p:childTnLst>
                              <p:par>
                                <p:cTn id="7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3500"/>
                            </p:stCondLst>
                            <p:childTnLst>
                              <p:par>
                                <p:cTn id="7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16" grpId="0" animBg="1"/>
      <p:bldP spid="17" grpId="0" animBg="1"/>
      <p:bldP spid="19" grpId="0" animBg="1"/>
      <p:bldP spid="20" grpId="0" animBg="1"/>
      <p:bldP spid="21" grpId="0" animBg="1"/>
      <p:bldP spid="50" grpId="0"/>
      <p:bldP spid="51" grpId="0"/>
      <p:bldP spid="8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矩形 17"/>
          <p:cNvSpPr/>
          <p:nvPr/>
        </p:nvSpPr>
        <p:spPr>
          <a:xfrm>
            <a:off x="0" y="0"/>
            <a:ext cx="12192000" cy="1811215"/>
          </a:xfrm>
          <a:prstGeom prst="rect">
            <a:avLst/>
          </a:prstGeom>
          <a:solidFill>
            <a:srgbClr val="1C183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矩形 7"/>
          <p:cNvSpPr/>
          <p:nvPr/>
        </p:nvSpPr>
        <p:spPr>
          <a:xfrm>
            <a:off x="918151" y="1811214"/>
            <a:ext cx="10313065" cy="5046785"/>
          </a:xfrm>
          <a:prstGeom prst="rect">
            <a:avLst/>
          </a:prstGeom>
          <a:solidFill>
            <a:srgbClr val="1C1831">
              <a:alpha val="9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文本框 11"/>
          <p:cNvSpPr txBox="1"/>
          <p:nvPr/>
        </p:nvSpPr>
        <p:spPr>
          <a:xfrm>
            <a:off x="1227395" y="1923963"/>
            <a:ext cx="83340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u="sng" dirty="0">
                <a:solidFill>
                  <a:srgbClr val="AD331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空间顺序</a:t>
            </a:r>
            <a:r>
              <a:rPr lang="zh-CN" altLang="en-US" sz="2800" b="1" dirty="0">
                <a:solidFill>
                  <a:srgbClr val="AD331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：大尺度空间</a:t>
            </a:r>
            <a:r>
              <a:rPr lang="en-US" altLang="zh-CN" sz="2800" b="1" dirty="0">
                <a:solidFill>
                  <a:srgbClr val="AD331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—</a:t>
            </a:r>
            <a:r>
              <a:rPr lang="zh-CN" altLang="en-US" sz="2800" b="1" dirty="0">
                <a:solidFill>
                  <a:srgbClr val="AD331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小尺度空间</a:t>
            </a:r>
            <a:endParaRPr lang="zh-CN" altLang="en-US" sz="2800" b="1" dirty="0">
              <a:solidFill>
                <a:srgbClr val="13A984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3" name="文本框 12"/>
          <p:cNvSpPr txBox="1"/>
          <p:nvPr/>
        </p:nvSpPr>
        <p:spPr>
          <a:xfrm>
            <a:off x="1227395" y="2923061"/>
            <a:ext cx="949692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>
                <a:solidFill>
                  <a:srgbClr val="13A98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宇宙</a:t>
            </a:r>
            <a:r>
              <a:rPr lang="en-US" altLang="zh-CN" sz="2800" b="1" dirty="0">
                <a:solidFill>
                  <a:srgbClr val="13A98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—</a:t>
            </a:r>
            <a:r>
              <a:rPr lang="zh-CN" altLang="en-US" sz="2800" b="1" dirty="0">
                <a:solidFill>
                  <a:srgbClr val="13A98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星系（星系群、子星系）</a:t>
            </a:r>
            <a:r>
              <a:rPr lang="en-US" altLang="zh-CN" sz="2800" b="1" dirty="0">
                <a:solidFill>
                  <a:srgbClr val="13A98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—</a:t>
            </a:r>
            <a:r>
              <a:rPr lang="zh-CN" altLang="en-US" sz="2800" b="1" dirty="0">
                <a:solidFill>
                  <a:srgbClr val="13A98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恒星</a:t>
            </a:r>
            <a:r>
              <a:rPr lang="en-US" altLang="zh-CN" sz="2800" b="1" dirty="0">
                <a:solidFill>
                  <a:srgbClr val="13A98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—</a:t>
            </a:r>
            <a:r>
              <a:rPr lang="zh-CN" altLang="en-US" sz="2800" b="1" dirty="0">
                <a:solidFill>
                  <a:srgbClr val="13A98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太阳系</a:t>
            </a:r>
            <a:r>
              <a:rPr lang="en-US" altLang="zh-CN" sz="2800" b="1" dirty="0">
                <a:solidFill>
                  <a:srgbClr val="13A98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—</a:t>
            </a:r>
            <a:r>
              <a:rPr lang="zh-CN" altLang="en-US" sz="2800" b="1" dirty="0">
                <a:solidFill>
                  <a:srgbClr val="13A98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行星</a:t>
            </a:r>
          </a:p>
        </p:txBody>
      </p:sp>
      <p:grpSp>
        <p:nvGrpSpPr>
          <p:cNvPr id="14" name="组合 13"/>
          <p:cNvGrpSpPr/>
          <p:nvPr/>
        </p:nvGrpSpPr>
        <p:grpSpPr>
          <a:xfrm>
            <a:off x="3382015" y="528959"/>
            <a:ext cx="1321413" cy="665748"/>
            <a:chOff x="2714627" y="1645275"/>
            <a:chExt cx="7633918" cy="3846086"/>
          </a:xfrm>
        </p:grpSpPr>
        <p:sp>
          <p:nvSpPr>
            <p:cNvPr id="15" name="椭圆 14"/>
            <p:cNvSpPr/>
            <p:nvPr/>
          </p:nvSpPr>
          <p:spPr>
            <a:xfrm>
              <a:off x="4444461" y="1645275"/>
              <a:ext cx="3846086" cy="3846086"/>
            </a:xfrm>
            <a:prstGeom prst="ellipse">
              <a:avLst/>
            </a:prstGeom>
            <a:noFill/>
            <a:ln w="28575">
              <a:solidFill>
                <a:srgbClr val="AD331E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4600" dirty="0">
                  <a:solidFill>
                    <a:srgbClr val="AD331E"/>
                  </a:solidFill>
                  <a:latin typeface="迷你简剪纸" panose="03000509000000000000" pitchFamily="65" charset="-122"/>
                  <a:ea typeface="迷你简剪纸" panose="03000509000000000000" pitchFamily="65" charset="-122"/>
                </a:rPr>
                <a:t>2</a:t>
              </a:r>
              <a:endParaRPr lang="zh-CN" altLang="en-US" sz="4600" dirty="0">
                <a:solidFill>
                  <a:srgbClr val="AD331E"/>
                </a:solidFill>
                <a:latin typeface="迷你简剪纸" panose="03000509000000000000" pitchFamily="65" charset="-122"/>
                <a:ea typeface="迷你简剪纸" panose="03000509000000000000" pitchFamily="65" charset="-122"/>
              </a:endParaRPr>
            </a:p>
          </p:txBody>
        </p:sp>
        <p:sp>
          <p:nvSpPr>
            <p:cNvPr id="16" name="任意多边形 15"/>
            <p:cNvSpPr/>
            <p:nvPr/>
          </p:nvSpPr>
          <p:spPr>
            <a:xfrm rot="19595597">
              <a:off x="2714627" y="2390785"/>
              <a:ext cx="7633918" cy="2896800"/>
            </a:xfrm>
            <a:custGeom>
              <a:avLst/>
              <a:gdLst>
                <a:gd name="connsiteX0" fmla="*/ 1329115 w 1398046"/>
                <a:gd name="connsiteY0" fmla="*/ 99317 h 418957"/>
                <a:gd name="connsiteX1" fmla="*/ 1398046 w 1398046"/>
                <a:gd name="connsiteY1" fmla="*/ 195984 h 418957"/>
                <a:gd name="connsiteX2" fmla="*/ 699023 w 1398046"/>
                <a:gd name="connsiteY2" fmla="*/ 418957 h 418957"/>
                <a:gd name="connsiteX3" fmla="*/ 0 w 1398046"/>
                <a:gd name="connsiteY3" fmla="*/ 195984 h 418957"/>
                <a:gd name="connsiteX4" fmla="*/ 308192 w 1398046"/>
                <a:gd name="connsiteY4" fmla="*/ 11092 h 418957"/>
                <a:gd name="connsiteX5" fmla="*/ 362716 w 1398046"/>
                <a:gd name="connsiteY5" fmla="*/ 1652 h 418957"/>
                <a:gd name="connsiteX6" fmla="*/ 359914 w 1398046"/>
                <a:gd name="connsiteY6" fmla="*/ 34235 h 418957"/>
                <a:gd name="connsiteX7" fmla="*/ 360944 w 1398046"/>
                <a:gd name="connsiteY7" fmla="*/ 43845 h 418957"/>
                <a:gd name="connsiteX8" fmla="*/ 316180 w 1398046"/>
                <a:gd name="connsiteY8" fmla="*/ 56721 h 418957"/>
                <a:gd name="connsiteX9" fmla="*/ 157256 w 1398046"/>
                <a:gd name="connsiteY9" fmla="*/ 190477 h 418957"/>
                <a:gd name="connsiteX10" fmla="*/ 699856 w 1398046"/>
                <a:gd name="connsiteY10" fmla="*/ 379637 h 418957"/>
                <a:gd name="connsiteX11" fmla="*/ 1242456 w 1398046"/>
                <a:gd name="connsiteY11" fmla="*/ 190477 h 418957"/>
                <a:gd name="connsiteX12" fmla="*/ 1149788 w 1398046"/>
                <a:gd name="connsiteY12" fmla="*/ 84716 h 418957"/>
                <a:gd name="connsiteX13" fmla="*/ 1064688 w 1398046"/>
                <a:gd name="connsiteY13" fmla="*/ 50457 h 418957"/>
                <a:gd name="connsiteX14" fmla="*/ 1034154 w 1398046"/>
                <a:gd name="connsiteY14" fmla="*/ 42893 h 418957"/>
                <a:gd name="connsiteX15" fmla="*/ 1035489 w 1398046"/>
                <a:gd name="connsiteY15" fmla="*/ 27354 h 418957"/>
                <a:gd name="connsiteX16" fmla="*/ 1032557 w 1398046"/>
                <a:gd name="connsiteY16" fmla="*/ 0 h 418957"/>
                <a:gd name="connsiteX17" fmla="*/ 1169031 w 1398046"/>
                <a:gd name="connsiteY17" fmla="*/ 30936 h 418957"/>
                <a:gd name="connsiteX18" fmla="*/ 1278664 w 1398046"/>
                <a:gd name="connsiteY18" fmla="*/ 71318 h 418957"/>
                <a:gd name="connsiteX19" fmla="*/ 1329115 w 1398046"/>
                <a:gd name="connsiteY19" fmla="*/ 99317 h 418957"/>
                <a:gd name="connsiteX0" fmla="*/ 1329115 w 1398046"/>
                <a:gd name="connsiteY0" fmla="*/ 105057 h 424697"/>
                <a:gd name="connsiteX1" fmla="*/ 1398046 w 1398046"/>
                <a:gd name="connsiteY1" fmla="*/ 201724 h 424697"/>
                <a:gd name="connsiteX2" fmla="*/ 699023 w 1398046"/>
                <a:gd name="connsiteY2" fmla="*/ 424697 h 424697"/>
                <a:gd name="connsiteX3" fmla="*/ 0 w 1398046"/>
                <a:gd name="connsiteY3" fmla="*/ 201724 h 424697"/>
                <a:gd name="connsiteX4" fmla="*/ 308192 w 1398046"/>
                <a:gd name="connsiteY4" fmla="*/ 16832 h 424697"/>
                <a:gd name="connsiteX5" fmla="*/ 388472 w 1398046"/>
                <a:gd name="connsiteY5" fmla="*/ 0 h 424697"/>
                <a:gd name="connsiteX6" fmla="*/ 359914 w 1398046"/>
                <a:gd name="connsiteY6" fmla="*/ 39975 h 424697"/>
                <a:gd name="connsiteX7" fmla="*/ 360944 w 1398046"/>
                <a:gd name="connsiteY7" fmla="*/ 49585 h 424697"/>
                <a:gd name="connsiteX8" fmla="*/ 316180 w 1398046"/>
                <a:gd name="connsiteY8" fmla="*/ 62461 h 424697"/>
                <a:gd name="connsiteX9" fmla="*/ 157256 w 1398046"/>
                <a:gd name="connsiteY9" fmla="*/ 196217 h 424697"/>
                <a:gd name="connsiteX10" fmla="*/ 699856 w 1398046"/>
                <a:gd name="connsiteY10" fmla="*/ 385377 h 424697"/>
                <a:gd name="connsiteX11" fmla="*/ 1242456 w 1398046"/>
                <a:gd name="connsiteY11" fmla="*/ 196217 h 424697"/>
                <a:gd name="connsiteX12" fmla="*/ 1149788 w 1398046"/>
                <a:gd name="connsiteY12" fmla="*/ 90456 h 424697"/>
                <a:gd name="connsiteX13" fmla="*/ 1064688 w 1398046"/>
                <a:gd name="connsiteY13" fmla="*/ 56197 h 424697"/>
                <a:gd name="connsiteX14" fmla="*/ 1034154 w 1398046"/>
                <a:gd name="connsiteY14" fmla="*/ 48633 h 424697"/>
                <a:gd name="connsiteX15" fmla="*/ 1035489 w 1398046"/>
                <a:gd name="connsiteY15" fmla="*/ 33094 h 424697"/>
                <a:gd name="connsiteX16" fmla="*/ 1032557 w 1398046"/>
                <a:gd name="connsiteY16" fmla="*/ 5740 h 424697"/>
                <a:gd name="connsiteX17" fmla="*/ 1169031 w 1398046"/>
                <a:gd name="connsiteY17" fmla="*/ 36676 h 424697"/>
                <a:gd name="connsiteX18" fmla="*/ 1278664 w 1398046"/>
                <a:gd name="connsiteY18" fmla="*/ 77058 h 424697"/>
                <a:gd name="connsiteX19" fmla="*/ 1329115 w 1398046"/>
                <a:gd name="connsiteY19" fmla="*/ 105057 h 424697"/>
                <a:gd name="connsiteX0" fmla="*/ 1329115 w 1398046"/>
                <a:gd name="connsiteY0" fmla="*/ 105057 h 424697"/>
                <a:gd name="connsiteX1" fmla="*/ 1398046 w 1398046"/>
                <a:gd name="connsiteY1" fmla="*/ 201724 h 424697"/>
                <a:gd name="connsiteX2" fmla="*/ 699023 w 1398046"/>
                <a:gd name="connsiteY2" fmla="*/ 424697 h 424697"/>
                <a:gd name="connsiteX3" fmla="*/ 0 w 1398046"/>
                <a:gd name="connsiteY3" fmla="*/ 201724 h 424697"/>
                <a:gd name="connsiteX4" fmla="*/ 308192 w 1398046"/>
                <a:gd name="connsiteY4" fmla="*/ 16832 h 424697"/>
                <a:gd name="connsiteX5" fmla="*/ 388472 w 1398046"/>
                <a:gd name="connsiteY5" fmla="*/ 0 h 424697"/>
                <a:gd name="connsiteX6" fmla="*/ 362496 w 1398046"/>
                <a:gd name="connsiteY6" fmla="*/ 40217 h 424697"/>
                <a:gd name="connsiteX7" fmla="*/ 360944 w 1398046"/>
                <a:gd name="connsiteY7" fmla="*/ 49585 h 424697"/>
                <a:gd name="connsiteX8" fmla="*/ 316180 w 1398046"/>
                <a:gd name="connsiteY8" fmla="*/ 62461 h 424697"/>
                <a:gd name="connsiteX9" fmla="*/ 157256 w 1398046"/>
                <a:gd name="connsiteY9" fmla="*/ 196217 h 424697"/>
                <a:gd name="connsiteX10" fmla="*/ 699856 w 1398046"/>
                <a:gd name="connsiteY10" fmla="*/ 385377 h 424697"/>
                <a:gd name="connsiteX11" fmla="*/ 1242456 w 1398046"/>
                <a:gd name="connsiteY11" fmla="*/ 196217 h 424697"/>
                <a:gd name="connsiteX12" fmla="*/ 1149788 w 1398046"/>
                <a:gd name="connsiteY12" fmla="*/ 90456 h 424697"/>
                <a:gd name="connsiteX13" fmla="*/ 1064688 w 1398046"/>
                <a:gd name="connsiteY13" fmla="*/ 56197 h 424697"/>
                <a:gd name="connsiteX14" fmla="*/ 1034154 w 1398046"/>
                <a:gd name="connsiteY14" fmla="*/ 48633 h 424697"/>
                <a:gd name="connsiteX15" fmla="*/ 1035489 w 1398046"/>
                <a:gd name="connsiteY15" fmla="*/ 33094 h 424697"/>
                <a:gd name="connsiteX16" fmla="*/ 1032557 w 1398046"/>
                <a:gd name="connsiteY16" fmla="*/ 5740 h 424697"/>
                <a:gd name="connsiteX17" fmla="*/ 1169031 w 1398046"/>
                <a:gd name="connsiteY17" fmla="*/ 36676 h 424697"/>
                <a:gd name="connsiteX18" fmla="*/ 1278664 w 1398046"/>
                <a:gd name="connsiteY18" fmla="*/ 77058 h 424697"/>
                <a:gd name="connsiteX19" fmla="*/ 1329115 w 1398046"/>
                <a:gd name="connsiteY19" fmla="*/ 105057 h 424697"/>
                <a:gd name="connsiteX0" fmla="*/ 1329115 w 1398046"/>
                <a:gd name="connsiteY0" fmla="*/ 105791 h 425431"/>
                <a:gd name="connsiteX1" fmla="*/ 1398046 w 1398046"/>
                <a:gd name="connsiteY1" fmla="*/ 202458 h 425431"/>
                <a:gd name="connsiteX2" fmla="*/ 699023 w 1398046"/>
                <a:gd name="connsiteY2" fmla="*/ 425431 h 425431"/>
                <a:gd name="connsiteX3" fmla="*/ 0 w 1398046"/>
                <a:gd name="connsiteY3" fmla="*/ 202458 h 425431"/>
                <a:gd name="connsiteX4" fmla="*/ 308192 w 1398046"/>
                <a:gd name="connsiteY4" fmla="*/ 17566 h 425431"/>
                <a:gd name="connsiteX5" fmla="*/ 388472 w 1398046"/>
                <a:gd name="connsiteY5" fmla="*/ 734 h 425431"/>
                <a:gd name="connsiteX6" fmla="*/ 362496 w 1398046"/>
                <a:gd name="connsiteY6" fmla="*/ 40951 h 425431"/>
                <a:gd name="connsiteX7" fmla="*/ 360944 w 1398046"/>
                <a:gd name="connsiteY7" fmla="*/ 50319 h 425431"/>
                <a:gd name="connsiteX8" fmla="*/ 316180 w 1398046"/>
                <a:gd name="connsiteY8" fmla="*/ 63195 h 425431"/>
                <a:gd name="connsiteX9" fmla="*/ 157256 w 1398046"/>
                <a:gd name="connsiteY9" fmla="*/ 196951 h 425431"/>
                <a:gd name="connsiteX10" fmla="*/ 699856 w 1398046"/>
                <a:gd name="connsiteY10" fmla="*/ 386111 h 425431"/>
                <a:gd name="connsiteX11" fmla="*/ 1242456 w 1398046"/>
                <a:gd name="connsiteY11" fmla="*/ 196951 h 425431"/>
                <a:gd name="connsiteX12" fmla="*/ 1149788 w 1398046"/>
                <a:gd name="connsiteY12" fmla="*/ 91190 h 425431"/>
                <a:gd name="connsiteX13" fmla="*/ 1064688 w 1398046"/>
                <a:gd name="connsiteY13" fmla="*/ 56931 h 425431"/>
                <a:gd name="connsiteX14" fmla="*/ 1034154 w 1398046"/>
                <a:gd name="connsiteY14" fmla="*/ 49367 h 425431"/>
                <a:gd name="connsiteX15" fmla="*/ 1035489 w 1398046"/>
                <a:gd name="connsiteY15" fmla="*/ 33828 h 425431"/>
                <a:gd name="connsiteX16" fmla="*/ 1015744 w 1398046"/>
                <a:gd name="connsiteY16" fmla="*/ 0 h 425431"/>
                <a:gd name="connsiteX17" fmla="*/ 1169031 w 1398046"/>
                <a:gd name="connsiteY17" fmla="*/ 37410 h 425431"/>
                <a:gd name="connsiteX18" fmla="*/ 1278664 w 1398046"/>
                <a:gd name="connsiteY18" fmla="*/ 77792 h 425431"/>
                <a:gd name="connsiteX19" fmla="*/ 1329115 w 1398046"/>
                <a:gd name="connsiteY19" fmla="*/ 105791 h 42543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</a:cxnLst>
              <a:rect l="l" t="t" r="r" b="b"/>
              <a:pathLst>
                <a:path w="1398046" h="425431">
                  <a:moveTo>
                    <a:pt x="1329115" y="105791"/>
                  </a:moveTo>
                  <a:cubicBezTo>
                    <a:pt x="1373291" y="135034"/>
                    <a:pt x="1398046" y="167824"/>
                    <a:pt x="1398046" y="202458"/>
                  </a:cubicBezTo>
                  <a:cubicBezTo>
                    <a:pt x="1398046" y="325603"/>
                    <a:pt x="1085083" y="425431"/>
                    <a:pt x="699023" y="425431"/>
                  </a:cubicBezTo>
                  <a:cubicBezTo>
                    <a:pt x="312963" y="425431"/>
                    <a:pt x="0" y="325603"/>
                    <a:pt x="0" y="202458"/>
                  </a:cubicBezTo>
                  <a:cubicBezTo>
                    <a:pt x="0" y="125493"/>
                    <a:pt x="122251" y="57636"/>
                    <a:pt x="308192" y="17566"/>
                  </a:cubicBezTo>
                  <a:lnTo>
                    <a:pt x="388472" y="734"/>
                  </a:lnTo>
                  <a:lnTo>
                    <a:pt x="362496" y="40951"/>
                  </a:lnTo>
                  <a:lnTo>
                    <a:pt x="360944" y="50319"/>
                  </a:lnTo>
                  <a:lnTo>
                    <a:pt x="316180" y="63195"/>
                  </a:lnTo>
                  <a:cubicBezTo>
                    <a:pt x="217988" y="97426"/>
                    <a:pt x="157256" y="144716"/>
                    <a:pt x="157256" y="196951"/>
                  </a:cubicBezTo>
                  <a:cubicBezTo>
                    <a:pt x="157256" y="301421"/>
                    <a:pt x="400186" y="386111"/>
                    <a:pt x="699856" y="386111"/>
                  </a:cubicBezTo>
                  <a:cubicBezTo>
                    <a:pt x="999526" y="386111"/>
                    <a:pt x="1242456" y="301421"/>
                    <a:pt x="1242456" y="196951"/>
                  </a:cubicBezTo>
                  <a:cubicBezTo>
                    <a:pt x="1242456" y="157775"/>
                    <a:pt x="1208294" y="121380"/>
                    <a:pt x="1149788" y="91190"/>
                  </a:cubicBezTo>
                  <a:cubicBezTo>
                    <a:pt x="1125411" y="78611"/>
                    <a:pt x="1096807" y="67109"/>
                    <a:pt x="1064688" y="56931"/>
                  </a:cubicBezTo>
                  <a:lnTo>
                    <a:pt x="1034154" y="49367"/>
                  </a:lnTo>
                  <a:lnTo>
                    <a:pt x="1035489" y="33828"/>
                  </a:lnTo>
                  <a:lnTo>
                    <a:pt x="1015744" y="0"/>
                  </a:lnTo>
                  <a:lnTo>
                    <a:pt x="1169031" y="37410"/>
                  </a:lnTo>
                  <a:cubicBezTo>
                    <a:pt x="1210410" y="49407"/>
                    <a:pt x="1247259" y="62965"/>
                    <a:pt x="1278664" y="77792"/>
                  </a:cubicBezTo>
                  <a:cubicBezTo>
                    <a:pt x="1297507" y="86689"/>
                    <a:pt x="1314390" y="96043"/>
                    <a:pt x="1329115" y="105791"/>
                  </a:cubicBezTo>
                  <a:close/>
                </a:path>
              </a:pathLst>
            </a:custGeom>
            <a:solidFill>
              <a:srgbClr val="62262A">
                <a:alpha val="5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22" name="文本框 21"/>
          <p:cNvSpPr txBox="1"/>
          <p:nvPr/>
        </p:nvSpPr>
        <p:spPr>
          <a:xfrm>
            <a:off x="4825490" y="499189"/>
            <a:ext cx="325995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000" b="1" dirty="0">
                <a:solidFill>
                  <a:srgbClr val="E44D44"/>
                </a:solidFill>
                <a:latin typeface="书体坊赵九江钢笔楷书" panose="03000509000000000000" pitchFamily="65" charset="-122"/>
                <a:ea typeface="书体坊赵九江钢笔楷书" panose="03000509000000000000" pitchFamily="65" charset="-122"/>
              </a:rPr>
              <a:t>说明顺序</a:t>
            </a:r>
          </a:p>
        </p:txBody>
      </p:sp>
      <p:sp>
        <p:nvSpPr>
          <p:cNvPr id="19" name="文本框 18">
            <a:extLst>
              <a:ext uri="{FF2B5EF4-FFF2-40B4-BE49-F238E27FC236}">
                <a16:creationId xmlns:a16="http://schemas.microsoft.com/office/drawing/2014/main" id="{27C72EFF-799D-4834-AAEA-4E6887906E0B}"/>
              </a:ext>
            </a:extLst>
          </p:cNvPr>
          <p:cNvSpPr txBox="1"/>
          <p:nvPr/>
        </p:nvSpPr>
        <p:spPr>
          <a:xfrm>
            <a:off x="1227395" y="3767096"/>
            <a:ext cx="10003821" cy="223888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3200" b="1" u="sng" dirty="0">
                <a:solidFill>
                  <a:srgbClr val="E44D44"/>
                </a:solidFill>
                <a:latin typeface="书体坊赵九江钢笔楷书" panose="03000509000000000000" pitchFamily="65" charset="-122"/>
                <a:ea typeface="书体坊赵九江钢笔楷书" panose="03000509000000000000" pitchFamily="65" charset="-122"/>
              </a:rPr>
              <a:t>好处：</a:t>
            </a:r>
            <a:endParaRPr lang="en-US" altLang="zh-CN" sz="3200" b="1" u="sng" dirty="0">
              <a:solidFill>
                <a:srgbClr val="E44D44"/>
              </a:solidFill>
              <a:latin typeface="书体坊赵九江钢笔楷书" panose="03000509000000000000" pitchFamily="65" charset="-122"/>
              <a:ea typeface="书体坊赵九江钢笔楷书" panose="03000509000000000000" pitchFamily="65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3200" b="1" dirty="0">
                <a:solidFill>
                  <a:srgbClr val="E44D44"/>
                </a:solidFill>
                <a:latin typeface="书体坊赵九江钢笔楷书" panose="03000509000000000000" pitchFamily="65" charset="-122"/>
                <a:ea typeface="书体坊赵九江钢笔楷书" panose="03000509000000000000" pitchFamily="65" charset="-122"/>
              </a:rPr>
              <a:t>1.</a:t>
            </a:r>
            <a:r>
              <a:rPr lang="zh-CN" altLang="en-US" sz="3200" b="1" dirty="0">
                <a:solidFill>
                  <a:srgbClr val="E44D44"/>
                </a:solidFill>
                <a:latin typeface="书体坊赵九江钢笔楷书" panose="03000509000000000000" pitchFamily="65" charset="-122"/>
                <a:ea typeface="书体坊赵九江钢笔楷书" panose="03000509000000000000" pitchFamily="65" charset="-122"/>
              </a:rPr>
              <a:t>跳出宇宙之外，将宇宙作为纯客观对象来说明，更清晰、直观。</a:t>
            </a:r>
          </a:p>
        </p:txBody>
      </p:sp>
    </p:spTree>
    <p:extLst>
      <p:ext uri="{BB962C8B-B14F-4D97-AF65-F5344CB8AC3E}">
        <p14:creationId xmlns:p14="http://schemas.microsoft.com/office/powerpoint/2010/main" val="1928109324"/>
      </p:ext>
    </p:extLst>
  </p:cSld>
  <p:clrMapOvr>
    <a:masterClrMapping/>
  </p:clrMapOvr>
  <p:transition spd="slow" advClick="0" advTm="0">
    <p:wheel spokes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3" grpId="0"/>
      <p:bldP spid="19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矩形 11"/>
          <p:cNvSpPr/>
          <p:nvPr/>
        </p:nvSpPr>
        <p:spPr>
          <a:xfrm>
            <a:off x="1" y="5723229"/>
            <a:ext cx="12191999" cy="1134771"/>
          </a:xfrm>
          <a:prstGeom prst="rect">
            <a:avLst/>
          </a:prstGeom>
          <a:solidFill>
            <a:srgbClr val="1C183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矩形 10"/>
          <p:cNvSpPr/>
          <p:nvPr/>
        </p:nvSpPr>
        <p:spPr>
          <a:xfrm>
            <a:off x="-1" y="0"/>
            <a:ext cx="12191999" cy="1322273"/>
          </a:xfrm>
          <a:prstGeom prst="rect">
            <a:avLst/>
          </a:prstGeom>
          <a:solidFill>
            <a:srgbClr val="1C183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矩形 7"/>
          <p:cNvSpPr/>
          <p:nvPr/>
        </p:nvSpPr>
        <p:spPr>
          <a:xfrm>
            <a:off x="-2070" y="2357887"/>
            <a:ext cx="12194069" cy="2329728"/>
          </a:xfrm>
          <a:prstGeom prst="rect">
            <a:avLst/>
          </a:prstGeom>
          <a:solidFill>
            <a:srgbClr val="1C1831">
              <a:alpha val="72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2" name="组合 1"/>
          <p:cNvGrpSpPr/>
          <p:nvPr/>
        </p:nvGrpSpPr>
        <p:grpSpPr>
          <a:xfrm>
            <a:off x="3382015" y="528959"/>
            <a:ext cx="1321413" cy="665748"/>
            <a:chOff x="2714627" y="1645275"/>
            <a:chExt cx="7633918" cy="3846086"/>
          </a:xfrm>
        </p:grpSpPr>
        <p:sp>
          <p:nvSpPr>
            <p:cNvPr id="3" name="椭圆 2"/>
            <p:cNvSpPr/>
            <p:nvPr/>
          </p:nvSpPr>
          <p:spPr>
            <a:xfrm>
              <a:off x="4444461" y="1645275"/>
              <a:ext cx="3846086" cy="3846086"/>
            </a:xfrm>
            <a:prstGeom prst="ellipse">
              <a:avLst/>
            </a:prstGeom>
            <a:noFill/>
            <a:ln w="28575">
              <a:solidFill>
                <a:srgbClr val="AD331E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4600" dirty="0">
                  <a:solidFill>
                    <a:srgbClr val="AD331E"/>
                  </a:solidFill>
                  <a:latin typeface="迷你简剪纸" panose="03000509000000000000" pitchFamily="65" charset="-122"/>
                  <a:ea typeface="迷你简剪纸" panose="03000509000000000000" pitchFamily="65" charset="-122"/>
                </a:rPr>
                <a:t>2</a:t>
              </a:r>
              <a:endParaRPr lang="zh-CN" altLang="en-US" sz="4600" dirty="0">
                <a:solidFill>
                  <a:srgbClr val="AD331E"/>
                </a:solidFill>
                <a:latin typeface="迷你简剪纸" panose="03000509000000000000" pitchFamily="65" charset="-122"/>
                <a:ea typeface="迷你简剪纸" panose="03000509000000000000" pitchFamily="65" charset="-122"/>
              </a:endParaRPr>
            </a:p>
          </p:txBody>
        </p:sp>
        <p:sp>
          <p:nvSpPr>
            <p:cNvPr id="4" name="任意多边形 3"/>
            <p:cNvSpPr/>
            <p:nvPr/>
          </p:nvSpPr>
          <p:spPr>
            <a:xfrm rot="19595597">
              <a:off x="2714627" y="2390785"/>
              <a:ext cx="7633918" cy="2896800"/>
            </a:xfrm>
            <a:custGeom>
              <a:avLst/>
              <a:gdLst>
                <a:gd name="connsiteX0" fmla="*/ 1329115 w 1398046"/>
                <a:gd name="connsiteY0" fmla="*/ 99317 h 418957"/>
                <a:gd name="connsiteX1" fmla="*/ 1398046 w 1398046"/>
                <a:gd name="connsiteY1" fmla="*/ 195984 h 418957"/>
                <a:gd name="connsiteX2" fmla="*/ 699023 w 1398046"/>
                <a:gd name="connsiteY2" fmla="*/ 418957 h 418957"/>
                <a:gd name="connsiteX3" fmla="*/ 0 w 1398046"/>
                <a:gd name="connsiteY3" fmla="*/ 195984 h 418957"/>
                <a:gd name="connsiteX4" fmla="*/ 308192 w 1398046"/>
                <a:gd name="connsiteY4" fmla="*/ 11092 h 418957"/>
                <a:gd name="connsiteX5" fmla="*/ 362716 w 1398046"/>
                <a:gd name="connsiteY5" fmla="*/ 1652 h 418957"/>
                <a:gd name="connsiteX6" fmla="*/ 359914 w 1398046"/>
                <a:gd name="connsiteY6" fmla="*/ 34235 h 418957"/>
                <a:gd name="connsiteX7" fmla="*/ 360944 w 1398046"/>
                <a:gd name="connsiteY7" fmla="*/ 43845 h 418957"/>
                <a:gd name="connsiteX8" fmla="*/ 316180 w 1398046"/>
                <a:gd name="connsiteY8" fmla="*/ 56721 h 418957"/>
                <a:gd name="connsiteX9" fmla="*/ 157256 w 1398046"/>
                <a:gd name="connsiteY9" fmla="*/ 190477 h 418957"/>
                <a:gd name="connsiteX10" fmla="*/ 699856 w 1398046"/>
                <a:gd name="connsiteY10" fmla="*/ 379637 h 418957"/>
                <a:gd name="connsiteX11" fmla="*/ 1242456 w 1398046"/>
                <a:gd name="connsiteY11" fmla="*/ 190477 h 418957"/>
                <a:gd name="connsiteX12" fmla="*/ 1149788 w 1398046"/>
                <a:gd name="connsiteY12" fmla="*/ 84716 h 418957"/>
                <a:gd name="connsiteX13" fmla="*/ 1064688 w 1398046"/>
                <a:gd name="connsiteY13" fmla="*/ 50457 h 418957"/>
                <a:gd name="connsiteX14" fmla="*/ 1034154 w 1398046"/>
                <a:gd name="connsiteY14" fmla="*/ 42893 h 418957"/>
                <a:gd name="connsiteX15" fmla="*/ 1035489 w 1398046"/>
                <a:gd name="connsiteY15" fmla="*/ 27354 h 418957"/>
                <a:gd name="connsiteX16" fmla="*/ 1032557 w 1398046"/>
                <a:gd name="connsiteY16" fmla="*/ 0 h 418957"/>
                <a:gd name="connsiteX17" fmla="*/ 1169031 w 1398046"/>
                <a:gd name="connsiteY17" fmla="*/ 30936 h 418957"/>
                <a:gd name="connsiteX18" fmla="*/ 1278664 w 1398046"/>
                <a:gd name="connsiteY18" fmla="*/ 71318 h 418957"/>
                <a:gd name="connsiteX19" fmla="*/ 1329115 w 1398046"/>
                <a:gd name="connsiteY19" fmla="*/ 99317 h 418957"/>
                <a:gd name="connsiteX0" fmla="*/ 1329115 w 1398046"/>
                <a:gd name="connsiteY0" fmla="*/ 105057 h 424697"/>
                <a:gd name="connsiteX1" fmla="*/ 1398046 w 1398046"/>
                <a:gd name="connsiteY1" fmla="*/ 201724 h 424697"/>
                <a:gd name="connsiteX2" fmla="*/ 699023 w 1398046"/>
                <a:gd name="connsiteY2" fmla="*/ 424697 h 424697"/>
                <a:gd name="connsiteX3" fmla="*/ 0 w 1398046"/>
                <a:gd name="connsiteY3" fmla="*/ 201724 h 424697"/>
                <a:gd name="connsiteX4" fmla="*/ 308192 w 1398046"/>
                <a:gd name="connsiteY4" fmla="*/ 16832 h 424697"/>
                <a:gd name="connsiteX5" fmla="*/ 388472 w 1398046"/>
                <a:gd name="connsiteY5" fmla="*/ 0 h 424697"/>
                <a:gd name="connsiteX6" fmla="*/ 359914 w 1398046"/>
                <a:gd name="connsiteY6" fmla="*/ 39975 h 424697"/>
                <a:gd name="connsiteX7" fmla="*/ 360944 w 1398046"/>
                <a:gd name="connsiteY7" fmla="*/ 49585 h 424697"/>
                <a:gd name="connsiteX8" fmla="*/ 316180 w 1398046"/>
                <a:gd name="connsiteY8" fmla="*/ 62461 h 424697"/>
                <a:gd name="connsiteX9" fmla="*/ 157256 w 1398046"/>
                <a:gd name="connsiteY9" fmla="*/ 196217 h 424697"/>
                <a:gd name="connsiteX10" fmla="*/ 699856 w 1398046"/>
                <a:gd name="connsiteY10" fmla="*/ 385377 h 424697"/>
                <a:gd name="connsiteX11" fmla="*/ 1242456 w 1398046"/>
                <a:gd name="connsiteY11" fmla="*/ 196217 h 424697"/>
                <a:gd name="connsiteX12" fmla="*/ 1149788 w 1398046"/>
                <a:gd name="connsiteY12" fmla="*/ 90456 h 424697"/>
                <a:gd name="connsiteX13" fmla="*/ 1064688 w 1398046"/>
                <a:gd name="connsiteY13" fmla="*/ 56197 h 424697"/>
                <a:gd name="connsiteX14" fmla="*/ 1034154 w 1398046"/>
                <a:gd name="connsiteY14" fmla="*/ 48633 h 424697"/>
                <a:gd name="connsiteX15" fmla="*/ 1035489 w 1398046"/>
                <a:gd name="connsiteY15" fmla="*/ 33094 h 424697"/>
                <a:gd name="connsiteX16" fmla="*/ 1032557 w 1398046"/>
                <a:gd name="connsiteY16" fmla="*/ 5740 h 424697"/>
                <a:gd name="connsiteX17" fmla="*/ 1169031 w 1398046"/>
                <a:gd name="connsiteY17" fmla="*/ 36676 h 424697"/>
                <a:gd name="connsiteX18" fmla="*/ 1278664 w 1398046"/>
                <a:gd name="connsiteY18" fmla="*/ 77058 h 424697"/>
                <a:gd name="connsiteX19" fmla="*/ 1329115 w 1398046"/>
                <a:gd name="connsiteY19" fmla="*/ 105057 h 424697"/>
                <a:gd name="connsiteX0" fmla="*/ 1329115 w 1398046"/>
                <a:gd name="connsiteY0" fmla="*/ 105057 h 424697"/>
                <a:gd name="connsiteX1" fmla="*/ 1398046 w 1398046"/>
                <a:gd name="connsiteY1" fmla="*/ 201724 h 424697"/>
                <a:gd name="connsiteX2" fmla="*/ 699023 w 1398046"/>
                <a:gd name="connsiteY2" fmla="*/ 424697 h 424697"/>
                <a:gd name="connsiteX3" fmla="*/ 0 w 1398046"/>
                <a:gd name="connsiteY3" fmla="*/ 201724 h 424697"/>
                <a:gd name="connsiteX4" fmla="*/ 308192 w 1398046"/>
                <a:gd name="connsiteY4" fmla="*/ 16832 h 424697"/>
                <a:gd name="connsiteX5" fmla="*/ 388472 w 1398046"/>
                <a:gd name="connsiteY5" fmla="*/ 0 h 424697"/>
                <a:gd name="connsiteX6" fmla="*/ 362496 w 1398046"/>
                <a:gd name="connsiteY6" fmla="*/ 40217 h 424697"/>
                <a:gd name="connsiteX7" fmla="*/ 360944 w 1398046"/>
                <a:gd name="connsiteY7" fmla="*/ 49585 h 424697"/>
                <a:gd name="connsiteX8" fmla="*/ 316180 w 1398046"/>
                <a:gd name="connsiteY8" fmla="*/ 62461 h 424697"/>
                <a:gd name="connsiteX9" fmla="*/ 157256 w 1398046"/>
                <a:gd name="connsiteY9" fmla="*/ 196217 h 424697"/>
                <a:gd name="connsiteX10" fmla="*/ 699856 w 1398046"/>
                <a:gd name="connsiteY10" fmla="*/ 385377 h 424697"/>
                <a:gd name="connsiteX11" fmla="*/ 1242456 w 1398046"/>
                <a:gd name="connsiteY11" fmla="*/ 196217 h 424697"/>
                <a:gd name="connsiteX12" fmla="*/ 1149788 w 1398046"/>
                <a:gd name="connsiteY12" fmla="*/ 90456 h 424697"/>
                <a:gd name="connsiteX13" fmla="*/ 1064688 w 1398046"/>
                <a:gd name="connsiteY13" fmla="*/ 56197 h 424697"/>
                <a:gd name="connsiteX14" fmla="*/ 1034154 w 1398046"/>
                <a:gd name="connsiteY14" fmla="*/ 48633 h 424697"/>
                <a:gd name="connsiteX15" fmla="*/ 1035489 w 1398046"/>
                <a:gd name="connsiteY15" fmla="*/ 33094 h 424697"/>
                <a:gd name="connsiteX16" fmla="*/ 1032557 w 1398046"/>
                <a:gd name="connsiteY16" fmla="*/ 5740 h 424697"/>
                <a:gd name="connsiteX17" fmla="*/ 1169031 w 1398046"/>
                <a:gd name="connsiteY17" fmla="*/ 36676 h 424697"/>
                <a:gd name="connsiteX18" fmla="*/ 1278664 w 1398046"/>
                <a:gd name="connsiteY18" fmla="*/ 77058 h 424697"/>
                <a:gd name="connsiteX19" fmla="*/ 1329115 w 1398046"/>
                <a:gd name="connsiteY19" fmla="*/ 105057 h 424697"/>
                <a:gd name="connsiteX0" fmla="*/ 1329115 w 1398046"/>
                <a:gd name="connsiteY0" fmla="*/ 105791 h 425431"/>
                <a:gd name="connsiteX1" fmla="*/ 1398046 w 1398046"/>
                <a:gd name="connsiteY1" fmla="*/ 202458 h 425431"/>
                <a:gd name="connsiteX2" fmla="*/ 699023 w 1398046"/>
                <a:gd name="connsiteY2" fmla="*/ 425431 h 425431"/>
                <a:gd name="connsiteX3" fmla="*/ 0 w 1398046"/>
                <a:gd name="connsiteY3" fmla="*/ 202458 h 425431"/>
                <a:gd name="connsiteX4" fmla="*/ 308192 w 1398046"/>
                <a:gd name="connsiteY4" fmla="*/ 17566 h 425431"/>
                <a:gd name="connsiteX5" fmla="*/ 388472 w 1398046"/>
                <a:gd name="connsiteY5" fmla="*/ 734 h 425431"/>
                <a:gd name="connsiteX6" fmla="*/ 362496 w 1398046"/>
                <a:gd name="connsiteY6" fmla="*/ 40951 h 425431"/>
                <a:gd name="connsiteX7" fmla="*/ 360944 w 1398046"/>
                <a:gd name="connsiteY7" fmla="*/ 50319 h 425431"/>
                <a:gd name="connsiteX8" fmla="*/ 316180 w 1398046"/>
                <a:gd name="connsiteY8" fmla="*/ 63195 h 425431"/>
                <a:gd name="connsiteX9" fmla="*/ 157256 w 1398046"/>
                <a:gd name="connsiteY9" fmla="*/ 196951 h 425431"/>
                <a:gd name="connsiteX10" fmla="*/ 699856 w 1398046"/>
                <a:gd name="connsiteY10" fmla="*/ 386111 h 425431"/>
                <a:gd name="connsiteX11" fmla="*/ 1242456 w 1398046"/>
                <a:gd name="connsiteY11" fmla="*/ 196951 h 425431"/>
                <a:gd name="connsiteX12" fmla="*/ 1149788 w 1398046"/>
                <a:gd name="connsiteY12" fmla="*/ 91190 h 425431"/>
                <a:gd name="connsiteX13" fmla="*/ 1064688 w 1398046"/>
                <a:gd name="connsiteY13" fmla="*/ 56931 h 425431"/>
                <a:gd name="connsiteX14" fmla="*/ 1034154 w 1398046"/>
                <a:gd name="connsiteY14" fmla="*/ 49367 h 425431"/>
                <a:gd name="connsiteX15" fmla="*/ 1035489 w 1398046"/>
                <a:gd name="connsiteY15" fmla="*/ 33828 h 425431"/>
                <a:gd name="connsiteX16" fmla="*/ 1015744 w 1398046"/>
                <a:gd name="connsiteY16" fmla="*/ 0 h 425431"/>
                <a:gd name="connsiteX17" fmla="*/ 1169031 w 1398046"/>
                <a:gd name="connsiteY17" fmla="*/ 37410 h 425431"/>
                <a:gd name="connsiteX18" fmla="*/ 1278664 w 1398046"/>
                <a:gd name="connsiteY18" fmla="*/ 77792 h 425431"/>
                <a:gd name="connsiteX19" fmla="*/ 1329115 w 1398046"/>
                <a:gd name="connsiteY19" fmla="*/ 105791 h 42543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</a:cxnLst>
              <a:rect l="l" t="t" r="r" b="b"/>
              <a:pathLst>
                <a:path w="1398046" h="425431">
                  <a:moveTo>
                    <a:pt x="1329115" y="105791"/>
                  </a:moveTo>
                  <a:cubicBezTo>
                    <a:pt x="1373291" y="135034"/>
                    <a:pt x="1398046" y="167824"/>
                    <a:pt x="1398046" y="202458"/>
                  </a:cubicBezTo>
                  <a:cubicBezTo>
                    <a:pt x="1398046" y="325603"/>
                    <a:pt x="1085083" y="425431"/>
                    <a:pt x="699023" y="425431"/>
                  </a:cubicBezTo>
                  <a:cubicBezTo>
                    <a:pt x="312963" y="425431"/>
                    <a:pt x="0" y="325603"/>
                    <a:pt x="0" y="202458"/>
                  </a:cubicBezTo>
                  <a:cubicBezTo>
                    <a:pt x="0" y="125493"/>
                    <a:pt x="122251" y="57636"/>
                    <a:pt x="308192" y="17566"/>
                  </a:cubicBezTo>
                  <a:lnTo>
                    <a:pt x="388472" y="734"/>
                  </a:lnTo>
                  <a:lnTo>
                    <a:pt x="362496" y="40951"/>
                  </a:lnTo>
                  <a:lnTo>
                    <a:pt x="360944" y="50319"/>
                  </a:lnTo>
                  <a:lnTo>
                    <a:pt x="316180" y="63195"/>
                  </a:lnTo>
                  <a:cubicBezTo>
                    <a:pt x="217988" y="97426"/>
                    <a:pt x="157256" y="144716"/>
                    <a:pt x="157256" y="196951"/>
                  </a:cubicBezTo>
                  <a:cubicBezTo>
                    <a:pt x="157256" y="301421"/>
                    <a:pt x="400186" y="386111"/>
                    <a:pt x="699856" y="386111"/>
                  </a:cubicBezTo>
                  <a:cubicBezTo>
                    <a:pt x="999526" y="386111"/>
                    <a:pt x="1242456" y="301421"/>
                    <a:pt x="1242456" y="196951"/>
                  </a:cubicBezTo>
                  <a:cubicBezTo>
                    <a:pt x="1242456" y="157775"/>
                    <a:pt x="1208294" y="121380"/>
                    <a:pt x="1149788" y="91190"/>
                  </a:cubicBezTo>
                  <a:cubicBezTo>
                    <a:pt x="1125411" y="78611"/>
                    <a:pt x="1096807" y="67109"/>
                    <a:pt x="1064688" y="56931"/>
                  </a:cubicBezTo>
                  <a:lnTo>
                    <a:pt x="1034154" y="49367"/>
                  </a:lnTo>
                  <a:lnTo>
                    <a:pt x="1035489" y="33828"/>
                  </a:lnTo>
                  <a:lnTo>
                    <a:pt x="1015744" y="0"/>
                  </a:lnTo>
                  <a:lnTo>
                    <a:pt x="1169031" y="37410"/>
                  </a:lnTo>
                  <a:cubicBezTo>
                    <a:pt x="1210410" y="49407"/>
                    <a:pt x="1247259" y="62965"/>
                    <a:pt x="1278664" y="77792"/>
                  </a:cubicBezTo>
                  <a:cubicBezTo>
                    <a:pt x="1297507" y="86689"/>
                    <a:pt x="1314390" y="96043"/>
                    <a:pt x="1329115" y="105791"/>
                  </a:cubicBezTo>
                  <a:close/>
                </a:path>
              </a:pathLst>
            </a:custGeom>
            <a:solidFill>
              <a:srgbClr val="62262A">
                <a:alpha val="5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9" name="文本框 8"/>
          <p:cNvSpPr txBox="1"/>
          <p:nvPr/>
        </p:nvSpPr>
        <p:spPr>
          <a:xfrm>
            <a:off x="188653" y="1716669"/>
            <a:ext cx="11928514" cy="1308884"/>
          </a:xfrm>
          <a:prstGeom prst="rect">
            <a:avLst/>
          </a:prstGeom>
          <a:solidFill>
            <a:srgbClr val="231F3B"/>
          </a:solidFill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800" b="1" dirty="0">
                <a:solidFill>
                  <a:srgbClr val="FFC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2. </a:t>
            </a:r>
            <a:r>
              <a:rPr lang="zh-CN" altLang="en-US" sz="2800" b="1" u="sng" dirty="0">
                <a:solidFill>
                  <a:srgbClr val="FFC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空间尺度由大到小</a:t>
            </a:r>
            <a:r>
              <a:rPr lang="zh-CN" altLang="en-US" sz="2800" b="1" dirty="0">
                <a:solidFill>
                  <a:srgbClr val="FFC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，读者了解整体后再到局部细微之处，</a:t>
            </a:r>
            <a:r>
              <a:rPr lang="zh-CN" altLang="en-US" sz="2800" b="1" u="sng" dirty="0">
                <a:solidFill>
                  <a:srgbClr val="FFC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层次分明，符</a:t>
            </a:r>
            <a:endParaRPr lang="en-US" altLang="zh-CN" sz="2800" b="1" u="sng" dirty="0">
              <a:solidFill>
                <a:srgbClr val="FFC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2800" b="1" dirty="0">
                <a:solidFill>
                  <a:srgbClr val="FFC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  </a:t>
            </a:r>
            <a:r>
              <a:rPr lang="zh-CN" altLang="en-US" sz="2800" b="1" u="sng" dirty="0">
                <a:solidFill>
                  <a:srgbClr val="FFC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合读者阅读习惯。</a:t>
            </a:r>
          </a:p>
        </p:txBody>
      </p:sp>
      <p:sp>
        <p:nvSpPr>
          <p:cNvPr id="10" name="文本框 9"/>
          <p:cNvSpPr txBox="1"/>
          <p:nvPr/>
        </p:nvSpPr>
        <p:spPr>
          <a:xfrm>
            <a:off x="138766" y="3568879"/>
            <a:ext cx="11978401" cy="19552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800" b="1" dirty="0">
                <a:solidFill>
                  <a:srgbClr val="00B05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3. </a:t>
            </a:r>
            <a:r>
              <a:rPr lang="zh-CN" altLang="en-US" sz="2800" b="1" dirty="0">
                <a:solidFill>
                  <a:srgbClr val="00B05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由广阔的宇宙回到人类家园，表现</a:t>
            </a:r>
            <a:r>
              <a:rPr lang="zh-CN" altLang="en-US" sz="2800" b="1" u="sng" dirty="0">
                <a:solidFill>
                  <a:srgbClr val="00B05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人类对宇宙的敬仰和对未来的憧憬</a:t>
            </a:r>
            <a:r>
              <a:rPr lang="zh-CN" altLang="en-US" sz="2800" b="1" dirty="0">
                <a:solidFill>
                  <a:srgbClr val="00B05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。</a:t>
            </a:r>
            <a:endParaRPr lang="en-US" altLang="zh-CN" sz="2800" b="1" dirty="0">
              <a:solidFill>
                <a:srgbClr val="00B05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2800" b="1" dirty="0">
                <a:solidFill>
                  <a:srgbClr val="00B05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  </a:t>
            </a:r>
            <a:r>
              <a:rPr lang="zh-CN" altLang="en-US" sz="2800" b="1" u="sng" dirty="0">
                <a:solidFill>
                  <a:srgbClr val="00B05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人类由宇宙反观地球，这是人类的未来之路</a:t>
            </a:r>
            <a:r>
              <a:rPr lang="en-US" altLang="zh-CN" sz="2800" b="1" dirty="0">
                <a:solidFill>
                  <a:srgbClr val="00B05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——</a:t>
            </a:r>
            <a:r>
              <a:rPr lang="zh-CN" altLang="en-US" sz="2800" b="1" dirty="0">
                <a:solidFill>
                  <a:srgbClr val="00B05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这个说明顺序与作者的</a:t>
            </a:r>
            <a:endParaRPr lang="en-US" altLang="zh-CN" sz="2800" b="1" dirty="0">
              <a:solidFill>
                <a:srgbClr val="00B05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2800" b="1" dirty="0">
                <a:solidFill>
                  <a:srgbClr val="00B05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  </a:t>
            </a:r>
            <a:r>
              <a:rPr lang="zh-CN" altLang="en-US" sz="2800" b="1" dirty="0">
                <a:solidFill>
                  <a:srgbClr val="00B05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思想契合。</a:t>
            </a:r>
          </a:p>
        </p:txBody>
      </p:sp>
      <p:sp>
        <p:nvSpPr>
          <p:cNvPr id="26" name="文本框 25"/>
          <p:cNvSpPr txBox="1"/>
          <p:nvPr/>
        </p:nvSpPr>
        <p:spPr>
          <a:xfrm>
            <a:off x="4797450" y="538667"/>
            <a:ext cx="532449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 b="1" dirty="0">
                <a:solidFill>
                  <a:srgbClr val="E44D44"/>
                </a:solidFill>
                <a:latin typeface="书体坊赵九江钢笔楷书" panose="03000509000000000000" pitchFamily="65" charset="-122"/>
                <a:ea typeface="书体坊赵九江钢笔楷书" panose="03000509000000000000" pitchFamily="65" charset="-122"/>
              </a:rPr>
              <a:t>按空间顺序来写的</a:t>
            </a:r>
            <a:r>
              <a:rPr lang="zh-CN" altLang="en-US" sz="3600" b="1" u="sng" dirty="0">
                <a:solidFill>
                  <a:srgbClr val="E44D44"/>
                </a:solidFill>
                <a:latin typeface="书体坊赵九江钢笔楷书" panose="03000509000000000000" pitchFamily="65" charset="-122"/>
                <a:ea typeface="书体坊赵九江钢笔楷书" panose="03000509000000000000" pitchFamily="65" charset="-122"/>
              </a:rPr>
              <a:t>好处</a:t>
            </a:r>
          </a:p>
        </p:txBody>
      </p:sp>
    </p:spTree>
    <p:extLst>
      <p:ext uri="{BB962C8B-B14F-4D97-AF65-F5344CB8AC3E}">
        <p14:creationId xmlns:p14="http://schemas.microsoft.com/office/powerpoint/2010/main" val="269520207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Click="0" advTm="0">
        <p15:prstTrans prst="pageCurlDouble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0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" name="图片 2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4600" y="-13942"/>
            <a:ext cx="9617221" cy="6871942"/>
          </a:xfrm>
          <a:prstGeom prst="rect">
            <a:avLst/>
          </a:prstGeom>
        </p:spPr>
      </p:pic>
      <p:grpSp>
        <p:nvGrpSpPr>
          <p:cNvPr id="12" name="组合 11"/>
          <p:cNvGrpSpPr>
            <a:grpSpLocks/>
          </p:cNvGrpSpPr>
          <p:nvPr/>
        </p:nvGrpSpPr>
        <p:grpSpPr bwMode="auto">
          <a:xfrm>
            <a:off x="2997758" y="1713178"/>
            <a:ext cx="8213581" cy="4404591"/>
            <a:chOff x="1054101" y="584198"/>
            <a:chExt cx="2864758" cy="3606801"/>
          </a:xfrm>
        </p:grpSpPr>
        <p:sp>
          <p:nvSpPr>
            <p:cNvPr id="13" name="任意多边形 12"/>
            <p:cNvSpPr/>
            <p:nvPr/>
          </p:nvSpPr>
          <p:spPr>
            <a:xfrm rot="16200000">
              <a:off x="683079" y="955220"/>
              <a:ext cx="3606801" cy="2864758"/>
            </a:xfrm>
            <a:custGeom>
              <a:avLst/>
              <a:gdLst>
                <a:gd name="connsiteX0" fmla="*/ 3606801 w 3606801"/>
                <a:gd name="connsiteY0" fmla="*/ 0 h 2864758"/>
                <a:gd name="connsiteX1" fmla="*/ 3606801 w 3606801"/>
                <a:gd name="connsiteY1" fmla="*/ 2864758 h 2864758"/>
                <a:gd name="connsiteX2" fmla="*/ 3298624 w 3606801"/>
                <a:gd name="connsiteY2" fmla="*/ 2864758 h 2864758"/>
                <a:gd name="connsiteX3" fmla="*/ 3183189 w 3606801"/>
                <a:gd name="connsiteY3" fmla="*/ 2665731 h 2864758"/>
                <a:gd name="connsiteX4" fmla="*/ 3067753 w 3606801"/>
                <a:gd name="connsiteY4" fmla="*/ 2864758 h 2864758"/>
                <a:gd name="connsiteX5" fmla="*/ 0 w 3606801"/>
                <a:gd name="connsiteY5" fmla="*/ 2864757 h 2864758"/>
                <a:gd name="connsiteX6" fmla="*/ 1 w 3606801"/>
                <a:gd name="connsiteY6" fmla="*/ 0 h 2864758"/>
                <a:gd name="connsiteX7" fmla="*/ 3606801 w 3606801"/>
                <a:gd name="connsiteY7" fmla="*/ 0 h 286475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3606801" h="2864758">
                  <a:moveTo>
                    <a:pt x="3606801" y="0"/>
                  </a:moveTo>
                  <a:lnTo>
                    <a:pt x="3606801" y="2864758"/>
                  </a:lnTo>
                  <a:lnTo>
                    <a:pt x="3298624" y="2864758"/>
                  </a:lnTo>
                  <a:lnTo>
                    <a:pt x="3183189" y="2665731"/>
                  </a:lnTo>
                  <a:lnTo>
                    <a:pt x="3067753" y="2864758"/>
                  </a:lnTo>
                  <a:lnTo>
                    <a:pt x="0" y="2864757"/>
                  </a:lnTo>
                  <a:lnTo>
                    <a:pt x="1" y="0"/>
                  </a:lnTo>
                  <a:lnTo>
                    <a:pt x="3606801" y="0"/>
                  </a:lnTo>
                  <a:close/>
                </a:path>
              </a:pathLst>
            </a:custGeom>
            <a:solidFill>
              <a:srgbClr val="1C183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  <p:sp>
          <p:nvSpPr>
            <p:cNvPr id="18" name="任意多边形 17"/>
            <p:cNvSpPr/>
            <p:nvPr/>
          </p:nvSpPr>
          <p:spPr bwMode="auto">
            <a:xfrm>
              <a:off x="1412791" y="2160588"/>
              <a:ext cx="287269" cy="0"/>
            </a:xfrm>
            <a:custGeom>
              <a:avLst/>
              <a:gdLst>
                <a:gd name="connsiteX0" fmla="*/ 0 w 504825"/>
                <a:gd name="connsiteY0" fmla="*/ 0 h 0"/>
                <a:gd name="connsiteX1" fmla="*/ 504825 w 504825"/>
                <a:gd name="connsiteY1" fmla="*/ 0 h 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504825">
                  <a:moveTo>
                    <a:pt x="0" y="0"/>
                  </a:moveTo>
                  <a:lnTo>
                    <a:pt x="504825" y="0"/>
                  </a:lnTo>
                </a:path>
              </a:pathLst>
            </a:custGeom>
            <a:noFill/>
            <a:ln w="12700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dirty="0">
                <a:solidFill>
                  <a:schemeClr val="bg1"/>
                </a:solidFill>
              </a:endParaRPr>
            </a:p>
          </p:txBody>
        </p:sp>
      </p:grpSp>
      <p:sp>
        <p:nvSpPr>
          <p:cNvPr id="22" name="文本框 21"/>
          <p:cNvSpPr txBox="1"/>
          <p:nvPr/>
        </p:nvSpPr>
        <p:spPr>
          <a:xfrm>
            <a:off x="2997757" y="2941741"/>
            <a:ext cx="8213582" cy="260154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lnSpc>
                <a:spcPct val="150000"/>
              </a:lnSpc>
              <a:buFont typeface="Wingdings" panose="05000000000000000000" pitchFamily="2" charset="2"/>
              <a:buChar char="u"/>
            </a:pPr>
            <a:r>
              <a:rPr lang="zh-CN" altLang="en-US" sz="2800" b="1" dirty="0">
                <a:solidFill>
                  <a:srgbClr val="FFC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议论和抒情饱含</a:t>
            </a:r>
            <a:r>
              <a:rPr lang="zh-CN" altLang="en-US" sz="2800" b="1" u="sng" dirty="0">
                <a:solidFill>
                  <a:srgbClr val="FFC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科学意蕴和人文内涵</a:t>
            </a:r>
            <a:r>
              <a:rPr lang="zh-CN" altLang="en-US" sz="2800" b="1" dirty="0">
                <a:solidFill>
                  <a:srgbClr val="FFC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，充满情感。</a:t>
            </a:r>
            <a:endParaRPr lang="en-US" altLang="zh-CN" sz="2800" b="1" dirty="0">
              <a:solidFill>
                <a:srgbClr val="FFC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marL="457200" indent="-457200">
              <a:lnSpc>
                <a:spcPct val="150000"/>
              </a:lnSpc>
              <a:buFont typeface="Wingdings" panose="05000000000000000000" pitchFamily="2" charset="2"/>
              <a:buChar char="u"/>
            </a:pPr>
            <a:r>
              <a:rPr lang="zh-CN" altLang="en-US" sz="2800" b="1" dirty="0">
                <a:solidFill>
                  <a:srgbClr val="FFC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作为纪录片的解说词，不仅要让观众了解宇宙的</a:t>
            </a:r>
            <a:r>
              <a:rPr lang="zh-CN" altLang="en-US" sz="2800" b="1" u="sng" dirty="0">
                <a:solidFill>
                  <a:srgbClr val="FFC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客观构成和相关知识</a:t>
            </a:r>
            <a:r>
              <a:rPr lang="zh-CN" altLang="en-US" sz="2800" b="1" dirty="0">
                <a:solidFill>
                  <a:srgbClr val="FFC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，还要表达</a:t>
            </a:r>
            <a:r>
              <a:rPr lang="zh-CN" altLang="en-US" sz="2800" b="1" u="sng" dirty="0">
                <a:solidFill>
                  <a:srgbClr val="FFC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人类对宇宙的主观认识和人类探索的意义</a:t>
            </a:r>
            <a:r>
              <a:rPr lang="zh-CN" altLang="en-US" sz="2800" b="1" dirty="0">
                <a:solidFill>
                  <a:srgbClr val="FFC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，这样能</a:t>
            </a:r>
            <a:r>
              <a:rPr lang="zh-CN" altLang="en-US" sz="2800" b="1" u="sng" dirty="0">
                <a:solidFill>
                  <a:srgbClr val="FFC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感染观众</a:t>
            </a:r>
            <a:r>
              <a:rPr lang="zh-CN" altLang="en-US" sz="2800" b="1" dirty="0">
                <a:solidFill>
                  <a:srgbClr val="FFC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。</a:t>
            </a:r>
          </a:p>
        </p:txBody>
      </p:sp>
      <p:grpSp>
        <p:nvGrpSpPr>
          <p:cNvPr id="23" name="组合 22"/>
          <p:cNvGrpSpPr/>
          <p:nvPr/>
        </p:nvGrpSpPr>
        <p:grpSpPr>
          <a:xfrm>
            <a:off x="3644989" y="274847"/>
            <a:ext cx="1146681" cy="1166998"/>
            <a:chOff x="3705491" y="1288620"/>
            <a:chExt cx="4403046" cy="4481061"/>
          </a:xfrm>
        </p:grpSpPr>
        <p:grpSp>
          <p:nvGrpSpPr>
            <p:cNvPr id="24" name="组合 23"/>
            <p:cNvGrpSpPr/>
            <p:nvPr/>
          </p:nvGrpSpPr>
          <p:grpSpPr>
            <a:xfrm>
              <a:off x="3705491" y="1288620"/>
              <a:ext cx="4403046" cy="4481061"/>
              <a:chOff x="5481310" y="266056"/>
              <a:chExt cx="1557412" cy="1585007"/>
            </a:xfrm>
          </p:grpSpPr>
          <p:grpSp>
            <p:nvGrpSpPr>
              <p:cNvPr id="26" name="组合 25"/>
              <p:cNvGrpSpPr/>
              <p:nvPr/>
            </p:nvGrpSpPr>
            <p:grpSpPr>
              <a:xfrm>
                <a:off x="5481310" y="266056"/>
                <a:ext cx="1557412" cy="1585007"/>
                <a:chOff x="2497520" y="219311"/>
                <a:chExt cx="4045348" cy="4045348"/>
              </a:xfrm>
            </p:grpSpPr>
            <p:sp>
              <p:nvSpPr>
                <p:cNvPr id="31" name="椭圆 30"/>
                <p:cNvSpPr/>
                <p:nvPr/>
              </p:nvSpPr>
              <p:spPr>
                <a:xfrm>
                  <a:off x="3169534" y="983865"/>
                  <a:ext cx="2540416" cy="2540415"/>
                </a:xfrm>
                <a:prstGeom prst="ellipse">
                  <a:avLst/>
                </a:prstGeom>
                <a:solidFill>
                  <a:srgbClr val="13A984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32" name="椭圆 31"/>
                <p:cNvSpPr/>
                <p:nvPr/>
              </p:nvSpPr>
              <p:spPr>
                <a:xfrm rot="19835777">
                  <a:off x="2497520" y="1428867"/>
                  <a:ext cx="4045348" cy="1314450"/>
                </a:xfrm>
                <a:prstGeom prst="ellipse">
                  <a:avLst/>
                </a:prstGeom>
                <a:noFill/>
                <a:ln>
                  <a:solidFill>
                    <a:srgbClr val="EC401F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33" name="椭圆 32"/>
                <p:cNvSpPr/>
                <p:nvPr/>
              </p:nvSpPr>
              <p:spPr>
                <a:xfrm rot="18406389">
                  <a:off x="2465244" y="1584760"/>
                  <a:ext cx="4045348" cy="1314450"/>
                </a:xfrm>
                <a:prstGeom prst="ellipse">
                  <a:avLst/>
                </a:prstGeom>
                <a:noFill/>
                <a:ln>
                  <a:solidFill>
                    <a:srgbClr val="EFD40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</p:grpSp>
          <p:sp>
            <p:nvSpPr>
              <p:cNvPr id="27" name="椭圆 26"/>
              <p:cNvSpPr/>
              <p:nvPr/>
            </p:nvSpPr>
            <p:spPr>
              <a:xfrm>
                <a:off x="5691977" y="1558796"/>
                <a:ext cx="172310" cy="175359"/>
              </a:xfrm>
              <a:prstGeom prst="ellipse">
                <a:avLst/>
              </a:prstGeom>
              <a:solidFill>
                <a:srgbClr val="EED30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8" name="椭圆 27"/>
              <p:cNvSpPr/>
              <p:nvPr/>
            </p:nvSpPr>
            <p:spPr>
              <a:xfrm>
                <a:off x="6655367" y="369917"/>
                <a:ext cx="112756" cy="114752"/>
              </a:xfrm>
              <a:prstGeom prst="ellipse">
                <a:avLst/>
              </a:prstGeom>
              <a:solidFill>
                <a:srgbClr val="EED30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9" name="椭圆 28"/>
              <p:cNvSpPr/>
              <p:nvPr/>
            </p:nvSpPr>
            <p:spPr>
              <a:xfrm>
                <a:off x="5603598" y="1154338"/>
                <a:ext cx="70814" cy="72067"/>
              </a:xfrm>
              <a:prstGeom prst="ellipse">
                <a:avLst/>
              </a:prstGeom>
              <a:solidFill>
                <a:srgbClr val="13A98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0" name="椭圆 29"/>
              <p:cNvSpPr/>
              <p:nvPr/>
            </p:nvSpPr>
            <p:spPr>
              <a:xfrm>
                <a:off x="6783673" y="798077"/>
                <a:ext cx="109926" cy="111871"/>
              </a:xfrm>
              <a:prstGeom prst="ellipse">
                <a:avLst/>
              </a:prstGeom>
              <a:solidFill>
                <a:srgbClr val="AD331E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25" name="矩形 24"/>
            <p:cNvSpPr/>
            <p:nvPr/>
          </p:nvSpPr>
          <p:spPr>
            <a:xfrm>
              <a:off x="5267556" y="1921604"/>
              <a:ext cx="923753" cy="307269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sz="4600" dirty="0">
                  <a:solidFill>
                    <a:srgbClr val="292542"/>
                  </a:solidFill>
                  <a:latin typeface="迷你简剪纸" panose="03000509000000000000" pitchFamily="65" charset="-122"/>
                  <a:ea typeface="迷你简剪纸" panose="03000509000000000000" pitchFamily="65" charset="-122"/>
                </a:rPr>
                <a:t>3</a:t>
              </a:r>
              <a:endParaRPr lang="zh-CN" altLang="en-US" sz="4600" dirty="0">
                <a:solidFill>
                  <a:srgbClr val="292542"/>
                </a:solidFill>
                <a:latin typeface="迷你简剪纸" panose="03000509000000000000" pitchFamily="65" charset="-122"/>
                <a:ea typeface="迷你简剪纸" panose="03000509000000000000" pitchFamily="65" charset="-122"/>
              </a:endParaRPr>
            </a:p>
          </p:txBody>
        </p:sp>
      </p:grpSp>
      <p:sp>
        <p:nvSpPr>
          <p:cNvPr id="39" name="文本框 38"/>
          <p:cNvSpPr txBox="1"/>
          <p:nvPr/>
        </p:nvSpPr>
        <p:spPr>
          <a:xfrm>
            <a:off x="4859208" y="568290"/>
            <a:ext cx="539406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 b="1" dirty="0">
                <a:solidFill>
                  <a:srgbClr val="13A984"/>
                </a:solidFill>
                <a:latin typeface="书体坊赵九江钢笔楷书" panose="03000509000000000000" pitchFamily="65" charset="-122"/>
                <a:ea typeface="书体坊赵九江钢笔楷书" panose="03000509000000000000" pitchFamily="65" charset="-122"/>
              </a:rPr>
              <a:t>科普文中的议论与抒情</a:t>
            </a:r>
          </a:p>
        </p:txBody>
      </p:sp>
    </p:spTree>
    <p:extLst>
      <p:ext uri="{BB962C8B-B14F-4D97-AF65-F5344CB8AC3E}">
        <p14:creationId xmlns:p14="http://schemas.microsoft.com/office/powerpoint/2010/main" val="331828343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Click="0" advTm="0">
        <p15:prstTrans prst="crush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4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4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2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2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1C1831">
                <a:lumMod val="95000"/>
                <a:lumOff val="5000"/>
                <a:alpha val="95000"/>
              </a:srgbClr>
            </a:gs>
            <a:gs pos="53000">
              <a:srgbClr val="1C1831">
                <a:lumMod val="100000"/>
              </a:srgb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矩形 55"/>
          <p:cNvSpPr/>
          <p:nvPr/>
        </p:nvSpPr>
        <p:spPr>
          <a:xfrm>
            <a:off x="0" y="19704"/>
            <a:ext cx="12192000" cy="1947188"/>
          </a:xfrm>
          <a:prstGeom prst="rect">
            <a:avLst/>
          </a:prstGeom>
          <a:solidFill>
            <a:srgbClr val="1C183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19" name="组合 18"/>
          <p:cNvGrpSpPr/>
          <p:nvPr/>
        </p:nvGrpSpPr>
        <p:grpSpPr>
          <a:xfrm>
            <a:off x="2996022" y="488908"/>
            <a:ext cx="1744729" cy="696986"/>
            <a:chOff x="2996022" y="488908"/>
            <a:chExt cx="1744729" cy="696986"/>
          </a:xfrm>
        </p:grpSpPr>
        <p:sp>
          <p:nvSpPr>
            <p:cNvPr id="3" name="任意多边形 2"/>
            <p:cNvSpPr/>
            <p:nvPr/>
          </p:nvSpPr>
          <p:spPr>
            <a:xfrm rot="894558" flipV="1">
              <a:off x="3023942" y="566820"/>
              <a:ext cx="1694661" cy="394456"/>
            </a:xfrm>
            <a:custGeom>
              <a:avLst/>
              <a:gdLst>
                <a:gd name="connsiteX0" fmla="*/ 0 w 1130300"/>
                <a:gd name="connsiteY0" fmla="*/ 12700 h 247650"/>
                <a:gd name="connsiteX1" fmla="*/ 196850 w 1130300"/>
                <a:gd name="connsiteY1" fmla="*/ 50800 h 247650"/>
                <a:gd name="connsiteX2" fmla="*/ 450850 w 1130300"/>
                <a:gd name="connsiteY2" fmla="*/ 101600 h 247650"/>
                <a:gd name="connsiteX3" fmla="*/ 685800 w 1130300"/>
                <a:gd name="connsiteY3" fmla="*/ 146050 h 247650"/>
                <a:gd name="connsiteX4" fmla="*/ 831850 w 1130300"/>
                <a:gd name="connsiteY4" fmla="*/ 0 h 247650"/>
                <a:gd name="connsiteX5" fmla="*/ 1130300 w 1130300"/>
                <a:gd name="connsiteY5" fmla="*/ 31750 h 247650"/>
                <a:gd name="connsiteX6" fmla="*/ 1079500 w 1130300"/>
                <a:gd name="connsiteY6" fmla="*/ 247650 h 247650"/>
                <a:gd name="connsiteX0" fmla="*/ 0 w 1199356"/>
                <a:gd name="connsiteY0" fmla="*/ 81756 h 247650"/>
                <a:gd name="connsiteX1" fmla="*/ 265906 w 1199356"/>
                <a:gd name="connsiteY1" fmla="*/ 50800 h 247650"/>
                <a:gd name="connsiteX2" fmla="*/ 519906 w 1199356"/>
                <a:gd name="connsiteY2" fmla="*/ 101600 h 247650"/>
                <a:gd name="connsiteX3" fmla="*/ 754856 w 1199356"/>
                <a:gd name="connsiteY3" fmla="*/ 146050 h 247650"/>
                <a:gd name="connsiteX4" fmla="*/ 900906 w 1199356"/>
                <a:gd name="connsiteY4" fmla="*/ 0 h 247650"/>
                <a:gd name="connsiteX5" fmla="*/ 1199356 w 1199356"/>
                <a:gd name="connsiteY5" fmla="*/ 31750 h 247650"/>
                <a:gd name="connsiteX6" fmla="*/ 1148556 w 1199356"/>
                <a:gd name="connsiteY6" fmla="*/ 247650 h 247650"/>
                <a:gd name="connsiteX0" fmla="*/ 0 w 1205706"/>
                <a:gd name="connsiteY0" fmla="*/ 123031 h 247650"/>
                <a:gd name="connsiteX1" fmla="*/ 272256 w 1205706"/>
                <a:gd name="connsiteY1" fmla="*/ 50800 h 247650"/>
                <a:gd name="connsiteX2" fmla="*/ 526256 w 1205706"/>
                <a:gd name="connsiteY2" fmla="*/ 101600 h 247650"/>
                <a:gd name="connsiteX3" fmla="*/ 761206 w 1205706"/>
                <a:gd name="connsiteY3" fmla="*/ 146050 h 247650"/>
                <a:gd name="connsiteX4" fmla="*/ 907256 w 1205706"/>
                <a:gd name="connsiteY4" fmla="*/ 0 h 247650"/>
                <a:gd name="connsiteX5" fmla="*/ 1205706 w 1205706"/>
                <a:gd name="connsiteY5" fmla="*/ 31750 h 247650"/>
                <a:gd name="connsiteX6" fmla="*/ 1154906 w 1205706"/>
                <a:gd name="connsiteY6" fmla="*/ 247650 h 247650"/>
                <a:gd name="connsiteX0" fmla="*/ 0 w 1205706"/>
                <a:gd name="connsiteY0" fmla="*/ 123031 h 247650"/>
                <a:gd name="connsiteX1" fmla="*/ 272256 w 1205706"/>
                <a:gd name="connsiteY1" fmla="*/ 50800 h 247650"/>
                <a:gd name="connsiteX2" fmla="*/ 526256 w 1205706"/>
                <a:gd name="connsiteY2" fmla="*/ 101600 h 247650"/>
                <a:gd name="connsiteX3" fmla="*/ 761206 w 1205706"/>
                <a:gd name="connsiteY3" fmla="*/ 146050 h 247650"/>
                <a:gd name="connsiteX4" fmla="*/ 907256 w 1205706"/>
                <a:gd name="connsiteY4" fmla="*/ 0 h 247650"/>
                <a:gd name="connsiteX5" fmla="*/ 1205706 w 1205706"/>
                <a:gd name="connsiteY5" fmla="*/ 31750 h 247650"/>
                <a:gd name="connsiteX6" fmla="*/ 1154906 w 1205706"/>
                <a:gd name="connsiteY6" fmla="*/ 247650 h 247650"/>
                <a:gd name="connsiteX0" fmla="*/ 0 w 1205706"/>
                <a:gd name="connsiteY0" fmla="*/ 123031 h 247650"/>
                <a:gd name="connsiteX1" fmla="*/ 272256 w 1205706"/>
                <a:gd name="connsiteY1" fmla="*/ 50800 h 247650"/>
                <a:gd name="connsiteX2" fmla="*/ 526256 w 1205706"/>
                <a:gd name="connsiteY2" fmla="*/ 101600 h 247650"/>
                <a:gd name="connsiteX3" fmla="*/ 761206 w 1205706"/>
                <a:gd name="connsiteY3" fmla="*/ 146050 h 247650"/>
                <a:gd name="connsiteX4" fmla="*/ 907256 w 1205706"/>
                <a:gd name="connsiteY4" fmla="*/ 0 h 247650"/>
                <a:gd name="connsiteX5" fmla="*/ 1205706 w 1205706"/>
                <a:gd name="connsiteY5" fmla="*/ 31750 h 247650"/>
                <a:gd name="connsiteX6" fmla="*/ 1154906 w 1205706"/>
                <a:gd name="connsiteY6" fmla="*/ 247650 h 247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05706" h="247650">
                  <a:moveTo>
                    <a:pt x="0" y="123031"/>
                  </a:moveTo>
                  <a:cubicBezTo>
                    <a:pt x="88635" y="112712"/>
                    <a:pt x="190883" y="54023"/>
                    <a:pt x="272256" y="50800"/>
                  </a:cubicBezTo>
                  <a:cubicBezTo>
                    <a:pt x="369479" y="46949"/>
                    <a:pt x="441589" y="84667"/>
                    <a:pt x="526256" y="101600"/>
                  </a:cubicBezTo>
                  <a:lnTo>
                    <a:pt x="761206" y="146050"/>
                  </a:lnTo>
                  <a:lnTo>
                    <a:pt x="907256" y="0"/>
                  </a:lnTo>
                  <a:lnTo>
                    <a:pt x="1205706" y="31750"/>
                  </a:lnTo>
                  <a:lnTo>
                    <a:pt x="1154906" y="247650"/>
                  </a:lnTo>
                </a:path>
              </a:pathLst>
            </a:custGeom>
            <a:noFill/>
            <a:ln w="76200">
              <a:solidFill>
                <a:srgbClr val="EFD40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" name="椭圆 3"/>
            <p:cNvSpPr/>
            <p:nvPr/>
          </p:nvSpPr>
          <p:spPr>
            <a:xfrm rot="894558" flipV="1">
              <a:off x="3328542" y="706559"/>
              <a:ext cx="146195" cy="145610"/>
            </a:xfrm>
            <a:prstGeom prst="ellipse">
              <a:avLst/>
            </a:prstGeom>
            <a:solidFill>
              <a:srgbClr val="E44D4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" name="椭圆 4"/>
            <p:cNvSpPr/>
            <p:nvPr/>
          </p:nvSpPr>
          <p:spPr>
            <a:xfrm rot="894558" flipV="1">
              <a:off x="3689160" y="705906"/>
              <a:ext cx="146195" cy="145610"/>
            </a:xfrm>
            <a:prstGeom prst="ellipse">
              <a:avLst/>
            </a:prstGeom>
            <a:solidFill>
              <a:srgbClr val="E44D4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" name="椭圆 5"/>
            <p:cNvSpPr/>
            <p:nvPr/>
          </p:nvSpPr>
          <p:spPr>
            <a:xfrm rot="894558" flipV="1">
              <a:off x="4594556" y="711815"/>
              <a:ext cx="146195" cy="145610"/>
            </a:xfrm>
            <a:prstGeom prst="ellipse">
              <a:avLst/>
            </a:prstGeom>
            <a:solidFill>
              <a:srgbClr val="E44D4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" name="椭圆 6"/>
            <p:cNvSpPr/>
            <p:nvPr/>
          </p:nvSpPr>
          <p:spPr>
            <a:xfrm rot="894558" flipV="1">
              <a:off x="4586063" y="1040284"/>
              <a:ext cx="146195" cy="145610"/>
            </a:xfrm>
            <a:prstGeom prst="ellipse">
              <a:avLst/>
            </a:prstGeom>
            <a:solidFill>
              <a:srgbClr val="13A98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" name="椭圆 7"/>
            <p:cNvSpPr/>
            <p:nvPr/>
          </p:nvSpPr>
          <p:spPr>
            <a:xfrm rot="894558" flipV="1">
              <a:off x="2996022" y="488908"/>
              <a:ext cx="146195" cy="145610"/>
            </a:xfrm>
            <a:prstGeom prst="ellipse">
              <a:avLst/>
            </a:prstGeom>
            <a:solidFill>
              <a:srgbClr val="13A98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" name="椭圆 8"/>
            <p:cNvSpPr/>
            <p:nvPr/>
          </p:nvSpPr>
          <p:spPr>
            <a:xfrm rot="894558" flipV="1">
              <a:off x="4012799" y="720043"/>
              <a:ext cx="146195" cy="145610"/>
            </a:xfrm>
            <a:prstGeom prst="ellipse">
              <a:avLst/>
            </a:prstGeom>
            <a:solidFill>
              <a:srgbClr val="13A98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0" name="椭圆 9"/>
            <p:cNvSpPr/>
            <p:nvPr/>
          </p:nvSpPr>
          <p:spPr>
            <a:xfrm rot="894558" flipV="1">
              <a:off x="4188751" y="989338"/>
              <a:ext cx="146195" cy="145610"/>
            </a:xfrm>
            <a:prstGeom prst="ellipse">
              <a:avLst/>
            </a:prstGeom>
            <a:solidFill>
              <a:srgbClr val="E44D4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12" name="矩形 11"/>
          <p:cNvSpPr/>
          <p:nvPr/>
        </p:nvSpPr>
        <p:spPr>
          <a:xfrm>
            <a:off x="4273553" y="289439"/>
            <a:ext cx="240572" cy="8002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zh-CN" sz="4600" dirty="0">
                <a:solidFill>
                  <a:srgbClr val="E44D44"/>
                </a:solidFill>
                <a:latin typeface="迷你简剪纸" panose="03000509000000000000" pitchFamily="65" charset="-122"/>
                <a:ea typeface="迷你简剪纸" panose="03000509000000000000" pitchFamily="65" charset="-122"/>
              </a:rPr>
              <a:t>4</a:t>
            </a:r>
            <a:endParaRPr lang="zh-CN" altLang="en-US" sz="4600" dirty="0">
              <a:solidFill>
                <a:srgbClr val="E44D44"/>
              </a:solidFill>
              <a:latin typeface="迷你简剪纸" panose="03000509000000000000" pitchFamily="65" charset="-122"/>
              <a:ea typeface="迷你简剪纸" panose="03000509000000000000" pitchFamily="65" charset="-122"/>
            </a:endParaRPr>
          </a:p>
        </p:txBody>
      </p:sp>
      <p:grpSp>
        <p:nvGrpSpPr>
          <p:cNvPr id="29" name="组合 28"/>
          <p:cNvGrpSpPr/>
          <p:nvPr/>
        </p:nvGrpSpPr>
        <p:grpSpPr>
          <a:xfrm rot="19435681">
            <a:off x="222650" y="2220556"/>
            <a:ext cx="487785" cy="473222"/>
            <a:chOff x="2379408" y="4900065"/>
            <a:chExt cx="487785" cy="473222"/>
          </a:xfrm>
        </p:grpSpPr>
        <p:cxnSp>
          <p:nvCxnSpPr>
            <p:cNvPr id="30" name="直接连接符 29"/>
            <p:cNvCxnSpPr/>
            <p:nvPr/>
          </p:nvCxnSpPr>
          <p:spPr>
            <a:xfrm flipH="1">
              <a:off x="2379408" y="4976229"/>
              <a:ext cx="295581" cy="190710"/>
            </a:xfrm>
            <a:prstGeom prst="line">
              <a:avLst/>
            </a:prstGeom>
            <a:ln w="38100">
              <a:solidFill>
                <a:srgbClr val="EFD401"/>
              </a:solidFill>
              <a:headEnd type="oval" w="sm" len="sm"/>
              <a:tailEnd type="oval" w="sm" len="sm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直接连接符 30"/>
            <p:cNvCxnSpPr/>
            <p:nvPr/>
          </p:nvCxnSpPr>
          <p:spPr>
            <a:xfrm flipH="1">
              <a:off x="2697509" y="5052028"/>
              <a:ext cx="59546" cy="321259"/>
            </a:xfrm>
            <a:prstGeom prst="line">
              <a:avLst/>
            </a:prstGeom>
            <a:ln w="38100">
              <a:solidFill>
                <a:srgbClr val="EFD401"/>
              </a:solidFill>
              <a:headEnd type="oval" w="sm" len="sm"/>
              <a:tailEnd type="oval" w="sm" len="sm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2" name="任意多边形 31"/>
            <p:cNvSpPr/>
            <p:nvPr/>
          </p:nvSpPr>
          <p:spPr>
            <a:xfrm rot="2240860">
              <a:off x="2604290" y="4900065"/>
              <a:ext cx="216515" cy="216516"/>
            </a:xfrm>
            <a:custGeom>
              <a:avLst/>
              <a:gdLst>
                <a:gd name="connsiteX0" fmla="*/ 1210359 w 2400300"/>
                <a:gd name="connsiteY0" fmla="*/ 1615311 h 2400300"/>
                <a:gd name="connsiteX1" fmla="*/ 1002756 w 2400300"/>
                <a:gd name="connsiteY1" fmla="*/ 1822914 h 2400300"/>
                <a:gd name="connsiteX2" fmla="*/ 1210359 w 2400300"/>
                <a:gd name="connsiteY2" fmla="*/ 2030517 h 2400300"/>
                <a:gd name="connsiteX3" fmla="*/ 1417962 w 2400300"/>
                <a:gd name="connsiteY3" fmla="*/ 1822914 h 2400300"/>
                <a:gd name="connsiteX4" fmla="*/ 1210359 w 2400300"/>
                <a:gd name="connsiteY4" fmla="*/ 1615311 h 2400300"/>
                <a:gd name="connsiteX5" fmla="*/ 1191894 w 2400300"/>
                <a:gd name="connsiteY5" fmla="*/ 354833 h 2400300"/>
                <a:gd name="connsiteX6" fmla="*/ 984291 w 2400300"/>
                <a:gd name="connsiteY6" fmla="*/ 562436 h 2400300"/>
                <a:gd name="connsiteX7" fmla="*/ 1191894 w 2400300"/>
                <a:gd name="connsiteY7" fmla="*/ 770039 h 2400300"/>
                <a:gd name="connsiteX8" fmla="*/ 1399497 w 2400300"/>
                <a:gd name="connsiteY8" fmla="*/ 562436 h 2400300"/>
                <a:gd name="connsiteX9" fmla="*/ 1191894 w 2400300"/>
                <a:gd name="connsiteY9" fmla="*/ 354833 h 2400300"/>
                <a:gd name="connsiteX10" fmla="*/ 1200150 w 2400300"/>
                <a:gd name="connsiteY10" fmla="*/ 0 h 2400300"/>
                <a:gd name="connsiteX11" fmla="*/ 2400300 w 2400300"/>
                <a:gd name="connsiteY11" fmla="*/ 1200150 h 2400300"/>
                <a:gd name="connsiteX12" fmla="*/ 1200150 w 2400300"/>
                <a:gd name="connsiteY12" fmla="*/ 2400300 h 2400300"/>
                <a:gd name="connsiteX13" fmla="*/ 0 w 2400300"/>
                <a:gd name="connsiteY13" fmla="*/ 1200150 h 2400300"/>
                <a:gd name="connsiteX14" fmla="*/ 1200150 w 2400300"/>
                <a:gd name="connsiteY14" fmla="*/ 0 h 24003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</a:cxnLst>
              <a:rect l="l" t="t" r="r" b="b"/>
              <a:pathLst>
                <a:path w="2400300" h="2400300">
                  <a:moveTo>
                    <a:pt x="1210359" y="1615311"/>
                  </a:moveTo>
                  <a:cubicBezTo>
                    <a:pt x="1095703" y="1615311"/>
                    <a:pt x="1002756" y="1708258"/>
                    <a:pt x="1002756" y="1822914"/>
                  </a:cubicBezTo>
                  <a:cubicBezTo>
                    <a:pt x="1002756" y="1937570"/>
                    <a:pt x="1095703" y="2030517"/>
                    <a:pt x="1210359" y="2030517"/>
                  </a:cubicBezTo>
                  <a:cubicBezTo>
                    <a:pt x="1325015" y="2030517"/>
                    <a:pt x="1417962" y="1937570"/>
                    <a:pt x="1417962" y="1822914"/>
                  </a:cubicBezTo>
                  <a:cubicBezTo>
                    <a:pt x="1417962" y="1708258"/>
                    <a:pt x="1325015" y="1615311"/>
                    <a:pt x="1210359" y="1615311"/>
                  </a:cubicBezTo>
                  <a:close/>
                  <a:moveTo>
                    <a:pt x="1191894" y="354833"/>
                  </a:moveTo>
                  <a:cubicBezTo>
                    <a:pt x="1077238" y="354833"/>
                    <a:pt x="984291" y="447780"/>
                    <a:pt x="984291" y="562436"/>
                  </a:cubicBezTo>
                  <a:cubicBezTo>
                    <a:pt x="984291" y="677092"/>
                    <a:pt x="1077238" y="770039"/>
                    <a:pt x="1191894" y="770039"/>
                  </a:cubicBezTo>
                  <a:cubicBezTo>
                    <a:pt x="1306550" y="770039"/>
                    <a:pt x="1399497" y="677092"/>
                    <a:pt x="1399497" y="562436"/>
                  </a:cubicBezTo>
                  <a:cubicBezTo>
                    <a:pt x="1399497" y="447780"/>
                    <a:pt x="1306550" y="354833"/>
                    <a:pt x="1191894" y="354833"/>
                  </a:cubicBezTo>
                  <a:close/>
                  <a:moveTo>
                    <a:pt x="1200150" y="0"/>
                  </a:moveTo>
                  <a:cubicBezTo>
                    <a:pt x="1862975" y="0"/>
                    <a:pt x="2400300" y="537325"/>
                    <a:pt x="2400300" y="1200150"/>
                  </a:cubicBezTo>
                  <a:cubicBezTo>
                    <a:pt x="2400300" y="1862975"/>
                    <a:pt x="1862975" y="2400300"/>
                    <a:pt x="1200150" y="2400300"/>
                  </a:cubicBezTo>
                  <a:cubicBezTo>
                    <a:pt x="537325" y="2400300"/>
                    <a:pt x="0" y="1862975"/>
                    <a:pt x="0" y="1200150"/>
                  </a:cubicBezTo>
                  <a:cubicBezTo>
                    <a:pt x="0" y="537325"/>
                    <a:pt x="537325" y="0"/>
                    <a:pt x="1200150" y="0"/>
                  </a:cubicBezTo>
                  <a:close/>
                </a:path>
              </a:pathLst>
            </a:custGeom>
            <a:solidFill>
              <a:srgbClr val="EFD40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cxnSp>
          <p:nvCxnSpPr>
            <p:cNvPr id="33" name="直接连接符 32"/>
            <p:cNvCxnSpPr/>
            <p:nvPr/>
          </p:nvCxnSpPr>
          <p:spPr>
            <a:xfrm rot="2240860">
              <a:off x="2558485" y="5035059"/>
              <a:ext cx="266204" cy="0"/>
            </a:xfrm>
            <a:prstGeom prst="line">
              <a:avLst/>
            </a:prstGeom>
            <a:ln w="9525">
              <a:solidFill>
                <a:srgbClr val="13A984"/>
              </a:solidFill>
              <a:headEnd type="oval" w="sm" len="sm"/>
              <a:tailEnd type="oval" w="sm" len="sm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直接连接符 33"/>
            <p:cNvCxnSpPr/>
            <p:nvPr/>
          </p:nvCxnSpPr>
          <p:spPr>
            <a:xfrm rot="2240860">
              <a:off x="2600989" y="4987654"/>
              <a:ext cx="266204" cy="0"/>
            </a:xfrm>
            <a:prstGeom prst="line">
              <a:avLst/>
            </a:prstGeom>
            <a:ln w="9525">
              <a:solidFill>
                <a:srgbClr val="13A984"/>
              </a:solidFill>
              <a:headEnd type="oval" w="sm" len="sm"/>
              <a:tailEnd type="oval" w="sm" len="sm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5" name="组合 34"/>
          <p:cNvGrpSpPr/>
          <p:nvPr/>
        </p:nvGrpSpPr>
        <p:grpSpPr>
          <a:xfrm rot="19435681">
            <a:off x="218011" y="3535032"/>
            <a:ext cx="487785" cy="473222"/>
            <a:chOff x="2379408" y="4900065"/>
            <a:chExt cx="487785" cy="473222"/>
          </a:xfrm>
        </p:grpSpPr>
        <p:cxnSp>
          <p:nvCxnSpPr>
            <p:cNvPr id="36" name="直接连接符 35"/>
            <p:cNvCxnSpPr/>
            <p:nvPr/>
          </p:nvCxnSpPr>
          <p:spPr>
            <a:xfrm flipH="1">
              <a:off x="2379408" y="4976229"/>
              <a:ext cx="295581" cy="190710"/>
            </a:xfrm>
            <a:prstGeom prst="line">
              <a:avLst/>
            </a:prstGeom>
            <a:ln w="38100">
              <a:solidFill>
                <a:srgbClr val="EFD401"/>
              </a:solidFill>
              <a:headEnd type="oval" w="sm" len="sm"/>
              <a:tailEnd type="oval" w="sm" len="sm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直接连接符 36"/>
            <p:cNvCxnSpPr/>
            <p:nvPr/>
          </p:nvCxnSpPr>
          <p:spPr>
            <a:xfrm flipH="1">
              <a:off x="2697509" y="5052028"/>
              <a:ext cx="59546" cy="321259"/>
            </a:xfrm>
            <a:prstGeom prst="line">
              <a:avLst/>
            </a:prstGeom>
            <a:ln w="38100">
              <a:solidFill>
                <a:srgbClr val="EFD401"/>
              </a:solidFill>
              <a:headEnd type="oval" w="sm" len="sm"/>
              <a:tailEnd type="oval" w="sm" len="sm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8" name="任意多边形 37"/>
            <p:cNvSpPr/>
            <p:nvPr/>
          </p:nvSpPr>
          <p:spPr>
            <a:xfrm rot="2240860">
              <a:off x="2604290" y="4900065"/>
              <a:ext cx="216515" cy="216516"/>
            </a:xfrm>
            <a:custGeom>
              <a:avLst/>
              <a:gdLst>
                <a:gd name="connsiteX0" fmla="*/ 1210359 w 2400300"/>
                <a:gd name="connsiteY0" fmla="*/ 1615311 h 2400300"/>
                <a:gd name="connsiteX1" fmla="*/ 1002756 w 2400300"/>
                <a:gd name="connsiteY1" fmla="*/ 1822914 h 2400300"/>
                <a:gd name="connsiteX2" fmla="*/ 1210359 w 2400300"/>
                <a:gd name="connsiteY2" fmla="*/ 2030517 h 2400300"/>
                <a:gd name="connsiteX3" fmla="*/ 1417962 w 2400300"/>
                <a:gd name="connsiteY3" fmla="*/ 1822914 h 2400300"/>
                <a:gd name="connsiteX4" fmla="*/ 1210359 w 2400300"/>
                <a:gd name="connsiteY4" fmla="*/ 1615311 h 2400300"/>
                <a:gd name="connsiteX5" fmla="*/ 1191894 w 2400300"/>
                <a:gd name="connsiteY5" fmla="*/ 354833 h 2400300"/>
                <a:gd name="connsiteX6" fmla="*/ 984291 w 2400300"/>
                <a:gd name="connsiteY6" fmla="*/ 562436 h 2400300"/>
                <a:gd name="connsiteX7" fmla="*/ 1191894 w 2400300"/>
                <a:gd name="connsiteY7" fmla="*/ 770039 h 2400300"/>
                <a:gd name="connsiteX8" fmla="*/ 1399497 w 2400300"/>
                <a:gd name="connsiteY8" fmla="*/ 562436 h 2400300"/>
                <a:gd name="connsiteX9" fmla="*/ 1191894 w 2400300"/>
                <a:gd name="connsiteY9" fmla="*/ 354833 h 2400300"/>
                <a:gd name="connsiteX10" fmla="*/ 1200150 w 2400300"/>
                <a:gd name="connsiteY10" fmla="*/ 0 h 2400300"/>
                <a:gd name="connsiteX11" fmla="*/ 2400300 w 2400300"/>
                <a:gd name="connsiteY11" fmla="*/ 1200150 h 2400300"/>
                <a:gd name="connsiteX12" fmla="*/ 1200150 w 2400300"/>
                <a:gd name="connsiteY12" fmla="*/ 2400300 h 2400300"/>
                <a:gd name="connsiteX13" fmla="*/ 0 w 2400300"/>
                <a:gd name="connsiteY13" fmla="*/ 1200150 h 2400300"/>
                <a:gd name="connsiteX14" fmla="*/ 1200150 w 2400300"/>
                <a:gd name="connsiteY14" fmla="*/ 0 h 24003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</a:cxnLst>
              <a:rect l="l" t="t" r="r" b="b"/>
              <a:pathLst>
                <a:path w="2400300" h="2400300">
                  <a:moveTo>
                    <a:pt x="1210359" y="1615311"/>
                  </a:moveTo>
                  <a:cubicBezTo>
                    <a:pt x="1095703" y="1615311"/>
                    <a:pt x="1002756" y="1708258"/>
                    <a:pt x="1002756" y="1822914"/>
                  </a:cubicBezTo>
                  <a:cubicBezTo>
                    <a:pt x="1002756" y="1937570"/>
                    <a:pt x="1095703" y="2030517"/>
                    <a:pt x="1210359" y="2030517"/>
                  </a:cubicBezTo>
                  <a:cubicBezTo>
                    <a:pt x="1325015" y="2030517"/>
                    <a:pt x="1417962" y="1937570"/>
                    <a:pt x="1417962" y="1822914"/>
                  </a:cubicBezTo>
                  <a:cubicBezTo>
                    <a:pt x="1417962" y="1708258"/>
                    <a:pt x="1325015" y="1615311"/>
                    <a:pt x="1210359" y="1615311"/>
                  </a:cubicBezTo>
                  <a:close/>
                  <a:moveTo>
                    <a:pt x="1191894" y="354833"/>
                  </a:moveTo>
                  <a:cubicBezTo>
                    <a:pt x="1077238" y="354833"/>
                    <a:pt x="984291" y="447780"/>
                    <a:pt x="984291" y="562436"/>
                  </a:cubicBezTo>
                  <a:cubicBezTo>
                    <a:pt x="984291" y="677092"/>
                    <a:pt x="1077238" y="770039"/>
                    <a:pt x="1191894" y="770039"/>
                  </a:cubicBezTo>
                  <a:cubicBezTo>
                    <a:pt x="1306550" y="770039"/>
                    <a:pt x="1399497" y="677092"/>
                    <a:pt x="1399497" y="562436"/>
                  </a:cubicBezTo>
                  <a:cubicBezTo>
                    <a:pt x="1399497" y="447780"/>
                    <a:pt x="1306550" y="354833"/>
                    <a:pt x="1191894" y="354833"/>
                  </a:cubicBezTo>
                  <a:close/>
                  <a:moveTo>
                    <a:pt x="1200150" y="0"/>
                  </a:moveTo>
                  <a:cubicBezTo>
                    <a:pt x="1862975" y="0"/>
                    <a:pt x="2400300" y="537325"/>
                    <a:pt x="2400300" y="1200150"/>
                  </a:cubicBezTo>
                  <a:cubicBezTo>
                    <a:pt x="2400300" y="1862975"/>
                    <a:pt x="1862975" y="2400300"/>
                    <a:pt x="1200150" y="2400300"/>
                  </a:cubicBezTo>
                  <a:cubicBezTo>
                    <a:pt x="537325" y="2400300"/>
                    <a:pt x="0" y="1862975"/>
                    <a:pt x="0" y="1200150"/>
                  </a:cubicBezTo>
                  <a:cubicBezTo>
                    <a:pt x="0" y="537325"/>
                    <a:pt x="537325" y="0"/>
                    <a:pt x="1200150" y="0"/>
                  </a:cubicBezTo>
                  <a:close/>
                </a:path>
              </a:pathLst>
            </a:custGeom>
            <a:solidFill>
              <a:srgbClr val="EFD40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cxnSp>
          <p:nvCxnSpPr>
            <p:cNvPr id="39" name="直接连接符 38"/>
            <p:cNvCxnSpPr/>
            <p:nvPr/>
          </p:nvCxnSpPr>
          <p:spPr>
            <a:xfrm rot="2240860">
              <a:off x="2558485" y="5035059"/>
              <a:ext cx="266204" cy="0"/>
            </a:xfrm>
            <a:prstGeom prst="line">
              <a:avLst/>
            </a:prstGeom>
            <a:ln w="9525">
              <a:solidFill>
                <a:srgbClr val="13A984"/>
              </a:solidFill>
              <a:headEnd type="oval" w="sm" len="sm"/>
              <a:tailEnd type="oval" w="sm" len="sm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直接连接符 39"/>
            <p:cNvCxnSpPr/>
            <p:nvPr/>
          </p:nvCxnSpPr>
          <p:spPr>
            <a:xfrm rot="2240860">
              <a:off x="2600989" y="4987654"/>
              <a:ext cx="266204" cy="0"/>
            </a:xfrm>
            <a:prstGeom prst="line">
              <a:avLst/>
            </a:prstGeom>
            <a:ln w="9525">
              <a:solidFill>
                <a:srgbClr val="13A984"/>
              </a:solidFill>
              <a:headEnd type="oval" w="sm" len="sm"/>
              <a:tailEnd type="oval" w="sm" len="sm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9" name="文本框 48"/>
          <p:cNvSpPr txBox="1"/>
          <p:nvPr/>
        </p:nvSpPr>
        <p:spPr>
          <a:xfrm>
            <a:off x="903162" y="2185093"/>
            <a:ext cx="10699605" cy="523220"/>
          </a:xfrm>
          <a:prstGeom prst="rect">
            <a:avLst/>
          </a:prstGeom>
          <a:solidFill>
            <a:srgbClr val="231F3B"/>
          </a:solidFill>
        </p:spPr>
        <p:txBody>
          <a:bodyPr wrap="square" rtlCol="0">
            <a:spAutoFit/>
          </a:bodyPr>
          <a:lstStyle/>
          <a:p>
            <a:r>
              <a:rPr lang="zh-CN" altLang="en-US" sz="2800" b="1" dirty="0">
                <a:solidFill>
                  <a:srgbClr val="EED402"/>
                </a:solidFill>
              </a:rPr>
              <a:t>宇宙辽阔无垠、神秘莫测。而地球，只是宇宙中的沧海一粟。</a:t>
            </a:r>
            <a:endParaRPr lang="en-US" altLang="zh-CN" sz="2800" b="1" dirty="0">
              <a:solidFill>
                <a:srgbClr val="13A984"/>
              </a:solidFill>
            </a:endParaRPr>
          </a:p>
        </p:txBody>
      </p:sp>
      <p:sp>
        <p:nvSpPr>
          <p:cNvPr id="51" name="文本框 50"/>
          <p:cNvSpPr txBox="1"/>
          <p:nvPr/>
        </p:nvSpPr>
        <p:spPr>
          <a:xfrm>
            <a:off x="898523" y="3284112"/>
            <a:ext cx="10975724" cy="1311193"/>
          </a:xfrm>
          <a:prstGeom prst="rect">
            <a:avLst/>
          </a:prstGeom>
          <a:solidFill>
            <a:srgbClr val="231F3B"/>
          </a:solidFill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800" b="1" dirty="0">
                <a:solidFill>
                  <a:srgbClr val="13A984"/>
                </a:solidFill>
              </a:rPr>
              <a:t>人类的宇宙中是渺小的，但人类是勇敢的，能以渺小的身躯探索广阔的宇宙。</a:t>
            </a:r>
            <a:endParaRPr lang="en-US" altLang="zh-CN" sz="2800" b="1" dirty="0">
              <a:solidFill>
                <a:srgbClr val="13A984"/>
              </a:solidFill>
            </a:endParaRPr>
          </a:p>
        </p:txBody>
      </p:sp>
      <p:sp>
        <p:nvSpPr>
          <p:cNvPr id="60" name="文本框 59"/>
          <p:cNvSpPr txBox="1"/>
          <p:nvPr/>
        </p:nvSpPr>
        <p:spPr>
          <a:xfrm>
            <a:off x="4935256" y="464876"/>
            <a:ext cx="5510616" cy="646331"/>
          </a:xfrm>
          <a:prstGeom prst="rect">
            <a:avLst/>
          </a:prstGeom>
          <a:solidFill>
            <a:srgbClr val="231F3B"/>
          </a:solidFill>
        </p:spPr>
        <p:txBody>
          <a:bodyPr wrap="square" rtlCol="0">
            <a:spAutoFit/>
          </a:bodyPr>
          <a:lstStyle/>
          <a:p>
            <a:r>
              <a:rPr lang="zh-CN" altLang="en-US" sz="3600" b="1" dirty="0">
                <a:solidFill>
                  <a:srgbClr val="E44D44"/>
                </a:solidFill>
                <a:latin typeface="书体坊赵九江钢笔楷书" panose="03000509000000000000" pitchFamily="65" charset="-122"/>
                <a:ea typeface="书体坊赵九江钢笔楷书" panose="03000509000000000000" pitchFamily="65" charset="-122"/>
              </a:rPr>
              <a:t>作者对宇宙、人类的认识</a:t>
            </a:r>
          </a:p>
        </p:txBody>
      </p:sp>
    </p:spTree>
    <p:extLst>
      <p:ext uri="{BB962C8B-B14F-4D97-AF65-F5344CB8AC3E}">
        <p14:creationId xmlns:p14="http://schemas.microsoft.com/office/powerpoint/2010/main" val="25223631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0">
        <p:checker/>
      </p:transition>
    </mc:Choice>
    <mc:Fallback xmlns="">
      <p:transition spd="slow" advClick="0" advTm="0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9" grpId="0" animBg="1"/>
      <p:bldP spid="51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C183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8" name="椭圆 607"/>
          <p:cNvSpPr/>
          <p:nvPr/>
        </p:nvSpPr>
        <p:spPr>
          <a:xfrm>
            <a:off x="1189748" y="1777403"/>
            <a:ext cx="118371" cy="118371"/>
          </a:xfrm>
          <a:prstGeom prst="ellipse">
            <a:avLst/>
          </a:prstGeom>
          <a:noFill/>
          <a:ln w="25400">
            <a:solidFill>
              <a:srgbClr val="EED30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283" name="组合 282"/>
          <p:cNvGrpSpPr/>
          <p:nvPr/>
        </p:nvGrpSpPr>
        <p:grpSpPr>
          <a:xfrm>
            <a:off x="7804648" y="764644"/>
            <a:ext cx="438452" cy="445313"/>
            <a:chOff x="2879586" y="1500642"/>
            <a:chExt cx="3088202" cy="3136530"/>
          </a:xfrm>
        </p:grpSpPr>
        <p:sp>
          <p:nvSpPr>
            <p:cNvPr id="248" name="椭圆 247"/>
            <p:cNvSpPr/>
            <p:nvPr/>
          </p:nvSpPr>
          <p:spPr>
            <a:xfrm>
              <a:off x="2879586" y="1551072"/>
              <a:ext cx="3086100" cy="3086100"/>
            </a:xfrm>
            <a:prstGeom prst="ellipse">
              <a:avLst/>
            </a:prstGeom>
            <a:solidFill>
              <a:srgbClr val="E93F1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63" name="任意多边形 262"/>
            <p:cNvSpPr/>
            <p:nvPr/>
          </p:nvSpPr>
          <p:spPr>
            <a:xfrm>
              <a:off x="4500382" y="2725705"/>
              <a:ext cx="1467406" cy="1041713"/>
            </a:xfrm>
            <a:custGeom>
              <a:avLst/>
              <a:gdLst>
                <a:gd name="connsiteX0" fmla="*/ 891540 w 1467406"/>
                <a:gd name="connsiteY0" fmla="*/ 0 h 1041713"/>
                <a:gd name="connsiteX1" fmla="*/ 1154430 w 1467406"/>
                <a:gd name="connsiteY1" fmla="*/ 274320 h 1041713"/>
                <a:gd name="connsiteX2" fmla="*/ 1467406 w 1467406"/>
                <a:gd name="connsiteY2" fmla="*/ 420819 h 1041713"/>
                <a:gd name="connsiteX3" fmla="*/ 1463886 w 1467406"/>
                <a:gd name="connsiteY3" fmla="*/ 490537 h 1041713"/>
                <a:gd name="connsiteX4" fmla="*/ 1330528 w 1467406"/>
                <a:gd name="connsiteY4" fmla="*/ 1011822 h 1041713"/>
                <a:gd name="connsiteX5" fmla="*/ 1316128 w 1467406"/>
                <a:gd name="connsiteY5" fmla="*/ 1041713 h 1041713"/>
                <a:gd name="connsiteX6" fmla="*/ 342900 w 1467406"/>
                <a:gd name="connsiteY6" fmla="*/ 617220 h 1041713"/>
                <a:gd name="connsiteX7" fmla="*/ 0 w 1467406"/>
                <a:gd name="connsiteY7" fmla="*/ 468630 h 1041713"/>
                <a:gd name="connsiteX8" fmla="*/ 182880 w 1467406"/>
                <a:gd name="connsiteY8" fmla="*/ 160020 h 1041713"/>
                <a:gd name="connsiteX9" fmla="*/ 674370 w 1467406"/>
                <a:gd name="connsiteY9" fmla="*/ 262890 h 104171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1467406" h="1041713">
                  <a:moveTo>
                    <a:pt x="891540" y="0"/>
                  </a:moveTo>
                  <a:lnTo>
                    <a:pt x="1154430" y="274320"/>
                  </a:lnTo>
                  <a:lnTo>
                    <a:pt x="1467406" y="420819"/>
                  </a:lnTo>
                  <a:lnTo>
                    <a:pt x="1463886" y="490537"/>
                  </a:lnTo>
                  <a:cubicBezTo>
                    <a:pt x="1445283" y="673715"/>
                    <a:pt x="1399461" y="848846"/>
                    <a:pt x="1330528" y="1011822"/>
                  </a:cubicBezTo>
                  <a:lnTo>
                    <a:pt x="1316128" y="1041713"/>
                  </a:lnTo>
                  <a:lnTo>
                    <a:pt x="342900" y="617220"/>
                  </a:lnTo>
                  <a:lnTo>
                    <a:pt x="0" y="468630"/>
                  </a:lnTo>
                  <a:lnTo>
                    <a:pt x="182880" y="160020"/>
                  </a:lnTo>
                  <a:lnTo>
                    <a:pt x="674370" y="262890"/>
                  </a:lnTo>
                  <a:close/>
                </a:path>
              </a:pathLst>
            </a:custGeom>
            <a:solidFill>
              <a:srgbClr val="9F2F2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80" name="任意多边形 279"/>
            <p:cNvSpPr/>
            <p:nvPr/>
          </p:nvSpPr>
          <p:spPr>
            <a:xfrm rot="21193452">
              <a:off x="4369637" y="1500642"/>
              <a:ext cx="782125" cy="1119857"/>
            </a:xfrm>
            <a:custGeom>
              <a:avLst/>
              <a:gdLst>
                <a:gd name="connsiteX0" fmla="*/ 171272 w 782125"/>
                <a:gd name="connsiteY0" fmla="*/ 10574 h 1119857"/>
                <a:gd name="connsiteX1" fmla="*/ 640570 w 782125"/>
                <a:gd name="connsiteY1" fmla="*/ 178784 h 1119857"/>
                <a:gd name="connsiteX2" fmla="*/ 782125 w 782125"/>
                <a:gd name="connsiteY2" fmla="*/ 274324 h 1119857"/>
                <a:gd name="connsiteX3" fmla="*/ 445770 w 782125"/>
                <a:gd name="connsiteY3" fmla="*/ 456917 h 1119857"/>
                <a:gd name="connsiteX4" fmla="*/ 548640 w 782125"/>
                <a:gd name="connsiteY4" fmla="*/ 754097 h 1119857"/>
                <a:gd name="connsiteX5" fmla="*/ 445770 w 782125"/>
                <a:gd name="connsiteY5" fmla="*/ 1119857 h 1119857"/>
                <a:gd name="connsiteX6" fmla="*/ 0 w 782125"/>
                <a:gd name="connsiteY6" fmla="*/ 719807 h 1119857"/>
                <a:gd name="connsiteX7" fmla="*/ 21812 w 782125"/>
                <a:gd name="connsiteY7" fmla="*/ 0 h 111985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782125" h="1119857">
                  <a:moveTo>
                    <a:pt x="171272" y="10574"/>
                  </a:moveTo>
                  <a:cubicBezTo>
                    <a:pt x="336182" y="34039"/>
                    <a:pt x="493847" y="91836"/>
                    <a:pt x="640570" y="178784"/>
                  </a:cubicBezTo>
                  <a:lnTo>
                    <a:pt x="782125" y="274324"/>
                  </a:lnTo>
                  <a:lnTo>
                    <a:pt x="445770" y="456917"/>
                  </a:lnTo>
                  <a:lnTo>
                    <a:pt x="548640" y="754097"/>
                  </a:lnTo>
                  <a:lnTo>
                    <a:pt x="445770" y="1119857"/>
                  </a:lnTo>
                  <a:lnTo>
                    <a:pt x="0" y="719807"/>
                  </a:lnTo>
                  <a:lnTo>
                    <a:pt x="21812" y="0"/>
                  </a:lnTo>
                  <a:close/>
                </a:path>
              </a:pathLst>
            </a:custGeom>
            <a:solidFill>
              <a:srgbClr val="9F2F2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73" name="任意多边形 272"/>
            <p:cNvSpPr/>
            <p:nvPr/>
          </p:nvSpPr>
          <p:spPr>
            <a:xfrm>
              <a:off x="2972223" y="2039833"/>
              <a:ext cx="1065748" cy="1116117"/>
            </a:xfrm>
            <a:custGeom>
              <a:avLst/>
              <a:gdLst>
                <a:gd name="connsiteX0" fmla="*/ 317938 w 1065748"/>
                <a:gd name="connsiteY0" fmla="*/ 0 h 1116117"/>
                <a:gd name="connsiteX1" fmla="*/ 951448 w 1065748"/>
                <a:gd name="connsiteY1" fmla="*/ 270297 h 1116117"/>
                <a:gd name="connsiteX2" fmla="*/ 1065748 w 1065748"/>
                <a:gd name="connsiteY2" fmla="*/ 658917 h 1116117"/>
                <a:gd name="connsiteX3" fmla="*/ 985738 w 1065748"/>
                <a:gd name="connsiteY3" fmla="*/ 921807 h 1116117"/>
                <a:gd name="connsiteX4" fmla="*/ 665698 w 1065748"/>
                <a:gd name="connsiteY4" fmla="*/ 1116117 h 1116117"/>
                <a:gd name="connsiteX5" fmla="*/ 0 w 1065748"/>
                <a:gd name="connsiteY5" fmla="*/ 520492 h 1116117"/>
                <a:gd name="connsiteX6" fmla="*/ 18985 w 1065748"/>
                <a:gd name="connsiteY6" fmla="*/ 468620 h 1116117"/>
                <a:gd name="connsiteX7" fmla="*/ 273920 w 1065748"/>
                <a:gd name="connsiteY7" fmla="*/ 48431 h 111611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065748" h="1116117">
                  <a:moveTo>
                    <a:pt x="317938" y="0"/>
                  </a:moveTo>
                  <a:lnTo>
                    <a:pt x="951448" y="270297"/>
                  </a:lnTo>
                  <a:lnTo>
                    <a:pt x="1065748" y="658917"/>
                  </a:lnTo>
                  <a:lnTo>
                    <a:pt x="985738" y="921807"/>
                  </a:lnTo>
                  <a:lnTo>
                    <a:pt x="665698" y="1116117"/>
                  </a:lnTo>
                  <a:lnTo>
                    <a:pt x="0" y="520492"/>
                  </a:lnTo>
                  <a:lnTo>
                    <a:pt x="18985" y="468620"/>
                  </a:lnTo>
                  <a:cubicBezTo>
                    <a:pt x="83588" y="315882"/>
                    <a:pt x="169849" y="174536"/>
                    <a:pt x="273920" y="48431"/>
                  </a:cubicBezTo>
                  <a:close/>
                </a:path>
              </a:pathLst>
            </a:custGeom>
            <a:solidFill>
              <a:srgbClr val="9F2F2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82" name="任意多边形 281"/>
            <p:cNvSpPr/>
            <p:nvPr/>
          </p:nvSpPr>
          <p:spPr>
            <a:xfrm>
              <a:off x="3091252" y="3146549"/>
              <a:ext cx="1705852" cy="1487644"/>
            </a:xfrm>
            <a:custGeom>
              <a:avLst/>
              <a:gdLst>
                <a:gd name="connsiteX0" fmla="*/ 1105078 w 1705852"/>
                <a:gd name="connsiteY0" fmla="*/ 0 h 1487644"/>
                <a:gd name="connsiteX1" fmla="*/ 1688008 w 1705852"/>
                <a:gd name="connsiteY1" fmla="*/ 720090 h 1487644"/>
                <a:gd name="connsiteX2" fmla="*/ 1207948 w 1705852"/>
                <a:gd name="connsiteY2" fmla="*/ 1017270 h 1487644"/>
                <a:gd name="connsiteX3" fmla="*/ 1705852 w 1705852"/>
                <a:gd name="connsiteY3" fmla="*/ 1456597 h 1487644"/>
                <a:gd name="connsiteX4" fmla="*/ 1704310 w 1705852"/>
                <a:gd name="connsiteY4" fmla="*/ 1457031 h 1487644"/>
                <a:gd name="connsiteX5" fmla="*/ 1690990 w 1705852"/>
                <a:gd name="connsiteY5" fmla="*/ 1443878 h 1487644"/>
                <a:gd name="connsiteX6" fmla="*/ 1671587 w 1705852"/>
                <a:gd name="connsiteY6" fmla="*/ 1449461 h 1487644"/>
                <a:gd name="connsiteX7" fmla="*/ 1333142 w 1705852"/>
                <a:gd name="connsiteY7" fmla="*/ 1487644 h 1487644"/>
                <a:gd name="connsiteX8" fmla="*/ 63315 w 1705852"/>
                <a:gd name="connsiteY8" fmla="*/ 838166 h 1487644"/>
                <a:gd name="connsiteX9" fmla="*/ 0 w 1705852"/>
                <a:gd name="connsiteY9" fmla="*/ 745733 h 1487644"/>
                <a:gd name="connsiteX10" fmla="*/ 602158 w 1705852"/>
                <a:gd name="connsiteY10" fmla="*/ 354330 h 1487644"/>
                <a:gd name="connsiteX11" fmla="*/ 876478 w 1705852"/>
                <a:gd name="connsiteY11" fmla="*/ 640080 h 1487644"/>
                <a:gd name="connsiteX12" fmla="*/ 1002208 w 1705852"/>
                <a:gd name="connsiteY12" fmla="*/ 480060 h 1487644"/>
                <a:gd name="connsiteX13" fmla="*/ 842188 w 1705852"/>
                <a:gd name="connsiteY13" fmla="*/ 251460 h 148764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1705852" h="1487644">
                  <a:moveTo>
                    <a:pt x="1105078" y="0"/>
                  </a:moveTo>
                  <a:lnTo>
                    <a:pt x="1688008" y="720090"/>
                  </a:lnTo>
                  <a:lnTo>
                    <a:pt x="1207948" y="1017270"/>
                  </a:lnTo>
                  <a:lnTo>
                    <a:pt x="1705852" y="1456597"/>
                  </a:lnTo>
                  <a:lnTo>
                    <a:pt x="1704310" y="1457031"/>
                  </a:lnTo>
                  <a:lnTo>
                    <a:pt x="1690990" y="1443878"/>
                  </a:lnTo>
                  <a:lnTo>
                    <a:pt x="1671587" y="1449461"/>
                  </a:lnTo>
                  <a:cubicBezTo>
                    <a:pt x="1562267" y="1474497"/>
                    <a:pt x="1449076" y="1487644"/>
                    <a:pt x="1333142" y="1487644"/>
                  </a:cubicBezTo>
                  <a:cubicBezTo>
                    <a:pt x="825930" y="1487644"/>
                    <a:pt x="371238" y="1235992"/>
                    <a:pt x="63315" y="838166"/>
                  </a:cubicBezTo>
                  <a:lnTo>
                    <a:pt x="0" y="745733"/>
                  </a:lnTo>
                  <a:lnTo>
                    <a:pt x="602158" y="354330"/>
                  </a:lnTo>
                  <a:lnTo>
                    <a:pt x="876478" y="640080"/>
                  </a:lnTo>
                  <a:lnTo>
                    <a:pt x="1002208" y="480060"/>
                  </a:lnTo>
                  <a:lnTo>
                    <a:pt x="842188" y="251460"/>
                  </a:lnTo>
                  <a:close/>
                </a:path>
              </a:pathLst>
            </a:custGeom>
            <a:solidFill>
              <a:srgbClr val="9F2F2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8" name="组合 17"/>
          <p:cNvGrpSpPr/>
          <p:nvPr/>
        </p:nvGrpSpPr>
        <p:grpSpPr>
          <a:xfrm>
            <a:off x="1004048" y="3620551"/>
            <a:ext cx="1564640" cy="1174011"/>
            <a:chOff x="211584" y="2410144"/>
            <a:chExt cx="773382" cy="580299"/>
          </a:xfrm>
        </p:grpSpPr>
        <p:sp>
          <p:nvSpPr>
            <p:cNvPr id="348" name="椭圆 347"/>
            <p:cNvSpPr/>
            <p:nvPr/>
          </p:nvSpPr>
          <p:spPr>
            <a:xfrm rot="1385688">
              <a:off x="298137" y="2410144"/>
              <a:ext cx="580299" cy="580299"/>
            </a:xfrm>
            <a:prstGeom prst="ellipse">
              <a:avLst/>
            </a:prstGeom>
            <a:solidFill>
              <a:srgbClr val="EFD4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46" name="任意多边形 345"/>
            <p:cNvSpPr/>
            <p:nvPr/>
          </p:nvSpPr>
          <p:spPr>
            <a:xfrm rot="1385688">
              <a:off x="450707" y="2504731"/>
              <a:ext cx="534259" cy="56941"/>
            </a:xfrm>
            <a:custGeom>
              <a:avLst/>
              <a:gdLst>
                <a:gd name="connsiteX0" fmla="*/ 1709431 w 2315094"/>
                <a:gd name="connsiteY0" fmla="*/ 9366 h 246743"/>
                <a:gd name="connsiteX1" fmla="*/ 1710303 w 2315094"/>
                <a:gd name="connsiteY1" fmla="*/ 9916 h 246743"/>
                <a:gd name="connsiteX2" fmla="*/ 1708294 w 2315094"/>
                <a:gd name="connsiteY2" fmla="*/ 9949 h 246743"/>
                <a:gd name="connsiteX3" fmla="*/ 1737605 w 2315094"/>
                <a:gd name="connsiteY3" fmla="*/ 33187 h 246743"/>
                <a:gd name="connsiteX4" fmla="*/ 1826922 w 2315094"/>
                <a:gd name="connsiteY4" fmla="*/ 119252 h 246743"/>
                <a:gd name="connsiteX5" fmla="*/ 1833735 w 2315094"/>
                <a:gd name="connsiteY5" fmla="*/ 127199 h 246743"/>
                <a:gd name="connsiteX6" fmla="*/ 1444236 w 2315094"/>
                <a:gd name="connsiteY6" fmla="*/ 159657 h 246743"/>
                <a:gd name="connsiteX7" fmla="*/ 1226522 w 2315094"/>
                <a:gd name="connsiteY7" fmla="*/ 159657 h 246743"/>
                <a:gd name="connsiteX8" fmla="*/ 907208 w 2315094"/>
                <a:gd name="connsiteY8" fmla="*/ 246743 h 246743"/>
                <a:gd name="connsiteX9" fmla="*/ 413722 w 2315094"/>
                <a:gd name="connsiteY9" fmla="*/ 217714 h 246743"/>
                <a:gd name="connsiteX10" fmla="*/ 152465 w 2315094"/>
                <a:gd name="connsiteY10" fmla="*/ 188685 h 246743"/>
                <a:gd name="connsiteX11" fmla="*/ 0 w 2315094"/>
                <a:gd name="connsiteY11" fmla="*/ 180867 h 246743"/>
                <a:gd name="connsiteX12" fmla="*/ 111374 w 2315094"/>
                <a:gd name="connsiteY12" fmla="*/ 58392 h 246743"/>
                <a:gd name="connsiteX13" fmla="*/ 134876 w 2315094"/>
                <a:gd name="connsiteY13" fmla="*/ 35745 h 246743"/>
                <a:gd name="connsiteX14" fmla="*/ 131924 w 2315094"/>
                <a:gd name="connsiteY14" fmla="*/ 35794 h 246743"/>
                <a:gd name="connsiteX15" fmla="*/ 133799 w 2315094"/>
                <a:gd name="connsiteY15" fmla="*/ 33732 h 246743"/>
                <a:gd name="connsiteX16" fmla="*/ 2315094 w 2315094"/>
                <a:gd name="connsiteY16" fmla="*/ 0 h 246743"/>
                <a:gd name="connsiteX17" fmla="*/ 2160167 w 2315094"/>
                <a:gd name="connsiteY17" fmla="*/ 2540 h 246743"/>
                <a:gd name="connsiteX18" fmla="*/ 2160183 w 2315094"/>
                <a:gd name="connsiteY18" fmla="*/ 2396 h 24674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</a:cxnLst>
              <a:rect l="l" t="t" r="r" b="b"/>
              <a:pathLst>
                <a:path w="2315094" h="246743">
                  <a:moveTo>
                    <a:pt x="1709431" y="9366"/>
                  </a:moveTo>
                  <a:lnTo>
                    <a:pt x="1710303" y="9916"/>
                  </a:lnTo>
                  <a:lnTo>
                    <a:pt x="1708294" y="9949"/>
                  </a:lnTo>
                  <a:lnTo>
                    <a:pt x="1737605" y="33187"/>
                  </a:lnTo>
                  <a:cubicBezTo>
                    <a:pt x="1768664" y="60362"/>
                    <a:pt x="1798471" y="89088"/>
                    <a:pt x="1826922" y="119252"/>
                  </a:cubicBezTo>
                  <a:lnTo>
                    <a:pt x="1833735" y="127199"/>
                  </a:lnTo>
                  <a:lnTo>
                    <a:pt x="1444236" y="159657"/>
                  </a:lnTo>
                  <a:lnTo>
                    <a:pt x="1226522" y="159657"/>
                  </a:lnTo>
                  <a:lnTo>
                    <a:pt x="907208" y="246743"/>
                  </a:lnTo>
                  <a:lnTo>
                    <a:pt x="413722" y="217714"/>
                  </a:lnTo>
                  <a:lnTo>
                    <a:pt x="152465" y="188685"/>
                  </a:lnTo>
                  <a:lnTo>
                    <a:pt x="0" y="180867"/>
                  </a:lnTo>
                  <a:lnTo>
                    <a:pt x="111374" y="58392"/>
                  </a:lnTo>
                  <a:lnTo>
                    <a:pt x="134876" y="35745"/>
                  </a:lnTo>
                  <a:lnTo>
                    <a:pt x="131924" y="35794"/>
                  </a:lnTo>
                  <a:lnTo>
                    <a:pt x="133799" y="33732"/>
                  </a:lnTo>
                  <a:close/>
                  <a:moveTo>
                    <a:pt x="2315094" y="0"/>
                  </a:moveTo>
                  <a:lnTo>
                    <a:pt x="2160167" y="2540"/>
                  </a:lnTo>
                  <a:lnTo>
                    <a:pt x="2160183" y="2396"/>
                  </a:lnTo>
                  <a:close/>
                </a:path>
              </a:pathLst>
            </a:custGeom>
            <a:solidFill>
              <a:srgbClr val="B5A20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57" name="任意多边形 356"/>
            <p:cNvSpPr/>
            <p:nvPr/>
          </p:nvSpPr>
          <p:spPr>
            <a:xfrm rot="1385688">
              <a:off x="327986" y="2597920"/>
              <a:ext cx="573858" cy="66990"/>
            </a:xfrm>
            <a:custGeom>
              <a:avLst/>
              <a:gdLst>
                <a:gd name="connsiteX0" fmla="*/ 1525199 w 2486689"/>
                <a:gd name="connsiteY0" fmla="*/ 0 h 290286"/>
                <a:gd name="connsiteX1" fmla="*/ 1873542 w 2486689"/>
                <a:gd name="connsiteY1" fmla="*/ 43543 h 290286"/>
                <a:gd name="connsiteX2" fmla="*/ 2192856 w 2486689"/>
                <a:gd name="connsiteY2" fmla="*/ 43543 h 290286"/>
                <a:gd name="connsiteX3" fmla="*/ 2455358 w 2486689"/>
                <a:gd name="connsiteY3" fmla="*/ 43543 h 290286"/>
                <a:gd name="connsiteX4" fmla="*/ 2482945 w 2486689"/>
                <a:gd name="connsiteY4" fmla="*/ 150742 h 290286"/>
                <a:gd name="connsiteX5" fmla="*/ 2485325 w 2486689"/>
                <a:gd name="connsiteY5" fmla="*/ 166323 h 290286"/>
                <a:gd name="connsiteX6" fmla="*/ 2486249 w 2486689"/>
                <a:gd name="connsiteY6" fmla="*/ 166175 h 290286"/>
                <a:gd name="connsiteX7" fmla="*/ 2486689 w 2486689"/>
                <a:gd name="connsiteY7" fmla="*/ 168380 h 290286"/>
                <a:gd name="connsiteX8" fmla="*/ 2178342 w 2486689"/>
                <a:gd name="connsiteY8" fmla="*/ 217715 h 290286"/>
                <a:gd name="connsiteX9" fmla="*/ 1612285 w 2486689"/>
                <a:gd name="connsiteY9" fmla="*/ 203200 h 290286"/>
                <a:gd name="connsiteX10" fmla="*/ 1510685 w 2486689"/>
                <a:gd name="connsiteY10" fmla="*/ 232229 h 290286"/>
                <a:gd name="connsiteX11" fmla="*/ 1409085 w 2486689"/>
                <a:gd name="connsiteY11" fmla="*/ 261258 h 290286"/>
                <a:gd name="connsiteX12" fmla="*/ 1292970 w 2486689"/>
                <a:gd name="connsiteY12" fmla="*/ 290286 h 290286"/>
                <a:gd name="connsiteX13" fmla="*/ 1118799 w 2486689"/>
                <a:gd name="connsiteY13" fmla="*/ 275772 h 290286"/>
                <a:gd name="connsiteX14" fmla="*/ 988170 w 2486689"/>
                <a:gd name="connsiteY14" fmla="*/ 217715 h 290286"/>
                <a:gd name="connsiteX15" fmla="*/ 509 w 2486689"/>
                <a:gd name="connsiteY15" fmla="*/ 230061 h 290286"/>
                <a:gd name="connsiteX16" fmla="*/ 0 w 2486689"/>
                <a:gd name="connsiteY16" fmla="*/ 227773 h 290286"/>
                <a:gd name="connsiteX17" fmla="*/ 5668 w 2486689"/>
                <a:gd name="connsiteY17" fmla="*/ 227702 h 290286"/>
                <a:gd name="connsiteX18" fmla="*/ 17422 w 2486689"/>
                <a:gd name="connsiteY18" fmla="*/ 150742 h 290286"/>
                <a:gd name="connsiteX19" fmla="*/ 41274 w 2486689"/>
                <a:gd name="connsiteY19" fmla="*/ 58058 h 290286"/>
                <a:gd name="connsiteX20" fmla="*/ 349542 w 2486689"/>
                <a:gd name="connsiteY20" fmla="*/ 58058 h 290286"/>
                <a:gd name="connsiteX21" fmla="*/ 654342 w 2486689"/>
                <a:gd name="connsiteY21" fmla="*/ 29029 h 290286"/>
                <a:gd name="connsiteX22" fmla="*/ 813999 w 2486689"/>
                <a:gd name="connsiteY22" fmla="*/ 29029 h 290286"/>
                <a:gd name="connsiteX23" fmla="*/ 1162342 w 2486689"/>
                <a:gd name="connsiteY23" fmla="*/ 29029 h 29028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</a:cxnLst>
              <a:rect l="l" t="t" r="r" b="b"/>
              <a:pathLst>
                <a:path w="2486689" h="290286">
                  <a:moveTo>
                    <a:pt x="1525199" y="0"/>
                  </a:moveTo>
                  <a:lnTo>
                    <a:pt x="1873542" y="43543"/>
                  </a:lnTo>
                  <a:lnTo>
                    <a:pt x="2192856" y="43543"/>
                  </a:lnTo>
                  <a:lnTo>
                    <a:pt x="2455358" y="43543"/>
                  </a:lnTo>
                  <a:lnTo>
                    <a:pt x="2482945" y="150742"/>
                  </a:lnTo>
                  <a:lnTo>
                    <a:pt x="2485325" y="166323"/>
                  </a:lnTo>
                  <a:lnTo>
                    <a:pt x="2486249" y="166175"/>
                  </a:lnTo>
                  <a:lnTo>
                    <a:pt x="2486689" y="168380"/>
                  </a:lnTo>
                  <a:lnTo>
                    <a:pt x="2178342" y="217715"/>
                  </a:lnTo>
                  <a:lnTo>
                    <a:pt x="1612285" y="203200"/>
                  </a:lnTo>
                  <a:lnTo>
                    <a:pt x="1510685" y="232229"/>
                  </a:lnTo>
                  <a:lnTo>
                    <a:pt x="1409085" y="261258"/>
                  </a:lnTo>
                  <a:lnTo>
                    <a:pt x="1292970" y="290286"/>
                  </a:lnTo>
                  <a:lnTo>
                    <a:pt x="1118799" y="275772"/>
                  </a:lnTo>
                  <a:lnTo>
                    <a:pt x="988170" y="217715"/>
                  </a:lnTo>
                  <a:lnTo>
                    <a:pt x="509" y="230061"/>
                  </a:lnTo>
                  <a:lnTo>
                    <a:pt x="0" y="227773"/>
                  </a:lnTo>
                  <a:lnTo>
                    <a:pt x="5668" y="227702"/>
                  </a:lnTo>
                  <a:lnTo>
                    <a:pt x="17422" y="150742"/>
                  </a:lnTo>
                  <a:lnTo>
                    <a:pt x="41274" y="58058"/>
                  </a:lnTo>
                  <a:lnTo>
                    <a:pt x="349542" y="58058"/>
                  </a:lnTo>
                  <a:lnTo>
                    <a:pt x="654342" y="29029"/>
                  </a:lnTo>
                  <a:lnTo>
                    <a:pt x="813999" y="29029"/>
                  </a:lnTo>
                  <a:lnTo>
                    <a:pt x="1162342" y="29029"/>
                  </a:lnTo>
                  <a:close/>
                </a:path>
              </a:pathLst>
            </a:custGeom>
            <a:solidFill>
              <a:srgbClr val="B5A20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66" name="任意多边形 365"/>
            <p:cNvSpPr/>
            <p:nvPr/>
          </p:nvSpPr>
          <p:spPr>
            <a:xfrm rot="1385688">
              <a:off x="274806" y="2738933"/>
              <a:ext cx="568364" cy="56941"/>
            </a:xfrm>
            <a:custGeom>
              <a:avLst/>
              <a:gdLst>
                <a:gd name="connsiteX0" fmla="*/ 924406 w 2462881"/>
                <a:gd name="connsiteY0" fmla="*/ 0 h 246743"/>
                <a:gd name="connsiteX1" fmla="*/ 1069549 w 2462881"/>
                <a:gd name="connsiteY1" fmla="*/ 0 h 246743"/>
                <a:gd name="connsiteX2" fmla="*/ 1359835 w 2462881"/>
                <a:gd name="connsiteY2" fmla="*/ 0 h 246743"/>
                <a:gd name="connsiteX3" fmla="*/ 1693664 w 2462881"/>
                <a:gd name="connsiteY3" fmla="*/ 0 h 246743"/>
                <a:gd name="connsiteX4" fmla="*/ 2100064 w 2462881"/>
                <a:gd name="connsiteY4" fmla="*/ 29029 h 246743"/>
                <a:gd name="connsiteX5" fmla="*/ 2462881 w 2462881"/>
                <a:gd name="connsiteY5" fmla="*/ 62013 h 246743"/>
                <a:gd name="connsiteX6" fmla="*/ 2462771 w 2462881"/>
                <a:gd name="connsiteY6" fmla="*/ 62730 h 246743"/>
                <a:gd name="connsiteX7" fmla="*/ 2431789 w 2462881"/>
                <a:gd name="connsiteY7" fmla="*/ 183223 h 246743"/>
                <a:gd name="connsiteX8" fmla="*/ 2419001 w 2462881"/>
                <a:gd name="connsiteY8" fmla="*/ 218165 h 246743"/>
                <a:gd name="connsiteX9" fmla="*/ 2424015 w 2462881"/>
                <a:gd name="connsiteY9" fmla="*/ 218096 h 246743"/>
                <a:gd name="connsiteX10" fmla="*/ 2423575 w 2462881"/>
                <a:gd name="connsiteY10" fmla="*/ 220075 h 246743"/>
                <a:gd name="connsiteX11" fmla="*/ 1548521 w 2462881"/>
                <a:gd name="connsiteY11" fmla="*/ 232229 h 246743"/>
                <a:gd name="connsiteX12" fmla="*/ 706692 w 2462881"/>
                <a:gd name="connsiteY12" fmla="*/ 246743 h 246743"/>
                <a:gd name="connsiteX13" fmla="*/ 9993 w 2462881"/>
                <a:gd name="connsiteY13" fmla="*/ 118122 h 246743"/>
                <a:gd name="connsiteX14" fmla="*/ 9292 w 2462881"/>
                <a:gd name="connsiteY14" fmla="*/ 116019 h 246743"/>
                <a:gd name="connsiteX15" fmla="*/ 13144 w 2462881"/>
                <a:gd name="connsiteY15" fmla="*/ 116730 h 246743"/>
                <a:gd name="connsiteX16" fmla="*/ 0 w 2462881"/>
                <a:gd name="connsiteY16" fmla="*/ 65609 h 246743"/>
                <a:gd name="connsiteX17" fmla="*/ 750235 w 2462881"/>
                <a:gd name="connsiteY17" fmla="*/ 43543 h 24674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 w="2462881" h="246743">
                  <a:moveTo>
                    <a:pt x="924406" y="0"/>
                  </a:moveTo>
                  <a:lnTo>
                    <a:pt x="1069549" y="0"/>
                  </a:lnTo>
                  <a:lnTo>
                    <a:pt x="1359835" y="0"/>
                  </a:lnTo>
                  <a:lnTo>
                    <a:pt x="1693664" y="0"/>
                  </a:lnTo>
                  <a:lnTo>
                    <a:pt x="2100064" y="29029"/>
                  </a:lnTo>
                  <a:lnTo>
                    <a:pt x="2462881" y="62013"/>
                  </a:lnTo>
                  <a:lnTo>
                    <a:pt x="2462771" y="62730"/>
                  </a:lnTo>
                  <a:cubicBezTo>
                    <a:pt x="2454397" y="103654"/>
                    <a:pt x="2444035" y="143853"/>
                    <a:pt x="2431789" y="183223"/>
                  </a:cubicBezTo>
                  <a:lnTo>
                    <a:pt x="2419001" y="218165"/>
                  </a:lnTo>
                  <a:lnTo>
                    <a:pt x="2424015" y="218096"/>
                  </a:lnTo>
                  <a:lnTo>
                    <a:pt x="2423575" y="220075"/>
                  </a:lnTo>
                  <a:lnTo>
                    <a:pt x="1548521" y="232229"/>
                  </a:lnTo>
                  <a:lnTo>
                    <a:pt x="706692" y="246743"/>
                  </a:lnTo>
                  <a:lnTo>
                    <a:pt x="9993" y="118122"/>
                  </a:lnTo>
                  <a:lnTo>
                    <a:pt x="9292" y="116019"/>
                  </a:lnTo>
                  <a:lnTo>
                    <a:pt x="13144" y="116730"/>
                  </a:lnTo>
                  <a:lnTo>
                    <a:pt x="0" y="65609"/>
                  </a:lnTo>
                  <a:lnTo>
                    <a:pt x="750235" y="43543"/>
                  </a:lnTo>
                  <a:close/>
                </a:path>
              </a:pathLst>
            </a:custGeom>
            <a:solidFill>
              <a:srgbClr val="B5A20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75" name="任意多边形 374"/>
            <p:cNvSpPr/>
            <p:nvPr/>
          </p:nvSpPr>
          <p:spPr>
            <a:xfrm rot="1385688">
              <a:off x="244233" y="2868157"/>
              <a:ext cx="469631" cy="50242"/>
            </a:xfrm>
            <a:custGeom>
              <a:avLst/>
              <a:gdLst>
                <a:gd name="connsiteX0" fmla="*/ 1436914 w 2035046"/>
                <a:gd name="connsiteY0" fmla="*/ 0 h 217714"/>
                <a:gd name="connsiteX1" fmla="*/ 1698172 w 2035046"/>
                <a:gd name="connsiteY1" fmla="*/ 0 h 217714"/>
                <a:gd name="connsiteX2" fmla="*/ 1930400 w 2035046"/>
                <a:gd name="connsiteY2" fmla="*/ 0 h 217714"/>
                <a:gd name="connsiteX3" fmla="*/ 2035046 w 2035046"/>
                <a:gd name="connsiteY3" fmla="*/ 0 h 217714"/>
                <a:gd name="connsiteX4" fmla="*/ 1904918 w 2035046"/>
                <a:gd name="connsiteY4" fmla="*/ 145143 h 217714"/>
                <a:gd name="connsiteX5" fmla="*/ 1756229 w 2035046"/>
                <a:gd name="connsiteY5" fmla="*/ 145143 h 217714"/>
                <a:gd name="connsiteX6" fmla="*/ 1161143 w 2035046"/>
                <a:gd name="connsiteY6" fmla="*/ 174171 h 217714"/>
                <a:gd name="connsiteX7" fmla="*/ 914400 w 2035046"/>
                <a:gd name="connsiteY7" fmla="*/ 217714 h 217714"/>
                <a:gd name="connsiteX8" fmla="*/ 580572 w 2035046"/>
                <a:gd name="connsiteY8" fmla="*/ 217714 h 217714"/>
                <a:gd name="connsiteX9" fmla="*/ 413255 w 2035046"/>
                <a:gd name="connsiteY9" fmla="*/ 193812 h 217714"/>
                <a:gd name="connsiteX10" fmla="*/ 412103 w 2035046"/>
                <a:gd name="connsiteY10" fmla="*/ 192381 h 217714"/>
                <a:gd name="connsiteX11" fmla="*/ 422768 w 2035046"/>
                <a:gd name="connsiteY11" fmla="*/ 193904 h 217714"/>
                <a:gd name="connsiteX12" fmla="*/ 399060 w 2035046"/>
                <a:gd name="connsiteY12" fmla="*/ 176176 h 217714"/>
                <a:gd name="connsiteX13" fmla="*/ 392750 w 2035046"/>
                <a:gd name="connsiteY13" fmla="*/ 168336 h 217714"/>
                <a:gd name="connsiteX14" fmla="*/ 385564 w 2035046"/>
                <a:gd name="connsiteY14" fmla="*/ 166084 h 217714"/>
                <a:gd name="connsiteX15" fmla="*/ 333256 w 2035046"/>
                <a:gd name="connsiteY15" fmla="*/ 126969 h 217714"/>
                <a:gd name="connsiteX16" fmla="*/ 243971 w 2035046"/>
                <a:gd name="connsiteY16" fmla="*/ 45821 h 217714"/>
                <a:gd name="connsiteX17" fmla="*/ 205664 w 2035046"/>
                <a:gd name="connsiteY17" fmla="*/ 3673 h 217714"/>
                <a:gd name="connsiteX18" fmla="*/ 812800 w 2035046"/>
                <a:gd name="connsiteY18" fmla="*/ 14514 h 217714"/>
                <a:gd name="connsiteX19" fmla="*/ 1117600 w 2035046"/>
                <a:gd name="connsiteY19" fmla="*/ 58057 h 217714"/>
                <a:gd name="connsiteX20" fmla="*/ 1248229 w 2035046"/>
                <a:gd name="connsiteY20" fmla="*/ 43543 h 217714"/>
                <a:gd name="connsiteX21" fmla="*/ 0 w 2035046"/>
                <a:gd name="connsiteY21" fmla="*/ 0 h 217714"/>
                <a:gd name="connsiteX22" fmla="*/ 628 w 2035046"/>
                <a:gd name="connsiteY22" fmla="*/ 11 h 217714"/>
                <a:gd name="connsiteX23" fmla="*/ 75925 w 2035046"/>
                <a:gd name="connsiteY23" fmla="*/ 69033 h 217714"/>
                <a:gd name="connsiteX24" fmla="*/ 74989 w 2035046"/>
                <a:gd name="connsiteY24" fmla="*/ 68739 h 21771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</a:cxnLst>
              <a:rect l="l" t="t" r="r" b="b"/>
              <a:pathLst>
                <a:path w="2035046" h="217714">
                  <a:moveTo>
                    <a:pt x="1436914" y="0"/>
                  </a:moveTo>
                  <a:lnTo>
                    <a:pt x="1698172" y="0"/>
                  </a:lnTo>
                  <a:lnTo>
                    <a:pt x="1930400" y="0"/>
                  </a:lnTo>
                  <a:lnTo>
                    <a:pt x="2035046" y="0"/>
                  </a:lnTo>
                  <a:lnTo>
                    <a:pt x="1904918" y="145143"/>
                  </a:lnTo>
                  <a:lnTo>
                    <a:pt x="1756229" y="145143"/>
                  </a:lnTo>
                  <a:lnTo>
                    <a:pt x="1161143" y="174171"/>
                  </a:lnTo>
                  <a:lnTo>
                    <a:pt x="914400" y="217714"/>
                  </a:lnTo>
                  <a:lnTo>
                    <a:pt x="580572" y="217714"/>
                  </a:lnTo>
                  <a:lnTo>
                    <a:pt x="413255" y="193812"/>
                  </a:lnTo>
                  <a:lnTo>
                    <a:pt x="412103" y="192381"/>
                  </a:lnTo>
                  <a:lnTo>
                    <a:pt x="422768" y="193904"/>
                  </a:lnTo>
                  <a:lnTo>
                    <a:pt x="399060" y="176176"/>
                  </a:lnTo>
                  <a:lnTo>
                    <a:pt x="392750" y="168336"/>
                  </a:lnTo>
                  <a:lnTo>
                    <a:pt x="385564" y="166084"/>
                  </a:lnTo>
                  <a:lnTo>
                    <a:pt x="333256" y="126969"/>
                  </a:lnTo>
                  <a:cubicBezTo>
                    <a:pt x="302209" y="101346"/>
                    <a:pt x="272411" y="74262"/>
                    <a:pt x="243971" y="45821"/>
                  </a:cubicBezTo>
                  <a:lnTo>
                    <a:pt x="205664" y="3673"/>
                  </a:lnTo>
                  <a:lnTo>
                    <a:pt x="812800" y="14514"/>
                  </a:lnTo>
                  <a:lnTo>
                    <a:pt x="1117600" y="58057"/>
                  </a:lnTo>
                  <a:lnTo>
                    <a:pt x="1248229" y="43543"/>
                  </a:lnTo>
                  <a:close/>
                  <a:moveTo>
                    <a:pt x="0" y="0"/>
                  </a:moveTo>
                  <a:lnTo>
                    <a:pt x="628" y="11"/>
                  </a:lnTo>
                  <a:lnTo>
                    <a:pt x="75925" y="69033"/>
                  </a:lnTo>
                  <a:lnTo>
                    <a:pt x="74989" y="68739"/>
                  </a:lnTo>
                  <a:close/>
                </a:path>
              </a:pathLst>
            </a:custGeom>
            <a:solidFill>
              <a:srgbClr val="B5A20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cxnSp>
          <p:nvCxnSpPr>
            <p:cNvPr id="376" name="直接连接符 375"/>
            <p:cNvCxnSpPr/>
            <p:nvPr/>
          </p:nvCxnSpPr>
          <p:spPr>
            <a:xfrm rot="1385688" flipV="1">
              <a:off x="483774" y="2454024"/>
              <a:ext cx="417299" cy="11173"/>
            </a:xfrm>
            <a:prstGeom prst="line">
              <a:avLst/>
            </a:prstGeom>
            <a:ln w="15875">
              <a:solidFill>
                <a:srgbClr val="13A984"/>
              </a:solidFill>
              <a:headEnd type="oval" w="sm" len="sm"/>
              <a:tailEnd type="oval" w="sm" len="sm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9" name="直接连接符 378"/>
            <p:cNvCxnSpPr/>
            <p:nvPr/>
          </p:nvCxnSpPr>
          <p:spPr>
            <a:xfrm rot="1385688" flipV="1">
              <a:off x="350003" y="2554040"/>
              <a:ext cx="618441" cy="18610"/>
            </a:xfrm>
            <a:prstGeom prst="line">
              <a:avLst/>
            </a:prstGeom>
            <a:ln w="15875">
              <a:solidFill>
                <a:srgbClr val="AD331E"/>
              </a:solidFill>
              <a:headEnd type="oval" w="sm" len="sm"/>
              <a:tailEnd type="oval" w="sm" len="sm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1" name="直接连接符 380"/>
            <p:cNvCxnSpPr/>
            <p:nvPr/>
          </p:nvCxnSpPr>
          <p:spPr>
            <a:xfrm rot="1385688" flipV="1">
              <a:off x="266646" y="2682102"/>
              <a:ext cx="667007" cy="24307"/>
            </a:xfrm>
            <a:prstGeom prst="line">
              <a:avLst/>
            </a:prstGeom>
            <a:ln w="15875">
              <a:solidFill>
                <a:schemeClr val="bg1"/>
              </a:solidFill>
              <a:headEnd type="oval" w="sm" len="sm"/>
              <a:tailEnd type="oval" w="sm" len="sm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3" name="直接连接符 382"/>
            <p:cNvCxnSpPr/>
            <p:nvPr/>
          </p:nvCxnSpPr>
          <p:spPr>
            <a:xfrm rot="1385688" flipV="1">
              <a:off x="211584" y="2811225"/>
              <a:ext cx="667007" cy="24307"/>
            </a:xfrm>
            <a:prstGeom prst="line">
              <a:avLst/>
            </a:prstGeom>
            <a:ln w="15875">
              <a:solidFill>
                <a:srgbClr val="AD331E"/>
              </a:solidFill>
              <a:headEnd type="oval" w="sm" len="sm"/>
              <a:tailEnd type="oval" w="sm" len="sm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4" name="直接连接符 383"/>
            <p:cNvCxnSpPr/>
            <p:nvPr/>
          </p:nvCxnSpPr>
          <p:spPr>
            <a:xfrm rot="1385688" flipV="1">
              <a:off x="312885" y="2935251"/>
              <a:ext cx="361895" cy="18864"/>
            </a:xfrm>
            <a:prstGeom prst="line">
              <a:avLst/>
            </a:prstGeom>
            <a:ln w="15875">
              <a:solidFill>
                <a:srgbClr val="13A984"/>
              </a:solidFill>
              <a:headEnd type="oval" w="sm" len="sm"/>
              <a:tailEnd type="oval" w="sm" len="sm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86" name="组合 85"/>
          <p:cNvGrpSpPr/>
          <p:nvPr/>
        </p:nvGrpSpPr>
        <p:grpSpPr>
          <a:xfrm>
            <a:off x="5458513" y="269236"/>
            <a:ext cx="1361474" cy="1243977"/>
            <a:chOff x="3075882" y="2842193"/>
            <a:chExt cx="739349" cy="675542"/>
          </a:xfrm>
        </p:grpSpPr>
        <p:sp>
          <p:nvSpPr>
            <p:cNvPr id="69" name="椭圆 68"/>
            <p:cNvSpPr/>
            <p:nvPr/>
          </p:nvSpPr>
          <p:spPr>
            <a:xfrm>
              <a:off x="3075882" y="2842193"/>
              <a:ext cx="675542" cy="675542"/>
            </a:xfrm>
            <a:prstGeom prst="ellipse">
              <a:avLst/>
            </a:prstGeom>
            <a:solidFill>
              <a:srgbClr val="EFD40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2" name="任意多边形 71"/>
            <p:cNvSpPr/>
            <p:nvPr/>
          </p:nvSpPr>
          <p:spPr>
            <a:xfrm>
              <a:off x="3088661" y="2913816"/>
              <a:ext cx="404743" cy="211177"/>
            </a:xfrm>
            <a:custGeom>
              <a:avLst/>
              <a:gdLst>
                <a:gd name="connsiteX0" fmla="*/ 404743 w 404743"/>
                <a:gd name="connsiteY0" fmla="*/ 0 h 211177"/>
                <a:gd name="connsiteX1" fmla="*/ 403228 w 404743"/>
                <a:gd name="connsiteY1" fmla="*/ 4882 h 211177"/>
                <a:gd name="connsiteX2" fmla="*/ 92000 w 404743"/>
                <a:gd name="connsiteY2" fmla="*/ 211177 h 211177"/>
                <a:gd name="connsiteX3" fmla="*/ 40561 w 404743"/>
                <a:gd name="connsiteY3" fmla="*/ 207285 h 211177"/>
                <a:gd name="connsiteX4" fmla="*/ 0 w 404743"/>
                <a:gd name="connsiteY4" fmla="*/ 197937 h 211177"/>
                <a:gd name="connsiteX5" fmla="*/ 2657 w 404743"/>
                <a:gd name="connsiteY5" fmla="*/ 193043 h 211177"/>
                <a:gd name="connsiteX6" fmla="*/ 21647 w 404743"/>
                <a:gd name="connsiteY6" fmla="*/ 131867 h 211177"/>
                <a:gd name="connsiteX7" fmla="*/ 92000 w 404743"/>
                <a:gd name="connsiteY7" fmla="*/ 138959 h 211177"/>
                <a:gd name="connsiteX8" fmla="*/ 392939 w 404743"/>
                <a:gd name="connsiteY8" fmla="*/ 14306 h 21117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404743" h="211177">
                  <a:moveTo>
                    <a:pt x="404743" y="0"/>
                  </a:moveTo>
                  <a:lnTo>
                    <a:pt x="403228" y="4882"/>
                  </a:lnTo>
                  <a:cubicBezTo>
                    <a:pt x="351951" y="126113"/>
                    <a:pt x="231910" y="211177"/>
                    <a:pt x="92000" y="211177"/>
                  </a:cubicBezTo>
                  <a:cubicBezTo>
                    <a:pt x="74512" y="211177"/>
                    <a:pt x="57333" y="209848"/>
                    <a:pt x="40561" y="207285"/>
                  </a:cubicBezTo>
                  <a:lnTo>
                    <a:pt x="0" y="197937"/>
                  </a:lnTo>
                  <a:lnTo>
                    <a:pt x="2657" y="193043"/>
                  </a:lnTo>
                  <a:lnTo>
                    <a:pt x="21647" y="131867"/>
                  </a:lnTo>
                  <a:lnTo>
                    <a:pt x="92000" y="138959"/>
                  </a:lnTo>
                  <a:cubicBezTo>
                    <a:pt x="209524" y="138959"/>
                    <a:pt x="315922" y="91323"/>
                    <a:pt x="392939" y="14306"/>
                  </a:cubicBezTo>
                  <a:close/>
                </a:path>
              </a:pathLst>
            </a:custGeom>
            <a:solidFill>
              <a:srgbClr val="B4A00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0" name="任意多边形 79"/>
            <p:cNvSpPr/>
            <p:nvPr/>
          </p:nvSpPr>
          <p:spPr>
            <a:xfrm rot="20183245">
              <a:off x="3083500" y="3122249"/>
              <a:ext cx="681714" cy="156713"/>
            </a:xfrm>
            <a:custGeom>
              <a:avLst/>
              <a:gdLst>
                <a:gd name="connsiteX0" fmla="*/ 19051 w 675542"/>
                <a:gd name="connsiteY0" fmla="*/ 0 h 276412"/>
                <a:gd name="connsiteX1" fmla="*/ 24338 w 675542"/>
                <a:gd name="connsiteY1" fmla="*/ 1444 h 276412"/>
                <a:gd name="connsiteX2" fmla="*/ 557306 w 675542"/>
                <a:gd name="connsiteY2" fmla="*/ 55341 h 276412"/>
                <a:gd name="connsiteX3" fmla="*/ 669922 w 675542"/>
                <a:gd name="connsiteY3" fmla="*/ 51583 h 276412"/>
                <a:gd name="connsiteX4" fmla="*/ 675542 w 675542"/>
                <a:gd name="connsiteY4" fmla="*/ 107338 h 276412"/>
                <a:gd name="connsiteX5" fmla="*/ 655406 w 675542"/>
                <a:gd name="connsiteY5" fmla="*/ 207077 h 276412"/>
                <a:gd name="connsiteX6" fmla="*/ 634687 w 675542"/>
                <a:gd name="connsiteY6" fmla="*/ 218726 h 276412"/>
                <a:gd name="connsiteX7" fmla="*/ 357556 w 675542"/>
                <a:gd name="connsiteY7" fmla="*/ 276412 h 276412"/>
                <a:gd name="connsiteX8" fmla="*/ 80426 w 675542"/>
                <a:gd name="connsiteY8" fmla="*/ 218726 h 276412"/>
                <a:gd name="connsiteX9" fmla="*/ 15070 w 675542"/>
                <a:gd name="connsiteY9" fmla="*/ 181980 h 276412"/>
                <a:gd name="connsiteX10" fmla="*/ 0 w 675542"/>
                <a:gd name="connsiteY10" fmla="*/ 107338 h 276412"/>
                <a:gd name="connsiteX11" fmla="*/ 6863 w 675542"/>
                <a:gd name="connsiteY11" fmla="*/ 39265 h 276412"/>
                <a:gd name="connsiteX0" fmla="*/ 19051 w 675542"/>
                <a:gd name="connsiteY0" fmla="*/ 0 h 276412"/>
                <a:gd name="connsiteX1" fmla="*/ 24338 w 675542"/>
                <a:gd name="connsiteY1" fmla="*/ 1444 h 276412"/>
                <a:gd name="connsiteX2" fmla="*/ 557306 w 675542"/>
                <a:gd name="connsiteY2" fmla="*/ 55341 h 276412"/>
                <a:gd name="connsiteX3" fmla="*/ 669922 w 675542"/>
                <a:gd name="connsiteY3" fmla="*/ 51583 h 276412"/>
                <a:gd name="connsiteX4" fmla="*/ 675542 w 675542"/>
                <a:gd name="connsiteY4" fmla="*/ 107338 h 276412"/>
                <a:gd name="connsiteX5" fmla="*/ 655406 w 675542"/>
                <a:gd name="connsiteY5" fmla="*/ 207077 h 276412"/>
                <a:gd name="connsiteX6" fmla="*/ 634687 w 675542"/>
                <a:gd name="connsiteY6" fmla="*/ 218726 h 276412"/>
                <a:gd name="connsiteX7" fmla="*/ 357556 w 675542"/>
                <a:gd name="connsiteY7" fmla="*/ 276412 h 276412"/>
                <a:gd name="connsiteX8" fmla="*/ 80426 w 675542"/>
                <a:gd name="connsiteY8" fmla="*/ 218726 h 276412"/>
                <a:gd name="connsiteX9" fmla="*/ 5749 w 675542"/>
                <a:gd name="connsiteY9" fmla="*/ 188477 h 276412"/>
                <a:gd name="connsiteX10" fmla="*/ 0 w 675542"/>
                <a:gd name="connsiteY10" fmla="*/ 107338 h 276412"/>
                <a:gd name="connsiteX11" fmla="*/ 6863 w 675542"/>
                <a:gd name="connsiteY11" fmla="*/ 39265 h 276412"/>
                <a:gd name="connsiteX12" fmla="*/ 19051 w 675542"/>
                <a:gd name="connsiteY12" fmla="*/ 0 h 27641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675542" h="276412">
                  <a:moveTo>
                    <a:pt x="19051" y="0"/>
                  </a:moveTo>
                  <a:lnTo>
                    <a:pt x="24338" y="1444"/>
                  </a:lnTo>
                  <a:cubicBezTo>
                    <a:pt x="176477" y="35472"/>
                    <a:pt x="359883" y="55341"/>
                    <a:pt x="557306" y="55341"/>
                  </a:cubicBezTo>
                  <a:lnTo>
                    <a:pt x="669922" y="51583"/>
                  </a:lnTo>
                  <a:lnTo>
                    <a:pt x="675542" y="107338"/>
                  </a:lnTo>
                  <a:lnTo>
                    <a:pt x="655406" y="207077"/>
                  </a:lnTo>
                  <a:lnTo>
                    <a:pt x="634687" y="218726"/>
                  </a:lnTo>
                  <a:cubicBezTo>
                    <a:pt x="555578" y="255146"/>
                    <a:pt x="460212" y="276412"/>
                    <a:pt x="357556" y="276412"/>
                  </a:cubicBezTo>
                  <a:cubicBezTo>
                    <a:pt x="254900" y="276412"/>
                    <a:pt x="159534" y="255146"/>
                    <a:pt x="80426" y="218726"/>
                  </a:cubicBezTo>
                  <a:lnTo>
                    <a:pt x="5749" y="188477"/>
                  </a:lnTo>
                  <a:cubicBezTo>
                    <a:pt x="726" y="163596"/>
                    <a:pt x="5023" y="132219"/>
                    <a:pt x="0" y="107338"/>
                  </a:cubicBezTo>
                  <a:cubicBezTo>
                    <a:pt x="0" y="84020"/>
                    <a:pt x="2363" y="61254"/>
                    <a:pt x="6863" y="39265"/>
                  </a:cubicBezTo>
                  <a:lnTo>
                    <a:pt x="19051" y="0"/>
                  </a:lnTo>
                  <a:close/>
                </a:path>
              </a:pathLst>
            </a:custGeom>
            <a:solidFill>
              <a:srgbClr val="B4A00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5" name="任意多边形 84"/>
            <p:cNvSpPr/>
            <p:nvPr/>
          </p:nvSpPr>
          <p:spPr>
            <a:xfrm rot="19521841">
              <a:off x="3226530" y="3287350"/>
              <a:ext cx="588701" cy="138815"/>
            </a:xfrm>
            <a:custGeom>
              <a:avLst/>
              <a:gdLst>
                <a:gd name="connsiteX0" fmla="*/ 12850 w 924086"/>
                <a:gd name="connsiteY0" fmla="*/ 0 h 410383"/>
                <a:gd name="connsiteX1" fmla="*/ 0 w 924086"/>
                <a:gd name="connsiteY1" fmla="*/ 38310 h 410383"/>
                <a:gd name="connsiteX2" fmla="*/ 54964 w 924086"/>
                <a:gd name="connsiteY2" fmla="*/ 100049 h 410383"/>
                <a:gd name="connsiteX3" fmla="*/ 450340 w 924086"/>
                <a:gd name="connsiteY3" fmla="*/ 338242 h 410383"/>
                <a:gd name="connsiteX4" fmla="*/ 792663 w 924086"/>
                <a:gd name="connsiteY4" fmla="*/ 410076 h 410383"/>
                <a:gd name="connsiteX5" fmla="*/ 821086 w 924086"/>
                <a:gd name="connsiteY5" fmla="*/ 410383 h 410383"/>
                <a:gd name="connsiteX6" fmla="*/ 843904 w 924086"/>
                <a:gd name="connsiteY6" fmla="*/ 384791 h 410383"/>
                <a:gd name="connsiteX7" fmla="*/ 924086 w 924086"/>
                <a:gd name="connsiteY7" fmla="*/ 141875 h 410383"/>
                <a:gd name="connsiteX8" fmla="*/ 922174 w 924086"/>
                <a:gd name="connsiteY8" fmla="*/ 124318 h 410383"/>
                <a:gd name="connsiteX9" fmla="*/ 811146 w 924086"/>
                <a:gd name="connsiteY9" fmla="*/ 128641 h 410383"/>
                <a:gd name="connsiteX10" fmla="*/ 15814 w 924086"/>
                <a:gd name="connsiteY10" fmla="*/ 1388 h 410383"/>
                <a:gd name="connsiteX0" fmla="*/ 12850 w 961603"/>
                <a:gd name="connsiteY0" fmla="*/ 0 h 410383"/>
                <a:gd name="connsiteX1" fmla="*/ 0 w 961603"/>
                <a:gd name="connsiteY1" fmla="*/ 38310 h 410383"/>
                <a:gd name="connsiteX2" fmla="*/ 54964 w 961603"/>
                <a:gd name="connsiteY2" fmla="*/ 100049 h 410383"/>
                <a:gd name="connsiteX3" fmla="*/ 450340 w 961603"/>
                <a:gd name="connsiteY3" fmla="*/ 338242 h 410383"/>
                <a:gd name="connsiteX4" fmla="*/ 792663 w 961603"/>
                <a:gd name="connsiteY4" fmla="*/ 410076 h 410383"/>
                <a:gd name="connsiteX5" fmla="*/ 821086 w 961603"/>
                <a:gd name="connsiteY5" fmla="*/ 410383 h 410383"/>
                <a:gd name="connsiteX6" fmla="*/ 843904 w 961603"/>
                <a:gd name="connsiteY6" fmla="*/ 384791 h 410383"/>
                <a:gd name="connsiteX7" fmla="*/ 924086 w 961603"/>
                <a:gd name="connsiteY7" fmla="*/ 141875 h 410383"/>
                <a:gd name="connsiteX8" fmla="*/ 961603 w 961603"/>
                <a:gd name="connsiteY8" fmla="*/ 106050 h 410383"/>
                <a:gd name="connsiteX9" fmla="*/ 811146 w 961603"/>
                <a:gd name="connsiteY9" fmla="*/ 128641 h 410383"/>
                <a:gd name="connsiteX10" fmla="*/ 15814 w 961603"/>
                <a:gd name="connsiteY10" fmla="*/ 1388 h 410383"/>
                <a:gd name="connsiteX11" fmla="*/ 12850 w 961603"/>
                <a:gd name="connsiteY11" fmla="*/ 0 h 410383"/>
                <a:gd name="connsiteX0" fmla="*/ 12850 w 961603"/>
                <a:gd name="connsiteY0" fmla="*/ 0 h 410383"/>
                <a:gd name="connsiteX1" fmla="*/ 0 w 961603"/>
                <a:gd name="connsiteY1" fmla="*/ 38310 h 410383"/>
                <a:gd name="connsiteX2" fmla="*/ 54964 w 961603"/>
                <a:gd name="connsiteY2" fmla="*/ 100049 h 410383"/>
                <a:gd name="connsiteX3" fmla="*/ 450340 w 961603"/>
                <a:gd name="connsiteY3" fmla="*/ 338242 h 410383"/>
                <a:gd name="connsiteX4" fmla="*/ 792663 w 961603"/>
                <a:gd name="connsiteY4" fmla="*/ 410076 h 410383"/>
                <a:gd name="connsiteX5" fmla="*/ 821086 w 961603"/>
                <a:gd name="connsiteY5" fmla="*/ 410383 h 410383"/>
                <a:gd name="connsiteX6" fmla="*/ 843904 w 961603"/>
                <a:gd name="connsiteY6" fmla="*/ 384791 h 410383"/>
                <a:gd name="connsiteX7" fmla="*/ 940797 w 961603"/>
                <a:gd name="connsiteY7" fmla="*/ 171573 h 410383"/>
                <a:gd name="connsiteX8" fmla="*/ 961603 w 961603"/>
                <a:gd name="connsiteY8" fmla="*/ 106050 h 410383"/>
                <a:gd name="connsiteX9" fmla="*/ 811146 w 961603"/>
                <a:gd name="connsiteY9" fmla="*/ 128641 h 410383"/>
                <a:gd name="connsiteX10" fmla="*/ 15814 w 961603"/>
                <a:gd name="connsiteY10" fmla="*/ 1388 h 410383"/>
                <a:gd name="connsiteX11" fmla="*/ 12850 w 961603"/>
                <a:gd name="connsiteY11" fmla="*/ 0 h 410383"/>
                <a:gd name="connsiteX0" fmla="*/ 12850 w 961603"/>
                <a:gd name="connsiteY0" fmla="*/ 0 h 410383"/>
                <a:gd name="connsiteX1" fmla="*/ 0 w 961603"/>
                <a:gd name="connsiteY1" fmla="*/ 38310 h 410383"/>
                <a:gd name="connsiteX2" fmla="*/ 54964 w 961603"/>
                <a:gd name="connsiteY2" fmla="*/ 100049 h 410383"/>
                <a:gd name="connsiteX3" fmla="*/ 450340 w 961603"/>
                <a:gd name="connsiteY3" fmla="*/ 338242 h 410383"/>
                <a:gd name="connsiteX4" fmla="*/ 792663 w 961603"/>
                <a:gd name="connsiteY4" fmla="*/ 410076 h 410383"/>
                <a:gd name="connsiteX5" fmla="*/ 821086 w 961603"/>
                <a:gd name="connsiteY5" fmla="*/ 410383 h 410383"/>
                <a:gd name="connsiteX6" fmla="*/ 843904 w 961603"/>
                <a:gd name="connsiteY6" fmla="*/ 384791 h 410383"/>
                <a:gd name="connsiteX7" fmla="*/ 947090 w 961603"/>
                <a:gd name="connsiteY7" fmla="*/ 179550 h 410383"/>
                <a:gd name="connsiteX8" fmla="*/ 961603 w 961603"/>
                <a:gd name="connsiteY8" fmla="*/ 106050 h 410383"/>
                <a:gd name="connsiteX9" fmla="*/ 811146 w 961603"/>
                <a:gd name="connsiteY9" fmla="*/ 128641 h 410383"/>
                <a:gd name="connsiteX10" fmla="*/ 15814 w 961603"/>
                <a:gd name="connsiteY10" fmla="*/ 1388 h 410383"/>
                <a:gd name="connsiteX11" fmla="*/ 12850 w 961603"/>
                <a:gd name="connsiteY11" fmla="*/ 0 h 410383"/>
                <a:gd name="connsiteX0" fmla="*/ 12850 w 961603"/>
                <a:gd name="connsiteY0" fmla="*/ 0 h 410383"/>
                <a:gd name="connsiteX1" fmla="*/ 0 w 961603"/>
                <a:gd name="connsiteY1" fmla="*/ 38310 h 410383"/>
                <a:gd name="connsiteX2" fmla="*/ 54964 w 961603"/>
                <a:gd name="connsiteY2" fmla="*/ 100049 h 410383"/>
                <a:gd name="connsiteX3" fmla="*/ 450340 w 961603"/>
                <a:gd name="connsiteY3" fmla="*/ 338242 h 410383"/>
                <a:gd name="connsiteX4" fmla="*/ 792663 w 961603"/>
                <a:gd name="connsiteY4" fmla="*/ 410076 h 410383"/>
                <a:gd name="connsiteX5" fmla="*/ 821086 w 961603"/>
                <a:gd name="connsiteY5" fmla="*/ 410383 h 410383"/>
                <a:gd name="connsiteX6" fmla="*/ 843904 w 961603"/>
                <a:gd name="connsiteY6" fmla="*/ 384791 h 410383"/>
                <a:gd name="connsiteX7" fmla="*/ 947090 w 961603"/>
                <a:gd name="connsiteY7" fmla="*/ 179550 h 410383"/>
                <a:gd name="connsiteX8" fmla="*/ 961603 w 961603"/>
                <a:gd name="connsiteY8" fmla="*/ 106050 h 410383"/>
                <a:gd name="connsiteX9" fmla="*/ 811146 w 961603"/>
                <a:gd name="connsiteY9" fmla="*/ 128641 h 410383"/>
                <a:gd name="connsiteX10" fmla="*/ 15814 w 961603"/>
                <a:gd name="connsiteY10" fmla="*/ 1388 h 410383"/>
                <a:gd name="connsiteX11" fmla="*/ 12850 w 961603"/>
                <a:gd name="connsiteY11" fmla="*/ 0 h 410383"/>
                <a:gd name="connsiteX0" fmla="*/ 38030 w 961603"/>
                <a:gd name="connsiteY0" fmla="*/ 30512 h 408995"/>
                <a:gd name="connsiteX1" fmla="*/ 0 w 961603"/>
                <a:gd name="connsiteY1" fmla="*/ 36922 h 408995"/>
                <a:gd name="connsiteX2" fmla="*/ 54964 w 961603"/>
                <a:gd name="connsiteY2" fmla="*/ 98661 h 408995"/>
                <a:gd name="connsiteX3" fmla="*/ 450340 w 961603"/>
                <a:gd name="connsiteY3" fmla="*/ 336854 h 408995"/>
                <a:gd name="connsiteX4" fmla="*/ 792663 w 961603"/>
                <a:gd name="connsiteY4" fmla="*/ 408688 h 408995"/>
                <a:gd name="connsiteX5" fmla="*/ 821086 w 961603"/>
                <a:gd name="connsiteY5" fmla="*/ 408995 h 408995"/>
                <a:gd name="connsiteX6" fmla="*/ 843904 w 961603"/>
                <a:gd name="connsiteY6" fmla="*/ 383403 h 408995"/>
                <a:gd name="connsiteX7" fmla="*/ 947090 w 961603"/>
                <a:gd name="connsiteY7" fmla="*/ 178162 h 408995"/>
                <a:gd name="connsiteX8" fmla="*/ 961603 w 961603"/>
                <a:gd name="connsiteY8" fmla="*/ 104662 h 408995"/>
                <a:gd name="connsiteX9" fmla="*/ 811146 w 961603"/>
                <a:gd name="connsiteY9" fmla="*/ 127253 h 408995"/>
                <a:gd name="connsiteX10" fmla="*/ 15814 w 961603"/>
                <a:gd name="connsiteY10" fmla="*/ 0 h 408995"/>
                <a:gd name="connsiteX11" fmla="*/ 38030 w 961603"/>
                <a:gd name="connsiteY11" fmla="*/ 30512 h 408995"/>
                <a:gd name="connsiteX0" fmla="*/ 38030 w 961603"/>
                <a:gd name="connsiteY0" fmla="*/ 30512 h 408995"/>
                <a:gd name="connsiteX1" fmla="*/ 0 w 961603"/>
                <a:gd name="connsiteY1" fmla="*/ 36922 h 408995"/>
                <a:gd name="connsiteX2" fmla="*/ 57883 w 961603"/>
                <a:gd name="connsiteY2" fmla="*/ 127945 h 408995"/>
                <a:gd name="connsiteX3" fmla="*/ 450340 w 961603"/>
                <a:gd name="connsiteY3" fmla="*/ 336854 h 408995"/>
                <a:gd name="connsiteX4" fmla="*/ 792663 w 961603"/>
                <a:gd name="connsiteY4" fmla="*/ 408688 h 408995"/>
                <a:gd name="connsiteX5" fmla="*/ 821086 w 961603"/>
                <a:gd name="connsiteY5" fmla="*/ 408995 h 408995"/>
                <a:gd name="connsiteX6" fmla="*/ 843904 w 961603"/>
                <a:gd name="connsiteY6" fmla="*/ 383403 h 408995"/>
                <a:gd name="connsiteX7" fmla="*/ 947090 w 961603"/>
                <a:gd name="connsiteY7" fmla="*/ 178162 h 408995"/>
                <a:gd name="connsiteX8" fmla="*/ 961603 w 961603"/>
                <a:gd name="connsiteY8" fmla="*/ 104662 h 408995"/>
                <a:gd name="connsiteX9" fmla="*/ 811146 w 961603"/>
                <a:gd name="connsiteY9" fmla="*/ 127253 h 408995"/>
                <a:gd name="connsiteX10" fmla="*/ 15814 w 961603"/>
                <a:gd name="connsiteY10" fmla="*/ 0 h 408995"/>
                <a:gd name="connsiteX11" fmla="*/ 38030 w 961603"/>
                <a:gd name="connsiteY11" fmla="*/ 30512 h 408995"/>
                <a:gd name="connsiteX0" fmla="*/ 22217 w 945790"/>
                <a:gd name="connsiteY0" fmla="*/ 30512 h 408995"/>
                <a:gd name="connsiteX1" fmla="*/ 8396 w 945790"/>
                <a:gd name="connsiteY1" fmla="*/ 59066 h 408995"/>
                <a:gd name="connsiteX2" fmla="*/ 42070 w 945790"/>
                <a:gd name="connsiteY2" fmla="*/ 127945 h 408995"/>
                <a:gd name="connsiteX3" fmla="*/ 434527 w 945790"/>
                <a:gd name="connsiteY3" fmla="*/ 336854 h 408995"/>
                <a:gd name="connsiteX4" fmla="*/ 776850 w 945790"/>
                <a:gd name="connsiteY4" fmla="*/ 408688 h 408995"/>
                <a:gd name="connsiteX5" fmla="*/ 805273 w 945790"/>
                <a:gd name="connsiteY5" fmla="*/ 408995 h 408995"/>
                <a:gd name="connsiteX6" fmla="*/ 828091 w 945790"/>
                <a:gd name="connsiteY6" fmla="*/ 383403 h 408995"/>
                <a:gd name="connsiteX7" fmla="*/ 931277 w 945790"/>
                <a:gd name="connsiteY7" fmla="*/ 178162 h 408995"/>
                <a:gd name="connsiteX8" fmla="*/ 945790 w 945790"/>
                <a:gd name="connsiteY8" fmla="*/ 104662 h 408995"/>
                <a:gd name="connsiteX9" fmla="*/ 795333 w 945790"/>
                <a:gd name="connsiteY9" fmla="*/ 127253 h 408995"/>
                <a:gd name="connsiteX10" fmla="*/ 1 w 945790"/>
                <a:gd name="connsiteY10" fmla="*/ 0 h 408995"/>
                <a:gd name="connsiteX11" fmla="*/ 22217 w 945790"/>
                <a:gd name="connsiteY11" fmla="*/ 30512 h 408995"/>
                <a:gd name="connsiteX0" fmla="*/ 22215 w 945788"/>
                <a:gd name="connsiteY0" fmla="*/ 30512 h 408995"/>
                <a:gd name="connsiteX1" fmla="*/ 8394 w 945788"/>
                <a:gd name="connsiteY1" fmla="*/ 59066 h 408995"/>
                <a:gd name="connsiteX2" fmla="*/ 42068 w 945788"/>
                <a:gd name="connsiteY2" fmla="*/ 127945 h 408995"/>
                <a:gd name="connsiteX3" fmla="*/ 434525 w 945788"/>
                <a:gd name="connsiteY3" fmla="*/ 336854 h 408995"/>
                <a:gd name="connsiteX4" fmla="*/ 776848 w 945788"/>
                <a:gd name="connsiteY4" fmla="*/ 408688 h 408995"/>
                <a:gd name="connsiteX5" fmla="*/ 805271 w 945788"/>
                <a:gd name="connsiteY5" fmla="*/ 408995 h 408995"/>
                <a:gd name="connsiteX6" fmla="*/ 828089 w 945788"/>
                <a:gd name="connsiteY6" fmla="*/ 383403 h 408995"/>
                <a:gd name="connsiteX7" fmla="*/ 931275 w 945788"/>
                <a:gd name="connsiteY7" fmla="*/ 178162 h 408995"/>
                <a:gd name="connsiteX8" fmla="*/ 945788 w 945788"/>
                <a:gd name="connsiteY8" fmla="*/ 104662 h 408995"/>
                <a:gd name="connsiteX9" fmla="*/ 795331 w 945788"/>
                <a:gd name="connsiteY9" fmla="*/ 127253 h 408995"/>
                <a:gd name="connsiteX10" fmla="*/ -1 w 945788"/>
                <a:gd name="connsiteY10" fmla="*/ -1 h 408995"/>
                <a:gd name="connsiteX11" fmla="*/ 22215 w 945788"/>
                <a:gd name="connsiteY11" fmla="*/ 30512 h 40899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945788" h="408995">
                  <a:moveTo>
                    <a:pt x="22215" y="30512"/>
                  </a:moveTo>
                  <a:lnTo>
                    <a:pt x="8394" y="59066"/>
                  </a:lnTo>
                  <a:lnTo>
                    <a:pt x="42068" y="127945"/>
                  </a:lnTo>
                  <a:cubicBezTo>
                    <a:pt x="152886" y="229228"/>
                    <a:pt x="312062" y="290064"/>
                    <a:pt x="434525" y="336854"/>
                  </a:cubicBezTo>
                  <a:cubicBezTo>
                    <a:pt x="556988" y="383644"/>
                    <a:pt x="662670" y="401806"/>
                    <a:pt x="776848" y="408688"/>
                  </a:cubicBezTo>
                  <a:lnTo>
                    <a:pt x="805271" y="408995"/>
                  </a:lnTo>
                  <a:lnTo>
                    <a:pt x="828089" y="383403"/>
                  </a:lnTo>
                  <a:cubicBezTo>
                    <a:pt x="878712" y="314062"/>
                    <a:pt x="901746" y="247788"/>
                    <a:pt x="931275" y="178162"/>
                  </a:cubicBezTo>
                  <a:lnTo>
                    <a:pt x="945788" y="104662"/>
                  </a:lnTo>
                  <a:cubicBezTo>
                    <a:pt x="908779" y="106103"/>
                    <a:pt x="832340" y="125812"/>
                    <a:pt x="795331" y="127253"/>
                  </a:cubicBezTo>
                  <a:cubicBezTo>
                    <a:pt x="484735" y="127253"/>
                    <a:pt x="203542" y="78622"/>
                    <a:pt x="-1" y="-1"/>
                  </a:cubicBezTo>
                  <a:lnTo>
                    <a:pt x="22215" y="30512"/>
                  </a:lnTo>
                  <a:close/>
                </a:path>
              </a:pathLst>
            </a:custGeom>
            <a:solidFill>
              <a:srgbClr val="B4A00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97" name="任意多边形 96"/>
          <p:cNvSpPr/>
          <p:nvPr/>
        </p:nvSpPr>
        <p:spPr>
          <a:xfrm rot="19595597">
            <a:off x="4963549" y="515608"/>
            <a:ext cx="2185366" cy="693888"/>
          </a:xfrm>
          <a:custGeom>
            <a:avLst/>
            <a:gdLst>
              <a:gd name="connsiteX0" fmla="*/ 1329115 w 1398046"/>
              <a:gd name="connsiteY0" fmla="*/ 99317 h 418957"/>
              <a:gd name="connsiteX1" fmla="*/ 1398046 w 1398046"/>
              <a:gd name="connsiteY1" fmla="*/ 195984 h 418957"/>
              <a:gd name="connsiteX2" fmla="*/ 699023 w 1398046"/>
              <a:gd name="connsiteY2" fmla="*/ 418957 h 418957"/>
              <a:gd name="connsiteX3" fmla="*/ 0 w 1398046"/>
              <a:gd name="connsiteY3" fmla="*/ 195984 h 418957"/>
              <a:gd name="connsiteX4" fmla="*/ 308192 w 1398046"/>
              <a:gd name="connsiteY4" fmla="*/ 11092 h 418957"/>
              <a:gd name="connsiteX5" fmla="*/ 362716 w 1398046"/>
              <a:gd name="connsiteY5" fmla="*/ 1652 h 418957"/>
              <a:gd name="connsiteX6" fmla="*/ 359914 w 1398046"/>
              <a:gd name="connsiteY6" fmla="*/ 34235 h 418957"/>
              <a:gd name="connsiteX7" fmla="*/ 360944 w 1398046"/>
              <a:gd name="connsiteY7" fmla="*/ 43845 h 418957"/>
              <a:gd name="connsiteX8" fmla="*/ 316180 w 1398046"/>
              <a:gd name="connsiteY8" fmla="*/ 56721 h 418957"/>
              <a:gd name="connsiteX9" fmla="*/ 157256 w 1398046"/>
              <a:gd name="connsiteY9" fmla="*/ 190477 h 418957"/>
              <a:gd name="connsiteX10" fmla="*/ 699856 w 1398046"/>
              <a:gd name="connsiteY10" fmla="*/ 379637 h 418957"/>
              <a:gd name="connsiteX11" fmla="*/ 1242456 w 1398046"/>
              <a:gd name="connsiteY11" fmla="*/ 190477 h 418957"/>
              <a:gd name="connsiteX12" fmla="*/ 1149788 w 1398046"/>
              <a:gd name="connsiteY12" fmla="*/ 84716 h 418957"/>
              <a:gd name="connsiteX13" fmla="*/ 1064688 w 1398046"/>
              <a:gd name="connsiteY13" fmla="*/ 50457 h 418957"/>
              <a:gd name="connsiteX14" fmla="*/ 1034154 w 1398046"/>
              <a:gd name="connsiteY14" fmla="*/ 42893 h 418957"/>
              <a:gd name="connsiteX15" fmla="*/ 1035489 w 1398046"/>
              <a:gd name="connsiteY15" fmla="*/ 27354 h 418957"/>
              <a:gd name="connsiteX16" fmla="*/ 1032557 w 1398046"/>
              <a:gd name="connsiteY16" fmla="*/ 0 h 418957"/>
              <a:gd name="connsiteX17" fmla="*/ 1169031 w 1398046"/>
              <a:gd name="connsiteY17" fmla="*/ 30936 h 418957"/>
              <a:gd name="connsiteX18" fmla="*/ 1278664 w 1398046"/>
              <a:gd name="connsiteY18" fmla="*/ 71318 h 418957"/>
              <a:gd name="connsiteX19" fmla="*/ 1329115 w 1398046"/>
              <a:gd name="connsiteY19" fmla="*/ 99317 h 41895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</a:cxnLst>
            <a:rect l="l" t="t" r="r" b="b"/>
            <a:pathLst>
              <a:path w="1398046" h="418957">
                <a:moveTo>
                  <a:pt x="1329115" y="99317"/>
                </a:moveTo>
                <a:cubicBezTo>
                  <a:pt x="1373291" y="128560"/>
                  <a:pt x="1398046" y="161350"/>
                  <a:pt x="1398046" y="195984"/>
                </a:cubicBezTo>
                <a:cubicBezTo>
                  <a:pt x="1398046" y="319129"/>
                  <a:pt x="1085083" y="418957"/>
                  <a:pt x="699023" y="418957"/>
                </a:cubicBezTo>
                <a:cubicBezTo>
                  <a:pt x="312963" y="418957"/>
                  <a:pt x="0" y="319129"/>
                  <a:pt x="0" y="195984"/>
                </a:cubicBezTo>
                <a:cubicBezTo>
                  <a:pt x="0" y="119019"/>
                  <a:pt x="122251" y="51162"/>
                  <a:pt x="308192" y="11092"/>
                </a:cubicBezTo>
                <a:lnTo>
                  <a:pt x="362716" y="1652"/>
                </a:lnTo>
                <a:lnTo>
                  <a:pt x="359914" y="34235"/>
                </a:lnTo>
                <a:lnTo>
                  <a:pt x="360944" y="43845"/>
                </a:lnTo>
                <a:lnTo>
                  <a:pt x="316180" y="56721"/>
                </a:lnTo>
                <a:cubicBezTo>
                  <a:pt x="217988" y="90952"/>
                  <a:pt x="157256" y="138242"/>
                  <a:pt x="157256" y="190477"/>
                </a:cubicBezTo>
                <a:cubicBezTo>
                  <a:pt x="157256" y="294947"/>
                  <a:pt x="400186" y="379637"/>
                  <a:pt x="699856" y="379637"/>
                </a:cubicBezTo>
                <a:cubicBezTo>
                  <a:pt x="999526" y="379637"/>
                  <a:pt x="1242456" y="294947"/>
                  <a:pt x="1242456" y="190477"/>
                </a:cubicBezTo>
                <a:cubicBezTo>
                  <a:pt x="1242456" y="151301"/>
                  <a:pt x="1208294" y="114906"/>
                  <a:pt x="1149788" y="84716"/>
                </a:cubicBezTo>
                <a:cubicBezTo>
                  <a:pt x="1125411" y="72137"/>
                  <a:pt x="1096807" y="60635"/>
                  <a:pt x="1064688" y="50457"/>
                </a:cubicBezTo>
                <a:lnTo>
                  <a:pt x="1034154" y="42893"/>
                </a:lnTo>
                <a:lnTo>
                  <a:pt x="1035489" y="27354"/>
                </a:lnTo>
                <a:lnTo>
                  <a:pt x="1032557" y="0"/>
                </a:lnTo>
                <a:lnTo>
                  <a:pt x="1169031" y="30936"/>
                </a:lnTo>
                <a:cubicBezTo>
                  <a:pt x="1210410" y="42933"/>
                  <a:pt x="1247259" y="56491"/>
                  <a:pt x="1278664" y="71318"/>
                </a:cubicBezTo>
                <a:cubicBezTo>
                  <a:pt x="1297507" y="80215"/>
                  <a:pt x="1314390" y="89569"/>
                  <a:pt x="1329115" y="99317"/>
                </a:cubicBezTo>
                <a:close/>
              </a:path>
            </a:pathLst>
          </a:custGeom>
          <a:solidFill>
            <a:srgbClr val="62262A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181" name="组合 180"/>
          <p:cNvGrpSpPr/>
          <p:nvPr/>
        </p:nvGrpSpPr>
        <p:grpSpPr>
          <a:xfrm>
            <a:off x="634033" y="629270"/>
            <a:ext cx="1568502" cy="992302"/>
            <a:chOff x="4937469" y="2602268"/>
            <a:chExt cx="1943997" cy="1208443"/>
          </a:xfrm>
        </p:grpSpPr>
        <p:grpSp>
          <p:nvGrpSpPr>
            <p:cNvPr id="171" name="组合 170"/>
            <p:cNvGrpSpPr/>
            <p:nvPr/>
          </p:nvGrpSpPr>
          <p:grpSpPr>
            <a:xfrm>
              <a:off x="5428066" y="2602268"/>
              <a:ext cx="1208443" cy="1208443"/>
              <a:chOff x="2733111" y="3302594"/>
              <a:chExt cx="748987" cy="748987"/>
            </a:xfrm>
          </p:grpSpPr>
          <p:sp>
            <p:nvSpPr>
              <p:cNvPr id="168" name="椭圆 167"/>
              <p:cNvSpPr/>
              <p:nvPr/>
            </p:nvSpPr>
            <p:spPr>
              <a:xfrm>
                <a:off x="2733111" y="3302594"/>
                <a:ext cx="748987" cy="748987"/>
              </a:xfrm>
              <a:prstGeom prst="ellipse">
                <a:avLst/>
              </a:prstGeom>
              <a:solidFill>
                <a:srgbClr val="13A98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grpSp>
            <p:nvGrpSpPr>
              <p:cNvPr id="169" name="组合 168"/>
              <p:cNvGrpSpPr/>
              <p:nvPr/>
            </p:nvGrpSpPr>
            <p:grpSpPr>
              <a:xfrm>
                <a:off x="2778776" y="3385494"/>
                <a:ext cx="551747" cy="666087"/>
                <a:chOff x="3103425" y="3016397"/>
                <a:chExt cx="280889" cy="567580"/>
              </a:xfrm>
            </p:grpSpPr>
            <p:sp>
              <p:nvSpPr>
                <p:cNvPr id="102" name="Freeform 22"/>
                <p:cNvSpPr>
                  <a:spLocks/>
                </p:cNvSpPr>
                <p:nvPr/>
              </p:nvSpPr>
              <p:spPr bwMode="auto">
                <a:xfrm>
                  <a:off x="3103425" y="3076446"/>
                  <a:ext cx="211149" cy="507531"/>
                </a:xfrm>
                <a:custGeom>
                  <a:avLst/>
                  <a:gdLst>
                    <a:gd name="T0" fmla="*/ 18 w 45"/>
                    <a:gd name="T1" fmla="*/ 6 h 109"/>
                    <a:gd name="T2" fmla="*/ 18 w 45"/>
                    <a:gd name="T3" fmla="*/ 3 h 109"/>
                    <a:gd name="T4" fmla="*/ 22 w 45"/>
                    <a:gd name="T5" fmla="*/ 8 h 109"/>
                    <a:gd name="T6" fmla="*/ 23 w 45"/>
                    <a:gd name="T7" fmla="*/ 0 h 109"/>
                    <a:gd name="T8" fmla="*/ 28 w 45"/>
                    <a:gd name="T9" fmla="*/ 2 h 109"/>
                    <a:gd name="T10" fmla="*/ 32 w 45"/>
                    <a:gd name="T11" fmla="*/ 5 h 109"/>
                    <a:gd name="T12" fmla="*/ 34 w 45"/>
                    <a:gd name="T13" fmla="*/ 8 h 109"/>
                    <a:gd name="T14" fmla="*/ 32 w 45"/>
                    <a:gd name="T15" fmla="*/ 9 h 109"/>
                    <a:gd name="T16" fmla="*/ 28 w 45"/>
                    <a:gd name="T17" fmla="*/ 11 h 109"/>
                    <a:gd name="T18" fmla="*/ 28 w 45"/>
                    <a:gd name="T19" fmla="*/ 6 h 109"/>
                    <a:gd name="T20" fmla="*/ 25 w 45"/>
                    <a:gd name="T21" fmla="*/ 6 h 109"/>
                    <a:gd name="T22" fmla="*/ 21 w 45"/>
                    <a:gd name="T23" fmla="*/ 11 h 109"/>
                    <a:gd name="T24" fmla="*/ 17 w 45"/>
                    <a:gd name="T25" fmla="*/ 16 h 109"/>
                    <a:gd name="T26" fmla="*/ 21 w 45"/>
                    <a:gd name="T27" fmla="*/ 20 h 109"/>
                    <a:gd name="T28" fmla="*/ 24 w 45"/>
                    <a:gd name="T29" fmla="*/ 20 h 109"/>
                    <a:gd name="T30" fmla="*/ 25 w 45"/>
                    <a:gd name="T31" fmla="*/ 13 h 109"/>
                    <a:gd name="T32" fmla="*/ 29 w 45"/>
                    <a:gd name="T33" fmla="*/ 14 h 109"/>
                    <a:gd name="T34" fmla="*/ 31 w 45"/>
                    <a:gd name="T35" fmla="*/ 15 h 109"/>
                    <a:gd name="T36" fmla="*/ 34 w 45"/>
                    <a:gd name="T37" fmla="*/ 22 h 109"/>
                    <a:gd name="T38" fmla="*/ 37 w 45"/>
                    <a:gd name="T39" fmla="*/ 27 h 109"/>
                    <a:gd name="T40" fmla="*/ 35 w 45"/>
                    <a:gd name="T41" fmla="*/ 28 h 109"/>
                    <a:gd name="T42" fmla="*/ 32 w 45"/>
                    <a:gd name="T43" fmla="*/ 25 h 109"/>
                    <a:gd name="T44" fmla="*/ 32 w 45"/>
                    <a:gd name="T45" fmla="*/ 29 h 109"/>
                    <a:gd name="T46" fmla="*/ 27 w 45"/>
                    <a:gd name="T47" fmla="*/ 31 h 109"/>
                    <a:gd name="T48" fmla="*/ 24 w 45"/>
                    <a:gd name="T49" fmla="*/ 37 h 109"/>
                    <a:gd name="T50" fmla="*/ 20 w 45"/>
                    <a:gd name="T51" fmla="*/ 42 h 109"/>
                    <a:gd name="T52" fmla="*/ 19 w 45"/>
                    <a:gd name="T53" fmla="*/ 43 h 109"/>
                    <a:gd name="T54" fmla="*/ 13 w 45"/>
                    <a:gd name="T55" fmla="*/ 43 h 109"/>
                    <a:gd name="T56" fmla="*/ 14 w 45"/>
                    <a:gd name="T57" fmla="*/ 48 h 109"/>
                    <a:gd name="T58" fmla="*/ 19 w 45"/>
                    <a:gd name="T59" fmla="*/ 53 h 109"/>
                    <a:gd name="T60" fmla="*/ 21 w 45"/>
                    <a:gd name="T61" fmla="*/ 58 h 109"/>
                    <a:gd name="T62" fmla="*/ 25 w 45"/>
                    <a:gd name="T63" fmla="*/ 55 h 109"/>
                    <a:gd name="T64" fmla="*/ 29 w 45"/>
                    <a:gd name="T65" fmla="*/ 56 h 109"/>
                    <a:gd name="T66" fmla="*/ 36 w 45"/>
                    <a:gd name="T67" fmla="*/ 64 h 109"/>
                    <a:gd name="T68" fmla="*/ 41 w 45"/>
                    <a:gd name="T69" fmla="*/ 66 h 109"/>
                    <a:gd name="T70" fmla="*/ 45 w 45"/>
                    <a:gd name="T71" fmla="*/ 70 h 109"/>
                    <a:gd name="T72" fmla="*/ 43 w 45"/>
                    <a:gd name="T73" fmla="*/ 75 h 109"/>
                    <a:gd name="T74" fmla="*/ 42 w 45"/>
                    <a:gd name="T75" fmla="*/ 82 h 109"/>
                    <a:gd name="T76" fmla="*/ 38 w 45"/>
                    <a:gd name="T77" fmla="*/ 86 h 109"/>
                    <a:gd name="T78" fmla="*/ 35 w 45"/>
                    <a:gd name="T79" fmla="*/ 90 h 109"/>
                    <a:gd name="T80" fmla="*/ 32 w 45"/>
                    <a:gd name="T81" fmla="*/ 94 h 109"/>
                    <a:gd name="T82" fmla="*/ 30 w 45"/>
                    <a:gd name="T83" fmla="*/ 102 h 109"/>
                    <a:gd name="T84" fmla="*/ 29 w 45"/>
                    <a:gd name="T85" fmla="*/ 107 h 109"/>
                    <a:gd name="T86" fmla="*/ 27 w 45"/>
                    <a:gd name="T87" fmla="*/ 107 h 109"/>
                    <a:gd name="T88" fmla="*/ 25 w 45"/>
                    <a:gd name="T89" fmla="*/ 104 h 109"/>
                    <a:gd name="T90" fmla="*/ 24 w 45"/>
                    <a:gd name="T91" fmla="*/ 96 h 109"/>
                    <a:gd name="T92" fmla="*/ 26 w 45"/>
                    <a:gd name="T93" fmla="*/ 88 h 109"/>
                    <a:gd name="T94" fmla="*/ 26 w 45"/>
                    <a:gd name="T95" fmla="*/ 81 h 109"/>
                    <a:gd name="T96" fmla="*/ 22 w 45"/>
                    <a:gd name="T97" fmla="*/ 74 h 109"/>
                    <a:gd name="T98" fmla="*/ 20 w 45"/>
                    <a:gd name="T99" fmla="*/ 68 h 109"/>
                    <a:gd name="T100" fmla="*/ 21 w 45"/>
                    <a:gd name="T101" fmla="*/ 61 h 109"/>
                    <a:gd name="T102" fmla="*/ 17 w 45"/>
                    <a:gd name="T103" fmla="*/ 57 h 109"/>
                    <a:gd name="T104" fmla="*/ 14 w 45"/>
                    <a:gd name="T105" fmla="*/ 55 h 109"/>
                    <a:gd name="T106" fmla="*/ 6 w 45"/>
                    <a:gd name="T107" fmla="*/ 48 h 109"/>
                    <a:gd name="T108" fmla="*/ 5 w 45"/>
                    <a:gd name="T109" fmla="*/ 47 h 109"/>
                    <a:gd name="T110" fmla="*/ 2 w 45"/>
                    <a:gd name="T111" fmla="*/ 43 h 109"/>
                    <a:gd name="T112" fmla="*/ 15 w 45"/>
                    <a:gd name="T113" fmla="*/ 7 h 10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</a:cxnLst>
                  <a:rect l="0" t="0" r="r" b="b"/>
                  <a:pathLst>
                    <a:path w="45" h="109">
                      <a:moveTo>
                        <a:pt x="15" y="7"/>
                      </a:moveTo>
                      <a:cubicBezTo>
                        <a:pt x="15" y="7"/>
                        <a:pt x="15" y="7"/>
                        <a:pt x="16" y="7"/>
                      </a:cubicBezTo>
                      <a:cubicBezTo>
                        <a:pt x="17" y="7"/>
                        <a:pt x="17" y="6"/>
                        <a:pt x="18" y="6"/>
                      </a:cubicBezTo>
                      <a:cubicBezTo>
                        <a:pt x="18" y="7"/>
                        <a:pt x="18" y="7"/>
                        <a:pt x="18" y="7"/>
                      </a:cubicBezTo>
                      <a:cubicBezTo>
                        <a:pt x="19" y="7"/>
                        <a:pt x="19" y="5"/>
                        <a:pt x="18" y="4"/>
                      </a:cubicBezTo>
                      <a:cubicBezTo>
                        <a:pt x="18" y="3"/>
                        <a:pt x="18" y="4"/>
                        <a:pt x="18" y="3"/>
                      </a:cubicBezTo>
                      <a:cubicBezTo>
                        <a:pt x="20" y="2"/>
                        <a:pt x="19" y="4"/>
                        <a:pt x="20" y="3"/>
                      </a:cubicBezTo>
                      <a:cubicBezTo>
                        <a:pt x="21" y="5"/>
                        <a:pt x="21" y="5"/>
                        <a:pt x="22" y="6"/>
                      </a:cubicBezTo>
                      <a:cubicBezTo>
                        <a:pt x="22" y="7"/>
                        <a:pt x="21" y="7"/>
                        <a:pt x="22" y="8"/>
                      </a:cubicBezTo>
                      <a:cubicBezTo>
                        <a:pt x="22" y="7"/>
                        <a:pt x="23" y="6"/>
                        <a:pt x="23" y="6"/>
                      </a:cubicBezTo>
                      <a:cubicBezTo>
                        <a:pt x="23" y="5"/>
                        <a:pt x="22" y="5"/>
                        <a:pt x="22" y="5"/>
                      </a:cubicBezTo>
                      <a:cubicBezTo>
                        <a:pt x="20" y="4"/>
                        <a:pt x="22" y="1"/>
                        <a:pt x="23" y="0"/>
                      </a:cubicBezTo>
                      <a:cubicBezTo>
                        <a:pt x="24" y="0"/>
                        <a:pt x="24" y="1"/>
                        <a:pt x="24" y="2"/>
                      </a:cubicBezTo>
                      <a:cubicBezTo>
                        <a:pt x="24" y="1"/>
                        <a:pt x="26" y="0"/>
                        <a:pt x="26" y="2"/>
                      </a:cubicBezTo>
                      <a:cubicBezTo>
                        <a:pt x="27" y="2"/>
                        <a:pt x="27" y="2"/>
                        <a:pt x="28" y="2"/>
                      </a:cubicBezTo>
                      <a:cubicBezTo>
                        <a:pt x="29" y="2"/>
                        <a:pt x="29" y="2"/>
                        <a:pt x="29" y="3"/>
                      </a:cubicBezTo>
                      <a:cubicBezTo>
                        <a:pt x="30" y="3"/>
                        <a:pt x="31" y="3"/>
                        <a:pt x="31" y="3"/>
                      </a:cubicBezTo>
                      <a:cubicBezTo>
                        <a:pt x="31" y="4"/>
                        <a:pt x="32" y="4"/>
                        <a:pt x="32" y="5"/>
                      </a:cubicBezTo>
                      <a:cubicBezTo>
                        <a:pt x="32" y="6"/>
                        <a:pt x="32" y="6"/>
                        <a:pt x="32" y="6"/>
                      </a:cubicBezTo>
                      <a:cubicBezTo>
                        <a:pt x="32" y="6"/>
                        <a:pt x="33" y="7"/>
                        <a:pt x="34" y="7"/>
                      </a:cubicBezTo>
                      <a:cubicBezTo>
                        <a:pt x="34" y="7"/>
                        <a:pt x="34" y="8"/>
                        <a:pt x="34" y="8"/>
                      </a:cubicBezTo>
                      <a:cubicBezTo>
                        <a:pt x="34" y="8"/>
                        <a:pt x="34" y="9"/>
                        <a:pt x="34" y="9"/>
                      </a:cubicBezTo>
                      <a:cubicBezTo>
                        <a:pt x="33" y="9"/>
                        <a:pt x="33" y="10"/>
                        <a:pt x="33" y="11"/>
                      </a:cubicBezTo>
                      <a:cubicBezTo>
                        <a:pt x="33" y="10"/>
                        <a:pt x="32" y="10"/>
                        <a:pt x="32" y="9"/>
                      </a:cubicBezTo>
                      <a:cubicBezTo>
                        <a:pt x="32" y="10"/>
                        <a:pt x="32" y="10"/>
                        <a:pt x="32" y="11"/>
                      </a:cubicBezTo>
                      <a:cubicBezTo>
                        <a:pt x="32" y="13"/>
                        <a:pt x="31" y="13"/>
                        <a:pt x="32" y="14"/>
                      </a:cubicBezTo>
                      <a:cubicBezTo>
                        <a:pt x="30" y="14"/>
                        <a:pt x="29" y="12"/>
                        <a:pt x="28" y="11"/>
                      </a:cubicBezTo>
                      <a:cubicBezTo>
                        <a:pt x="27" y="11"/>
                        <a:pt x="26" y="11"/>
                        <a:pt x="26" y="11"/>
                      </a:cubicBezTo>
                      <a:cubicBezTo>
                        <a:pt x="26" y="9"/>
                        <a:pt x="28" y="10"/>
                        <a:pt x="29" y="8"/>
                      </a:cubicBezTo>
                      <a:cubicBezTo>
                        <a:pt x="29" y="6"/>
                        <a:pt x="27" y="7"/>
                        <a:pt x="28" y="6"/>
                      </a:cubicBezTo>
                      <a:cubicBezTo>
                        <a:pt x="27" y="6"/>
                        <a:pt x="26" y="5"/>
                        <a:pt x="26" y="6"/>
                      </a:cubicBezTo>
                      <a:cubicBezTo>
                        <a:pt x="26" y="5"/>
                        <a:pt x="25" y="5"/>
                        <a:pt x="24" y="5"/>
                      </a:cubicBezTo>
                      <a:cubicBezTo>
                        <a:pt x="24" y="5"/>
                        <a:pt x="25" y="5"/>
                        <a:pt x="25" y="6"/>
                      </a:cubicBezTo>
                      <a:cubicBezTo>
                        <a:pt x="25" y="7"/>
                        <a:pt x="25" y="8"/>
                        <a:pt x="25" y="9"/>
                      </a:cubicBezTo>
                      <a:cubicBezTo>
                        <a:pt x="24" y="9"/>
                        <a:pt x="23" y="9"/>
                        <a:pt x="21" y="10"/>
                      </a:cubicBezTo>
                      <a:cubicBezTo>
                        <a:pt x="21" y="10"/>
                        <a:pt x="21" y="10"/>
                        <a:pt x="21" y="11"/>
                      </a:cubicBezTo>
                      <a:cubicBezTo>
                        <a:pt x="20" y="11"/>
                        <a:pt x="20" y="12"/>
                        <a:pt x="19" y="13"/>
                      </a:cubicBezTo>
                      <a:cubicBezTo>
                        <a:pt x="19" y="13"/>
                        <a:pt x="18" y="14"/>
                        <a:pt x="17" y="15"/>
                      </a:cubicBezTo>
                      <a:cubicBezTo>
                        <a:pt x="17" y="15"/>
                        <a:pt x="18" y="16"/>
                        <a:pt x="17" y="16"/>
                      </a:cubicBezTo>
                      <a:cubicBezTo>
                        <a:pt x="17" y="17"/>
                        <a:pt x="18" y="16"/>
                        <a:pt x="18" y="18"/>
                      </a:cubicBezTo>
                      <a:cubicBezTo>
                        <a:pt x="19" y="18"/>
                        <a:pt x="20" y="19"/>
                        <a:pt x="20" y="20"/>
                      </a:cubicBezTo>
                      <a:cubicBezTo>
                        <a:pt x="21" y="20"/>
                        <a:pt x="21" y="19"/>
                        <a:pt x="21" y="20"/>
                      </a:cubicBezTo>
                      <a:cubicBezTo>
                        <a:pt x="22" y="20"/>
                        <a:pt x="22" y="19"/>
                        <a:pt x="22" y="20"/>
                      </a:cubicBezTo>
                      <a:cubicBezTo>
                        <a:pt x="22" y="21"/>
                        <a:pt x="23" y="22"/>
                        <a:pt x="23" y="23"/>
                      </a:cubicBezTo>
                      <a:cubicBezTo>
                        <a:pt x="23" y="22"/>
                        <a:pt x="23" y="20"/>
                        <a:pt x="24" y="20"/>
                      </a:cubicBezTo>
                      <a:cubicBezTo>
                        <a:pt x="24" y="19"/>
                        <a:pt x="24" y="20"/>
                        <a:pt x="23" y="19"/>
                      </a:cubicBezTo>
                      <a:cubicBezTo>
                        <a:pt x="24" y="18"/>
                        <a:pt x="24" y="19"/>
                        <a:pt x="25" y="19"/>
                      </a:cubicBezTo>
                      <a:cubicBezTo>
                        <a:pt x="24" y="17"/>
                        <a:pt x="25" y="15"/>
                        <a:pt x="25" y="13"/>
                      </a:cubicBezTo>
                      <a:cubicBezTo>
                        <a:pt x="26" y="13"/>
                        <a:pt x="26" y="12"/>
                        <a:pt x="26" y="12"/>
                      </a:cubicBezTo>
                      <a:cubicBezTo>
                        <a:pt x="27" y="12"/>
                        <a:pt x="27" y="13"/>
                        <a:pt x="27" y="13"/>
                      </a:cubicBezTo>
                      <a:cubicBezTo>
                        <a:pt x="28" y="13"/>
                        <a:pt x="28" y="14"/>
                        <a:pt x="29" y="14"/>
                      </a:cubicBezTo>
                      <a:cubicBezTo>
                        <a:pt x="29" y="14"/>
                        <a:pt x="29" y="15"/>
                        <a:pt x="29" y="16"/>
                      </a:cubicBezTo>
                      <a:cubicBezTo>
                        <a:pt x="29" y="17"/>
                        <a:pt x="31" y="16"/>
                        <a:pt x="31" y="17"/>
                      </a:cubicBezTo>
                      <a:cubicBezTo>
                        <a:pt x="32" y="17"/>
                        <a:pt x="31" y="16"/>
                        <a:pt x="31" y="15"/>
                      </a:cubicBezTo>
                      <a:cubicBezTo>
                        <a:pt x="33" y="15"/>
                        <a:pt x="32" y="17"/>
                        <a:pt x="33" y="18"/>
                      </a:cubicBezTo>
                      <a:cubicBezTo>
                        <a:pt x="33" y="18"/>
                        <a:pt x="33" y="19"/>
                        <a:pt x="33" y="19"/>
                      </a:cubicBezTo>
                      <a:cubicBezTo>
                        <a:pt x="33" y="20"/>
                        <a:pt x="34" y="20"/>
                        <a:pt x="34" y="22"/>
                      </a:cubicBezTo>
                      <a:cubicBezTo>
                        <a:pt x="35" y="21"/>
                        <a:pt x="35" y="21"/>
                        <a:pt x="35" y="22"/>
                      </a:cubicBezTo>
                      <a:cubicBezTo>
                        <a:pt x="35" y="23"/>
                        <a:pt x="35" y="23"/>
                        <a:pt x="35" y="25"/>
                      </a:cubicBezTo>
                      <a:cubicBezTo>
                        <a:pt x="36" y="26"/>
                        <a:pt x="36" y="27"/>
                        <a:pt x="37" y="27"/>
                      </a:cubicBezTo>
                      <a:cubicBezTo>
                        <a:pt x="36" y="27"/>
                        <a:pt x="37" y="28"/>
                        <a:pt x="37" y="29"/>
                      </a:cubicBezTo>
                      <a:cubicBezTo>
                        <a:pt x="36" y="29"/>
                        <a:pt x="35" y="28"/>
                        <a:pt x="35" y="29"/>
                      </a:cubicBezTo>
                      <a:cubicBezTo>
                        <a:pt x="35" y="29"/>
                        <a:pt x="35" y="28"/>
                        <a:pt x="35" y="28"/>
                      </a:cubicBezTo>
                      <a:cubicBezTo>
                        <a:pt x="34" y="27"/>
                        <a:pt x="34" y="28"/>
                        <a:pt x="33" y="28"/>
                      </a:cubicBezTo>
                      <a:cubicBezTo>
                        <a:pt x="33" y="26"/>
                        <a:pt x="34" y="25"/>
                        <a:pt x="35" y="24"/>
                      </a:cubicBezTo>
                      <a:cubicBezTo>
                        <a:pt x="34" y="23"/>
                        <a:pt x="33" y="26"/>
                        <a:pt x="32" y="25"/>
                      </a:cubicBezTo>
                      <a:cubicBezTo>
                        <a:pt x="32" y="26"/>
                        <a:pt x="32" y="25"/>
                        <a:pt x="32" y="26"/>
                      </a:cubicBezTo>
                      <a:cubicBezTo>
                        <a:pt x="31" y="26"/>
                        <a:pt x="31" y="26"/>
                        <a:pt x="31" y="27"/>
                      </a:cubicBezTo>
                      <a:cubicBezTo>
                        <a:pt x="30" y="28"/>
                        <a:pt x="32" y="28"/>
                        <a:pt x="32" y="29"/>
                      </a:cubicBezTo>
                      <a:cubicBezTo>
                        <a:pt x="32" y="29"/>
                        <a:pt x="31" y="30"/>
                        <a:pt x="30" y="30"/>
                      </a:cubicBezTo>
                      <a:cubicBezTo>
                        <a:pt x="30" y="30"/>
                        <a:pt x="30" y="30"/>
                        <a:pt x="30" y="29"/>
                      </a:cubicBezTo>
                      <a:cubicBezTo>
                        <a:pt x="29" y="30"/>
                        <a:pt x="28" y="30"/>
                        <a:pt x="27" y="31"/>
                      </a:cubicBezTo>
                      <a:cubicBezTo>
                        <a:pt x="27" y="32"/>
                        <a:pt x="27" y="32"/>
                        <a:pt x="27" y="32"/>
                      </a:cubicBezTo>
                      <a:cubicBezTo>
                        <a:pt x="26" y="33"/>
                        <a:pt x="26" y="33"/>
                        <a:pt x="25" y="34"/>
                      </a:cubicBezTo>
                      <a:cubicBezTo>
                        <a:pt x="25" y="35"/>
                        <a:pt x="24" y="35"/>
                        <a:pt x="24" y="37"/>
                      </a:cubicBezTo>
                      <a:cubicBezTo>
                        <a:pt x="24" y="37"/>
                        <a:pt x="24" y="37"/>
                        <a:pt x="23" y="37"/>
                      </a:cubicBezTo>
                      <a:cubicBezTo>
                        <a:pt x="24" y="38"/>
                        <a:pt x="24" y="38"/>
                        <a:pt x="23" y="38"/>
                      </a:cubicBezTo>
                      <a:cubicBezTo>
                        <a:pt x="22" y="39"/>
                        <a:pt x="21" y="40"/>
                        <a:pt x="20" y="42"/>
                      </a:cubicBezTo>
                      <a:cubicBezTo>
                        <a:pt x="20" y="42"/>
                        <a:pt x="21" y="43"/>
                        <a:pt x="21" y="43"/>
                      </a:cubicBezTo>
                      <a:cubicBezTo>
                        <a:pt x="21" y="44"/>
                        <a:pt x="21" y="44"/>
                        <a:pt x="21" y="46"/>
                      </a:cubicBezTo>
                      <a:cubicBezTo>
                        <a:pt x="20" y="46"/>
                        <a:pt x="19" y="45"/>
                        <a:pt x="19" y="43"/>
                      </a:cubicBezTo>
                      <a:cubicBezTo>
                        <a:pt x="19" y="42"/>
                        <a:pt x="18" y="43"/>
                        <a:pt x="17" y="43"/>
                      </a:cubicBezTo>
                      <a:cubicBezTo>
                        <a:pt x="16" y="43"/>
                        <a:pt x="16" y="43"/>
                        <a:pt x="16" y="43"/>
                      </a:cubicBezTo>
                      <a:cubicBezTo>
                        <a:pt x="15" y="43"/>
                        <a:pt x="15" y="42"/>
                        <a:pt x="13" y="43"/>
                      </a:cubicBezTo>
                      <a:cubicBezTo>
                        <a:pt x="13" y="43"/>
                        <a:pt x="12" y="43"/>
                        <a:pt x="11" y="44"/>
                      </a:cubicBezTo>
                      <a:cubicBezTo>
                        <a:pt x="12" y="46"/>
                        <a:pt x="10" y="51"/>
                        <a:pt x="13" y="51"/>
                      </a:cubicBezTo>
                      <a:cubicBezTo>
                        <a:pt x="14" y="50"/>
                        <a:pt x="14" y="49"/>
                        <a:pt x="14" y="48"/>
                      </a:cubicBezTo>
                      <a:cubicBezTo>
                        <a:pt x="15" y="48"/>
                        <a:pt x="15" y="48"/>
                        <a:pt x="17" y="48"/>
                      </a:cubicBezTo>
                      <a:cubicBezTo>
                        <a:pt x="17" y="50"/>
                        <a:pt x="16" y="51"/>
                        <a:pt x="16" y="52"/>
                      </a:cubicBezTo>
                      <a:cubicBezTo>
                        <a:pt x="17" y="52"/>
                        <a:pt x="18" y="52"/>
                        <a:pt x="19" y="53"/>
                      </a:cubicBezTo>
                      <a:cubicBezTo>
                        <a:pt x="19" y="55"/>
                        <a:pt x="18" y="56"/>
                        <a:pt x="19" y="57"/>
                      </a:cubicBezTo>
                      <a:cubicBezTo>
                        <a:pt x="19" y="57"/>
                        <a:pt x="20" y="57"/>
                        <a:pt x="20" y="56"/>
                      </a:cubicBezTo>
                      <a:cubicBezTo>
                        <a:pt x="21" y="56"/>
                        <a:pt x="21" y="57"/>
                        <a:pt x="21" y="58"/>
                      </a:cubicBezTo>
                      <a:cubicBezTo>
                        <a:pt x="22" y="57"/>
                        <a:pt x="23" y="56"/>
                        <a:pt x="23" y="55"/>
                      </a:cubicBezTo>
                      <a:cubicBezTo>
                        <a:pt x="24" y="55"/>
                        <a:pt x="24" y="55"/>
                        <a:pt x="24" y="54"/>
                      </a:cubicBezTo>
                      <a:cubicBezTo>
                        <a:pt x="25" y="55"/>
                        <a:pt x="25" y="55"/>
                        <a:pt x="25" y="55"/>
                      </a:cubicBezTo>
                      <a:cubicBezTo>
                        <a:pt x="26" y="55"/>
                        <a:pt x="26" y="54"/>
                        <a:pt x="26" y="55"/>
                      </a:cubicBezTo>
                      <a:cubicBezTo>
                        <a:pt x="27" y="56"/>
                        <a:pt x="28" y="56"/>
                        <a:pt x="28" y="57"/>
                      </a:cubicBezTo>
                      <a:cubicBezTo>
                        <a:pt x="28" y="57"/>
                        <a:pt x="28" y="56"/>
                        <a:pt x="29" y="56"/>
                      </a:cubicBezTo>
                      <a:cubicBezTo>
                        <a:pt x="30" y="57"/>
                        <a:pt x="31" y="57"/>
                        <a:pt x="32" y="58"/>
                      </a:cubicBezTo>
                      <a:cubicBezTo>
                        <a:pt x="32" y="59"/>
                        <a:pt x="33" y="60"/>
                        <a:pt x="33" y="60"/>
                      </a:cubicBezTo>
                      <a:cubicBezTo>
                        <a:pt x="36" y="59"/>
                        <a:pt x="37" y="63"/>
                        <a:pt x="36" y="64"/>
                      </a:cubicBezTo>
                      <a:cubicBezTo>
                        <a:pt x="36" y="65"/>
                        <a:pt x="37" y="64"/>
                        <a:pt x="38" y="64"/>
                      </a:cubicBezTo>
                      <a:cubicBezTo>
                        <a:pt x="38" y="66"/>
                        <a:pt x="39" y="65"/>
                        <a:pt x="40" y="66"/>
                      </a:cubicBezTo>
                      <a:cubicBezTo>
                        <a:pt x="40" y="66"/>
                        <a:pt x="41" y="66"/>
                        <a:pt x="41" y="66"/>
                      </a:cubicBezTo>
                      <a:cubicBezTo>
                        <a:pt x="42" y="66"/>
                        <a:pt x="43" y="67"/>
                        <a:pt x="43" y="67"/>
                      </a:cubicBezTo>
                      <a:cubicBezTo>
                        <a:pt x="44" y="67"/>
                        <a:pt x="44" y="67"/>
                        <a:pt x="45" y="67"/>
                      </a:cubicBezTo>
                      <a:cubicBezTo>
                        <a:pt x="45" y="68"/>
                        <a:pt x="45" y="69"/>
                        <a:pt x="45" y="70"/>
                      </a:cubicBezTo>
                      <a:cubicBezTo>
                        <a:pt x="45" y="70"/>
                        <a:pt x="45" y="70"/>
                        <a:pt x="45" y="71"/>
                      </a:cubicBezTo>
                      <a:cubicBezTo>
                        <a:pt x="44" y="72"/>
                        <a:pt x="45" y="72"/>
                        <a:pt x="44" y="73"/>
                      </a:cubicBezTo>
                      <a:cubicBezTo>
                        <a:pt x="44" y="74"/>
                        <a:pt x="43" y="74"/>
                        <a:pt x="43" y="75"/>
                      </a:cubicBezTo>
                      <a:cubicBezTo>
                        <a:pt x="43" y="75"/>
                        <a:pt x="43" y="75"/>
                        <a:pt x="43" y="75"/>
                      </a:cubicBezTo>
                      <a:cubicBezTo>
                        <a:pt x="43" y="76"/>
                        <a:pt x="42" y="76"/>
                        <a:pt x="42" y="77"/>
                      </a:cubicBezTo>
                      <a:cubicBezTo>
                        <a:pt x="43" y="78"/>
                        <a:pt x="42" y="80"/>
                        <a:pt x="42" y="82"/>
                      </a:cubicBezTo>
                      <a:cubicBezTo>
                        <a:pt x="41" y="82"/>
                        <a:pt x="41" y="82"/>
                        <a:pt x="39" y="83"/>
                      </a:cubicBezTo>
                      <a:cubicBezTo>
                        <a:pt x="39" y="83"/>
                        <a:pt x="39" y="84"/>
                        <a:pt x="38" y="84"/>
                      </a:cubicBezTo>
                      <a:cubicBezTo>
                        <a:pt x="38" y="85"/>
                        <a:pt x="38" y="85"/>
                        <a:pt x="38" y="86"/>
                      </a:cubicBezTo>
                      <a:cubicBezTo>
                        <a:pt x="38" y="87"/>
                        <a:pt x="37" y="87"/>
                        <a:pt x="37" y="89"/>
                      </a:cubicBezTo>
                      <a:cubicBezTo>
                        <a:pt x="36" y="89"/>
                        <a:pt x="36" y="90"/>
                        <a:pt x="36" y="90"/>
                      </a:cubicBezTo>
                      <a:cubicBezTo>
                        <a:pt x="36" y="90"/>
                        <a:pt x="35" y="90"/>
                        <a:pt x="35" y="90"/>
                      </a:cubicBezTo>
                      <a:cubicBezTo>
                        <a:pt x="35" y="90"/>
                        <a:pt x="34" y="90"/>
                        <a:pt x="34" y="90"/>
                      </a:cubicBezTo>
                      <a:cubicBezTo>
                        <a:pt x="34" y="91"/>
                        <a:pt x="34" y="92"/>
                        <a:pt x="34" y="93"/>
                      </a:cubicBezTo>
                      <a:cubicBezTo>
                        <a:pt x="33" y="94"/>
                        <a:pt x="33" y="94"/>
                        <a:pt x="32" y="94"/>
                      </a:cubicBezTo>
                      <a:cubicBezTo>
                        <a:pt x="31" y="95"/>
                        <a:pt x="31" y="97"/>
                        <a:pt x="30" y="96"/>
                      </a:cubicBezTo>
                      <a:cubicBezTo>
                        <a:pt x="31" y="96"/>
                        <a:pt x="30" y="99"/>
                        <a:pt x="30" y="100"/>
                      </a:cubicBezTo>
                      <a:cubicBezTo>
                        <a:pt x="30" y="101"/>
                        <a:pt x="30" y="101"/>
                        <a:pt x="30" y="102"/>
                      </a:cubicBezTo>
                      <a:cubicBezTo>
                        <a:pt x="30" y="102"/>
                        <a:pt x="30" y="103"/>
                        <a:pt x="29" y="103"/>
                      </a:cubicBezTo>
                      <a:cubicBezTo>
                        <a:pt x="29" y="104"/>
                        <a:pt x="29" y="104"/>
                        <a:pt x="29" y="105"/>
                      </a:cubicBezTo>
                      <a:cubicBezTo>
                        <a:pt x="28" y="106"/>
                        <a:pt x="30" y="106"/>
                        <a:pt x="29" y="107"/>
                      </a:cubicBezTo>
                      <a:cubicBezTo>
                        <a:pt x="30" y="107"/>
                        <a:pt x="30" y="108"/>
                        <a:pt x="31" y="108"/>
                      </a:cubicBezTo>
                      <a:cubicBezTo>
                        <a:pt x="31" y="109"/>
                        <a:pt x="29" y="108"/>
                        <a:pt x="28" y="108"/>
                      </a:cubicBezTo>
                      <a:cubicBezTo>
                        <a:pt x="28" y="108"/>
                        <a:pt x="27" y="108"/>
                        <a:pt x="27" y="107"/>
                      </a:cubicBezTo>
                      <a:cubicBezTo>
                        <a:pt x="27" y="107"/>
                        <a:pt x="27" y="107"/>
                        <a:pt x="27" y="107"/>
                      </a:cubicBezTo>
                      <a:cubicBezTo>
                        <a:pt x="27" y="107"/>
                        <a:pt x="27" y="107"/>
                        <a:pt x="27" y="106"/>
                      </a:cubicBezTo>
                      <a:cubicBezTo>
                        <a:pt x="26" y="106"/>
                        <a:pt x="26" y="104"/>
                        <a:pt x="25" y="104"/>
                      </a:cubicBezTo>
                      <a:cubicBezTo>
                        <a:pt x="26" y="102"/>
                        <a:pt x="25" y="101"/>
                        <a:pt x="25" y="99"/>
                      </a:cubicBezTo>
                      <a:cubicBezTo>
                        <a:pt x="25" y="98"/>
                        <a:pt x="25" y="98"/>
                        <a:pt x="25" y="97"/>
                      </a:cubicBezTo>
                      <a:cubicBezTo>
                        <a:pt x="25" y="96"/>
                        <a:pt x="24" y="97"/>
                        <a:pt x="24" y="96"/>
                      </a:cubicBezTo>
                      <a:cubicBezTo>
                        <a:pt x="25" y="95"/>
                        <a:pt x="26" y="95"/>
                        <a:pt x="26" y="94"/>
                      </a:cubicBezTo>
                      <a:cubicBezTo>
                        <a:pt x="25" y="93"/>
                        <a:pt x="25" y="95"/>
                        <a:pt x="24" y="94"/>
                      </a:cubicBezTo>
                      <a:cubicBezTo>
                        <a:pt x="25" y="92"/>
                        <a:pt x="24" y="89"/>
                        <a:pt x="26" y="88"/>
                      </a:cubicBezTo>
                      <a:cubicBezTo>
                        <a:pt x="26" y="86"/>
                        <a:pt x="25" y="85"/>
                        <a:pt x="26" y="84"/>
                      </a:cubicBezTo>
                      <a:cubicBezTo>
                        <a:pt x="26" y="83"/>
                        <a:pt x="26" y="83"/>
                        <a:pt x="25" y="83"/>
                      </a:cubicBezTo>
                      <a:cubicBezTo>
                        <a:pt x="25" y="82"/>
                        <a:pt x="25" y="82"/>
                        <a:pt x="26" y="81"/>
                      </a:cubicBezTo>
                      <a:cubicBezTo>
                        <a:pt x="26" y="79"/>
                        <a:pt x="25" y="79"/>
                        <a:pt x="24" y="77"/>
                      </a:cubicBezTo>
                      <a:cubicBezTo>
                        <a:pt x="23" y="77"/>
                        <a:pt x="23" y="76"/>
                        <a:pt x="22" y="75"/>
                      </a:cubicBezTo>
                      <a:cubicBezTo>
                        <a:pt x="22" y="74"/>
                        <a:pt x="22" y="74"/>
                        <a:pt x="22" y="74"/>
                      </a:cubicBezTo>
                      <a:cubicBezTo>
                        <a:pt x="21" y="73"/>
                        <a:pt x="20" y="72"/>
                        <a:pt x="20" y="70"/>
                      </a:cubicBezTo>
                      <a:cubicBezTo>
                        <a:pt x="20" y="70"/>
                        <a:pt x="21" y="70"/>
                        <a:pt x="21" y="69"/>
                      </a:cubicBezTo>
                      <a:cubicBezTo>
                        <a:pt x="21" y="69"/>
                        <a:pt x="20" y="69"/>
                        <a:pt x="20" y="68"/>
                      </a:cubicBezTo>
                      <a:cubicBezTo>
                        <a:pt x="21" y="67"/>
                        <a:pt x="19" y="66"/>
                        <a:pt x="20" y="64"/>
                      </a:cubicBezTo>
                      <a:cubicBezTo>
                        <a:pt x="20" y="63"/>
                        <a:pt x="21" y="63"/>
                        <a:pt x="21" y="62"/>
                      </a:cubicBezTo>
                      <a:cubicBezTo>
                        <a:pt x="20" y="61"/>
                        <a:pt x="21" y="61"/>
                        <a:pt x="21" y="61"/>
                      </a:cubicBezTo>
                      <a:cubicBezTo>
                        <a:pt x="21" y="60"/>
                        <a:pt x="20" y="59"/>
                        <a:pt x="20" y="58"/>
                      </a:cubicBezTo>
                      <a:cubicBezTo>
                        <a:pt x="20" y="58"/>
                        <a:pt x="20" y="59"/>
                        <a:pt x="20" y="59"/>
                      </a:cubicBezTo>
                      <a:cubicBezTo>
                        <a:pt x="18" y="59"/>
                        <a:pt x="18" y="58"/>
                        <a:pt x="17" y="57"/>
                      </a:cubicBezTo>
                      <a:cubicBezTo>
                        <a:pt x="17" y="57"/>
                        <a:pt x="17" y="57"/>
                        <a:pt x="17" y="57"/>
                      </a:cubicBezTo>
                      <a:cubicBezTo>
                        <a:pt x="16" y="56"/>
                        <a:pt x="16" y="56"/>
                        <a:pt x="16" y="55"/>
                      </a:cubicBezTo>
                      <a:cubicBezTo>
                        <a:pt x="15" y="55"/>
                        <a:pt x="15" y="55"/>
                        <a:pt x="14" y="55"/>
                      </a:cubicBezTo>
                      <a:cubicBezTo>
                        <a:pt x="13" y="54"/>
                        <a:pt x="13" y="54"/>
                        <a:pt x="13" y="53"/>
                      </a:cubicBezTo>
                      <a:cubicBezTo>
                        <a:pt x="10" y="54"/>
                        <a:pt x="9" y="52"/>
                        <a:pt x="7" y="52"/>
                      </a:cubicBezTo>
                      <a:cubicBezTo>
                        <a:pt x="7" y="50"/>
                        <a:pt x="6" y="49"/>
                        <a:pt x="6" y="48"/>
                      </a:cubicBezTo>
                      <a:cubicBezTo>
                        <a:pt x="6" y="47"/>
                        <a:pt x="5" y="46"/>
                        <a:pt x="5" y="45"/>
                      </a:cubicBezTo>
                      <a:cubicBezTo>
                        <a:pt x="5" y="45"/>
                        <a:pt x="5" y="44"/>
                        <a:pt x="4" y="44"/>
                      </a:cubicBezTo>
                      <a:cubicBezTo>
                        <a:pt x="4" y="46"/>
                        <a:pt x="5" y="46"/>
                        <a:pt x="5" y="47"/>
                      </a:cubicBezTo>
                      <a:cubicBezTo>
                        <a:pt x="4" y="47"/>
                        <a:pt x="4" y="46"/>
                        <a:pt x="3" y="47"/>
                      </a:cubicBezTo>
                      <a:cubicBezTo>
                        <a:pt x="3" y="46"/>
                        <a:pt x="3" y="44"/>
                        <a:pt x="2" y="44"/>
                      </a:cubicBezTo>
                      <a:cubicBezTo>
                        <a:pt x="2" y="44"/>
                        <a:pt x="2" y="43"/>
                        <a:pt x="2" y="43"/>
                      </a:cubicBezTo>
                      <a:cubicBezTo>
                        <a:pt x="1" y="42"/>
                        <a:pt x="1" y="40"/>
                        <a:pt x="0" y="39"/>
                      </a:cubicBezTo>
                      <a:cubicBezTo>
                        <a:pt x="0" y="39"/>
                        <a:pt x="0" y="39"/>
                        <a:pt x="0" y="39"/>
                      </a:cubicBezTo>
                      <a:cubicBezTo>
                        <a:pt x="2" y="27"/>
                        <a:pt x="7" y="16"/>
                        <a:pt x="15" y="7"/>
                      </a:cubicBezTo>
                      <a:close/>
                    </a:path>
                  </a:pathLst>
                </a:custGeom>
                <a:solidFill>
                  <a:srgbClr val="177C6A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03" name="Freeform 23"/>
                <p:cNvSpPr>
                  <a:spLocks/>
                </p:cNvSpPr>
                <p:nvPr/>
              </p:nvSpPr>
              <p:spPr bwMode="auto">
                <a:xfrm>
                  <a:off x="3206097" y="3026083"/>
                  <a:ext cx="69737" cy="56178"/>
                </a:xfrm>
                <a:custGeom>
                  <a:avLst/>
                  <a:gdLst>
                    <a:gd name="T0" fmla="*/ 1 w 15"/>
                    <a:gd name="T1" fmla="*/ 9 h 12"/>
                    <a:gd name="T2" fmla="*/ 14 w 15"/>
                    <a:gd name="T3" fmla="*/ 0 h 12"/>
                    <a:gd name="T4" fmla="*/ 15 w 15"/>
                    <a:gd name="T5" fmla="*/ 1 h 12"/>
                    <a:gd name="T6" fmla="*/ 12 w 15"/>
                    <a:gd name="T7" fmla="*/ 2 h 12"/>
                    <a:gd name="T8" fmla="*/ 12 w 15"/>
                    <a:gd name="T9" fmla="*/ 3 h 12"/>
                    <a:gd name="T10" fmla="*/ 10 w 15"/>
                    <a:gd name="T11" fmla="*/ 5 h 12"/>
                    <a:gd name="T12" fmla="*/ 8 w 15"/>
                    <a:gd name="T13" fmla="*/ 6 h 12"/>
                    <a:gd name="T14" fmla="*/ 6 w 15"/>
                    <a:gd name="T15" fmla="*/ 9 h 12"/>
                    <a:gd name="T16" fmla="*/ 5 w 15"/>
                    <a:gd name="T17" fmla="*/ 9 h 12"/>
                    <a:gd name="T18" fmla="*/ 6 w 15"/>
                    <a:gd name="T19" fmla="*/ 9 h 12"/>
                    <a:gd name="T20" fmla="*/ 5 w 15"/>
                    <a:gd name="T21" fmla="*/ 10 h 12"/>
                    <a:gd name="T22" fmla="*/ 0 w 15"/>
                    <a:gd name="T23" fmla="*/ 11 h 12"/>
                    <a:gd name="T24" fmla="*/ 0 w 15"/>
                    <a:gd name="T25" fmla="*/ 10 h 12"/>
                    <a:gd name="T26" fmla="*/ 1 w 15"/>
                    <a:gd name="T27" fmla="*/ 10 h 12"/>
                    <a:gd name="T28" fmla="*/ 3 w 15"/>
                    <a:gd name="T29" fmla="*/ 10 h 12"/>
                    <a:gd name="T30" fmla="*/ 1 w 15"/>
                    <a:gd name="T31" fmla="*/ 9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</a:cxnLst>
                  <a:rect l="0" t="0" r="r" b="b"/>
                  <a:pathLst>
                    <a:path w="15" h="12">
                      <a:moveTo>
                        <a:pt x="1" y="9"/>
                      </a:moveTo>
                      <a:cubicBezTo>
                        <a:pt x="5" y="6"/>
                        <a:pt x="10" y="3"/>
                        <a:pt x="14" y="0"/>
                      </a:cubicBezTo>
                      <a:cubicBezTo>
                        <a:pt x="14" y="1"/>
                        <a:pt x="15" y="0"/>
                        <a:pt x="15" y="1"/>
                      </a:cubicBezTo>
                      <a:cubicBezTo>
                        <a:pt x="15" y="2"/>
                        <a:pt x="13" y="2"/>
                        <a:pt x="12" y="2"/>
                      </a:cubicBezTo>
                      <a:cubicBezTo>
                        <a:pt x="12" y="2"/>
                        <a:pt x="12" y="3"/>
                        <a:pt x="12" y="3"/>
                      </a:cubicBezTo>
                      <a:cubicBezTo>
                        <a:pt x="11" y="3"/>
                        <a:pt x="11" y="4"/>
                        <a:pt x="10" y="5"/>
                      </a:cubicBezTo>
                      <a:cubicBezTo>
                        <a:pt x="9" y="4"/>
                        <a:pt x="9" y="6"/>
                        <a:pt x="8" y="6"/>
                      </a:cubicBezTo>
                      <a:cubicBezTo>
                        <a:pt x="8" y="7"/>
                        <a:pt x="6" y="7"/>
                        <a:pt x="6" y="9"/>
                      </a:cubicBezTo>
                      <a:cubicBezTo>
                        <a:pt x="6" y="9"/>
                        <a:pt x="5" y="9"/>
                        <a:pt x="5" y="9"/>
                      </a:cubicBezTo>
                      <a:cubicBezTo>
                        <a:pt x="5" y="9"/>
                        <a:pt x="6" y="8"/>
                        <a:pt x="6" y="9"/>
                      </a:cubicBezTo>
                      <a:cubicBezTo>
                        <a:pt x="6" y="10"/>
                        <a:pt x="5" y="10"/>
                        <a:pt x="5" y="10"/>
                      </a:cubicBezTo>
                      <a:cubicBezTo>
                        <a:pt x="4" y="12"/>
                        <a:pt x="2" y="11"/>
                        <a:pt x="0" y="11"/>
                      </a:cubicBezTo>
                      <a:cubicBezTo>
                        <a:pt x="0" y="11"/>
                        <a:pt x="0" y="10"/>
                        <a:pt x="0" y="10"/>
                      </a:cubicBezTo>
                      <a:cubicBezTo>
                        <a:pt x="0" y="10"/>
                        <a:pt x="0" y="10"/>
                        <a:pt x="1" y="10"/>
                      </a:cubicBezTo>
                      <a:cubicBezTo>
                        <a:pt x="1" y="10"/>
                        <a:pt x="2" y="10"/>
                        <a:pt x="3" y="10"/>
                      </a:cubicBezTo>
                      <a:cubicBezTo>
                        <a:pt x="3" y="9"/>
                        <a:pt x="2" y="9"/>
                        <a:pt x="1" y="9"/>
                      </a:cubicBezTo>
                      <a:close/>
                    </a:path>
                  </a:pathLst>
                </a:custGeom>
                <a:solidFill>
                  <a:srgbClr val="177C6A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18" name="Freeform 38"/>
                <p:cNvSpPr>
                  <a:spLocks/>
                </p:cNvSpPr>
                <p:nvPr/>
              </p:nvSpPr>
              <p:spPr bwMode="auto">
                <a:xfrm>
                  <a:off x="3262274" y="3556860"/>
                  <a:ext cx="5812" cy="3874"/>
                </a:xfrm>
                <a:custGeom>
                  <a:avLst/>
                  <a:gdLst>
                    <a:gd name="T0" fmla="*/ 0 w 1"/>
                    <a:gd name="T1" fmla="*/ 1 h 1"/>
                    <a:gd name="T2" fmla="*/ 1 w 1"/>
                    <a:gd name="T3" fmla="*/ 1 h 1"/>
                    <a:gd name="T4" fmla="*/ 0 w 1"/>
                    <a:gd name="T5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</a:cxnLst>
                  <a:rect l="0" t="0" r="r" b="b"/>
                  <a:pathLst>
                    <a:path w="1" h="1">
                      <a:moveTo>
                        <a:pt x="0" y="1"/>
                      </a:moveTo>
                      <a:cubicBezTo>
                        <a:pt x="0" y="0"/>
                        <a:pt x="1" y="0"/>
                        <a:pt x="1" y="1"/>
                      </a:cubicBezTo>
                      <a:cubicBezTo>
                        <a:pt x="1" y="1"/>
                        <a:pt x="1" y="1"/>
                        <a:pt x="0" y="1"/>
                      </a:cubicBezTo>
                      <a:close/>
                    </a:path>
                  </a:pathLst>
                </a:custGeom>
                <a:solidFill>
                  <a:srgbClr val="177C6A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19" name="Freeform 39"/>
                <p:cNvSpPr>
                  <a:spLocks/>
                </p:cNvSpPr>
                <p:nvPr/>
              </p:nvSpPr>
              <p:spPr bwMode="auto">
                <a:xfrm>
                  <a:off x="3248714" y="3016397"/>
                  <a:ext cx="135600" cy="135600"/>
                </a:xfrm>
                <a:custGeom>
                  <a:avLst/>
                  <a:gdLst>
                    <a:gd name="T0" fmla="*/ 12 w 29"/>
                    <a:gd name="T1" fmla="*/ 28 h 29"/>
                    <a:gd name="T2" fmla="*/ 11 w 29"/>
                    <a:gd name="T3" fmla="*/ 29 h 29"/>
                    <a:gd name="T4" fmla="*/ 10 w 29"/>
                    <a:gd name="T5" fmla="*/ 28 h 29"/>
                    <a:gd name="T6" fmla="*/ 8 w 29"/>
                    <a:gd name="T7" fmla="*/ 28 h 29"/>
                    <a:gd name="T8" fmla="*/ 7 w 29"/>
                    <a:gd name="T9" fmla="*/ 22 h 29"/>
                    <a:gd name="T10" fmla="*/ 7 w 29"/>
                    <a:gd name="T11" fmla="*/ 20 h 29"/>
                    <a:gd name="T12" fmla="*/ 9 w 29"/>
                    <a:gd name="T13" fmla="*/ 19 h 29"/>
                    <a:gd name="T14" fmla="*/ 7 w 29"/>
                    <a:gd name="T15" fmla="*/ 17 h 29"/>
                    <a:gd name="T16" fmla="*/ 8 w 29"/>
                    <a:gd name="T17" fmla="*/ 16 h 29"/>
                    <a:gd name="T18" fmla="*/ 7 w 29"/>
                    <a:gd name="T19" fmla="*/ 16 h 29"/>
                    <a:gd name="T20" fmla="*/ 7 w 29"/>
                    <a:gd name="T21" fmla="*/ 15 h 29"/>
                    <a:gd name="T22" fmla="*/ 6 w 29"/>
                    <a:gd name="T23" fmla="*/ 12 h 29"/>
                    <a:gd name="T24" fmla="*/ 4 w 29"/>
                    <a:gd name="T25" fmla="*/ 11 h 29"/>
                    <a:gd name="T26" fmla="*/ 2 w 29"/>
                    <a:gd name="T27" fmla="*/ 12 h 29"/>
                    <a:gd name="T28" fmla="*/ 1 w 29"/>
                    <a:gd name="T29" fmla="*/ 10 h 29"/>
                    <a:gd name="T30" fmla="*/ 4 w 29"/>
                    <a:gd name="T31" fmla="*/ 10 h 29"/>
                    <a:gd name="T32" fmla="*/ 2 w 29"/>
                    <a:gd name="T33" fmla="*/ 10 h 29"/>
                    <a:gd name="T34" fmla="*/ 1 w 29"/>
                    <a:gd name="T35" fmla="*/ 10 h 29"/>
                    <a:gd name="T36" fmla="*/ 0 w 29"/>
                    <a:gd name="T37" fmla="*/ 9 h 29"/>
                    <a:gd name="T38" fmla="*/ 1 w 29"/>
                    <a:gd name="T39" fmla="*/ 8 h 29"/>
                    <a:gd name="T40" fmla="*/ 4 w 29"/>
                    <a:gd name="T41" fmla="*/ 7 h 29"/>
                    <a:gd name="T42" fmla="*/ 3 w 29"/>
                    <a:gd name="T43" fmla="*/ 6 h 29"/>
                    <a:gd name="T44" fmla="*/ 9 w 29"/>
                    <a:gd name="T45" fmla="*/ 3 h 29"/>
                    <a:gd name="T46" fmla="*/ 13 w 29"/>
                    <a:gd name="T47" fmla="*/ 4 h 29"/>
                    <a:gd name="T48" fmla="*/ 13 w 29"/>
                    <a:gd name="T49" fmla="*/ 2 h 29"/>
                    <a:gd name="T50" fmla="*/ 15 w 29"/>
                    <a:gd name="T51" fmla="*/ 1 h 29"/>
                    <a:gd name="T52" fmla="*/ 20 w 29"/>
                    <a:gd name="T53" fmla="*/ 1 h 29"/>
                    <a:gd name="T54" fmla="*/ 21 w 29"/>
                    <a:gd name="T55" fmla="*/ 1 h 29"/>
                    <a:gd name="T56" fmla="*/ 23 w 29"/>
                    <a:gd name="T57" fmla="*/ 1 h 29"/>
                    <a:gd name="T58" fmla="*/ 26 w 29"/>
                    <a:gd name="T59" fmla="*/ 2 h 29"/>
                    <a:gd name="T60" fmla="*/ 23 w 29"/>
                    <a:gd name="T61" fmla="*/ 4 h 29"/>
                    <a:gd name="T62" fmla="*/ 26 w 29"/>
                    <a:gd name="T63" fmla="*/ 3 h 29"/>
                    <a:gd name="T64" fmla="*/ 27 w 29"/>
                    <a:gd name="T65" fmla="*/ 4 h 29"/>
                    <a:gd name="T66" fmla="*/ 28 w 29"/>
                    <a:gd name="T67" fmla="*/ 5 h 29"/>
                    <a:gd name="T68" fmla="*/ 26 w 29"/>
                    <a:gd name="T69" fmla="*/ 5 h 29"/>
                    <a:gd name="T70" fmla="*/ 25 w 29"/>
                    <a:gd name="T71" fmla="*/ 6 h 29"/>
                    <a:gd name="T72" fmla="*/ 25 w 29"/>
                    <a:gd name="T73" fmla="*/ 8 h 29"/>
                    <a:gd name="T74" fmla="*/ 24 w 29"/>
                    <a:gd name="T75" fmla="*/ 8 h 29"/>
                    <a:gd name="T76" fmla="*/ 26 w 29"/>
                    <a:gd name="T77" fmla="*/ 10 h 29"/>
                    <a:gd name="T78" fmla="*/ 24 w 29"/>
                    <a:gd name="T79" fmla="*/ 10 h 29"/>
                    <a:gd name="T80" fmla="*/ 23 w 29"/>
                    <a:gd name="T81" fmla="*/ 15 h 29"/>
                    <a:gd name="T82" fmla="*/ 23 w 29"/>
                    <a:gd name="T83" fmla="*/ 16 h 29"/>
                    <a:gd name="T84" fmla="*/ 22 w 29"/>
                    <a:gd name="T85" fmla="*/ 16 h 29"/>
                    <a:gd name="T86" fmla="*/ 23 w 29"/>
                    <a:gd name="T87" fmla="*/ 18 h 29"/>
                    <a:gd name="T88" fmla="*/ 20 w 29"/>
                    <a:gd name="T89" fmla="*/ 16 h 29"/>
                    <a:gd name="T90" fmla="*/ 19 w 29"/>
                    <a:gd name="T91" fmla="*/ 17 h 29"/>
                    <a:gd name="T92" fmla="*/ 21 w 29"/>
                    <a:gd name="T93" fmla="*/ 18 h 29"/>
                    <a:gd name="T94" fmla="*/ 20 w 29"/>
                    <a:gd name="T95" fmla="*/ 20 h 29"/>
                    <a:gd name="T96" fmla="*/ 17 w 29"/>
                    <a:gd name="T97" fmla="*/ 21 h 29"/>
                    <a:gd name="T98" fmla="*/ 16 w 29"/>
                    <a:gd name="T99" fmla="*/ 22 h 29"/>
                    <a:gd name="T100" fmla="*/ 14 w 29"/>
                    <a:gd name="T101" fmla="*/ 22 h 29"/>
                    <a:gd name="T102" fmla="*/ 13 w 29"/>
                    <a:gd name="T103" fmla="*/ 24 h 29"/>
                    <a:gd name="T104" fmla="*/ 12 w 29"/>
                    <a:gd name="T105" fmla="*/ 28 h 2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</a:cxnLst>
                  <a:rect l="0" t="0" r="r" b="b"/>
                  <a:pathLst>
                    <a:path w="29" h="29">
                      <a:moveTo>
                        <a:pt x="12" y="28"/>
                      </a:moveTo>
                      <a:cubicBezTo>
                        <a:pt x="12" y="28"/>
                        <a:pt x="12" y="28"/>
                        <a:pt x="11" y="29"/>
                      </a:cubicBezTo>
                      <a:cubicBezTo>
                        <a:pt x="10" y="29"/>
                        <a:pt x="11" y="28"/>
                        <a:pt x="10" y="28"/>
                      </a:cubicBezTo>
                      <a:cubicBezTo>
                        <a:pt x="10" y="28"/>
                        <a:pt x="9" y="28"/>
                        <a:pt x="8" y="28"/>
                      </a:cubicBezTo>
                      <a:cubicBezTo>
                        <a:pt x="7" y="26"/>
                        <a:pt x="8" y="23"/>
                        <a:pt x="7" y="22"/>
                      </a:cubicBezTo>
                      <a:cubicBezTo>
                        <a:pt x="7" y="21"/>
                        <a:pt x="8" y="21"/>
                        <a:pt x="7" y="20"/>
                      </a:cubicBezTo>
                      <a:cubicBezTo>
                        <a:pt x="8" y="20"/>
                        <a:pt x="8" y="19"/>
                        <a:pt x="9" y="19"/>
                      </a:cubicBezTo>
                      <a:cubicBezTo>
                        <a:pt x="9" y="18"/>
                        <a:pt x="7" y="18"/>
                        <a:pt x="7" y="17"/>
                      </a:cubicBezTo>
                      <a:cubicBezTo>
                        <a:pt x="8" y="17"/>
                        <a:pt x="8" y="17"/>
                        <a:pt x="8" y="16"/>
                      </a:cubicBezTo>
                      <a:cubicBezTo>
                        <a:pt x="8" y="15"/>
                        <a:pt x="8" y="17"/>
                        <a:pt x="7" y="16"/>
                      </a:cubicBezTo>
                      <a:cubicBezTo>
                        <a:pt x="6" y="16"/>
                        <a:pt x="7" y="15"/>
                        <a:pt x="7" y="15"/>
                      </a:cubicBezTo>
                      <a:cubicBezTo>
                        <a:pt x="7" y="14"/>
                        <a:pt x="6" y="13"/>
                        <a:pt x="6" y="12"/>
                      </a:cubicBezTo>
                      <a:cubicBezTo>
                        <a:pt x="5" y="12"/>
                        <a:pt x="4" y="12"/>
                        <a:pt x="4" y="11"/>
                      </a:cubicBezTo>
                      <a:cubicBezTo>
                        <a:pt x="3" y="11"/>
                        <a:pt x="3" y="12"/>
                        <a:pt x="2" y="12"/>
                      </a:cubicBezTo>
                      <a:cubicBezTo>
                        <a:pt x="2" y="11"/>
                        <a:pt x="1" y="11"/>
                        <a:pt x="1" y="10"/>
                      </a:cubicBezTo>
                      <a:cubicBezTo>
                        <a:pt x="1" y="10"/>
                        <a:pt x="3" y="10"/>
                        <a:pt x="4" y="10"/>
                      </a:cubicBezTo>
                      <a:cubicBezTo>
                        <a:pt x="3" y="8"/>
                        <a:pt x="2" y="9"/>
                        <a:pt x="2" y="10"/>
                      </a:cubicBezTo>
                      <a:cubicBezTo>
                        <a:pt x="2" y="9"/>
                        <a:pt x="1" y="9"/>
                        <a:pt x="1" y="10"/>
                      </a:cubicBezTo>
                      <a:cubicBezTo>
                        <a:pt x="0" y="9"/>
                        <a:pt x="0" y="9"/>
                        <a:pt x="0" y="9"/>
                      </a:cubicBezTo>
                      <a:cubicBezTo>
                        <a:pt x="0" y="8"/>
                        <a:pt x="1" y="8"/>
                        <a:pt x="1" y="8"/>
                      </a:cubicBezTo>
                      <a:cubicBezTo>
                        <a:pt x="2" y="8"/>
                        <a:pt x="3" y="8"/>
                        <a:pt x="4" y="7"/>
                      </a:cubicBezTo>
                      <a:cubicBezTo>
                        <a:pt x="4" y="6"/>
                        <a:pt x="3" y="7"/>
                        <a:pt x="3" y="6"/>
                      </a:cubicBezTo>
                      <a:cubicBezTo>
                        <a:pt x="5" y="5"/>
                        <a:pt x="6" y="4"/>
                        <a:pt x="9" y="3"/>
                      </a:cubicBezTo>
                      <a:cubicBezTo>
                        <a:pt x="10" y="4"/>
                        <a:pt x="11" y="3"/>
                        <a:pt x="13" y="4"/>
                      </a:cubicBezTo>
                      <a:cubicBezTo>
                        <a:pt x="13" y="3"/>
                        <a:pt x="13" y="2"/>
                        <a:pt x="13" y="2"/>
                      </a:cubicBezTo>
                      <a:cubicBezTo>
                        <a:pt x="13" y="1"/>
                        <a:pt x="14" y="1"/>
                        <a:pt x="15" y="1"/>
                      </a:cubicBezTo>
                      <a:cubicBezTo>
                        <a:pt x="16" y="0"/>
                        <a:pt x="19" y="1"/>
                        <a:pt x="20" y="1"/>
                      </a:cubicBezTo>
                      <a:cubicBezTo>
                        <a:pt x="20" y="1"/>
                        <a:pt x="21" y="1"/>
                        <a:pt x="21" y="1"/>
                      </a:cubicBezTo>
                      <a:cubicBezTo>
                        <a:pt x="21" y="0"/>
                        <a:pt x="22" y="1"/>
                        <a:pt x="23" y="1"/>
                      </a:cubicBezTo>
                      <a:cubicBezTo>
                        <a:pt x="24" y="1"/>
                        <a:pt x="25" y="1"/>
                        <a:pt x="26" y="2"/>
                      </a:cubicBezTo>
                      <a:cubicBezTo>
                        <a:pt x="26" y="3"/>
                        <a:pt x="24" y="2"/>
                        <a:pt x="23" y="4"/>
                      </a:cubicBezTo>
                      <a:cubicBezTo>
                        <a:pt x="24" y="4"/>
                        <a:pt x="25" y="3"/>
                        <a:pt x="26" y="3"/>
                      </a:cubicBezTo>
                      <a:cubicBezTo>
                        <a:pt x="27" y="3"/>
                        <a:pt x="27" y="4"/>
                        <a:pt x="27" y="4"/>
                      </a:cubicBezTo>
                      <a:cubicBezTo>
                        <a:pt x="27" y="5"/>
                        <a:pt x="29" y="4"/>
                        <a:pt x="28" y="5"/>
                      </a:cubicBezTo>
                      <a:cubicBezTo>
                        <a:pt x="29" y="6"/>
                        <a:pt x="27" y="5"/>
                        <a:pt x="26" y="5"/>
                      </a:cubicBezTo>
                      <a:cubicBezTo>
                        <a:pt x="26" y="5"/>
                        <a:pt x="26" y="6"/>
                        <a:pt x="25" y="6"/>
                      </a:cubicBezTo>
                      <a:cubicBezTo>
                        <a:pt x="25" y="7"/>
                        <a:pt x="25" y="7"/>
                        <a:pt x="25" y="8"/>
                      </a:cubicBezTo>
                      <a:cubicBezTo>
                        <a:pt x="24" y="8"/>
                        <a:pt x="25" y="9"/>
                        <a:pt x="24" y="8"/>
                      </a:cubicBezTo>
                      <a:cubicBezTo>
                        <a:pt x="25" y="9"/>
                        <a:pt x="26" y="9"/>
                        <a:pt x="26" y="10"/>
                      </a:cubicBezTo>
                      <a:cubicBezTo>
                        <a:pt x="25" y="10"/>
                        <a:pt x="24" y="10"/>
                        <a:pt x="24" y="10"/>
                      </a:cubicBezTo>
                      <a:cubicBezTo>
                        <a:pt x="24" y="12"/>
                        <a:pt x="25" y="15"/>
                        <a:pt x="23" y="15"/>
                      </a:cubicBezTo>
                      <a:cubicBezTo>
                        <a:pt x="23" y="15"/>
                        <a:pt x="23" y="15"/>
                        <a:pt x="23" y="16"/>
                      </a:cubicBezTo>
                      <a:cubicBezTo>
                        <a:pt x="23" y="16"/>
                        <a:pt x="23" y="16"/>
                        <a:pt x="22" y="16"/>
                      </a:cubicBezTo>
                      <a:cubicBezTo>
                        <a:pt x="22" y="16"/>
                        <a:pt x="24" y="17"/>
                        <a:pt x="23" y="18"/>
                      </a:cubicBezTo>
                      <a:cubicBezTo>
                        <a:pt x="22" y="18"/>
                        <a:pt x="21" y="17"/>
                        <a:pt x="20" y="16"/>
                      </a:cubicBezTo>
                      <a:cubicBezTo>
                        <a:pt x="20" y="16"/>
                        <a:pt x="20" y="17"/>
                        <a:pt x="19" y="17"/>
                      </a:cubicBezTo>
                      <a:cubicBezTo>
                        <a:pt x="20" y="17"/>
                        <a:pt x="21" y="18"/>
                        <a:pt x="21" y="18"/>
                      </a:cubicBezTo>
                      <a:cubicBezTo>
                        <a:pt x="22" y="18"/>
                        <a:pt x="20" y="19"/>
                        <a:pt x="20" y="20"/>
                      </a:cubicBezTo>
                      <a:cubicBezTo>
                        <a:pt x="19" y="20"/>
                        <a:pt x="18" y="21"/>
                        <a:pt x="17" y="21"/>
                      </a:cubicBezTo>
                      <a:cubicBezTo>
                        <a:pt x="17" y="22"/>
                        <a:pt x="16" y="22"/>
                        <a:pt x="16" y="22"/>
                      </a:cubicBezTo>
                      <a:cubicBezTo>
                        <a:pt x="15" y="22"/>
                        <a:pt x="15" y="23"/>
                        <a:pt x="14" y="22"/>
                      </a:cubicBezTo>
                      <a:cubicBezTo>
                        <a:pt x="13" y="22"/>
                        <a:pt x="14" y="24"/>
                        <a:pt x="13" y="24"/>
                      </a:cubicBezTo>
                      <a:cubicBezTo>
                        <a:pt x="13" y="26"/>
                        <a:pt x="12" y="26"/>
                        <a:pt x="12" y="28"/>
                      </a:cubicBezTo>
                      <a:close/>
                    </a:path>
                  </a:pathLst>
                </a:custGeom>
                <a:solidFill>
                  <a:srgbClr val="177C6A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23" name="Freeform 43"/>
                <p:cNvSpPr>
                  <a:spLocks/>
                </p:cNvSpPr>
                <p:nvPr/>
              </p:nvSpPr>
              <p:spPr bwMode="auto">
                <a:xfrm>
                  <a:off x="3351382" y="3109380"/>
                  <a:ext cx="23246" cy="23246"/>
                </a:xfrm>
                <a:custGeom>
                  <a:avLst/>
                  <a:gdLst>
                    <a:gd name="T0" fmla="*/ 2 w 5"/>
                    <a:gd name="T1" fmla="*/ 5 h 5"/>
                    <a:gd name="T2" fmla="*/ 0 w 5"/>
                    <a:gd name="T3" fmla="*/ 4 h 5"/>
                    <a:gd name="T4" fmla="*/ 1 w 5"/>
                    <a:gd name="T5" fmla="*/ 2 h 5"/>
                    <a:gd name="T6" fmla="*/ 0 w 5"/>
                    <a:gd name="T7" fmla="*/ 2 h 5"/>
                    <a:gd name="T8" fmla="*/ 1 w 5"/>
                    <a:gd name="T9" fmla="*/ 1 h 5"/>
                    <a:gd name="T10" fmla="*/ 2 w 5"/>
                    <a:gd name="T11" fmla="*/ 2 h 5"/>
                    <a:gd name="T12" fmla="*/ 4 w 5"/>
                    <a:gd name="T13" fmla="*/ 1 h 5"/>
                    <a:gd name="T14" fmla="*/ 5 w 5"/>
                    <a:gd name="T15" fmla="*/ 4 h 5"/>
                    <a:gd name="T16" fmla="*/ 4 w 5"/>
                    <a:gd name="T17" fmla="*/ 5 h 5"/>
                    <a:gd name="T18" fmla="*/ 2 w 5"/>
                    <a:gd name="T1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5" h="5">
                      <a:moveTo>
                        <a:pt x="2" y="5"/>
                      </a:moveTo>
                      <a:cubicBezTo>
                        <a:pt x="1" y="5"/>
                        <a:pt x="1" y="3"/>
                        <a:pt x="0" y="4"/>
                      </a:cubicBezTo>
                      <a:cubicBezTo>
                        <a:pt x="0" y="3"/>
                        <a:pt x="1" y="3"/>
                        <a:pt x="1" y="2"/>
                      </a:cubicBezTo>
                      <a:cubicBezTo>
                        <a:pt x="0" y="2"/>
                        <a:pt x="0" y="3"/>
                        <a:pt x="0" y="2"/>
                      </a:cubicBezTo>
                      <a:cubicBezTo>
                        <a:pt x="0" y="1"/>
                        <a:pt x="1" y="2"/>
                        <a:pt x="1" y="1"/>
                      </a:cubicBezTo>
                      <a:cubicBezTo>
                        <a:pt x="2" y="0"/>
                        <a:pt x="1" y="1"/>
                        <a:pt x="2" y="2"/>
                      </a:cubicBezTo>
                      <a:cubicBezTo>
                        <a:pt x="3" y="1"/>
                        <a:pt x="3" y="2"/>
                        <a:pt x="4" y="1"/>
                      </a:cubicBezTo>
                      <a:cubicBezTo>
                        <a:pt x="4" y="3"/>
                        <a:pt x="5" y="3"/>
                        <a:pt x="5" y="4"/>
                      </a:cubicBezTo>
                      <a:cubicBezTo>
                        <a:pt x="5" y="4"/>
                        <a:pt x="4" y="4"/>
                        <a:pt x="4" y="5"/>
                      </a:cubicBezTo>
                      <a:cubicBezTo>
                        <a:pt x="4" y="5"/>
                        <a:pt x="2" y="4"/>
                        <a:pt x="2" y="5"/>
                      </a:cubicBezTo>
                      <a:close/>
                    </a:path>
                  </a:pathLst>
                </a:custGeom>
                <a:solidFill>
                  <a:srgbClr val="177C6A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27" name="Freeform 47"/>
                <p:cNvSpPr>
                  <a:spLocks/>
                </p:cNvSpPr>
                <p:nvPr/>
              </p:nvSpPr>
              <p:spPr bwMode="auto">
                <a:xfrm>
                  <a:off x="3202223" y="3122940"/>
                  <a:ext cx="19371" cy="19371"/>
                </a:xfrm>
                <a:custGeom>
                  <a:avLst/>
                  <a:gdLst>
                    <a:gd name="T0" fmla="*/ 4 w 4"/>
                    <a:gd name="T1" fmla="*/ 2 h 4"/>
                    <a:gd name="T2" fmla="*/ 2 w 4"/>
                    <a:gd name="T3" fmla="*/ 3 h 4"/>
                    <a:gd name="T4" fmla="*/ 0 w 4"/>
                    <a:gd name="T5" fmla="*/ 2 h 4"/>
                    <a:gd name="T6" fmla="*/ 1 w 4"/>
                    <a:gd name="T7" fmla="*/ 0 h 4"/>
                    <a:gd name="T8" fmla="*/ 3 w 4"/>
                    <a:gd name="T9" fmla="*/ 1 h 4"/>
                    <a:gd name="T10" fmla="*/ 4 w 4"/>
                    <a:gd name="T11" fmla="*/ 2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4" h="4">
                      <a:moveTo>
                        <a:pt x="4" y="2"/>
                      </a:moveTo>
                      <a:cubicBezTo>
                        <a:pt x="3" y="4"/>
                        <a:pt x="2" y="1"/>
                        <a:pt x="2" y="3"/>
                      </a:cubicBezTo>
                      <a:cubicBezTo>
                        <a:pt x="1" y="3"/>
                        <a:pt x="0" y="3"/>
                        <a:pt x="0" y="2"/>
                      </a:cubicBezTo>
                      <a:cubicBezTo>
                        <a:pt x="1" y="2"/>
                        <a:pt x="1" y="1"/>
                        <a:pt x="1" y="0"/>
                      </a:cubicBezTo>
                      <a:cubicBezTo>
                        <a:pt x="2" y="0"/>
                        <a:pt x="2" y="1"/>
                        <a:pt x="3" y="1"/>
                      </a:cubicBezTo>
                      <a:cubicBezTo>
                        <a:pt x="3" y="1"/>
                        <a:pt x="3" y="2"/>
                        <a:pt x="4" y="2"/>
                      </a:cubicBezTo>
                      <a:close/>
                    </a:path>
                  </a:pathLst>
                </a:custGeom>
                <a:solidFill>
                  <a:srgbClr val="177C6A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28" name="Freeform 48"/>
                <p:cNvSpPr>
                  <a:spLocks/>
                </p:cNvSpPr>
                <p:nvPr/>
              </p:nvSpPr>
              <p:spPr bwMode="auto">
                <a:xfrm>
                  <a:off x="3229343" y="3314717"/>
                  <a:ext cx="9686" cy="3874"/>
                </a:xfrm>
                <a:custGeom>
                  <a:avLst/>
                  <a:gdLst>
                    <a:gd name="T0" fmla="*/ 2 w 2"/>
                    <a:gd name="T1" fmla="*/ 0 h 1"/>
                    <a:gd name="T2" fmla="*/ 0 w 2"/>
                    <a:gd name="T3" fmla="*/ 1 h 1"/>
                    <a:gd name="T4" fmla="*/ 0 w 2"/>
                    <a:gd name="T5" fmla="*/ 0 h 1"/>
                    <a:gd name="T6" fmla="*/ 2 w 2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" h="1">
                      <a:moveTo>
                        <a:pt x="2" y="0"/>
                      </a:moveTo>
                      <a:cubicBezTo>
                        <a:pt x="2" y="1"/>
                        <a:pt x="1" y="1"/>
                        <a:pt x="0" y="1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1" y="0"/>
                        <a:pt x="1" y="0"/>
                        <a:pt x="2" y="0"/>
                      </a:cubicBezTo>
                      <a:close/>
                    </a:path>
                  </a:pathLst>
                </a:custGeom>
                <a:solidFill>
                  <a:srgbClr val="177C6A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29" name="Freeform 49"/>
                <p:cNvSpPr>
                  <a:spLocks/>
                </p:cNvSpPr>
                <p:nvPr/>
              </p:nvSpPr>
              <p:spPr bwMode="auto">
                <a:xfrm>
                  <a:off x="3188662" y="3295345"/>
                  <a:ext cx="40681" cy="23246"/>
                </a:xfrm>
                <a:custGeom>
                  <a:avLst/>
                  <a:gdLst>
                    <a:gd name="T0" fmla="*/ 4 w 9"/>
                    <a:gd name="T1" fmla="*/ 3 h 5"/>
                    <a:gd name="T2" fmla="*/ 2 w 9"/>
                    <a:gd name="T3" fmla="*/ 1 h 5"/>
                    <a:gd name="T4" fmla="*/ 0 w 9"/>
                    <a:gd name="T5" fmla="*/ 2 h 5"/>
                    <a:gd name="T6" fmla="*/ 0 w 9"/>
                    <a:gd name="T7" fmla="*/ 0 h 5"/>
                    <a:gd name="T8" fmla="*/ 4 w 9"/>
                    <a:gd name="T9" fmla="*/ 0 h 5"/>
                    <a:gd name="T10" fmla="*/ 5 w 9"/>
                    <a:gd name="T11" fmla="*/ 1 h 5"/>
                    <a:gd name="T12" fmla="*/ 6 w 9"/>
                    <a:gd name="T13" fmla="*/ 2 h 5"/>
                    <a:gd name="T14" fmla="*/ 9 w 9"/>
                    <a:gd name="T15" fmla="*/ 4 h 5"/>
                    <a:gd name="T16" fmla="*/ 7 w 9"/>
                    <a:gd name="T17" fmla="*/ 5 h 5"/>
                    <a:gd name="T18" fmla="*/ 6 w 9"/>
                    <a:gd name="T19" fmla="*/ 4 h 5"/>
                    <a:gd name="T20" fmla="*/ 6 w 9"/>
                    <a:gd name="T21" fmla="*/ 3 h 5"/>
                    <a:gd name="T22" fmla="*/ 4 w 9"/>
                    <a:gd name="T23" fmla="*/ 3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9" h="5">
                      <a:moveTo>
                        <a:pt x="4" y="3"/>
                      </a:moveTo>
                      <a:cubicBezTo>
                        <a:pt x="3" y="3"/>
                        <a:pt x="3" y="1"/>
                        <a:pt x="2" y="1"/>
                      </a:cubicBezTo>
                      <a:cubicBezTo>
                        <a:pt x="1" y="1"/>
                        <a:pt x="1" y="2"/>
                        <a:pt x="0" y="2"/>
                      </a:cubicBezTo>
                      <a:cubicBezTo>
                        <a:pt x="0" y="1"/>
                        <a:pt x="0" y="1"/>
                        <a:pt x="0" y="0"/>
                      </a:cubicBezTo>
                      <a:cubicBezTo>
                        <a:pt x="2" y="0"/>
                        <a:pt x="3" y="0"/>
                        <a:pt x="4" y="0"/>
                      </a:cubicBezTo>
                      <a:cubicBezTo>
                        <a:pt x="4" y="1"/>
                        <a:pt x="5" y="1"/>
                        <a:pt x="5" y="1"/>
                      </a:cubicBezTo>
                      <a:cubicBezTo>
                        <a:pt x="5" y="2"/>
                        <a:pt x="6" y="2"/>
                        <a:pt x="6" y="2"/>
                      </a:cubicBezTo>
                      <a:cubicBezTo>
                        <a:pt x="7" y="2"/>
                        <a:pt x="8" y="2"/>
                        <a:pt x="9" y="4"/>
                      </a:cubicBezTo>
                      <a:cubicBezTo>
                        <a:pt x="8" y="4"/>
                        <a:pt x="7" y="4"/>
                        <a:pt x="7" y="5"/>
                      </a:cubicBezTo>
                      <a:cubicBezTo>
                        <a:pt x="7" y="4"/>
                        <a:pt x="6" y="4"/>
                        <a:pt x="6" y="4"/>
                      </a:cubicBezTo>
                      <a:cubicBezTo>
                        <a:pt x="5" y="3"/>
                        <a:pt x="5" y="3"/>
                        <a:pt x="6" y="3"/>
                      </a:cubicBezTo>
                      <a:cubicBezTo>
                        <a:pt x="6" y="2"/>
                        <a:pt x="5" y="3"/>
                        <a:pt x="4" y="3"/>
                      </a:cubicBezTo>
                      <a:close/>
                    </a:path>
                  </a:pathLst>
                </a:custGeom>
                <a:solidFill>
                  <a:srgbClr val="177C6A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30" name="Freeform 50"/>
                <p:cNvSpPr>
                  <a:spLocks/>
                </p:cNvSpPr>
                <p:nvPr/>
              </p:nvSpPr>
              <p:spPr bwMode="auto">
                <a:xfrm>
                  <a:off x="3202223" y="3310842"/>
                  <a:ext cx="9686" cy="7749"/>
                </a:xfrm>
                <a:custGeom>
                  <a:avLst/>
                  <a:gdLst>
                    <a:gd name="T0" fmla="*/ 2 w 2"/>
                    <a:gd name="T1" fmla="*/ 1 h 2"/>
                    <a:gd name="T2" fmla="*/ 0 w 2"/>
                    <a:gd name="T3" fmla="*/ 2 h 2"/>
                    <a:gd name="T4" fmla="*/ 0 w 2"/>
                    <a:gd name="T5" fmla="*/ 1 h 2"/>
                    <a:gd name="T6" fmla="*/ 2 w 2"/>
                    <a:gd name="T7" fmla="*/ 1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2" h="2">
                      <a:moveTo>
                        <a:pt x="2" y="1"/>
                      </a:moveTo>
                      <a:cubicBezTo>
                        <a:pt x="1" y="2"/>
                        <a:pt x="1" y="1"/>
                        <a:pt x="0" y="2"/>
                      </a:cubicBezTo>
                      <a:cubicBezTo>
                        <a:pt x="0" y="1"/>
                        <a:pt x="0" y="1"/>
                        <a:pt x="0" y="1"/>
                      </a:cubicBezTo>
                      <a:cubicBezTo>
                        <a:pt x="1" y="1"/>
                        <a:pt x="2" y="0"/>
                        <a:pt x="2" y="1"/>
                      </a:cubicBezTo>
                      <a:close/>
                    </a:path>
                  </a:pathLst>
                </a:custGeom>
                <a:solidFill>
                  <a:srgbClr val="177C6A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31" name="Freeform 51"/>
                <p:cNvSpPr>
                  <a:spLocks/>
                </p:cNvSpPr>
                <p:nvPr/>
              </p:nvSpPr>
              <p:spPr bwMode="auto">
                <a:xfrm>
                  <a:off x="3202223" y="3291471"/>
                  <a:ext cx="3874" cy="3874"/>
                </a:xfrm>
                <a:custGeom>
                  <a:avLst/>
                  <a:gdLst>
                    <a:gd name="T0" fmla="*/ 0 w 1"/>
                    <a:gd name="T1" fmla="*/ 1 h 1"/>
                    <a:gd name="T2" fmla="*/ 0 w 1"/>
                    <a:gd name="T3" fmla="*/ 0 h 1"/>
                    <a:gd name="T4" fmla="*/ 1 w 1"/>
                    <a:gd name="T5" fmla="*/ 1 h 1"/>
                    <a:gd name="T6" fmla="*/ 0 w 1"/>
                    <a:gd name="T7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" h="1">
                      <a:moveTo>
                        <a:pt x="0" y="1"/>
                      </a:move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1" y="0"/>
                        <a:pt x="1" y="0"/>
                        <a:pt x="1" y="1"/>
                      </a:cubicBezTo>
                      <a:cubicBezTo>
                        <a:pt x="1" y="1"/>
                        <a:pt x="1" y="1"/>
                        <a:pt x="0" y="1"/>
                      </a:cubicBezTo>
                      <a:close/>
                    </a:path>
                  </a:pathLst>
                </a:custGeom>
                <a:solidFill>
                  <a:srgbClr val="177C6A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32" name="Freeform 52"/>
                <p:cNvSpPr>
                  <a:spLocks/>
                </p:cNvSpPr>
                <p:nvPr/>
              </p:nvSpPr>
              <p:spPr bwMode="auto">
                <a:xfrm>
                  <a:off x="3211908" y="3291471"/>
                  <a:ext cx="3874" cy="3874"/>
                </a:xfrm>
                <a:custGeom>
                  <a:avLst/>
                  <a:gdLst>
                    <a:gd name="T0" fmla="*/ 0 w 1"/>
                    <a:gd name="T1" fmla="*/ 0 h 1"/>
                    <a:gd name="T2" fmla="*/ 1 w 1"/>
                    <a:gd name="T3" fmla="*/ 0 h 1"/>
                    <a:gd name="T4" fmla="*/ 1 w 1"/>
                    <a:gd name="T5" fmla="*/ 1 h 1"/>
                    <a:gd name="T6" fmla="*/ 0 w 1"/>
                    <a:gd name="T7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1" h="1">
                      <a:moveTo>
                        <a:pt x="0" y="0"/>
                      </a:moveTo>
                      <a:cubicBezTo>
                        <a:pt x="0" y="0"/>
                        <a:pt x="0" y="0"/>
                        <a:pt x="1" y="0"/>
                      </a:cubicBezTo>
                      <a:cubicBezTo>
                        <a:pt x="1" y="0"/>
                        <a:pt x="1" y="0"/>
                        <a:pt x="1" y="1"/>
                      </a:cubicBezTo>
                      <a:cubicBezTo>
                        <a:pt x="0" y="1"/>
                        <a:pt x="0" y="1"/>
                        <a:pt x="0" y="0"/>
                      </a:cubicBezTo>
                      <a:close/>
                    </a:path>
                  </a:pathLst>
                </a:custGeom>
                <a:solidFill>
                  <a:srgbClr val="177C6A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33" name="Freeform 53"/>
                <p:cNvSpPr>
                  <a:spLocks/>
                </p:cNvSpPr>
                <p:nvPr/>
              </p:nvSpPr>
              <p:spPr bwMode="auto">
                <a:xfrm>
                  <a:off x="3215782" y="3295345"/>
                  <a:ext cx="9686" cy="9686"/>
                </a:xfrm>
                <a:custGeom>
                  <a:avLst/>
                  <a:gdLst>
                    <a:gd name="T0" fmla="*/ 0 w 2"/>
                    <a:gd name="T1" fmla="*/ 1 h 2"/>
                    <a:gd name="T2" fmla="*/ 0 w 2"/>
                    <a:gd name="T3" fmla="*/ 0 h 2"/>
                    <a:gd name="T4" fmla="*/ 1 w 2"/>
                    <a:gd name="T5" fmla="*/ 1 h 2"/>
                    <a:gd name="T6" fmla="*/ 2 w 2"/>
                    <a:gd name="T7" fmla="*/ 1 h 2"/>
                    <a:gd name="T8" fmla="*/ 1 w 2"/>
                    <a:gd name="T9" fmla="*/ 1 h 2"/>
                    <a:gd name="T10" fmla="*/ 0 w 2"/>
                    <a:gd name="T11" fmla="*/ 1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2" h="2">
                      <a:moveTo>
                        <a:pt x="0" y="1"/>
                      </a:moveTo>
                      <a:cubicBezTo>
                        <a:pt x="0" y="1"/>
                        <a:pt x="0" y="0"/>
                        <a:pt x="0" y="0"/>
                      </a:cubicBezTo>
                      <a:cubicBezTo>
                        <a:pt x="1" y="0"/>
                        <a:pt x="1" y="0"/>
                        <a:pt x="1" y="1"/>
                      </a:cubicBezTo>
                      <a:cubicBezTo>
                        <a:pt x="1" y="1"/>
                        <a:pt x="2" y="1"/>
                        <a:pt x="2" y="1"/>
                      </a:cubicBezTo>
                      <a:cubicBezTo>
                        <a:pt x="2" y="2"/>
                        <a:pt x="0" y="2"/>
                        <a:pt x="1" y="1"/>
                      </a:cubicBezTo>
                      <a:cubicBezTo>
                        <a:pt x="1" y="1"/>
                        <a:pt x="1" y="1"/>
                        <a:pt x="0" y="1"/>
                      </a:cubicBezTo>
                      <a:close/>
                    </a:path>
                  </a:pathLst>
                </a:custGeom>
                <a:solidFill>
                  <a:srgbClr val="177C6A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35" name="Freeform 55"/>
                <p:cNvSpPr>
                  <a:spLocks/>
                </p:cNvSpPr>
                <p:nvPr/>
              </p:nvSpPr>
              <p:spPr bwMode="auto">
                <a:xfrm>
                  <a:off x="3225469" y="3072575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close/>
                    </a:path>
                  </a:pathLst>
                </a:custGeom>
                <a:solidFill>
                  <a:schemeClr val="tx1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40" name="Freeform 60"/>
                <p:cNvSpPr>
                  <a:spLocks/>
                </p:cNvSpPr>
                <p:nvPr/>
              </p:nvSpPr>
              <p:spPr bwMode="auto">
                <a:xfrm>
                  <a:off x="3122799" y="3281786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close/>
                    </a:path>
                  </a:pathLst>
                </a:custGeom>
                <a:solidFill>
                  <a:schemeClr val="tx1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43" name="Freeform 63"/>
                <p:cNvSpPr>
                  <a:spLocks/>
                </p:cNvSpPr>
                <p:nvPr/>
              </p:nvSpPr>
              <p:spPr bwMode="auto">
                <a:xfrm>
                  <a:off x="3258399" y="3179117"/>
                  <a:ext cx="3874" cy="0"/>
                </a:xfrm>
                <a:custGeom>
                  <a:avLst/>
                  <a:gdLst>
                    <a:gd name="T0" fmla="*/ 1 w 1"/>
                    <a:gd name="T1" fmla="*/ 1 w 1"/>
                    <a:gd name="T2" fmla="*/ 1 w 1"/>
                  </a:gdLst>
                  <a:ahLst/>
                  <a:cxnLst>
                    <a:cxn ang="0">
                      <a:pos x="T0" y="0"/>
                    </a:cxn>
                    <a:cxn ang="0">
                      <a:pos x="T1" y="0"/>
                    </a:cxn>
                    <a:cxn ang="0">
                      <a:pos x="T2" y="0"/>
                    </a:cxn>
                  </a:cxnLst>
                  <a:rect l="0" t="0" r="r" b="b"/>
                  <a:pathLst>
                    <a:path w="1">
                      <a:moveTo>
                        <a:pt x="1" y="0"/>
                      </a:moveTo>
                      <a:cubicBezTo>
                        <a:pt x="1" y="0"/>
                        <a:pt x="0" y="0"/>
                        <a:pt x="1" y="0"/>
                      </a:cubicBezTo>
                      <a:cubicBezTo>
                        <a:pt x="1" y="0"/>
                        <a:pt x="1" y="0"/>
                        <a:pt x="1" y="0"/>
                      </a:cubicBezTo>
                      <a:close/>
                    </a:path>
                  </a:pathLst>
                </a:custGeom>
                <a:solidFill>
                  <a:schemeClr val="tx1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52" name="Freeform 72"/>
                <p:cNvSpPr>
                  <a:spLocks/>
                </p:cNvSpPr>
                <p:nvPr/>
              </p:nvSpPr>
              <p:spPr bwMode="auto">
                <a:xfrm>
                  <a:off x="3337823" y="3026083"/>
                  <a:ext cx="17435" cy="9686"/>
                </a:xfrm>
                <a:custGeom>
                  <a:avLst/>
                  <a:gdLst>
                    <a:gd name="T0" fmla="*/ 3 w 4"/>
                    <a:gd name="T1" fmla="*/ 2 h 2"/>
                    <a:gd name="T2" fmla="*/ 4 w 4"/>
                    <a:gd name="T3" fmla="*/ 1 h 2"/>
                    <a:gd name="T4" fmla="*/ 0 w 4"/>
                    <a:gd name="T5" fmla="*/ 2 h 2"/>
                    <a:gd name="T6" fmla="*/ 3 w 4"/>
                    <a:gd name="T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4" h="2">
                      <a:moveTo>
                        <a:pt x="3" y="2"/>
                      </a:moveTo>
                      <a:cubicBezTo>
                        <a:pt x="4" y="2"/>
                        <a:pt x="4" y="2"/>
                        <a:pt x="4" y="1"/>
                      </a:cubicBezTo>
                      <a:cubicBezTo>
                        <a:pt x="3" y="1"/>
                        <a:pt x="1" y="0"/>
                        <a:pt x="0" y="2"/>
                      </a:cubicBezTo>
                      <a:cubicBezTo>
                        <a:pt x="1" y="1"/>
                        <a:pt x="3" y="2"/>
                        <a:pt x="3" y="2"/>
                      </a:cubicBezTo>
                      <a:close/>
                    </a:path>
                  </a:pathLst>
                </a:custGeom>
                <a:solidFill>
                  <a:srgbClr val="177C6A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53" name="Freeform 73"/>
                <p:cNvSpPr>
                  <a:spLocks/>
                </p:cNvSpPr>
                <p:nvPr/>
              </p:nvSpPr>
              <p:spPr bwMode="auto">
                <a:xfrm>
                  <a:off x="3345571" y="3082260"/>
                  <a:ext cx="5812" cy="9686"/>
                </a:xfrm>
                <a:custGeom>
                  <a:avLst/>
                  <a:gdLst>
                    <a:gd name="T0" fmla="*/ 1 w 1"/>
                    <a:gd name="T1" fmla="*/ 2 h 2"/>
                    <a:gd name="T2" fmla="*/ 1 w 1"/>
                    <a:gd name="T3" fmla="*/ 0 h 2"/>
                    <a:gd name="T4" fmla="*/ 1 w 1"/>
                    <a:gd name="T5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</a:cxnLst>
                  <a:rect l="0" t="0" r="r" b="b"/>
                  <a:pathLst>
                    <a:path w="1" h="2">
                      <a:moveTo>
                        <a:pt x="1" y="2"/>
                      </a:moveTo>
                      <a:cubicBezTo>
                        <a:pt x="1" y="1"/>
                        <a:pt x="1" y="1"/>
                        <a:pt x="1" y="0"/>
                      </a:cubicBezTo>
                      <a:cubicBezTo>
                        <a:pt x="1" y="0"/>
                        <a:pt x="0" y="1"/>
                        <a:pt x="1" y="2"/>
                      </a:cubicBezTo>
                      <a:close/>
                    </a:path>
                  </a:pathLst>
                </a:custGeom>
                <a:solidFill>
                  <a:srgbClr val="177C6A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54" name="Freeform 74"/>
                <p:cNvSpPr>
                  <a:spLocks/>
                </p:cNvSpPr>
                <p:nvPr/>
              </p:nvSpPr>
              <p:spPr bwMode="auto">
                <a:xfrm>
                  <a:off x="3118925" y="3272100"/>
                  <a:ext cx="3874" cy="9686"/>
                </a:xfrm>
                <a:custGeom>
                  <a:avLst/>
                  <a:gdLst>
                    <a:gd name="T0" fmla="*/ 1 w 1"/>
                    <a:gd name="T1" fmla="*/ 1 h 2"/>
                    <a:gd name="T2" fmla="*/ 0 w 1"/>
                    <a:gd name="T3" fmla="*/ 0 h 2"/>
                    <a:gd name="T4" fmla="*/ 1 w 1"/>
                    <a:gd name="T5" fmla="*/ 1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</a:cxnLst>
                  <a:rect l="0" t="0" r="r" b="b"/>
                  <a:pathLst>
                    <a:path w="1" h="2">
                      <a:moveTo>
                        <a:pt x="1" y="1"/>
                      </a:moveTo>
                      <a:cubicBezTo>
                        <a:pt x="0" y="1"/>
                        <a:pt x="1" y="0"/>
                        <a:pt x="0" y="0"/>
                      </a:cubicBezTo>
                      <a:cubicBezTo>
                        <a:pt x="0" y="1"/>
                        <a:pt x="1" y="2"/>
                        <a:pt x="1" y="1"/>
                      </a:cubicBezTo>
                      <a:close/>
                    </a:path>
                  </a:pathLst>
                </a:custGeom>
                <a:solidFill>
                  <a:srgbClr val="177C6A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55" name="Freeform 75"/>
                <p:cNvSpPr>
                  <a:spLocks/>
                </p:cNvSpPr>
                <p:nvPr/>
              </p:nvSpPr>
              <p:spPr bwMode="auto">
                <a:xfrm>
                  <a:off x="3118925" y="3268225"/>
                  <a:ext cx="0" cy="3874"/>
                </a:xfrm>
                <a:custGeom>
                  <a:avLst/>
                  <a:gdLst>
                    <a:gd name="T0" fmla="*/ 1 h 1"/>
                    <a:gd name="T1" fmla="*/ 1 h 1"/>
                    <a:gd name="T2" fmla="*/ 1 h 1"/>
                  </a:gdLst>
                  <a:ahLst/>
                  <a:cxnLst>
                    <a:cxn ang="0">
                      <a:pos x="0" y="T0"/>
                    </a:cxn>
                    <a:cxn ang="0">
                      <a:pos x="0" y="T1"/>
                    </a:cxn>
                    <a:cxn ang="0">
                      <a:pos x="0" y="T2"/>
                    </a:cxn>
                  </a:cxnLst>
                  <a:rect l="0" t="0" r="r" b="b"/>
                  <a:pathLst>
                    <a:path h="1">
                      <a:moveTo>
                        <a:pt x="0" y="1"/>
                      </a:moveTo>
                      <a:cubicBezTo>
                        <a:pt x="0" y="1"/>
                        <a:pt x="0" y="0"/>
                        <a:pt x="0" y="1"/>
                      </a:cubicBezTo>
                      <a:cubicBezTo>
                        <a:pt x="0" y="1"/>
                        <a:pt x="0" y="1"/>
                        <a:pt x="0" y="1"/>
                      </a:cubicBezTo>
                      <a:close/>
                    </a:path>
                  </a:pathLst>
                </a:custGeom>
                <a:solidFill>
                  <a:schemeClr val="tx1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</p:grpSp>
        </p:grpSp>
        <p:sp>
          <p:nvSpPr>
            <p:cNvPr id="179" name="任意多边形 178"/>
            <p:cNvSpPr/>
            <p:nvPr/>
          </p:nvSpPr>
          <p:spPr>
            <a:xfrm>
              <a:off x="4937469" y="2674918"/>
              <a:ext cx="966406" cy="326890"/>
            </a:xfrm>
            <a:custGeom>
              <a:avLst/>
              <a:gdLst>
                <a:gd name="connsiteX0" fmla="*/ 900752 w 1802201"/>
                <a:gd name="connsiteY0" fmla="*/ 0 h 609601"/>
                <a:gd name="connsiteX1" fmla="*/ 1312842 w 1802201"/>
                <a:gd name="connsiteY1" fmla="*/ 488950 h 609601"/>
                <a:gd name="connsiteX2" fmla="*/ 1311499 w 1802201"/>
                <a:gd name="connsiteY2" fmla="*/ 504756 h 609601"/>
                <a:gd name="connsiteX3" fmla="*/ 1324290 w 1802201"/>
                <a:gd name="connsiteY3" fmla="*/ 476795 h 609601"/>
                <a:gd name="connsiteX4" fmla="*/ 1544266 w 1802201"/>
                <a:gd name="connsiteY4" fmla="*/ 338020 h 609601"/>
                <a:gd name="connsiteX5" fmla="*/ 1788701 w 1802201"/>
                <a:gd name="connsiteY5" fmla="*/ 530262 h 609601"/>
                <a:gd name="connsiteX6" fmla="*/ 1802201 w 1802201"/>
                <a:gd name="connsiteY6" fmla="*/ 609601 h 609601"/>
                <a:gd name="connsiteX7" fmla="*/ 0 w 1802201"/>
                <a:gd name="connsiteY7" fmla="*/ 609601 h 609601"/>
                <a:gd name="connsiteX8" fmla="*/ 11738 w 1802201"/>
                <a:gd name="connsiteY8" fmla="*/ 540620 h 609601"/>
                <a:gd name="connsiteX9" fmla="*/ 256172 w 1802201"/>
                <a:gd name="connsiteY9" fmla="*/ 348378 h 609601"/>
                <a:gd name="connsiteX10" fmla="*/ 476148 w 1802201"/>
                <a:gd name="connsiteY10" fmla="*/ 487153 h 609601"/>
                <a:gd name="connsiteX11" fmla="*/ 491329 w 1802201"/>
                <a:gd name="connsiteY11" fmla="*/ 520338 h 609601"/>
                <a:gd name="connsiteX12" fmla="*/ 488662 w 1802201"/>
                <a:gd name="connsiteY12" fmla="*/ 488950 h 609601"/>
                <a:gd name="connsiteX13" fmla="*/ 900752 w 1802201"/>
                <a:gd name="connsiteY13" fmla="*/ 0 h 60960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1802201" h="609601">
                  <a:moveTo>
                    <a:pt x="900752" y="0"/>
                  </a:moveTo>
                  <a:cubicBezTo>
                    <a:pt x="1128343" y="0"/>
                    <a:pt x="1312842" y="218910"/>
                    <a:pt x="1312842" y="488950"/>
                  </a:cubicBezTo>
                  <a:lnTo>
                    <a:pt x="1311499" y="504756"/>
                  </a:lnTo>
                  <a:lnTo>
                    <a:pt x="1324290" y="476795"/>
                  </a:lnTo>
                  <a:cubicBezTo>
                    <a:pt x="1371963" y="393068"/>
                    <a:pt x="1452697" y="338020"/>
                    <a:pt x="1544266" y="338020"/>
                  </a:cubicBezTo>
                  <a:cubicBezTo>
                    <a:pt x="1654149" y="338020"/>
                    <a:pt x="1748429" y="417289"/>
                    <a:pt x="1788701" y="530262"/>
                  </a:cubicBezTo>
                  <a:lnTo>
                    <a:pt x="1802201" y="609601"/>
                  </a:lnTo>
                  <a:lnTo>
                    <a:pt x="0" y="609601"/>
                  </a:lnTo>
                  <a:lnTo>
                    <a:pt x="11738" y="540620"/>
                  </a:lnTo>
                  <a:cubicBezTo>
                    <a:pt x="52010" y="427647"/>
                    <a:pt x="146289" y="348378"/>
                    <a:pt x="256172" y="348378"/>
                  </a:cubicBezTo>
                  <a:cubicBezTo>
                    <a:pt x="347741" y="348378"/>
                    <a:pt x="428475" y="403426"/>
                    <a:pt x="476148" y="487153"/>
                  </a:cubicBezTo>
                  <a:lnTo>
                    <a:pt x="491329" y="520338"/>
                  </a:lnTo>
                  <a:lnTo>
                    <a:pt x="488662" y="488950"/>
                  </a:lnTo>
                  <a:cubicBezTo>
                    <a:pt x="488662" y="218910"/>
                    <a:pt x="673161" y="0"/>
                    <a:pt x="900752" y="0"/>
                  </a:cubicBezTo>
                  <a:close/>
                </a:path>
              </a:pathLst>
            </a:custGeom>
            <a:solidFill>
              <a:srgbClr val="EFD00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80" name="任意多边形 179"/>
            <p:cNvSpPr/>
            <p:nvPr/>
          </p:nvSpPr>
          <p:spPr>
            <a:xfrm>
              <a:off x="6115018" y="3435499"/>
              <a:ext cx="766448" cy="259254"/>
            </a:xfrm>
            <a:custGeom>
              <a:avLst/>
              <a:gdLst>
                <a:gd name="connsiteX0" fmla="*/ 900752 w 1802201"/>
                <a:gd name="connsiteY0" fmla="*/ 0 h 609601"/>
                <a:gd name="connsiteX1" fmla="*/ 1312842 w 1802201"/>
                <a:gd name="connsiteY1" fmla="*/ 488950 h 609601"/>
                <a:gd name="connsiteX2" fmla="*/ 1311499 w 1802201"/>
                <a:gd name="connsiteY2" fmla="*/ 504756 h 609601"/>
                <a:gd name="connsiteX3" fmla="*/ 1324290 w 1802201"/>
                <a:gd name="connsiteY3" fmla="*/ 476795 h 609601"/>
                <a:gd name="connsiteX4" fmla="*/ 1544266 w 1802201"/>
                <a:gd name="connsiteY4" fmla="*/ 338020 h 609601"/>
                <a:gd name="connsiteX5" fmla="*/ 1788701 w 1802201"/>
                <a:gd name="connsiteY5" fmla="*/ 530262 h 609601"/>
                <a:gd name="connsiteX6" fmla="*/ 1802201 w 1802201"/>
                <a:gd name="connsiteY6" fmla="*/ 609601 h 609601"/>
                <a:gd name="connsiteX7" fmla="*/ 0 w 1802201"/>
                <a:gd name="connsiteY7" fmla="*/ 609601 h 609601"/>
                <a:gd name="connsiteX8" fmla="*/ 11738 w 1802201"/>
                <a:gd name="connsiteY8" fmla="*/ 540620 h 609601"/>
                <a:gd name="connsiteX9" fmla="*/ 256172 w 1802201"/>
                <a:gd name="connsiteY9" fmla="*/ 348378 h 609601"/>
                <a:gd name="connsiteX10" fmla="*/ 476148 w 1802201"/>
                <a:gd name="connsiteY10" fmla="*/ 487153 h 609601"/>
                <a:gd name="connsiteX11" fmla="*/ 491329 w 1802201"/>
                <a:gd name="connsiteY11" fmla="*/ 520338 h 609601"/>
                <a:gd name="connsiteX12" fmla="*/ 488662 w 1802201"/>
                <a:gd name="connsiteY12" fmla="*/ 488950 h 609601"/>
                <a:gd name="connsiteX13" fmla="*/ 900752 w 1802201"/>
                <a:gd name="connsiteY13" fmla="*/ 0 h 60960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1802201" h="609601">
                  <a:moveTo>
                    <a:pt x="900752" y="0"/>
                  </a:moveTo>
                  <a:cubicBezTo>
                    <a:pt x="1128343" y="0"/>
                    <a:pt x="1312842" y="218910"/>
                    <a:pt x="1312842" y="488950"/>
                  </a:cubicBezTo>
                  <a:lnTo>
                    <a:pt x="1311499" y="504756"/>
                  </a:lnTo>
                  <a:lnTo>
                    <a:pt x="1324290" y="476795"/>
                  </a:lnTo>
                  <a:cubicBezTo>
                    <a:pt x="1371963" y="393068"/>
                    <a:pt x="1452697" y="338020"/>
                    <a:pt x="1544266" y="338020"/>
                  </a:cubicBezTo>
                  <a:cubicBezTo>
                    <a:pt x="1654149" y="338020"/>
                    <a:pt x="1748429" y="417289"/>
                    <a:pt x="1788701" y="530262"/>
                  </a:cubicBezTo>
                  <a:lnTo>
                    <a:pt x="1802201" y="609601"/>
                  </a:lnTo>
                  <a:lnTo>
                    <a:pt x="0" y="609601"/>
                  </a:lnTo>
                  <a:lnTo>
                    <a:pt x="11738" y="540620"/>
                  </a:lnTo>
                  <a:cubicBezTo>
                    <a:pt x="52010" y="427647"/>
                    <a:pt x="146289" y="348378"/>
                    <a:pt x="256172" y="348378"/>
                  </a:cubicBezTo>
                  <a:cubicBezTo>
                    <a:pt x="347741" y="348378"/>
                    <a:pt x="428475" y="403426"/>
                    <a:pt x="476148" y="487153"/>
                  </a:cubicBezTo>
                  <a:lnTo>
                    <a:pt x="491329" y="520338"/>
                  </a:lnTo>
                  <a:lnTo>
                    <a:pt x="488662" y="488950"/>
                  </a:lnTo>
                  <a:cubicBezTo>
                    <a:pt x="488662" y="218910"/>
                    <a:pt x="673161" y="0"/>
                    <a:pt x="900752" y="0"/>
                  </a:cubicBezTo>
                  <a:close/>
                </a:path>
              </a:pathLst>
            </a:custGeom>
            <a:solidFill>
              <a:srgbClr val="EFD00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89" name="组合 188"/>
          <p:cNvGrpSpPr/>
          <p:nvPr/>
        </p:nvGrpSpPr>
        <p:grpSpPr>
          <a:xfrm>
            <a:off x="10773899" y="5604892"/>
            <a:ext cx="462655" cy="470853"/>
            <a:chOff x="5907508" y="3543300"/>
            <a:chExt cx="1701738" cy="1701738"/>
          </a:xfrm>
        </p:grpSpPr>
        <p:sp>
          <p:nvSpPr>
            <p:cNvPr id="182" name="椭圆 181"/>
            <p:cNvSpPr/>
            <p:nvPr/>
          </p:nvSpPr>
          <p:spPr>
            <a:xfrm>
              <a:off x="5907508" y="3543300"/>
              <a:ext cx="1701738" cy="1701738"/>
            </a:xfrm>
            <a:prstGeom prst="ellipse">
              <a:avLst/>
            </a:prstGeom>
            <a:solidFill>
              <a:srgbClr val="EED30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84" name="任意多边形 183"/>
            <p:cNvSpPr/>
            <p:nvPr/>
          </p:nvSpPr>
          <p:spPr>
            <a:xfrm flipV="1">
              <a:off x="6207488" y="4235876"/>
              <a:ext cx="1120301" cy="597694"/>
            </a:xfrm>
            <a:custGeom>
              <a:avLst/>
              <a:gdLst>
                <a:gd name="connsiteX0" fmla="*/ 1425 w 682942"/>
                <a:gd name="connsiteY0" fmla="*/ 0 h 355600"/>
                <a:gd name="connsiteX1" fmla="*/ 6938 w 682942"/>
                <a:gd name="connsiteY1" fmla="*/ 54690 h 355600"/>
                <a:gd name="connsiteX2" fmla="*/ 341471 w 682942"/>
                <a:gd name="connsiteY2" fmla="*/ 327342 h 355600"/>
                <a:gd name="connsiteX3" fmla="*/ 676005 w 682942"/>
                <a:gd name="connsiteY3" fmla="*/ 54690 h 355600"/>
                <a:gd name="connsiteX4" fmla="*/ 681518 w 682942"/>
                <a:gd name="connsiteY4" fmla="*/ 0 h 355600"/>
                <a:gd name="connsiteX5" fmla="*/ 682942 w 682942"/>
                <a:gd name="connsiteY5" fmla="*/ 14129 h 355600"/>
                <a:gd name="connsiteX6" fmla="*/ 341471 w 682942"/>
                <a:gd name="connsiteY6" fmla="*/ 355600 h 355600"/>
                <a:gd name="connsiteX7" fmla="*/ 0 w 682942"/>
                <a:gd name="connsiteY7" fmla="*/ 14129 h 3556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682942" h="355600">
                  <a:moveTo>
                    <a:pt x="1425" y="0"/>
                  </a:moveTo>
                  <a:lnTo>
                    <a:pt x="6938" y="54690"/>
                  </a:lnTo>
                  <a:cubicBezTo>
                    <a:pt x="38779" y="210292"/>
                    <a:pt x="176456" y="327342"/>
                    <a:pt x="341471" y="327342"/>
                  </a:cubicBezTo>
                  <a:cubicBezTo>
                    <a:pt x="506487" y="327342"/>
                    <a:pt x="644164" y="210292"/>
                    <a:pt x="676005" y="54690"/>
                  </a:cubicBezTo>
                  <a:lnTo>
                    <a:pt x="681518" y="0"/>
                  </a:lnTo>
                  <a:lnTo>
                    <a:pt x="682942" y="14129"/>
                  </a:lnTo>
                  <a:cubicBezTo>
                    <a:pt x="682942" y="202718"/>
                    <a:pt x="530060" y="355600"/>
                    <a:pt x="341471" y="355600"/>
                  </a:cubicBezTo>
                  <a:cubicBezTo>
                    <a:pt x="152882" y="355600"/>
                    <a:pt x="0" y="202718"/>
                    <a:pt x="0" y="14129"/>
                  </a:cubicBezTo>
                  <a:close/>
                </a:path>
              </a:pathLst>
            </a:custGeom>
            <a:solidFill>
              <a:srgbClr val="08133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85" name="任意多边形 184"/>
            <p:cNvSpPr/>
            <p:nvPr/>
          </p:nvSpPr>
          <p:spPr>
            <a:xfrm>
              <a:off x="6324882" y="4083171"/>
              <a:ext cx="177244" cy="74387"/>
            </a:xfrm>
            <a:custGeom>
              <a:avLst/>
              <a:gdLst>
                <a:gd name="connsiteX0" fmla="*/ 0 w 202388"/>
                <a:gd name="connsiteY0" fmla="*/ 0 h 60325"/>
                <a:gd name="connsiteX1" fmla="*/ 8105 w 202388"/>
                <a:gd name="connsiteY1" fmla="*/ 0 h 60325"/>
                <a:gd name="connsiteX2" fmla="*/ 19703 w 202388"/>
                <a:gd name="connsiteY2" fmla="*/ 15176 h 60325"/>
                <a:gd name="connsiteX3" fmla="*/ 101194 w 202388"/>
                <a:gd name="connsiteY3" fmla="*/ 48315 h 60325"/>
                <a:gd name="connsiteX4" fmla="*/ 182685 w 202388"/>
                <a:gd name="connsiteY4" fmla="*/ 15176 h 60325"/>
                <a:gd name="connsiteX5" fmla="*/ 194284 w 202388"/>
                <a:gd name="connsiteY5" fmla="*/ 0 h 60325"/>
                <a:gd name="connsiteX6" fmla="*/ 202388 w 202388"/>
                <a:gd name="connsiteY6" fmla="*/ 0 h 60325"/>
                <a:gd name="connsiteX7" fmla="*/ 191783 w 202388"/>
                <a:gd name="connsiteY7" fmla="*/ 17819 h 60325"/>
                <a:gd name="connsiteX8" fmla="*/ 101194 w 202388"/>
                <a:gd name="connsiteY8" fmla="*/ 60325 h 60325"/>
                <a:gd name="connsiteX9" fmla="*/ 10606 w 202388"/>
                <a:gd name="connsiteY9" fmla="*/ 17819 h 603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202388" h="60325">
                  <a:moveTo>
                    <a:pt x="0" y="0"/>
                  </a:moveTo>
                  <a:lnTo>
                    <a:pt x="8105" y="0"/>
                  </a:lnTo>
                  <a:lnTo>
                    <a:pt x="19703" y="15176"/>
                  </a:lnTo>
                  <a:cubicBezTo>
                    <a:pt x="41849" y="35879"/>
                    <a:pt x="70239" y="48315"/>
                    <a:pt x="101194" y="48315"/>
                  </a:cubicBezTo>
                  <a:cubicBezTo>
                    <a:pt x="132149" y="48315"/>
                    <a:pt x="160540" y="35879"/>
                    <a:pt x="182685" y="15176"/>
                  </a:cubicBezTo>
                  <a:lnTo>
                    <a:pt x="194284" y="0"/>
                  </a:lnTo>
                  <a:lnTo>
                    <a:pt x="202388" y="0"/>
                  </a:lnTo>
                  <a:lnTo>
                    <a:pt x="191783" y="17819"/>
                  </a:lnTo>
                  <a:cubicBezTo>
                    <a:pt x="168599" y="44081"/>
                    <a:pt x="136571" y="60325"/>
                    <a:pt x="101194" y="60325"/>
                  </a:cubicBezTo>
                  <a:cubicBezTo>
                    <a:pt x="65817" y="60325"/>
                    <a:pt x="33789" y="44081"/>
                    <a:pt x="10606" y="17819"/>
                  </a:cubicBezTo>
                  <a:close/>
                </a:path>
              </a:pathLst>
            </a:custGeom>
            <a:solidFill>
              <a:srgbClr val="08133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86" name="任意多边形 185"/>
            <p:cNvSpPr/>
            <p:nvPr/>
          </p:nvSpPr>
          <p:spPr>
            <a:xfrm>
              <a:off x="6967064" y="4083171"/>
              <a:ext cx="177244" cy="74387"/>
            </a:xfrm>
            <a:custGeom>
              <a:avLst/>
              <a:gdLst>
                <a:gd name="connsiteX0" fmla="*/ 0 w 202388"/>
                <a:gd name="connsiteY0" fmla="*/ 0 h 60325"/>
                <a:gd name="connsiteX1" fmla="*/ 8105 w 202388"/>
                <a:gd name="connsiteY1" fmla="*/ 0 h 60325"/>
                <a:gd name="connsiteX2" fmla="*/ 19703 w 202388"/>
                <a:gd name="connsiteY2" fmla="*/ 15176 h 60325"/>
                <a:gd name="connsiteX3" fmla="*/ 101194 w 202388"/>
                <a:gd name="connsiteY3" fmla="*/ 48315 h 60325"/>
                <a:gd name="connsiteX4" fmla="*/ 182685 w 202388"/>
                <a:gd name="connsiteY4" fmla="*/ 15176 h 60325"/>
                <a:gd name="connsiteX5" fmla="*/ 194284 w 202388"/>
                <a:gd name="connsiteY5" fmla="*/ 0 h 60325"/>
                <a:gd name="connsiteX6" fmla="*/ 202388 w 202388"/>
                <a:gd name="connsiteY6" fmla="*/ 0 h 60325"/>
                <a:gd name="connsiteX7" fmla="*/ 191783 w 202388"/>
                <a:gd name="connsiteY7" fmla="*/ 17819 h 60325"/>
                <a:gd name="connsiteX8" fmla="*/ 101194 w 202388"/>
                <a:gd name="connsiteY8" fmla="*/ 60325 h 60325"/>
                <a:gd name="connsiteX9" fmla="*/ 10606 w 202388"/>
                <a:gd name="connsiteY9" fmla="*/ 17819 h 603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202388" h="60325">
                  <a:moveTo>
                    <a:pt x="0" y="0"/>
                  </a:moveTo>
                  <a:lnTo>
                    <a:pt x="8105" y="0"/>
                  </a:lnTo>
                  <a:lnTo>
                    <a:pt x="19703" y="15176"/>
                  </a:lnTo>
                  <a:cubicBezTo>
                    <a:pt x="41849" y="35879"/>
                    <a:pt x="70239" y="48315"/>
                    <a:pt x="101194" y="48315"/>
                  </a:cubicBezTo>
                  <a:cubicBezTo>
                    <a:pt x="132149" y="48315"/>
                    <a:pt x="160540" y="35879"/>
                    <a:pt x="182685" y="15176"/>
                  </a:cubicBezTo>
                  <a:lnTo>
                    <a:pt x="194284" y="0"/>
                  </a:lnTo>
                  <a:lnTo>
                    <a:pt x="202388" y="0"/>
                  </a:lnTo>
                  <a:lnTo>
                    <a:pt x="191783" y="17819"/>
                  </a:lnTo>
                  <a:cubicBezTo>
                    <a:pt x="168599" y="44081"/>
                    <a:pt x="136571" y="60325"/>
                    <a:pt x="101194" y="60325"/>
                  </a:cubicBezTo>
                  <a:cubicBezTo>
                    <a:pt x="65817" y="60325"/>
                    <a:pt x="33789" y="44081"/>
                    <a:pt x="10606" y="17819"/>
                  </a:cubicBezTo>
                  <a:close/>
                </a:path>
              </a:pathLst>
            </a:custGeom>
            <a:solidFill>
              <a:srgbClr val="08133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87" name="椭圆 186"/>
            <p:cNvSpPr/>
            <p:nvPr/>
          </p:nvSpPr>
          <p:spPr>
            <a:xfrm>
              <a:off x="6110187" y="4603562"/>
              <a:ext cx="261528" cy="261527"/>
            </a:xfrm>
            <a:prstGeom prst="ellipse">
              <a:avLst/>
            </a:prstGeom>
            <a:solidFill>
              <a:srgbClr val="E10F21"/>
            </a:solidFill>
            <a:ln>
              <a:noFill/>
            </a:ln>
            <a:effectLst>
              <a:softEdge rad="127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88" name="椭圆 187"/>
            <p:cNvSpPr/>
            <p:nvPr/>
          </p:nvSpPr>
          <p:spPr>
            <a:xfrm>
              <a:off x="7144308" y="4603562"/>
              <a:ext cx="261528" cy="261527"/>
            </a:xfrm>
            <a:prstGeom prst="ellipse">
              <a:avLst/>
            </a:prstGeom>
            <a:solidFill>
              <a:srgbClr val="E10F21"/>
            </a:solidFill>
            <a:ln>
              <a:noFill/>
            </a:ln>
            <a:effectLst>
              <a:softEdge rad="127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200" name="组合 199"/>
          <p:cNvGrpSpPr/>
          <p:nvPr/>
        </p:nvGrpSpPr>
        <p:grpSpPr>
          <a:xfrm>
            <a:off x="7029967" y="1978312"/>
            <a:ext cx="954517" cy="214305"/>
            <a:chOff x="1177317" y="1790317"/>
            <a:chExt cx="3723747" cy="821485"/>
          </a:xfrm>
        </p:grpSpPr>
        <p:sp>
          <p:nvSpPr>
            <p:cNvPr id="195" name="梯形 194"/>
            <p:cNvSpPr/>
            <p:nvPr/>
          </p:nvSpPr>
          <p:spPr>
            <a:xfrm rot="17118200">
              <a:off x="2637800" y="352041"/>
              <a:ext cx="175034" cy="3096000"/>
            </a:xfrm>
            <a:custGeom>
              <a:avLst/>
              <a:gdLst>
                <a:gd name="connsiteX0" fmla="*/ 0 w 476463"/>
                <a:gd name="connsiteY0" fmla="*/ 5819879 h 5819879"/>
                <a:gd name="connsiteX1" fmla="*/ 205965 w 476463"/>
                <a:gd name="connsiteY1" fmla="*/ 0 h 5819879"/>
                <a:gd name="connsiteX2" fmla="*/ 270498 w 476463"/>
                <a:gd name="connsiteY2" fmla="*/ 0 h 5819879"/>
                <a:gd name="connsiteX3" fmla="*/ 476463 w 476463"/>
                <a:gd name="connsiteY3" fmla="*/ 5819879 h 5819879"/>
                <a:gd name="connsiteX4" fmla="*/ 0 w 476463"/>
                <a:gd name="connsiteY4" fmla="*/ 5819879 h 5819879"/>
                <a:gd name="connsiteX0" fmla="*/ 0 w 453603"/>
                <a:gd name="connsiteY0" fmla="*/ 5987519 h 5987519"/>
                <a:gd name="connsiteX1" fmla="*/ 183105 w 453603"/>
                <a:gd name="connsiteY1" fmla="*/ 0 h 5987519"/>
                <a:gd name="connsiteX2" fmla="*/ 247638 w 453603"/>
                <a:gd name="connsiteY2" fmla="*/ 0 h 5987519"/>
                <a:gd name="connsiteX3" fmla="*/ 453603 w 453603"/>
                <a:gd name="connsiteY3" fmla="*/ 5819879 h 5987519"/>
                <a:gd name="connsiteX4" fmla="*/ 0 w 453603"/>
                <a:gd name="connsiteY4" fmla="*/ 5987519 h 598751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53603" h="5987519">
                  <a:moveTo>
                    <a:pt x="0" y="5987519"/>
                  </a:moveTo>
                  <a:lnTo>
                    <a:pt x="183105" y="0"/>
                  </a:lnTo>
                  <a:lnTo>
                    <a:pt x="247638" y="0"/>
                  </a:lnTo>
                  <a:lnTo>
                    <a:pt x="453603" y="5819879"/>
                  </a:lnTo>
                  <a:lnTo>
                    <a:pt x="0" y="5987519"/>
                  </a:lnTo>
                  <a:close/>
                </a:path>
              </a:pathLst>
            </a:custGeom>
            <a:gradFill>
              <a:gsLst>
                <a:gs pos="0">
                  <a:srgbClr val="EED301">
                    <a:alpha val="0"/>
                  </a:srgbClr>
                </a:gs>
                <a:gs pos="100000">
                  <a:srgbClr val="EED301"/>
                </a:gs>
              </a:gsLst>
              <a:lin ang="540000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199" name="组合 198"/>
            <p:cNvGrpSpPr/>
            <p:nvPr/>
          </p:nvGrpSpPr>
          <p:grpSpPr>
            <a:xfrm>
              <a:off x="2261202" y="1790317"/>
              <a:ext cx="2639862" cy="821485"/>
              <a:chOff x="2261202" y="1790317"/>
              <a:chExt cx="2639862" cy="821485"/>
            </a:xfrm>
          </p:grpSpPr>
          <p:sp>
            <p:nvSpPr>
              <p:cNvPr id="192" name="任意多边形 191"/>
              <p:cNvSpPr/>
              <p:nvPr/>
            </p:nvSpPr>
            <p:spPr>
              <a:xfrm rot="918200">
                <a:off x="4057100" y="2045782"/>
                <a:ext cx="843964" cy="566020"/>
              </a:xfrm>
              <a:custGeom>
                <a:avLst/>
                <a:gdLst>
                  <a:gd name="connsiteX0" fmla="*/ 343818 w 687636"/>
                  <a:gd name="connsiteY0" fmla="*/ 64288 h 438150"/>
                  <a:gd name="connsiteX1" fmla="*/ 100893 w 687636"/>
                  <a:gd name="connsiteY1" fmla="*/ 219076 h 438150"/>
                  <a:gd name="connsiteX2" fmla="*/ 343818 w 687636"/>
                  <a:gd name="connsiteY2" fmla="*/ 373864 h 438150"/>
                  <a:gd name="connsiteX3" fmla="*/ 586743 w 687636"/>
                  <a:gd name="connsiteY3" fmla="*/ 219076 h 438150"/>
                  <a:gd name="connsiteX4" fmla="*/ 343818 w 687636"/>
                  <a:gd name="connsiteY4" fmla="*/ 64288 h 438150"/>
                  <a:gd name="connsiteX5" fmla="*/ 343818 w 687636"/>
                  <a:gd name="connsiteY5" fmla="*/ 0 h 438150"/>
                  <a:gd name="connsiteX6" fmla="*/ 687636 w 687636"/>
                  <a:gd name="connsiteY6" fmla="*/ 219075 h 438150"/>
                  <a:gd name="connsiteX7" fmla="*/ 343818 w 687636"/>
                  <a:gd name="connsiteY7" fmla="*/ 438150 h 438150"/>
                  <a:gd name="connsiteX8" fmla="*/ 0 w 687636"/>
                  <a:gd name="connsiteY8" fmla="*/ 219075 h 438150"/>
                  <a:gd name="connsiteX9" fmla="*/ 343818 w 687636"/>
                  <a:gd name="connsiteY9" fmla="*/ 0 h 43815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</a:cxnLst>
                <a:rect l="l" t="t" r="r" b="b"/>
                <a:pathLst>
                  <a:path w="687636" h="438150">
                    <a:moveTo>
                      <a:pt x="343818" y="64288"/>
                    </a:moveTo>
                    <a:cubicBezTo>
                      <a:pt x="209654" y="64288"/>
                      <a:pt x="100893" y="133589"/>
                      <a:pt x="100893" y="219076"/>
                    </a:cubicBezTo>
                    <a:cubicBezTo>
                      <a:pt x="100893" y="304563"/>
                      <a:pt x="209654" y="373864"/>
                      <a:pt x="343818" y="373864"/>
                    </a:cubicBezTo>
                    <a:cubicBezTo>
                      <a:pt x="477982" y="373864"/>
                      <a:pt x="586743" y="304563"/>
                      <a:pt x="586743" y="219076"/>
                    </a:cubicBezTo>
                    <a:cubicBezTo>
                      <a:pt x="586743" y="133589"/>
                      <a:pt x="477982" y="64288"/>
                      <a:pt x="343818" y="64288"/>
                    </a:cubicBezTo>
                    <a:close/>
                    <a:moveTo>
                      <a:pt x="343818" y="0"/>
                    </a:moveTo>
                    <a:cubicBezTo>
                      <a:pt x="533703" y="0"/>
                      <a:pt x="687636" y="98083"/>
                      <a:pt x="687636" y="219075"/>
                    </a:cubicBezTo>
                    <a:cubicBezTo>
                      <a:pt x="687636" y="340067"/>
                      <a:pt x="533703" y="438150"/>
                      <a:pt x="343818" y="438150"/>
                    </a:cubicBezTo>
                    <a:cubicBezTo>
                      <a:pt x="153933" y="438150"/>
                      <a:pt x="0" y="340067"/>
                      <a:pt x="0" y="219075"/>
                    </a:cubicBezTo>
                    <a:cubicBezTo>
                      <a:pt x="0" y="98083"/>
                      <a:pt x="153933" y="0"/>
                      <a:pt x="343818" y="0"/>
                    </a:cubicBezTo>
                    <a:close/>
                  </a:path>
                </a:pathLst>
              </a:custGeom>
              <a:solidFill>
                <a:srgbClr val="EED30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93" name="梯形 192"/>
              <p:cNvSpPr/>
              <p:nvPr/>
            </p:nvSpPr>
            <p:spPr>
              <a:xfrm rot="17118200">
                <a:off x="3182338" y="869181"/>
                <a:ext cx="173727" cy="2016000"/>
              </a:xfrm>
              <a:custGeom>
                <a:avLst/>
                <a:gdLst>
                  <a:gd name="connsiteX0" fmla="*/ 0 w 442597"/>
                  <a:gd name="connsiteY0" fmla="*/ 3706977 h 3706977"/>
                  <a:gd name="connsiteX1" fmla="*/ 191326 w 442597"/>
                  <a:gd name="connsiteY1" fmla="*/ 0 h 3706977"/>
                  <a:gd name="connsiteX2" fmla="*/ 251271 w 442597"/>
                  <a:gd name="connsiteY2" fmla="*/ 0 h 3706977"/>
                  <a:gd name="connsiteX3" fmla="*/ 442597 w 442597"/>
                  <a:gd name="connsiteY3" fmla="*/ 3706977 h 3706977"/>
                  <a:gd name="connsiteX4" fmla="*/ 0 w 442597"/>
                  <a:gd name="connsiteY4" fmla="*/ 3706977 h 3706977"/>
                  <a:gd name="connsiteX0" fmla="*/ 0 w 450217"/>
                  <a:gd name="connsiteY0" fmla="*/ 3706977 h 3943197"/>
                  <a:gd name="connsiteX1" fmla="*/ 191326 w 450217"/>
                  <a:gd name="connsiteY1" fmla="*/ 0 h 3943197"/>
                  <a:gd name="connsiteX2" fmla="*/ 251271 w 450217"/>
                  <a:gd name="connsiteY2" fmla="*/ 0 h 3943197"/>
                  <a:gd name="connsiteX3" fmla="*/ 450217 w 450217"/>
                  <a:gd name="connsiteY3" fmla="*/ 3943197 h 3943197"/>
                  <a:gd name="connsiteX4" fmla="*/ 0 w 450217"/>
                  <a:gd name="connsiteY4" fmla="*/ 3706977 h 394319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450217" h="3943197">
                    <a:moveTo>
                      <a:pt x="0" y="3706977"/>
                    </a:moveTo>
                    <a:lnTo>
                      <a:pt x="191326" y="0"/>
                    </a:lnTo>
                    <a:lnTo>
                      <a:pt x="251271" y="0"/>
                    </a:lnTo>
                    <a:lnTo>
                      <a:pt x="450217" y="3943197"/>
                    </a:lnTo>
                    <a:lnTo>
                      <a:pt x="0" y="3706977"/>
                    </a:lnTo>
                    <a:close/>
                  </a:path>
                </a:pathLst>
              </a:custGeom>
              <a:gradFill>
                <a:gsLst>
                  <a:gs pos="0">
                    <a:srgbClr val="EED301">
                      <a:alpha val="0"/>
                    </a:srgbClr>
                  </a:gs>
                  <a:gs pos="100000">
                    <a:srgbClr val="EED301"/>
                  </a:gs>
                </a:gsLst>
                <a:lin ang="5400000" scaled="1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96" name="梯形 195"/>
              <p:cNvSpPr/>
              <p:nvPr/>
            </p:nvSpPr>
            <p:spPr>
              <a:xfrm rot="17061090">
                <a:off x="3492396" y="1520751"/>
                <a:ext cx="141904" cy="1516255"/>
              </a:xfrm>
              <a:custGeom>
                <a:avLst/>
                <a:gdLst>
                  <a:gd name="connsiteX0" fmla="*/ 0 w 374097"/>
                  <a:gd name="connsiteY0" fmla="*/ 2644731 h 2644731"/>
                  <a:gd name="connsiteX1" fmla="*/ 161715 w 374097"/>
                  <a:gd name="connsiteY1" fmla="*/ 0 h 2644731"/>
                  <a:gd name="connsiteX2" fmla="*/ 212382 w 374097"/>
                  <a:gd name="connsiteY2" fmla="*/ 0 h 2644731"/>
                  <a:gd name="connsiteX3" fmla="*/ 374097 w 374097"/>
                  <a:gd name="connsiteY3" fmla="*/ 2644731 h 2644731"/>
                  <a:gd name="connsiteX4" fmla="*/ 0 w 374097"/>
                  <a:gd name="connsiteY4" fmla="*/ 2644731 h 2644731"/>
                  <a:gd name="connsiteX0" fmla="*/ 0 w 358857"/>
                  <a:gd name="connsiteY0" fmla="*/ 2980011 h 2980011"/>
                  <a:gd name="connsiteX1" fmla="*/ 146475 w 358857"/>
                  <a:gd name="connsiteY1" fmla="*/ 0 h 2980011"/>
                  <a:gd name="connsiteX2" fmla="*/ 197142 w 358857"/>
                  <a:gd name="connsiteY2" fmla="*/ 0 h 2980011"/>
                  <a:gd name="connsiteX3" fmla="*/ 358857 w 358857"/>
                  <a:gd name="connsiteY3" fmla="*/ 2644731 h 2980011"/>
                  <a:gd name="connsiteX4" fmla="*/ 0 w 358857"/>
                  <a:gd name="connsiteY4" fmla="*/ 2980011 h 2980011"/>
                  <a:gd name="connsiteX0" fmla="*/ 0 w 367746"/>
                  <a:gd name="connsiteY0" fmla="*/ 3137818 h 3137817"/>
                  <a:gd name="connsiteX1" fmla="*/ 155364 w 367746"/>
                  <a:gd name="connsiteY1" fmla="*/ 0 h 3137817"/>
                  <a:gd name="connsiteX2" fmla="*/ 206031 w 367746"/>
                  <a:gd name="connsiteY2" fmla="*/ 0 h 3137817"/>
                  <a:gd name="connsiteX3" fmla="*/ 367746 w 367746"/>
                  <a:gd name="connsiteY3" fmla="*/ 2644731 h 3137817"/>
                  <a:gd name="connsiteX4" fmla="*/ 0 w 367746"/>
                  <a:gd name="connsiteY4" fmla="*/ 3137818 h 313781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367746" h="3137817">
                    <a:moveTo>
                      <a:pt x="0" y="3137818"/>
                    </a:moveTo>
                    <a:lnTo>
                      <a:pt x="155364" y="0"/>
                    </a:lnTo>
                    <a:lnTo>
                      <a:pt x="206031" y="0"/>
                    </a:lnTo>
                    <a:lnTo>
                      <a:pt x="367746" y="2644731"/>
                    </a:lnTo>
                    <a:lnTo>
                      <a:pt x="0" y="3137818"/>
                    </a:lnTo>
                    <a:close/>
                  </a:path>
                </a:pathLst>
              </a:custGeom>
              <a:gradFill>
                <a:gsLst>
                  <a:gs pos="0">
                    <a:srgbClr val="EED301">
                      <a:alpha val="0"/>
                    </a:srgbClr>
                  </a:gs>
                  <a:gs pos="100000">
                    <a:srgbClr val="EED301"/>
                  </a:gs>
                </a:gsLst>
                <a:lin ang="5400000" scaled="1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</p:grpSp>
      <p:grpSp>
        <p:nvGrpSpPr>
          <p:cNvPr id="222" name="组合 221"/>
          <p:cNvGrpSpPr/>
          <p:nvPr/>
        </p:nvGrpSpPr>
        <p:grpSpPr>
          <a:xfrm>
            <a:off x="4897706" y="5539497"/>
            <a:ext cx="748806" cy="731593"/>
            <a:chOff x="4112297" y="2200275"/>
            <a:chExt cx="2600325" cy="2600325"/>
          </a:xfrm>
        </p:grpSpPr>
        <p:sp>
          <p:nvSpPr>
            <p:cNvPr id="211" name="椭圆 210"/>
            <p:cNvSpPr/>
            <p:nvPr/>
          </p:nvSpPr>
          <p:spPr>
            <a:xfrm>
              <a:off x="4112297" y="2200275"/>
              <a:ext cx="2600325" cy="2600325"/>
            </a:xfrm>
            <a:prstGeom prst="ellipse">
              <a:avLst/>
            </a:prstGeom>
            <a:solidFill>
              <a:srgbClr val="E9411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12" name="椭圆 211"/>
            <p:cNvSpPr/>
            <p:nvPr/>
          </p:nvSpPr>
          <p:spPr>
            <a:xfrm>
              <a:off x="5659447" y="2762206"/>
              <a:ext cx="875448" cy="300383"/>
            </a:xfrm>
            <a:custGeom>
              <a:avLst/>
              <a:gdLst>
                <a:gd name="connsiteX0" fmla="*/ 0 w 1427112"/>
                <a:gd name="connsiteY0" fmla="*/ 344371 h 688742"/>
                <a:gd name="connsiteX1" fmla="*/ 713556 w 1427112"/>
                <a:gd name="connsiteY1" fmla="*/ 0 h 688742"/>
                <a:gd name="connsiteX2" fmla="*/ 1427112 w 1427112"/>
                <a:gd name="connsiteY2" fmla="*/ 344371 h 688742"/>
                <a:gd name="connsiteX3" fmla="*/ 713556 w 1427112"/>
                <a:gd name="connsiteY3" fmla="*/ 688742 h 688742"/>
                <a:gd name="connsiteX4" fmla="*/ 0 w 1427112"/>
                <a:gd name="connsiteY4" fmla="*/ 344371 h 688742"/>
                <a:gd name="connsiteX0" fmla="*/ 10279 w 1437391"/>
                <a:gd name="connsiteY0" fmla="*/ 358387 h 702758"/>
                <a:gd name="connsiteX1" fmla="*/ 329628 w 1437391"/>
                <a:gd name="connsiteY1" fmla="*/ 95421 h 702758"/>
                <a:gd name="connsiteX2" fmla="*/ 723835 w 1437391"/>
                <a:gd name="connsiteY2" fmla="*/ 14016 h 702758"/>
                <a:gd name="connsiteX3" fmla="*/ 1437391 w 1437391"/>
                <a:gd name="connsiteY3" fmla="*/ 358387 h 702758"/>
                <a:gd name="connsiteX4" fmla="*/ 723835 w 1437391"/>
                <a:gd name="connsiteY4" fmla="*/ 702758 h 702758"/>
                <a:gd name="connsiteX5" fmla="*/ 10279 w 1437391"/>
                <a:gd name="connsiteY5" fmla="*/ 358387 h 702758"/>
                <a:gd name="connsiteX0" fmla="*/ 10279 w 1437391"/>
                <a:gd name="connsiteY0" fmla="*/ 358387 h 702758"/>
                <a:gd name="connsiteX1" fmla="*/ 329628 w 1437391"/>
                <a:gd name="connsiteY1" fmla="*/ 95421 h 702758"/>
                <a:gd name="connsiteX2" fmla="*/ 723835 w 1437391"/>
                <a:gd name="connsiteY2" fmla="*/ 14016 h 702758"/>
                <a:gd name="connsiteX3" fmla="*/ 1437391 w 1437391"/>
                <a:gd name="connsiteY3" fmla="*/ 358387 h 702758"/>
                <a:gd name="connsiteX4" fmla="*/ 723835 w 1437391"/>
                <a:gd name="connsiteY4" fmla="*/ 702758 h 702758"/>
                <a:gd name="connsiteX5" fmla="*/ 10279 w 1437391"/>
                <a:gd name="connsiteY5" fmla="*/ 358387 h 702758"/>
                <a:gd name="connsiteX0" fmla="*/ 11791 w 1438903"/>
                <a:gd name="connsiteY0" fmla="*/ 371577 h 715948"/>
                <a:gd name="connsiteX1" fmla="*/ 312090 w 1438903"/>
                <a:gd name="connsiteY1" fmla="*/ 60986 h 715948"/>
                <a:gd name="connsiteX2" fmla="*/ 725347 w 1438903"/>
                <a:gd name="connsiteY2" fmla="*/ 27206 h 715948"/>
                <a:gd name="connsiteX3" fmla="*/ 1438903 w 1438903"/>
                <a:gd name="connsiteY3" fmla="*/ 371577 h 715948"/>
                <a:gd name="connsiteX4" fmla="*/ 725347 w 1438903"/>
                <a:gd name="connsiteY4" fmla="*/ 715948 h 715948"/>
                <a:gd name="connsiteX5" fmla="*/ 11791 w 1438903"/>
                <a:gd name="connsiteY5" fmla="*/ 371577 h 715948"/>
                <a:gd name="connsiteX0" fmla="*/ 12150 w 1439262"/>
                <a:gd name="connsiteY0" fmla="*/ 371577 h 715948"/>
                <a:gd name="connsiteX1" fmla="*/ 312449 w 1439262"/>
                <a:gd name="connsiteY1" fmla="*/ 60986 h 715948"/>
                <a:gd name="connsiteX2" fmla="*/ 725706 w 1439262"/>
                <a:gd name="connsiteY2" fmla="*/ 27206 h 715948"/>
                <a:gd name="connsiteX3" fmla="*/ 1439262 w 1439262"/>
                <a:gd name="connsiteY3" fmla="*/ 371577 h 715948"/>
                <a:gd name="connsiteX4" fmla="*/ 725706 w 1439262"/>
                <a:gd name="connsiteY4" fmla="*/ 715948 h 715948"/>
                <a:gd name="connsiteX5" fmla="*/ 12150 w 1439262"/>
                <a:gd name="connsiteY5" fmla="*/ 371577 h 715948"/>
                <a:gd name="connsiteX0" fmla="*/ 1324 w 1428436"/>
                <a:gd name="connsiteY0" fmla="*/ 371577 h 725082"/>
                <a:gd name="connsiteX1" fmla="*/ 301623 w 1428436"/>
                <a:gd name="connsiteY1" fmla="*/ 60986 h 725082"/>
                <a:gd name="connsiteX2" fmla="*/ 714880 w 1428436"/>
                <a:gd name="connsiteY2" fmla="*/ 27206 h 725082"/>
                <a:gd name="connsiteX3" fmla="*/ 1428436 w 1428436"/>
                <a:gd name="connsiteY3" fmla="*/ 371577 h 725082"/>
                <a:gd name="connsiteX4" fmla="*/ 714880 w 1428436"/>
                <a:gd name="connsiteY4" fmla="*/ 715948 h 725082"/>
                <a:gd name="connsiteX5" fmla="*/ 415924 w 1428436"/>
                <a:gd name="connsiteY5" fmla="*/ 603911 h 725082"/>
                <a:gd name="connsiteX6" fmla="*/ 1324 w 1428436"/>
                <a:gd name="connsiteY6" fmla="*/ 371577 h 725082"/>
                <a:gd name="connsiteX0" fmla="*/ 1324 w 1428436"/>
                <a:gd name="connsiteY0" fmla="*/ 371577 h 725082"/>
                <a:gd name="connsiteX1" fmla="*/ 301623 w 1428436"/>
                <a:gd name="connsiteY1" fmla="*/ 60986 h 725082"/>
                <a:gd name="connsiteX2" fmla="*/ 714880 w 1428436"/>
                <a:gd name="connsiteY2" fmla="*/ 27206 h 725082"/>
                <a:gd name="connsiteX3" fmla="*/ 1428436 w 1428436"/>
                <a:gd name="connsiteY3" fmla="*/ 371577 h 725082"/>
                <a:gd name="connsiteX4" fmla="*/ 714880 w 1428436"/>
                <a:gd name="connsiteY4" fmla="*/ 715948 h 725082"/>
                <a:gd name="connsiteX5" fmla="*/ 415924 w 1428436"/>
                <a:gd name="connsiteY5" fmla="*/ 603911 h 725082"/>
                <a:gd name="connsiteX6" fmla="*/ 1324 w 1428436"/>
                <a:gd name="connsiteY6" fmla="*/ 371577 h 725082"/>
                <a:gd name="connsiteX0" fmla="*/ 777 w 1427889"/>
                <a:gd name="connsiteY0" fmla="*/ 371577 h 733702"/>
                <a:gd name="connsiteX1" fmla="*/ 301076 w 1427889"/>
                <a:gd name="connsiteY1" fmla="*/ 60986 h 733702"/>
                <a:gd name="connsiteX2" fmla="*/ 714333 w 1427889"/>
                <a:gd name="connsiteY2" fmla="*/ 27206 h 733702"/>
                <a:gd name="connsiteX3" fmla="*/ 1427889 w 1427889"/>
                <a:gd name="connsiteY3" fmla="*/ 371577 h 733702"/>
                <a:gd name="connsiteX4" fmla="*/ 714333 w 1427889"/>
                <a:gd name="connsiteY4" fmla="*/ 715948 h 733702"/>
                <a:gd name="connsiteX5" fmla="*/ 386802 w 1427889"/>
                <a:gd name="connsiteY5" fmla="*/ 651536 h 733702"/>
                <a:gd name="connsiteX6" fmla="*/ 777 w 1427889"/>
                <a:gd name="connsiteY6" fmla="*/ 371577 h 733702"/>
                <a:gd name="connsiteX0" fmla="*/ 777 w 1434526"/>
                <a:gd name="connsiteY0" fmla="*/ 371577 h 721932"/>
                <a:gd name="connsiteX1" fmla="*/ 301076 w 1434526"/>
                <a:gd name="connsiteY1" fmla="*/ 60986 h 721932"/>
                <a:gd name="connsiteX2" fmla="*/ 714333 w 1434526"/>
                <a:gd name="connsiteY2" fmla="*/ 27206 h 721932"/>
                <a:gd name="connsiteX3" fmla="*/ 1427889 w 1434526"/>
                <a:gd name="connsiteY3" fmla="*/ 371577 h 721932"/>
                <a:gd name="connsiteX4" fmla="*/ 1063077 w 1434526"/>
                <a:gd name="connsiteY4" fmla="*/ 680111 h 721932"/>
                <a:gd name="connsiteX5" fmla="*/ 714333 w 1434526"/>
                <a:gd name="connsiteY5" fmla="*/ 715948 h 721932"/>
                <a:gd name="connsiteX6" fmla="*/ 386802 w 1434526"/>
                <a:gd name="connsiteY6" fmla="*/ 651536 h 721932"/>
                <a:gd name="connsiteX7" fmla="*/ 777 w 1434526"/>
                <a:gd name="connsiteY7" fmla="*/ 371577 h 721932"/>
                <a:gd name="connsiteX0" fmla="*/ 777 w 1428021"/>
                <a:gd name="connsiteY0" fmla="*/ 353829 h 704184"/>
                <a:gd name="connsiteX1" fmla="*/ 301076 w 1428021"/>
                <a:gd name="connsiteY1" fmla="*/ 43238 h 704184"/>
                <a:gd name="connsiteX2" fmla="*/ 714333 w 1428021"/>
                <a:gd name="connsiteY2" fmla="*/ 9458 h 704184"/>
                <a:gd name="connsiteX3" fmla="*/ 1091651 w 1428021"/>
                <a:gd name="connsiteY3" fmla="*/ 109913 h 704184"/>
                <a:gd name="connsiteX4" fmla="*/ 1427889 w 1428021"/>
                <a:gd name="connsiteY4" fmla="*/ 353829 h 704184"/>
                <a:gd name="connsiteX5" fmla="*/ 1063077 w 1428021"/>
                <a:gd name="connsiteY5" fmla="*/ 662363 h 704184"/>
                <a:gd name="connsiteX6" fmla="*/ 714333 w 1428021"/>
                <a:gd name="connsiteY6" fmla="*/ 698200 h 704184"/>
                <a:gd name="connsiteX7" fmla="*/ 386802 w 1428021"/>
                <a:gd name="connsiteY7" fmla="*/ 633788 h 704184"/>
                <a:gd name="connsiteX8" fmla="*/ 777 w 1428021"/>
                <a:gd name="connsiteY8" fmla="*/ 353829 h 704184"/>
                <a:gd name="connsiteX0" fmla="*/ 777 w 1380431"/>
                <a:gd name="connsiteY0" fmla="*/ 353829 h 704184"/>
                <a:gd name="connsiteX1" fmla="*/ 301076 w 1380431"/>
                <a:gd name="connsiteY1" fmla="*/ 43238 h 704184"/>
                <a:gd name="connsiteX2" fmla="*/ 714333 w 1380431"/>
                <a:gd name="connsiteY2" fmla="*/ 9458 h 704184"/>
                <a:gd name="connsiteX3" fmla="*/ 1091651 w 1380431"/>
                <a:gd name="connsiteY3" fmla="*/ 109913 h 704184"/>
                <a:gd name="connsiteX4" fmla="*/ 1380264 w 1380431"/>
                <a:gd name="connsiteY4" fmla="*/ 363354 h 704184"/>
                <a:gd name="connsiteX5" fmla="*/ 1063077 w 1380431"/>
                <a:gd name="connsiteY5" fmla="*/ 662363 h 704184"/>
                <a:gd name="connsiteX6" fmla="*/ 714333 w 1380431"/>
                <a:gd name="connsiteY6" fmla="*/ 698200 h 704184"/>
                <a:gd name="connsiteX7" fmla="*/ 386802 w 1380431"/>
                <a:gd name="connsiteY7" fmla="*/ 633788 h 704184"/>
                <a:gd name="connsiteX8" fmla="*/ 777 w 1380431"/>
                <a:gd name="connsiteY8" fmla="*/ 353829 h 704184"/>
                <a:gd name="connsiteX0" fmla="*/ 777 w 1384219"/>
                <a:gd name="connsiteY0" fmla="*/ 353829 h 704184"/>
                <a:gd name="connsiteX1" fmla="*/ 301076 w 1384219"/>
                <a:gd name="connsiteY1" fmla="*/ 43238 h 704184"/>
                <a:gd name="connsiteX2" fmla="*/ 714333 w 1384219"/>
                <a:gd name="connsiteY2" fmla="*/ 9458 h 704184"/>
                <a:gd name="connsiteX3" fmla="*/ 1091651 w 1384219"/>
                <a:gd name="connsiteY3" fmla="*/ 109913 h 704184"/>
                <a:gd name="connsiteX4" fmla="*/ 1380264 w 1384219"/>
                <a:gd name="connsiteY4" fmla="*/ 363354 h 704184"/>
                <a:gd name="connsiteX5" fmla="*/ 1063077 w 1384219"/>
                <a:gd name="connsiteY5" fmla="*/ 662363 h 704184"/>
                <a:gd name="connsiteX6" fmla="*/ 714333 w 1384219"/>
                <a:gd name="connsiteY6" fmla="*/ 698200 h 704184"/>
                <a:gd name="connsiteX7" fmla="*/ 386802 w 1384219"/>
                <a:gd name="connsiteY7" fmla="*/ 633788 h 704184"/>
                <a:gd name="connsiteX8" fmla="*/ 777 w 1384219"/>
                <a:gd name="connsiteY8" fmla="*/ 353829 h 704184"/>
                <a:gd name="connsiteX0" fmla="*/ 777 w 1384219"/>
                <a:gd name="connsiteY0" fmla="*/ 353829 h 704184"/>
                <a:gd name="connsiteX1" fmla="*/ 301076 w 1384219"/>
                <a:gd name="connsiteY1" fmla="*/ 43238 h 704184"/>
                <a:gd name="connsiteX2" fmla="*/ 714333 w 1384219"/>
                <a:gd name="connsiteY2" fmla="*/ 9458 h 704184"/>
                <a:gd name="connsiteX3" fmla="*/ 1091651 w 1384219"/>
                <a:gd name="connsiteY3" fmla="*/ 109913 h 704184"/>
                <a:gd name="connsiteX4" fmla="*/ 1380264 w 1384219"/>
                <a:gd name="connsiteY4" fmla="*/ 363354 h 704184"/>
                <a:gd name="connsiteX5" fmla="*/ 1063077 w 1384219"/>
                <a:gd name="connsiteY5" fmla="*/ 662363 h 704184"/>
                <a:gd name="connsiteX6" fmla="*/ 714333 w 1384219"/>
                <a:gd name="connsiteY6" fmla="*/ 698200 h 704184"/>
                <a:gd name="connsiteX7" fmla="*/ 386802 w 1384219"/>
                <a:gd name="connsiteY7" fmla="*/ 633788 h 704184"/>
                <a:gd name="connsiteX8" fmla="*/ 777 w 1384219"/>
                <a:gd name="connsiteY8" fmla="*/ 353829 h 70418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384219" h="704184">
                  <a:moveTo>
                    <a:pt x="777" y="353829"/>
                  </a:moveTo>
                  <a:cubicBezTo>
                    <a:pt x="-13511" y="255404"/>
                    <a:pt x="172625" y="129208"/>
                    <a:pt x="301076" y="43238"/>
                  </a:cubicBezTo>
                  <a:cubicBezTo>
                    <a:pt x="420002" y="-14157"/>
                    <a:pt x="582571" y="-1654"/>
                    <a:pt x="714333" y="9458"/>
                  </a:cubicBezTo>
                  <a:cubicBezTo>
                    <a:pt x="846095" y="20570"/>
                    <a:pt x="972725" y="52518"/>
                    <a:pt x="1091651" y="109913"/>
                  </a:cubicBezTo>
                  <a:cubicBezTo>
                    <a:pt x="1210577" y="167308"/>
                    <a:pt x="1415189" y="276042"/>
                    <a:pt x="1380264" y="363354"/>
                  </a:cubicBezTo>
                  <a:cubicBezTo>
                    <a:pt x="1392964" y="469716"/>
                    <a:pt x="1182003" y="604968"/>
                    <a:pt x="1063077" y="662363"/>
                  </a:cubicBezTo>
                  <a:cubicBezTo>
                    <a:pt x="944151" y="719758"/>
                    <a:pt x="827046" y="702963"/>
                    <a:pt x="714333" y="698200"/>
                  </a:cubicBezTo>
                  <a:cubicBezTo>
                    <a:pt x="601621" y="693438"/>
                    <a:pt x="505728" y="691183"/>
                    <a:pt x="386802" y="633788"/>
                  </a:cubicBezTo>
                  <a:cubicBezTo>
                    <a:pt x="258351" y="595443"/>
                    <a:pt x="15065" y="452254"/>
                    <a:pt x="777" y="353829"/>
                  </a:cubicBezTo>
                  <a:close/>
                </a:path>
              </a:pathLst>
            </a:custGeom>
            <a:solidFill>
              <a:srgbClr val="9F302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13" name="椭圆 211"/>
            <p:cNvSpPr/>
            <p:nvPr/>
          </p:nvSpPr>
          <p:spPr>
            <a:xfrm>
              <a:off x="4654930" y="3117547"/>
              <a:ext cx="1175305" cy="325776"/>
            </a:xfrm>
            <a:custGeom>
              <a:avLst/>
              <a:gdLst>
                <a:gd name="connsiteX0" fmla="*/ 0 w 1427112"/>
                <a:gd name="connsiteY0" fmla="*/ 344371 h 688742"/>
                <a:gd name="connsiteX1" fmla="*/ 713556 w 1427112"/>
                <a:gd name="connsiteY1" fmla="*/ 0 h 688742"/>
                <a:gd name="connsiteX2" fmla="*/ 1427112 w 1427112"/>
                <a:gd name="connsiteY2" fmla="*/ 344371 h 688742"/>
                <a:gd name="connsiteX3" fmla="*/ 713556 w 1427112"/>
                <a:gd name="connsiteY3" fmla="*/ 688742 h 688742"/>
                <a:gd name="connsiteX4" fmla="*/ 0 w 1427112"/>
                <a:gd name="connsiteY4" fmla="*/ 344371 h 688742"/>
                <a:gd name="connsiteX0" fmla="*/ 10279 w 1437391"/>
                <a:gd name="connsiteY0" fmla="*/ 358387 h 702758"/>
                <a:gd name="connsiteX1" fmla="*/ 329628 w 1437391"/>
                <a:gd name="connsiteY1" fmla="*/ 95421 h 702758"/>
                <a:gd name="connsiteX2" fmla="*/ 723835 w 1437391"/>
                <a:gd name="connsiteY2" fmla="*/ 14016 h 702758"/>
                <a:gd name="connsiteX3" fmla="*/ 1437391 w 1437391"/>
                <a:gd name="connsiteY3" fmla="*/ 358387 h 702758"/>
                <a:gd name="connsiteX4" fmla="*/ 723835 w 1437391"/>
                <a:gd name="connsiteY4" fmla="*/ 702758 h 702758"/>
                <a:gd name="connsiteX5" fmla="*/ 10279 w 1437391"/>
                <a:gd name="connsiteY5" fmla="*/ 358387 h 702758"/>
                <a:gd name="connsiteX0" fmla="*/ 10279 w 1437391"/>
                <a:gd name="connsiteY0" fmla="*/ 358387 h 702758"/>
                <a:gd name="connsiteX1" fmla="*/ 329628 w 1437391"/>
                <a:gd name="connsiteY1" fmla="*/ 95421 h 702758"/>
                <a:gd name="connsiteX2" fmla="*/ 723835 w 1437391"/>
                <a:gd name="connsiteY2" fmla="*/ 14016 h 702758"/>
                <a:gd name="connsiteX3" fmla="*/ 1437391 w 1437391"/>
                <a:gd name="connsiteY3" fmla="*/ 358387 h 702758"/>
                <a:gd name="connsiteX4" fmla="*/ 723835 w 1437391"/>
                <a:gd name="connsiteY4" fmla="*/ 702758 h 702758"/>
                <a:gd name="connsiteX5" fmla="*/ 10279 w 1437391"/>
                <a:gd name="connsiteY5" fmla="*/ 358387 h 702758"/>
                <a:gd name="connsiteX0" fmla="*/ 11791 w 1438903"/>
                <a:gd name="connsiteY0" fmla="*/ 371577 h 715948"/>
                <a:gd name="connsiteX1" fmla="*/ 312090 w 1438903"/>
                <a:gd name="connsiteY1" fmla="*/ 60986 h 715948"/>
                <a:gd name="connsiteX2" fmla="*/ 725347 w 1438903"/>
                <a:gd name="connsiteY2" fmla="*/ 27206 h 715948"/>
                <a:gd name="connsiteX3" fmla="*/ 1438903 w 1438903"/>
                <a:gd name="connsiteY3" fmla="*/ 371577 h 715948"/>
                <a:gd name="connsiteX4" fmla="*/ 725347 w 1438903"/>
                <a:gd name="connsiteY4" fmla="*/ 715948 h 715948"/>
                <a:gd name="connsiteX5" fmla="*/ 11791 w 1438903"/>
                <a:gd name="connsiteY5" fmla="*/ 371577 h 715948"/>
                <a:gd name="connsiteX0" fmla="*/ 12150 w 1439262"/>
                <a:gd name="connsiteY0" fmla="*/ 371577 h 715948"/>
                <a:gd name="connsiteX1" fmla="*/ 312449 w 1439262"/>
                <a:gd name="connsiteY1" fmla="*/ 60986 h 715948"/>
                <a:gd name="connsiteX2" fmla="*/ 725706 w 1439262"/>
                <a:gd name="connsiteY2" fmla="*/ 27206 h 715948"/>
                <a:gd name="connsiteX3" fmla="*/ 1439262 w 1439262"/>
                <a:gd name="connsiteY3" fmla="*/ 371577 h 715948"/>
                <a:gd name="connsiteX4" fmla="*/ 725706 w 1439262"/>
                <a:gd name="connsiteY4" fmla="*/ 715948 h 715948"/>
                <a:gd name="connsiteX5" fmla="*/ 12150 w 1439262"/>
                <a:gd name="connsiteY5" fmla="*/ 371577 h 715948"/>
                <a:gd name="connsiteX0" fmla="*/ 1324 w 1428436"/>
                <a:gd name="connsiteY0" fmla="*/ 371577 h 725082"/>
                <a:gd name="connsiteX1" fmla="*/ 301623 w 1428436"/>
                <a:gd name="connsiteY1" fmla="*/ 60986 h 725082"/>
                <a:gd name="connsiteX2" fmla="*/ 714880 w 1428436"/>
                <a:gd name="connsiteY2" fmla="*/ 27206 h 725082"/>
                <a:gd name="connsiteX3" fmla="*/ 1428436 w 1428436"/>
                <a:gd name="connsiteY3" fmla="*/ 371577 h 725082"/>
                <a:gd name="connsiteX4" fmla="*/ 714880 w 1428436"/>
                <a:gd name="connsiteY4" fmla="*/ 715948 h 725082"/>
                <a:gd name="connsiteX5" fmla="*/ 415924 w 1428436"/>
                <a:gd name="connsiteY5" fmla="*/ 603911 h 725082"/>
                <a:gd name="connsiteX6" fmla="*/ 1324 w 1428436"/>
                <a:gd name="connsiteY6" fmla="*/ 371577 h 725082"/>
                <a:gd name="connsiteX0" fmla="*/ 1324 w 1428436"/>
                <a:gd name="connsiteY0" fmla="*/ 371577 h 725082"/>
                <a:gd name="connsiteX1" fmla="*/ 301623 w 1428436"/>
                <a:gd name="connsiteY1" fmla="*/ 60986 h 725082"/>
                <a:gd name="connsiteX2" fmla="*/ 714880 w 1428436"/>
                <a:gd name="connsiteY2" fmla="*/ 27206 h 725082"/>
                <a:gd name="connsiteX3" fmla="*/ 1428436 w 1428436"/>
                <a:gd name="connsiteY3" fmla="*/ 371577 h 725082"/>
                <a:gd name="connsiteX4" fmla="*/ 714880 w 1428436"/>
                <a:gd name="connsiteY4" fmla="*/ 715948 h 725082"/>
                <a:gd name="connsiteX5" fmla="*/ 415924 w 1428436"/>
                <a:gd name="connsiteY5" fmla="*/ 603911 h 725082"/>
                <a:gd name="connsiteX6" fmla="*/ 1324 w 1428436"/>
                <a:gd name="connsiteY6" fmla="*/ 371577 h 725082"/>
                <a:gd name="connsiteX0" fmla="*/ 777 w 1427889"/>
                <a:gd name="connsiteY0" fmla="*/ 371577 h 733702"/>
                <a:gd name="connsiteX1" fmla="*/ 301076 w 1427889"/>
                <a:gd name="connsiteY1" fmla="*/ 60986 h 733702"/>
                <a:gd name="connsiteX2" fmla="*/ 714333 w 1427889"/>
                <a:gd name="connsiteY2" fmla="*/ 27206 h 733702"/>
                <a:gd name="connsiteX3" fmla="*/ 1427889 w 1427889"/>
                <a:gd name="connsiteY3" fmla="*/ 371577 h 733702"/>
                <a:gd name="connsiteX4" fmla="*/ 714333 w 1427889"/>
                <a:gd name="connsiteY4" fmla="*/ 715948 h 733702"/>
                <a:gd name="connsiteX5" fmla="*/ 386802 w 1427889"/>
                <a:gd name="connsiteY5" fmla="*/ 651536 h 733702"/>
                <a:gd name="connsiteX6" fmla="*/ 777 w 1427889"/>
                <a:gd name="connsiteY6" fmla="*/ 371577 h 733702"/>
                <a:gd name="connsiteX0" fmla="*/ 777 w 1434526"/>
                <a:gd name="connsiteY0" fmla="*/ 371577 h 721932"/>
                <a:gd name="connsiteX1" fmla="*/ 301076 w 1434526"/>
                <a:gd name="connsiteY1" fmla="*/ 60986 h 721932"/>
                <a:gd name="connsiteX2" fmla="*/ 714333 w 1434526"/>
                <a:gd name="connsiteY2" fmla="*/ 27206 h 721932"/>
                <a:gd name="connsiteX3" fmla="*/ 1427889 w 1434526"/>
                <a:gd name="connsiteY3" fmla="*/ 371577 h 721932"/>
                <a:gd name="connsiteX4" fmla="*/ 1063077 w 1434526"/>
                <a:gd name="connsiteY4" fmla="*/ 680111 h 721932"/>
                <a:gd name="connsiteX5" fmla="*/ 714333 w 1434526"/>
                <a:gd name="connsiteY5" fmla="*/ 715948 h 721932"/>
                <a:gd name="connsiteX6" fmla="*/ 386802 w 1434526"/>
                <a:gd name="connsiteY6" fmla="*/ 651536 h 721932"/>
                <a:gd name="connsiteX7" fmla="*/ 777 w 1434526"/>
                <a:gd name="connsiteY7" fmla="*/ 371577 h 721932"/>
                <a:gd name="connsiteX0" fmla="*/ 777 w 1428021"/>
                <a:gd name="connsiteY0" fmla="*/ 353829 h 704184"/>
                <a:gd name="connsiteX1" fmla="*/ 301076 w 1428021"/>
                <a:gd name="connsiteY1" fmla="*/ 43238 h 704184"/>
                <a:gd name="connsiteX2" fmla="*/ 714333 w 1428021"/>
                <a:gd name="connsiteY2" fmla="*/ 9458 h 704184"/>
                <a:gd name="connsiteX3" fmla="*/ 1091651 w 1428021"/>
                <a:gd name="connsiteY3" fmla="*/ 109913 h 704184"/>
                <a:gd name="connsiteX4" fmla="*/ 1427889 w 1428021"/>
                <a:gd name="connsiteY4" fmla="*/ 353829 h 704184"/>
                <a:gd name="connsiteX5" fmla="*/ 1063077 w 1428021"/>
                <a:gd name="connsiteY5" fmla="*/ 662363 h 704184"/>
                <a:gd name="connsiteX6" fmla="*/ 714333 w 1428021"/>
                <a:gd name="connsiteY6" fmla="*/ 698200 h 704184"/>
                <a:gd name="connsiteX7" fmla="*/ 386802 w 1428021"/>
                <a:gd name="connsiteY7" fmla="*/ 633788 h 704184"/>
                <a:gd name="connsiteX8" fmla="*/ 777 w 1428021"/>
                <a:gd name="connsiteY8" fmla="*/ 353829 h 704184"/>
                <a:gd name="connsiteX0" fmla="*/ 777 w 1380431"/>
                <a:gd name="connsiteY0" fmla="*/ 353829 h 704184"/>
                <a:gd name="connsiteX1" fmla="*/ 301076 w 1380431"/>
                <a:gd name="connsiteY1" fmla="*/ 43238 h 704184"/>
                <a:gd name="connsiteX2" fmla="*/ 714333 w 1380431"/>
                <a:gd name="connsiteY2" fmla="*/ 9458 h 704184"/>
                <a:gd name="connsiteX3" fmla="*/ 1091651 w 1380431"/>
                <a:gd name="connsiteY3" fmla="*/ 109913 h 704184"/>
                <a:gd name="connsiteX4" fmla="*/ 1380264 w 1380431"/>
                <a:gd name="connsiteY4" fmla="*/ 363354 h 704184"/>
                <a:gd name="connsiteX5" fmla="*/ 1063077 w 1380431"/>
                <a:gd name="connsiteY5" fmla="*/ 662363 h 704184"/>
                <a:gd name="connsiteX6" fmla="*/ 714333 w 1380431"/>
                <a:gd name="connsiteY6" fmla="*/ 698200 h 704184"/>
                <a:gd name="connsiteX7" fmla="*/ 386802 w 1380431"/>
                <a:gd name="connsiteY7" fmla="*/ 633788 h 704184"/>
                <a:gd name="connsiteX8" fmla="*/ 777 w 1380431"/>
                <a:gd name="connsiteY8" fmla="*/ 353829 h 704184"/>
                <a:gd name="connsiteX0" fmla="*/ 777 w 1384219"/>
                <a:gd name="connsiteY0" fmla="*/ 353829 h 704184"/>
                <a:gd name="connsiteX1" fmla="*/ 301076 w 1384219"/>
                <a:gd name="connsiteY1" fmla="*/ 43238 h 704184"/>
                <a:gd name="connsiteX2" fmla="*/ 714333 w 1384219"/>
                <a:gd name="connsiteY2" fmla="*/ 9458 h 704184"/>
                <a:gd name="connsiteX3" fmla="*/ 1091651 w 1384219"/>
                <a:gd name="connsiteY3" fmla="*/ 109913 h 704184"/>
                <a:gd name="connsiteX4" fmla="*/ 1380264 w 1384219"/>
                <a:gd name="connsiteY4" fmla="*/ 363354 h 704184"/>
                <a:gd name="connsiteX5" fmla="*/ 1063077 w 1384219"/>
                <a:gd name="connsiteY5" fmla="*/ 662363 h 704184"/>
                <a:gd name="connsiteX6" fmla="*/ 714333 w 1384219"/>
                <a:gd name="connsiteY6" fmla="*/ 698200 h 704184"/>
                <a:gd name="connsiteX7" fmla="*/ 386802 w 1384219"/>
                <a:gd name="connsiteY7" fmla="*/ 633788 h 704184"/>
                <a:gd name="connsiteX8" fmla="*/ 777 w 1384219"/>
                <a:gd name="connsiteY8" fmla="*/ 353829 h 704184"/>
                <a:gd name="connsiteX0" fmla="*/ 777 w 1384219"/>
                <a:gd name="connsiteY0" fmla="*/ 353829 h 704184"/>
                <a:gd name="connsiteX1" fmla="*/ 301076 w 1384219"/>
                <a:gd name="connsiteY1" fmla="*/ 43238 h 704184"/>
                <a:gd name="connsiteX2" fmla="*/ 714333 w 1384219"/>
                <a:gd name="connsiteY2" fmla="*/ 9458 h 704184"/>
                <a:gd name="connsiteX3" fmla="*/ 1091651 w 1384219"/>
                <a:gd name="connsiteY3" fmla="*/ 109913 h 704184"/>
                <a:gd name="connsiteX4" fmla="*/ 1380264 w 1384219"/>
                <a:gd name="connsiteY4" fmla="*/ 363354 h 704184"/>
                <a:gd name="connsiteX5" fmla="*/ 1063077 w 1384219"/>
                <a:gd name="connsiteY5" fmla="*/ 662363 h 704184"/>
                <a:gd name="connsiteX6" fmla="*/ 714333 w 1384219"/>
                <a:gd name="connsiteY6" fmla="*/ 698200 h 704184"/>
                <a:gd name="connsiteX7" fmla="*/ 386802 w 1384219"/>
                <a:gd name="connsiteY7" fmla="*/ 633788 h 704184"/>
                <a:gd name="connsiteX8" fmla="*/ 777 w 1384219"/>
                <a:gd name="connsiteY8" fmla="*/ 353829 h 70418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384219" h="704184">
                  <a:moveTo>
                    <a:pt x="777" y="353829"/>
                  </a:moveTo>
                  <a:cubicBezTo>
                    <a:pt x="-13511" y="255404"/>
                    <a:pt x="172625" y="129208"/>
                    <a:pt x="301076" y="43238"/>
                  </a:cubicBezTo>
                  <a:cubicBezTo>
                    <a:pt x="420002" y="-14157"/>
                    <a:pt x="582571" y="-1654"/>
                    <a:pt x="714333" y="9458"/>
                  </a:cubicBezTo>
                  <a:cubicBezTo>
                    <a:pt x="846095" y="20570"/>
                    <a:pt x="972725" y="52518"/>
                    <a:pt x="1091651" y="109913"/>
                  </a:cubicBezTo>
                  <a:cubicBezTo>
                    <a:pt x="1210577" y="167308"/>
                    <a:pt x="1415189" y="276042"/>
                    <a:pt x="1380264" y="363354"/>
                  </a:cubicBezTo>
                  <a:cubicBezTo>
                    <a:pt x="1392964" y="469716"/>
                    <a:pt x="1182003" y="604968"/>
                    <a:pt x="1063077" y="662363"/>
                  </a:cubicBezTo>
                  <a:cubicBezTo>
                    <a:pt x="944151" y="719758"/>
                    <a:pt x="827046" y="702963"/>
                    <a:pt x="714333" y="698200"/>
                  </a:cubicBezTo>
                  <a:cubicBezTo>
                    <a:pt x="601621" y="693438"/>
                    <a:pt x="505728" y="691183"/>
                    <a:pt x="386802" y="633788"/>
                  </a:cubicBezTo>
                  <a:cubicBezTo>
                    <a:pt x="258351" y="595443"/>
                    <a:pt x="15065" y="452254"/>
                    <a:pt x="777" y="353829"/>
                  </a:cubicBezTo>
                  <a:close/>
                </a:path>
              </a:pathLst>
            </a:custGeom>
            <a:solidFill>
              <a:srgbClr val="9F302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14" name="椭圆 213"/>
            <p:cNvSpPr/>
            <p:nvPr/>
          </p:nvSpPr>
          <p:spPr>
            <a:xfrm>
              <a:off x="5379100" y="3740608"/>
              <a:ext cx="701203" cy="270593"/>
            </a:xfrm>
            <a:prstGeom prst="ellipse">
              <a:avLst/>
            </a:prstGeom>
            <a:solidFill>
              <a:srgbClr val="9F302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15" name="椭圆 211"/>
            <p:cNvSpPr/>
            <p:nvPr/>
          </p:nvSpPr>
          <p:spPr>
            <a:xfrm>
              <a:off x="4148607" y="3555430"/>
              <a:ext cx="875448" cy="300383"/>
            </a:xfrm>
            <a:custGeom>
              <a:avLst/>
              <a:gdLst>
                <a:gd name="connsiteX0" fmla="*/ 0 w 1427112"/>
                <a:gd name="connsiteY0" fmla="*/ 344371 h 688742"/>
                <a:gd name="connsiteX1" fmla="*/ 713556 w 1427112"/>
                <a:gd name="connsiteY1" fmla="*/ 0 h 688742"/>
                <a:gd name="connsiteX2" fmla="*/ 1427112 w 1427112"/>
                <a:gd name="connsiteY2" fmla="*/ 344371 h 688742"/>
                <a:gd name="connsiteX3" fmla="*/ 713556 w 1427112"/>
                <a:gd name="connsiteY3" fmla="*/ 688742 h 688742"/>
                <a:gd name="connsiteX4" fmla="*/ 0 w 1427112"/>
                <a:gd name="connsiteY4" fmla="*/ 344371 h 688742"/>
                <a:gd name="connsiteX0" fmla="*/ 10279 w 1437391"/>
                <a:gd name="connsiteY0" fmla="*/ 358387 h 702758"/>
                <a:gd name="connsiteX1" fmla="*/ 329628 w 1437391"/>
                <a:gd name="connsiteY1" fmla="*/ 95421 h 702758"/>
                <a:gd name="connsiteX2" fmla="*/ 723835 w 1437391"/>
                <a:gd name="connsiteY2" fmla="*/ 14016 h 702758"/>
                <a:gd name="connsiteX3" fmla="*/ 1437391 w 1437391"/>
                <a:gd name="connsiteY3" fmla="*/ 358387 h 702758"/>
                <a:gd name="connsiteX4" fmla="*/ 723835 w 1437391"/>
                <a:gd name="connsiteY4" fmla="*/ 702758 h 702758"/>
                <a:gd name="connsiteX5" fmla="*/ 10279 w 1437391"/>
                <a:gd name="connsiteY5" fmla="*/ 358387 h 702758"/>
                <a:gd name="connsiteX0" fmla="*/ 10279 w 1437391"/>
                <a:gd name="connsiteY0" fmla="*/ 358387 h 702758"/>
                <a:gd name="connsiteX1" fmla="*/ 329628 w 1437391"/>
                <a:gd name="connsiteY1" fmla="*/ 95421 h 702758"/>
                <a:gd name="connsiteX2" fmla="*/ 723835 w 1437391"/>
                <a:gd name="connsiteY2" fmla="*/ 14016 h 702758"/>
                <a:gd name="connsiteX3" fmla="*/ 1437391 w 1437391"/>
                <a:gd name="connsiteY3" fmla="*/ 358387 h 702758"/>
                <a:gd name="connsiteX4" fmla="*/ 723835 w 1437391"/>
                <a:gd name="connsiteY4" fmla="*/ 702758 h 702758"/>
                <a:gd name="connsiteX5" fmla="*/ 10279 w 1437391"/>
                <a:gd name="connsiteY5" fmla="*/ 358387 h 702758"/>
                <a:gd name="connsiteX0" fmla="*/ 11791 w 1438903"/>
                <a:gd name="connsiteY0" fmla="*/ 371577 h 715948"/>
                <a:gd name="connsiteX1" fmla="*/ 312090 w 1438903"/>
                <a:gd name="connsiteY1" fmla="*/ 60986 h 715948"/>
                <a:gd name="connsiteX2" fmla="*/ 725347 w 1438903"/>
                <a:gd name="connsiteY2" fmla="*/ 27206 h 715948"/>
                <a:gd name="connsiteX3" fmla="*/ 1438903 w 1438903"/>
                <a:gd name="connsiteY3" fmla="*/ 371577 h 715948"/>
                <a:gd name="connsiteX4" fmla="*/ 725347 w 1438903"/>
                <a:gd name="connsiteY4" fmla="*/ 715948 h 715948"/>
                <a:gd name="connsiteX5" fmla="*/ 11791 w 1438903"/>
                <a:gd name="connsiteY5" fmla="*/ 371577 h 715948"/>
                <a:gd name="connsiteX0" fmla="*/ 12150 w 1439262"/>
                <a:gd name="connsiteY0" fmla="*/ 371577 h 715948"/>
                <a:gd name="connsiteX1" fmla="*/ 312449 w 1439262"/>
                <a:gd name="connsiteY1" fmla="*/ 60986 h 715948"/>
                <a:gd name="connsiteX2" fmla="*/ 725706 w 1439262"/>
                <a:gd name="connsiteY2" fmla="*/ 27206 h 715948"/>
                <a:gd name="connsiteX3" fmla="*/ 1439262 w 1439262"/>
                <a:gd name="connsiteY3" fmla="*/ 371577 h 715948"/>
                <a:gd name="connsiteX4" fmla="*/ 725706 w 1439262"/>
                <a:gd name="connsiteY4" fmla="*/ 715948 h 715948"/>
                <a:gd name="connsiteX5" fmla="*/ 12150 w 1439262"/>
                <a:gd name="connsiteY5" fmla="*/ 371577 h 715948"/>
                <a:gd name="connsiteX0" fmla="*/ 1324 w 1428436"/>
                <a:gd name="connsiteY0" fmla="*/ 371577 h 725082"/>
                <a:gd name="connsiteX1" fmla="*/ 301623 w 1428436"/>
                <a:gd name="connsiteY1" fmla="*/ 60986 h 725082"/>
                <a:gd name="connsiteX2" fmla="*/ 714880 w 1428436"/>
                <a:gd name="connsiteY2" fmla="*/ 27206 h 725082"/>
                <a:gd name="connsiteX3" fmla="*/ 1428436 w 1428436"/>
                <a:gd name="connsiteY3" fmla="*/ 371577 h 725082"/>
                <a:gd name="connsiteX4" fmla="*/ 714880 w 1428436"/>
                <a:gd name="connsiteY4" fmla="*/ 715948 h 725082"/>
                <a:gd name="connsiteX5" fmla="*/ 415924 w 1428436"/>
                <a:gd name="connsiteY5" fmla="*/ 603911 h 725082"/>
                <a:gd name="connsiteX6" fmla="*/ 1324 w 1428436"/>
                <a:gd name="connsiteY6" fmla="*/ 371577 h 725082"/>
                <a:gd name="connsiteX0" fmla="*/ 1324 w 1428436"/>
                <a:gd name="connsiteY0" fmla="*/ 371577 h 725082"/>
                <a:gd name="connsiteX1" fmla="*/ 301623 w 1428436"/>
                <a:gd name="connsiteY1" fmla="*/ 60986 h 725082"/>
                <a:gd name="connsiteX2" fmla="*/ 714880 w 1428436"/>
                <a:gd name="connsiteY2" fmla="*/ 27206 h 725082"/>
                <a:gd name="connsiteX3" fmla="*/ 1428436 w 1428436"/>
                <a:gd name="connsiteY3" fmla="*/ 371577 h 725082"/>
                <a:gd name="connsiteX4" fmla="*/ 714880 w 1428436"/>
                <a:gd name="connsiteY4" fmla="*/ 715948 h 725082"/>
                <a:gd name="connsiteX5" fmla="*/ 415924 w 1428436"/>
                <a:gd name="connsiteY5" fmla="*/ 603911 h 725082"/>
                <a:gd name="connsiteX6" fmla="*/ 1324 w 1428436"/>
                <a:gd name="connsiteY6" fmla="*/ 371577 h 725082"/>
                <a:gd name="connsiteX0" fmla="*/ 777 w 1427889"/>
                <a:gd name="connsiteY0" fmla="*/ 371577 h 733702"/>
                <a:gd name="connsiteX1" fmla="*/ 301076 w 1427889"/>
                <a:gd name="connsiteY1" fmla="*/ 60986 h 733702"/>
                <a:gd name="connsiteX2" fmla="*/ 714333 w 1427889"/>
                <a:gd name="connsiteY2" fmla="*/ 27206 h 733702"/>
                <a:gd name="connsiteX3" fmla="*/ 1427889 w 1427889"/>
                <a:gd name="connsiteY3" fmla="*/ 371577 h 733702"/>
                <a:gd name="connsiteX4" fmla="*/ 714333 w 1427889"/>
                <a:gd name="connsiteY4" fmla="*/ 715948 h 733702"/>
                <a:gd name="connsiteX5" fmla="*/ 386802 w 1427889"/>
                <a:gd name="connsiteY5" fmla="*/ 651536 h 733702"/>
                <a:gd name="connsiteX6" fmla="*/ 777 w 1427889"/>
                <a:gd name="connsiteY6" fmla="*/ 371577 h 733702"/>
                <a:gd name="connsiteX0" fmla="*/ 777 w 1434526"/>
                <a:gd name="connsiteY0" fmla="*/ 371577 h 721932"/>
                <a:gd name="connsiteX1" fmla="*/ 301076 w 1434526"/>
                <a:gd name="connsiteY1" fmla="*/ 60986 h 721932"/>
                <a:gd name="connsiteX2" fmla="*/ 714333 w 1434526"/>
                <a:gd name="connsiteY2" fmla="*/ 27206 h 721932"/>
                <a:gd name="connsiteX3" fmla="*/ 1427889 w 1434526"/>
                <a:gd name="connsiteY3" fmla="*/ 371577 h 721932"/>
                <a:gd name="connsiteX4" fmla="*/ 1063077 w 1434526"/>
                <a:gd name="connsiteY4" fmla="*/ 680111 h 721932"/>
                <a:gd name="connsiteX5" fmla="*/ 714333 w 1434526"/>
                <a:gd name="connsiteY5" fmla="*/ 715948 h 721932"/>
                <a:gd name="connsiteX6" fmla="*/ 386802 w 1434526"/>
                <a:gd name="connsiteY6" fmla="*/ 651536 h 721932"/>
                <a:gd name="connsiteX7" fmla="*/ 777 w 1434526"/>
                <a:gd name="connsiteY7" fmla="*/ 371577 h 721932"/>
                <a:gd name="connsiteX0" fmla="*/ 777 w 1428021"/>
                <a:gd name="connsiteY0" fmla="*/ 353829 h 704184"/>
                <a:gd name="connsiteX1" fmla="*/ 301076 w 1428021"/>
                <a:gd name="connsiteY1" fmla="*/ 43238 h 704184"/>
                <a:gd name="connsiteX2" fmla="*/ 714333 w 1428021"/>
                <a:gd name="connsiteY2" fmla="*/ 9458 h 704184"/>
                <a:gd name="connsiteX3" fmla="*/ 1091651 w 1428021"/>
                <a:gd name="connsiteY3" fmla="*/ 109913 h 704184"/>
                <a:gd name="connsiteX4" fmla="*/ 1427889 w 1428021"/>
                <a:gd name="connsiteY4" fmla="*/ 353829 h 704184"/>
                <a:gd name="connsiteX5" fmla="*/ 1063077 w 1428021"/>
                <a:gd name="connsiteY5" fmla="*/ 662363 h 704184"/>
                <a:gd name="connsiteX6" fmla="*/ 714333 w 1428021"/>
                <a:gd name="connsiteY6" fmla="*/ 698200 h 704184"/>
                <a:gd name="connsiteX7" fmla="*/ 386802 w 1428021"/>
                <a:gd name="connsiteY7" fmla="*/ 633788 h 704184"/>
                <a:gd name="connsiteX8" fmla="*/ 777 w 1428021"/>
                <a:gd name="connsiteY8" fmla="*/ 353829 h 704184"/>
                <a:gd name="connsiteX0" fmla="*/ 777 w 1380431"/>
                <a:gd name="connsiteY0" fmla="*/ 353829 h 704184"/>
                <a:gd name="connsiteX1" fmla="*/ 301076 w 1380431"/>
                <a:gd name="connsiteY1" fmla="*/ 43238 h 704184"/>
                <a:gd name="connsiteX2" fmla="*/ 714333 w 1380431"/>
                <a:gd name="connsiteY2" fmla="*/ 9458 h 704184"/>
                <a:gd name="connsiteX3" fmla="*/ 1091651 w 1380431"/>
                <a:gd name="connsiteY3" fmla="*/ 109913 h 704184"/>
                <a:gd name="connsiteX4" fmla="*/ 1380264 w 1380431"/>
                <a:gd name="connsiteY4" fmla="*/ 363354 h 704184"/>
                <a:gd name="connsiteX5" fmla="*/ 1063077 w 1380431"/>
                <a:gd name="connsiteY5" fmla="*/ 662363 h 704184"/>
                <a:gd name="connsiteX6" fmla="*/ 714333 w 1380431"/>
                <a:gd name="connsiteY6" fmla="*/ 698200 h 704184"/>
                <a:gd name="connsiteX7" fmla="*/ 386802 w 1380431"/>
                <a:gd name="connsiteY7" fmla="*/ 633788 h 704184"/>
                <a:gd name="connsiteX8" fmla="*/ 777 w 1380431"/>
                <a:gd name="connsiteY8" fmla="*/ 353829 h 704184"/>
                <a:gd name="connsiteX0" fmla="*/ 777 w 1384219"/>
                <a:gd name="connsiteY0" fmla="*/ 353829 h 704184"/>
                <a:gd name="connsiteX1" fmla="*/ 301076 w 1384219"/>
                <a:gd name="connsiteY1" fmla="*/ 43238 h 704184"/>
                <a:gd name="connsiteX2" fmla="*/ 714333 w 1384219"/>
                <a:gd name="connsiteY2" fmla="*/ 9458 h 704184"/>
                <a:gd name="connsiteX3" fmla="*/ 1091651 w 1384219"/>
                <a:gd name="connsiteY3" fmla="*/ 109913 h 704184"/>
                <a:gd name="connsiteX4" fmla="*/ 1380264 w 1384219"/>
                <a:gd name="connsiteY4" fmla="*/ 363354 h 704184"/>
                <a:gd name="connsiteX5" fmla="*/ 1063077 w 1384219"/>
                <a:gd name="connsiteY5" fmla="*/ 662363 h 704184"/>
                <a:gd name="connsiteX6" fmla="*/ 714333 w 1384219"/>
                <a:gd name="connsiteY6" fmla="*/ 698200 h 704184"/>
                <a:gd name="connsiteX7" fmla="*/ 386802 w 1384219"/>
                <a:gd name="connsiteY7" fmla="*/ 633788 h 704184"/>
                <a:gd name="connsiteX8" fmla="*/ 777 w 1384219"/>
                <a:gd name="connsiteY8" fmla="*/ 353829 h 704184"/>
                <a:gd name="connsiteX0" fmla="*/ 777 w 1384219"/>
                <a:gd name="connsiteY0" fmla="*/ 353829 h 704184"/>
                <a:gd name="connsiteX1" fmla="*/ 301076 w 1384219"/>
                <a:gd name="connsiteY1" fmla="*/ 43238 h 704184"/>
                <a:gd name="connsiteX2" fmla="*/ 714333 w 1384219"/>
                <a:gd name="connsiteY2" fmla="*/ 9458 h 704184"/>
                <a:gd name="connsiteX3" fmla="*/ 1091651 w 1384219"/>
                <a:gd name="connsiteY3" fmla="*/ 109913 h 704184"/>
                <a:gd name="connsiteX4" fmla="*/ 1380264 w 1384219"/>
                <a:gd name="connsiteY4" fmla="*/ 363354 h 704184"/>
                <a:gd name="connsiteX5" fmla="*/ 1063077 w 1384219"/>
                <a:gd name="connsiteY5" fmla="*/ 662363 h 704184"/>
                <a:gd name="connsiteX6" fmla="*/ 714333 w 1384219"/>
                <a:gd name="connsiteY6" fmla="*/ 698200 h 704184"/>
                <a:gd name="connsiteX7" fmla="*/ 386802 w 1384219"/>
                <a:gd name="connsiteY7" fmla="*/ 633788 h 704184"/>
                <a:gd name="connsiteX8" fmla="*/ 777 w 1384219"/>
                <a:gd name="connsiteY8" fmla="*/ 353829 h 70418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384219" h="704184">
                  <a:moveTo>
                    <a:pt x="777" y="353829"/>
                  </a:moveTo>
                  <a:cubicBezTo>
                    <a:pt x="-13511" y="255404"/>
                    <a:pt x="172625" y="129208"/>
                    <a:pt x="301076" y="43238"/>
                  </a:cubicBezTo>
                  <a:cubicBezTo>
                    <a:pt x="420002" y="-14157"/>
                    <a:pt x="582571" y="-1654"/>
                    <a:pt x="714333" y="9458"/>
                  </a:cubicBezTo>
                  <a:cubicBezTo>
                    <a:pt x="846095" y="20570"/>
                    <a:pt x="972725" y="52518"/>
                    <a:pt x="1091651" y="109913"/>
                  </a:cubicBezTo>
                  <a:cubicBezTo>
                    <a:pt x="1210577" y="167308"/>
                    <a:pt x="1415189" y="276042"/>
                    <a:pt x="1380264" y="363354"/>
                  </a:cubicBezTo>
                  <a:cubicBezTo>
                    <a:pt x="1392964" y="469716"/>
                    <a:pt x="1182003" y="604968"/>
                    <a:pt x="1063077" y="662363"/>
                  </a:cubicBezTo>
                  <a:cubicBezTo>
                    <a:pt x="944151" y="719758"/>
                    <a:pt x="827046" y="702963"/>
                    <a:pt x="714333" y="698200"/>
                  </a:cubicBezTo>
                  <a:cubicBezTo>
                    <a:pt x="601621" y="693438"/>
                    <a:pt x="505728" y="691183"/>
                    <a:pt x="386802" y="633788"/>
                  </a:cubicBezTo>
                  <a:cubicBezTo>
                    <a:pt x="258351" y="595443"/>
                    <a:pt x="15065" y="452254"/>
                    <a:pt x="777" y="353829"/>
                  </a:cubicBezTo>
                  <a:close/>
                </a:path>
              </a:pathLst>
            </a:custGeom>
            <a:solidFill>
              <a:srgbClr val="9F302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16" name="椭圆 215"/>
            <p:cNvSpPr/>
            <p:nvPr/>
          </p:nvSpPr>
          <p:spPr>
            <a:xfrm>
              <a:off x="4770329" y="2719922"/>
              <a:ext cx="350601" cy="175423"/>
            </a:xfrm>
            <a:prstGeom prst="ellipse">
              <a:avLst/>
            </a:prstGeom>
            <a:solidFill>
              <a:srgbClr val="9F302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17" name="椭圆 216"/>
            <p:cNvSpPr/>
            <p:nvPr/>
          </p:nvSpPr>
          <p:spPr>
            <a:xfrm>
              <a:off x="5288875" y="2403753"/>
              <a:ext cx="440827" cy="175423"/>
            </a:xfrm>
            <a:prstGeom prst="ellipse">
              <a:avLst/>
            </a:prstGeom>
            <a:solidFill>
              <a:srgbClr val="9F302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18" name="椭圆 211"/>
            <p:cNvSpPr/>
            <p:nvPr/>
          </p:nvSpPr>
          <p:spPr>
            <a:xfrm>
              <a:off x="5834644" y="3358420"/>
              <a:ext cx="875448" cy="300383"/>
            </a:xfrm>
            <a:custGeom>
              <a:avLst/>
              <a:gdLst>
                <a:gd name="connsiteX0" fmla="*/ 0 w 1427112"/>
                <a:gd name="connsiteY0" fmla="*/ 344371 h 688742"/>
                <a:gd name="connsiteX1" fmla="*/ 713556 w 1427112"/>
                <a:gd name="connsiteY1" fmla="*/ 0 h 688742"/>
                <a:gd name="connsiteX2" fmla="*/ 1427112 w 1427112"/>
                <a:gd name="connsiteY2" fmla="*/ 344371 h 688742"/>
                <a:gd name="connsiteX3" fmla="*/ 713556 w 1427112"/>
                <a:gd name="connsiteY3" fmla="*/ 688742 h 688742"/>
                <a:gd name="connsiteX4" fmla="*/ 0 w 1427112"/>
                <a:gd name="connsiteY4" fmla="*/ 344371 h 688742"/>
                <a:gd name="connsiteX0" fmla="*/ 10279 w 1437391"/>
                <a:gd name="connsiteY0" fmla="*/ 358387 h 702758"/>
                <a:gd name="connsiteX1" fmla="*/ 329628 w 1437391"/>
                <a:gd name="connsiteY1" fmla="*/ 95421 h 702758"/>
                <a:gd name="connsiteX2" fmla="*/ 723835 w 1437391"/>
                <a:gd name="connsiteY2" fmla="*/ 14016 h 702758"/>
                <a:gd name="connsiteX3" fmla="*/ 1437391 w 1437391"/>
                <a:gd name="connsiteY3" fmla="*/ 358387 h 702758"/>
                <a:gd name="connsiteX4" fmla="*/ 723835 w 1437391"/>
                <a:gd name="connsiteY4" fmla="*/ 702758 h 702758"/>
                <a:gd name="connsiteX5" fmla="*/ 10279 w 1437391"/>
                <a:gd name="connsiteY5" fmla="*/ 358387 h 702758"/>
                <a:gd name="connsiteX0" fmla="*/ 10279 w 1437391"/>
                <a:gd name="connsiteY0" fmla="*/ 358387 h 702758"/>
                <a:gd name="connsiteX1" fmla="*/ 329628 w 1437391"/>
                <a:gd name="connsiteY1" fmla="*/ 95421 h 702758"/>
                <a:gd name="connsiteX2" fmla="*/ 723835 w 1437391"/>
                <a:gd name="connsiteY2" fmla="*/ 14016 h 702758"/>
                <a:gd name="connsiteX3" fmla="*/ 1437391 w 1437391"/>
                <a:gd name="connsiteY3" fmla="*/ 358387 h 702758"/>
                <a:gd name="connsiteX4" fmla="*/ 723835 w 1437391"/>
                <a:gd name="connsiteY4" fmla="*/ 702758 h 702758"/>
                <a:gd name="connsiteX5" fmla="*/ 10279 w 1437391"/>
                <a:gd name="connsiteY5" fmla="*/ 358387 h 702758"/>
                <a:gd name="connsiteX0" fmla="*/ 11791 w 1438903"/>
                <a:gd name="connsiteY0" fmla="*/ 371577 h 715948"/>
                <a:gd name="connsiteX1" fmla="*/ 312090 w 1438903"/>
                <a:gd name="connsiteY1" fmla="*/ 60986 h 715948"/>
                <a:gd name="connsiteX2" fmla="*/ 725347 w 1438903"/>
                <a:gd name="connsiteY2" fmla="*/ 27206 h 715948"/>
                <a:gd name="connsiteX3" fmla="*/ 1438903 w 1438903"/>
                <a:gd name="connsiteY3" fmla="*/ 371577 h 715948"/>
                <a:gd name="connsiteX4" fmla="*/ 725347 w 1438903"/>
                <a:gd name="connsiteY4" fmla="*/ 715948 h 715948"/>
                <a:gd name="connsiteX5" fmla="*/ 11791 w 1438903"/>
                <a:gd name="connsiteY5" fmla="*/ 371577 h 715948"/>
                <a:gd name="connsiteX0" fmla="*/ 12150 w 1439262"/>
                <a:gd name="connsiteY0" fmla="*/ 371577 h 715948"/>
                <a:gd name="connsiteX1" fmla="*/ 312449 w 1439262"/>
                <a:gd name="connsiteY1" fmla="*/ 60986 h 715948"/>
                <a:gd name="connsiteX2" fmla="*/ 725706 w 1439262"/>
                <a:gd name="connsiteY2" fmla="*/ 27206 h 715948"/>
                <a:gd name="connsiteX3" fmla="*/ 1439262 w 1439262"/>
                <a:gd name="connsiteY3" fmla="*/ 371577 h 715948"/>
                <a:gd name="connsiteX4" fmla="*/ 725706 w 1439262"/>
                <a:gd name="connsiteY4" fmla="*/ 715948 h 715948"/>
                <a:gd name="connsiteX5" fmla="*/ 12150 w 1439262"/>
                <a:gd name="connsiteY5" fmla="*/ 371577 h 715948"/>
                <a:gd name="connsiteX0" fmla="*/ 1324 w 1428436"/>
                <a:gd name="connsiteY0" fmla="*/ 371577 h 725082"/>
                <a:gd name="connsiteX1" fmla="*/ 301623 w 1428436"/>
                <a:gd name="connsiteY1" fmla="*/ 60986 h 725082"/>
                <a:gd name="connsiteX2" fmla="*/ 714880 w 1428436"/>
                <a:gd name="connsiteY2" fmla="*/ 27206 h 725082"/>
                <a:gd name="connsiteX3" fmla="*/ 1428436 w 1428436"/>
                <a:gd name="connsiteY3" fmla="*/ 371577 h 725082"/>
                <a:gd name="connsiteX4" fmla="*/ 714880 w 1428436"/>
                <a:gd name="connsiteY4" fmla="*/ 715948 h 725082"/>
                <a:gd name="connsiteX5" fmla="*/ 415924 w 1428436"/>
                <a:gd name="connsiteY5" fmla="*/ 603911 h 725082"/>
                <a:gd name="connsiteX6" fmla="*/ 1324 w 1428436"/>
                <a:gd name="connsiteY6" fmla="*/ 371577 h 725082"/>
                <a:gd name="connsiteX0" fmla="*/ 1324 w 1428436"/>
                <a:gd name="connsiteY0" fmla="*/ 371577 h 725082"/>
                <a:gd name="connsiteX1" fmla="*/ 301623 w 1428436"/>
                <a:gd name="connsiteY1" fmla="*/ 60986 h 725082"/>
                <a:gd name="connsiteX2" fmla="*/ 714880 w 1428436"/>
                <a:gd name="connsiteY2" fmla="*/ 27206 h 725082"/>
                <a:gd name="connsiteX3" fmla="*/ 1428436 w 1428436"/>
                <a:gd name="connsiteY3" fmla="*/ 371577 h 725082"/>
                <a:gd name="connsiteX4" fmla="*/ 714880 w 1428436"/>
                <a:gd name="connsiteY4" fmla="*/ 715948 h 725082"/>
                <a:gd name="connsiteX5" fmla="*/ 415924 w 1428436"/>
                <a:gd name="connsiteY5" fmla="*/ 603911 h 725082"/>
                <a:gd name="connsiteX6" fmla="*/ 1324 w 1428436"/>
                <a:gd name="connsiteY6" fmla="*/ 371577 h 725082"/>
                <a:gd name="connsiteX0" fmla="*/ 777 w 1427889"/>
                <a:gd name="connsiteY0" fmla="*/ 371577 h 733702"/>
                <a:gd name="connsiteX1" fmla="*/ 301076 w 1427889"/>
                <a:gd name="connsiteY1" fmla="*/ 60986 h 733702"/>
                <a:gd name="connsiteX2" fmla="*/ 714333 w 1427889"/>
                <a:gd name="connsiteY2" fmla="*/ 27206 h 733702"/>
                <a:gd name="connsiteX3" fmla="*/ 1427889 w 1427889"/>
                <a:gd name="connsiteY3" fmla="*/ 371577 h 733702"/>
                <a:gd name="connsiteX4" fmla="*/ 714333 w 1427889"/>
                <a:gd name="connsiteY4" fmla="*/ 715948 h 733702"/>
                <a:gd name="connsiteX5" fmla="*/ 386802 w 1427889"/>
                <a:gd name="connsiteY5" fmla="*/ 651536 h 733702"/>
                <a:gd name="connsiteX6" fmla="*/ 777 w 1427889"/>
                <a:gd name="connsiteY6" fmla="*/ 371577 h 733702"/>
                <a:gd name="connsiteX0" fmla="*/ 777 w 1434526"/>
                <a:gd name="connsiteY0" fmla="*/ 371577 h 721932"/>
                <a:gd name="connsiteX1" fmla="*/ 301076 w 1434526"/>
                <a:gd name="connsiteY1" fmla="*/ 60986 h 721932"/>
                <a:gd name="connsiteX2" fmla="*/ 714333 w 1434526"/>
                <a:gd name="connsiteY2" fmla="*/ 27206 h 721932"/>
                <a:gd name="connsiteX3" fmla="*/ 1427889 w 1434526"/>
                <a:gd name="connsiteY3" fmla="*/ 371577 h 721932"/>
                <a:gd name="connsiteX4" fmla="*/ 1063077 w 1434526"/>
                <a:gd name="connsiteY4" fmla="*/ 680111 h 721932"/>
                <a:gd name="connsiteX5" fmla="*/ 714333 w 1434526"/>
                <a:gd name="connsiteY5" fmla="*/ 715948 h 721932"/>
                <a:gd name="connsiteX6" fmla="*/ 386802 w 1434526"/>
                <a:gd name="connsiteY6" fmla="*/ 651536 h 721932"/>
                <a:gd name="connsiteX7" fmla="*/ 777 w 1434526"/>
                <a:gd name="connsiteY7" fmla="*/ 371577 h 721932"/>
                <a:gd name="connsiteX0" fmla="*/ 777 w 1428021"/>
                <a:gd name="connsiteY0" fmla="*/ 353829 h 704184"/>
                <a:gd name="connsiteX1" fmla="*/ 301076 w 1428021"/>
                <a:gd name="connsiteY1" fmla="*/ 43238 h 704184"/>
                <a:gd name="connsiteX2" fmla="*/ 714333 w 1428021"/>
                <a:gd name="connsiteY2" fmla="*/ 9458 h 704184"/>
                <a:gd name="connsiteX3" fmla="*/ 1091651 w 1428021"/>
                <a:gd name="connsiteY3" fmla="*/ 109913 h 704184"/>
                <a:gd name="connsiteX4" fmla="*/ 1427889 w 1428021"/>
                <a:gd name="connsiteY4" fmla="*/ 353829 h 704184"/>
                <a:gd name="connsiteX5" fmla="*/ 1063077 w 1428021"/>
                <a:gd name="connsiteY5" fmla="*/ 662363 h 704184"/>
                <a:gd name="connsiteX6" fmla="*/ 714333 w 1428021"/>
                <a:gd name="connsiteY6" fmla="*/ 698200 h 704184"/>
                <a:gd name="connsiteX7" fmla="*/ 386802 w 1428021"/>
                <a:gd name="connsiteY7" fmla="*/ 633788 h 704184"/>
                <a:gd name="connsiteX8" fmla="*/ 777 w 1428021"/>
                <a:gd name="connsiteY8" fmla="*/ 353829 h 704184"/>
                <a:gd name="connsiteX0" fmla="*/ 777 w 1380431"/>
                <a:gd name="connsiteY0" fmla="*/ 353829 h 704184"/>
                <a:gd name="connsiteX1" fmla="*/ 301076 w 1380431"/>
                <a:gd name="connsiteY1" fmla="*/ 43238 h 704184"/>
                <a:gd name="connsiteX2" fmla="*/ 714333 w 1380431"/>
                <a:gd name="connsiteY2" fmla="*/ 9458 h 704184"/>
                <a:gd name="connsiteX3" fmla="*/ 1091651 w 1380431"/>
                <a:gd name="connsiteY3" fmla="*/ 109913 h 704184"/>
                <a:gd name="connsiteX4" fmla="*/ 1380264 w 1380431"/>
                <a:gd name="connsiteY4" fmla="*/ 363354 h 704184"/>
                <a:gd name="connsiteX5" fmla="*/ 1063077 w 1380431"/>
                <a:gd name="connsiteY5" fmla="*/ 662363 h 704184"/>
                <a:gd name="connsiteX6" fmla="*/ 714333 w 1380431"/>
                <a:gd name="connsiteY6" fmla="*/ 698200 h 704184"/>
                <a:gd name="connsiteX7" fmla="*/ 386802 w 1380431"/>
                <a:gd name="connsiteY7" fmla="*/ 633788 h 704184"/>
                <a:gd name="connsiteX8" fmla="*/ 777 w 1380431"/>
                <a:gd name="connsiteY8" fmla="*/ 353829 h 704184"/>
                <a:gd name="connsiteX0" fmla="*/ 777 w 1384219"/>
                <a:gd name="connsiteY0" fmla="*/ 353829 h 704184"/>
                <a:gd name="connsiteX1" fmla="*/ 301076 w 1384219"/>
                <a:gd name="connsiteY1" fmla="*/ 43238 h 704184"/>
                <a:gd name="connsiteX2" fmla="*/ 714333 w 1384219"/>
                <a:gd name="connsiteY2" fmla="*/ 9458 h 704184"/>
                <a:gd name="connsiteX3" fmla="*/ 1091651 w 1384219"/>
                <a:gd name="connsiteY3" fmla="*/ 109913 h 704184"/>
                <a:gd name="connsiteX4" fmla="*/ 1380264 w 1384219"/>
                <a:gd name="connsiteY4" fmla="*/ 363354 h 704184"/>
                <a:gd name="connsiteX5" fmla="*/ 1063077 w 1384219"/>
                <a:gd name="connsiteY5" fmla="*/ 662363 h 704184"/>
                <a:gd name="connsiteX6" fmla="*/ 714333 w 1384219"/>
                <a:gd name="connsiteY6" fmla="*/ 698200 h 704184"/>
                <a:gd name="connsiteX7" fmla="*/ 386802 w 1384219"/>
                <a:gd name="connsiteY7" fmla="*/ 633788 h 704184"/>
                <a:gd name="connsiteX8" fmla="*/ 777 w 1384219"/>
                <a:gd name="connsiteY8" fmla="*/ 353829 h 704184"/>
                <a:gd name="connsiteX0" fmla="*/ 777 w 1384219"/>
                <a:gd name="connsiteY0" fmla="*/ 353829 h 704184"/>
                <a:gd name="connsiteX1" fmla="*/ 301076 w 1384219"/>
                <a:gd name="connsiteY1" fmla="*/ 43238 h 704184"/>
                <a:gd name="connsiteX2" fmla="*/ 714333 w 1384219"/>
                <a:gd name="connsiteY2" fmla="*/ 9458 h 704184"/>
                <a:gd name="connsiteX3" fmla="*/ 1091651 w 1384219"/>
                <a:gd name="connsiteY3" fmla="*/ 109913 h 704184"/>
                <a:gd name="connsiteX4" fmla="*/ 1380264 w 1384219"/>
                <a:gd name="connsiteY4" fmla="*/ 363354 h 704184"/>
                <a:gd name="connsiteX5" fmla="*/ 1063077 w 1384219"/>
                <a:gd name="connsiteY5" fmla="*/ 662363 h 704184"/>
                <a:gd name="connsiteX6" fmla="*/ 714333 w 1384219"/>
                <a:gd name="connsiteY6" fmla="*/ 698200 h 704184"/>
                <a:gd name="connsiteX7" fmla="*/ 386802 w 1384219"/>
                <a:gd name="connsiteY7" fmla="*/ 633788 h 704184"/>
                <a:gd name="connsiteX8" fmla="*/ 777 w 1384219"/>
                <a:gd name="connsiteY8" fmla="*/ 353829 h 70418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384219" h="704184">
                  <a:moveTo>
                    <a:pt x="777" y="353829"/>
                  </a:moveTo>
                  <a:cubicBezTo>
                    <a:pt x="-13511" y="255404"/>
                    <a:pt x="172625" y="129208"/>
                    <a:pt x="301076" y="43238"/>
                  </a:cubicBezTo>
                  <a:cubicBezTo>
                    <a:pt x="420002" y="-14157"/>
                    <a:pt x="582571" y="-1654"/>
                    <a:pt x="714333" y="9458"/>
                  </a:cubicBezTo>
                  <a:cubicBezTo>
                    <a:pt x="846095" y="20570"/>
                    <a:pt x="972725" y="52518"/>
                    <a:pt x="1091651" y="109913"/>
                  </a:cubicBezTo>
                  <a:cubicBezTo>
                    <a:pt x="1210577" y="167308"/>
                    <a:pt x="1415189" y="276042"/>
                    <a:pt x="1380264" y="363354"/>
                  </a:cubicBezTo>
                  <a:cubicBezTo>
                    <a:pt x="1392964" y="469716"/>
                    <a:pt x="1182003" y="604968"/>
                    <a:pt x="1063077" y="662363"/>
                  </a:cubicBezTo>
                  <a:cubicBezTo>
                    <a:pt x="944151" y="719758"/>
                    <a:pt x="827046" y="702963"/>
                    <a:pt x="714333" y="698200"/>
                  </a:cubicBezTo>
                  <a:cubicBezTo>
                    <a:pt x="601621" y="693438"/>
                    <a:pt x="505728" y="691183"/>
                    <a:pt x="386802" y="633788"/>
                  </a:cubicBezTo>
                  <a:cubicBezTo>
                    <a:pt x="258351" y="595443"/>
                    <a:pt x="15065" y="452254"/>
                    <a:pt x="777" y="353829"/>
                  </a:cubicBezTo>
                  <a:close/>
                </a:path>
              </a:pathLst>
            </a:custGeom>
            <a:solidFill>
              <a:srgbClr val="9F302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19" name="椭圆 218"/>
            <p:cNvSpPr/>
            <p:nvPr/>
          </p:nvSpPr>
          <p:spPr>
            <a:xfrm>
              <a:off x="4731509" y="4031946"/>
              <a:ext cx="701203" cy="270593"/>
            </a:xfrm>
            <a:prstGeom prst="ellipse">
              <a:avLst/>
            </a:prstGeom>
            <a:solidFill>
              <a:srgbClr val="9F302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20" name="椭圆 211"/>
            <p:cNvSpPr/>
            <p:nvPr/>
          </p:nvSpPr>
          <p:spPr>
            <a:xfrm>
              <a:off x="5648584" y="4112844"/>
              <a:ext cx="623784" cy="288559"/>
            </a:xfrm>
            <a:custGeom>
              <a:avLst/>
              <a:gdLst>
                <a:gd name="connsiteX0" fmla="*/ 0 w 1427112"/>
                <a:gd name="connsiteY0" fmla="*/ 344371 h 688742"/>
                <a:gd name="connsiteX1" fmla="*/ 713556 w 1427112"/>
                <a:gd name="connsiteY1" fmla="*/ 0 h 688742"/>
                <a:gd name="connsiteX2" fmla="*/ 1427112 w 1427112"/>
                <a:gd name="connsiteY2" fmla="*/ 344371 h 688742"/>
                <a:gd name="connsiteX3" fmla="*/ 713556 w 1427112"/>
                <a:gd name="connsiteY3" fmla="*/ 688742 h 688742"/>
                <a:gd name="connsiteX4" fmla="*/ 0 w 1427112"/>
                <a:gd name="connsiteY4" fmla="*/ 344371 h 688742"/>
                <a:gd name="connsiteX0" fmla="*/ 10279 w 1437391"/>
                <a:gd name="connsiteY0" fmla="*/ 358387 h 702758"/>
                <a:gd name="connsiteX1" fmla="*/ 329628 w 1437391"/>
                <a:gd name="connsiteY1" fmla="*/ 95421 h 702758"/>
                <a:gd name="connsiteX2" fmla="*/ 723835 w 1437391"/>
                <a:gd name="connsiteY2" fmla="*/ 14016 h 702758"/>
                <a:gd name="connsiteX3" fmla="*/ 1437391 w 1437391"/>
                <a:gd name="connsiteY3" fmla="*/ 358387 h 702758"/>
                <a:gd name="connsiteX4" fmla="*/ 723835 w 1437391"/>
                <a:gd name="connsiteY4" fmla="*/ 702758 h 702758"/>
                <a:gd name="connsiteX5" fmla="*/ 10279 w 1437391"/>
                <a:gd name="connsiteY5" fmla="*/ 358387 h 702758"/>
                <a:gd name="connsiteX0" fmla="*/ 10279 w 1437391"/>
                <a:gd name="connsiteY0" fmla="*/ 358387 h 702758"/>
                <a:gd name="connsiteX1" fmla="*/ 329628 w 1437391"/>
                <a:gd name="connsiteY1" fmla="*/ 95421 h 702758"/>
                <a:gd name="connsiteX2" fmla="*/ 723835 w 1437391"/>
                <a:gd name="connsiteY2" fmla="*/ 14016 h 702758"/>
                <a:gd name="connsiteX3" fmla="*/ 1437391 w 1437391"/>
                <a:gd name="connsiteY3" fmla="*/ 358387 h 702758"/>
                <a:gd name="connsiteX4" fmla="*/ 723835 w 1437391"/>
                <a:gd name="connsiteY4" fmla="*/ 702758 h 702758"/>
                <a:gd name="connsiteX5" fmla="*/ 10279 w 1437391"/>
                <a:gd name="connsiteY5" fmla="*/ 358387 h 702758"/>
                <a:gd name="connsiteX0" fmla="*/ 11791 w 1438903"/>
                <a:gd name="connsiteY0" fmla="*/ 371577 h 715948"/>
                <a:gd name="connsiteX1" fmla="*/ 312090 w 1438903"/>
                <a:gd name="connsiteY1" fmla="*/ 60986 h 715948"/>
                <a:gd name="connsiteX2" fmla="*/ 725347 w 1438903"/>
                <a:gd name="connsiteY2" fmla="*/ 27206 h 715948"/>
                <a:gd name="connsiteX3" fmla="*/ 1438903 w 1438903"/>
                <a:gd name="connsiteY3" fmla="*/ 371577 h 715948"/>
                <a:gd name="connsiteX4" fmla="*/ 725347 w 1438903"/>
                <a:gd name="connsiteY4" fmla="*/ 715948 h 715948"/>
                <a:gd name="connsiteX5" fmla="*/ 11791 w 1438903"/>
                <a:gd name="connsiteY5" fmla="*/ 371577 h 715948"/>
                <a:gd name="connsiteX0" fmla="*/ 12150 w 1439262"/>
                <a:gd name="connsiteY0" fmla="*/ 371577 h 715948"/>
                <a:gd name="connsiteX1" fmla="*/ 312449 w 1439262"/>
                <a:gd name="connsiteY1" fmla="*/ 60986 h 715948"/>
                <a:gd name="connsiteX2" fmla="*/ 725706 w 1439262"/>
                <a:gd name="connsiteY2" fmla="*/ 27206 h 715948"/>
                <a:gd name="connsiteX3" fmla="*/ 1439262 w 1439262"/>
                <a:gd name="connsiteY3" fmla="*/ 371577 h 715948"/>
                <a:gd name="connsiteX4" fmla="*/ 725706 w 1439262"/>
                <a:gd name="connsiteY4" fmla="*/ 715948 h 715948"/>
                <a:gd name="connsiteX5" fmla="*/ 12150 w 1439262"/>
                <a:gd name="connsiteY5" fmla="*/ 371577 h 715948"/>
                <a:gd name="connsiteX0" fmla="*/ 1324 w 1428436"/>
                <a:gd name="connsiteY0" fmla="*/ 371577 h 725082"/>
                <a:gd name="connsiteX1" fmla="*/ 301623 w 1428436"/>
                <a:gd name="connsiteY1" fmla="*/ 60986 h 725082"/>
                <a:gd name="connsiteX2" fmla="*/ 714880 w 1428436"/>
                <a:gd name="connsiteY2" fmla="*/ 27206 h 725082"/>
                <a:gd name="connsiteX3" fmla="*/ 1428436 w 1428436"/>
                <a:gd name="connsiteY3" fmla="*/ 371577 h 725082"/>
                <a:gd name="connsiteX4" fmla="*/ 714880 w 1428436"/>
                <a:gd name="connsiteY4" fmla="*/ 715948 h 725082"/>
                <a:gd name="connsiteX5" fmla="*/ 415924 w 1428436"/>
                <a:gd name="connsiteY5" fmla="*/ 603911 h 725082"/>
                <a:gd name="connsiteX6" fmla="*/ 1324 w 1428436"/>
                <a:gd name="connsiteY6" fmla="*/ 371577 h 725082"/>
                <a:gd name="connsiteX0" fmla="*/ 1324 w 1428436"/>
                <a:gd name="connsiteY0" fmla="*/ 371577 h 725082"/>
                <a:gd name="connsiteX1" fmla="*/ 301623 w 1428436"/>
                <a:gd name="connsiteY1" fmla="*/ 60986 h 725082"/>
                <a:gd name="connsiteX2" fmla="*/ 714880 w 1428436"/>
                <a:gd name="connsiteY2" fmla="*/ 27206 h 725082"/>
                <a:gd name="connsiteX3" fmla="*/ 1428436 w 1428436"/>
                <a:gd name="connsiteY3" fmla="*/ 371577 h 725082"/>
                <a:gd name="connsiteX4" fmla="*/ 714880 w 1428436"/>
                <a:gd name="connsiteY4" fmla="*/ 715948 h 725082"/>
                <a:gd name="connsiteX5" fmla="*/ 415924 w 1428436"/>
                <a:gd name="connsiteY5" fmla="*/ 603911 h 725082"/>
                <a:gd name="connsiteX6" fmla="*/ 1324 w 1428436"/>
                <a:gd name="connsiteY6" fmla="*/ 371577 h 725082"/>
                <a:gd name="connsiteX0" fmla="*/ 777 w 1427889"/>
                <a:gd name="connsiteY0" fmla="*/ 371577 h 733702"/>
                <a:gd name="connsiteX1" fmla="*/ 301076 w 1427889"/>
                <a:gd name="connsiteY1" fmla="*/ 60986 h 733702"/>
                <a:gd name="connsiteX2" fmla="*/ 714333 w 1427889"/>
                <a:gd name="connsiteY2" fmla="*/ 27206 h 733702"/>
                <a:gd name="connsiteX3" fmla="*/ 1427889 w 1427889"/>
                <a:gd name="connsiteY3" fmla="*/ 371577 h 733702"/>
                <a:gd name="connsiteX4" fmla="*/ 714333 w 1427889"/>
                <a:gd name="connsiteY4" fmla="*/ 715948 h 733702"/>
                <a:gd name="connsiteX5" fmla="*/ 386802 w 1427889"/>
                <a:gd name="connsiteY5" fmla="*/ 651536 h 733702"/>
                <a:gd name="connsiteX6" fmla="*/ 777 w 1427889"/>
                <a:gd name="connsiteY6" fmla="*/ 371577 h 733702"/>
                <a:gd name="connsiteX0" fmla="*/ 777 w 1434526"/>
                <a:gd name="connsiteY0" fmla="*/ 371577 h 721932"/>
                <a:gd name="connsiteX1" fmla="*/ 301076 w 1434526"/>
                <a:gd name="connsiteY1" fmla="*/ 60986 h 721932"/>
                <a:gd name="connsiteX2" fmla="*/ 714333 w 1434526"/>
                <a:gd name="connsiteY2" fmla="*/ 27206 h 721932"/>
                <a:gd name="connsiteX3" fmla="*/ 1427889 w 1434526"/>
                <a:gd name="connsiteY3" fmla="*/ 371577 h 721932"/>
                <a:gd name="connsiteX4" fmla="*/ 1063077 w 1434526"/>
                <a:gd name="connsiteY4" fmla="*/ 680111 h 721932"/>
                <a:gd name="connsiteX5" fmla="*/ 714333 w 1434526"/>
                <a:gd name="connsiteY5" fmla="*/ 715948 h 721932"/>
                <a:gd name="connsiteX6" fmla="*/ 386802 w 1434526"/>
                <a:gd name="connsiteY6" fmla="*/ 651536 h 721932"/>
                <a:gd name="connsiteX7" fmla="*/ 777 w 1434526"/>
                <a:gd name="connsiteY7" fmla="*/ 371577 h 721932"/>
                <a:gd name="connsiteX0" fmla="*/ 777 w 1428021"/>
                <a:gd name="connsiteY0" fmla="*/ 353829 h 704184"/>
                <a:gd name="connsiteX1" fmla="*/ 301076 w 1428021"/>
                <a:gd name="connsiteY1" fmla="*/ 43238 h 704184"/>
                <a:gd name="connsiteX2" fmla="*/ 714333 w 1428021"/>
                <a:gd name="connsiteY2" fmla="*/ 9458 h 704184"/>
                <a:gd name="connsiteX3" fmla="*/ 1091651 w 1428021"/>
                <a:gd name="connsiteY3" fmla="*/ 109913 h 704184"/>
                <a:gd name="connsiteX4" fmla="*/ 1427889 w 1428021"/>
                <a:gd name="connsiteY4" fmla="*/ 353829 h 704184"/>
                <a:gd name="connsiteX5" fmla="*/ 1063077 w 1428021"/>
                <a:gd name="connsiteY5" fmla="*/ 662363 h 704184"/>
                <a:gd name="connsiteX6" fmla="*/ 714333 w 1428021"/>
                <a:gd name="connsiteY6" fmla="*/ 698200 h 704184"/>
                <a:gd name="connsiteX7" fmla="*/ 386802 w 1428021"/>
                <a:gd name="connsiteY7" fmla="*/ 633788 h 704184"/>
                <a:gd name="connsiteX8" fmla="*/ 777 w 1428021"/>
                <a:gd name="connsiteY8" fmla="*/ 353829 h 704184"/>
                <a:gd name="connsiteX0" fmla="*/ 777 w 1380431"/>
                <a:gd name="connsiteY0" fmla="*/ 353829 h 704184"/>
                <a:gd name="connsiteX1" fmla="*/ 301076 w 1380431"/>
                <a:gd name="connsiteY1" fmla="*/ 43238 h 704184"/>
                <a:gd name="connsiteX2" fmla="*/ 714333 w 1380431"/>
                <a:gd name="connsiteY2" fmla="*/ 9458 h 704184"/>
                <a:gd name="connsiteX3" fmla="*/ 1091651 w 1380431"/>
                <a:gd name="connsiteY3" fmla="*/ 109913 h 704184"/>
                <a:gd name="connsiteX4" fmla="*/ 1380264 w 1380431"/>
                <a:gd name="connsiteY4" fmla="*/ 363354 h 704184"/>
                <a:gd name="connsiteX5" fmla="*/ 1063077 w 1380431"/>
                <a:gd name="connsiteY5" fmla="*/ 662363 h 704184"/>
                <a:gd name="connsiteX6" fmla="*/ 714333 w 1380431"/>
                <a:gd name="connsiteY6" fmla="*/ 698200 h 704184"/>
                <a:gd name="connsiteX7" fmla="*/ 386802 w 1380431"/>
                <a:gd name="connsiteY7" fmla="*/ 633788 h 704184"/>
                <a:gd name="connsiteX8" fmla="*/ 777 w 1380431"/>
                <a:gd name="connsiteY8" fmla="*/ 353829 h 704184"/>
                <a:gd name="connsiteX0" fmla="*/ 777 w 1384219"/>
                <a:gd name="connsiteY0" fmla="*/ 353829 h 704184"/>
                <a:gd name="connsiteX1" fmla="*/ 301076 w 1384219"/>
                <a:gd name="connsiteY1" fmla="*/ 43238 h 704184"/>
                <a:gd name="connsiteX2" fmla="*/ 714333 w 1384219"/>
                <a:gd name="connsiteY2" fmla="*/ 9458 h 704184"/>
                <a:gd name="connsiteX3" fmla="*/ 1091651 w 1384219"/>
                <a:gd name="connsiteY3" fmla="*/ 109913 h 704184"/>
                <a:gd name="connsiteX4" fmla="*/ 1380264 w 1384219"/>
                <a:gd name="connsiteY4" fmla="*/ 363354 h 704184"/>
                <a:gd name="connsiteX5" fmla="*/ 1063077 w 1384219"/>
                <a:gd name="connsiteY5" fmla="*/ 662363 h 704184"/>
                <a:gd name="connsiteX6" fmla="*/ 714333 w 1384219"/>
                <a:gd name="connsiteY6" fmla="*/ 698200 h 704184"/>
                <a:gd name="connsiteX7" fmla="*/ 386802 w 1384219"/>
                <a:gd name="connsiteY7" fmla="*/ 633788 h 704184"/>
                <a:gd name="connsiteX8" fmla="*/ 777 w 1384219"/>
                <a:gd name="connsiteY8" fmla="*/ 353829 h 704184"/>
                <a:gd name="connsiteX0" fmla="*/ 777 w 1384219"/>
                <a:gd name="connsiteY0" fmla="*/ 353829 h 704184"/>
                <a:gd name="connsiteX1" fmla="*/ 301076 w 1384219"/>
                <a:gd name="connsiteY1" fmla="*/ 43238 h 704184"/>
                <a:gd name="connsiteX2" fmla="*/ 714333 w 1384219"/>
                <a:gd name="connsiteY2" fmla="*/ 9458 h 704184"/>
                <a:gd name="connsiteX3" fmla="*/ 1091651 w 1384219"/>
                <a:gd name="connsiteY3" fmla="*/ 109913 h 704184"/>
                <a:gd name="connsiteX4" fmla="*/ 1380264 w 1384219"/>
                <a:gd name="connsiteY4" fmla="*/ 363354 h 704184"/>
                <a:gd name="connsiteX5" fmla="*/ 1063077 w 1384219"/>
                <a:gd name="connsiteY5" fmla="*/ 662363 h 704184"/>
                <a:gd name="connsiteX6" fmla="*/ 714333 w 1384219"/>
                <a:gd name="connsiteY6" fmla="*/ 698200 h 704184"/>
                <a:gd name="connsiteX7" fmla="*/ 386802 w 1384219"/>
                <a:gd name="connsiteY7" fmla="*/ 633788 h 704184"/>
                <a:gd name="connsiteX8" fmla="*/ 777 w 1384219"/>
                <a:gd name="connsiteY8" fmla="*/ 353829 h 70418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384219" h="704184">
                  <a:moveTo>
                    <a:pt x="777" y="353829"/>
                  </a:moveTo>
                  <a:cubicBezTo>
                    <a:pt x="-13511" y="255404"/>
                    <a:pt x="172625" y="129208"/>
                    <a:pt x="301076" y="43238"/>
                  </a:cubicBezTo>
                  <a:cubicBezTo>
                    <a:pt x="420002" y="-14157"/>
                    <a:pt x="582571" y="-1654"/>
                    <a:pt x="714333" y="9458"/>
                  </a:cubicBezTo>
                  <a:cubicBezTo>
                    <a:pt x="846095" y="20570"/>
                    <a:pt x="972725" y="52518"/>
                    <a:pt x="1091651" y="109913"/>
                  </a:cubicBezTo>
                  <a:cubicBezTo>
                    <a:pt x="1210577" y="167308"/>
                    <a:pt x="1415189" y="276042"/>
                    <a:pt x="1380264" y="363354"/>
                  </a:cubicBezTo>
                  <a:cubicBezTo>
                    <a:pt x="1392964" y="469716"/>
                    <a:pt x="1182003" y="604968"/>
                    <a:pt x="1063077" y="662363"/>
                  </a:cubicBezTo>
                  <a:cubicBezTo>
                    <a:pt x="944151" y="719758"/>
                    <a:pt x="827046" y="702963"/>
                    <a:pt x="714333" y="698200"/>
                  </a:cubicBezTo>
                  <a:cubicBezTo>
                    <a:pt x="601621" y="693438"/>
                    <a:pt x="505728" y="691183"/>
                    <a:pt x="386802" y="633788"/>
                  </a:cubicBezTo>
                  <a:cubicBezTo>
                    <a:pt x="258351" y="595443"/>
                    <a:pt x="15065" y="452254"/>
                    <a:pt x="777" y="353829"/>
                  </a:cubicBezTo>
                  <a:close/>
                </a:path>
              </a:pathLst>
            </a:custGeom>
            <a:solidFill>
              <a:srgbClr val="9F302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21" name="椭圆 211"/>
            <p:cNvSpPr/>
            <p:nvPr/>
          </p:nvSpPr>
          <p:spPr>
            <a:xfrm>
              <a:off x="4834628" y="4542703"/>
              <a:ext cx="520025" cy="193122"/>
            </a:xfrm>
            <a:custGeom>
              <a:avLst/>
              <a:gdLst>
                <a:gd name="connsiteX0" fmla="*/ 0 w 1427112"/>
                <a:gd name="connsiteY0" fmla="*/ 344371 h 688742"/>
                <a:gd name="connsiteX1" fmla="*/ 713556 w 1427112"/>
                <a:gd name="connsiteY1" fmla="*/ 0 h 688742"/>
                <a:gd name="connsiteX2" fmla="*/ 1427112 w 1427112"/>
                <a:gd name="connsiteY2" fmla="*/ 344371 h 688742"/>
                <a:gd name="connsiteX3" fmla="*/ 713556 w 1427112"/>
                <a:gd name="connsiteY3" fmla="*/ 688742 h 688742"/>
                <a:gd name="connsiteX4" fmla="*/ 0 w 1427112"/>
                <a:gd name="connsiteY4" fmla="*/ 344371 h 688742"/>
                <a:gd name="connsiteX0" fmla="*/ 10279 w 1437391"/>
                <a:gd name="connsiteY0" fmla="*/ 358387 h 702758"/>
                <a:gd name="connsiteX1" fmla="*/ 329628 w 1437391"/>
                <a:gd name="connsiteY1" fmla="*/ 95421 h 702758"/>
                <a:gd name="connsiteX2" fmla="*/ 723835 w 1437391"/>
                <a:gd name="connsiteY2" fmla="*/ 14016 h 702758"/>
                <a:gd name="connsiteX3" fmla="*/ 1437391 w 1437391"/>
                <a:gd name="connsiteY3" fmla="*/ 358387 h 702758"/>
                <a:gd name="connsiteX4" fmla="*/ 723835 w 1437391"/>
                <a:gd name="connsiteY4" fmla="*/ 702758 h 702758"/>
                <a:gd name="connsiteX5" fmla="*/ 10279 w 1437391"/>
                <a:gd name="connsiteY5" fmla="*/ 358387 h 702758"/>
                <a:gd name="connsiteX0" fmla="*/ 10279 w 1437391"/>
                <a:gd name="connsiteY0" fmla="*/ 358387 h 702758"/>
                <a:gd name="connsiteX1" fmla="*/ 329628 w 1437391"/>
                <a:gd name="connsiteY1" fmla="*/ 95421 h 702758"/>
                <a:gd name="connsiteX2" fmla="*/ 723835 w 1437391"/>
                <a:gd name="connsiteY2" fmla="*/ 14016 h 702758"/>
                <a:gd name="connsiteX3" fmla="*/ 1437391 w 1437391"/>
                <a:gd name="connsiteY3" fmla="*/ 358387 h 702758"/>
                <a:gd name="connsiteX4" fmla="*/ 723835 w 1437391"/>
                <a:gd name="connsiteY4" fmla="*/ 702758 h 702758"/>
                <a:gd name="connsiteX5" fmla="*/ 10279 w 1437391"/>
                <a:gd name="connsiteY5" fmla="*/ 358387 h 702758"/>
                <a:gd name="connsiteX0" fmla="*/ 11791 w 1438903"/>
                <a:gd name="connsiteY0" fmla="*/ 371577 h 715948"/>
                <a:gd name="connsiteX1" fmla="*/ 312090 w 1438903"/>
                <a:gd name="connsiteY1" fmla="*/ 60986 h 715948"/>
                <a:gd name="connsiteX2" fmla="*/ 725347 w 1438903"/>
                <a:gd name="connsiteY2" fmla="*/ 27206 h 715948"/>
                <a:gd name="connsiteX3" fmla="*/ 1438903 w 1438903"/>
                <a:gd name="connsiteY3" fmla="*/ 371577 h 715948"/>
                <a:gd name="connsiteX4" fmla="*/ 725347 w 1438903"/>
                <a:gd name="connsiteY4" fmla="*/ 715948 h 715948"/>
                <a:gd name="connsiteX5" fmla="*/ 11791 w 1438903"/>
                <a:gd name="connsiteY5" fmla="*/ 371577 h 715948"/>
                <a:gd name="connsiteX0" fmla="*/ 12150 w 1439262"/>
                <a:gd name="connsiteY0" fmla="*/ 371577 h 715948"/>
                <a:gd name="connsiteX1" fmla="*/ 312449 w 1439262"/>
                <a:gd name="connsiteY1" fmla="*/ 60986 h 715948"/>
                <a:gd name="connsiteX2" fmla="*/ 725706 w 1439262"/>
                <a:gd name="connsiteY2" fmla="*/ 27206 h 715948"/>
                <a:gd name="connsiteX3" fmla="*/ 1439262 w 1439262"/>
                <a:gd name="connsiteY3" fmla="*/ 371577 h 715948"/>
                <a:gd name="connsiteX4" fmla="*/ 725706 w 1439262"/>
                <a:gd name="connsiteY4" fmla="*/ 715948 h 715948"/>
                <a:gd name="connsiteX5" fmla="*/ 12150 w 1439262"/>
                <a:gd name="connsiteY5" fmla="*/ 371577 h 715948"/>
                <a:gd name="connsiteX0" fmla="*/ 1324 w 1428436"/>
                <a:gd name="connsiteY0" fmla="*/ 371577 h 725082"/>
                <a:gd name="connsiteX1" fmla="*/ 301623 w 1428436"/>
                <a:gd name="connsiteY1" fmla="*/ 60986 h 725082"/>
                <a:gd name="connsiteX2" fmla="*/ 714880 w 1428436"/>
                <a:gd name="connsiteY2" fmla="*/ 27206 h 725082"/>
                <a:gd name="connsiteX3" fmla="*/ 1428436 w 1428436"/>
                <a:gd name="connsiteY3" fmla="*/ 371577 h 725082"/>
                <a:gd name="connsiteX4" fmla="*/ 714880 w 1428436"/>
                <a:gd name="connsiteY4" fmla="*/ 715948 h 725082"/>
                <a:gd name="connsiteX5" fmla="*/ 415924 w 1428436"/>
                <a:gd name="connsiteY5" fmla="*/ 603911 h 725082"/>
                <a:gd name="connsiteX6" fmla="*/ 1324 w 1428436"/>
                <a:gd name="connsiteY6" fmla="*/ 371577 h 725082"/>
                <a:gd name="connsiteX0" fmla="*/ 1324 w 1428436"/>
                <a:gd name="connsiteY0" fmla="*/ 371577 h 725082"/>
                <a:gd name="connsiteX1" fmla="*/ 301623 w 1428436"/>
                <a:gd name="connsiteY1" fmla="*/ 60986 h 725082"/>
                <a:gd name="connsiteX2" fmla="*/ 714880 w 1428436"/>
                <a:gd name="connsiteY2" fmla="*/ 27206 h 725082"/>
                <a:gd name="connsiteX3" fmla="*/ 1428436 w 1428436"/>
                <a:gd name="connsiteY3" fmla="*/ 371577 h 725082"/>
                <a:gd name="connsiteX4" fmla="*/ 714880 w 1428436"/>
                <a:gd name="connsiteY4" fmla="*/ 715948 h 725082"/>
                <a:gd name="connsiteX5" fmla="*/ 415924 w 1428436"/>
                <a:gd name="connsiteY5" fmla="*/ 603911 h 725082"/>
                <a:gd name="connsiteX6" fmla="*/ 1324 w 1428436"/>
                <a:gd name="connsiteY6" fmla="*/ 371577 h 725082"/>
                <a:gd name="connsiteX0" fmla="*/ 777 w 1427889"/>
                <a:gd name="connsiteY0" fmla="*/ 371577 h 733702"/>
                <a:gd name="connsiteX1" fmla="*/ 301076 w 1427889"/>
                <a:gd name="connsiteY1" fmla="*/ 60986 h 733702"/>
                <a:gd name="connsiteX2" fmla="*/ 714333 w 1427889"/>
                <a:gd name="connsiteY2" fmla="*/ 27206 h 733702"/>
                <a:gd name="connsiteX3" fmla="*/ 1427889 w 1427889"/>
                <a:gd name="connsiteY3" fmla="*/ 371577 h 733702"/>
                <a:gd name="connsiteX4" fmla="*/ 714333 w 1427889"/>
                <a:gd name="connsiteY4" fmla="*/ 715948 h 733702"/>
                <a:gd name="connsiteX5" fmla="*/ 386802 w 1427889"/>
                <a:gd name="connsiteY5" fmla="*/ 651536 h 733702"/>
                <a:gd name="connsiteX6" fmla="*/ 777 w 1427889"/>
                <a:gd name="connsiteY6" fmla="*/ 371577 h 733702"/>
                <a:gd name="connsiteX0" fmla="*/ 777 w 1434526"/>
                <a:gd name="connsiteY0" fmla="*/ 371577 h 721932"/>
                <a:gd name="connsiteX1" fmla="*/ 301076 w 1434526"/>
                <a:gd name="connsiteY1" fmla="*/ 60986 h 721932"/>
                <a:gd name="connsiteX2" fmla="*/ 714333 w 1434526"/>
                <a:gd name="connsiteY2" fmla="*/ 27206 h 721932"/>
                <a:gd name="connsiteX3" fmla="*/ 1427889 w 1434526"/>
                <a:gd name="connsiteY3" fmla="*/ 371577 h 721932"/>
                <a:gd name="connsiteX4" fmla="*/ 1063077 w 1434526"/>
                <a:gd name="connsiteY4" fmla="*/ 680111 h 721932"/>
                <a:gd name="connsiteX5" fmla="*/ 714333 w 1434526"/>
                <a:gd name="connsiteY5" fmla="*/ 715948 h 721932"/>
                <a:gd name="connsiteX6" fmla="*/ 386802 w 1434526"/>
                <a:gd name="connsiteY6" fmla="*/ 651536 h 721932"/>
                <a:gd name="connsiteX7" fmla="*/ 777 w 1434526"/>
                <a:gd name="connsiteY7" fmla="*/ 371577 h 721932"/>
                <a:gd name="connsiteX0" fmla="*/ 777 w 1428021"/>
                <a:gd name="connsiteY0" fmla="*/ 353829 h 704184"/>
                <a:gd name="connsiteX1" fmla="*/ 301076 w 1428021"/>
                <a:gd name="connsiteY1" fmla="*/ 43238 h 704184"/>
                <a:gd name="connsiteX2" fmla="*/ 714333 w 1428021"/>
                <a:gd name="connsiteY2" fmla="*/ 9458 h 704184"/>
                <a:gd name="connsiteX3" fmla="*/ 1091651 w 1428021"/>
                <a:gd name="connsiteY3" fmla="*/ 109913 h 704184"/>
                <a:gd name="connsiteX4" fmla="*/ 1427889 w 1428021"/>
                <a:gd name="connsiteY4" fmla="*/ 353829 h 704184"/>
                <a:gd name="connsiteX5" fmla="*/ 1063077 w 1428021"/>
                <a:gd name="connsiteY5" fmla="*/ 662363 h 704184"/>
                <a:gd name="connsiteX6" fmla="*/ 714333 w 1428021"/>
                <a:gd name="connsiteY6" fmla="*/ 698200 h 704184"/>
                <a:gd name="connsiteX7" fmla="*/ 386802 w 1428021"/>
                <a:gd name="connsiteY7" fmla="*/ 633788 h 704184"/>
                <a:gd name="connsiteX8" fmla="*/ 777 w 1428021"/>
                <a:gd name="connsiteY8" fmla="*/ 353829 h 704184"/>
                <a:gd name="connsiteX0" fmla="*/ 777 w 1380431"/>
                <a:gd name="connsiteY0" fmla="*/ 353829 h 704184"/>
                <a:gd name="connsiteX1" fmla="*/ 301076 w 1380431"/>
                <a:gd name="connsiteY1" fmla="*/ 43238 h 704184"/>
                <a:gd name="connsiteX2" fmla="*/ 714333 w 1380431"/>
                <a:gd name="connsiteY2" fmla="*/ 9458 h 704184"/>
                <a:gd name="connsiteX3" fmla="*/ 1091651 w 1380431"/>
                <a:gd name="connsiteY3" fmla="*/ 109913 h 704184"/>
                <a:gd name="connsiteX4" fmla="*/ 1380264 w 1380431"/>
                <a:gd name="connsiteY4" fmla="*/ 363354 h 704184"/>
                <a:gd name="connsiteX5" fmla="*/ 1063077 w 1380431"/>
                <a:gd name="connsiteY5" fmla="*/ 662363 h 704184"/>
                <a:gd name="connsiteX6" fmla="*/ 714333 w 1380431"/>
                <a:gd name="connsiteY6" fmla="*/ 698200 h 704184"/>
                <a:gd name="connsiteX7" fmla="*/ 386802 w 1380431"/>
                <a:gd name="connsiteY7" fmla="*/ 633788 h 704184"/>
                <a:gd name="connsiteX8" fmla="*/ 777 w 1380431"/>
                <a:gd name="connsiteY8" fmla="*/ 353829 h 704184"/>
                <a:gd name="connsiteX0" fmla="*/ 777 w 1384219"/>
                <a:gd name="connsiteY0" fmla="*/ 353829 h 704184"/>
                <a:gd name="connsiteX1" fmla="*/ 301076 w 1384219"/>
                <a:gd name="connsiteY1" fmla="*/ 43238 h 704184"/>
                <a:gd name="connsiteX2" fmla="*/ 714333 w 1384219"/>
                <a:gd name="connsiteY2" fmla="*/ 9458 h 704184"/>
                <a:gd name="connsiteX3" fmla="*/ 1091651 w 1384219"/>
                <a:gd name="connsiteY3" fmla="*/ 109913 h 704184"/>
                <a:gd name="connsiteX4" fmla="*/ 1380264 w 1384219"/>
                <a:gd name="connsiteY4" fmla="*/ 363354 h 704184"/>
                <a:gd name="connsiteX5" fmla="*/ 1063077 w 1384219"/>
                <a:gd name="connsiteY5" fmla="*/ 662363 h 704184"/>
                <a:gd name="connsiteX6" fmla="*/ 714333 w 1384219"/>
                <a:gd name="connsiteY6" fmla="*/ 698200 h 704184"/>
                <a:gd name="connsiteX7" fmla="*/ 386802 w 1384219"/>
                <a:gd name="connsiteY7" fmla="*/ 633788 h 704184"/>
                <a:gd name="connsiteX8" fmla="*/ 777 w 1384219"/>
                <a:gd name="connsiteY8" fmla="*/ 353829 h 704184"/>
                <a:gd name="connsiteX0" fmla="*/ 777 w 1384219"/>
                <a:gd name="connsiteY0" fmla="*/ 353829 h 704184"/>
                <a:gd name="connsiteX1" fmla="*/ 301076 w 1384219"/>
                <a:gd name="connsiteY1" fmla="*/ 43238 h 704184"/>
                <a:gd name="connsiteX2" fmla="*/ 714333 w 1384219"/>
                <a:gd name="connsiteY2" fmla="*/ 9458 h 704184"/>
                <a:gd name="connsiteX3" fmla="*/ 1091651 w 1384219"/>
                <a:gd name="connsiteY3" fmla="*/ 109913 h 704184"/>
                <a:gd name="connsiteX4" fmla="*/ 1380264 w 1384219"/>
                <a:gd name="connsiteY4" fmla="*/ 363354 h 704184"/>
                <a:gd name="connsiteX5" fmla="*/ 1063077 w 1384219"/>
                <a:gd name="connsiteY5" fmla="*/ 662363 h 704184"/>
                <a:gd name="connsiteX6" fmla="*/ 714333 w 1384219"/>
                <a:gd name="connsiteY6" fmla="*/ 698200 h 704184"/>
                <a:gd name="connsiteX7" fmla="*/ 386802 w 1384219"/>
                <a:gd name="connsiteY7" fmla="*/ 633788 h 704184"/>
                <a:gd name="connsiteX8" fmla="*/ 777 w 1384219"/>
                <a:gd name="connsiteY8" fmla="*/ 353829 h 70418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384219" h="704184">
                  <a:moveTo>
                    <a:pt x="777" y="353829"/>
                  </a:moveTo>
                  <a:cubicBezTo>
                    <a:pt x="-13511" y="255404"/>
                    <a:pt x="172625" y="129208"/>
                    <a:pt x="301076" y="43238"/>
                  </a:cubicBezTo>
                  <a:cubicBezTo>
                    <a:pt x="420002" y="-14157"/>
                    <a:pt x="582571" y="-1654"/>
                    <a:pt x="714333" y="9458"/>
                  </a:cubicBezTo>
                  <a:cubicBezTo>
                    <a:pt x="846095" y="20570"/>
                    <a:pt x="972725" y="52518"/>
                    <a:pt x="1091651" y="109913"/>
                  </a:cubicBezTo>
                  <a:cubicBezTo>
                    <a:pt x="1210577" y="167308"/>
                    <a:pt x="1415189" y="276042"/>
                    <a:pt x="1380264" y="363354"/>
                  </a:cubicBezTo>
                  <a:cubicBezTo>
                    <a:pt x="1392964" y="469716"/>
                    <a:pt x="1182003" y="604968"/>
                    <a:pt x="1063077" y="662363"/>
                  </a:cubicBezTo>
                  <a:cubicBezTo>
                    <a:pt x="944151" y="719758"/>
                    <a:pt x="827046" y="702963"/>
                    <a:pt x="714333" y="698200"/>
                  </a:cubicBezTo>
                  <a:cubicBezTo>
                    <a:pt x="601621" y="693438"/>
                    <a:pt x="505728" y="691183"/>
                    <a:pt x="386802" y="633788"/>
                  </a:cubicBezTo>
                  <a:cubicBezTo>
                    <a:pt x="258351" y="595443"/>
                    <a:pt x="15065" y="452254"/>
                    <a:pt x="777" y="353829"/>
                  </a:cubicBezTo>
                  <a:close/>
                </a:path>
              </a:pathLst>
            </a:custGeom>
            <a:solidFill>
              <a:srgbClr val="9F302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246" name="组合 245"/>
          <p:cNvGrpSpPr/>
          <p:nvPr/>
        </p:nvGrpSpPr>
        <p:grpSpPr>
          <a:xfrm>
            <a:off x="8636583" y="1985499"/>
            <a:ext cx="1155032" cy="1132573"/>
            <a:chOff x="3624574" y="930011"/>
            <a:chExt cx="2865126" cy="2864305"/>
          </a:xfrm>
        </p:grpSpPr>
        <p:sp>
          <p:nvSpPr>
            <p:cNvPr id="241" name="椭圆 240"/>
            <p:cNvSpPr/>
            <p:nvPr/>
          </p:nvSpPr>
          <p:spPr>
            <a:xfrm>
              <a:off x="3624574" y="930011"/>
              <a:ext cx="2864305" cy="2864305"/>
            </a:xfrm>
            <a:prstGeom prst="ellipse">
              <a:avLst/>
            </a:prstGeom>
            <a:solidFill>
              <a:srgbClr val="13A98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42" name="同侧圆角矩形 241"/>
            <p:cNvSpPr/>
            <p:nvPr/>
          </p:nvSpPr>
          <p:spPr>
            <a:xfrm rot="5400000">
              <a:off x="4526902" y="595342"/>
              <a:ext cx="357189" cy="1500131"/>
            </a:xfrm>
            <a:custGeom>
              <a:avLst/>
              <a:gdLst>
                <a:gd name="connsiteX0" fmla="*/ 205632 w 411264"/>
                <a:gd name="connsiteY0" fmla="*/ 0 h 1344242"/>
                <a:gd name="connsiteX1" fmla="*/ 205632 w 411264"/>
                <a:gd name="connsiteY1" fmla="*/ 0 h 1344242"/>
                <a:gd name="connsiteX2" fmla="*/ 411264 w 411264"/>
                <a:gd name="connsiteY2" fmla="*/ 205632 h 1344242"/>
                <a:gd name="connsiteX3" fmla="*/ 411264 w 411264"/>
                <a:gd name="connsiteY3" fmla="*/ 1148365 h 1344242"/>
                <a:gd name="connsiteX4" fmla="*/ 215387 w 411264"/>
                <a:gd name="connsiteY4" fmla="*/ 1344242 h 1344242"/>
                <a:gd name="connsiteX5" fmla="*/ 195877 w 411264"/>
                <a:gd name="connsiteY5" fmla="*/ 1344242 h 1344242"/>
                <a:gd name="connsiteX6" fmla="*/ 0 w 411264"/>
                <a:gd name="connsiteY6" fmla="*/ 1148365 h 1344242"/>
                <a:gd name="connsiteX7" fmla="*/ 0 w 411264"/>
                <a:gd name="connsiteY7" fmla="*/ 205632 h 1344242"/>
                <a:gd name="connsiteX8" fmla="*/ 205632 w 411264"/>
                <a:gd name="connsiteY8" fmla="*/ 0 h 1344242"/>
                <a:gd name="connsiteX0" fmla="*/ 205632 w 411264"/>
                <a:gd name="connsiteY0" fmla="*/ 0 h 1412032"/>
                <a:gd name="connsiteX1" fmla="*/ 205632 w 411264"/>
                <a:gd name="connsiteY1" fmla="*/ 0 h 1412032"/>
                <a:gd name="connsiteX2" fmla="*/ 411264 w 411264"/>
                <a:gd name="connsiteY2" fmla="*/ 205632 h 1412032"/>
                <a:gd name="connsiteX3" fmla="*/ 411264 w 411264"/>
                <a:gd name="connsiteY3" fmla="*/ 1148365 h 1412032"/>
                <a:gd name="connsiteX4" fmla="*/ 320440 w 411264"/>
                <a:gd name="connsiteY4" fmla="*/ 1405265 h 1412032"/>
                <a:gd name="connsiteX5" fmla="*/ 215387 w 411264"/>
                <a:gd name="connsiteY5" fmla="*/ 1344242 h 1412032"/>
                <a:gd name="connsiteX6" fmla="*/ 195877 w 411264"/>
                <a:gd name="connsiteY6" fmla="*/ 1344242 h 1412032"/>
                <a:gd name="connsiteX7" fmla="*/ 0 w 411264"/>
                <a:gd name="connsiteY7" fmla="*/ 1148365 h 1412032"/>
                <a:gd name="connsiteX8" fmla="*/ 0 w 411264"/>
                <a:gd name="connsiteY8" fmla="*/ 205632 h 1412032"/>
                <a:gd name="connsiteX9" fmla="*/ 205632 w 411264"/>
                <a:gd name="connsiteY9" fmla="*/ 0 h 1412032"/>
                <a:gd name="connsiteX0" fmla="*/ 205632 w 411264"/>
                <a:gd name="connsiteY0" fmla="*/ 0 h 1417121"/>
                <a:gd name="connsiteX1" fmla="*/ 205632 w 411264"/>
                <a:gd name="connsiteY1" fmla="*/ 0 h 1417121"/>
                <a:gd name="connsiteX2" fmla="*/ 411264 w 411264"/>
                <a:gd name="connsiteY2" fmla="*/ 205632 h 1417121"/>
                <a:gd name="connsiteX3" fmla="*/ 411264 w 411264"/>
                <a:gd name="connsiteY3" fmla="*/ 1148365 h 1417121"/>
                <a:gd name="connsiteX4" fmla="*/ 320440 w 411264"/>
                <a:gd name="connsiteY4" fmla="*/ 1405265 h 1417121"/>
                <a:gd name="connsiteX5" fmla="*/ 231262 w 411264"/>
                <a:gd name="connsiteY5" fmla="*/ 1395042 h 1417121"/>
                <a:gd name="connsiteX6" fmla="*/ 195877 w 411264"/>
                <a:gd name="connsiteY6" fmla="*/ 1344242 h 1417121"/>
                <a:gd name="connsiteX7" fmla="*/ 0 w 411264"/>
                <a:gd name="connsiteY7" fmla="*/ 1148365 h 1417121"/>
                <a:gd name="connsiteX8" fmla="*/ 0 w 411264"/>
                <a:gd name="connsiteY8" fmla="*/ 205632 h 1417121"/>
                <a:gd name="connsiteX9" fmla="*/ 205632 w 411264"/>
                <a:gd name="connsiteY9" fmla="*/ 0 h 1417121"/>
                <a:gd name="connsiteX0" fmla="*/ 205632 w 411264"/>
                <a:gd name="connsiteY0" fmla="*/ 0 h 1417121"/>
                <a:gd name="connsiteX1" fmla="*/ 205632 w 411264"/>
                <a:gd name="connsiteY1" fmla="*/ 0 h 1417121"/>
                <a:gd name="connsiteX2" fmla="*/ 411264 w 411264"/>
                <a:gd name="connsiteY2" fmla="*/ 205632 h 1417121"/>
                <a:gd name="connsiteX3" fmla="*/ 411264 w 411264"/>
                <a:gd name="connsiteY3" fmla="*/ 1148365 h 1417121"/>
                <a:gd name="connsiteX4" fmla="*/ 320440 w 411264"/>
                <a:gd name="connsiteY4" fmla="*/ 1405265 h 1417121"/>
                <a:gd name="connsiteX5" fmla="*/ 231262 w 411264"/>
                <a:gd name="connsiteY5" fmla="*/ 1395042 h 1417121"/>
                <a:gd name="connsiteX6" fmla="*/ 218105 w 411264"/>
                <a:gd name="connsiteY6" fmla="*/ 1356942 h 1417121"/>
                <a:gd name="connsiteX7" fmla="*/ 0 w 411264"/>
                <a:gd name="connsiteY7" fmla="*/ 1148365 h 1417121"/>
                <a:gd name="connsiteX8" fmla="*/ 0 w 411264"/>
                <a:gd name="connsiteY8" fmla="*/ 205632 h 1417121"/>
                <a:gd name="connsiteX9" fmla="*/ 205632 w 411264"/>
                <a:gd name="connsiteY9" fmla="*/ 0 h 1417121"/>
                <a:gd name="connsiteX0" fmla="*/ 205632 w 411264"/>
                <a:gd name="connsiteY0" fmla="*/ 0 h 1417121"/>
                <a:gd name="connsiteX1" fmla="*/ 205632 w 411264"/>
                <a:gd name="connsiteY1" fmla="*/ 0 h 1417121"/>
                <a:gd name="connsiteX2" fmla="*/ 411264 w 411264"/>
                <a:gd name="connsiteY2" fmla="*/ 205632 h 1417121"/>
                <a:gd name="connsiteX3" fmla="*/ 411264 w 411264"/>
                <a:gd name="connsiteY3" fmla="*/ 1148365 h 1417121"/>
                <a:gd name="connsiteX4" fmla="*/ 320440 w 411264"/>
                <a:gd name="connsiteY4" fmla="*/ 1405265 h 1417121"/>
                <a:gd name="connsiteX5" fmla="*/ 231262 w 411264"/>
                <a:gd name="connsiteY5" fmla="*/ 1395042 h 1417121"/>
                <a:gd name="connsiteX6" fmla="*/ 218105 w 411264"/>
                <a:gd name="connsiteY6" fmla="*/ 1356942 h 1417121"/>
                <a:gd name="connsiteX7" fmla="*/ 0 w 411264"/>
                <a:gd name="connsiteY7" fmla="*/ 1148365 h 1417121"/>
                <a:gd name="connsiteX8" fmla="*/ 0 w 411264"/>
                <a:gd name="connsiteY8" fmla="*/ 205632 h 1417121"/>
                <a:gd name="connsiteX9" fmla="*/ 205632 w 411264"/>
                <a:gd name="connsiteY9" fmla="*/ 0 h 1417121"/>
                <a:gd name="connsiteX0" fmla="*/ 205632 w 411264"/>
                <a:gd name="connsiteY0" fmla="*/ 0 h 1499283"/>
                <a:gd name="connsiteX1" fmla="*/ 205632 w 411264"/>
                <a:gd name="connsiteY1" fmla="*/ 0 h 1499283"/>
                <a:gd name="connsiteX2" fmla="*/ 411264 w 411264"/>
                <a:gd name="connsiteY2" fmla="*/ 205632 h 1499283"/>
                <a:gd name="connsiteX3" fmla="*/ 411264 w 411264"/>
                <a:gd name="connsiteY3" fmla="*/ 1148365 h 1499283"/>
                <a:gd name="connsiteX4" fmla="*/ 339493 w 411264"/>
                <a:gd name="connsiteY4" fmla="*/ 1494165 h 1499283"/>
                <a:gd name="connsiteX5" fmla="*/ 231262 w 411264"/>
                <a:gd name="connsiteY5" fmla="*/ 1395042 h 1499283"/>
                <a:gd name="connsiteX6" fmla="*/ 218105 w 411264"/>
                <a:gd name="connsiteY6" fmla="*/ 1356942 h 1499283"/>
                <a:gd name="connsiteX7" fmla="*/ 0 w 411264"/>
                <a:gd name="connsiteY7" fmla="*/ 1148365 h 1499283"/>
                <a:gd name="connsiteX8" fmla="*/ 0 w 411264"/>
                <a:gd name="connsiteY8" fmla="*/ 205632 h 1499283"/>
                <a:gd name="connsiteX9" fmla="*/ 205632 w 411264"/>
                <a:gd name="connsiteY9" fmla="*/ 0 h 1499283"/>
                <a:gd name="connsiteX0" fmla="*/ 205632 w 411264"/>
                <a:gd name="connsiteY0" fmla="*/ 0 h 1500131"/>
                <a:gd name="connsiteX1" fmla="*/ 205632 w 411264"/>
                <a:gd name="connsiteY1" fmla="*/ 0 h 1500131"/>
                <a:gd name="connsiteX2" fmla="*/ 411264 w 411264"/>
                <a:gd name="connsiteY2" fmla="*/ 205632 h 1500131"/>
                <a:gd name="connsiteX3" fmla="*/ 411264 w 411264"/>
                <a:gd name="connsiteY3" fmla="*/ 1148365 h 1500131"/>
                <a:gd name="connsiteX4" fmla="*/ 339493 w 411264"/>
                <a:gd name="connsiteY4" fmla="*/ 1494165 h 1500131"/>
                <a:gd name="connsiteX5" fmla="*/ 215390 w 411264"/>
                <a:gd name="connsiteY5" fmla="*/ 1417267 h 1500131"/>
                <a:gd name="connsiteX6" fmla="*/ 218105 w 411264"/>
                <a:gd name="connsiteY6" fmla="*/ 1356942 h 1500131"/>
                <a:gd name="connsiteX7" fmla="*/ 0 w 411264"/>
                <a:gd name="connsiteY7" fmla="*/ 1148365 h 1500131"/>
                <a:gd name="connsiteX8" fmla="*/ 0 w 411264"/>
                <a:gd name="connsiteY8" fmla="*/ 205632 h 1500131"/>
                <a:gd name="connsiteX9" fmla="*/ 205632 w 411264"/>
                <a:gd name="connsiteY9" fmla="*/ 0 h 1500131"/>
                <a:gd name="connsiteX0" fmla="*/ 205632 w 411264"/>
                <a:gd name="connsiteY0" fmla="*/ 0 h 1500131"/>
                <a:gd name="connsiteX1" fmla="*/ 205632 w 411264"/>
                <a:gd name="connsiteY1" fmla="*/ 0 h 1500131"/>
                <a:gd name="connsiteX2" fmla="*/ 411264 w 411264"/>
                <a:gd name="connsiteY2" fmla="*/ 205632 h 1500131"/>
                <a:gd name="connsiteX3" fmla="*/ 411264 w 411264"/>
                <a:gd name="connsiteY3" fmla="*/ 1148365 h 1500131"/>
                <a:gd name="connsiteX4" fmla="*/ 339493 w 411264"/>
                <a:gd name="connsiteY4" fmla="*/ 1494165 h 1500131"/>
                <a:gd name="connsiteX5" fmla="*/ 215390 w 411264"/>
                <a:gd name="connsiteY5" fmla="*/ 1417267 h 1500131"/>
                <a:gd name="connsiteX6" fmla="*/ 183183 w 411264"/>
                <a:gd name="connsiteY6" fmla="*/ 1395042 h 1500131"/>
                <a:gd name="connsiteX7" fmla="*/ 0 w 411264"/>
                <a:gd name="connsiteY7" fmla="*/ 1148365 h 1500131"/>
                <a:gd name="connsiteX8" fmla="*/ 0 w 411264"/>
                <a:gd name="connsiteY8" fmla="*/ 205632 h 1500131"/>
                <a:gd name="connsiteX9" fmla="*/ 205632 w 411264"/>
                <a:gd name="connsiteY9" fmla="*/ 0 h 1500131"/>
                <a:gd name="connsiteX0" fmla="*/ 205632 w 411264"/>
                <a:gd name="connsiteY0" fmla="*/ 0 h 1500131"/>
                <a:gd name="connsiteX1" fmla="*/ 205632 w 411264"/>
                <a:gd name="connsiteY1" fmla="*/ 0 h 1500131"/>
                <a:gd name="connsiteX2" fmla="*/ 411264 w 411264"/>
                <a:gd name="connsiteY2" fmla="*/ 205632 h 1500131"/>
                <a:gd name="connsiteX3" fmla="*/ 411264 w 411264"/>
                <a:gd name="connsiteY3" fmla="*/ 1148365 h 1500131"/>
                <a:gd name="connsiteX4" fmla="*/ 339493 w 411264"/>
                <a:gd name="connsiteY4" fmla="*/ 1494165 h 1500131"/>
                <a:gd name="connsiteX5" fmla="*/ 215390 w 411264"/>
                <a:gd name="connsiteY5" fmla="*/ 1417267 h 1500131"/>
                <a:gd name="connsiteX6" fmla="*/ 183183 w 411264"/>
                <a:gd name="connsiteY6" fmla="*/ 1395042 h 1500131"/>
                <a:gd name="connsiteX7" fmla="*/ 0 w 411264"/>
                <a:gd name="connsiteY7" fmla="*/ 1148365 h 1500131"/>
                <a:gd name="connsiteX8" fmla="*/ 0 w 411264"/>
                <a:gd name="connsiteY8" fmla="*/ 205632 h 1500131"/>
                <a:gd name="connsiteX9" fmla="*/ 205632 w 411264"/>
                <a:gd name="connsiteY9" fmla="*/ 0 h 1500131"/>
                <a:gd name="connsiteX0" fmla="*/ 205632 w 411264"/>
                <a:gd name="connsiteY0" fmla="*/ 0 h 1500131"/>
                <a:gd name="connsiteX1" fmla="*/ 205632 w 411264"/>
                <a:gd name="connsiteY1" fmla="*/ 0 h 1500131"/>
                <a:gd name="connsiteX2" fmla="*/ 411264 w 411264"/>
                <a:gd name="connsiteY2" fmla="*/ 205632 h 1500131"/>
                <a:gd name="connsiteX3" fmla="*/ 411264 w 411264"/>
                <a:gd name="connsiteY3" fmla="*/ 1148365 h 1500131"/>
                <a:gd name="connsiteX4" fmla="*/ 339493 w 411264"/>
                <a:gd name="connsiteY4" fmla="*/ 1494165 h 1500131"/>
                <a:gd name="connsiteX5" fmla="*/ 215390 w 411264"/>
                <a:gd name="connsiteY5" fmla="*/ 1417267 h 1500131"/>
                <a:gd name="connsiteX6" fmla="*/ 183183 w 411264"/>
                <a:gd name="connsiteY6" fmla="*/ 1395042 h 1500131"/>
                <a:gd name="connsiteX7" fmla="*/ 0 w 411264"/>
                <a:gd name="connsiteY7" fmla="*/ 1148365 h 1500131"/>
                <a:gd name="connsiteX8" fmla="*/ 0 w 411264"/>
                <a:gd name="connsiteY8" fmla="*/ 205632 h 1500131"/>
                <a:gd name="connsiteX9" fmla="*/ 205632 w 411264"/>
                <a:gd name="connsiteY9" fmla="*/ 0 h 1500131"/>
                <a:gd name="connsiteX0" fmla="*/ 205632 w 411264"/>
                <a:gd name="connsiteY0" fmla="*/ 0 h 1500131"/>
                <a:gd name="connsiteX1" fmla="*/ 205632 w 411264"/>
                <a:gd name="connsiteY1" fmla="*/ 0 h 1500131"/>
                <a:gd name="connsiteX2" fmla="*/ 411264 w 411264"/>
                <a:gd name="connsiteY2" fmla="*/ 205632 h 1500131"/>
                <a:gd name="connsiteX3" fmla="*/ 411264 w 411264"/>
                <a:gd name="connsiteY3" fmla="*/ 1148365 h 1500131"/>
                <a:gd name="connsiteX4" fmla="*/ 339493 w 411264"/>
                <a:gd name="connsiteY4" fmla="*/ 1494165 h 1500131"/>
                <a:gd name="connsiteX5" fmla="*/ 215390 w 411264"/>
                <a:gd name="connsiteY5" fmla="*/ 1417267 h 1500131"/>
                <a:gd name="connsiteX6" fmla="*/ 183183 w 411264"/>
                <a:gd name="connsiteY6" fmla="*/ 1395042 h 1500131"/>
                <a:gd name="connsiteX7" fmla="*/ 0 w 411264"/>
                <a:gd name="connsiteY7" fmla="*/ 1148365 h 1500131"/>
                <a:gd name="connsiteX8" fmla="*/ 0 w 411264"/>
                <a:gd name="connsiteY8" fmla="*/ 205632 h 1500131"/>
                <a:gd name="connsiteX9" fmla="*/ 205632 w 411264"/>
                <a:gd name="connsiteY9" fmla="*/ 0 h 1500131"/>
                <a:gd name="connsiteX0" fmla="*/ 205632 w 411264"/>
                <a:gd name="connsiteY0" fmla="*/ 0 h 1500131"/>
                <a:gd name="connsiteX1" fmla="*/ 205632 w 411264"/>
                <a:gd name="connsiteY1" fmla="*/ 0 h 1500131"/>
                <a:gd name="connsiteX2" fmla="*/ 411264 w 411264"/>
                <a:gd name="connsiteY2" fmla="*/ 205632 h 1500131"/>
                <a:gd name="connsiteX3" fmla="*/ 411264 w 411264"/>
                <a:gd name="connsiteY3" fmla="*/ 1148365 h 1500131"/>
                <a:gd name="connsiteX4" fmla="*/ 339493 w 411264"/>
                <a:gd name="connsiteY4" fmla="*/ 1494165 h 1500131"/>
                <a:gd name="connsiteX5" fmla="*/ 215390 w 411264"/>
                <a:gd name="connsiteY5" fmla="*/ 1417267 h 1500131"/>
                <a:gd name="connsiteX6" fmla="*/ 183183 w 411264"/>
                <a:gd name="connsiteY6" fmla="*/ 1395042 h 1500131"/>
                <a:gd name="connsiteX7" fmla="*/ 0 w 411264"/>
                <a:gd name="connsiteY7" fmla="*/ 1148365 h 1500131"/>
                <a:gd name="connsiteX8" fmla="*/ 0 w 411264"/>
                <a:gd name="connsiteY8" fmla="*/ 205632 h 1500131"/>
                <a:gd name="connsiteX9" fmla="*/ 205632 w 411264"/>
                <a:gd name="connsiteY9" fmla="*/ 0 h 1500131"/>
                <a:gd name="connsiteX0" fmla="*/ 205632 w 411264"/>
                <a:gd name="connsiteY0" fmla="*/ 0 h 1500131"/>
                <a:gd name="connsiteX1" fmla="*/ 205632 w 411264"/>
                <a:gd name="connsiteY1" fmla="*/ 0 h 1500131"/>
                <a:gd name="connsiteX2" fmla="*/ 411264 w 411264"/>
                <a:gd name="connsiteY2" fmla="*/ 205632 h 1500131"/>
                <a:gd name="connsiteX3" fmla="*/ 411264 w 411264"/>
                <a:gd name="connsiteY3" fmla="*/ 1148365 h 1500131"/>
                <a:gd name="connsiteX4" fmla="*/ 339493 w 411264"/>
                <a:gd name="connsiteY4" fmla="*/ 1494165 h 1500131"/>
                <a:gd name="connsiteX5" fmla="*/ 215390 w 411264"/>
                <a:gd name="connsiteY5" fmla="*/ 1417267 h 1500131"/>
                <a:gd name="connsiteX6" fmla="*/ 183183 w 411264"/>
                <a:gd name="connsiteY6" fmla="*/ 1395042 h 1500131"/>
                <a:gd name="connsiteX7" fmla="*/ 0 w 411264"/>
                <a:gd name="connsiteY7" fmla="*/ 1148365 h 1500131"/>
                <a:gd name="connsiteX8" fmla="*/ 0 w 411264"/>
                <a:gd name="connsiteY8" fmla="*/ 205632 h 1500131"/>
                <a:gd name="connsiteX9" fmla="*/ 205632 w 411264"/>
                <a:gd name="connsiteY9" fmla="*/ 0 h 1500131"/>
                <a:gd name="connsiteX0" fmla="*/ 205632 w 432437"/>
                <a:gd name="connsiteY0" fmla="*/ 0 h 1500131"/>
                <a:gd name="connsiteX1" fmla="*/ 205632 w 432437"/>
                <a:gd name="connsiteY1" fmla="*/ 0 h 1500131"/>
                <a:gd name="connsiteX2" fmla="*/ 411264 w 432437"/>
                <a:gd name="connsiteY2" fmla="*/ 205632 h 1500131"/>
                <a:gd name="connsiteX3" fmla="*/ 428694 w 432437"/>
                <a:gd name="connsiteY3" fmla="*/ 831175 h 1500131"/>
                <a:gd name="connsiteX4" fmla="*/ 411264 w 432437"/>
                <a:gd name="connsiteY4" fmla="*/ 1148365 h 1500131"/>
                <a:gd name="connsiteX5" fmla="*/ 339493 w 432437"/>
                <a:gd name="connsiteY5" fmla="*/ 1494165 h 1500131"/>
                <a:gd name="connsiteX6" fmla="*/ 215390 w 432437"/>
                <a:gd name="connsiteY6" fmla="*/ 1417267 h 1500131"/>
                <a:gd name="connsiteX7" fmla="*/ 183183 w 432437"/>
                <a:gd name="connsiteY7" fmla="*/ 1395042 h 1500131"/>
                <a:gd name="connsiteX8" fmla="*/ 0 w 432437"/>
                <a:gd name="connsiteY8" fmla="*/ 1148365 h 1500131"/>
                <a:gd name="connsiteX9" fmla="*/ 0 w 432437"/>
                <a:gd name="connsiteY9" fmla="*/ 205632 h 1500131"/>
                <a:gd name="connsiteX10" fmla="*/ 205632 w 432437"/>
                <a:gd name="connsiteY10" fmla="*/ 0 h 1500131"/>
                <a:gd name="connsiteX0" fmla="*/ 205632 w 432437"/>
                <a:gd name="connsiteY0" fmla="*/ 0 h 1500131"/>
                <a:gd name="connsiteX1" fmla="*/ 205632 w 432437"/>
                <a:gd name="connsiteY1" fmla="*/ 0 h 1500131"/>
                <a:gd name="connsiteX2" fmla="*/ 411264 w 432437"/>
                <a:gd name="connsiteY2" fmla="*/ 205632 h 1500131"/>
                <a:gd name="connsiteX3" fmla="*/ 428694 w 432437"/>
                <a:gd name="connsiteY3" fmla="*/ 831175 h 1500131"/>
                <a:gd name="connsiteX4" fmla="*/ 411264 w 432437"/>
                <a:gd name="connsiteY4" fmla="*/ 1148365 h 1500131"/>
                <a:gd name="connsiteX5" fmla="*/ 339493 w 432437"/>
                <a:gd name="connsiteY5" fmla="*/ 1494165 h 1500131"/>
                <a:gd name="connsiteX6" fmla="*/ 215390 w 432437"/>
                <a:gd name="connsiteY6" fmla="*/ 1417267 h 1500131"/>
                <a:gd name="connsiteX7" fmla="*/ 183183 w 432437"/>
                <a:gd name="connsiteY7" fmla="*/ 1395042 h 1500131"/>
                <a:gd name="connsiteX8" fmla="*/ 0 w 432437"/>
                <a:gd name="connsiteY8" fmla="*/ 1148365 h 1500131"/>
                <a:gd name="connsiteX9" fmla="*/ 0 w 432437"/>
                <a:gd name="connsiteY9" fmla="*/ 205632 h 1500131"/>
                <a:gd name="connsiteX10" fmla="*/ 205632 w 432437"/>
                <a:gd name="connsiteY10" fmla="*/ 0 h 1500131"/>
                <a:gd name="connsiteX0" fmla="*/ 205632 w 428695"/>
                <a:gd name="connsiteY0" fmla="*/ 0 h 1500131"/>
                <a:gd name="connsiteX1" fmla="*/ 205632 w 428695"/>
                <a:gd name="connsiteY1" fmla="*/ 0 h 1500131"/>
                <a:gd name="connsiteX2" fmla="*/ 411264 w 428695"/>
                <a:gd name="connsiteY2" fmla="*/ 205632 h 1500131"/>
                <a:gd name="connsiteX3" fmla="*/ 428694 w 428695"/>
                <a:gd name="connsiteY3" fmla="*/ 831175 h 1500131"/>
                <a:gd name="connsiteX4" fmla="*/ 411264 w 428695"/>
                <a:gd name="connsiteY4" fmla="*/ 1148365 h 1500131"/>
                <a:gd name="connsiteX5" fmla="*/ 339493 w 428695"/>
                <a:gd name="connsiteY5" fmla="*/ 1494165 h 1500131"/>
                <a:gd name="connsiteX6" fmla="*/ 215390 w 428695"/>
                <a:gd name="connsiteY6" fmla="*/ 1417267 h 1500131"/>
                <a:gd name="connsiteX7" fmla="*/ 183183 w 428695"/>
                <a:gd name="connsiteY7" fmla="*/ 1395042 h 1500131"/>
                <a:gd name="connsiteX8" fmla="*/ 0 w 428695"/>
                <a:gd name="connsiteY8" fmla="*/ 1148365 h 1500131"/>
                <a:gd name="connsiteX9" fmla="*/ 0 w 428695"/>
                <a:gd name="connsiteY9" fmla="*/ 205632 h 1500131"/>
                <a:gd name="connsiteX10" fmla="*/ 205632 w 428695"/>
                <a:gd name="connsiteY10" fmla="*/ 0 h 1500131"/>
                <a:gd name="connsiteX0" fmla="*/ 205632 w 428694"/>
                <a:gd name="connsiteY0" fmla="*/ 0 h 1500131"/>
                <a:gd name="connsiteX1" fmla="*/ 205632 w 428694"/>
                <a:gd name="connsiteY1" fmla="*/ 0 h 1500131"/>
                <a:gd name="connsiteX2" fmla="*/ 411264 w 428694"/>
                <a:gd name="connsiteY2" fmla="*/ 205632 h 1500131"/>
                <a:gd name="connsiteX3" fmla="*/ 386955 w 428694"/>
                <a:gd name="connsiteY3" fmla="*/ 493038 h 1500131"/>
                <a:gd name="connsiteX4" fmla="*/ 428694 w 428694"/>
                <a:gd name="connsiteY4" fmla="*/ 831175 h 1500131"/>
                <a:gd name="connsiteX5" fmla="*/ 411264 w 428694"/>
                <a:gd name="connsiteY5" fmla="*/ 1148365 h 1500131"/>
                <a:gd name="connsiteX6" fmla="*/ 339493 w 428694"/>
                <a:gd name="connsiteY6" fmla="*/ 1494165 h 1500131"/>
                <a:gd name="connsiteX7" fmla="*/ 215390 w 428694"/>
                <a:gd name="connsiteY7" fmla="*/ 1417267 h 1500131"/>
                <a:gd name="connsiteX8" fmla="*/ 183183 w 428694"/>
                <a:gd name="connsiteY8" fmla="*/ 1395042 h 1500131"/>
                <a:gd name="connsiteX9" fmla="*/ 0 w 428694"/>
                <a:gd name="connsiteY9" fmla="*/ 1148365 h 1500131"/>
                <a:gd name="connsiteX10" fmla="*/ 0 w 428694"/>
                <a:gd name="connsiteY10" fmla="*/ 205632 h 1500131"/>
                <a:gd name="connsiteX11" fmla="*/ 205632 w 428694"/>
                <a:gd name="connsiteY11" fmla="*/ 0 h 1500131"/>
                <a:gd name="connsiteX0" fmla="*/ 205632 w 428694"/>
                <a:gd name="connsiteY0" fmla="*/ 0 h 1500131"/>
                <a:gd name="connsiteX1" fmla="*/ 205632 w 428694"/>
                <a:gd name="connsiteY1" fmla="*/ 0 h 1500131"/>
                <a:gd name="connsiteX2" fmla="*/ 345211 w 428694"/>
                <a:gd name="connsiteY2" fmla="*/ 78699 h 1500131"/>
                <a:gd name="connsiteX3" fmla="*/ 411264 w 428694"/>
                <a:gd name="connsiteY3" fmla="*/ 205632 h 1500131"/>
                <a:gd name="connsiteX4" fmla="*/ 386955 w 428694"/>
                <a:gd name="connsiteY4" fmla="*/ 493038 h 1500131"/>
                <a:gd name="connsiteX5" fmla="*/ 428694 w 428694"/>
                <a:gd name="connsiteY5" fmla="*/ 831175 h 1500131"/>
                <a:gd name="connsiteX6" fmla="*/ 411264 w 428694"/>
                <a:gd name="connsiteY6" fmla="*/ 1148365 h 1500131"/>
                <a:gd name="connsiteX7" fmla="*/ 339493 w 428694"/>
                <a:gd name="connsiteY7" fmla="*/ 1494165 h 1500131"/>
                <a:gd name="connsiteX8" fmla="*/ 215390 w 428694"/>
                <a:gd name="connsiteY8" fmla="*/ 1417267 h 1500131"/>
                <a:gd name="connsiteX9" fmla="*/ 183183 w 428694"/>
                <a:gd name="connsiteY9" fmla="*/ 1395042 h 1500131"/>
                <a:gd name="connsiteX10" fmla="*/ 0 w 428694"/>
                <a:gd name="connsiteY10" fmla="*/ 1148365 h 1500131"/>
                <a:gd name="connsiteX11" fmla="*/ 0 w 428694"/>
                <a:gd name="connsiteY11" fmla="*/ 205632 h 1500131"/>
                <a:gd name="connsiteX12" fmla="*/ 205632 w 428694"/>
                <a:gd name="connsiteY12" fmla="*/ 0 h 1500131"/>
                <a:gd name="connsiteX0" fmla="*/ 205720 w 428782"/>
                <a:gd name="connsiteY0" fmla="*/ 0 h 1500131"/>
                <a:gd name="connsiteX1" fmla="*/ 205720 w 428782"/>
                <a:gd name="connsiteY1" fmla="*/ 0 h 1500131"/>
                <a:gd name="connsiteX2" fmla="*/ 345299 w 428782"/>
                <a:gd name="connsiteY2" fmla="*/ 78699 h 1500131"/>
                <a:gd name="connsiteX3" fmla="*/ 411352 w 428782"/>
                <a:gd name="connsiteY3" fmla="*/ 205632 h 1500131"/>
                <a:gd name="connsiteX4" fmla="*/ 387043 w 428782"/>
                <a:gd name="connsiteY4" fmla="*/ 493038 h 1500131"/>
                <a:gd name="connsiteX5" fmla="*/ 428782 w 428782"/>
                <a:gd name="connsiteY5" fmla="*/ 831175 h 1500131"/>
                <a:gd name="connsiteX6" fmla="*/ 411352 w 428782"/>
                <a:gd name="connsiteY6" fmla="*/ 1148365 h 1500131"/>
                <a:gd name="connsiteX7" fmla="*/ 339581 w 428782"/>
                <a:gd name="connsiteY7" fmla="*/ 1494165 h 1500131"/>
                <a:gd name="connsiteX8" fmla="*/ 215478 w 428782"/>
                <a:gd name="connsiteY8" fmla="*/ 1417267 h 1500131"/>
                <a:gd name="connsiteX9" fmla="*/ 183271 w 428782"/>
                <a:gd name="connsiteY9" fmla="*/ 1395042 h 1500131"/>
                <a:gd name="connsiteX10" fmla="*/ 88 w 428782"/>
                <a:gd name="connsiteY10" fmla="*/ 1148365 h 1500131"/>
                <a:gd name="connsiteX11" fmla="*/ 35228 w 428782"/>
                <a:gd name="connsiteY11" fmla="*/ 754974 h 1500131"/>
                <a:gd name="connsiteX12" fmla="*/ 88 w 428782"/>
                <a:gd name="connsiteY12" fmla="*/ 205632 h 1500131"/>
                <a:gd name="connsiteX13" fmla="*/ 205720 w 428782"/>
                <a:gd name="connsiteY13" fmla="*/ 0 h 1500131"/>
                <a:gd name="connsiteX0" fmla="*/ 205720 w 428782"/>
                <a:gd name="connsiteY0" fmla="*/ 0 h 1500131"/>
                <a:gd name="connsiteX1" fmla="*/ 205720 w 428782"/>
                <a:gd name="connsiteY1" fmla="*/ 0 h 1500131"/>
                <a:gd name="connsiteX2" fmla="*/ 345299 w 428782"/>
                <a:gd name="connsiteY2" fmla="*/ 78699 h 1500131"/>
                <a:gd name="connsiteX3" fmla="*/ 411352 w 428782"/>
                <a:gd name="connsiteY3" fmla="*/ 205632 h 1500131"/>
                <a:gd name="connsiteX4" fmla="*/ 387043 w 428782"/>
                <a:gd name="connsiteY4" fmla="*/ 493038 h 1500131"/>
                <a:gd name="connsiteX5" fmla="*/ 428782 w 428782"/>
                <a:gd name="connsiteY5" fmla="*/ 831175 h 1500131"/>
                <a:gd name="connsiteX6" fmla="*/ 411352 w 428782"/>
                <a:gd name="connsiteY6" fmla="*/ 1148365 h 1500131"/>
                <a:gd name="connsiteX7" fmla="*/ 339581 w 428782"/>
                <a:gd name="connsiteY7" fmla="*/ 1494165 h 1500131"/>
                <a:gd name="connsiteX8" fmla="*/ 215478 w 428782"/>
                <a:gd name="connsiteY8" fmla="*/ 1417267 h 1500131"/>
                <a:gd name="connsiteX9" fmla="*/ 183271 w 428782"/>
                <a:gd name="connsiteY9" fmla="*/ 1395042 h 1500131"/>
                <a:gd name="connsiteX10" fmla="*/ 88 w 428782"/>
                <a:gd name="connsiteY10" fmla="*/ 1148365 h 1500131"/>
                <a:gd name="connsiteX11" fmla="*/ 35228 w 428782"/>
                <a:gd name="connsiteY11" fmla="*/ 754974 h 1500131"/>
                <a:gd name="connsiteX12" fmla="*/ 88 w 428782"/>
                <a:gd name="connsiteY12" fmla="*/ 205632 h 1500131"/>
                <a:gd name="connsiteX13" fmla="*/ 205720 w 428782"/>
                <a:gd name="connsiteY13" fmla="*/ 0 h 1500131"/>
                <a:gd name="connsiteX0" fmla="*/ 224158 w 447220"/>
                <a:gd name="connsiteY0" fmla="*/ 0 h 1500131"/>
                <a:gd name="connsiteX1" fmla="*/ 224158 w 447220"/>
                <a:gd name="connsiteY1" fmla="*/ 0 h 1500131"/>
                <a:gd name="connsiteX2" fmla="*/ 363737 w 447220"/>
                <a:gd name="connsiteY2" fmla="*/ 78699 h 1500131"/>
                <a:gd name="connsiteX3" fmla="*/ 429790 w 447220"/>
                <a:gd name="connsiteY3" fmla="*/ 205632 h 1500131"/>
                <a:gd name="connsiteX4" fmla="*/ 405481 w 447220"/>
                <a:gd name="connsiteY4" fmla="*/ 493038 h 1500131"/>
                <a:gd name="connsiteX5" fmla="*/ 447220 w 447220"/>
                <a:gd name="connsiteY5" fmla="*/ 831175 h 1500131"/>
                <a:gd name="connsiteX6" fmla="*/ 429790 w 447220"/>
                <a:gd name="connsiteY6" fmla="*/ 1148365 h 1500131"/>
                <a:gd name="connsiteX7" fmla="*/ 358019 w 447220"/>
                <a:gd name="connsiteY7" fmla="*/ 1494165 h 1500131"/>
                <a:gd name="connsiteX8" fmla="*/ 233916 w 447220"/>
                <a:gd name="connsiteY8" fmla="*/ 1417267 h 1500131"/>
                <a:gd name="connsiteX9" fmla="*/ 201709 w 447220"/>
                <a:gd name="connsiteY9" fmla="*/ 1395042 h 1500131"/>
                <a:gd name="connsiteX10" fmla="*/ 18526 w 447220"/>
                <a:gd name="connsiteY10" fmla="*/ 1148365 h 1500131"/>
                <a:gd name="connsiteX11" fmla="*/ 53666 w 447220"/>
                <a:gd name="connsiteY11" fmla="*/ 754974 h 1500131"/>
                <a:gd name="connsiteX12" fmla="*/ 0 w 447220"/>
                <a:gd name="connsiteY12" fmla="*/ 493037 h 1500131"/>
                <a:gd name="connsiteX13" fmla="*/ 18526 w 447220"/>
                <a:gd name="connsiteY13" fmla="*/ 205632 h 1500131"/>
                <a:gd name="connsiteX14" fmla="*/ 224158 w 447220"/>
                <a:gd name="connsiteY14" fmla="*/ 0 h 150013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</a:cxnLst>
              <a:rect l="l" t="t" r="r" b="b"/>
              <a:pathLst>
                <a:path w="447220" h="1500131">
                  <a:moveTo>
                    <a:pt x="224158" y="0"/>
                  </a:moveTo>
                  <a:lnTo>
                    <a:pt x="224158" y="0"/>
                  </a:lnTo>
                  <a:cubicBezTo>
                    <a:pt x="250403" y="12323"/>
                    <a:pt x="329465" y="44427"/>
                    <a:pt x="363737" y="78699"/>
                  </a:cubicBezTo>
                  <a:cubicBezTo>
                    <a:pt x="398009" y="112971"/>
                    <a:pt x="425814" y="135782"/>
                    <a:pt x="429790" y="205632"/>
                  </a:cubicBezTo>
                  <a:cubicBezTo>
                    <a:pt x="463985" y="290980"/>
                    <a:pt x="402576" y="388781"/>
                    <a:pt x="405481" y="493038"/>
                  </a:cubicBezTo>
                  <a:cubicBezTo>
                    <a:pt x="408386" y="597295"/>
                    <a:pt x="447143" y="725129"/>
                    <a:pt x="447220" y="831175"/>
                  </a:cubicBezTo>
                  <a:cubicBezTo>
                    <a:pt x="369704" y="954959"/>
                    <a:pt x="440681" y="1037867"/>
                    <a:pt x="429790" y="1148365"/>
                  </a:cubicBezTo>
                  <a:cubicBezTo>
                    <a:pt x="410419" y="1335604"/>
                    <a:pt x="390665" y="1461519"/>
                    <a:pt x="358019" y="1494165"/>
                  </a:cubicBezTo>
                  <a:cubicBezTo>
                    <a:pt x="325373" y="1526811"/>
                    <a:pt x="250443" y="1414738"/>
                    <a:pt x="233916" y="1417267"/>
                  </a:cubicBezTo>
                  <a:lnTo>
                    <a:pt x="201709" y="1395042"/>
                  </a:lnTo>
                  <a:cubicBezTo>
                    <a:pt x="144344" y="1302967"/>
                    <a:pt x="18526" y="1256545"/>
                    <a:pt x="18526" y="1148365"/>
                  </a:cubicBezTo>
                  <a:cubicBezTo>
                    <a:pt x="16326" y="1020410"/>
                    <a:pt x="55866" y="882929"/>
                    <a:pt x="53666" y="754974"/>
                  </a:cubicBezTo>
                  <a:cubicBezTo>
                    <a:pt x="45715" y="669249"/>
                    <a:pt x="7951" y="578762"/>
                    <a:pt x="0" y="493037"/>
                  </a:cubicBezTo>
                  <a:lnTo>
                    <a:pt x="18526" y="205632"/>
                  </a:lnTo>
                  <a:cubicBezTo>
                    <a:pt x="18526" y="92065"/>
                    <a:pt x="110591" y="0"/>
                    <a:pt x="224158" y="0"/>
                  </a:cubicBezTo>
                  <a:close/>
                </a:path>
              </a:pathLst>
            </a:custGeom>
            <a:solidFill>
              <a:srgbClr val="177F6C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43" name="任意多边形 242"/>
            <p:cNvSpPr/>
            <p:nvPr/>
          </p:nvSpPr>
          <p:spPr>
            <a:xfrm>
              <a:off x="3625850" y="1717778"/>
              <a:ext cx="2863850" cy="1444522"/>
            </a:xfrm>
            <a:custGeom>
              <a:avLst/>
              <a:gdLst>
                <a:gd name="connsiteX0" fmla="*/ 190500 w 2781300"/>
                <a:gd name="connsiteY0" fmla="*/ 38100 h 1409700"/>
                <a:gd name="connsiteX1" fmla="*/ 1562100 w 2781300"/>
                <a:gd name="connsiteY1" fmla="*/ 76200 h 1409700"/>
                <a:gd name="connsiteX2" fmla="*/ 1562100 w 2781300"/>
                <a:gd name="connsiteY2" fmla="*/ 76200 h 1409700"/>
                <a:gd name="connsiteX3" fmla="*/ 1447800 w 2781300"/>
                <a:gd name="connsiteY3" fmla="*/ 266700 h 1409700"/>
                <a:gd name="connsiteX4" fmla="*/ 647700 w 2781300"/>
                <a:gd name="connsiteY4" fmla="*/ 266700 h 1409700"/>
                <a:gd name="connsiteX5" fmla="*/ 647700 w 2781300"/>
                <a:gd name="connsiteY5" fmla="*/ 457200 h 1409700"/>
                <a:gd name="connsiteX6" fmla="*/ 2324100 w 2781300"/>
                <a:gd name="connsiteY6" fmla="*/ 419100 h 1409700"/>
                <a:gd name="connsiteX7" fmla="*/ 2171700 w 2781300"/>
                <a:gd name="connsiteY7" fmla="*/ 38100 h 1409700"/>
                <a:gd name="connsiteX8" fmla="*/ 2705100 w 2781300"/>
                <a:gd name="connsiteY8" fmla="*/ 0 h 1409700"/>
                <a:gd name="connsiteX9" fmla="*/ 2781300 w 2781300"/>
                <a:gd name="connsiteY9" fmla="*/ 342900 h 1409700"/>
                <a:gd name="connsiteX10" fmla="*/ 2705100 w 2781300"/>
                <a:gd name="connsiteY10" fmla="*/ 723900 h 1409700"/>
                <a:gd name="connsiteX11" fmla="*/ 2705100 w 2781300"/>
                <a:gd name="connsiteY11" fmla="*/ 952500 h 1409700"/>
                <a:gd name="connsiteX12" fmla="*/ 800100 w 2781300"/>
                <a:gd name="connsiteY12" fmla="*/ 952500 h 1409700"/>
                <a:gd name="connsiteX13" fmla="*/ 800100 w 2781300"/>
                <a:gd name="connsiteY13" fmla="*/ 1181100 h 1409700"/>
                <a:gd name="connsiteX14" fmla="*/ 1905000 w 2781300"/>
                <a:gd name="connsiteY14" fmla="*/ 1181100 h 1409700"/>
                <a:gd name="connsiteX15" fmla="*/ 1866900 w 2781300"/>
                <a:gd name="connsiteY15" fmla="*/ 1409700 h 1409700"/>
                <a:gd name="connsiteX16" fmla="*/ 266700 w 2781300"/>
                <a:gd name="connsiteY16" fmla="*/ 1333500 h 1409700"/>
                <a:gd name="connsiteX17" fmla="*/ 114300 w 2781300"/>
                <a:gd name="connsiteY17" fmla="*/ 914400 h 1409700"/>
                <a:gd name="connsiteX18" fmla="*/ 0 w 2781300"/>
                <a:gd name="connsiteY18" fmla="*/ 647700 h 1409700"/>
                <a:gd name="connsiteX19" fmla="*/ 190500 w 2781300"/>
                <a:gd name="connsiteY19" fmla="*/ 38100 h 1409700"/>
                <a:gd name="connsiteX0" fmla="*/ 101600 w 2781300"/>
                <a:gd name="connsiteY0" fmla="*/ 25400 h 1409700"/>
                <a:gd name="connsiteX1" fmla="*/ 1562100 w 2781300"/>
                <a:gd name="connsiteY1" fmla="*/ 76200 h 1409700"/>
                <a:gd name="connsiteX2" fmla="*/ 1562100 w 2781300"/>
                <a:gd name="connsiteY2" fmla="*/ 76200 h 1409700"/>
                <a:gd name="connsiteX3" fmla="*/ 1447800 w 2781300"/>
                <a:gd name="connsiteY3" fmla="*/ 266700 h 1409700"/>
                <a:gd name="connsiteX4" fmla="*/ 647700 w 2781300"/>
                <a:gd name="connsiteY4" fmla="*/ 266700 h 1409700"/>
                <a:gd name="connsiteX5" fmla="*/ 647700 w 2781300"/>
                <a:gd name="connsiteY5" fmla="*/ 457200 h 1409700"/>
                <a:gd name="connsiteX6" fmla="*/ 2324100 w 2781300"/>
                <a:gd name="connsiteY6" fmla="*/ 419100 h 1409700"/>
                <a:gd name="connsiteX7" fmla="*/ 2171700 w 2781300"/>
                <a:gd name="connsiteY7" fmla="*/ 38100 h 1409700"/>
                <a:gd name="connsiteX8" fmla="*/ 2705100 w 2781300"/>
                <a:gd name="connsiteY8" fmla="*/ 0 h 1409700"/>
                <a:gd name="connsiteX9" fmla="*/ 2781300 w 2781300"/>
                <a:gd name="connsiteY9" fmla="*/ 342900 h 1409700"/>
                <a:gd name="connsiteX10" fmla="*/ 2705100 w 2781300"/>
                <a:gd name="connsiteY10" fmla="*/ 723900 h 1409700"/>
                <a:gd name="connsiteX11" fmla="*/ 2705100 w 2781300"/>
                <a:gd name="connsiteY11" fmla="*/ 952500 h 1409700"/>
                <a:gd name="connsiteX12" fmla="*/ 800100 w 2781300"/>
                <a:gd name="connsiteY12" fmla="*/ 952500 h 1409700"/>
                <a:gd name="connsiteX13" fmla="*/ 800100 w 2781300"/>
                <a:gd name="connsiteY13" fmla="*/ 1181100 h 1409700"/>
                <a:gd name="connsiteX14" fmla="*/ 1905000 w 2781300"/>
                <a:gd name="connsiteY14" fmla="*/ 1181100 h 1409700"/>
                <a:gd name="connsiteX15" fmla="*/ 1866900 w 2781300"/>
                <a:gd name="connsiteY15" fmla="*/ 1409700 h 1409700"/>
                <a:gd name="connsiteX16" fmla="*/ 266700 w 2781300"/>
                <a:gd name="connsiteY16" fmla="*/ 1333500 h 1409700"/>
                <a:gd name="connsiteX17" fmla="*/ 114300 w 2781300"/>
                <a:gd name="connsiteY17" fmla="*/ 914400 h 1409700"/>
                <a:gd name="connsiteX18" fmla="*/ 0 w 2781300"/>
                <a:gd name="connsiteY18" fmla="*/ 647700 h 1409700"/>
                <a:gd name="connsiteX19" fmla="*/ 101600 w 2781300"/>
                <a:gd name="connsiteY19" fmla="*/ 25400 h 1409700"/>
                <a:gd name="connsiteX0" fmla="*/ 101600 w 2781300"/>
                <a:gd name="connsiteY0" fmla="*/ 25400 h 1409700"/>
                <a:gd name="connsiteX1" fmla="*/ 1562100 w 2781300"/>
                <a:gd name="connsiteY1" fmla="*/ 76200 h 1409700"/>
                <a:gd name="connsiteX2" fmla="*/ 1562100 w 2781300"/>
                <a:gd name="connsiteY2" fmla="*/ 76200 h 1409700"/>
                <a:gd name="connsiteX3" fmla="*/ 1447800 w 2781300"/>
                <a:gd name="connsiteY3" fmla="*/ 266700 h 1409700"/>
                <a:gd name="connsiteX4" fmla="*/ 647700 w 2781300"/>
                <a:gd name="connsiteY4" fmla="*/ 266700 h 1409700"/>
                <a:gd name="connsiteX5" fmla="*/ 647700 w 2781300"/>
                <a:gd name="connsiteY5" fmla="*/ 457200 h 1409700"/>
                <a:gd name="connsiteX6" fmla="*/ 2324100 w 2781300"/>
                <a:gd name="connsiteY6" fmla="*/ 419100 h 1409700"/>
                <a:gd name="connsiteX7" fmla="*/ 2171700 w 2781300"/>
                <a:gd name="connsiteY7" fmla="*/ 38100 h 1409700"/>
                <a:gd name="connsiteX8" fmla="*/ 2705100 w 2781300"/>
                <a:gd name="connsiteY8" fmla="*/ 0 h 1409700"/>
                <a:gd name="connsiteX9" fmla="*/ 2781300 w 2781300"/>
                <a:gd name="connsiteY9" fmla="*/ 342900 h 1409700"/>
                <a:gd name="connsiteX10" fmla="*/ 2705100 w 2781300"/>
                <a:gd name="connsiteY10" fmla="*/ 723900 h 1409700"/>
                <a:gd name="connsiteX11" fmla="*/ 2705100 w 2781300"/>
                <a:gd name="connsiteY11" fmla="*/ 952500 h 1409700"/>
                <a:gd name="connsiteX12" fmla="*/ 800100 w 2781300"/>
                <a:gd name="connsiteY12" fmla="*/ 952500 h 1409700"/>
                <a:gd name="connsiteX13" fmla="*/ 800100 w 2781300"/>
                <a:gd name="connsiteY13" fmla="*/ 1181100 h 1409700"/>
                <a:gd name="connsiteX14" fmla="*/ 1905000 w 2781300"/>
                <a:gd name="connsiteY14" fmla="*/ 1181100 h 1409700"/>
                <a:gd name="connsiteX15" fmla="*/ 1866900 w 2781300"/>
                <a:gd name="connsiteY15" fmla="*/ 1409700 h 1409700"/>
                <a:gd name="connsiteX16" fmla="*/ 266700 w 2781300"/>
                <a:gd name="connsiteY16" fmla="*/ 1333500 h 1409700"/>
                <a:gd name="connsiteX17" fmla="*/ 114300 w 2781300"/>
                <a:gd name="connsiteY17" fmla="*/ 914400 h 1409700"/>
                <a:gd name="connsiteX18" fmla="*/ 0 w 2781300"/>
                <a:gd name="connsiteY18" fmla="*/ 647700 h 1409700"/>
                <a:gd name="connsiteX19" fmla="*/ 101600 w 2781300"/>
                <a:gd name="connsiteY19" fmla="*/ 25400 h 1409700"/>
                <a:gd name="connsiteX0" fmla="*/ 101600 w 2781300"/>
                <a:gd name="connsiteY0" fmla="*/ 25400 h 1409700"/>
                <a:gd name="connsiteX1" fmla="*/ 1562100 w 2781300"/>
                <a:gd name="connsiteY1" fmla="*/ 76200 h 1409700"/>
                <a:gd name="connsiteX2" fmla="*/ 1562100 w 2781300"/>
                <a:gd name="connsiteY2" fmla="*/ 76200 h 1409700"/>
                <a:gd name="connsiteX3" fmla="*/ 1447800 w 2781300"/>
                <a:gd name="connsiteY3" fmla="*/ 266700 h 1409700"/>
                <a:gd name="connsiteX4" fmla="*/ 647700 w 2781300"/>
                <a:gd name="connsiteY4" fmla="*/ 266700 h 1409700"/>
                <a:gd name="connsiteX5" fmla="*/ 647700 w 2781300"/>
                <a:gd name="connsiteY5" fmla="*/ 457200 h 1409700"/>
                <a:gd name="connsiteX6" fmla="*/ 2324100 w 2781300"/>
                <a:gd name="connsiteY6" fmla="*/ 419100 h 1409700"/>
                <a:gd name="connsiteX7" fmla="*/ 2171700 w 2781300"/>
                <a:gd name="connsiteY7" fmla="*/ 38100 h 1409700"/>
                <a:gd name="connsiteX8" fmla="*/ 2705100 w 2781300"/>
                <a:gd name="connsiteY8" fmla="*/ 0 h 1409700"/>
                <a:gd name="connsiteX9" fmla="*/ 2781300 w 2781300"/>
                <a:gd name="connsiteY9" fmla="*/ 342900 h 1409700"/>
                <a:gd name="connsiteX10" fmla="*/ 2705100 w 2781300"/>
                <a:gd name="connsiteY10" fmla="*/ 723900 h 1409700"/>
                <a:gd name="connsiteX11" fmla="*/ 2705100 w 2781300"/>
                <a:gd name="connsiteY11" fmla="*/ 952500 h 1409700"/>
                <a:gd name="connsiteX12" fmla="*/ 800100 w 2781300"/>
                <a:gd name="connsiteY12" fmla="*/ 952500 h 1409700"/>
                <a:gd name="connsiteX13" fmla="*/ 800100 w 2781300"/>
                <a:gd name="connsiteY13" fmla="*/ 1181100 h 1409700"/>
                <a:gd name="connsiteX14" fmla="*/ 1905000 w 2781300"/>
                <a:gd name="connsiteY14" fmla="*/ 1181100 h 1409700"/>
                <a:gd name="connsiteX15" fmla="*/ 1866900 w 2781300"/>
                <a:gd name="connsiteY15" fmla="*/ 1409700 h 1409700"/>
                <a:gd name="connsiteX16" fmla="*/ 266700 w 2781300"/>
                <a:gd name="connsiteY16" fmla="*/ 1333500 h 1409700"/>
                <a:gd name="connsiteX17" fmla="*/ 114300 w 2781300"/>
                <a:gd name="connsiteY17" fmla="*/ 914400 h 1409700"/>
                <a:gd name="connsiteX18" fmla="*/ 0 w 2781300"/>
                <a:gd name="connsiteY18" fmla="*/ 647700 h 1409700"/>
                <a:gd name="connsiteX19" fmla="*/ 101600 w 2781300"/>
                <a:gd name="connsiteY19" fmla="*/ 25400 h 1409700"/>
                <a:gd name="connsiteX0" fmla="*/ 137904 w 2817604"/>
                <a:gd name="connsiteY0" fmla="*/ 25400 h 1409700"/>
                <a:gd name="connsiteX1" fmla="*/ 1598404 w 2817604"/>
                <a:gd name="connsiteY1" fmla="*/ 76200 h 1409700"/>
                <a:gd name="connsiteX2" fmla="*/ 1598404 w 2817604"/>
                <a:gd name="connsiteY2" fmla="*/ 76200 h 1409700"/>
                <a:gd name="connsiteX3" fmla="*/ 1484104 w 2817604"/>
                <a:gd name="connsiteY3" fmla="*/ 266700 h 1409700"/>
                <a:gd name="connsiteX4" fmla="*/ 684004 w 2817604"/>
                <a:gd name="connsiteY4" fmla="*/ 266700 h 1409700"/>
                <a:gd name="connsiteX5" fmla="*/ 684004 w 2817604"/>
                <a:gd name="connsiteY5" fmla="*/ 457200 h 1409700"/>
                <a:gd name="connsiteX6" fmla="*/ 2360404 w 2817604"/>
                <a:gd name="connsiteY6" fmla="*/ 419100 h 1409700"/>
                <a:gd name="connsiteX7" fmla="*/ 2208004 w 2817604"/>
                <a:gd name="connsiteY7" fmla="*/ 38100 h 1409700"/>
                <a:gd name="connsiteX8" fmla="*/ 2741404 w 2817604"/>
                <a:gd name="connsiteY8" fmla="*/ 0 h 1409700"/>
                <a:gd name="connsiteX9" fmla="*/ 2817604 w 2817604"/>
                <a:gd name="connsiteY9" fmla="*/ 342900 h 1409700"/>
                <a:gd name="connsiteX10" fmla="*/ 2741404 w 2817604"/>
                <a:gd name="connsiteY10" fmla="*/ 723900 h 1409700"/>
                <a:gd name="connsiteX11" fmla="*/ 2741404 w 2817604"/>
                <a:gd name="connsiteY11" fmla="*/ 952500 h 1409700"/>
                <a:gd name="connsiteX12" fmla="*/ 836404 w 2817604"/>
                <a:gd name="connsiteY12" fmla="*/ 952500 h 1409700"/>
                <a:gd name="connsiteX13" fmla="*/ 836404 w 2817604"/>
                <a:gd name="connsiteY13" fmla="*/ 1181100 h 1409700"/>
                <a:gd name="connsiteX14" fmla="*/ 1941304 w 2817604"/>
                <a:gd name="connsiteY14" fmla="*/ 1181100 h 1409700"/>
                <a:gd name="connsiteX15" fmla="*/ 1903204 w 2817604"/>
                <a:gd name="connsiteY15" fmla="*/ 1409700 h 1409700"/>
                <a:gd name="connsiteX16" fmla="*/ 303004 w 2817604"/>
                <a:gd name="connsiteY16" fmla="*/ 1333500 h 1409700"/>
                <a:gd name="connsiteX17" fmla="*/ 150604 w 2817604"/>
                <a:gd name="connsiteY17" fmla="*/ 914400 h 1409700"/>
                <a:gd name="connsiteX18" fmla="*/ 36304 w 2817604"/>
                <a:gd name="connsiteY18" fmla="*/ 647700 h 1409700"/>
                <a:gd name="connsiteX19" fmla="*/ 42654 w 2817604"/>
                <a:gd name="connsiteY19" fmla="*/ 361950 h 1409700"/>
                <a:gd name="connsiteX20" fmla="*/ 137904 w 2817604"/>
                <a:gd name="connsiteY20" fmla="*/ 25400 h 1409700"/>
                <a:gd name="connsiteX0" fmla="*/ 108883 w 2788583"/>
                <a:gd name="connsiteY0" fmla="*/ 25400 h 1409700"/>
                <a:gd name="connsiteX1" fmla="*/ 1569383 w 2788583"/>
                <a:gd name="connsiteY1" fmla="*/ 76200 h 1409700"/>
                <a:gd name="connsiteX2" fmla="*/ 1569383 w 2788583"/>
                <a:gd name="connsiteY2" fmla="*/ 76200 h 1409700"/>
                <a:gd name="connsiteX3" fmla="*/ 1455083 w 2788583"/>
                <a:gd name="connsiteY3" fmla="*/ 266700 h 1409700"/>
                <a:gd name="connsiteX4" fmla="*/ 654983 w 2788583"/>
                <a:gd name="connsiteY4" fmla="*/ 266700 h 1409700"/>
                <a:gd name="connsiteX5" fmla="*/ 654983 w 2788583"/>
                <a:gd name="connsiteY5" fmla="*/ 457200 h 1409700"/>
                <a:gd name="connsiteX6" fmla="*/ 2331383 w 2788583"/>
                <a:gd name="connsiteY6" fmla="*/ 419100 h 1409700"/>
                <a:gd name="connsiteX7" fmla="*/ 2178983 w 2788583"/>
                <a:gd name="connsiteY7" fmla="*/ 38100 h 1409700"/>
                <a:gd name="connsiteX8" fmla="*/ 2712383 w 2788583"/>
                <a:gd name="connsiteY8" fmla="*/ 0 h 1409700"/>
                <a:gd name="connsiteX9" fmla="*/ 2788583 w 2788583"/>
                <a:gd name="connsiteY9" fmla="*/ 342900 h 1409700"/>
                <a:gd name="connsiteX10" fmla="*/ 2712383 w 2788583"/>
                <a:gd name="connsiteY10" fmla="*/ 723900 h 1409700"/>
                <a:gd name="connsiteX11" fmla="*/ 2712383 w 2788583"/>
                <a:gd name="connsiteY11" fmla="*/ 952500 h 1409700"/>
                <a:gd name="connsiteX12" fmla="*/ 807383 w 2788583"/>
                <a:gd name="connsiteY12" fmla="*/ 952500 h 1409700"/>
                <a:gd name="connsiteX13" fmla="*/ 807383 w 2788583"/>
                <a:gd name="connsiteY13" fmla="*/ 1181100 h 1409700"/>
                <a:gd name="connsiteX14" fmla="*/ 1912283 w 2788583"/>
                <a:gd name="connsiteY14" fmla="*/ 1181100 h 1409700"/>
                <a:gd name="connsiteX15" fmla="*/ 1874183 w 2788583"/>
                <a:gd name="connsiteY15" fmla="*/ 1409700 h 1409700"/>
                <a:gd name="connsiteX16" fmla="*/ 273983 w 2788583"/>
                <a:gd name="connsiteY16" fmla="*/ 1333500 h 1409700"/>
                <a:gd name="connsiteX17" fmla="*/ 121583 w 2788583"/>
                <a:gd name="connsiteY17" fmla="*/ 914400 h 1409700"/>
                <a:gd name="connsiteX18" fmla="*/ 7283 w 2788583"/>
                <a:gd name="connsiteY18" fmla="*/ 647700 h 1409700"/>
                <a:gd name="connsiteX19" fmla="*/ 13633 w 2788583"/>
                <a:gd name="connsiteY19" fmla="*/ 361950 h 1409700"/>
                <a:gd name="connsiteX20" fmla="*/ 108883 w 2788583"/>
                <a:gd name="connsiteY20" fmla="*/ 25400 h 1409700"/>
                <a:gd name="connsiteX0" fmla="*/ 108883 w 2788583"/>
                <a:gd name="connsiteY0" fmla="*/ 25400 h 1409700"/>
                <a:gd name="connsiteX1" fmla="*/ 1569383 w 2788583"/>
                <a:gd name="connsiteY1" fmla="*/ 76200 h 1409700"/>
                <a:gd name="connsiteX2" fmla="*/ 1569383 w 2788583"/>
                <a:gd name="connsiteY2" fmla="*/ 76200 h 1409700"/>
                <a:gd name="connsiteX3" fmla="*/ 1455083 w 2788583"/>
                <a:gd name="connsiteY3" fmla="*/ 266700 h 1409700"/>
                <a:gd name="connsiteX4" fmla="*/ 654983 w 2788583"/>
                <a:gd name="connsiteY4" fmla="*/ 266700 h 1409700"/>
                <a:gd name="connsiteX5" fmla="*/ 654983 w 2788583"/>
                <a:gd name="connsiteY5" fmla="*/ 457200 h 1409700"/>
                <a:gd name="connsiteX6" fmla="*/ 2331383 w 2788583"/>
                <a:gd name="connsiteY6" fmla="*/ 419100 h 1409700"/>
                <a:gd name="connsiteX7" fmla="*/ 2178983 w 2788583"/>
                <a:gd name="connsiteY7" fmla="*/ 38100 h 1409700"/>
                <a:gd name="connsiteX8" fmla="*/ 2712383 w 2788583"/>
                <a:gd name="connsiteY8" fmla="*/ 0 h 1409700"/>
                <a:gd name="connsiteX9" fmla="*/ 2788583 w 2788583"/>
                <a:gd name="connsiteY9" fmla="*/ 342900 h 1409700"/>
                <a:gd name="connsiteX10" fmla="*/ 2712383 w 2788583"/>
                <a:gd name="connsiteY10" fmla="*/ 723900 h 1409700"/>
                <a:gd name="connsiteX11" fmla="*/ 2712383 w 2788583"/>
                <a:gd name="connsiteY11" fmla="*/ 952500 h 1409700"/>
                <a:gd name="connsiteX12" fmla="*/ 807383 w 2788583"/>
                <a:gd name="connsiteY12" fmla="*/ 952500 h 1409700"/>
                <a:gd name="connsiteX13" fmla="*/ 807383 w 2788583"/>
                <a:gd name="connsiteY13" fmla="*/ 1181100 h 1409700"/>
                <a:gd name="connsiteX14" fmla="*/ 1912283 w 2788583"/>
                <a:gd name="connsiteY14" fmla="*/ 1181100 h 1409700"/>
                <a:gd name="connsiteX15" fmla="*/ 1874183 w 2788583"/>
                <a:gd name="connsiteY15" fmla="*/ 1409700 h 1409700"/>
                <a:gd name="connsiteX16" fmla="*/ 273983 w 2788583"/>
                <a:gd name="connsiteY16" fmla="*/ 1333500 h 1409700"/>
                <a:gd name="connsiteX17" fmla="*/ 19983 w 2788583"/>
                <a:gd name="connsiteY17" fmla="*/ 952500 h 1409700"/>
                <a:gd name="connsiteX18" fmla="*/ 7283 w 2788583"/>
                <a:gd name="connsiteY18" fmla="*/ 647700 h 1409700"/>
                <a:gd name="connsiteX19" fmla="*/ 13633 w 2788583"/>
                <a:gd name="connsiteY19" fmla="*/ 361950 h 1409700"/>
                <a:gd name="connsiteX20" fmla="*/ 108883 w 2788583"/>
                <a:gd name="connsiteY20" fmla="*/ 25400 h 1409700"/>
                <a:gd name="connsiteX0" fmla="*/ 108883 w 2788583"/>
                <a:gd name="connsiteY0" fmla="*/ 25400 h 1409700"/>
                <a:gd name="connsiteX1" fmla="*/ 1569383 w 2788583"/>
                <a:gd name="connsiteY1" fmla="*/ 76200 h 1409700"/>
                <a:gd name="connsiteX2" fmla="*/ 1569383 w 2788583"/>
                <a:gd name="connsiteY2" fmla="*/ 76200 h 1409700"/>
                <a:gd name="connsiteX3" fmla="*/ 1455083 w 2788583"/>
                <a:gd name="connsiteY3" fmla="*/ 266700 h 1409700"/>
                <a:gd name="connsiteX4" fmla="*/ 654983 w 2788583"/>
                <a:gd name="connsiteY4" fmla="*/ 266700 h 1409700"/>
                <a:gd name="connsiteX5" fmla="*/ 654983 w 2788583"/>
                <a:gd name="connsiteY5" fmla="*/ 457200 h 1409700"/>
                <a:gd name="connsiteX6" fmla="*/ 2331383 w 2788583"/>
                <a:gd name="connsiteY6" fmla="*/ 419100 h 1409700"/>
                <a:gd name="connsiteX7" fmla="*/ 2178983 w 2788583"/>
                <a:gd name="connsiteY7" fmla="*/ 38100 h 1409700"/>
                <a:gd name="connsiteX8" fmla="*/ 2712383 w 2788583"/>
                <a:gd name="connsiteY8" fmla="*/ 0 h 1409700"/>
                <a:gd name="connsiteX9" fmla="*/ 2788583 w 2788583"/>
                <a:gd name="connsiteY9" fmla="*/ 342900 h 1409700"/>
                <a:gd name="connsiteX10" fmla="*/ 2712383 w 2788583"/>
                <a:gd name="connsiteY10" fmla="*/ 723900 h 1409700"/>
                <a:gd name="connsiteX11" fmla="*/ 2712383 w 2788583"/>
                <a:gd name="connsiteY11" fmla="*/ 952500 h 1409700"/>
                <a:gd name="connsiteX12" fmla="*/ 807383 w 2788583"/>
                <a:gd name="connsiteY12" fmla="*/ 952500 h 1409700"/>
                <a:gd name="connsiteX13" fmla="*/ 807383 w 2788583"/>
                <a:gd name="connsiteY13" fmla="*/ 1181100 h 1409700"/>
                <a:gd name="connsiteX14" fmla="*/ 1912283 w 2788583"/>
                <a:gd name="connsiteY14" fmla="*/ 1181100 h 1409700"/>
                <a:gd name="connsiteX15" fmla="*/ 1874183 w 2788583"/>
                <a:gd name="connsiteY15" fmla="*/ 1409700 h 1409700"/>
                <a:gd name="connsiteX16" fmla="*/ 273983 w 2788583"/>
                <a:gd name="connsiteY16" fmla="*/ 1333500 h 1409700"/>
                <a:gd name="connsiteX17" fmla="*/ 19983 w 2788583"/>
                <a:gd name="connsiteY17" fmla="*/ 952500 h 1409700"/>
                <a:gd name="connsiteX18" fmla="*/ 7283 w 2788583"/>
                <a:gd name="connsiteY18" fmla="*/ 647700 h 1409700"/>
                <a:gd name="connsiteX19" fmla="*/ 13633 w 2788583"/>
                <a:gd name="connsiteY19" fmla="*/ 361950 h 1409700"/>
                <a:gd name="connsiteX20" fmla="*/ 108883 w 2788583"/>
                <a:gd name="connsiteY20" fmla="*/ 25400 h 1409700"/>
                <a:gd name="connsiteX0" fmla="*/ 108883 w 2788583"/>
                <a:gd name="connsiteY0" fmla="*/ 25400 h 1409700"/>
                <a:gd name="connsiteX1" fmla="*/ 1569383 w 2788583"/>
                <a:gd name="connsiteY1" fmla="*/ 76200 h 1409700"/>
                <a:gd name="connsiteX2" fmla="*/ 1569383 w 2788583"/>
                <a:gd name="connsiteY2" fmla="*/ 76200 h 1409700"/>
                <a:gd name="connsiteX3" fmla="*/ 1455083 w 2788583"/>
                <a:gd name="connsiteY3" fmla="*/ 266700 h 1409700"/>
                <a:gd name="connsiteX4" fmla="*/ 654983 w 2788583"/>
                <a:gd name="connsiteY4" fmla="*/ 266700 h 1409700"/>
                <a:gd name="connsiteX5" fmla="*/ 654983 w 2788583"/>
                <a:gd name="connsiteY5" fmla="*/ 457200 h 1409700"/>
                <a:gd name="connsiteX6" fmla="*/ 2331383 w 2788583"/>
                <a:gd name="connsiteY6" fmla="*/ 419100 h 1409700"/>
                <a:gd name="connsiteX7" fmla="*/ 2178983 w 2788583"/>
                <a:gd name="connsiteY7" fmla="*/ 38100 h 1409700"/>
                <a:gd name="connsiteX8" fmla="*/ 2712383 w 2788583"/>
                <a:gd name="connsiteY8" fmla="*/ 0 h 1409700"/>
                <a:gd name="connsiteX9" fmla="*/ 2788583 w 2788583"/>
                <a:gd name="connsiteY9" fmla="*/ 342900 h 1409700"/>
                <a:gd name="connsiteX10" fmla="*/ 2712383 w 2788583"/>
                <a:gd name="connsiteY10" fmla="*/ 723900 h 1409700"/>
                <a:gd name="connsiteX11" fmla="*/ 2712383 w 2788583"/>
                <a:gd name="connsiteY11" fmla="*/ 952500 h 1409700"/>
                <a:gd name="connsiteX12" fmla="*/ 807383 w 2788583"/>
                <a:gd name="connsiteY12" fmla="*/ 952500 h 1409700"/>
                <a:gd name="connsiteX13" fmla="*/ 807383 w 2788583"/>
                <a:gd name="connsiteY13" fmla="*/ 1181100 h 1409700"/>
                <a:gd name="connsiteX14" fmla="*/ 1912283 w 2788583"/>
                <a:gd name="connsiteY14" fmla="*/ 1181100 h 1409700"/>
                <a:gd name="connsiteX15" fmla="*/ 1874183 w 2788583"/>
                <a:gd name="connsiteY15" fmla="*/ 1409700 h 1409700"/>
                <a:gd name="connsiteX16" fmla="*/ 273983 w 2788583"/>
                <a:gd name="connsiteY16" fmla="*/ 1333500 h 1409700"/>
                <a:gd name="connsiteX17" fmla="*/ 19983 w 2788583"/>
                <a:gd name="connsiteY17" fmla="*/ 952500 h 1409700"/>
                <a:gd name="connsiteX18" fmla="*/ 7283 w 2788583"/>
                <a:gd name="connsiteY18" fmla="*/ 647700 h 1409700"/>
                <a:gd name="connsiteX19" fmla="*/ 13633 w 2788583"/>
                <a:gd name="connsiteY19" fmla="*/ 361950 h 1409700"/>
                <a:gd name="connsiteX20" fmla="*/ 108883 w 2788583"/>
                <a:gd name="connsiteY20" fmla="*/ 25400 h 1409700"/>
                <a:gd name="connsiteX0" fmla="*/ 108883 w 2788583"/>
                <a:gd name="connsiteY0" fmla="*/ 25400 h 1409700"/>
                <a:gd name="connsiteX1" fmla="*/ 1569383 w 2788583"/>
                <a:gd name="connsiteY1" fmla="*/ 76200 h 1409700"/>
                <a:gd name="connsiteX2" fmla="*/ 1569383 w 2788583"/>
                <a:gd name="connsiteY2" fmla="*/ 76200 h 1409700"/>
                <a:gd name="connsiteX3" fmla="*/ 1455083 w 2788583"/>
                <a:gd name="connsiteY3" fmla="*/ 266700 h 1409700"/>
                <a:gd name="connsiteX4" fmla="*/ 654983 w 2788583"/>
                <a:gd name="connsiteY4" fmla="*/ 266700 h 1409700"/>
                <a:gd name="connsiteX5" fmla="*/ 654983 w 2788583"/>
                <a:gd name="connsiteY5" fmla="*/ 457200 h 1409700"/>
                <a:gd name="connsiteX6" fmla="*/ 2331383 w 2788583"/>
                <a:gd name="connsiteY6" fmla="*/ 419100 h 1409700"/>
                <a:gd name="connsiteX7" fmla="*/ 2178983 w 2788583"/>
                <a:gd name="connsiteY7" fmla="*/ 38100 h 1409700"/>
                <a:gd name="connsiteX8" fmla="*/ 2712383 w 2788583"/>
                <a:gd name="connsiteY8" fmla="*/ 0 h 1409700"/>
                <a:gd name="connsiteX9" fmla="*/ 2788583 w 2788583"/>
                <a:gd name="connsiteY9" fmla="*/ 342900 h 1409700"/>
                <a:gd name="connsiteX10" fmla="*/ 2712383 w 2788583"/>
                <a:gd name="connsiteY10" fmla="*/ 723900 h 1409700"/>
                <a:gd name="connsiteX11" fmla="*/ 2712383 w 2788583"/>
                <a:gd name="connsiteY11" fmla="*/ 952500 h 1409700"/>
                <a:gd name="connsiteX12" fmla="*/ 807383 w 2788583"/>
                <a:gd name="connsiteY12" fmla="*/ 952500 h 1409700"/>
                <a:gd name="connsiteX13" fmla="*/ 807383 w 2788583"/>
                <a:gd name="connsiteY13" fmla="*/ 1181100 h 1409700"/>
                <a:gd name="connsiteX14" fmla="*/ 1912283 w 2788583"/>
                <a:gd name="connsiteY14" fmla="*/ 1181100 h 1409700"/>
                <a:gd name="connsiteX15" fmla="*/ 1874183 w 2788583"/>
                <a:gd name="connsiteY15" fmla="*/ 1409700 h 1409700"/>
                <a:gd name="connsiteX16" fmla="*/ 273983 w 2788583"/>
                <a:gd name="connsiteY16" fmla="*/ 1333500 h 1409700"/>
                <a:gd name="connsiteX17" fmla="*/ 19983 w 2788583"/>
                <a:gd name="connsiteY17" fmla="*/ 952500 h 1409700"/>
                <a:gd name="connsiteX18" fmla="*/ 7283 w 2788583"/>
                <a:gd name="connsiteY18" fmla="*/ 647700 h 1409700"/>
                <a:gd name="connsiteX19" fmla="*/ 13633 w 2788583"/>
                <a:gd name="connsiteY19" fmla="*/ 361950 h 1409700"/>
                <a:gd name="connsiteX20" fmla="*/ 108883 w 2788583"/>
                <a:gd name="connsiteY20" fmla="*/ 25400 h 1409700"/>
                <a:gd name="connsiteX0" fmla="*/ 125473 w 2805173"/>
                <a:gd name="connsiteY0" fmla="*/ 25400 h 1409700"/>
                <a:gd name="connsiteX1" fmla="*/ 1585973 w 2805173"/>
                <a:gd name="connsiteY1" fmla="*/ 76200 h 1409700"/>
                <a:gd name="connsiteX2" fmla="*/ 1585973 w 2805173"/>
                <a:gd name="connsiteY2" fmla="*/ 76200 h 1409700"/>
                <a:gd name="connsiteX3" fmla="*/ 1471673 w 2805173"/>
                <a:gd name="connsiteY3" fmla="*/ 266700 h 1409700"/>
                <a:gd name="connsiteX4" fmla="*/ 671573 w 2805173"/>
                <a:gd name="connsiteY4" fmla="*/ 266700 h 1409700"/>
                <a:gd name="connsiteX5" fmla="*/ 671573 w 2805173"/>
                <a:gd name="connsiteY5" fmla="*/ 457200 h 1409700"/>
                <a:gd name="connsiteX6" fmla="*/ 2347973 w 2805173"/>
                <a:gd name="connsiteY6" fmla="*/ 419100 h 1409700"/>
                <a:gd name="connsiteX7" fmla="*/ 2195573 w 2805173"/>
                <a:gd name="connsiteY7" fmla="*/ 38100 h 1409700"/>
                <a:gd name="connsiteX8" fmla="*/ 2728973 w 2805173"/>
                <a:gd name="connsiteY8" fmla="*/ 0 h 1409700"/>
                <a:gd name="connsiteX9" fmla="*/ 2805173 w 2805173"/>
                <a:gd name="connsiteY9" fmla="*/ 342900 h 1409700"/>
                <a:gd name="connsiteX10" fmla="*/ 2728973 w 2805173"/>
                <a:gd name="connsiteY10" fmla="*/ 723900 h 1409700"/>
                <a:gd name="connsiteX11" fmla="*/ 2728973 w 2805173"/>
                <a:gd name="connsiteY11" fmla="*/ 952500 h 1409700"/>
                <a:gd name="connsiteX12" fmla="*/ 823973 w 2805173"/>
                <a:gd name="connsiteY12" fmla="*/ 952500 h 1409700"/>
                <a:gd name="connsiteX13" fmla="*/ 823973 w 2805173"/>
                <a:gd name="connsiteY13" fmla="*/ 1181100 h 1409700"/>
                <a:gd name="connsiteX14" fmla="*/ 1928873 w 2805173"/>
                <a:gd name="connsiteY14" fmla="*/ 1181100 h 1409700"/>
                <a:gd name="connsiteX15" fmla="*/ 1890773 w 2805173"/>
                <a:gd name="connsiteY15" fmla="*/ 1409700 h 1409700"/>
                <a:gd name="connsiteX16" fmla="*/ 290573 w 2805173"/>
                <a:gd name="connsiteY16" fmla="*/ 1333500 h 1409700"/>
                <a:gd name="connsiteX17" fmla="*/ 36573 w 2805173"/>
                <a:gd name="connsiteY17" fmla="*/ 952500 h 1409700"/>
                <a:gd name="connsiteX18" fmla="*/ 23873 w 2805173"/>
                <a:gd name="connsiteY18" fmla="*/ 647700 h 1409700"/>
                <a:gd name="connsiteX19" fmla="*/ 30223 w 2805173"/>
                <a:gd name="connsiteY19" fmla="*/ 361950 h 1409700"/>
                <a:gd name="connsiteX20" fmla="*/ 125473 w 2805173"/>
                <a:gd name="connsiteY20" fmla="*/ 25400 h 1409700"/>
                <a:gd name="connsiteX0" fmla="*/ 125473 w 2805173"/>
                <a:gd name="connsiteY0" fmla="*/ 25400 h 1409700"/>
                <a:gd name="connsiteX1" fmla="*/ 1585973 w 2805173"/>
                <a:gd name="connsiteY1" fmla="*/ 76200 h 1409700"/>
                <a:gd name="connsiteX2" fmla="*/ 1585973 w 2805173"/>
                <a:gd name="connsiteY2" fmla="*/ 76200 h 1409700"/>
                <a:gd name="connsiteX3" fmla="*/ 1471673 w 2805173"/>
                <a:gd name="connsiteY3" fmla="*/ 266700 h 1409700"/>
                <a:gd name="connsiteX4" fmla="*/ 671573 w 2805173"/>
                <a:gd name="connsiteY4" fmla="*/ 266700 h 1409700"/>
                <a:gd name="connsiteX5" fmla="*/ 671573 w 2805173"/>
                <a:gd name="connsiteY5" fmla="*/ 457200 h 1409700"/>
                <a:gd name="connsiteX6" fmla="*/ 2347973 w 2805173"/>
                <a:gd name="connsiteY6" fmla="*/ 419100 h 1409700"/>
                <a:gd name="connsiteX7" fmla="*/ 2195573 w 2805173"/>
                <a:gd name="connsiteY7" fmla="*/ 38100 h 1409700"/>
                <a:gd name="connsiteX8" fmla="*/ 2728973 w 2805173"/>
                <a:gd name="connsiteY8" fmla="*/ 0 h 1409700"/>
                <a:gd name="connsiteX9" fmla="*/ 2805173 w 2805173"/>
                <a:gd name="connsiteY9" fmla="*/ 342900 h 1409700"/>
                <a:gd name="connsiteX10" fmla="*/ 2728973 w 2805173"/>
                <a:gd name="connsiteY10" fmla="*/ 723900 h 1409700"/>
                <a:gd name="connsiteX11" fmla="*/ 2728973 w 2805173"/>
                <a:gd name="connsiteY11" fmla="*/ 952500 h 1409700"/>
                <a:gd name="connsiteX12" fmla="*/ 823973 w 2805173"/>
                <a:gd name="connsiteY12" fmla="*/ 952500 h 1409700"/>
                <a:gd name="connsiteX13" fmla="*/ 823973 w 2805173"/>
                <a:gd name="connsiteY13" fmla="*/ 1181100 h 1409700"/>
                <a:gd name="connsiteX14" fmla="*/ 1928873 w 2805173"/>
                <a:gd name="connsiteY14" fmla="*/ 1181100 h 1409700"/>
                <a:gd name="connsiteX15" fmla="*/ 1890773 w 2805173"/>
                <a:gd name="connsiteY15" fmla="*/ 1409700 h 1409700"/>
                <a:gd name="connsiteX16" fmla="*/ 290573 w 2805173"/>
                <a:gd name="connsiteY16" fmla="*/ 1333500 h 1409700"/>
                <a:gd name="connsiteX17" fmla="*/ 36573 w 2805173"/>
                <a:gd name="connsiteY17" fmla="*/ 952500 h 1409700"/>
                <a:gd name="connsiteX18" fmla="*/ 23873 w 2805173"/>
                <a:gd name="connsiteY18" fmla="*/ 647700 h 1409700"/>
                <a:gd name="connsiteX19" fmla="*/ 30223 w 2805173"/>
                <a:gd name="connsiteY19" fmla="*/ 361950 h 1409700"/>
                <a:gd name="connsiteX20" fmla="*/ 125473 w 2805173"/>
                <a:gd name="connsiteY20" fmla="*/ 25400 h 1409700"/>
                <a:gd name="connsiteX0" fmla="*/ 150316 w 2830016"/>
                <a:gd name="connsiteY0" fmla="*/ 25400 h 1409700"/>
                <a:gd name="connsiteX1" fmla="*/ 1610816 w 2830016"/>
                <a:gd name="connsiteY1" fmla="*/ 76200 h 1409700"/>
                <a:gd name="connsiteX2" fmla="*/ 1610816 w 2830016"/>
                <a:gd name="connsiteY2" fmla="*/ 76200 h 1409700"/>
                <a:gd name="connsiteX3" fmla="*/ 1496516 w 2830016"/>
                <a:gd name="connsiteY3" fmla="*/ 266700 h 1409700"/>
                <a:gd name="connsiteX4" fmla="*/ 696416 w 2830016"/>
                <a:gd name="connsiteY4" fmla="*/ 266700 h 1409700"/>
                <a:gd name="connsiteX5" fmla="*/ 696416 w 2830016"/>
                <a:gd name="connsiteY5" fmla="*/ 457200 h 1409700"/>
                <a:gd name="connsiteX6" fmla="*/ 2372816 w 2830016"/>
                <a:gd name="connsiteY6" fmla="*/ 419100 h 1409700"/>
                <a:gd name="connsiteX7" fmla="*/ 2220416 w 2830016"/>
                <a:gd name="connsiteY7" fmla="*/ 38100 h 1409700"/>
                <a:gd name="connsiteX8" fmla="*/ 2753816 w 2830016"/>
                <a:gd name="connsiteY8" fmla="*/ 0 h 1409700"/>
                <a:gd name="connsiteX9" fmla="*/ 2830016 w 2830016"/>
                <a:gd name="connsiteY9" fmla="*/ 342900 h 1409700"/>
                <a:gd name="connsiteX10" fmla="*/ 2753816 w 2830016"/>
                <a:gd name="connsiteY10" fmla="*/ 723900 h 1409700"/>
                <a:gd name="connsiteX11" fmla="*/ 2753816 w 2830016"/>
                <a:gd name="connsiteY11" fmla="*/ 952500 h 1409700"/>
                <a:gd name="connsiteX12" fmla="*/ 848816 w 2830016"/>
                <a:gd name="connsiteY12" fmla="*/ 952500 h 1409700"/>
                <a:gd name="connsiteX13" fmla="*/ 848816 w 2830016"/>
                <a:gd name="connsiteY13" fmla="*/ 1181100 h 1409700"/>
                <a:gd name="connsiteX14" fmla="*/ 1953716 w 2830016"/>
                <a:gd name="connsiteY14" fmla="*/ 1181100 h 1409700"/>
                <a:gd name="connsiteX15" fmla="*/ 1915616 w 2830016"/>
                <a:gd name="connsiteY15" fmla="*/ 1409700 h 1409700"/>
                <a:gd name="connsiteX16" fmla="*/ 315416 w 2830016"/>
                <a:gd name="connsiteY16" fmla="*/ 1333500 h 1409700"/>
                <a:gd name="connsiteX17" fmla="*/ 61416 w 2830016"/>
                <a:gd name="connsiteY17" fmla="*/ 952500 h 1409700"/>
                <a:gd name="connsiteX18" fmla="*/ 16966 w 2830016"/>
                <a:gd name="connsiteY18" fmla="*/ 666750 h 1409700"/>
                <a:gd name="connsiteX19" fmla="*/ 55066 w 2830016"/>
                <a:gd name="connsiteY19" fmla="*/ 361950 h 1409700"/>
                <a:gd name="connsiteX20" fmla="*/ 150316 w 2830016"/>
                <a:gd name="connsiteY20" fmla="*/ 25400 h 1409700"/>
                <a:gd name="connsiteX0" fmla="*/ 133350 w 2813050"/>
                <a:gd name="connsiteY0" fmla="*/ 25400 h 1409700"/>
                <a:gd name="connsiteX1" fmla="*/ 1593850 w 2813050"/>
                <a:gd name="connsiteY1" fmla="*/ 76200 h 1409700"/>
                <a:gd name="connsiteX2" fmla="*/ 1593850 w 2813050"/>
                <a:gd name="connsiteY2" fmla="*/ 76200 h 1409700"/>
                <a:gd name="connsiteX3" fmla="*/ 1479550 w 2813050"/>
                <a:gd name="connsiteY3" fmla="*/ 266700 h 1409700"/>
                <a:gd name="connsiteX4" fmla="*/ 679450 w 2813050"/>
                <a:gd name="connsiteY4" fmla="*/ 266700 h 1409700"/>
                <a:gd name="connsiteX5" fmla="*/ 679450 w 2813050"/>
                <a:gd name="connsiteY5" fmla="*/ 457200 h 1409700"/>
                <a:gd name="connsiteX6" fmla="*/ 2355850 w 2813050"/>
                <a:gd name="connsiteY6" fmla="*/ 419100 h 1409700"/>
                <a:gd name="connsiteX7" fmla="*/ 2203450 w 2813050"/>
                <a:gd name="connsiteY7" fmla="*/ 38100 h 1409700"/>
                <a:gd name="connsiteX8" fmla="*/ 2736850 w 2813050"/>
                <a:gd name="connsiteY8" fmla="*/ 0 h 1409700"/>
                <a:gd name="connsiteX9" fmla="*/ 2813050 w 2813050"/>
                <a:gd name="connsiteY9" fmla="*/ 342900 h 1409700"/>
                <a:gd name="connsiteX10" fmla="*/ 2736850 w 2813050"/>
                <a:gd name="connsiteY10" fmla="*/ 723900 h 1409700"/>
                <a:gd name="connsiteX11" fmla="*/ 2736850 w 2813050"/>
                <a:gd name="connsiteY11" fmla="*/ 952500 h 1409700"/>
                <a:gd name="connsiteX12" fmla="*/ 831850 w 2813050"/>
                <a:gd name="connsiteY12" fmla="*/ 952500 h 1409700"/>
                <a:gd name="connsiteX13" fmla="*/ 831850 w 2813050"/>
                <a:gd name="connsiteY13" fmla="*/ 1181100 h 1409700"/>
                <a:gd name="connsiteX14" fmla="*/ 1936750 w 2813050"/>
                <a:gd name="connsiteY14" fmla="*/ 1181100 h 1409700"/>
                <a:gd name="connsiteX15" fmla="*/ 1898650 w 2813050"/>
                <a:gd name="connsiteY15" fmla="*/ 1409700 h 1409700"/>
                <a:gd name="connsiteX16" fmla="*/ 298450 w 2813050"/>
                <a:gd name="connsiteY16" fmla="*/ 1333500 h 1409700"/>
                <a:gd name="connsiteX17" fmla="*/ 44450 w 2813050"/>
                <a:gd name="connsiteY17" fmla="*/ 952500 h 1409700"/>
                <a:gd name="connsiteX18" fmla="*/ 0 w 2813050"/>
                <a:gd name="connsiteY18" fmla="*/ 666750 h 1409700"/>
                <a:gd name="connsiteX19" fmla="*/ 38100 w 2813050"/>
                <a:gd name="connsiteY19" fmla="*/ 361950 h 1409700"/>
                <a:gd name="connsiteX20" fmla="*/ 133350 w 2813050"/>
                <a:gd name="connsiteY20" fmla="*/ 25400 h 1409700"/>
                <a:gd name="connsiteX0" fmla="*/ 133350 w 2813050"/>
                <a:gd name="connsiteY0" fmla="*/ 25400 h 1409700"/>
                <a:gd name="connsiteX1" fmla="*/ 1593850 w 2813050"/>
                <a:gd name="connsiteY1" fmla="*/ 76200 h 1409700"/>
                <a:gd name="connsiteX2" fmla="*/ 1593850 w 2813050"/>
                <a:gd name="connsiteY2" fmla="*/ 76200 h 1409700"/>
                <a:gd name="connsiteX3" fmla="*/ 1479550 w 2813050"/>
                <a:gd name="connsiteY3" fmla="*/ 266700 h 1409700"/>
                <a:gd name="connsiteX4" fmla="*/ 679450 w 2813050"/>
                <a:gd name="connsiteY4" fmla="*/ 266700 h 1409700"/>
                <a:gd name="connsiteX5" fmla="*/ 679450 w 2813050"/>
                <a:gd name="connsiteY5" fmla="*/ 457200 h 1409700"/>
                <a:gd name="connsiteX6" fmla="*/ 2355850 w 2813050"/>
                <a:gd name="connsiteY6" fmla="*/ 419100 h 1409700"/>
                <a:gd name="connsiteX7" fmla="*/ 2203450 w 2813050"/>
                <a:gd name="connsiteY7" fmla="*/ 38100 h 1409700"/>
                <a:gd name="connsiteX8" fmla="*/ 2736850 w 2813050"/>
                <a:gd name="connsiteY8" fmla="*/ 0 h 1409700"/>
                <a:gd name="connsiteX9" fmla="*/ 2813050 w 2813050"/>
                <a:gd name="connsiteY9" fmla="*/ 342900 h 1409700"/>
                <a:gd name="connsiteX10" fmla="*/ 2736850 w 2813050"/>
                <a:gd name="connsiteY10" fmla="*/ 723900 h 1409700"/>
                <a:gd name="connsiteX11" fmla="*/ 2736850 w 2813050"/>
                <a:gd name="connsiteY11" fmla="*/ 952500 h 1409700"/>
                <a:gd name="connsiteX12" fmla="*/ 831850 w 2813050"/>
                <a:gd name="connsiteY12" fmla="*/ 952500 h 1409700"/>
                <a:gd name="connsiteX13" fmla="*/ 831850 w 2813050"/>
                <a:gd name="connsiteY13" fmla="*/ 1181100 h 1409700"/>
                <a:gd name="connsiteX14" fmla="*/ 1936750 w 2813050"/>
                <a:gd name="connsiteY14" fmla="*/ 1181100 h 1409700"/>
                <a:gd name="connsiteX15" fmla="*/ 1898650 w 2813050"/>
                <a:gd name="connsiteY15" fmla="*/ 1409700 h 1409700"/>
                <a:gd name="connsiteX16" fmla="*/ 298450 w 2813050"/>
                <a:gd name="connsiteY16" fmla="*/ 1333500 h 1409700"/>
                <a:gd name="connsiteX17" fmla="*/ 44450 w 2813050"/>
                <a:gd name="connsiteY17" fmla="*/ 952500 h 1409700"/>
                <a:gd name="connsiteX18" fmla="*/ 0 w 2813050"/>
                <a:gd name="connsiteY18" fmla="*/ 666750 h 1409700"/>
                <a:gd name="connsiteX19" fmla="*/ 38100 w 2813050"/>
                <a:gd name="connsiteY19" fmla="*/ 361950 h 1409700"/>
                <a:gd name="connsiteX20" fmla="*/ 133350 w 2813050"/>
                <a:gd name="connsiteY20" fmla="*/ 25400 h 1409700"/>
                <a:gd name="connsiteX0" fmla="*/ 133350 w 2863850"/>
                <a:gd name="connsiteY0" fmla="*/ 25400 h 1409700"/>
                <a:gd name="connsiteX1" fmla="*/ 1593850 w 2863850"/>
                <a:gd name="connsiteY1" fmla="*/ 76200 h 1409700"/>
                <a:gd name="connsiteX2" fmla="*/ 1593850 w 2863850"/>
                <a:gd name="connsiteY2" fmla="*/ 76200 h 1409700"/>
                <a:gd name="connsiteX3" fmla="*/ 1479550 w 2863850"/>
                <a:gd name="connsiteY3" fmla="*/ 266700 h 1409700"/>
                <a:gd name="connsiteX4" fmla="*/ 679450 w 2863850"/>
                <a:gd name="connsiteY4" fmla="*/ 266700 h 1409700"/>
                <a:gd name="connsiteX5" fmla="*/ 679450 w 2863850"/>
                <a:gd name="connsiteY5" fmla="*/ 457200 h 1409700"/>
                <a:gd name="connsiteX6" fmla="*/ 2355850 w 2863850"/>
                <a:gd name="connsiteY6" fmla="*/ 419100 h 1409700"/>
                <a:gd name="connsiteX7" fmla="*/ 2203450 w 2863850"/>
                <a:gd name="connsiteY7" fmla="*/ 38100 h 1409700"/>
                <a:gd name="connsiteX8" fmla="*/ 2736850 w 2863850"/>
                <a:gd name="connsiteY8" fmla="*/ 0 h 1409700"/>
                <a:gd name="connsiteX9" fmla="*/ 2813050 w 2863850"/>
                <a:gd name="connsiteY9" fmla="*/ 342900 h 1409700"/>
                <a:gd name="connsiteX10" fmla="*/ 2863850 w 2863850"/>
                <a:gd name="connsiteY10" fmla="*/ 755650 h 1409700"/>
                <a:gd name="connsiteX11" fmla="*/ 2736850 w 2863850"/>
                <a:gd name="connsiteY11" fmla="*/ 952500 h 1409700"/>
                <a:gd name="connsiteX12" fmla="*/ 831850 w 2863850"/>
                <a:gd name="connsiteY12" fmla="*/ 952500 h 1409700"/>
                <a:gd name="connsiteX13" fmla="*/ 831850 w 2863850"/>
                <a:gd name="connsiteY13" fmla="*/ 1181100 h 1409700"/>
                <a:gd name="connsiteX14" fmla="*/ 1936750 w 2863850"/>
                <a:gd name="connsiteY14" fmla="*/ 1181100 h 1409700"/>
                <a:gd name="connsiteX15" fmla="*/ 1898650 w 2863850"/>
                <a:gd name="connsiteY15" fmla="*/ 1409700 h 1409700"/>
                <a:gd name="connsiteX16" fmla="*/ 298450 w 2863850"/>
                <a:gd name="connsiteY16" fmla="*/ 1333500 h 1409700"/>
                <a:gd name="connsiteX17" fmla="*/ 44450 w 2863850"/>
                <a:gd name="connsiteY17" fmla="*/ 952500 h 1409700"/>
                <a:gd name="connsiteX18" fmla="*/ 0 w 2863850"/>
                <a:gd name="connsiteY18" fmla="*/ 666750 h 1409700"/>
                <a:gd name="connsiteX19" fmla="*/ 38100 w 2863850"/>
                <a:gd name="connsiteY19" fmla="*/ 361950 h 1409700"/>
                <a:gd name="connsiteX20" fmla="*/ 133350 w 2863850"/>
                <a:gd name="connsiteY20" fmla="*/ 25400 h 1409700"/>
                <a:gd name="connsiteX0" fmla="*/ 133350 w 2863850"/>
                <a:gd name="connsiteY0" fmla="*/ 25400 h 1409700"/>
                <a:gd name="connsiteX1" fmla="*/ 1593850 w 2863850"/>
                <a:gd name="connsiteY1" fmla="*/ 76200 h 1409700"/>
                <a:gd name="connsiteX2" fmla="*/ 1593850 w 2863850"/>
                <a:gd name="connsiteY2" fmla="*/ 76200 h 1409700"/>
                <a:gd name="connsiteX3" fmla="*/ 1479550 w 2863850"/>
                <a:gd name="connsiteY3" fmla="*/ 266700 h 1409700"/>
                <a:gd name="connsiteX4" fmla="*/ 679450 w 2863850"/>
                <a:gd name="connsiteY4" fmla="*/ 266700 h 1409700"/>
                <a:gd name="connsiteX5" fmla="*/ 679450 w 2863850"/>
                <a:gd name="connsiteY5" fmla="*/ 457200 h 1409700"/>
                <a:gd name="connsiteX6" fmla="*/ 2355850 w 2863850"/>
                <a:gd name="connsiteY6" fmla="*/ 419100 h 1409700"/>
                <a:gd name="connsiteX7" fmla="*/ 2203450 w 2863850"/>
                <a:gd name="connsiteY7" fmla="*/ 38100 h 1409700"/>
                <a:gd name="connsiteX8" fmla="*/ 2736850 w 2863850"/>
                <a:gd name="connsiteY8" fmla="*/ 0 h 1409700"/>
                <a:gd name="connsiteX9" fmla="*/ 2813050 w 2863850"/>
                <a:gd name="connsiteY9" fmla="*/ 342900 h 1409700"/>
                <a:gd name="connsiteX10" fmla="*/ 2863850 w 2863850"/>
                <a:gd name="connsiteY10" fmla="*/ 755650 h 1409700"/>
                <a:gd name="connsiteX11" fmla="*/ 2736850 w 2863850"/>
                <a:gd name="connsiteY11" fmla="*/ 952500 h 1409700"/>
                <a:gd name="connsiteX12" fmla="*/ 831850 w 2863850"/>
                <a:gd name="connsiteY12" fmla="*/ 952500 h 1409700"/>
                <a:gd name="connsiteX13" fmla="*/ 831850 w 2863850"/>
                <a:gd name="connsiteY13" fmla="*/ 1181100 h 1409700"/>
                <a:gd name="connsiteX14" fmla="*/ 1936750 w 2863850"/>
                <a:gd name="connsiteY14" fmla="*/ 1181100 h 1409700"/>
                <a:gd name="connsiteX15" fmla="*/ 1898650 w 2863850"/>
                <a:gd name="connsiteY15" fmla="*/ 1409700 h 1409700"/>
                <a:gd name="connsiteX16" fmla="*/ 298450 w 2863850"/>
                <a:gd name="connsiteY16" fmla="*/ 1333500 h 1409700"/>
                <a:gd name="connsiteX17" fmla="*/ 44450 w 2863850"/>
                <a:gd name="connsiteY17" fmla="*/ 952500 h 1409700"/>
                <a:gd name="connsiteX18" fmla="*/ 0 w 2863850"/>
                <a:gd name="connsiteY18" fmla="*/ 666750 h 1409700"/>
                <a:gd name="connsiteX19" fmla="*/ 38100 w 2863850"/>
                <a:gd name="connsiteY19" fmla="*/ 361950 h 1409700"/>
                <a:gd name="connsiteX20" fmla="*/ 133350 w 2863850"/>
                <a:gd name="connsiteY20" fmla="*/ 25400 h 1409700"/>
                <a:gd name="connsiteX0" fmla="*/ 133350 w 2863850"/>
                <a:gd name="connsiteY0" fmla="*/ 25400 h 1409700"/>
                <a:gd name="connsiteX1" fmla="*/ 1593850 w 2863850"/>
                <a:gd name="connsiteY1" fmla="*/ 76200 h 1409700"/>
                <a:gd name="connsiteX2" fmla="*/ 1593850 w 2863850"/>
                <a:gd name="connsiteY2" fmla="*/ 76200 h 1409700"/>
                <a:gd name="connsiteX3" fmla="*/ 1479550 w 2863850"/>
                <a:gd name="connsiteY3" fmla="*/ 266700 h 1409700"/>
                <a:gd name="connsiteX4" fmla="*/ 679450 w 2863850"/>
                <a:gd name="connsiteY4" fmla="*/ 266700 h 1409700"/>
                <a:gd name="connsiteX5" fmla="*/ 679450 w 2863850"/>
                <a:gd name="connsiteY5" fmla="*/ 457200 h 1409700"/>
                <a:gd name="connsiteX6" fmla="*/ 2355850 w 2863850"/>
                <a:gd name="connsiteY6" fmla="*/ 419100 h 1409700"/>
                <a:gd name="connsiteX7" fmla="*/ 2203450 w 2863850"/>
                <a:gd name="connsiteY7" fmla="*/ 38100 h 1409700"/>
                <a:gd name="connsiteX8" fmla="*/ 2736850 w 2863850"/>
                <a:gd name="connsiteY8" fmla="*/ 0 h 1409700"/>
                <a:gd name="connsiteX9" fmla="*/ 2813050 w 2863850"/>
                <a:gd name="connsiteY9" fmla="*/ 342900 h 1409700"/>
                <a:gd name="connsiteX10" fmla="*/ 2863850 w 2863850"/>
                <a:gd name="connsiteY10" fmla="*/ 755650 h 1409700"/>
                <a:gd name="connsiteX11" fmla="*/ 2736850 w 2863850"/>
                <a:gd name="connsiteY11" fmla="*/ 952500 h 1409700"/>
                <a:gd name="connsiteX12" fmla="*/ 831850 w 2863850"/>
                <a:gd name="connsiteY12" fmla="*/ 952500 h 1409700"/>
                <a:gd name="connsiteX13" fmla="*/ 831850 w 2863850"/>
                <a:gd name="connsiteY13" fmla="*/ 1181100 h 1409700"/>
                <a:gd name="connsiteX14" fmla="*/ 1936750 w 2863850"/>
                <a:gd name="connsiteY14" fmla="*/ 1181100 h 1409700"/>
                <a:gd name="connsiteX15" fmla="*/ 1898650 w 2863850"/>
                <a:gd name="connsiteY15" fmla="*/ 1409700 h 1409700"/>
                <a:gd name="connsiteX16" fmla="*/ 298450 w 2863850"/>
                <a:gd name="connsiteY16" fmla="*/ 1333500 h 1409700"/>
                <a:gd name="connsiteX17" fmla="*/ 44450 w 2863850"/>
                <a:gd name="connsiteY17" fmla="*/ 952500 h 1409700"/>
                <a:gd name="connsiteX18" fmla="*/ 0 w 2863850"/>
                <a:gd name="connsiteY18" fmla="*/ 666750 h 1409700"/>
                <a:gd name="connsiteX19" fmla="*/ 38100 w 2863850"/>
                <a:gd name="connsiteY19" fmla="*/ 361950 h 1409700"/>
                <a:gd name="connsiteX20" fmla="*/ 133350 w 2863850"/>
                <a:gd name="connsiteY20" fmla="*/ 25400 h 1409700"/>
                <a:gd name="connsiteX0" fmla="*/ 133350 w 2863850"/>
                <a:gd name="connsiteY0" fmla="*/ 25400 h 1409700"/>
                <a:gd name="connsiteX1" fmla="*/ 1593850 w 2863850"/>
                <a:gd name="connsiteY1" fmla="*/ 76200 h 1409700"/>
                <a:gd name="connsiteX2" fmla="*/ 1593850 w 2863850"/>
                <a:gd name="connsiteY2" fmla="*/ 76200 h 1409700"/>
                <a:gd name="connsiteX3" fmla="*/ 1479550 w 2863850"/>
                <a:gd name="connsiteY3" fmla="*/ 266700 h 1409700"/>
                <a:gd name="connsiteX4" fmla="*/ 679450 w 2863850"/>
                <a:gd name="connsiteY4" fmla="*/ 266700 h 1409700"/>
                <a:gd name="connsiteX5" fmla="*/ 679450 w 2863850"/>
                <a:gd name="connsiteY5" fmla="*/ 457200 h 1409700"/>
                <a:gd name="connsiteX6" fmla="*/ 2355850 w 2863850"/>
                <a:gd name="connsiteY6" fmla="*/ 419100 h 1409700"/>
                <a:gd name="connsiteX7" fmla="*/ 2203450 w 2863850"/>
                <a:gd name="connsiteY7" fmla="*/ 38100 h 1409700"/>
                <a:gd name="connsiteX8" fmla="*/ 2736850 w 2863850"/>
                <a:gd name="connsiteY8" fmla="*/ 0 h 1409700"/>
                <a:gd name="connsiteX9" fmla="*/ 2813050 w 2863850"/>
                <a:gd name="connsiteY9" fmla="*/ 342900 h 1409700"/>
                <a:gd name="connsiteX10" fmla="*/ 2863850 w 2863850"/>
                <a:gd name="connsiteY10" fmla="*/ 755650 h 1409700"/>
                <a:gd name="connsiteX11" fmla="*/ 2794000 w 2863850"/>
                <a:gd name="connsiteY11" fmla="*/ 996950 h 1409700"/>
                <a:gd name="connsiteX12" fmla="*/ 831850 w 2863850"/>
                <a:gd name="connsiteY12" fmla="*/ 952500 h 1409700"/>
                <a:gd name="connsiteX13" fmla="*/ 831850 w 2863850"/>
                <a:gd name="connsiteY13" fmla="*/ 1181100 h 1409700"/>
                <a:gd name="connsiteX14" fmla="*/ 1936750 w 2863850"/>
                <a:gd name="connsiteY14" fmla="*/ 1181100 h 1409700"/>
                <a:gd name="connsiteX15" fmla="*/ 1898650 w 2863850"/>
                <a:gd name="connsiteY15" fmla="*/ 1409700 h 1409700"/>
                <a:gd name="connsiteX16" fmla="*/ 298450 w 2863850"/>
                <a:gd name="connsiteY16" fmla="*/ 1333500 h 1409700"/>
                <a:gd name="connsiteX17" fmla="*/ 44450 w 2863850"/>
                <a:gd name="connsiteY17" fmla="*/ 952500 h 1409700"/>
                <a:gd name="connsiteX18" fmla="*/ 0 w 2863850"/>
                <a:gd name="connsiteY18" fmla="*/ 666750 h 1409700"/>
                <a:gd name="connsiteX19" fmla="*/ 38100 w 2863850"/>
                <a:gd name="connsiteY19" fmla="*/ 361950 h 1409700"/>
                <a:gd name="connsiteX20" fmla="*/ 133350 w 2863850"/>
                <a:gd name="connsiteY20" fmla="*/ 25400 h 1409700"/>
                <a:gd name="connsiteX0" fmla="*/ 133350 w 2863850"/>
                <a:gd name="connsiteY0" fmla="*/ 25400 h 1409700"/>
                <a:gd name="connsiteX1" fmla="*/ 1593850 w 2863850"/>
                <a:gd name="connsiteY1" fmla="*/ 76200 h 1409700"/>
                <a:gd name="connsiteX2" fmla="*/ 1593850 w 2863850"/>
                <a:gd name="connsiteY2" fmla="*/ 76200 h 1409700"/>
                <a:gd name="connsiteX3" fmla="*/ 1479550 w 2863850"/>
                <a:gd name="connsiteY3" fmla="*/ 266700 h 1409700"/>
                <a:gd name="connsiteX4" fmla="*/ 679450 w 2863850"/>
                <a:gd name="connsiteY4" fmla="*/ 266700 h 1409700"/>
                <a:gd name="connsiteX5" fmla="*/ 679450 w 2863850"/>
                <a:gd name="connsiteY5" fmla="*/ 457200 h 1409700"/>
                <a:gd name="connsiteX6" fmla="*/ 2355850 w 2863850"/>
                <a:gd name="connsiteY6" fmla="*/ 419100 h 1409700"/>
                <a:gd name="connsiteX7" fmla="*/ 2203450 w 2863850"/>
                <a:gd name="connsiteY7" fmla="*/ 38100 h 1409700"/>
                <a:gd name="connsiteX8" fmla="*/ 2736850 w 2863850"/>
                <a:gd name="connsiteY8" fmla="*/ 0 h 1409700"/>
                <a:gd name="connsiteX9" fmla="*/ 2838450 w 2863850"/>
                <a:gd name="connsiteY9" fmla="*/ 336550 h 1409700"/>
                <a:gd name="connsiteX10" fmla="*/ 2863850 w 2863850"/>
                <a:gd name="connsiteY10" fmla="*/ 755650 h 1409700"/>
                <a:gd name="connsiteX11" fmla="*/ 2794000 w 2863850"/>
                <a:gd name="connsiteY11" fmla="*/ 996950 h 1409700"/>
                <a:gd name="connsiteX12" fmla="*/ 831850 w 2863850"/>
                <a:gd name="connsiteY12" fmla="*/ 952500 h 1409700"/>
                <a:gd name="connsiteX13" fmla="*/ 831850 w 2863850"/>
                <a:gd name="connsiteY13" fmla="*/ 1181100 h 1409700"/>
                <a:gd name="connsiteX14" fmla="*/ 1936750 w 2863850"/>
                <a:gd name="connsiteY14" fmla="*/ 1181100 h 1409700"/>
                <a:gd name="connsiteX15" fmla="*/ 1898650 w 2863850"/>
                <a:gd name="connsiteY15" fmla="*/ 1409700 h 1409700"/>
                <a:gd name="connsiteX16" fmla="*/ 298450 w 2863850"/>
                <a:gd name="connsiteY16" fmla="*/ 1333500 h 1409700"/>
                <a:gd name="connsiteX17" fmla="*/ 44450 w 2863850"/>
                <a:gd name="connsiteY17" fmla="*/ 952500 h 1409700"/>
                <a:gd name="connsiteX18" fmla="*/ 0 w 2863850"/>
                <a:gd name="connsiteY18" fmla="*/ 666750 h 1409700"/>
                <a:gd name="connsiteX19" fmla="*/ 38100 w 2863850"/>
                <a:gd name="connsiteY19" fmla="*/ 361950 h 1409700"/>
                <a:gd name="connsiteX20" fmla="*/ 133350 w 2863850"/>
                <a:gd name="connsiteY20" fmla="*/ 25400 h 1409700"/>
                <a:gd name="connsiteX0" fmla="*/ 133350 w 2863850"/>
                <a:gd name="connsiteY0" fmla="*/ 25400 h 1409700"/>
                <a:gd name="connsiteX1" fmla="*/ 1593850 w 2863850"/>
                <a:gd name="connsiteY1" fmla="*/ 76200 h 1409700"/>
                <a:gd name="connsiteX2" fmla="*/ 1593850 w 2863850"/>
                <a:gd name="connsiteY2" fmla="*/ 76200 h 1409700"/>
                <a:gd name="connsiteX3" fmla="*/ 1479550 w 2863850"/>
                <a:gd name="connsiteY3" fmla="*/ 266700 h 1409700"/>
                <a:gd name="connsiteX4" fmla="*/ 679450 w 2863850"/>
                <a:gd name="connsiteY4" fmla="*/ 266700 h 1409700"/>
                <a:gd name="connsiteX5" fmla="*/ 679450 w 2863850"/>
                <a:gd name="connsiteY5" fmla="*/ 457200 h 1409700"/>
                <a:gd name="connsiteX6" fmla="*/ 2355850 w 2863850"/>
                <a:gd name="connsiteY6" fmla="*/ 419100 h 1409700"/>
                <a:gd name="connsiteX7" fmla="*/ 2203450 w 2863850"/>
                <a:gd name="connsiteY7" fmla="*/ 38100 h 1409700"/>
                <a:gd name="connsiteX8" fmla="*/ 2736850 w 2863850"/>
                <a:gd name="connsiteY8" fmla="*/ 0 h 1409700"/>
                <a:gd name="connsiteX9" fmla="*/ 2838450 w 2863850"/>
                <a:gd name="connsiteY9" fmla="*/ 336550 h 1409700"/>
                <a:gd name="connsiteX10" fmla="*/ 2863850 w 2863850"/>
                <a:gd name="connsiteY10" fmla="*/ 755650 h 1409700"/>
                <a:gd name="connsiteX11" fmla="*/ 2794000 w 2863850"/>
                <a:gd name="connsiteY11" fmla="*/ 996950 h 1409700"/>
                <a:gd name="connsiteX12" fmla="*/ 831850 w 2863850"/>
                <a:gd name="connsiteY12" fmla="*/ 952500 h 1409700"/>
                <a:gd name="connsiteX13" fmla="*/ 831850 w 2863850"/>
                <a:gd name="connsiteY13" fmla="*/ 1181100 h 1409700"/>
                <a:gd name="connsiteX14" fmla="*/ 1936750 w 2863850"/>
                <a:gd name="connsiteY14" fmla="*/ 1181100 h 1409700"/>
                <a:gd name="connsiteX15" fmla="*/ 1898650 w 2863850"/>
                <a:gd name="connsiteY15" fmla="*/ 1409700 h 1409700"/>
                <a:gd name="connsiteX16" fmla="*/ 298450 w 2863850"/>
                <a:gd name="connsiteY16" fmla="*/ 1333500 h 1409700"/>
                <a:gd name="connsiteX17" fmla="*/ 44450 w 2863850"/>
                <a:gd name="connsiteY17" fmla="*/ 952500 h 1409700"/>
                <a:gd name="connsiteX18" fmla="*/ 0 w 2863850"/>
                <a:gd name="connsiteY18" fmla="*/ 666750 h 1409700"/>
                <a:gd name="connsiteX19" fmla="*/ 25400 w 2863850"/>
                <a:gd name="connsiteY19" fmla="*/ 406400 h 1409700"/>
                <a:gd name="connsiteX20" fmla="*/ 133350 w 2863850"/>
                <a:gd name="connsiteY20" fmla="*/ 25400 h 1409700"/>
                <a:gd name="connsiteX0" fmla="*/ 133350 w 2863850"/>
                <a:gd name="connsiteY0" fmla="*/ 25400 h 1409700"/>
                <a:gd name="connsiteX1" fmla="*/ 1593850 w 2863850"/>
                <a:gd name="connsiteY1" fmla="*/ 76200 h 1409700"/>
                <a:gd name="connsiteX2" fmla="*/ 1593850 w 2863850"/>
                <a:gd name="connsiteY2" fmla="*/ 76200 h 1409700"/>
                <a:gd name="connsiteX3" fmla="*/ 1479550 w 2863850"/>
                <a:gd name="connsiteY3" fmla="*/ 266700 h 1409700"/>
                <a:gd name="connsiteX4" fmla="*/ 679450 w 2863850"/>
                <a:gd name="connsiteY4" fmla="*/ 266700 h 1409700"/>
                <a:gd name="connsiteX5" fmla="*/ 679450 w 2863850"/>
                <a:gd name="connsiteY5" fmla="*/ 457200 h 1409700"/>
                <a:gd name="connsiteX6" fmla="*/ 2355850 w 2863850"/>
                <a:gd name="connsiteY6" fmla="*/ 419100 h 1409700"/>
                <a:gd name="connsiteX7" fmla="*/ 2203450 w 2863850"/>
                <a:gd name="connsiteY7" fmla="*/ 38100 h 1409700"/>
                <a:gd name="connsiteX8" fmla="*/ 2736850 w 2863850"/>
                <a:gd name="connsiteY8" fmla="*/ 0 h 1409700"/>
                <a:gd name="connsiteX9" fmla="*/ 2838450 w 2863850"/>
                <a:gd name="connsiteY9" fmla="*/ 336550 h 1409700"/>
                <a:gd name="connsiteX10" fmla="*/ 2863850 w 2863850"/>
                <a:gd name="connsiteY10" fmla="*/ 755650 h 1409700"/>
                <a:gd name="connsiteX11" fmla="*/ 2794000 w 2863850"/>
                <a:gd name="connsiteY11" fmla="*/ 996950 h 1409700"/>
                <a:gd name="connsiteX12" fmla="*/ 831850 w 2863850"/>
                <a:gd name="connsiteY12" fmla="*/ 952500 h 1409700"/>
                <a:gd name="connsiteX13" fmla="*/ 831850 w 2863850"/>
                <a:gd name="connsiteY13" fmla="*/ 1181100 h 1409700"/>
                <a:gd name="connsiteX14" fmla="*/ 1936750 w 2863850"/>
                <a:gd name="connsiteY14" fmla="*/ 1181100 h 1409700"/>
                <a:gd name="connsiteX15" fmla="*/ 1898650 w 2863850"/>
                <a:gd name="connsiteY15" fmla="*/ 1409700 h 1409700"/>
                <a:gd name="connsiteX16" fmla="*/ 298450 w 2863850"/>
                <a:gd name="connsiteY16" fmla="*/ 1333500 h 1409700"/>
                <a:gd name="connsiteX17" fmla="*/ 44450 w 2863850"/>
                <a:gd name="connsiteY17" fmla="*/ 952500 h 1409700"/>
                <a:gd name="connsiteX18" fmla="*/ 0 w 2863850"/>
                <a:gd name="connsiteY18" fmla="*/ 666750 h 1409700"/>
                <a:gd name="connsiteX19" fmla="*/ 25400 w 2863850"/>
                <a:gd name="connsiteY19" fmla="*/ 406400 h 1409700"/>
                <a:gd name="connsiteX20" fmla="*/ 133350 w 2863850"/>
                <a:gd name="connsiteY20" fmla="*/ 25400 h 1409700"/>
                <a:gd name="connsiteX0" fmla="*/ 133350 w 2863850"/>
                <a:gd name="connsiteY0" fmla="*/ 25400 h 1409700"/>
                <a:gd name="connsiteX1" fmla="*/ 1593850 w 2863850"/>
                <a:gd name="connsiteY1" fmla="*/ 76200 h 1409700"/>
                <a:gd name="connsiteX2" fmla="*/ 1593850 w 2863850"/>
                <a:gd name="connsiteY2" fmla="*/ 76200 h 1409700"/>
                <a:gd name="connsiteX3" fmla="*/ 1479550 w 2863850"/>
                <a:gd name="connsiteY3" fmla="*/ 266700 h 1409700"/>
                <a:gd name="connsiteX4" fmla="*/ 679450 w 2863850"/>
                <a:gd name="connsiteY4" fmla="*/ 266700 h 1409700"/>
                <a:gd name="connsiteX5" fmla="*/ 679450 w 2863850"/>
                <a:gd name="connsiteY5" fmla="*/ 457200 h 1409700"/>
                <a:gd name="connsiteX6" fmla="*/ 2355850 w 2863850"/>
                <a:gd name="connsiteY6" fmla="*/ 419100 h 1409700"/>
                <a:gd name="connsiteX7" fmla="*/ 2203450 w 2863850"/>
                <a:gd name="connsiteY7" fmla="*/ 38100 h 1409700"/>
                <a:gd name="connsiteX8" fmla="*/ 2736850 w 2863850"/>
                <a:gd name="connsiteY8" fmla="*/ 0 h 1409700"/>
                <a:gd name="connsiteX9" fmla="*/ 2838450 w 2863850"/>
                <a:gd name="connsiteY9" fmla="*/ 336550 h 1409700"/>
                <a:gd name="connsiteX10" fmla="*/ 2863850 w 2863850"/>
                <a:gd name="connsiteY10" fmla="*/ 755650 h 1409700"/>
                <a:gd name="connsiteX11" fmla="*/ 2794000 w 2863850"/>
                <a:gd name="connsiteY11" fmla="*/ 996950 h 1409700"/>
                <a:gd name="connsiteX12" fmla="*/ 831850 w 2863850"/>
                <a:gd name="connsiteY12" fmla="*/ 952500 h 1409700"/>
                <a:gd name="connsiteX13" fmla="*/ 831850 w 2863850"/>
                <a:gd name="connsiteY13" fmla="*/ 1181100 h 1409700"/>
                <a:gd name="connsiteX14" fmla="*/ 1936750 w 2863850"/>
                <a:gd name="connsiteY14" fmla="*/ 1181100 h 1409700"/>
                <a:gd name="connsiteX15" fmla="*/ 1898650 w 2863850"/>
                <a:gd name="connsiteY15" fmla="*/ 1409700 h 1409700"/>
                <a:gd name="connsiteX16" fmla="*/ 298450 w 2863850"/>
                <a:gd name="connsiteY16" fmla="*/ 1333500 h 1409700"/>
                <a:gd name="connsiteX17" fmla="*/ 44450 w 2863850"/>
                <a:gd name="connsiteY17" fmla="*/ 952500 h 1409700"/>
                <a:gd name="connsiteX18" fmla="*/ 0 w 2863850"/>
                <a:gd name="connsiteY18" fmla="*/ 666750 h 1409700"/>
                <a:gd name="connsiteX19" fmla="*/ 6350 w 2863850"/>
                <a:gd name="connsiteY19" fmla="*/ 419100 h 1409700"/>
                <a:gd name="connsiteX20" fmla="*/ 133350 w 2863850"/>
                <a:gd name="connsiteY20" fmla="*/ 25400 h 1409700"/>
                <a:gd name="connsiteX0" fmla="*/ 133350 w 2863850"/>
                <a:gd name="connsiteY0" fmla="*/ 25400 h 1409700"/>
                <a:gd name="connsiteX1" fmla="*/ 1593850 w 2863850"/>
                <a:gd name="connsiteY1" fmla="*/ 76200 h 1409700"/>
                <a:gd name="connsiteX2" fmla="*/ 1593850 w 2863850"/>
                <a:gd name="connsiteY2" fmla="*/ 76200 h 1409700"/>
                <a:gd name="connsiteX3" fmla="*/ 1479550 w 2863850"/>
                <a:gd name="connsiteY3" fmla="*/ 266700 h 1409700"/>
                <a:gd name="connsiteX4" fmla="*/ 679450 w 2863850"/>
                <a:gd name="connsiteY4" fmla="*/ 266700 h 1409700"/>
                <a:gd name="connsiteX5" fmla="*/ 679450 w 2863850"/>
                <a:gd name="connsiteY5" fmla="*/ 457200 h 1409700"/>
                <a:gd name="connsiteX6" fmla="*/ 2355850 w 2863850"/>
                <a:gd name="connsiteY6" fmla="*/ 419100 h 1409700"/>
                <a:gd name="connsiteX7" fmla="*/ 2203450 w 2863850"/>
                <a:gd name="connsiteY7" fmla="*/ 38100 h 1409700"/>
                <a:gd name="connsiteX8" fmla="*/ 2736850 w 2863850"/>
                <a:gd name="connsiteY8" fmla="*/ 0 h 1409700"/>
                <a:gd name="connsiteX9" fmla="*/ 2838450 w 2863850"/>
                <a:gd name="connsiteY9" fmla="*/ 336550 h 1409700"/>
                <a:gd name="connsiteX10" fmla="*/ 2863850 w 2863850"/>
                <a:gd name="connsiteY10" fmla="*/ 755650 h 1409700"/>
                <a:gd name="connsiteX11" fmla="*/ 2794000 w 2863850"/>
                <a:gd name="connsiteY11" fmla="*/ 996950 h 1409700"/>
                <a:gd name="connsiteX12" fmla="*/ 831850 w 2863850"/>
                <a:gd name="connsiteY12" fmla="*/ 952500 h 1409700"/>
                <a:gd name="connsiteX13" fmla="*/ 831850 w 2863850"/>
                <a:gd name="connsiteY13" fmla="*/ 1181100 h 1409700"/>
                <a:gd name="connsiteX14" fmla="*/ 1936750 w 2863850"/>
                <a:gd name="connsiteY14" fmla="*/ 1181100 h 1409700"/>
                <a:gd name="connsiteX15" fmla="*/ 1898650 w 2863850"/>
                <a:gd name="connsiteY15" fmla="*/ 1409700 h 1409700"/>
                <a:gd name="connsiteX16" fmla="*/ 298450 w 2863850"/>
                <a:gd name="connsiteY16" fmla="*/ 1333500 h 1409700"/>
                <a:gd name="connsiteX17" fmla="*/ 44450 w 2863850"/>
                <a:gd name="connsiteY17" fmla="*/ 952500 h 1409700"/>
                <a:gd name="connsiteX18" fmla="*/ 0 w 2863850"/>
                <a:gd name="connsiteY18" fmla="*/ 666750 h 1409700"/>
                <a:gd name="connsiteX19" fmla="*/ 6350 w 2863850"/>
                <a:gd name="connsiteY19" fmla="*/ 419100 h 1409700"/>
                <a:gd name="connsiteX20" fmla="*/ 133350 w 2863850"/>
                <a:gd name="connsiteY20" fmla="*/ 25400 h 1409700"/>
                <a:gd name="connsiteX0" fmla="*/ 133350 w 2863850"/>
                <a:gd name="connsiteY0" fmla="*/ 25400 h 1409700"/>
                <a:gd name="connsiteX1" fmla="*/ 1593850 w 2863850"/>
                <a:gd name="connsiteY1" fmla="*/ 76200 h 1409700"/>
                <a:gd name="connsiteX2" fmla="*/ 1593850 w 2863850"/>
                <a:gd name="connsiteY2" fmla="*/ 76200 h 1409700"/>
                <a:gd name="connsiteX3" fmla="*/ 1479550 w 2863850"/>
                <a:gd name="connsiteY3" fmla="*/ 266700 h 1409700"/>
                <a:gd name="connsiteX4" fmla="*/ 679450 w 2863850"/>
                <a:gd name="connsiteY4" fmla="*/ 266700 h 1409700"/>
                <a:gd name="connsiteX5" fmla="*/ 679450 w 2863850"/>
                <a:gd name="connsiteY5" fmla="*/ 457200 h 1409700"/>
                <a:gd name="connsiteX6" fmla="*/ 2355850 w 2863850"/>
                <a:gd name="connsiteY6" fmla="*/ 419100 h 1409700"/>
                <a:gd name="connsiteX7" fmla="*/ 2203450 w 2863850"/>
                <a:gd name="connsiteY7" fmla="*/ 38100 h 1409700"/>
                <a:gd name="connsiteX8" fmla="*/ 2736850 w 2863850"/>
                <a:gd name="connsiteY8" fmla="*/ 0 h 1409700"/>
                <a:gd name="connsiteX9" fmla="*/ 2838450 w 2863850"/>
                <a:gd name="connsiteY9" fmla="*/ 336550 h 1409700"/>
                <a:gd name="connsiteX10" fmla="*/ 2863850 w 2863850"/>
                <a:gd name="connsiteY10" fmla="*/ 755650 h 1409700"/>
                <a:gd name="connsiteX11" fmla="*/ 2794000 w 2863850"/>
                <a:gd name="connsiteY11" fmla="*/ 996950 h 1409700"/>
                <a:gd name="connsiteX12" fmla="*/ 831850 w 2863850"/>
                <a:gd name="connsiteY12" fmla="*/ 952500 h 1409700"/>
                <a:gd name="connsiteX13" fmla="*/ 831850 w 2863850"/>
                <a:gd name="connsiteY13" fmla="*/ 1181100 h 1409700"/>
                <a:gd name="connsiteX14" fmla="*/ 1936750 w 2863850"/>
                <a:gd name="connsiteY14" fmla="*/ 1181100 h 1409700"/>
                <a:gd name="connsiteX15" fmla="*/ 1898650 w 2863850"/>
                <a:gd name="connsiteY15" fmla="*/ 1409700 h 1409700"/>
                <a:gd name="connsiteX16" fmla="*/ 298450 w 2863850"/>
                <a:gd name="connsiteY16" fmla="*/ 1333500 h 1409700"/>
                <a:gd name="connsiteX17" fmla="*/ 44450 w 2863850"/>
                <a:gd name="connsiteY17" fmla="*/ 952500 h 1409700"/>
                <a:gd name="connsiteX18" fmla="*/ 0 w 2863850"/>
                <a:gd name="connsiteY18" fmla="*/ 666750 h 1409700"/>
                <a:gd name="connsiteX19" fmla="*/ 6350 w 2863850"/>
                <a:gd name="connsiteY19" fmla="*/ 419100 h 1409700"/>
                <a:gd name="connsiteX20" fmla="*/ 133350 w 2863850"/>
                <a:gd name="connsiteY20" fmla="*/ 25400 h 1409700"/>
                <a:gd name="connsiteX0" fmla="*/ 133350 w 2863850"/>
                <a:gd name="connsiteY0" fmla="*/ 25400 h 1409700"/>
                <a:gd name="connsiteX1" fmla="*/ 1593850 w 2863850"/>
                <a:gd name="connsiteY1" fmla="*/ 76200 h 1409700"/>
                <a:gd name="connsiteX2" fmla="*/ 1593850 w 2863850"/>
                <a:gd name="connsiteY2" fmla="*/ 76200 h 1409700"/>
                <a:gd name="connsiteX3" fmla="*/ 1479550 w 2863850"/>
                <a:gd name="connsiteY3" fmla="*/ 266700 h 1409700"/>
                <a:gd name="connsiteX4" fmla="*/ 679450 w 2863850"/>
                <a:gd name="connsiteY4" fmla="*/ 266700 h 1409700"/>
                <a:gd name="connsiteX5" fmla="*/ 679450 w 2863850"/>
                <a:gd name="connsiteY5" fmla="*/ 457200 h 1409700"/>
                <a:gd name="connsiteX6" fmla="*/ 2355850 w 2863850"/>
                <a:gd name="connsiteY6" fmla="*/ 419100 h 1409700"/>
                <a:gd name="connsiteX7" fmla="*/ 2203450 w 2863850"/>
                <a:gd name="connsiteY7" fmla="*/ 38100 h 1409700"/>
                <a:gd name="connsiteX8" fmla="*/ 2736850 w 2863850"/>
                <a:gd name="connsiteY8" fmla="*/ 0 h 1409700"/>
                <a:gd name="connsiteX9" fmla="*/ 2838450 w 2863850"/>
                <a:gd name="connsiteY9" fmla="*/ 336550 h 1409700"/>
                <a:gd name="connsiteX10" fmla="*/ 2863850 w 2863850"/>
                <a:gd name="connsiteY10" fmla="*/ 755650 h 1409700"/>
                <a:gd name="connsiteX11" fmla="*/ 2794000 w 2863850"/>
                <a:gd name="connsiteY11" fmla="*/ 996950 h 1409700"/>
                <a:gd name="connsiteX12" fmla="*/ 831850 w 2863850"/>
                <a:gd name="connsiteY12" fmla="*/ 952500 h 1409700"/>
                <a:gd name="connsiteX13" fmla="*/ 831850 w 2863850"/>
                <a:gd name="connsiteY13" fmla="*/ 1181100 h 1409700"/>
                <a:gd name="connsiteX14" fmla="*/ 1936750 w 2863850"/>
                <a:gd name="connsiteY14" fmla="*/ 1181100 h 1409700"/>
                <a:gd name="connsiteX15" fmla="*/ 1898650 w 2863850"/>
                <a:gd name="connsiteY15" fmla="*/ 1409700 h 1409700"/>
                <a:gd name="connsiteX16" fmla="*/ 298450 w 2863850"/>
                <a:gd name="connsiteY16" fmla="*/ 1333500 h 1409700"/>
                <a:gd name="connsiteX17" fmla="*/ 44450 w 2863850"/>
                <a:gd name="connsiteY17" fmla="*/ 952500 h 1409700"/>
                <a:gd name="connsiteX18" fmla="*/ 0 w 2863850"/>
                <a:gd name="connsiteY18" fmla="*/ 666750 h 1409700"/>
                <a:gd name="connsiteX19" fmla="*/ 6350 w 2863850"/>
                <a:gd name="connsiteY19" fmla="*/ 419100 h 1409700"/>
                <a:gd name="connsiteX20" fmla="*/ 133350 w 2863850"/>
                <a:gd name="connsiteY20" fmla="*/ 25400 h 1409700"/>
                <a:gd name="connsiteX0" fmla="*/ 133350 w 2863850"/>
                <a:gd name="connsiteY0" fmla="*/ 29870 h 1414170"/>
                <a:gd name="connsiteX1" fmla="*/ 1593850 w 2863850"/>
                <a:gd name="connsiteY1" fmla="*/ 80670 h 1414170"/>
                <a:gd name="connsiteX2" fmla="*/ 1593850 w 2863850"/>
                <a:gd name="connsiteY2" fmla="*/ 80670 h 1414170"/>
                <a:gd name="connsiteX3" fmla="*/ 1479550 w 2863850"/>
                <a:gd name="connsiteY3" fmla="*/ 271170 h 1414170"/>
                <a:gd name="connsiteX4" fmla="*/ 679450 w 2863850"/>
                <a:gd name="connsiteY4" fmla="*/ 271170 h 1414170"/>
                <a:gd name="connsiteX5" fmla="*/ 679450 w 2863850"/>
                <a:gd name="connsiteY5" fmla="*/ 461670 h 1414170"/>
                <a:gd name="connsiteX6" fmla="*/ 2355850 w 2863850"/>
                <a:gd name="connsiteY6" fmla="*/ 423570 h 1414170"/>
                <a:gd name="connsiteX7" fmla="*/ 2203450 w 2863850"/>
                <a:gd name="connsiteY7" fmla="*/ 42570 h 1414170"/>
                <a:gd name="connsiteX8" fmla="*/ 2736850 w 2863850"/>
                <a:gd name="connsiteY8" fmla="*/ 4470 h 1414170"/>
                <a:gd name="connsiteX9" fmla="*/ 2838450 w 2863850"/>
                <a:gd name="connsiteY9" fmla="*/ 341020 h 1414170"/>
                <a:gd name="connsiteX10" fmla="*/ 2863850 w 2863850"/>
                <a:gd name="connsiteY10" fmla="*/ 760120 h 1414170"/>
                <a:gd name="connsiteX11" fmla="*/ 2794000 w 2863850"/>
                <a:gd name="connsiteY11" fmla="*/ 1001420 h 1414170"/>
                <a:gd name="connsiteX12" fmla="*/ 831850 w 2863850"/>
                <a:gd name="connsiteY12" fmla="*/ 956970 h 1414170"/>
                <a:gd name="connsiteX13" fmla="*/ 831850 w 2863850"/>
                <a:gd name="connsiteY13" fmla="*/ 1185570 h 1414170"/>
                <a:gd name="connsiteX14" fmla="*/ 1936750 w 2863850"/>
                <a:gd name="connsiteY14" fmla="*/ 1185570 h 1414170"/>
                <a:gd name="connsiteX15" fmla="*/ 1898650 w 2863850"/>
                <a:gd name="connsiteY15" fmla="*/ 1414170 h 1414170"/>
                <a:gd name="connsiteX16" fmla="*/ 298450 w 2863850"/>
                <a:gd name="connsiteY16" fmla="*/ 1337970 h 1414170"/>
                <a:gd name="connsiteX17" fmla="*/ 44450 w 2863850"/>
                <a:gd name="connsiteY17" fmla="*/ 956970 h 1414170"/>
                <a:gd name="connsiteX18" fmla="*/ 0 w 2863850"/>
                <a:gd name="connsiteY18" fmla="*/ 671220 h 1414170"/>
                <a:gd name="connsiteX19" fmla="*/ 6350 w 2863850"/>
                <a:gd name="connsiteY19" fmla="*/ 423570 h 1414170"/>
                <a:gd name="connsiteX20" fmla="*/ 133350 w 2863850"/>
                <a:gd name="connsiteY20" fmla="*/ 29870 h 1414170"/>
                <a:gd name="connsiteX0" fmla="*/ 133350 w 2863850"/>
                <a:gd name="connsiteY0" fmla="*/ 29870 h 1414170"/>
                <a:gd name="connsiteX1" fmla="*/ 1593850 w 2863850"/>
                <a:gd name="connsiteY1" fmla="*/ 80670 h 1414170"/>
                <a:gd name="connsiteX2" fmla="*/ 1593850 w 2863850"/>
                <a:gd name="connsiteY2" fmla="*/ 80670 h 1414170"/>
                <a:gd name="connsiteX3" fmla="*/ 1479550 w 2863850"/>
                <a:gd name="connsiteY3" fmla="*/ 271170 h 1414170"/>
                <a:gd name="connsiteX4" fmla="*/ 679450 w 2863850"/>
                <a:gd name="connsiteY4" fmla="*/ 271170 h 1414170"/>
                <a:gd name="connsiteX5" fmla="*/ 679450 w 2863850"/>
                <a:gd name="connsiteY5" fmla="*/ 461670 h 1414170"/>
                <a:gd name="connsiteX6" fmla="*/ 2355850 w 2863850"/>
                <a:gd name="connsiteY6" fmla="*/ 423570 h 1414170"/>
                <a:gd name="connsiteX7" fmla="*/ 2203450 w 2863850"/>
                <a:gd name="connsiteY7" fmla="*/ 42570 h 1414170"/>
                <a:gd name="connsiteX8" fmla="*/ 2736850 w 2863850"/>
                <a:gd name="connsiteY8" fmla="*/ 4470 h 1414170"/>
                <a:gd name="connsiteX9" fmla="*/ 2838450 w 2863850"/>
                <a:gd name="connsiteY9" fmla="*/ 341020 h 1414170"/>
                <a:gd name="connsiteX10" fmla="*/ 2863850 w 2863850"/>
                <a:gd name="connsiteY10" fmla="*/ 760120 h 1414170"/>
                <a:gd name="connsiteX11" fmla="*/ 2794000 w 2863850"/>
                <a:gd name="connsiteY11" fmla="*/ 1001420 h 1414170"/>
                <a:gd name="connsiteX12" fmla="*/ 831850 w 2863850"/>
                <a:gd name="connsiteY12" fmla="*/ 956970 h 1414170"/>
                <a:gd name="connsiteX13" fmla="*/ 831850 w 2863850"/>
                <a:gd name="connsiteY13" fmla="*/ 1185570 h 1414170"/>
                <a:gd name="connsiteX14" fmla="*/ 1936750 w 2863850"/>
                <a:gd name="connsiteY14" fmla="*/ 1185570 h 1414170"/>
                <a:gd name="connsiteX15" fmla="*/ 1898650 w 2863850"/>
                <a:gd name="connsiteY15" fmla="*/ 1414170 h 1414170"/>
                <a:gd name="connsiteX16" fmla="*/ 298450 w 2863850"/>
                <a:gd name="connsiteY16" fmla="*/ 1337970 h 1414170"/>
                <a:gd name="connsiteX17" fmla="*/ 44450 w 2863850"/>
                <a:gd name="connsiteY17" fmla="*/ 956970 h 1414170"/>
                <a:gd name="connsiteX18" fmla="*/ 0 w 2863850"/>
                <a:gd name="connsiteY18" fmla="*/ 671220 h 1414170"/>
                <a:gd name="connsiteX19" fmla="*/ 6350 w 2863850"/>
                <a:gd name="connsiteY19" fmla="*/ 423570 h 1414170"/>
                <a:gd name="connsiteX20" fmla="*/ 133350 w 2863850"/>
                <a:gd name="connsiteY20" fmla="*/ 29870 h 1414170"/>
                <a:gd name="connsiteX0" fmla="*/ 133350 w 2863850"/>
                <a:gd name="connsiteY0" fmla="*/ 25400 h 1409700"/>
                <a:gd name="connsiteX1" fmla="*/ 1593850 w 2863850"/>
                <a:gd name="connsiteY1" fmla="*/ 76200 h 1409700"/>
                <a:gd name="connsiteX2" fmla="*/ 1765300 w 2863850"/>
                <a:gd name="connsiteY2" fmla="*/ 222250 h 1409700"/>
                <a:gd name="connsiteX3" fmla="*/ 1479550 w 2863850"/>
                <a:gd name="connsiteY3" fmla="*/ 266700 h 1409700"/>
                <a:gd name="connsiteX4" fmla="*/ 679450 w 2863850"/>
                <a:gd name="connsiteY4" fmla="*/ 266700 h 1409700"/>
                <a:gd name="connsiteX5" fmla="*/ 679450 w 2863850"/>
                <a:gd name="connsiteY5" fmla="*/ 457200 h 1409700"/>
                <a:gd name="connsiteX6" fmla="*/ 2355850 w 2863850"/>
                <a:gd name="connsiteY6" fmla="*/ 419100 h 1409700"/>
                <a:gd name="connsiteX7" fmla="*/ 2203450 w 2863850"/>
                <a:gd name="connsiteY7" fmla="*/ 38100 h 1409700"/>
                <a:gd name="connsiteX8" fmla="*/ 2736850 w 2863850"/>
                <a:gd name="connsiteY8" fmla="*/ 0 h 1409700"/>
                <a:gd name="connsiteX9" fmla="*/ 2838450 w 2863850"/>
                <a:gd name="connsiteY9" fmla="*/ 336550 h 1409700"/>
                <a:gd name="connsiteX10" fmla="*/ 2863850 w 2863850"/>
                <a:gd name="connsiteY10" fmla="*/ 755650 h 1409700"/>
                <a:gd name="connsiteX11" fmla="*/ 2794000 w 2863850"/>
                <a:gd name="connsiteY11" fmla="*/ 996950 h 1409700"/>
                <a:gd name="connsiteX12" fmla="*/ 831850 w 2863850"/>
                <a:gd name="connsiteY12" fmla="*/ 952500 h 1409700"/>
                <a:gd name="connsiteX13" fmla="*/ 831850 w 2863850"/>
                <a:gd name="connsiteY13" fmla="*/ 1181100 h 1409700"/>
                <a:gd name="connsiteX14" fmla="*/ 1936750 w 2863850"/>
                <a:gd name="connsiteY14" fmla="*/ 1181100 h 1409700"/>
                <a:gd name="connsiteX15" fmla="*/ 1898650 w 2863850"/>
                <a:gd name="connsiteY15" fmla="*/ 1409700 h 1409700"/>
                <a:gd name="connsiteX16" fmla="*/ 298450 w 2863850"/>
                <a:gd name="connsiteY16" fmla="*/ 1333500 h 1409700"/>
                <a:gd name="connsiteX17" fmla="*/ 44450 w 2863850"/>
                <a:gd name="connsiteY17" fmla="*/ 952500 h 1409700"/>
                <a:gd name="connsiteX18" fmla="*/ 0 w 2863850"/>
                <a:gd name="connsiteY18" fmla="*/ 666750 h 1409700"/>
                <a:gd name="connsiteX19" fmla="*/ 6350 w 2863850"/>
                <a:gd name="connsiteY19" fmla="*/ 419100 h 1409700"/>
                <a:gd name="connsiteX20" fmla="*/ 133350 w 2863850"/>
                <a:gd name="connsiteY20" fmla="*/ 25400 h 1409700"/>
                <a:gd name="connsiteX0" fmla="*/ 133350 w 2863850"/>
                <a:gd name="connsiteY0" fmla="*/ 25400 h 1409700"/>
                <a:gd name="connsiteX1" fmla="*/ 1593850 w 2863850"/>
                <a:gd name="connsiteY1" fmla="*/ 76200 h 1409700"/>
                <a:gd name="connsiteX2" fmla="*/ 1765300 w 2863850"/>
                <a:gd name="connsiteY2" fmla="*/ 222250 h 1409700"/>
                <a:gd name="connsiteX3" fmla="*/ 1479550 w 2863850"/>
                <a:gd name="connsiteY3" fmla="*/ 266700 h 1409700"/>
                <a:gd name="connsiteX4" fmla="*/ 679450 w 2863850"/>
                <a:gd name="connsiteY4" fmla="*/ 266700 h 1409700"/>
                <a:gd name="connsiteX5" fmla="*/ 679450 w 2863850"/>
                <a:gd name="connsiteY5" fmla="*/ 457200 h 1409700"/>
                <a:gd name="connsiteX6" fmla="*/ 2355850 w 2863850"/>
                <a:gd name="connsiteY6" fmla="*/ 419100 h 1409700"/>
                <a:gd name="connsiteX7" fmla="*/ 2203450 w 2863850"/>
                <a:gd name="connsiteY7" fmla="*/ 38100 h 1409700"/>
                <a:gd name="connsiteX8" fmla="*/ 2736850 w 2863850"/>
                <a:gd name="connsiteY8" fmla="*/ 0 h 1409700"/>
                <a:gd name="connsiteX9" fmla="*/ 2838450 w 2863850"/>
                <a:gd name="connsiteY9" fmla="*/ 336550 h 1409700"/>
                <a:gd name="connsiteX10" fmla="*/ 2863850 w 2863850"/>
                <a:gd name="connsiteY10" fmla="*/ 755650 h 1409700"/>
                <a:gd name="connsiteX11" fmla="*/ 2794000 w 2863850"/>
                <a:gd name="connsiteY11" fmla="*/ 996950 h 1409700"/>
                <a:gd name="connsiteX12" fmla="*/ 831850 w 2863850"/>
                <a:gd name="connsiteY12" fmla="*/ 952500 h 1409700"/>
                <a:gd name="connsiteX13" fmla="*/ 831850 w 2863850"/>
                <a:gd name="connsiteY13" fmla="*/ 1181100 h 1409700"/>
                <a:gd name="connsiteX14" fmla="*/ 1936750 w 2863850"/>
                <a:gd name="connsiteY14" fmla="*/ 1181100 h 1409700"/>
                <a:gd name="connsiteX15" fmla="*/ 1898650 w 2863850"/>
                <a:gd name="connsiteY15" fmla="*/ 1409700 h 1409700"/>
                <a:gd name="connsiteX16" fmla="*/ 298450 w 2863850"/>
                <a:gd name="connsiteY16" fmla="*/ 1333500 h 1409700"/>
                <a:gd name="connsiteX17" fmla="*/ 44450 w 2863850"/>
                <a:gd name="connsiteY17" fmla="*/ 952500 h 1409700"/>
                <a:gd name="connsiteX18" fmla="*/ 0 w 2863850"/>
                <a:gd name="connsiteY18" fmla="*/ 666750 h 1409700"/>
                <a:gd name="connsiteX19" fmla="*/ 6350 w 2863850"/>
                <a:gd name="connsiteY19" fmla="*/ 419100 h 1409700"/>
                <a:gd name="connsiteX20" fmla="*/ 133350 w 2863850"/>
                <a:gd name="connsiteY20" fmla="*/ 25400 h 1409700"/>
                <a:gd name="connsiteX0" fmla="*/ 133350 w 2863850"/>
                <a:gd name="connsiteY0" fmla="*/ 25400 h 1409700"/>
                <a:gd name="connsiteX1" fmla="*/ 1593850 w 2863850"/>
                <a:gd name="connsiteY1" fmla="*/ 76200 h 1409700"/>
                <a:gd name="connsiteX2" fmla="*/ 1765300 w 2863850"/>
                <a:gd name="connsiteY2" fmla="*/ 222250 h 1409700"/>
                <a:gd name="connsiteX3" fmla="*/ 1479550 w 2863850"/>
                <a:gd name="connsiteY3" fmla="*/ 266700 h 1409700"/>
                <a:gd name="connsiteX4" fmla="*/ 679450 w 2863850"/>
                <a:gd name="connsiteY4" fmla="*/ 266700 h 1409700"/>
                <a:gd name="connsiteX5" fmla="*/ 679450 w 2863850"/>
                <a:gd name="connsiteY5" fmla="*/ 457200 h 1409700"/>
                <a:gd name="connsiteX6" fmla="*/ 2355850 w 2863850"/>
                <a:gd name="connsiteY6" fmla="*/ 419100 h 1409700"/>
                <a:gd name="connsiteX7" fmla="*/ 2203450 w 2863850"/>
                <a:gd name="connsiteY7" fmla="*/ 38100 h 1409700"/>
                <a:gd name="connsiteX8" fmla="*/ 2736850 w 2863850"/>
                <a:gd name="connsiteY8" fmla="*/ 0 h 1409700"/>
                <a:gd name="connsiteX9" fmla="*/ 2838450 w 2863850"/>
                <a:gd name="connsiteY9" fmla="*/ 336550 h 1409700"/>
                <a:gd name="connsiteX10" fmla="*/ 2863850 w 2863850"/>
                <a:gd name="connsiteY10" fmla="*/ 755650 h 1409700"/>
                <a:gd name="connsiteX11" fmla="*/ 2794000 w 2863850"/>
                <a:gd name="connsiteY11" fmla="*/ 996950 h 1409700"/>
                <a:gd name="connsiteX12" fmla="*/ 831850 w 2863850"/>
                <a:gd name="connsiteY12" fmla="*/ 952500 h 1409700"/>
                <a:gd name="connsiteX13" fmla="*/ 831850 w 2863850"/>
                <a:gd name="connsiteY13" fmla="*/ 1181100 h 1409700"/>
                <a:gd name="connsiteX14" fmla="*/ 1936750 w 2863850"/>
                <a:gd name="connsiteY14" fmla="*/ 1181100 h 1409700"/>
                <a:gd name="connsiteX15" fmla="*/ 1898650 w 2863850"/>
                <a:gd name="connsiteY15" fmla="*/ 1409700 h 1409700"/>
                <a:gd name="connsiteX16" fmla="*/ 298450 w 2863850"/>
                <a:gd name="connsiteY16" fmla="*/ 1333500 h 1409700"/>
                <a:gd name="connsiteX17" fmla="*/ 44450 w 2863850"/>
                <a:gd name="connsiteY17" fmla="*/ 952500 h 1409700"/>
                <a:gd name="connsiteX18" fmla="*/ 0 w 2863850"/>
                <a:gd name="connsiteY18" fmla="*/ 666750 h 1409700"/>
                <a:gd name="connsiteX19" fmla="*/ 6350 w 2863850"/>
                <a:gd name="connsiteY19" fmla="*/ 419100 h 1409700"/>
                <a:gd name="connsiteX20" fmla="*/ 133350 w 2863850"/>
                <a:gd name="connsiteY20" fmla="*/ 25400 h 1409700"/>
                <a:gd name="connsiteX0" fmla="*/ 133350 w 2863850"/>
                <a:gd name="connsiteY0" fmla="*/ 25400 h 1409700"/>
                <a:gd name="connsiteX1" fmla="*/ 1593850 w 2863850"/>
                <a:gd name="connsiteY1" fmla="*/ 76200 h 1409700"/>
                <a:gd name="connsiteX2" fmla="*/ 1765300 w 2863850"/>
                <a:gd name="connsiteY2" fmla="*/ 222250 h 1409700"/>
                <a:gd name="connsiteX3" fmla="*/ 1479550 w 2863850"/>
                <a:gd name="connsiteY3" fmla="*/ 266700 h 1409700"/>
                <a:gd name="connsiteX4" fmla="*/ 679450 w 2863850"/>
                <a:gd name="connsiteY4" fmla="*/ 266700 h 1409700"/>
                <a:gd name="connsiteX5" fmla="*/ 679450 w 2863850"/>
                <a:gd name="connsiteY5" fmla="*/ 457200 h 1409700"/>
                <a:gd name="connsiteX6" fmla="*/ 2355850 w 2863850"/>
                <a:gd name="connsiteY6" fmla="*/ 419100 h 1409700"/>
                <a:gd name="connsiteX7" fmla="*/ 2203450 w 2863850"/>
                <a:gd name="connsiteY7" fmla="*/ 38100 h 1409700"/>
                <a:gd name="connsiteX8" fmla="*/ 2736850 w 2863850"/>
                <a:gd name="connsiteY8" fmla="*/ 0 h 1409700"/>
                <a:gd name="connsiteX9" fmla="*/ 2838450 w 2863850"/>
                <a:gd name="connsiteY9" fmla="*/ 336550 h 1409700"/>
                <a:gd name="connsiteX10" fmla="*/ 2863850 w 2863850"/>
                <a:gd name="connsiteY10" fmla="*/ 755650 h 1409700"/>
                <a:gd name="connsiteX11" fmla="*/ 2794000 w 2863850"/>
                <a:gd name="connsiteY11" fmla="*/ 996950 h 1409700"/>
                <a:gd name="connsiteX12" fmla="*/ 831850 w 2863850"/>
                <a:gd name="connsiteY12" fmla="*/ 952500 h 1409700"/>
                <a:gd name="connsiteX13" fmla="*/ 831850 w 2863850"/>
                <a:gd name="connsiteY13" fmla="*/ 1181100 h 1409700"/>
                <a:gd name="connsiteX14" fmla="*/ 1936750 w 2863850"/>
                <a:gd name="connsiteY14" fmla="*/ 1181100 h 1409700"/>
                <a:gd name="connsiteX15" fmla="*/ 1898650 w 2863850"/>
                <a:gd name="connsiteY15" fmla="*/ 1409700 h 1409700"/>
                <a:gd name="connsiteX16" fmla="*/ 298450 w 2863850"/>
                <a:gd name="connsiteY16" fmla="*/ 1333500 h 1409700"/>
                <a:gd name="connsiteX17" fmla="*/ 44450 w 2863850"/>
                <a:gd name="connsiteY17" fmla="*/ 952500 h 1409700"/>
                <a:gd name="connsiteX18" fmla="*/ 0 w 2863850"/>
                <a:gd name="connsiteY18" fmla="*/ 666750 h 1409700"/>
                <a:gd name="connsiteX19" fmla="*/ 6350 w 2863850"/>
                <a:gd name="connsiteY19" fmla="*/ 419100 h 1409700"/>
                <a:gd name="connsiteX20" fmla="*/ 133350 w 2863850"/>
                <a:gd name="connsiteY20" fmla="*/ 25400 h 1409700"/>
                <a:gd name="connsiteX0" fmla="*/ 133350 w 2863850"/>
                <a:gd name="connsiteY0" fmla="*/ 25400 h 1409700"/>
                <a:gd name="connsiteX1" fmla="*/ 1593850 w 2863850"/>
                <a:gd name="connsiteY1" fmla="*/ 76200 h 1409700"/>
                <a:gd name="connsiteX2" fmla="*/ 1765300 w 2863850"/>
                <a:gd name="connsiteY2" fmla="*/ 222250 h 1409700"/>
                <a:gd name="connsiteX3" fmla="*/ 1479550 w 2863850"/>
                <a:gd name="connsiteY3" fmla="*/ 266700 h 1409700"/>
                <a:gd name="connsiteX4" fmla="*/ 679450 w 2863850"/>
                <a:gd name="connsiteY4" fmla="*/ 266700 h 1409700"/>
                <a:gd name="connsiteX5" fmla="*/ 679450 w 2863850"/>
                <a:gd name="connsiteY5" fmla="*/ 457200 h 1409700"/>
                <a:gd name="connsiteX6" fmla="*/ 2355850 w 2863850"/>
                <a:gd name="connsiteY6" fmla="*/ 419100 h 1409700"/>
                <a:gd name="connsiteX7" fmla="*/ 2203450 w 2863850"/>
                <a:gd name="connsiteY7" fmla="*/ 38100 h 1409700"/>
                <a:gd name="connsiteX8" fmla="*/ 2736850 w 2863850"/>
                <a:gd name="connsiteY8" fmla="*/ 0 h 1409700"/>
                <a:gd name="connsiteX9" fmla="*/ 2838450 w 2863850"/>
                <a:gd name="connsiteY9" fmla="*/ 336550 h 1409700"/>
                <a:gd name="connsiteX10" fmla="*/ 2863850 w 2863850"/>
                <a:gd name="connsiteY10" fmla="*/ 755650 h 1409700"/>
                <a:gd name="connsiteX11" fmla="*/ 2794000 w 2863850"/>
                <a:gd name="connsiteY11" fmla="*/ 996950 h 1409700"/>
                <a:gd name="connsiteX12" fmla="*/ 831850 w 2863850"/>
                <a:gd name="connsiteY12" fmla="*/ 952500 h 1409700"/>
                <a:gd name="connsiteX13" fmla="*/ 831850 w 2863850"/>
                <a:gd name="connsiteY13" fmla="*/ 1181100 h 1409700"/>
                <a:gd name="connsiteX14" fmla="*/ 1936750 w 2863850"/>
                <a:gd name="connsiteY14" fmla="*/ 1181100 h 1409700"/>
                <a:gd name="connsiteX15" fmla="*/ 1898650 w 2863850"/>
                <a:gd name="connsiteY15" fmla="*/ 1409700 h 1409700"/>
                <a:gd name="connsiteX16" fmla="*/ 298450 w 2863850"/>
                <a:gd name="connsiteY16" fmla="*/ 1333500 h 1409700"/>
                <a:gd name="connsiteX17" fmla="*/ 44450 w 2863850"/>
                <a:gd name="connsiteY17" fmla="*/ 952500 h 1409700"/>
                <a:gd name="connsiteX18" fmla="*/ 0 w 2863850"/>
                <a:gd name="connsiteY18" fmla="*/ 666750 h 1409700"/>
                <a:gd name="connsiteX19" fmla="*/ 6350 w 2863850"/>
                <a:gd name="connsiteY19" fmla="*/ 419100 h 1409700"/>
                <a:gd name="connsiteX20" fmla="*/ 133350 w 2863850"/>
                <a:gd name="connsiteY20" fmla="*/ 25400 h 1409700"/>
                <a:gd name="connsiteX0" fmla="*/ 133350 w 2863850"/>
                <a:gd name="connsiteY0" fmla="*/ 25400 h 1409700"/>
                <a:gd name="connsiteX1" fmla="*/ 1593850 w 2863850"/>
                <a:gd name="connsiteY1" fmla="*/ 76200 h 1409700"/>
                <a:gd name="connsiteX2" fmla="*/ 1765300 w 2863850"/>
                <a:gd name="connsiteY2" fmla="*/ 222250 h 1409700"/>
                <a:gd name="connsiteX3" fmla="*/ 1479550 w 2863850"/>
                <a:gd name="connsiteY3" fmla="*/ 266700 h 1409700"/>
                <a:gd name="connsiteX4" fmla="*/ 679450 w 2863850"/>
                <a:gd name="connsiteY4" fmla="*/ 266700 h 1409700"/>
                <a:gd name="connsiteX5" fmla="*/ 679450 w 2863850"/>
                <a:gd name="connsiteY5" fmla="*/ 457200 h 1409700"/>
                <a:gd name="connsiteX6" fmla="*/ 2355850 w 2863850"/>
                <a:gd name="connsiteY6" fmla="*/ 419100 h 1409700"/>
                <a:gd name="connsiteX7" fmla="*/ 2203450 w 2863850"/>
                <a:gd name="connsiteY7" fmla="*/ 38100 h 1409700"/>
                <a:gd name="connsiteX8" fmla="*/ 2736850 w 2863850"/>
                <a:gd name="connsiteY8" fmla="*/ 0 h 1409700"/>
                <a:gd name="connsiteX9" fmla="*/ 2838450 w 2863850"/>
                <a:gd name="connsiteY9" fmla="*/ 336550 h 1409700"/>
                <a:gd name="connsiteX10" fmla="*/ 2863850 w 2863850"/>
                <a:gd name="connsiteY10" fmla="*/ 755650 h 1409700"/>
                <a:gd name="connsiteX11" fmla="*/ 2794000 w 2863850"/>
                <a:gd name="connsiteY11" fmla="*/ 996950 h 1409700"/>
                <a:gd name="connsiteX12" fmla="*/ 831850 w 2863850"/>
                <a:gd name="connsiteY12" fmla="*/ 952500 h 1409700"/>
                <a:gd name="connsiteX13" fmla="*/ 831850 w 2863850"/>
                <a:gd name="connsiteY13" fmla="*/ 1181100 h 1409700"/>
                <a:gd name="connsiteX14" fmla="*/ 1936750 w 2863850"/>
                <a:gd name="connsiteY14" fmla="*/ 1181100 h 1409700"/>
                <a:gd name="connsiteX15" fmla="*/ 1898650 w 2863850"/>
                <a:gd name="connsiteY15" fmla="*/ 1409700 h 1409700"/>
                <a:gd name="connsiteX16" fmla="*/ 298450 w 2863850"/>
                <a:gd name="connsiteY16" fmla="*/ 1333500 h 1409700"/>
                <a:gd name="connsiteX17" fmla="*/ 44450 w 2863850"/>
                <a:gd name="connsiteY17" fmla="*/ 952500 h 1409700"/>
                <a:gd name="connsiteX18" fmla="*/ 0 w 2863850"/>
                <a:gd name="connsiteY18" fmla="*/ 666750 h 1409700"/>
                <a:gd name="connsiteX19" fmla="*/ 6350 w 2863850"/>
                <a:gd name="connsiteY19" fmla="*/ 419100 h 1409700"/>
                <a:gd name="connsiteX20" fmla="*/ 133350 w 2863850"/>
                <a:gd name="connsiteY20" fmla="*/ 25400 h 1409700"/>
                <a:gd name="connsiteX0" fmla="*/ 133350 w 2863850"/>
                <a:gd name="connsiteY0" fmla="*/ 25400 h 1409700"/>
                <a:gd name="connsiteX1" fmla="*/ 1593850 w 2863850"/>
                <a:gd name="connsiteY1" fmla="*/ 76200 h 1409700"/>
                <a:gd name="connsiteX2" fmla="*/ 1765300 w 2863850"/>
                <a:gd name="connsiteY2" fmla="*/ 222250 h 1409700"/>
                <a:gd name="connsiteX3" fmla="*/ 1479550 w 2863850"/>
                <a:gd name="connsiteY3" fmla="*/ 266700 h 1409700"/>
                <a:gd name="connsiteX4" fmla="*/ 679450 w 2863850"/>
                <a:gd name="connsiteY4" fmla="*/ 266700 h 1409700"/>
                <a:gd name="connsiteX5" fmla="*/ 679450 w 2863850"/>
                <a:gd name="connsiteY5" fmla="*/ 457200 h 1409700"/>
                <a:gd name="connsiteX6" fmla="*/ 2355850 w 2863850"/>
                <a:gd name="connsiteY6" fmla="*/ 419100 h 1409700"/>
                <a:gd name="connsiteX7" fmla="*/ 2203450 w 2863850"/>
                <a:gd name="connsiteY7" fmla="*/ 38100 h 1409700"/>
                <a:gd name="connsiteX8" fmla="*/ 2736850 w 2863850"/>
                <a:gd name="connsiteY8" fmla="*/ 0 h 1409700"/>
                <a:gd name="connsiteX9" fmla="*/ 2838450 w 2863850"/>
                <a:gd name="connsiteY9" fmla="*/ 336550 h 1409700"/>
                <a:gd name="connsiteX10" fmla="*/ 2863850 w 2863850"/>
                <a:gd name="connsiteY10" fmla="*/ 755650 h 1409700"/>
                <a:gd name="connsiteX11" fmla="*/ 2794000 w 2863850"/>
                <a:gd name="connsiteY11" fmla="*/ 996950 h 1409700"/>
                <a:gd name="connsiteX12" fmla="*/ 831850 w 2863850"/>
                <a:gd name="connsiteY12" fmla="*/ 952500 h 1409700"/>
                <a:gd name="connsiteX13" fmla="*/ 831850 w 2863850"/>
                <a:gd name="connsiteY13" fmla="*/ 1181100 h 1409700"/>
                <a:gd name="connsiteX14" fmla="*/ 1936750 w 2863850"/>
                <a:gd name="connsiteY14" fmla="*/ 1181100 h 1409700"/>
                <a:gd name="connsiteX15" fmla="*/ 1898650 w 2863850"/>
                <a:gd name="connsiteY15" fmla="*/ 1409700 h 1409700"/>
                <a:gd name="connsiteX16" fmla="*/ 298450 w 2863850"/>
                <a:gd name="connsiteY16" fmla="*/ 1333500 h 1409700"/>
                <a:gd name="connsiteX17" fmla="*/ 44450 w 2863850"/>
                <a:gd name="connsiteY17" fmla="*/ 952500 h 1409700"/>
                <a:gd name="connsiteX18" fmla="*/ 0 w 2863850"/>
                <a:gd name="connsiteY18" fmla="*/ 666750 h 1409700"/>
                <a:gd name="connsiteX19" fmla="*/ 6350 w 2863850"/>
                <a:gd name="connsiteY19" fmla="*/ 419100 h 1409700"/>
                <a:gd name="connsiteX20" fmla="*/ 133350 w 2863850"/>
                <a:gd name="connsiteY20" fmla="*/ 25400 h 1409700"/>
                <a:gd name="connsiteX0" fmla="*/ 133350 w 2863850"/>
                <a:gd name="connsiteY0" fmla="*/ 25400 h 1409700"/>
                <a:gd name="connsiteX1" fmla="*/ 1593850 w 2863850"/>
                <a:gd name="connsiteY1" fmla="*/ 76200 h 1409700"/>
                <a:gd name="connsiteX2" fmla="*/ 1765300 w 2863850"/>
                <a:gd name="connsiteY2" fmla="*/ 222250 h 1409700"/>
                <a:gd name="connsiteX3" fmla="*/ 1479550 w 2863850"/>
                <a:gd name="connsiteY3" fmla="*/ 266700 h 1409700"/>
                <a:gd name="connsiteX4" fmla="*/ 679450 w 2863850"/>
                <a:gd name="connsiteY4" fmla="*/ 266700 h 1409700"/>
                <a:gd name="connsiteX5" fmla="*/ 679450 w 2863850"/>
                <a:gd name="connsiteY5" fmla="*/ 457200 h 1409700"/>
                <a:gd name="connsiteX6" fmla="*/ 2355850 w 2863850"/>
                <a:gd name="connsiteY6" fmla="*/ 419100 h 1409700"/>
                <a:gd name="connsiteX7" fmla="*/ 2203450 w 2863850"/>
                <a:gd name="connsiteY7" fmla="*/ 38100 h 1409700"/>
                <a:gd name="connsiteX8" fmla="*/ 2736850 w 2863850"/>
                <a:gd name="connsiteY8" fmla="*/ 0 h 1409700"/>
                <a:gd name="connsiteX9" fmla="*/ 2838450 w 2863850"/>
                <a:gd name="connsiteY9" fmla="*/ 336550 h 1409700"/>
                <a:gd name="connsiteX10" fmla="*/ 2863850 w 2863850"/>
                <a:gd name="connsiteY10" fmla="*/ 755650 h 1409700"/>
                <a:gd name="connsiteX11" fmla="*/ 2794000 w 2863850"/>
                <a:gd name="connsiteY11" fmla="*/ 996950 h 1409700"/>
                <a:gd name="connsiteX12" fmla="*/ 831850 w 2863850"/>
                <a:gd name="connsiteY12" fmla="*/ 952500 h 1409700"/>
                <a:gd name="connsiteX13" fmla="*/ 831850 w 2863850"/>
                <a:gd name="connsiteY13" fmla="*/ 1181100 h 1409700"/>
                <a:gd name="connsiteX14" fmla="*/ 1936750 w 2863850"/>
                <a:gd name="connsiteY14" fmla="*/ 1181100 h 1409700"/>
                <a:gd name="connsiteX15" fmla="*/ 1898650 w 2863850"/>
                <a:gd name="connsiteY15" fmla="*/ 1409700 h 1409700"/>
                <a:gd name="connsiteX16" fmla="*/ 298450 w 2863850"/>
                <a:gd name="connsiteY16" fmla="*/ 1333500 h 1409700"/>
                <a:gd name="connsiteX17" fmla="*/ 44450 w 2863850"/>
                <a:gd name="connsiteY17" fmla="*/ 952500 h 1409700"/>
                <a:gd name="connsiteX18" fmla="*/ 0 w 2863850"/>
                <a:gd name="connsiteY18" fmla="*/ 666750 h 1409700"/>
                <a:gd name="connsiteX19" fmla="*/ 6350 w 2863850"/>
                <a:gd name="connsiteY19" fmla="*/ 419100 h 1409700"/>
                <a:gd name="connsiteX20" fmla="*/ 133350 w 2863850"/>
                <a:gd name="connsiteY20" fmla="*/ 25400 h 1409700"/>
                <a:gd name="connsiteX0" fmla="*/ 133350 w 2863850"/>
                <a:gd name="connsiteY0" fmla="*/ 25400 h 1409700"/>
                <a:gd name="connsiteX1" fmla="*/ 1593850 w 2863850"/>
                <a:gd name="connsiteY1" fmla="*/ 76200 h 1409700"/>
                <a:gd name="connsiteX2" fmla="*/ 1765300 w 2863850"/>
                <a:gd name="connsiteY2" fmla="*/ 222250 h 1409700"/>
                <a:gd name="connsiteX3" fmla="*/ 1479550 w 2863850"/>
                <a:gd name="connsiteY3" fmla="*/ 266700 h 1409700"/>
                <a:gd name="connsiteX4" fmla="*/ 679450 w 2863850"/>
                <a:gd name="connsiteY4" fmla="*/ 266700 h 1409700"/>
                <a:gd name="connsiteX5" fmla="*/ 679450 w 2863850"/>
                <a:gd name="connsiteY5" fmla="*/ 457200 h 1409700"/>
                <a:gd name="connsiteX6" fmla="*/ 2355850 w 2863850"/>
                <a:gd name="connsiteY6" fmla="*/ 419100 h 1409700"/>
                <a:gd name="connsiteX7" fmla="*/ 2203450 w 2863850"/>
                <a:gd name="connsiteY7" fmla="*/ 38100 h 1409700"/>
                <a:gd name="connsiteX8" fmla="*/ 2736850 w 2863850"/>
                <a:gd name="connsiteY8" fmla="*/ 0 h 1409700"/>
                <a:gd name="connsiteX9" fmla="*/ 2838450 w 2863850"/>
                <a:gd name="connsiteY9" fmla="*/ 336550 h 1409700"/>
                <a:gd name="connsiteX10" fmla="*/ 2863850 w 2863850"/>
                <a:gd name="connsiteY10" fmla="*/ 755650 h 1409700"/>
                <a:gd name="connsiteX11" fmla="*/ 2794000 w 2863850"/>
                <a:gd name="connsiteY11" fmla="*/ 996950 h 1409700"/>
                <a:gd name="connsiteX12" fmla="*/ 831850 w 2863850"/>
                <a:gd name="connsiteY12" fmla="*/ 952500 h 1409700"/>
                <a:gd name="connsiteX13" fmla="*/ 831850 w 2863850"/>
                <a:gd name="connsiteY13" fmla="*/ 1181100 h 1409700"/>
                <a:gd name="connsiteX14" fmla="*/ 1936750 w 2863850"/>
                <a:gd name="connsiteY14" fmla="*/ 1181100 h 1409700"/>
                <a:gd name="connsiteX15" fmla="*/ 1898650 w 2863850"/>
                <a:gd name="connsiteY15" fmla="*/ 1409700 h 1409700"/>
                <a:gd name="connsiteX16" fmla="*/ 298450 w 2863850"/>
                <a:gd name="connsiteY16" fmla="*/ 1333500 h 1409700"/>
                <a:gd name="connsiteX17" fmla="*/ 44450 w 2863850"/>
                <a:gd name="connsiteY17" fmla="*/ 952500 h 1409700"/>
                <a:gd name="connsiteX18" fmla="*/ 0 w 2863850"/>
                <a:gd name="connsiteY18" fmla="*/ 666750 h 1409700"/>
                <a:gd name="connsiteX19" fmla="*/ 6350 w 2863850"/>
                <a:gd name="connsiteY19" fmla="*/ 419100 h 1409700"/>
                <a:gd name="connsiteX20" fmla="*/ 133350 w 2863850"/>
                <a:gd name="connsiteY20" fmla="*/ 25400 h 1409700"/>
                <a:gd name="connsiteX0" fmla="*/ 133350 w 2863850"/>
                <a:gd name="connsiteY0" fmla="*/ 60222 h 1444522"/>
                <a:gd name="connsiteX1" fmla="*/ 1593850 w 2863850"/>
                <a:gd name="connsiteY1" fmla="*/ 111022 h 1444522"/>
                <a:gd name="connsiteX2" fmla="*/ 1765300 w 2863850"/>
                <a:gd name="connsiteY2" fmla="*/ 257072 h 1444522"/>
                <a:gd name="connsiteX3" fmla="*/ 1479550 w 2863850"/>
                <a:gd name="connsiteY3" fmla="*/ 301522 h 1444522"/>
                <a:gd name="connsiteX4" fmla="*/ 679450 w 2863850"/>
                <a:gd name="connsiteY4" fmla="*/ 301522 h 1444522"/>
                <a:gd name="connsiteX5" fmla="*/ 679450 w 2863850"/>
                <a:gd name="connsiteY5" fmla="*/ 492022 h 1444522"/>
                <a:gd name="connsiteX6" fmla="*/ 2355850 w 2863850"/>
                <a:gd name="connsiteY6" fmla="*/ 453922 h 1444522"/>
                <a:gd name="connsiteX7" fmla="*/ 2203450 w 2863850"/>
                <a:gd name="connsiteY7" fmla="*/ 72922 h 1444522"/>
                <a:gd name="connsiteX8" fmla="*/ 2736850 w 2863850"/>
                <a:gd name="connsiteY8" fmla="*/ 34822 h 1444522"/>
                <a:gd name="connsiteX9" fmla="*/ 2838450 w 2863850"/>
                <a:gd name="connsiteY9" fmla="*/ 371372 h 1444522"/>
                <a:gd name="connsiteX10" fmla="*/ 2863850 w 2863850"/>
                <a:gd name="connsiteY10" fmla="*/ 790472 h 1444522"/>
                <a:gd name="connsiteX11" fmla="*/ 2794000 w 2863850"/>
                <a:gd name="connsiteY11" fmla="*/ 1031772 h 1444522"/>
                <a:gd name="connsiteX12" fmla="*/ 831850 w 2863850"/>
                <a:gd name="connsiteY12" fmla="*/ 987322 h 1444522"/>
                <a:gd name="connsiteX13" fmla="*/ 831850 w 2863850"/>
                <a:gd name="connsiteY13" fmla="*/ 1215922 h 1444522"/>
                <a:gd name="connsiteX14" fmla="*/ 1936750 w 2863850"/>
                <a:gd name="connsiteY14" fmla="*/ 1215922 h 1444522"/>
                <a:gd name="connsiteX15" fmla="*/ 1898650 w 2863850"/>
                <a:gd name="connsiteY15" fmla="*/ 1444522 h 1444522"/>
                <a:gd name="connsiteX16" fmla="*/ 298450 w 2863850"/>
                <a:gd name="connsiteY16" fmla="*/ 1368322 h 1444522"/>
                <a:gd name="connsiteX17" fmla="*/ 44450 w 2863850"/>
                <a:gd name="connsiteY17" fmla="*/ 987322 h 1444522"/>
                <a:gd name="connsiteX18" fmla="*/ 0 w 2863850"/>
                <a:gd name="connsiteY18" fmla="*/ 701572 h 1444522"/>
                <a:gd name="connsiteX19" fmla="*/ 6350 w 2863850"/>
                <a:gd name="connsiteY19" fmla="*/ 453922 h 1444522"/>
                <a:gd name="connsiteX20" fmla="*/ 133350 w 2863850"/>
                <a:gd name="connsiteY20" fmla="*/ 60222 h 1444522"/>
                <a:gd name="connsiteX0" fmla="*/ 133350 w 2863850"/>
                <a:gd name="connsiteY0" fmla="*/ 60222 h 1444522"/>
                <a:gd name="connsiteX1" fmla="*/ 1593850 w 2863850"/>
                <a:gd name="connsiteY1" fmla="*/ 111022 h 1444522"/>
                <a:gd name="connsiteX2" fmla="*/ 1765300 w 2863850"/>
                <a:gd name="connsiteY2" fmla="*/ 257072 h 1444522"/>
                <a:gd name="connsiteX3" fmla="*/ 1479550 w 2863850"/>
                <a:gd name="connsiteY3" fmla="*/ 301522 h 1444522"/>
                <a:gd name="connsiteX4" fmla="*/ 679450 w 2863850"/>
                <a:gd name="connsiteY4" fmla="*/ 301522 h 1444522"/>
                <a:gd name="connsiteX5" fmla="*/ 679450 w 2863850"/>
                <a:gd name="connsiteY5" fmla="*/ 492022 h 1444522"/>
                <a:gd name="connsiteX6" fmla="*/ 2355850 w 2863850"/>
                <a:gd name="connsiteY6" fmla="*/ 453922 h 1444522"/>
                <a:gd name="connsiteX7" fmla="*/ 2203450 w 2863850"/>
                <a:gd name="connsiteY7" fmla="*/ 72922 h 1444522"/>
                <a:gd name="connsiteX8" fmla="*/ 2736850 w 2863850"/>
                <a:gd name="connsiteY8" fmla="*/ 34822 h 1444522"/>
                <a:gd name="connsiteX9" fmla="*/ 2838450 w 2863850"/>
                <a:gd name="connsiteY9" fmla="*/ 371372 h 1444522"/>
                <a:gd name="connsiteX10" fmla="*/ 2863850 w 2863850"/>
                <a:gd name="connsiteY10" fmla="*/ 790472 h 1444522"/>
                <a:gd name="connsiteX11" fmla="*/ 2794000 w 2863850"/>
                <a:gd name="connsiteY11" fmla="*/ 1031772 h 1444522"/>
                <a:gd name="connsiteX12" fmla="*/ 831850 w 2863850"/>
                <a:gd name="connsiteY12" fmla="*/ 987322 h 1444522"/>
                <a:gd name="connsiteX13" fmla="*/ 831850 w 2863850"/>
                <a:gd name="connsiteY13" fmla="*/ 1215922 h 1444522"/>
                <a:gd name="connsiteX14" fmla="*/ 1936750 w 2863850"/>
                <a:gd name="connsiteY14" fmla="*/ 1215922 h 1444522"/>
                <a:gd name="connsiteX15" fmla="*/ 1898650 w 2863850"/>
                <a:gd name="connsiteY15" fmla="*/ 1444522 h 1444522"/>
                <a:gd name="connsiteX16" fmla="*/ 298450 w 2863850"/>
                <a:gd name="connsiteY16" fmla="*/ 1368322 h 1444522"/>
                <a:gd name="connsiteX17" fmla="*/ 44450 w 2863850"/>
                <a:gd name="connsiteY17" fmla="*/ 987322 h 1444522"/>
                <a:gd name="connsiteX18" fmla="*/ 0 w 2863850"/>
                <a:gd name="connsiteY18" fmla="*/ 701572 h 1444522"/>
                <a:gd name="connsiteX19" fmla="*/ 6350 w 2863850"/>
                <a:gd name="connsiteY19" fmla="*/ 453922 h 1444522"/>
                <a:gd name="connsiteX20" fmla="*/ 133350 w 2863850"/>
                <a:gd name="connsiteY20" fmla="*/ 60222 h 1444522"/>
                <a:gd name="connsiteX0" fmla="*/ 133350 w 2863850"/>
                <a:gd name="connsiteY0" fmla="*/ 60222 h 1444522"/>
                <a:gd name="connsiteX1" fmla="*/ 1593850 w 2863850"/>
                <a:gd name="connsiteY1" fmla="*/ 111022 h 1444522"/>
                <a:gd name="connsiteX2" fmla="*/ 1765300 w 2863850"/>
                <a:gd name="connsiteY2" fmla="*/ 257072 h 1444522"/>
                <a:gd name="connsiteX3" fmla="*/ 1479550 w 2863850"/>
                <a:gd name="connsiteY3" fmla="*/ 301522 h 1444522"/>
                <a:gd name="connsiteX4" fmla="*/ 679450 w 2863850"/>
                <a:gd name="connsiteY4" fmla="*/ 301522 h 1444522"/>
                <a:gd name="connsiteX5" fmla="*/ 679450 w 2863850"/>
                <a:gd name="connsiteY5" fmla="*/ 492022 h 1444522"/>
                <a:gd name="connsiteX6" fmla="*/ 2355850 w 2863850"/>
                <a:gd name="connsiteY6" fmla="*/ 453922 h 1444522"/>
                <a:gd name="connsiteX7" fmla="*/ 2203450 w 2863850"/>
                <a:gd name="connsiteY7" fmla="*/ 72922 h 1444522"/>
                <a:gd name="connsiteX8" fmla="*/ 2736850 w 2863850"/>
                <a:gd name="connsiteY8" fmla="*/ 34822 h 1444522"/>
                <a:gd name="connsiteX9" fmla="*/ 2838450 w 2863850"/>
                <a:gd name="connsiteY9" fmla="*/ 371372 h 1444522"/>
                <a:gd name="connsiteX10" fmla="*/ 2863850 w 2863850"/>
                <a:gd name="connsiteY10" fmla="*/ 790472 h 1444522"/>
                <a:gd name="connsiteX11" fmla="*/ 2794000 w 2863850"/>
                <a:gd name="connsiteY11" fmla="*/ 1031772 h 1444522"/>
                <a:gd name="connsiteX12" fmla="*/ 831850 w 2863850"/>
                <a:gd name="connsiteY12" fmla="*/ 987322 h 1444522"/>
                <a:gd name="connsiteX13" fmla="*/ 831850 w 2863850"/>
                <a:gd name="connsiteY13" fmla="*/ 1215922 h 1444522"/>
                <a:gd name="connsiteX14" fmla="*/ 1936750 w 2863850"/>
                <a:gd name="connsiteY14" fmla="*/ 1215922 h 1444522"/>
                <a:gd name="connsiteX15" fmla="*/ 1898650 w 2863850"/>
                <a:gd name="connsiteY15" fmla="*/ 1444522 h 1444522"/>
                <a:gd name="connsiteX16" fmla="*/ 298450 w 2863850"/>
                <a:gd name="connsiteY16" fmla="*/ 1368322 h 1444522"/>
                <a:gd name="connsiteX17" fmla="*/ 44450 w 2863850"/>
                <a:gd name="connsiteY17" fmla="*/ 987322 h 1444522"/>
                <a:gd name="connsiteX18" fmla="*/ 0 w 2863850"/>
                <a:gd name="connsiteY18" fmla="*/ 701572 h 1444522"/>
                <a:gd name="connsiteX19" fmla="*/ 6350 w 2863850"/>
                <a:gd name="connsiteY19" fmla="*/ 453922 h 1444522"/>
                <a:gd name="connsiteX20" fmla="*/ 133350 w 2863850"/>
                <a:gd name="connsiteY20" fmla="*/ 60222 h 1444522"/>
                <a:gd name="connsiteX0" fmla="*/ 133350 w 2863850"/>
                <a:gd name="connsiteY0" fmla="*/ 60222 h 1444522"/>
                <a:gd name="connsiteX1" fmla="*/ 1593850 w 2863850"/>
                <a:gd name="connsiteY1" fmla="*/ 111022 h 1444522"/>
                <a:gd name="connsiteX2" fmla="*/ 1765300 w 2863850"/>
                <a:gd name="connsiteY2" fmla="*/ 257072 h 1444522"/>
                <a:gd name="connsiteX3" fmla="*/ 1479550 w 2863850"/>
                <a:gd name="connsiteY3" fmla="*/ 301522 h 1444522"/>
                <a:gd name="connsiteX4" fmla="*/ 679450 w 2863850"/>
                <a:gd name="connsiteY4" fmla="*/ 301522 h 1444522"/>
                <a:gd name="connsiteX5" fmla="*/ 679450 w 2863850"/>
                <a:gd name="connsiteY5" fmla="*/ 492022 h 1444522"/>
                <a:gd name="connsiteX6" fmla="*/ 2355850 w 2863850"/>
                <a:gd name="connsiteY6" fmla="*/ 453922 h 1444522"/>
                <a:gd name="connsiteX7" fmla="*/ 2203450 w 2863850"/>
                <a:gd name="connsiteY7" fmla="*/ 72922 h 1444522"/>
                <a:gd name="connsiteX8" fmla="*/ 2736850 w 2863850"/>
                <a:gd name="connsiteY8" fmla="*/ 34822 h 1444522"/>
                <a:gd name="connsiteX9" fmla="*/ 2838450 w 2863850"/>
                <a:gd name="connsiteY9" fmla="*/ 371372 h 1444522"/>
                <a:gd name="connsiteX10" fmla="*/ 2863850 w 2863850"/>
                <a:gd name="connsiteY10" fmla="*/ 790472 h 1444522"/>
                <a:gd name="connsiteX11" fmla="*/ 2794000 w 2863850"/>
                <a:gd name="connsiteY11" fmla="*/ 1031772 h 1444522"/>
                <a:gd name="connsiteX12" fmla="*/ 831850 w 2863850"/>
                <a:gd name="connsiteY12" fmla="*/ 987322 h 1444522"/>
                <a:gd name="connsiteX13" fmla="*/ 831850 w 2863850"/>
                <a:gd name="connsiteY13" fmla="*/ 1215922 h 1444522"/>
                <a:gd name="connsiteX14" fmla="*/ 1936750 w 2863850"/>
                <a:gd name="connsiteY14" fmla="*/ 1215922 h 1444522"/>
                <a:gd name="connsiteX15" fmla="*/ 1898650 w 2863850"/>
                <a:gd name="connsiteY15" fmla="*/ 1444522 h 1444522"/>
                <a:gd name="connsiteX16" fmla="*/ 298450 w 2863850"/>
                <a:gd name="connsiteY16" fmla="*/ 1368322 h 1444522"/>
                <a:gd name="connsiteX17" fmla="*/ 44450 w 2863850"/>
                <a:gd name="connsiteY17" fmla="*/ 987322 h 1444522"/>
                <a:gd name="connsiteX18" fmla="*/ 0 w 2863850"/>
                <a:gd name="connsiteY18" fmla="*/ 701572 h 1444522"/>
                <a:gd name="connsiteX19" fmla="*/ 6350 w 2863850"/>
                <a:gd name="connsiteY19" fmla="*/ 453922 h 1444522"/>
                <a:gd name="connsiteX20" fmla="*/ 133350 w 2863850"/>
                <a:gd name="connsiteY20" fmla="*/ 60222 h 1444522"/>
                <a:gd name="connsiteX0" fmla="*/ 133350 w 2863850"/>
                <a:gd name="connsiteY0" fmla="*/ 60222 h 1444522"/>
                <a:gd name="connsiteX1" fmla="*/ 1593850 w 2863850"/>
                <a:gd name="connsiteY1" fmla="*/ 111022 h 1444522"/>
                <a:gd name="connsiteX2" fmla="*/ 1765300 w 2863850"/>
                <a:gd name="connsiteY2" fmla="*/ 257072 h 1444522"/>
                <a:gd name="connsiteX3" fmla="*/ 1479550 w 2863850"/>
                <a:gd name="connsiteY3" fmla="*/ 301522 h 1444522"/>
                <a:gd name="connsiteX4" fmla="*/ 679450 w 2863850"/>
                <a:gd name="connsiteY4" fmla="*/ 301522 h 1444522"/>
                <a:gd name="connsiteX5" fmla="*/ 679450 w 2863850"/>
                <a:gd name="connsiteY5" fmla="*/ 492022 h 1444522"/>
                <a:gd name="connsiteX6" fmla="*/ 2355850 w 2863850"/>
                <a:gd name="connsiteY6" fmla="*/ 453922 h 1444522"/>
                <a:gd name="connsiteX7" fmla="*/ 2203450 w 2863850"/>
                <a:gd name="connsiteY7" fmla="*/ 72922 h 1444522"/>
                <a:gd name="connsiteX8" fmla="*/ 2736850 w 2863850"/>
                <a:gd name="connsiteY8" fmla="*/ 34822 h 1444522"/>
                <a:gd name="connsiteX9" fmla="*/ 2838450 w 2863850"/>
                <a:gd name="connsiteY9" fmla="*/ 371372 h 1444522"/>
                <a:gd name="connsiteX10" fmla="*/ 2863850 w 2863850"/>
                <a:gd name="connsiteY10" fmla="*/ 790472 h 1444522"/>
                <a:gd name="connsiteX11" fmla="*/ 2794000 w 2863850"/>
                <a:gd name="connsiteY11" fmla="*/ 1031772 h 1444522"/>
                <a:gd name="connsiteX12" fmla="*/ 831850 w 2863850"/>
                <a:gd name="connsiteY12" fmla="*/ 987322 h 1444522"/>
                <a:gd name="connsiteX13" fmla="*/ 831850 w 2863850"/>
                <a:gd name="connsiteY13" fmla="*/ 1215922 h 1444522"/>
                <a:gd name="connsiteX14" fmla="*/ 1936750 w 2863850"/>
                <a:gd name="connsiteY14" fmla="*/ 1215922 h 1444522"/>
                <a:gd name="connsiteX15" fmla="*/ 1898650 w 2863850"/>
                <a:gd name="connsiteY15" fmla="*/ 1444522 h 1444522"/>
                <a:gd name="connsiteX16" fmla="*/ 298450 w 2863850"/>
                <a:gd name="connsiteY16" fmla="*/ 1368322 h 1444522"/>
                <a:gd name="connsiteX17" fmla="*/ 44450 w 2863850"/>
                <a:gd name="connsiteY17" fmla="*/ 987322 h 1444522"/>
                <a:gd name="connsiteX18" fmla="*/ 0 w 2863850"/>
                <a:gd name="connsiteY18" fmla="*/ 701572 h 1444522"/>
                <a:gd name="connsiteX19" fmla="*/ 6350 w 2863850"/>
                <a:gd name="connsiteY19" fmla="*/ 453922 h 1444522"/>
                <a:gd name="connsiteX20" fmla="*/ 133350 w 2863850"/>
                <a:gd name="connsiteY20" fmla="*/ 60222 h 1444522"/>
                <a:gd name="connsiteX0" fmla="*/ 133350 w 2863850"/>
                <a:gd name="connsiteY0" fmla="*/ 60222 h 1444522"/>
                <a:gd name="connsiteX1" fmla="*/ 1593850 w 2863850"/>
                <a:gd name="connsiteY1" fmla="*/ 111022 h 1444522"/>
                <a:gd name="connsiteX2" fmla="*/ 1765300 w 2863850"/>
                <a:gd name="connsiteY2" fmla="*/ 257072 h 1444522"/>
                <a:gd name="connsiteX3" fmla="*/ 1479550 w 2863850"/>
                <a:gd name="connsiteY3" fmla="*/ 301522 h 1444522"/>
                <a:gd name="connsiteX4" fmla="*/ 679450 w 2863850"/>
                <a:gd name="connsiteY4" fmla="*/ 301522 h 1444522"/>
                <a:gd name="connsiteX5" fmla="*/ 679450 w 2863850"/>
                <a:gd name="connsiteY5" fmla="*/ 492022 h 1444522"/>
                <a:gd name="connsiteX6" fmla="*/ 2355850 w 2863850"/>
                <a:gd name="connsiteY6" fmla="*/ 453922 h 1444522"/>
                <a:gd name="connsiteX7" fmla="*/ 2203450 w 2863850"/>
                <a:gd name="connsiteY7" fmla="*/ 72922 h 1444522"/>
                <a:gd name="connsiteX8" fmla="*/ 2736850 w 2863850"/>
                <a:gd name="connsiteY8" fmla="*/ 34822 h 1444522"/>
                <a:gd name="connsiteX9" fmla="*/ 2838450 w 2863850"/>
                <a:gd name="connsiteY9" fmla="*/ 371372 h 1444522"/>
                <a:gd name="connsiteX10" fmla="*/ 2863850 w 2863850"/>
                <a:gd name="connsiteY10" fmla="*/ 790472 h 1444522"/>
                <a:gd name="connsiteX11" fmla="*/ 2794000 w 2863850"/>
                <a:gd name="connsiteY11" fmla="*/ 1031772 h 1444522"/>
                <a:gd name="connsiteX12" fmla="*/ 831850 w 2863850"/>
                <a:gd name="connsiteY12" fmla="*/ 987322 h 1444522"/>
                <a:gd name="connsiteX13" fmla="*/ 831850 w 2863850"/>
                <a:gd name="connsiteY13" fmla="*/ 1215922 h 1444522"/>
                <a:gd name="connsiteX14" fmla="*/ 1936750 w 2863850"/>
                <a:gd name="connsiteY14" fmla="*/ 1190522 h 1444522"/>
                <a:gd name="connsiteX15" fmla="*/ 1898650 w 2863850"/>
                <a:gd name="connsiteY15" fmla="*/ 1444522 h 1444522"/>
                <a:gd name="connsiteX16" fmla="*/ 298450 w 2863850"/>
                <a:gd name="connsiteY16" fmla="*/ 1368322 h 1444522"/>
                <a:gd name="connsiteX17" fmla="*/ 44450 w 2863850"/>
                <a:gd name="connsiteY17" fmla="*/ 987322 h 1444522"/>
                <a:gd name="connsiteX18" fmla="*/ 0 w 2863850"/>
                <a:gd name="connsiteY18" fmla="*/ 701572 h 1444522"/>
                <a:gd name="connsiteX19" fmla="*/ 6350 w 2863850"/>
                <a:gd name="connsiteY19" fmla="*/ 453922 h 1444522"/>
                <a:gd name="connsiteX20" fmla="*/ 133350 w 2863850"/>
                <a:gd name="connsiteY20" fmla="*/ 60222 h 1444522"/>
                <a:gd name="connsiteX0" fmla="*/ 133350 w 2863850"/>
                <a:gd name="connsiteY0" fmla="*/ 60222 h 1444522"/>
                <a:gd name="connsiteX1" fmla="*/ 1593850 w 2863850"/>
                <a:gd name="connsiteY1" fmla="*/ 111022 h 1444522"/>
                <a:gd name="connsiteX2" fmla="*/ 1765300 w 2863850"/>
                <a:gd name="connsiteY2" fmla="*/ 257072 h 1444522"/>
                <a:gd name="connsiteX3" fmla="*/ 1479550 w 2863850"/>
                <a:gd name="connsiteY3" fmla="*/ 301522 h 1444522"/>
                <a:gd name="connsiteX4" fmla="*/ 679450 w 2863850"/>
                <a:gd name="connsiteY4" fmla="*/ 301522 h 1444522"/>
                <a:gd name="connsiteX5" fmla="*/ 679450 w 2863850"/>
                <a:gd name="connsiteY5" fmla="*/ 492022 h 1444522"/>
                <a:gd name="connsiteX6" fmla="*/ 2355850 w 2863850"/>
                <a:gd name="connsiteY6" fmla="*/ 453922 h 1444522"/>
                <a:gd name="connsiteX7" fmla="*/ 2203450 w 2863850"/>
                <a:gd name="connsiteY7" fmla="*/ 72922 h 1444522"/>
                <a:gd name="connsiteX8" fmla="*/ 2736850 w 2863850"/>
                <a:gd name="connsiteY8" fmla="*/ 34822 h 1444522"/>
                <a:gd name="connsiteX9" fmla="*/ 2838450 w 2863850"/>
                <a:gd name="connsiteY9" fmla="*/ 371372 h 1444522"/>
                <a:gd name="connsiteX10" fmla="*/ 2863850 w 2863850"/>
                <a:gd name="connsiteY10" fmla="*/ 790472 h 1444522"/>
                <a:gd name="connsiteX11" fmla="*/ 2794000 w 2863850"/>
                <a:gd name="connsiteY11" fmla="*/ 1031772 h 1444522"/>
                <a:gd name="connsiteX12" fmla="*/ 831850 w 2863850"/>
                <a:gd name="connsiteY12" fmla="*/ 987322 h 1444522"/>
                <a:gd name="connsiteX13" fmla="*/ 831850 w 2863850"/>
                <a:gd name="connsiteY13" fmla="*/ 1215922 h 1444522"/>
                <a:gd name="connsiteX14" fmla="*/ 1936750 w 2863850"/>
                <a:gd name="connsiteY14" fmla="*/ 1190522 h 1444522"/>
                <a:gd name="connsiteX15" fmla="*/ 1898650 w 2863850"/>
                <a:gd name="connsiteY15" fmla="*/ 1444522 h 1444522"/>
                <a:gd name="connsiteX16" fmla="*/ 298450 w 2863850"/>
                <a:gd name="connsiteY16" fmla="*/ 1368322 h 1444522"/>
                <a:gd name="connsiteX17" fmla="*/ 44450 w 2863850"/>
                <a:gd name="connsiteY17" fmla="*/ 987322 h 1444522"/>
                <a:gd name="connsiteX18" fmla="*/ 0 w 2863850"/>
                <a:gd name="connsiteY18" fmla="*/ 701572 h 1444522"/>
                <a:gd name="connsiteX19" fmla="*/ 6350 w 2863850"/>
                <a:gd name="connsiteY19" fmla="*/ 453922 h 1444522"/>
                <a:gd name="connsiteX20" fmla="*/ 133350 w 2863850"/>
                <a:gd name="connsiteY20" fmla="*/ 60222 h 1444522"/>
                <a:gd name="connsiteX0" fmla="*/ 133350 w 2863850"/>
                <a:gd name="connsiteY0" fmla="*/ 60222 h 1444522"/>
                <a:gd name="connsiteX1" fmla="*/ 1593850 w 2863850"/>
                <a:gd name="connsiteY1" fmla="*/ 111022 h 1444522"/>
                <a:gd name="connsiteX2" fmla="*/ 1765300 w 2863850"/>
                <a:gd name="connsiteY2" fmla="*/ 257072 h 1444522"/>
                <a:gd name="connsiteX3" fmla="*/ 1479550 w 2863850"/>
                <a:gd name="connsiteY3" fmla="*/ 301522 h 1444522"/>
                <a:gd name="connsiteX4" fmla="*/ 679450 w 2863850"/>
                <a:gd name="connsiteY4" fmla="*/ 301522 h 1444522"/>
                <a:gd name="connsiteX5" fmla="*/ 679450 w 2863850"/>
                <a:gd name="connsiteY5" fmla="*/ 492022 h 1444522"/>
                <a:gd name="connsiteX6" fmla="*/ 2355850 w 2863850"/>
                <a:gd name="connsiteY6" fmla="*/ 453922 h 1444522"/>
                <a:gd name="connsiteX7" fmla="*/ 2203450 w 2863850"/>
                <a:gd name="connsiteY7" fmla="*/ 72922 h 1444522"/>
                <a:gd name="connsiteX8" fmla="*/ 2736850 w 2863850"/>
                <a:gd name="connsiteY8" fmla="*/ 34822 h 1444522"/>
                <a:gd name="connsiteX9" fmla="*/ 2838450 w 2863850"/>
                <a:gd name="connsiteY9" fmla="*/ 371372 h 1444522"/>
                <a:gd name="connsiteX10" fmla="*/ 2863850 w 2863850"/>
                <a:gd name="connsiteY10" fmla="*/ 790472 h 1444522"/>
                <a:gd name="connsiteX11" fmla="*/ 2794000 w 2863850"/>
                <a:gd name="connsiteY11" fmla="*/ 1031772 h 1444522"/>
                <a:gd name="connsiteX12" fmla="*/ 831850 w 2863850"/>
                <a:gd name="connsiteY12" fmla="*/ 987322 h 1444522"/>
                <a:gd name="connsiteX13" fmla="*/ 831850 w 2863850"/>
                <a:gd name="connsiteY13" fmla="*/ 1215922 h 1444522"/>
                <a:gd name="connsiteX14" fmla="*/ 1936750 w 2863850"/>
                <a:gd name="connsiteY14" fmla="*/ 1190522 h 1444522"/>
                <a:gd name="connsiteX15" fmla="*/ 1898650 w 2863850"/>
                <a:gd name="connsiteY15" fmla="*/ 1444522 h 1444522"/>
                <a:gd name="connsiteX16" fmla="*/ 298450 w 2863850"/>
                <a:gd name="connsiteY16" fmla="*/ 1368322 h 1444522"/>
                <a:gd name="connsiteX17" fmla="*/ 44450 w 2863850"/>
                <a:gd name="connsiteY17" fmla="*/ 987322 h 1444522"/>
                <a:gd name="connsiteX18" fmla="*/ 0 w 2863850"/>
                <a:gd name="connsiteY18" fmla="*/ 701572 h 1444522"/>
                <a:gd name="connsiteX19" fmla="*/ 6350 w 2863850"/>
                <a:gd name="connsiteY19" fmla="*/ 453922 h 1444522"/>
                <a:gd name="connsiteX20" fmla="*/ 133350 w 2863850"/>
                <a:gd name="connsiteY20" fmla="*/ 60222 h 1444522"/>
                <a:gd name="connsiteX0" fmla="*/ 133350 w 2863850"/>
                <a:gd name="connsiteY0" fmla="*/ 60222 h 1444522"/>
                <a:gd name="connsiteX1" fmla="*/ 1593850 w 2863850"/>
                <a:gd name="connsiteY1" fmla="*/ 111022 h 1444522"/>
                <a:gd name="connsiteX2" fmla="*/ 1765300 w 2863850"/>
                <a:gd name="connsiteY2" fmla="*/ 257072 h 1444522"/>
                <a:gd name="connsiteX3" fmla="*/ 1479550 w 2863850"/>
                <a:gd name="connsiteY3" fmla="*/ 301522 h 1444522"/>
                <a:gd name="connsiteX4" fmla="*/ 679450 w 2863850"/>
                <a:gd name="connsiteY4" fmla="*/ 301522 h 1444522"/>
                <a:gd name="connsiteX5" fmla="*/ 679450 w 2863850"/>
                <a:gd name="connsiteY5" fmla="*/ 492022 h 1444522"/>
                <a:gd name="connsiteX6" fmla="*/ 2355850 w 2863850"/>
                <a:gd name="connsiteY6" fmla="*/ 453922 h 1444522"/>
                <a:gd name="connsiteX7" fmla="*/ 2203450 w 2863850"/>
                <a:gd name="connsiteY7" fmla="*/ 72922 h 1444522"/>
                <a:gd name="connsiteX8" fmla="*/ 2736850 w 2863850"/>
                <a:gd name="connsiteY8" fmla="*/ 34822 h 1444522"/>
                <a:gd name="connsiteX9" fmla="*/ 2838450 w 2863850"/>
                <a:gd name="connsiteY9" fmla="*/ 371372 h 1444522"/>
                <a:gd name="connsiteX10" fmla="*/ 2863850 w 2863850"/>
                <a:gd name="connsiteY10" fmla="*/ 790472 h 1444522"/>
                <a:gd name="connsiteX11" fmla="*/ 2794000 w 2863850"/>
                <a:gd name="connsiteY11" fmla="*/ 1031772 h 1444522"/>
                <a:gd name="connsiteX12" fmla="*/ 831850 w 2863850"/>
                <a:gd name="connsiteY12" fmla="*/ 987322 h 1444522"/>
                <a:gd name="connsiteX13" fmla="*/ 831850 w 2863850"/>
                <a:gd name="connsiteY13" fmla="*/ 1215922 h 1444522"/>
                <a:gd name="connsiteX14" fmla="*/ 1911350 w 2863850"/>
                <a:gd name="connsiteY14" fmla="*/ 1266722 h 1444522"/>
                <a:gd name="connsiteX15" fmla="*/ 1898650 w 2863850"/>
                <a:gd name="connsiteY15" fmla="*/ 1444522 h 1444522"/>
                <a:gd name="connsiteX16" fmla="*/ 298450 w 2863850"/>
                <a:gd name="connsiteY16" fmla="*/ 1368322 h 1444522"/>
                <a:gd name="connsiteX17" fmla="*/ 44450 w 2863850"/>
                <a:gd name="connsiteY17" fmla="*/ 987322 h 1444522"/>
                <a:gd name="connsiteX18" fmla="*/ 0 w 2863850"/>
                <a:gd name="connsiteY18" fmla="*/ 701572 h 1444522"/>
                <a:gd name="connsiteX19" fmla="*/ 6350 w 2863850"/>
                <a:gd name="connsiteY19" fmla="*/ 453922 h 1444522"/>
                <a:gd name="connsiteX20" fmla="*/ 133350 w 2863850"/>
                <a:gd name="connsiteY20" fmla="*/ 60222 h 14445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</a:cxnLst>
              <a:rect l="l" t="t" r="r" b="b"/>
              <a:pathLst>
                <a:path w="2863850" h="1444522">
                  <a:moveTo>
                    <a:pt x="133350" y="60222"/>
                  </a:moveTo>
                  <a:cubicBezTo>
                    <a:pt x="620183" y="77155"/>
                    <a:pt x="1321858" y="78214"/>
                    <a:pt x="1593850" y="111022"/>
                  </a:cubicBezTo>
                  <a:cubicBezTo>
                    <a:pt x="1865842" y="143830"/>
                    <a:pt x="1765300" y="170289"/>
                    <a:pt x="1765300" y="257072"/>
                  </a:cubicBezTo>
                  <a:cubicBezTo>
                    <a:pt x="1765300" y="331125"/>
                    <a:pt x="1587500" y="263422"/>
                    <a:pt x="1479550" y="301522"/>
                  </a:cubicBezTo>
                  <a:cubicBezTo>
                    <a:pt x="1212850" y="301522"/>
                    <a:pt x="939800" y="231672"/>
                    <a:pt x="679450" y="301522"/>
                  </a:cubicBezTo>
                  <a:cubicBezTo>
                    <a:pt x="609600" y="415822"/>
                    <a:pt x="647700" y="428522"/>
                    <a:pt x="679450" y="492022"/>
                  </a:cubicBezTo>
                  <a:cubicBezTo>
                    <a:pt x="1257300" y="542822"/>
                    <a:pt x="1809750" y="523772"/>
                    <a:pt x="2355850" y="453922"/>
                  </a:cubicBezTo>
                  <a:cubicBezTo>
                    <a:pt x="2393950" y="307872"/>
                    <a:pt x="2165350" y="231672"/>
                    <a:pt x="2203450" y="72922"/>
                  </a:cubicBezTo>
                  <a:cubicBezTo>
                    <a:pt x="2451100" y="-73128"/>
                    <a:pt x="2559050" y="47522"/>
                    <a:pt x="2736850" y="34822"/>
                  </a:cubicBezTo>
                  <a:lnTo>
                    <a:pt x="2838450" y="371372"/>
                  </a:lnTo>
                  <a:cubicBezTo>
                    <a:pt x="2855383" y="508955"/>
                    <a:pt x="2859617" y="646539"/>
                    <a:pt x="2863850" y="790472"/>
                  </a:cubicBezTo>
                  <a:cubicBezTo>
                    <a:pt x="2834217" y="906889"/>
                    <a:pt x="2836333" y="966155"/>
                    <a:pt x="2794000" y="1031772"/>
                  </a:cubicBezTo>
                  <a:cubicBezTo>
                    <a:pt x="2139950" y="1016955"/>
                    <a:pt x="933450" y="894189"/>
                    <a:pt x="831850" y="987322"/>
                  </a:cubicBezTo>
                  <a:cubicBezTo>
                    <a:pt x="781050" y="1107972"/>
                    <a:pt x="742950" y="1152422"/>
                    <a:pt x="831850" y="1215922"/>
                  </a:cubicBezTo>
                  <a:cubicBezTo>
                    <a:pt x="1200150" y="1273072"/>
                    <a:pt x="1606550" y="1203222"/>
                    <a:pt x="1911350" y="1266722"/>
                  </a:cubicBezTo>
                  <a:cubicBezTo>
                    <a:pt x="1987550" y="1370439"/>
                    <a:pt x="1911350" y="1359855"/>
                    <a:pt x="1898650" y="1444522"/>
                  </a:cubicBezTo>
                  <a:lnTo>
                    <a:pt x="298450" y="1368322"/>
                  </a:lnTo>
                  <a:cubicBezTo>
                    <a:pt x="162983" y="1431822"/>
                    <a:pt x="91017" y="1127022"/>
                    <a:pt x="44450" y="987322"/>
                  </a:cubicBezTo>
                  <a:cubicBezTo>
                    <a:pt x="8467" y="892072"/>
                    <a:pt x="23283" y="841272"/>
                    <a:pt x="0" y="701572"/>
                  </a:cubicBezTo>
                  <a:cubicBezTo>
                    <a:pt x="2117" y="615847"/>
                    <a:pt x="8467" y="563989"/>
                    <a:pt x="6350" y="453922"/>
                  </a:cubicBezTo>
                  <a:cubicBezTo>
                    <a:pt x="23283" y="350205"/>
                    <a:pt x="33867" y="95147"/>
                    <a:pt x="133350" y="60222"/>
                  </a:cubicBezTo>
                  <a:close/>
                </a:path>
              </a:pathLst>
            </a:custGeom>
            <a:solidFill>
              <a:srgbClr val="177F6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44" name="同侧圆角矩形 241"/>
            <p:cNvSpPr/>
            <p:nvPr/>
          </p:nvSpPr>
          <p:spPr>
            <a:xfrm rot="5400000">
              <a:off x="5511715" y="2905158"/>
              <a:ext cx="156537" cy="921599"/>
            </a:xfrm>
            <a:custGeom>
              <a:avLst/>
              <a:gdLst>
                <a:gd name="connsiteX0" fmla="*/ 205632 w 411264"/>
                <a:gd name="connsiteY0" fmla="*/ 0 h 1344242"/>
                <a:gd name="connsiteX1" fmla="*/ 205632 w 411264"/>
                <a:gd name="connsiteY1" fmla="*/ 0 h 1344242"/>
                <a:gd name="connsiteX2" fmla="*/ 411264 w 411264"/>
                <a:gd name="connsiteY2" fmla="*/ 205632 h 1344242"/>
                <a:gd name="connsiteX3" fmla="*/ 411264 w 411264"/>
                <a:gd name="connsiteY3" fmla="*/ 1148365 h 1344242"/>
                <a:gd name="connsiteX4" fmla="*/ 215387 w 411264"/>
                <a:gd name="connsiteY4" fmla="*/ 1344242 h 1344242"/>
                <a:gd name="connsiteX5" fmla="*/ 195877 w 411264"/>
                <a:gd name="connsiteY5" fmla="*/ 1344242 h 1344242"/>
                <a:gd name="connsiteX6" fmla="*/ 0 w 411264"/>
                <a:gd name="connsiteY6" fmla="*/ 1148365 h 1344242"/>
                <a:gd name="connsiteX7" fmla="*/ 0 w 411264"/>
                <a:gd name="connsiteY7" fmla="*/ 205632 h 1344242"/>
                <a:gd name="connsiteX8" fmla="*/ 205632 w 411264"/>
                <a:gd name="connsiteY8" fmla="*/ 0 h 1344242"/>
                <a:gd name="connsiteX0" fmla="*/ 205632 w 411264"/>
                <a:gd name="connsiteY0" fmla="*/ 0 h 1412032"/>
                <a:gd name="connsiteX1" fmla="*/ 205632 w 411264"/>
                <a:gd name="connsiteY1" fmla="*/ 0 h 1412032"/>
                <a:gd name="connsiteX2" fmla="*/ 411264 w 411264"/>
                <a:gd name="connsiteY2" fmla="*/ 205632 h 1412032"/>
                <a:gd name="connsiteX3" fmla="*/ 411264 w 411264"/>
                <a:gd name="connsiteY3" fmla="*/ 1148365 h 1412032"/>
                <a:gd name="connsiteX4" fmla="*/ 320440 w 411264"/>
                <a:gd name="connsiteY4" fmla="*/ 1405265 h 1412032"/>
                <a:gd name="connsiteX5" fmla="*/ 215387 w 411264"/>
                <a:gd name="connsiteY5" fmla="*/ 1344242 h 1412032"/>
                <a:gd name="connsiteX6" fmla="*/ 195877 w 411264"/>
                <a:gd name="connsiteY6" fmla="*/ 1344242 h 1412032"/>
                <a:gd name="connsiteX7" fmla="*/ 0 w 411264"/>
                <a:gd name="connsiteY7" fmla="*/ 1148365 h 1412032"/>
                <a:gd name="connsiteX8" fmla="*/ 0 w 411264"/>
                <a:gd name="connsiteY8" fmla="*/ 205632 h 1412032"/>
                <a:gd name="connsiteX9" fmla="*/ 205632 w 411264"/>
                <a:gd name="connsiteY9" fmla="*/ 0 h 1412032"/>
                <a:gd name="connsiteX0" fmla="*/ 205632 w 411264"/>
                <a:gd name="connsiteY0" fmla="*/ 0 h 1417121"/>
                <a:gd name="connsiteX1" fmla="*/ 205632 w 411264"/>
                <a:gd name="connsiteY1" fmla="*/ 0 h 1417121"/>
                <a:gd name="connsiteX2" fmla="*/ 411264 w 411264"/>
                <a:gd name="connsiteY2" fmla="*/ 205632 h 1417121"/>
                <a:gd name="connsiteX3" fmla="*/ 411264 w 411264"/>
                <a:gd name="connsiteY3" fmla="*/ 1148365 h 1417121"/>
                <a:gd name="connsiteX4" fmla="*/ 320440 w 411264"/>
                <a:gd name="connsiteY4" fmla="*/ 1405265 h 1417121"/>
                <a:gd name="connsiteX5" fmla="*/ 231262 w 411264"/>
                <a:gd name="connsiteY5" fmla="*/ 1395042 h 1417121"/>
                <a:gd name="connsiteX6" fmla="*/ 195877 w 411264"/>
                <a:gd name="connsiteY6" fmla="*/ 1344242 h 1417121"/>
                <a:gd name="connsiteX7" fmla="*/ 0 w 411264"/>
                <a:gd name="connsiteY7" fmla="*/ 1148365 h 1417121"/>
                <a:gd name="connsiteX8" fmla="*/ 0 w 411264"/>
                <a:gd name="connsiteY8" fmla="*/ 205632 h 1417121"/>
                <a:gd name="connsiteX9" fmla="*/ 205632 w 411264"/>
                <a:gd name="connsiteY9" fmla="*/ 0 h 1417121"/>
                <a:gd name="connsiteX0" fmla="*/ 205632 w 411264"/>
                <a:gd name="connsiteY0" fmla="*/ 0 h 1417121"/>
                <a:gd name="connsiteX1" fmla="*/ 205632 w 411264"/>
                <a:gd name="connsiteY1" fmla="*/ 0 h 1417121"/>
                <a:gd name="connsiteX2" fmla="*/ 411264 w 411264"/>
                <a:gd name="connsiteY2" fmla="*/ 205632 h 1417121"/>
                <a:gd name="connsiteX3" fmla="*/ 411264 w 411264"/>
                <a:gd name="connsiteY3" fmla="*/ 1148365 h 1417121"/>
                <a:gd name="connsiteX4" fmla="*/ 320440 w 411264"/>
                <a:gd name="connsiteY4" fmla="*/ 1405265 h 1417121"/>
                <a:gd name="connsiteX5" fmla="*/ 231262 w 411264"/>
                <a:gd name="connsiteY5" fmla="*/ 1395042 h 1417121"/>
                <a:gd name="connsiteX6" fmla="*/ 218105 w 411264"/>
                <a:gd name="connsiteY6" fmla="*/ 1356942 h 1417121"/>
                <a:gd name="connsiteX7" fmla="*/ 0 w 411264"/>
                <a:gd name="connsiteY7" fmla="*/ 1148365 h 1417121"/>
                <a:gd name="connsiteX8" fmla="*/ 0 w 411264"/>
                <a:gd name="connsiteY8" fmla="*/ 205632 h 1417121"/>
                <a:gd name="connsiteX9" fmla="*/ 205632 w 411264"/>
                <a:gd name="connsiteY9" fmla="*/ 0 h 1417121"/>
                <a:gd name="connsiteX0" fmla="*/ 205632 w 411264"/>
                <a:gd name="connsiteY0" fmla="*/ 0 h 1417121"/>
                <a:gd name="connsiteX1" fmla="*/ 205632 w 411264"/>
                <a:gd name="connsiteY1" fmla="*/ 0 h 1417121"/>
                <a:gd name="connsiteX2" fmla="*/ 411264 w 411264"/>
                <a:gd name="connsiteY2" fmla="*/ 205632 h 1417121"/>
                <a:gd name="connsiteX3" fmla="*/ 411264 w 411264"/>
                <a:gd name="connsiteY3" fmla="*/ 1148365 h 1417121"/>
                <a:gd name="connsiteX4" fmla="*/ 320440 w 411264"/>
                <a:gd name="connsiteY4" fmla="*/ 1405265 h 1417121"/>
                <a:gd name="connsiteX5" fmla="*/ 231262 w 411264"/>
                <a:gd name="connsiteY5" fmla="*/ 1395042 h 1417121"/>
                <a:gd name="connsiteX6" fmla="*/ 218105 w 411264"/>
                <a:gd name="connsiteY6" fmla="*/ 1356942 h 1417121"/>
                <a:gd name="connsiteX7" fmla="*/ 0 w 411264"/>
                <a:gd name="connsiteY7" fmla="*/ 1148365 h 1417121"/>
                <a:gd name="connsiteX8" fmla="*/ 0 w 411264"/>
                <a:gd name="connsiteY8" fmla="*/ 205632 h 1417121"/>
                <a:gd name="connsiteX9" fmla="*/ 205632 w 411264"/>
                <a:gd name="connsiteY9" fmla="*/ 0 h 1417121"/>
                <a:gd name="connsiteX0" fmla="*/ 205632 w 411264"/>
                <a:gd name="connsiteY0" fmla="*/ 0 h 1499283"/>
                <a:gd name="connsiteX1" fmla="*/ 205632 w 411264"/>
                <a:gd name="connsiteY1" fmla="*/ 0 h 1499283"/>
                <a:gd name="connsiteX2" fmla="*/ 411264 w 411264"/>
                <a:gd name="connsiteY2" fmla="*/ 205632 h 1499283"/>
                <a:gd name="connsiteX3" fmla="*/ 411264 w 411264"/>
                <a:gd name="connsiteY3" fmla="*/ 1148365 h 1499283"/>
                <a:gd name="connsiteX4" fmla="*/ 339493 w 411264"/>
                <a:gd name="connsiteY4" fmla="*/ 1494165 h 1499283"/>
                <a:gd name="connsiteX5" fmla="*/ 231262 w 411264"/>
                <a:gd name="connsiteY5" fmla="*/ 1395042 h 1499283"/>
                <a:gd name="connsiteX6" fmla="*/ 218105 w 411264"/>
                <a:gd name="connsiteY6" fmla="*/ 1356942 h 1499283"/>
                <a:gd name="connsiteX7" fmla="*/ 0 w 411264"/>
                <a:gd name="connsiteY7" fmla="*/ 1148365 h 1499283"/>
                <a:gd name="connsiteX8" fmla="*/ 0 w 411264"/>
                <a:gd name="connsiteY8" fmla="*/ 205632 h 1499283"/>
                <a:gd name="connsiteX9" fmla="*/ 205632 w 411264"/>
                <a:gd name="connsiteY9" fmla="*/ 0 h 1499283"/>
                <a:gd name="connsiteX0" fmla="*/ 205632 w 411264"/>
                <a:gd name="connsiteY0" fmla="*/ 0 h 1500131"/>
                <a:gd name="connsiteX1" fmla="*/ 205632 w 411264"/>
                <a:gd name="connsiteY1" fmla="*/ 0 h 1500131"/>
                <a:gd name="connsiteX2" fmla="*/ 411264 w 411264"/>
                <a:gd name="connsiteY2" fmla="*/ 205632 h 1500131"/>
                <a:gd name="connsiteX3" fmla="*/ 411264 w 411264"/>
                <a:gd name="connsiteY3" fmla="*/ 1148365 h 1500131"/>
                <a:gd name="connsiteX4" fmla="*/ 339493 w 411264"/>
                <a:gd name="connsiteY4" fmla="*/ 1494165 h 1500131"/>
                <a:gd name="connsiteX5" fmla="*/ 215390 w 411264"/>
                <a:gd name="connsiteY5" fmla="*/ 1417267 h 1500131"/>
                <a:gd name="connsiteX6" fmla="*/ 218105 w 411264"/>
                <a:gd name="connsiteY6" fmla="*/ 1356942 h 1500131"/>
                <a:gd name="connsiteX7" fmla="*/ 0 w 411264"/>
                <a:gd name="connsiteY7" fmla="*/ 1148365 h 1500131"/>
                <a:gd name="connsiteX8" fmla="*/ 0 w 411264"/>
                <a:gd name="connsiteY8" fmla="*/ 205632 h 1500131"/>
                <a:gd name="connsiteX9" fmla="*/ 205632 w 411264"/>
                <a:gd name="connsiteY9" fmla="*/ 0 h 1500131"/>
                <a:gd name="connsiteX0" fmla="*/ 205632 w 411264"/>
                <a:gd name="connsiteY0" fmla="*/ 0 h 1500131"/>
                <a:gd name="connsiteX1" fmla="*/ 205632 w 411264"/>
                <a:gd name="connsiteY1" fmla="*/ 0 h 1500131"/>
                <a:gd name="connsiteX2" fmla="*/ 411264 w 411264"/>
                <a:gd name="connsiteY2" fmla="*/ 205632 h 1500131"/>
                <a:gd name="connsiteX3" fmla="*/ 411264 w 411264"/>
                <a:gd name="connsiteY3" fmla="*/ 1148365 h 1500131"/>
                <a:gd name="connsiteX4" fmla="*/ 339493 w 411264"/>
                <a:gd name="connsiteY4" fmla="*/ 1494165 h 1500131"/>
                <a:gd name="connsiteX5" fmla="*/ 215390 w 411264"/>
                <a:gd name="connsiteY5" fmla="*/ 1417267 h 1500131"/>
                <a:gd name="connsiteX6" fmla="*/ 183183 w 411264"/>
                <a:gd name="connsiteY6" fmla="*/ 1395042 h 1500131"/>
                <a:gd name="connsiteX7" fmla="*/ 0 w 411264"/>
                <a:gd name="connsiteY7" fmla="*/ 1148365 h 1500131"/>
                <a:gd name="connsiteX8" fmla="*/ 0 w 411264"/>
                <a:gd name="connsiteY8" fmla="*/ 205632 h 1500131"/>
                <a:gd name="connsiteX9" fmla="*/ 205632 w 411264"/>
                <a:gd name="connsiteY9" fmla="*/ 0 h 1500131"/>
                <a:gd name="connsiteX0" fmla="*/ 205632 w 411264"/>
                <a:gd name="connsiteY0" fmla="*/ 0 h 1500131"/>
                <a:gd name="connsiteX1" fmla="*/ 205632 w 411264"/>
                <a:gd name="connsiteY1" fmla="*/ 0 h 1500131"/>
                <a:gd name="connsiteX2" fmla="*/ 411264 w 411264"/>
                <a:gd name="connsiteY2" fmla="*/ 205632 h 1500131"/>
                <a:gd name="connsiteX3" fmla="*/ 411264 w 411264"/>
                <a:gd name="connsiteY3" fmla="*/ 1148365 h 1500131"/>
                <a:gd name="connsiteX4" fmla="*/ 339493 w 411264"/>
                <a:gd name="connsiteY4" fmla="*/ 1494165 h 1500131"/>
                <a:gd name="connsiteX5" fmla="*/ 215390 w 411264"/>
                <a:gd name="connsiteY5" fmla="*/ 1417267 h 1500131"/>
                <a:gd name="connsiteX6" fmla="*/ 183183 w 411264"/>
                <a:gd name="connsiteY6" fmla="*/ 1395042 h 1500131"/>
                <a:gd name="connsiteX7" fmla="*/ 0 w 411264"/>
                <a:gd name="connsiteY7" fmla="*/ 1148365 h 1500131"/>
                <a:gd name="connsiteX8" fmla="*/ 0 w 411264"/>
                <a:gd name="connsiteY8" fmla="*/ 205632 h 1500131"/>
                <a:gd name="connsiteX9" fmla="*/ 205632 w 411264"/>
                <a:gd name="connsiteY9" fmla="*/ 0 h 1500131"/>
                <a:gd name="connsiteX0" fmla="*/ 205632 w 411264"/>
                <a:gd name="connsiteY0" fmla="*/ 0 h 1500131"/>
                <a:gd name="connsiteX1" fmla="*/ 205632 w 411264"/>
                <a:gd name="connsiteY1" fmla="*/ 0 h 1500131"/>
                <a:gd name="connsiteX2" fmla="*/ 411264 w 411264"/>
                <a:gd name="connsiteY2" fmla="*/ 205632 h 1500131"/>
                <a:gd name="connsiteX3" fmla="*/ 411264 w 411264"/>
                <a:gd name="connsiteY3" fmla="*/ 1148365 h 1500131"/>
                <a:gd name="connsiteX4" fmla="*/ 339493 w 411264"/>
                <a:gd name="connsiteY4" fmla="*/ 1494165 h 1500131"/>
                <a:gd name="connsiteX5" fmla="*/ 215390 w 411264"/>
                <a:gd name="connsiteY5" fmla="*/ 1417267 h 1500131"/>
                <a:gd name="connsiteX6" fmla="*/ 183183 w 411264"/>
                <a:gd name="connsiteY6" fmla="*/ 1395042 h 1500131"/>
                <a:gd name="connsiteX7" fmla="*/ 0 w 411264"/>
                <a:gd name="connsiteY7" fmla="*/ 1148365 h 1500131"/>
                <a:gd name="connsiteX8" fmla="*/ 0 w 411264"/>
                <a:gd name="connsiteY8" fmla="*/ 205632 h 1500131"/>
                <a:gd name="connsiteX9" fmla="*/ 205632 w 411264"/>
                <a:gd name="connsiteY9" fmla="*/ 0 h 1500131"/>
                <a:gd name="connsiteX0" fmla="*/ 205632 w 411264"/>
                <a:gd name="connsiteY0" fmla="*/ 0 h 1500131"/>
                <a:gd name="connsiteX1" fmla="*/ 205632 w 411264"/>
                <a:gd name="connsiteY1" fmla="*/ 0 h 1500131"/>
                <a:gd name="connsiteX2" fmla="*/ 411264 w 411264"/>
                <a:gd name="connsiteY2" fmla="*/ 205632 h 1500131"/>
                <a:gd name="connsiteX3" fmla="*/ 411264 w 411264"/>
                <a:gd name="connsiteY3" fmla="*/ 1148365 h 1500131"/>
                <a:gd name="connsiteX4" fmla="*/ 339493 w 411264"/>
                <a:gd name="connsiteY4" fmla="*/ 1494165 h 1500131"/>
                <a:gd name="connsiteX5" fmla="*/ 215390 w 411264"/>
                <a:gd name="connsiteY5" fmla="*/ 1417267 h 1500131"/>
                <a:gd name="connsiteX6" fmla="*/ 183183 w 411264"/>
                <a:gd name="connsiteY6" fmla="*/ 1395042 h 1500131"/>
                <a:gd name="connsiteX7" fmla="*/ 0 w 411264"/>
                <a:gd name="connsiteY7" fmla="*/ 1148365 h 1500131"/>
                <a:gd name="connsiteX8" fmla="*/ 0 w 411264"/>
                <a:gd name="connsiteY8" fmla="*/ 205632 h 1500131"/>
                <a:gd name="connsiteX9" fmla="*/ 205632 w 411264"/>
                <a:gd name="connsiteY9" fmla="*/ 0 h 1500131"/>
                <a:gd name="connsiteX0" fmla="*/ 205632 w 411264"/>
                <a:gd name="connsiteY0" fmla="*/ 0 h 1500131"/>
                <a:gd name="connsiteX1" fmla="*/ 205632 w 411264"/>
                <a:gd name="connsiteY1" fmla="*/ 0 h 1500131"/>
                <a:gd name="connsiteX2" fmla="*/ 411264 w 411264"/>
                <a:gd name="connsiteY2" fmla="*/ 205632 h 1500131"/>
                <a:gd name="connsiteX3" fmla="*/ 411264 w 411264"/>
                <a:gd name="connsiteY3" fmla="*/ 1148365 h 1500131"/>
                <a:gd name="connsiteX4" fmla="*/ 339493 w 411264"/>
                <a:gd name="connsiteY4" fmla="*/ 1494165 h 1500131"/>
                <a:gd name="connsiteX5" fmla="*/ 215390 w 411264"/>
                <a:gd name="connsiteY5" fmla="*/ 1417267 h 1500131"/>
                <a:gd name="connsiteX6" fmla="*/ 183183 w 411264"/>
                <a:gd name="connsiteY6" fmla="*/ 1395042 h 1500131"/>
                <a:gd name="connsiteX7" fmla="*/ 0 w 411264"/>
                <a:gd name="connsiteY7" fmla="*/ 1148365 h 1500131"/>
                <a:gd name="connsiteX8" fmla="*/ 0 w 411264"/>
                <a:gd name="connsiteY8" fmla="*/ 205632 h 1500131"/>
                <a:gd name="connsiteX9" fmla="*/ 205632 w 411264"/>
                <a:gd name="connsiteY9" fmla="*/ 0 h 1500131"/>
                <a:gd name="connsiteX0" fmla="*/ 205632 w 411264"/>
                <a:gd name="connsiteY0" fmla="*/ 0 h 1500131"/>
                <a:gd name="connsiteX1" fmla="*/ 205632 w 411264"/>
                <a:gd name="connsiteY1" fmla="*/ 0 h 1500131"/>
                <a:gd name="connsiteX2" fmla="*/ 411264 w 411264"/>
                <a:gd name="connsiteY2" fmla="*/ 205632 h 1500131"/>
                <a:gd name="connsiteX3" fmla="*/ 411264 w 411264"/>
                <a:gd name="connsiteY3" fmla="*/ 1148365 h 1500131"/>
                <a:gd name="connsiteX4" fmla="*/ 339493 w 411264"/>
                <a:gd name="connsiteY4" fmla="*/ 1494165 h 1500131"/>
                <a:gd name="connsiteX5" fmla="*/ 215390 w 411264"/>
                <a:gd name="connsiteY5" fmla="*/ 1417267 h 1500131"/>
                <a:gd name="connsiteX6" fmla="*/ 183183 w 411264"/>
                <a:gd name="connsiteY6" fmla="*/ 1395042 h 1500131"/>
                <a:gd name="connsiteX7" fmla="*/ 0 w 411264"/>
                <a:gd name="connsiteY7" fmla="*/ 1148365 h 1500131"/>
                <a:gd name="connsiteX8" fmla="*/ 0 w 411264"/>
                <a:gd name="connsiteY8" fmla="*/ 205632 h 1500131"/>
                <a:gd name="connsiteX9" fmla="*/ 205632 w 411264"/>
                <a:gd name="connsiteY9" fmla="*/ 0 h 1500131"/>
                <a:gd name="connsiteX0" fmla="*/ 205632 w 432437"/>
                <a:gd name="connsiteY0" fmla="*/ 0 h 1500131"/>
                <a:gd name="connsiteX1" fmla="*/ 205632 w 432437"/>
                <a:gd name="connsiteY1" fmla="*/ 0 h 1500131"/>
                <a:gd name="connsiteX2" fmla="*/ 411264 w 432437"/>
                <a:gd name="connsiteY2" fmla="*/ 205632 h 1500131"/>
                <a:gd name="connsiteX3" fmla="*/ 428694 w 432437"/>
                <a:gd name="connsiteY3" fmla="*/ 831175 h 1500131"/>
                <a:gd name="connsiteX4" fmla="*/ 411264 w 432437"/>
                <a:gd name="connsiteY4" fmla="*/ 1148365 h 1500131"/>
                <a:gd name="connsiteX5" fmla="*/ 339493 w 432437"/>
                <a:gd name="connsiteY5" fmla="*/ 1494165 h 1500131"/>
                <a:gd name="connsiteX6" fmla="*/ 215390 w 432437"/>
                <a:gd name="connsiteY6" fmla="*/ 1417267 h 1500131"/>
                <a:gd name="connsiteX7" fmla="*/ 183183 w 432437"/>
                <a:gd name="connsiteY7" fmla="*/ 1395042 h 1500131"/>
                <a:gd name="connsiteX8" fmla="*/ 0 w 432437"/>
                <a:gd name="connsiteY8" fmla="*/ 1148365 h 1500131"/>
                <a:gd name="connsiteX9" fmla="*/ 0 w 432437"/>
                <a:gd name="connsiteY9" fmla="*/ 205632 h 1500131"/>
                <a:gd name="connsiteX10" fmla="*/ 205632 w 432437"/>
                <a:gd name="connsiteY10" fmla="*/ 0 h 1500131"/>
                <a:gd name="connsiteX0" fmla="*/ 205632 w 432437"/>
                <a:gd name="connsiteY0" fmla="*/ 0 h 1500131"/>
                <a:gd name="connsiteX1" fmla="*/ 205632 w 432437"/>
                <a:gd name="connsiteY1" fmla="*/ 0 h 1500131"/>
                <a:gd name="connsiteX2" fmla="*/ 411264 w 432437"/>
                <a:gd name="connsiteY2" fmla="*/ 205632 h 1500131"/>
                <a:gd name="connsiteX3" fmla="*/ 428694 w 432437"/>
                <a:gd name="connsiteY3" fmla="*/ 831175 h 1500131"/>
                <a:gd name="connsiteX4" fmla="*/ 411264 w 432437"/>
                <a:gd name="connsiteY4" fmla="*/ 1148365 h 1500131"/>
                <a:gd name="connsiteX5" fmla="*/ 339493 w 432437"/>
                <a:gd name="connsiteY5" fmla="*/ 1494165 h 1500131"/>
                <a:gd name="connsiteX6" fmla="*/ 215390 w 432437"/>
                <a:gd name="connsiteY6" fmla="*/ 1417267 h 1500131"/>
                <a:gd name="connsiteX7" fmla="*/ 183183 w 432437"/>
                <a:gd name="connsiteY7" fmla="*/ 1395042 h 1500131"/>
                <a:gd name="connsiteX8" fmla="*/ 0 w 432437"/>
                <a:gd name="connsiteY8" fmla="*/ 1148365 h 1500131"/>
                <a:gd name="connsiteX9" fmla="*/ 0 w 432437"/>
                <a:gd name="connsiteY9" fmla="*/ 205632 h 1500131"/>
                <a:gd name="connsiteX10" fmla="*/ 205632 w 432437"/>
                <a:gd name="connsiteY10" fmla="*/ 0 h 1500131"/>
                <a:gd name="connsiteX0" fmla="*/ 205632 w 428695"/>
                <a:gd name="connsiteY0" fmla="*/ 0 h 1500131"/>
                <a:gd name="connsiteX1" fmla="*/ 205632 w 428695"/>
                <a:gd name="connsiteY1" fmla="*/ 0 h 1500131"/>
                <a:gd name="connsiteX2" fmla="*/ 411264 w 428695"/>
                <a:gd name="connsiteY2" fmla="*/ 205632 h 1500131"/>
                <a:gd name="connsiteX3" fmla="*/ 428694 w 428695"/>
                <a:gd name="connsiteY3" fmla="*/ 831175 h 1500131"/>
                <a:gd name="connsiteX4" fmla="*/ 411264 w 428695"/>
                <a:gd name="connsiteY4" fmla="*/ 1148365 h 1500131"/>
                <a:gd name="connsiteX5" fmla="*/ 339493 w 428695"/>
                <a:gd name="connsiteY5" fmla="*/ 1494165 h 1500131"/>
                <a:gd name="connsiteX6" fmla="*/ 215390 w 428695"/>
                <a:gd name="connsiteY6" fmla="*/ 1417267 h 1500131"/>
                <a:gd name="connsiteX7" fmla="*/ 183183 w 428695"/>
                <a:gd name="connsiteY7" fmla="*/ 1395042 h 1500131"/>
                <a:gd name="connsiteX8" fmla="*/ 0 w 428695"/>
                <a:gd name="connsiteY8" fmla="*/ 1148365 h 1500131"/>
                <a:gd name="connsiteX9" fmla="*/ 0 w 428695"/>
                <a:gd name="connsiteY9" fmla="*/ 205632 h 1500131"/>
                <a:gd name="connsiteX10" fmla="*/ 205632 w 428695"/>
                <a:gd name="connsiteY10" fmla="*/ 0 h 1500131"/>
                <a:gd name="connsiteX0" fmla="*/ 205632 w 428694"/>
                <a:gd name="connsiteY0" fmla="*/ 0 h 1500131"/>
                <a:gd name="connsiteX1" fmla="*/ 205632 w 428694"/>
                <a:gd name="connsiteY1" fmla="*/ 0 h 1500131"/>
                <a:gd name="connsiteX2" fmla="*/ 411264 w 428694"/>
                <a:gd name="connsiteY2" fmla="*/ 205632 h 1500131"/>
                <a:gd name="connsiteX3" fmla="*/ 386955 w 428694"/>
                <a:gd name="connsiteY3" fmla="*/ 493038 h 1500131"/>
                <a:gd name="connsiteX4" fmla="*/ 428694 w 428694"/>
                <a:gd name="connsiteY4" fmla="*/ 831175 h 1500131"/>
                <a:gd name="connsiteX5" fmla="*/ 411264 w 428694"/>
                <a:gd name="connsiteY5" fmla="*/ 1148365 h 1500131"/>
                <a:gd name="connsiteX6" fmla="*/ 339493 w 428694"/>
                <a:gd name="connsiteY6" fmla="*/ 1494165 h 1500131"/>
                <a:gd name="connsiteX7" fmla="*/ 215390 w 428694"/>
                <a:gd name="connsiteY7" fmla="*/ 1417267 h 1500131"/>
                <a:gd name="connsiteX8" fmla="*/ 183183 w 428694"/>
                <a:gd name="connsiteY8" fmla="*/ 1395042 h 1500131"/>
                <a:gd name="connsiteX9" fmla="*/ 0 w 428694"/>
                <a:gd name="connsiteY9" fmla="*/ 1148365 h 1500131"/>
                <a:gd name="connsiteX10" fmla="*/ 0 w 428694"/>
                <a:gd name="connsiteY10" fmla="*/ 205632 h 1500131"/>
                <a:gd name="connsiteX11" fmla="*/ 205632 w 428694"/>
                <a:gd name="connsiteY11" fmla="*/ 0 h 1500131"/>
                <a:gd name="connsiteX0" fmla="*/ 205632 w 428694"/>
                <a:gd name="connsiteY0" fmla="*/ 0 h 1500131"/>
                <a:gd name="connsiteX1" fmla="*/ 205632 w 428694"/>
                <a:gd name="connsiteY1" fmla="*/ 0 h 1500131"/>
                <a:gd name="connsiteX2" fmla="*/ 345211 w 428694"/>
                <a:gd name="connsiteY2" fmla="*/ 78699 h 1500131"/>
                <a:gd name="connsiteX3" fmla="*/ 411264 w 428694"/>
                <a:gd name="connsiteY3" fmla="*/ 205632 h 1500131"/>
                <a:gd name="connsiteX4" fmla="*/ 386955 w 428694"/>
                <a:gd name="connsiteY4" fmla="*/ 493038 h 1500131"/>
                <a:gd name="connsiteX5" fmla="*/ 428694 w 428694"/>
                <a:gd name="connsiteY5" fmla="*/ 831175 h 1500131"/>
                <a:gd name="connsiteX6" fmla="*/ 411264 w 428694"/>
                <a:gd name="connsiteY6" fmla="*/ 1148365 h 1500131"/>
                <a:gd name="connsiteX7" fmla="*/ 339493 w 428694"/>
                <a:gd name="connsiteY7" fmla="*/ 1494165 h 1500131"/>
                <a:gd name="connsiteX8" fmla="*/ 215390 w 428694"/>
                <a:gd name="connsiteY8" fmla="*/ 1417267 h 1500131"/>
                <a:gd name="connsiteX9" fmla="*/ 183183 w 428694"/>
                <a:gd name="connsiteY9" fmla="*/ 1395042 h 1500131"/>
                <a:gd name="connsiteX10" fmla="*/ 0 w 428694"/>
                <a:gd name="connsiteY10" fmla="*/ 1148365 h 1500131"/>
                <a:gd name="connsiteX11" fmla="*/ 0 w 428694"/>
                <a:gd name="connsiteY11" fmla="*/ 205632 h 1500131"/>
                <a:gd name="connsiteX12" fmla="*/ 205632 w 428694"/>
                <a:gd name="connsiteY12" fmla="*/ 0 h 1500131"/>
                <a:gd name="connsiteX0" fmla="*/ 205720 w 428782"/>
                <a:gd name="connsiteY0" fmla="*/ 0 h 1500131"/>
                <a:gd name="connsiteX1" fmla="*/ 205720 w 428782"/>
                <a:gd name="connsiteY1" fmla="*/ 0 h 1500131"/>
                <a:gd name="connsiteX2" fmla="*/ 345299 w 428782"/>
                <a:gd name="connsiteY2" fmla="*/ 78699 h 1500131"/>
                <a:gd name="connsiteX3" fmla="*/ 411352 w 428782"/>
                <a:gd name="connsiteY3" fmla="*/ 205632 h 1500131"/>
                <a:gd name="connsiteX4" fmla="*/ 387043 w 428782"/>
                <a:gd name="connsiteY4" fmla="*/ 493038 h 1500131"/>
                <a:gd name="connsiteX5" fmla="*/ 428782 w 428782"/>
                <a:gd name="connsiteY5" fmla="*/ 831175 h 1500131"/>
                <a:gd name="connsiteX6" fmla="*/ 411352 w 428782"/>
                <a:gd name="connsiteY6" fmla="*/ 1148365 h 1500131"/>
                <a:gd name="connsiteX7" fmla="*/ 339581 w 428782"/>
                <a:gd name="connsiteY7" fmla="*/ 1494165 h 1500131"/>
                <a:gd name="connsiteX8" fmla="*/ 215478 w 428782"/>
                <a:gd name="connsiteY8" fmla="*/ 1417267 h 1500131"/>
                <a:gd name="connsiteX9" fmla="*/ 183271 w 428782"/>
                <a:gd name="connsiteY9" fmla="*/ 1395042 h 1500131"/>
                <a:gd name="connsiteX10" fmla="*/ 88 w 428782"/>
                <a:gd name="connsiteY10" fmla="*/ 1148365 h 1500131"/>
                <a:gd name="connsiteX11" fmla="*/ 35228 w 428782"/>
                <a:gd name="connsiteY11" fmla="*/ 754974 h 1500131"/>
                <a:gd name="connsiteX12" fmla="*/ 88 w 428782"/>
                <a:gd name="connsiteY12" fmla="*/ 205632 h 1500131"/>
                <a:gd name="connsiteX13" fmla="*/ 205720 w 428782"/>
                <a:gd name="connsiteY13" fmla="*/ 0 h 1500131"/>
                <a:gd name="connsiteX0" fmla="*/ 205720 w 428782"/>
                <a:gd name="connsiteY0" fmla="*/ 0 h 1500131"/>
                <a:gd name="connsiteX1" fmla="*/ 205720 w 428782"/>
                <a:gd name="connsiteY1" fmla="*/ 0 h 1500131"/>
                <a:gd name="connsiteX2" fmla="*/ 345299 w 428782"/>
                <a:gd name="connsiteY2" fmla="*/ 78699 h 1500131"/>
                <a:gd name="connsiteX3" fmla="*/ 411352 w 428782"/>
                <a:gd name="connsiteY3" fmla="*/ 205632 h 1500131"/>
                <a:gd name="connsiteX4" fmla="*/ 387043 w 428782"/>
                <a:gd name="connsiteY4" fmla="*/ 493038 h 1500131"/>
                <a:gd name="connsiteX5" fmla="*/ 428782 w 428782"/>
                <a:gd name="connsiteY5" fmla="*/ 831175 h 1500131"/>
                <a:gd name="connsiteX6" fmla="*/ 411352 w 428782"/>
                <a:gd name="connsiteY6" fmla="*/ 1148365 h 1500131"/>
                <a:gd name="connsiteX7" fmla="*/ 339581 w 428782"/>
                <a:gd name="connsiteY7" fmla="*/ 1494165 h 1500131"/>
                <a:gd name="connsiteX8" fmla="*/ 215478 w 428782"/>
                <a:gd name="connsiteY8" fmla="*/ 1417267 h 1500131"/>
                <a:gd name="connsiteX9" fmla="*/ 183271 w 428782"/>
                <a:gd name="connsiteY9" fmla="*/ 1395042 h 1500131"/>
                <a:gd name="connsiteX10" fmla="*/ 88 w 428782"/>
                <a:gd name="connsiteY10" fmla="*/ 1148365 h 1500131"/>
                <a:gd name="connsiteX11" fmla="*/ 35228 w 428782"/>
                <a:gd name="connsiteY11" fmla="*/ 754974 h 1500131"/>
                <a:gd name="connsiteX12" fmla="*/ 88 w 428782"/>
                <a:gd name="connsiteY12" fmla="*/ 205632 h 1500131"/>
                <a:gd name="connsiteX13" fmla="*/ 205720 w 428782"/>
                <a:gd name="connsiteY13" fmla="*/ 0 h 1500131"/>
                <a:gd name="connsiteX0" fmla="*/ 224158 w 447220"/>
                <a:gd name="connsiteY0" fmla="*/ 0 h 1500131"/>
                <a:gd name="connsiteX1" fmla="*/ 224158 w 447220"/>
                <a:gd name="connsiteY1" fmla="*/ 0 h 1500131"/>
                <a:gd name="connsiteX2" fmla="*/ 363737 w 447220"/>
                <a:gd name="connsiteY2" fmla="*/ 78699 h 1500131"/>
                <a:gd name="connsiteX3" fmla="*/ 429790 w 447220"/>
                <a:gd name="connsiteY3" fmla="*/ 205632 h 1500131"/>
                <a:gd name="connsiteX4" fmla="*/ 405481 w 447220"/>
                <a:gd name="connsiteY4" fmla="*/ 493038 h 1500131"/>
                <a:gd name="connsiteX5" fmla="*/ 447220 w 447220"/>
                <a:gd name="connsiteY5" fmla="*/ 831175 h 1500131"/>
                <a:gd name="connsiteX6" fmla="*/ 429790 w 447220"/>
                <a:gd name="connsiteY6" fmla="*/ 1148365 h 1500131"/>
                <a:gd name="connsiteX7" fmla="*/ 358019 w 447220"/>
                <a:gd name="connsiteY7" fmla="*/ 1494165 h 1500131"/>
                <a:gd name="connsiteX8" fmla="*/ 233916 w 447220"/>
                <a:gd name="connsiteY8" fmla="*/ 1417267 h 1500131"/>
                <a:gd name="connsiteX9" fmla="*/ 201709 w 447220"/>
                <a:gd name="connsiteY9" fmla="*/ 1395042 h 1500131"/>
                <a:gd name="connsiteX10" fmla="*/ 18526 w 447220"/>
                <a:gd name="connsiteY10" fmla="*/ 1148365 h 1500131"/>
                <a:gd name="connsiteX11" fmla="*/ 53666 w 447220"/>
                <a:gd name="connsiteY11" fmla="*/ 754974 h 1500131"/>
                <a:gd name="connsiteX12" fmla="*/ 0 w 447220"/>
                <a:gd name="connsiteY12" fmla="*/ 493037 h 1500131"/>
                <a:gd name="connsiteX13" fmla="*/ 18526 w 447220"/>
                <a:gd name="connsiteY13" fmla="*/ 205632 h 1500131"/>
                <a:gd name="connsiteX14" fmla="*/ 224158 w 447220"/>
                <a:gd name="connsiteY14" fmla="*/ 0 h 150013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</a:cxnLst>
              <a:rect l="l" t="t" r="r" b="b"/>
              <a:pathLst>
                <a:path w="447220" h="1500131">
                  <a:moveTo>
                    <a:pt x="224158" y="0"/>
                  </a:moveTo>
                  <a:lnTo>
                    <a:pt x="224158" y="0"/>
                  </a:lnTo>
                  <a:cubicBezTo>
                    <a:pt x="250403" y="12323"/>
                    <a:pt x="329465" y="44427"/>
                    <a:pt x="363737" y="78699"/>
                  </a:cubicBezTo>
                  <a:cubicBezTo>
                    <a:pt x="398009" y="112971"/>
                    <a:pt x="425814" y="135782"/>
                    <a:pt x="429790" y="205632"/>
                  </a:cubicBezTo>
                  <a:cubicBezTo>
                    <a:pt x="463985" y="290980"/>
                    <a:pt x="402576" y="388781"/>
                    <a:pt x="405481" y="493038"/>
                  </a:cubicBezTo>
                  <a:cubicBezTo>
                    <a:pt x="408386" y="597295"/>
                    <a:pt x="447143" y="725129"/>
                    <a:pt x="447220" y="831175"/>
                  </a:cubicBezTo>
                  <a:cubicBezTo>
                    <a:pt x="369704" y="954959"/>
                    <a:pt x="440681" y="1037867"/>
                    <a:pt x="429790" y="1148365"/>
                  </a:cubicBezTo>
                  <a:cubicBezTo>
                    <a:pt x="410419" y="1335604"/>
                    <a:pt x="390665" y="1461519"/>
                    <a:pt x="358019" y="1494165"/>
                  </a:cubicBezTo>
                  <a:cubicBezTo>
                    <a:pt x="325373" y="1526811"/>
                    <a:pt x="250443" y="1414738"/>
                    <a:pt x="233916" y="1417267"/>
                  </a:cubicBezTo>
                  <a:lnTo>
                    <a:pt x="201709" y="1395042"/>
                  </a:lnTo>
                  <a:cubicBezTo>
                    <a:pt x="144344" y="1302967"/>
                    <a:pt x="18526" y="1256545"/>
                    <a:pt x="18526" y="1148365"/>
                  </a:cubicBezTo>
                  <a:cubicBezTo>
                    <a:pt x="16326" y="1020410"/>
                    <a:pt x="55866" y="882929"/>
                    <a:pt x="53666" y="754974"/>
                  </a:cubicBezTo>
                  <a:cubicBezTo>
                    <a:pt x="45715" y="669249"/>
                    <a:pt x="7951" y="578762"/>
                    <a:pt x="0" y="493037"/>
                  </a:cubicBezTo>
                  <a:lnTo>
                    <a:pt x="18526" y="205632"/>
                  </a:lnTo>
                  <a:cubicBezTo>
                    <a:pt x="18526" y="92065"/>
                    <a:pt x="110591" y="0"/>
                    <a:pt x="224158" y="0"/>
                  </a:cubicBezTo>
                  <a:close/>
                </a:path>
              </a:pathLst>
            </a:custGeom>
            <a:solidFill>
              <a:srgbClr val="177F6C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45" name="同侧圆角矩形 241"/>
            <p:cNvSpPr/>
            <p:nvPr/>
          </p:nvSpPr>
          <p:spPr>
            <a:xfrm rot="5400000">
              <a:off x="5600247" y="3233866"/>
              <a:ext cx="132414" cy="497195"/>
            </a:xfrm>
            <a:custGeom>
              <a:avLst/>
              <a:gdLst>
                <a:gd name="connsiteX0" fmla="*/ 205632 w 411264"/>
                <a:gd name="connsiteY0" fmla="*/ 0 h 1344242"/>
                <a:gd name="connsiteX1" fmla="*/ 205632 w 411264"/>
                <a:gd name="connsiteY1" fmla="*/ 0 h 1344242"/>
                <a:gd name="connsiteX2" fmla="*/ 411264 w 411264"/>
                <a:gd name="connsiteY2" fmla="*/ 205632 h 1344242"/>
                <a:gd name="connsiteX3" fmla="*/ 411264 w 411264"/>
                <a:gd name="connsiteY3" fmla="*/ 1148365 h 1344242"/>
                <a:gd name="connsiteX4" fmla="*/ 215387 w 411264"/>
                <a:gd name="connsiteY4" fmla="*/ 1344242 h 1344242"/>
                <a:gd name="connsiteX5" fmla="*/ 195877 w 411264"/>
                <a:gd name="connsiteY5" fmla="*/ 1344242 h 1344242"/>
                <a:gd name="connsiteX6" fmla="*/ 0 w 411264"/>
                <a:gd name="connsiteY6" fmla="*/ 1148365 h 1344242"/>
                <a:gd name="connsiteX7" fmla="*/ 0 w 411264"/>
                <a:gd name="connsiteY7" fmla="*/ 205632 h 1344242"/>
                <a:gd name="connsiteX8" fmla="*/ 205632 w 411264"/>
                <a:gd name="connsiteY8" fmla="*/ 0 h 1344242"/>
                <a:gd name="connsiteX0" fmla="*/ 205632 w 411264"/>
                <a:gd name="connsiteY0" fmla="*/ 0 h 1412032"/>
                <a:gd name="connsiteX1" fmla="*/ 205632 w 411264"/>
                <a:gd name="connsiteY1" fmla="*/ 0 h 1412032"/>
                <a:gd name="connsiteX2" fmla="*/ 411264 w 411264"/>
                <a:gd name="connsiteY2" fmla="*/ 205632 h 1412032"/>
                <a:gd name="connsiteX3" fmla="*/ 411264 w 411264"/>
                <a:gd name="connsiteY3" fmla="*/ 1148365 h 1412032"/>
                <a:gd name="connsiteX4" fmla="*/ 320440 w 411264"/>
                <a:gd name="connsiteY4" fmla="*/ 1405265 h 1412032"/>
                <a:gd name="connsiteX5" fmla="*/ 215387 w 411264"/>
                <a:gd name="connsiteY5" fmla="*/ 1344242 h 1412032"/>
                <a:gd name="connsiteX6" fmla="*/ 195877 w 411264"/>
                <a:gd name="connsiteY6" fmla="*/ 1344242 h 1412032"/>
                <a:gd name="connsiteX7" fmla="*/ 0 w 411264"/>
                <a:gd name="connsiteY7" fmla="*/ 1148365 h 1412032"/>
                <a:gd name="connsiteX8" fmla="*/ 0 w 411264"/>
                <a:gd name="connsiteY8" fmla="*/ 205632 h 1412032"/>
                <a:gd name="connsiteX9" fmla="*/ 205632 w 411264"/>
                <a:gd name="connsiteY9" fmla="*/ 0 h 1412032"/>
                <a:gd name="connsiteX0" fmla="*/ 205632 w 411264"/>
                <a:gd name="connsiteY0" fmla="*/ 0 h 1417121"/>
                <a:gd name="connsiteX1" fmla="*/ 205632 w 411264"/>
                <a:gd name="connsiteY1" fmla="*/ 0 h 1417121"/>
                <a:gd name="connsiteX2" fmla="*/ 411264 w 411264"/>
                <a:gd name="connsiteY2" fmla="*/ 205632 h 1417121"/>
                <a:gd name="connsiteX3" fmla="*/ 411264 w 411264"/>
                <a:gd name="connsiteY3" fmla="*/ 1148365 h 1417121"/>
                <a:gd name="connsiteX4" fmla="*/ 320440 w 411264"/>
                <a:gd name="connsiteY4" fmla="*/ 1405265 h 1417121"/>
                <a:gd name="connsiteX5" fmla="*/ 231262 w 411264"/>
                <a:gd name="connsiteY5" fmla="*/ 1395042 h 1417121"/>
                <a:gd name="connsiteX6" fmla="*/ 195877 w 411264"/>
                <a:gd name="connsiteY6" fmla="*/ 1344242 h 1417121"/>
                <a:gd name="connsiteX7" fmla="*/ 0 w 411264"/>
                <a:gd name="connsiteY7" fmla="*/ 1148365 h 1417121"/>
                <a:gd name="connsiteX8" fmla="*/ 0 w 411264"/>
                <a:gd name="connsiteY8" fmla="*/ 205632 h 1417121"/>
                <a:gd name="connsiteX9" fmla="*/ 205632 w 411264"/>
                <a:gd name="connsiteY9" fmla="*/ 0 h 1417121"/>
                <a:gd name="connsiteX0" fmla="*/ 205632 w 411264"/>
                <a:gd name="connsiteY0" fmla="*/ 0 h 1417121"/>
                <a:gd name="connsiteX1" fmla="*/ 205632 w 411264"/>
                <a:gd name="connsiteY1" fmla="*/ 0 h 1417121"/>
                <a:gd name="connsiteX2" fmla="*/ 411264 w 411264"/>
                <a:gd name="connsiteY2" fmla="*/ 205632 h 1417121"/>
                <a:gd name="connsiteX3" fmla="*/ 411264 w 411264"/>
                <a:gd name="connsiteY3" fmla="*/ 1148365 h 1417121"/>
                <a:gd name="connsiteX4" fmla="*/ 320440 w 411264"/>
                <a:gd name="connsiteY4" fmla="*/ 1405265 h 1417121"/>
                <a:gd name="connsiteX5" fmla="*/ 231262 w 411264"/>
                <a:gd name="connsiteY5" fmla="*/ 1395042 h 1417121"/>
                <a:gd name="connsiteX6" fmla="*/ 218105 w 411264"/>
                <a:gd name="connsiteY6" fmla="*/ 1356942 h 1417121"/>
                <a:gd name="connsiteX7" fmla="*/ 0 w 411264"/>
                <a:gd name="connsiteY7" fmla="*/ 1148365 h 1417121"/>
                <a:gd name="connsiteX8" fmla="*/ 0 w 411264"/>
                <a:gd name="connsiteY8" fmla="*/ 205632 h 1417121"/>
                <a:gd name="connsiteX9" fmla="*/ 205632 w 411264"/>
                <a:gd name="connsiteY9" fmla="*/ 0 h 1417121"/>
                <a:gd name="connsiteX0" fmla="*/ 205632 w 411264"/>
                <a:gd name="connsiteY0" fmla="*/ 0 h 1417121"/>
                <a:gd name="connsiteX1" fmla="*/ 205632 w 411264"/>
                <a:gd name="connsiteY1" fmla="*/ 0 h 1417121"/>
                <a:gd name="connsiteX2" fmla="*/ 411264 w 411264"/>
                <a:gd name="connsiteY2" fmla="*/ 205632 h 1417121"/>
                <a:gd name="connsiteX3" fmla="*/ 411264 w 411264"/>
                <a:gd name="connsiteY3" fmla="*/ 1148365 h 1417121"/>
                <a:gd name="connsiteX4" fmla="*/ 320440 w 411264"/>
                <a:gd name="connsiteY4" fmla="*/ 1405265 h 1417121"/>
                <a:gd name="connsiteX5" fmla="*/ 231262 w 411264"/>
                <a:gd name="connsiteY5" fmla="*/ 1395042 h 1417121"/>
                <a:gd name="connsiteX6" fmla="*/ 218105 w 411264"/>
                <a:gd name="connsiteY6" fmla="*/ 1356942 h 1417121"/>
                <a:gd name="connsiteX7" fmla="*/ 0 w 411264"/>
                <a:gd name="connsiteY7" fmla="*/ 1148365 h 1417121"/>
                <a:gd name="connsiteX8" fmla="*/ 0 w 411264"/>
                <a:gd name="connsiteY8" fmla="*/ 205632 h 1417121"/>
                <a:gd name="connsiteX9" fmla="*/ 205632 w 411264"/>
                <a:gd name="connsiteY9" fmla="*/ 0 h 1417121"/>
                <a:gd name="connsiteX0" fmla="*/ 205632 w 411264"/>
                <a:gd name="connsiteY0" fmla="*/ 0 h 1499283"/>
                <a:gd name="connsiteX1" fmla="*/ 205632 w 411264"/>
                <a:gd name="connsiteY1" fmla="*/ 0 h 1499283"/>
                <a:gd name="connsiteX2" fmla="*/ 411264 w 411264"/>
                <a:gd name="connsiteY2" fmla="*/ 205632 h 1499283"/>
                <a:gd name="connsiteX3" fmla="*/ 411264 w 411264"/>
                <a:gd name="connsiteY3" fmla="*/ 1148365 h 1499283"/>
                <a:gd name="connsiteX4" fmla="*/ 339493 w 411264"/>
                <a:gd name="connsiteY4" fmla="*/ 1494165 h 1499283"/>
                <a:gd name="connsiteX5" fmla="*/ 231262 w 411264"/>
                <a:gd name="connsiteY5" fmla="*/ 1395042 h 1499283"/>
                <a:gd name="connsiteX6" fmla="*/ 218105 w 411264"/>
                <a:gd name="connsiteY6" fmla="*/ 1356942 h 1499283"/>
                <a:gd name="connsiteX7" fmla="*/ 0 w 411264"/>
                <a:gd name="connsiteY7" fmla="*/ 1148365 h 1499283"/>
                <a:gd name="connsiteX8" fmla="*/ 0 w 411264"/>
                <a:gd name="connsiteY8" fmla="*/ 205632 h 1499283"/>
                <a:gd name="connsiteX9" fmla="*/ 205632 w 411264"/>
                <a:gd name="connsiteY9" fmla="*/ 0 h 1499283"/>
                <a:gd name="connsiteX0" fmla="*/ 205632 w 411264"/>
                <a:gd name="connsiteY0" fmla="*/ 0 h 1500131"/>
                <a:gd name="connsiteX1" fmla="*/ 205632 w 411264"/>
                <a:gd name="connsiteY1" fmla="*/ 0 h 1500131"/>
                <a:gd name="connsiteX2" fmla="*/ 411264 w 411264"/>
                <a:gd name="connsiteY2" fmla="*/ 205632 h 1500131"/>
                <a:gd name="connsiteX3" fmla="*/ 411264 w 411264"/>
                <a:gd name="connsiteY3" fmla="*/ 1148365 h 1500131"/>
                <a:gd name="connsiteX4" fmla="*/ 339493 w 411264"/>
                <a:gd name="connsiteY4" fmla="*/ 1494165 h 1500131"/>
                <a:gd name="connsiteX5" fmla="*/ 215390 w 411264"/>
                <a:gd name="connsiteY5" fmla="*/ 1417267 h 1500131"/>
                <a:gd name="connsiteX6" fmla="*/ 218105 w 411264"/>
                <a:gd name="connsiteY6" fmla="*/ 1356942 h 1500131"/>
                <a:gd name="connsiteX7" fmla="*/ 0 w 411264"/>
                <a:gd name="connsiteY7" fmla="*/ 1148365 h 1500131"/>
                <a:gd name="connsiteX8" fmla="*/ 0 w 411264"/>
                <a:gd name="connsiteY8" fmla="*/ 205632 h 1500131"/>
                <a:gd name="connsiteX9" fmla="*/ 205632 w 411264"/>
                <a:gd name="connsiteY9" fmla="*/ 0 h 1500131"/>
                <a:gd name="connsiteX0" fmla="*/ 205632 w 411264"/>
                <a:gd name="connsiteY0" fmla="*/ 0 h 1500131"/>
                <a:gd name="connsiteX1" fmla="*/ 205632 w 411264"/>
                <a:gd name="connsiteY1" fmla="*/ 0 h 1500131"/>
                <a:gd name="connsiteX2" fmla="*/ 411264 w 411264"/>
                <a:gd name="connsiteY2" fmla="*/ 205632 h 1500131"/>
                <a:gd name="connsiteX3" fmla="*/ 411264 w 411264"/>
                <a:gd name="connsiteY3" fmla="*/ 1148365 h 1500131"/>
                <a:gd name="connsiteX4" fmla="*/ 339493 w 411264"/>
                <a:gd name="connsiteY4" fmla="*/ 1494165 h 1500131"/>
                <a:gd name="connsiteX5" fmla="*/ 215390 w 411264"/>
                <a:gd name="connsiteY5" fmla="*/ 1417267 h 1500131"/>
                <a:gd name="connsiteX6" fmla="*/ 183183 w 411264"/>
                <a:gd name="connsiteY6" fmla="*/ 1395042 h 1500131"/>
                <a:gd name="connsiteX7" fmla="*/ 0 w 411264"/>
                <a:gd name="connsiteY7" fmla="*/ 1148365 h 1500131"/>
                <a:gd name="connsiteX8" fmla="*/ 0 w 411264"/>
                <a:gd name="connsiteY8" fmla="*/ 205632 h 1500131"/>
                <a:gd name="connsiteX9" fmla="*/ 205632 w 411264"/>
                <a:gd name="connsiteY9" fmla="*/ 0 h 1500131"/>
                <a:gd name="connsiteX0" fmla="*/ 205632 w 411264"/>
                <a:gd name="connsiteY0" fmla="*/ 0 h 1500131"/>
                <a:gd name="connsiteX1" fmla="*/ 205632 w 411264"/>
                <a:gd name="connsiteY1" fmla="*/ 0 h 1500131"/>
                <a:gd name="connsiteX2" fmla="*/ 411264 w 411264"/>
                <a:gd name="connsiteY2" fmla="*/ 205632 h 1500131"/>
                <a:gd name="connsiteX3" fmla="*/ 411264 w 411264"/>
                <a:gd name="connsiteY3" fmla="*/ 1148365 h 1500131"/>
                <a:gd name="connsiteX4" fmla="*/ 339493 w 411264"/>
                <a:gd name="connsiteY4" fmla="*/ 1494165 h 1500131"/>
                <a:gd name="connsiteX5" fmla="*/ 215390 w 411264"/>
                <a:gd name="connsiteY5" fmla="*/ 1417267 h 1500131"/>
                <a:gd name="connsiteX6" fmla="*/ 183183 w 411264"/>
                <a:gd name="connsiteY6" fmla="*/ 1395042 h 1500131"/>
                <a:gd name="connsiteX7" fmla="*/ 0 w 411264"/>
                <a:gd name="connsiteY7" fmla="*/ 1148365 h 1500131"/>
                <a:gd name="connsiteX8" fmla="*/ 0 w 411264"/>
                <a:gd name="connsiteY8" fmla="*/ 205632 h 1500131"/>
                <a:gd name="connsiteX9" fmla="*/ 205632 w 411264"/>
                <a:gd name="connsiteY9" fmla="*/ 0 h 1500131"/>
                <a:gd name="connsiteX0" fmla="*/ 205632 w 411264"/>
                <a:gd name="connsiteY0" fmla="*/ 0 h 1500131"/>
                <a:gd name="connsiteX1" fmla="*/ 205632 w 411264"/>
                <a:gd name="connsiteY1" fmla="*/ 0 h 1500131"/>
                <a:gd name="connsiteX2" fmla="*/ 411264 w 411264"/>
                <a:gd name="connsiteY2" fmla="*/ 205632 h 1500131"/>
                <a:gd name="connsiteX3" fmla="*/ 411264 w 411264"/>
                <a:gd name="connsiteY3" fmla="*/ 1148365 h 1500131"/>
                <a:gd name="connsiteX4" fmla="*/ 339493 w 411264"/>
                <a:gd name="connsiteY4" fmla="*/ 1494165 h 1500131"/>
                <a:gd name="connsiteX5" fmla="*/ 215390 w 411264"/>
                <a:gd name="connsiteY5" fmla="*/ 1417267 h 1500131"/>
                <a:gd name="connsiteX6" fmla="*/ 183183 w 411264"/>
                <a:gd name="connsiteY6" fmla="*/ 1395042 h 1500131"/>
                <a:gd name="connsiteX7" fmla="*/ 0 w 411264"/>
                <a:gd name="connsiteY7" fmla="*/ 1148365 h 1500131"/>
                <a:gd name="connsiteX8" fmla="*/ 0 w 411264"/>
                <a:gd name="connsiteY8" fmla="*/ 205632 h 1500131"/>
                <a:gd name="connsiteX9" fmla="*/ 205632 w 411264"/>
                <a:gd name="connsiteY9" fmla="*/ 0 h 1500131"/>
                <a:gd name="connsiteX0" fmla="*/ 205632 w 411264"/>
                <a:gd name="connsiteY0" fmla="*/ 0 h 1500131"/>
                <a:gd name="connsiteX1" fmla="*/ 205632 w 411264"/>
                <a:gd name="connsiteY1" fmla="*/ 0 h 1500131"/>
                <a:gd name="connsiteX2" fmla="*/ 411264 w 411264"/>
                <a:gd name="connsiteY2" fmla="*/ 205632 h 1500131"/>
                <a:gd name="connsiteX3" fmla="*/ 411264 w 411264"/>
                <a:gd name="connsiteY3" fmla="*/ 1148365 h 1500131"/>
                <a:gd name="connsiteX4" fmla="*/ 339493 w 411264"/>
                <a:gd name="connsiteY4" fmla="*/ 1494165 h 1500131"/>
                <a:gd name="connsiteX5" fmla="*/ 215390 w 411264"/>
                <a:gd name="connsiteY5" fmla="*/ 1417267 h 1500131"/>
                <a:gd name="connsiteX6" fmla="*/ 183183 w 411264"/>
                <a:gd name="connsiteY6" fmla="*/ 1395042 h 1500131"/>
                <a:gd name="connsiteX7" fmla="*/ 0 w 411264"/>
                <a:gd name="connsiteY7" fmla="*/ 1148365 h 1500131"/>
                <a:gd name="connsiteX8" fmla="*/ 0 w 411264"/>
                <a:gd name="connsiteY8" fmla="*/ 205632 h 1500131"/>
                <a:gd name="connsiteX9" fmla="*/ 205632 w 411264"/>
                <a:gd name="connsiteY9" fmla="*/ 0 h 1500131"/>
                <a:gd name="connsiteX0" fmla="*/ 205632 w 411264"/>
                <a:gd name="connsiteY0" fmla="*/ 0 h 1500131"/>
                <a:gd name="connsiteX1" fmla="*/ 205632 w 411264"/>
                <a:gd name="connsiteY1" fmla="*/ 0 h 1500131"/>
                <a:gd name="connsiteX2" fmla="*/ 411264 w 411264"/>
                <a:gd name="connsiteY2" fmla="*/ 205632 h 1500131"/>
                <a:gd name="connsiteX3" fmla="*/ 411264 w 411264"/>
                <a:gd name="connsiteY3" fmla="*/ 1148365 h 1500131"/>
                <a:gd name="connsiteX4" fmla="*/ 339493 w 411264"/>
                <a:gd name="connsiteY4" fmla="*/ 1494165 h 1500131"/>
                <a:gd name="connsiteX5" fmla="*/ 215390 w 411264"/>
                <a:gd name="connsiteY5" fmla="*/ 1417267 h 1500131"/>
                <a:gd name="connsiteX6" fmla="*/ 183183 w 411264"/>
                <a:gd name="connsiteY6" fmla="*/ 1395042 h 1500131"/>
                <a:gd name="connsiteX7" fmla="*/ 0 w 411264"/>
                <a:gd name="connsiteY7" fmla="*/ 1148365 h 1500131"/>
                <a:gd name="connsiteX8" fmla="*/ 0 w 411264"/>
                <a:gd name="connsiteY8" fmla="*/ 205632 h 1500131"/>
                <a:gd name="connsiteX9" fmla="*/ 205632 w 411264"/>
                <a:gd name="connsiteY9" fmla="*/ 0 h 1500131"/>
                <a:gd name="connsiteX0" fmla="*/ 205632 w 411264"/>
                <a:gd name="connsiteY0" fmla="*/ 0 h 1500131"/>
                <a:gd name="connsiteX1" fmla="*/ 205632 w 411264"/>
                <a:gd name="connsiteY1" fmla="*/ 0 h 1500131"/>
                <a:gd name="connsiteX2" fmla="*/ 411264 w 411264"/>
                <a:gd name="connsiteY2" fmla="*/ 205632 h 1500131"/>
                <a:gd name="connsiteX3" fmla="*/ 411264 w 411264"/>
                <a:gd name="connsiteY3" fmla="*/ 1148365 h 1500131"/>
                <a:gd name="connsiteX4" fmla="*/ 339493 w 411264"/>
                <a:gd name="connsiteY4" fmla="*/ 1494165 h 1500131"/>
                <a:gd name="connsiteX5" fmla="*/ 215390 w 411264"/>
                <a:gd name="connsiteY5" fmla="*/ 1417267 h 1500131"/>
                <a:gd name="connsiteX6" fmla="*/ 183183 w 411264"/>
                <a:gd name="connsiteY6" fmla="*/ 1395042 h 1500131"/>
                <a:gd name="connsiteX7" fmla="*/ 0 w 411264"/>
                <a:gd name="connsiteY7" fmla="*/ 1148365 h 1500131"/>
                <a:gd name="connsiteX8" fmla="*/ 0 w 411264"/>
                <a:gd name="connsiteY8" fmla="*/ 205632 h 1500131"/>
                <a:gd name="connsiteX9" fmla="*/ 205632 w 411264"/>
                <a:gd name="connsiteY9" fmla="*/ 0 h 1500131"/>
                <a:gd name="connsiteX0" fmla="*/ 205632 w 432437"/>
                <a:gd name="connsiteY0" fmla="*/ 0 h 1500131"/>
                <a:gd name="connsiteX1" fmla="*/ 205632 w 432437"/>
                <a:gd name="connsiteY1" fmla="*/ 0 h 1500131"/>
                <a:gd name="connsiteX2" fmla="*/ 411264 w 432437"/>
                <a:gd name="connsiteY2" fmla="*/ 205632 h 1500131"/>
                <a:gd name="connsiteX3" fmla="*/ 428694 w 432437"/>
                <a:gd name="connsiteY3" fmla="*/ 831175 h 1500131"/>
                <a:gd name="connsiteX4" fmla="*/ 411264 w 432437"/>
                <a:gd name="connsiteY4" fmla="*/ 1148365 h 1500131"/>
                <a:gd name="connsiteX5" fmla="*/ 339493 w 432437"/>
                <a:gd name="connsiteY5" fmla="*/ 1494165 h 1500131"/>
                <a:gd name="connsiteX6" fmla="*/ 215390 w 432437"/>
                <a:gd name="connsiteY6" fmla="*/ 1417267 h 1500131"/>
                <a:gd name="connsiteX7" fmla="*/ 183183 w 432437"/>
                <a:gd name="connsiteY7" fmla="*/ 1395042 h 1500131"/>
                <a:gd name="connsiteX8" fmla="*/ 0 w 432437"/>
                <a:gd name="connsiteY8" fmla="*/ 1148365 h 1500131"/>
                <a:gd name="connsiteX9" fmla="*/ 0 w 432437"/>
                <a:gd name="connsiteY9" fmla="*/ 205632 h 1500131"/>
                <a:gd name="connsiteX10" fmla="*/ 205632 w 432437"/>
                <a:gd name="connsiteY10" fmla="*/ 0 h 1500131"/>
                <a:gd name="connsiteX0" fmla="*/ 205632 w 432437"/>
                <a:gd name="connsiteY0" fmla="*/ 0 h 1500131"/>
                <a:gd name="connsiteX1" fmla="*/ 205632 w 432437"/>
                <a:gd name="connsiteY1" fmla="*/ 0 h 1500131"/>
                <a:gd name="connsiteX2" fmla="*/ 411264 w 432437"/>
                <a:gd name="connsiteY2" fmla="*/ 205632 h 1500131"/>
                <a:gd name="connsiteX3" fmla="*/ 428694 w 432437"/>
                <a:gd name="connsiteY3" fmla="*/ 831175 h 1500131"/>
                <a:gd name="connsiteX4" fmla="*/ 411264 w 432437"/>
                <a:gd name="connsiteY4" fmla="*/ 1148365 h 1500131"/>
                <a:gd name="connsiteX5" fmla="*/ 339493 w 432437"/>
                <a:gd name="connsiteY5" fmla="*/ 1494165 h 1500131"/>
                <a:gd name="connsiteX6" fmla="*/ 215390 w 432437"/>
                <a:gd name="connsiteY6" fmla="*/ 1417267 h 1500131"/>
                <a:gd name="connsiteX7" fmla="*/ 183183 w 432437"/>
                <a:gd name="connsiteY7" fmla="*/ 1395042 h 1500131"/>
                <a:gd name="connsiteX8" fmla="*/ 0 w 432437"/>
                <a:gd name="connsiteY8" fmla="*/ 1148365 h 1500131"/>
                <a:gd name="connsiteX9" fmla="*/ 0 w 432437"/>
                <a:gd name="connsiteY9" fmla="*/ 205632 h 1500131"/>
                <a:gd name="connsiteX10" fmla="*/ 205632 w 432437"/>
                <a:gd name="connsiteY10" fmla="*/ 0 h 1500131"/>
                <a:gd name="connsiteX0" fmla="*/ 205632 w 428695"/>
                <a:gd name="connsiteY0" fmla="*/ 0 h 1500131"/>
                <a:gd name="connsiteX1" fmla="*/ 205632 w 428695"/>
                <a:gd name="connsiteY1" fmla="*/ 0 h 1500131"/>
                <a:gd name="connsiteX2" fmla="*/ 411264 w 428695"/>
                <a:gd name="connsiteY2" fmla="*/ 205632 h 1500131"/>
                <a:gd name="connsiteX3" fmla="*/ 428694 w 428695"/>
                <a:gd name="connsiteY3" fmla="*/ 831175 h 1500131"/>
                <a:gd name="connsiteX4" fmla="*/ 411264 w 428695"/>
                <a:gd name="connsiteY4" fmla="*/ 1148365 h 1500131"/>
                <a:gd name="connsiteX5" fmla="*/ 339493 w 428695"/>
                <a:gd name="connsiteY5" fmla="*/ 1494165 h 1500131"/>
                <a:gd name="connsiteX6" fmla="*/ 215390 w 428695"/>
                <a:gd name="connsiteY6" fmla="*/ 1417267 h 1500131"/>
                <a:gd name="connsiteX7" fmla="*/ 183183 w 428695"/>
                <a:gd name="connsiteY7" fmla="*/ 1395042 h 1500131"/>
                <a:gd name="connsiteX8" fmla="*/ 0 w 428695"/>
                <a:gd name="connsiteY8" fmla="*/ 1148365 h 1500131"/>
                <a:gd name="connsiteX9" fmla="*/ 0 w 428695"/>
                <a:gd name="connsiteY9" fmla="*/ 205632 h 1500131"/>
                <a:gd name="connsiteX10" fmla="*/ 205632 w 428695"/>
                <a:gd name="connsiteY10" fmla="*/ 0 h 1500131"/>
                <a:gd name="connsiteX0" fmla="*/ 205632 w 428694"/>
                <a:gd name="connsiteY0" fmla="*/ 0 h 1500131"/>
                <a:gd name="connsiteX1" fmla="*/ 205632 w 428694"/>
                <a:gd name="connsiteY1" fmla="*/ 0 h 1500131"/>
                <a:gd name="connsiteX2" fmla="*/ 411264 w 428694"/>
                <a:gd name="connsiteY2" fmla="*/ 205632 h 1500131"/>
                <a:gd name="connsiteX3" fmla="*/ 386955 w 428694"/>
                <a:gd name="connsiteY3" fmla="*/ 493038 h 1500131"/>
                <a:gd name="connsiteX4" fmla="*/ 428694 w 428694"/>
                <a:gd name="connsiteY4" fmla="*/ 831175 h 1500131"/>
                <a:gd name="connsiteX5" fmla="*/ 411264 w 428694"/>
                <a:gd name="connsiteY5" fmla="*/ 1148365 h 1500131"/>
                <a:gd name="connsiteX6" fmla="*/ 339493 w 428694"/>
                <a:gd name="connsiteY6" fmla="*/ 1494165 h 1500131"/>
                <a:gd name="connsiteX7" fmla="*/ 215390 w 428694"/>
                <a:gd name="connsiteY7" fmla="*/ 1417267 h 1500131"/>
                <a:gd name="connsiteX8" fmla="*/ 183183 w 428694"/>
                <a:gd name="connsiteY8" fmla="*/ 1395042 h 1500131"/>
                <a:gd name="connsiteX9" fmla="*/ 0 w 428694"/>
                <a:gd name="connsiteY9" fmla="*/ 1148365 h 1500131"/>
                <a:gd name="connsiteX10" fmla="*/ 0 w 428694"/>
                <a:gd name="connsiteY10" fmla="*/ 205632 h 1500131"/>
                <a:gd name="connsiteX11" fmla="*/ 205632 w 428694"/>
                <a:gd name="connsiteY11" fmla="*/ 0 h 1500131"/>
                <a:gd name="connsiteX0" fmla="*/ 205632 w 428694"/>
                <a:gd name="connsiteY0" fmla="*/ 0 h 1500131"/>
                <a:gd name="connsiteX1" fmla="*/ 205632 w 428694"/>
                <a:gd name="connsiteY1" fmla="*/ 0 h 1500131"/>
                <a:gd name="connsiteX2" fmla="*/ 345211 w 428694"/>
                <a:gd name="connsiteY2" fmla="*/ 78699 h 1500131"/>
                <a:gd name="connsiteX3" fmla="*/ 411264 w 428694"/>
                <a:gd name="connsiteY3" fmla="*/ 205632 h 1500131"/>
                <a:gd name="connsiteX4" fmla="*/ 386955 w 428694"/>
                <a:gd name="connsiteY4" fmla="*/ 493038 h 1500131"/>
                <a:gd name="connsiteX5" fmla="*/ 428694 w 428694"/>
                <a:gd name="connsiteY5" fmla="*/ 831175 h 1500131"/>
                <a:gd name="connsiteX6" fmla="*/ 411264 w 428694"/>
                <a:gd name="connsiteY6" fmla="*/ 1148365 h 1500131"/>
                <a:gd name="connsiteX7" fmla="*/ 339493 w 428694"/>
                <a:gd name="connsiteY7" fmla="*/ 1494165 h 1500131"/>
                <a:gd name="connsiteX8" fmla="*/ 215390 w 428694"/>
                <a:gd name="connsiteY8" fmla="*/ 1417267 h 1500131"/>
                <a:gd name="connsiteX9" fmla="*/ 183183 w 428694"/>
                <a:gd name="connsiteY9" fmla="*/ 1395042 h 1500131"/>
                <a:gd name="connsiteX10" fmla="*/ 0 w 428694"/>
                <a:gd name="connsiteY10" fmla="*/ 1148365 h 1500131"/>
                <a:gd name="connsiteX11" fmla="*/ 0 w 428694"/>
                <a:gd name="connsiteY11" fmla="*/ 205632 h 1500131"/>
                <a:gd name="connsiteX12" fmla="*/ 205632 w 428694"/>
                <a:gd name="connsiteY12" fmla="*/ 0 h 1500131"/>
                <a:gd name="connsiteX0" fmla="*/ 205720 w 428782"/>
                <a:gd name="connsiteY0" fmla="*/ 0 h 1500131"/>
                <a:gd name="connsiteX1" fmla="*/ 205720 w 428782"/>
                <a:gd name="connsiteY1" fmla="*/ 0 h 1500131"/>
                <a:gd name="connsiteX2" fmla="*/ 345299 w 428782"/>
                <a:gd name="connsiteY2" fmla="*/ 78699 h 1500131"/>
                <a:gd name="connsiteX3" fmla="*/ 411352 w 428782"/>
                <a:gd name="connsiteY3" fmla="*/ 205632 h 1500131"/>
                <a:gd name="connsiteX4" fmla="*/ 387043 w 428782"/>
                <a:gd name="connsiteY4" fmla="*/ 493038 h 1500131"/>
                <a:gd name="connsiteX5" fmla="*/ 428782 w 428782"/>
                <a:gd name="connsiteY5" fmla="*/ 831175 h 1500131"/>
                <a:gd name="connsiteX6" fmla="*/ 411352 w 428782"/>
                <a:gd name="connsiteY6" fmla="*/ 1148365 h 1500131"/>
                <a:gd name="connsiteX7" fmla="*/ 339581 w 428782"/>
                <a:gd name="connsiteY7" fmla="*/ 1494165 h 1500131"/>
                <a:gd name="connsiteX8" fmla="*/ 215478 w 428782"/>
                <a:gd name="connsiteY8" fmla="*/ 1417267 h 1500131"/>
                <a:gd name="connsiteX9" fmla="*/ 183271 w 428782"/>
                <a:gd name="connsiteY9" fmla="*/ 1395042 h 1500131"/>
                <a:gd name="connsiteX10" fmla="*/ 88 w 428782"/>
                <a:gd name="connsiteY10" fmla="*/ 1148365 h 1500131"/>
                <a:gd name="connsiteX11" fmla="*/ 35228 w 428782"/>
                <a:gd name="connsiteY11" fmla="*/ 754974 h 1500131"/>
                <a:gd name="connsiteX12" fmla="*/ 88 w 428782"/>
                <a:gd name="connsiteY12" fmla="*/ 205632 h 1500131"/>
                <a:gd name="connsiteX13" fmla="*/ 205720 w 428782"/>
                <a:gd name="connsiteY13" fmla="*/ 0 h 1500131"/>
                <a:gd name="connsiteX0" fmla="*/ 205720 w 428782"/>
                <a:gd name="connsiteY0" fmla="*/ 0 h 1500131"/>
                <a:gd name="connsiteX1" fmla="*/ 205720 w 428782"/>
                <a:gd name="connsiteY1" fmla="*/ 0 h 1500131"/>
                <a:gd name="connsiteX2" fmla="*/ 345299 w 428782"/>
                <a:gd name="connsiteY2" fmla="*/ 78699 h 1500131"/>
                <a:gd name="connsiteX3" fmla="*/ 411352 w 428782"/>
                <a:gd name="connsiteY3" fmla="*/ 205632 h 1500131"/>
                <a:gd name="connsiteX4" fmla="*/ 387043 w 428782"/>
                <a:gd name="connsiteY4" fmla="*/ 493038 h 1500131"/>
                <a:gd name="connsiteX5" fmla="*/ 428782 w 428782"/>
                <a:gd name="connsiteY5" fmla="*/ 831175 h 1500131"/>
                <a:gd name="connsiteX6" fmla="*/ 411352 w 428782"/>
                <a:gd name="connsiteY6" fmla="*/ 1148365 h 1500131"/>
                <a:gd name="connsiteX7" fmla="*/ 339581 w 428782"/>
                <a:gd name="connsiteY7" fmla="*/ 1494165 h 1500131"/>
                <a:gd name="connsiteX8" fmla="*/ 215478 w 428782"/>
                <a:gd name="connsiteY8" fmla="*/ 1417267 h 1500131"/>
                <a:gd name="connsiteX9" fmla="*/ 183271 w 428782"/>
                <a:gd name="connsiteY9" fmla="*/ 1395042 h 1500131"/>
                <a:gd name="connsiteX10" fmla="*/ 88 w 428782"/>
                <a:gd name="connsiteY10" fmla="*/ 1148365 h 1500131"/>
                <a:gd name="connsiteX11" fmla="*/ 35228 w 428782"/>
                <a:gd name="connsiteY11" fmla="*/ 754974 h 1500131"/>
                <a:gd name="connsiteX12" fmla="*/ 88 w 428782"/>
                <a:gd name="connsiteY12" fmla="*/ 205632 h 1500131"/>
                <a:gd name="connsiteX13" fmla="*/ 205720 w 428782"/>
                <a:gd name="connsiteY13" fmla="*/ 0 h 1500131"/>
                <a:gd name="connsiteX0" fmla="*/ 224158 w 447220"/>
                <a:gd name="connsiteY0" fmla="*/ 0 h 1500131"/>
                <a:gd name="connsiteX1" fmla="*/ 224158 w 447220"/>
                <a:gd name="connsiteY1" fmla="*/ 0 h 1500131"/>
                <a:gd name="connsiteX2" fmla="*/ 363737 w 447220"/>
                <a:gd name="connsiteY2" fmla="*/ 78699 h 1500131"/>
                <a:gd name="connsiteX3" fmla="*/ 429790 w 447220"/>
                <a:gd name="connsiteY3" fmla="*/ 205632 h 1500131"/>
                <a:gd name="connsiteX4" fmla="*/ 405481 w 447220"/>
                <a:gd name="connsiteY4" fmla="*/ 493038 h 1500131"/>
                <a:gd name="connsiteX5" fmla="*/ 447220 w 447220"/>
                <a:gd name="connsiteY5" fmla="*/ 831175 h 1500131"/>
                <a:gd name="connsiteX6" fmla="*/ 429790 w 447220"/>
                <a:gd name="connsiteY6" fmla="*/ 1148365 h 1500131"/>
                <a:gd name="connsiteX7" fmla="*/ 358019 w 447220"/>
                <a:gd name="connsiteY7" fmla="*/ 1494165 h 1500131"/>
                <a:gd name="connsiteX8" fmla="*/ 233916 w 447220"/>
                <a:gd name="connsiteY8" fmla="*/ 1417267 h 1500131"/>
                <a:gd name="connsiteX9" fmla="*/ 201709 w 447220"/>
                <a:gd name="connsiteY9" fmla="*/ 1395042 h 1500131"/>
                <a:gd name="connsiteX10" fmla="*/ 18526 w 447220"/>
                <a:gd name="connsiteY10" fmla="*/ 1148365 h 1500131"/>
                <a:gd name="connsiteX11" fmla="*/ 53666 w 447220"/>
                <a:gd name="connsiteY11" fmla="*/ 754974 h 1500131"/>
                <a:gd name="connsiteX12" fmla="*/ 0 w 447220"/>
                <a:gd name="connsiteY12" fmla="*/ 493037 h 1500131"/>
                <a:gd name="connsiteX13" fmla="*/ 18526 w 447220"/>
                <a:gd name="connsiteY13" fmla="*/ 205632 h 1500131"/>
                <a:gd name="connsiteX14" fmla="*/ 224158 w 447220"/>
                <a:gd name="connsiteY14" fmla="*/ 0 h 150013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</a:cxnLst>
              <a:rect l="l" t="t" r="r" b="b"/>
              <a:pathLst>
                <a:path w="447220" h="1500131">
                  <a:moveTo>
                    <a:pt x="224158" y="0"/>
                  </a:moveTo>
                  <a:lnTo>
                    <a:pt x="224158" y="0"/>
                  </a:lnTo>
                  <a:cubicBezTo>
                    <a:pt x="250403" y="12323"/>
                    <a:pt x="329465" y="44427"/>
                    <a:pt x="363737" y="78699"/>
                  </a:cubicBezTo>
                  <a:cubicBezTo>
                    <a:pt x="398009" y="112971"/>
                    <a:pt x="425814" y="135782"/>
                    <a:pt x="429790" y="205632"/>
                  </a:cubicBezTo>
                  <a:cubicBezTo>
                    <a:pt x="463985" y="290980"/>
                    <a:pt x="402576" y="388781"/>
                    <a:pt x="405481" y="493038"/>
                  </a:cubicBezTo>
                  <a:cubicBezTo>
                    <a:pt x="408386" y="597295"/>
                    <a:pt x="447143" y="725129"/>
                    <a:pt x="447220" y="831175"/>
                  </a:cubicBezTo>
                  <a:cubicBezTo>
                    <a:pt x="369704" y="954959"/>
                    <a:pt x="440681" y="1037867"/>
                    <a:pt x="429790" y="1148365"/>
                  </a:cubicBezTo>
                  <a:cubicBezTo>
                    <a:pt x="410419" y="1335604"/>
                    <a:pt x="390665" y="1461519"/>
                    <a:pt x="358019" y="1494165"/>
                  </a:cubicBezTo>
                  <a:cubicBezTo>
                    <a:pt x="325373" y="1526811"/>
                    <a:pt x="250443" y="1414738"/>
                    <a:pt x="233916" y="1417267"/>
                  </a:cubicBezTo>
                  <a:lnTo>
                    <a:pt x="201709" y="1395042"/>
                  </a:lnTo>
                  <a:cubicBezTo>
                    <a:pt x="144344" y="1302967"/>
                    <a:pt x="18526" y="1256545"/>
                    <a:pt x="18526" y="1148365"/>
                  </a:cubicBezTo>
                  <a:cubicBezTo>
                    <a:pt x="16326" y="1020410"/>
                    <a:pt x="55866" y="882929"/>
                    <a:pt x="53666" y="754974"/>
                  </a:cubicBezTo>
                  <a:cubicBezTo>
                    <a:pt x="45715" y="669249"/>
                    <a:pt x="7951" y="578762"/>
                    <a:pt x="0" y="493037"/>
                  </a:cubicBezTo>
                  <a:lnTo>
                    <a:pt x="18526" y="205632"/>
                  </a:lnTo>
                  <a:cubicBezTo>
                    <a:pt x="18526" y="92065"/>
                    <a:pt x="110591" y="0"/>
                    <a:pt x="224158" y="0"/>
                  </a:cubicBezTo>
                  <a:close/>
                </a:path>
              </a:pathLst>
            </a:custGeom>
            <a:solidFill>
              <a:srgbClr val="177F6C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312" name="组合 311"/>
          <p:cNvGrpSpPr/>
          <p:nvPr/>
        </p:nvGrpSpPr>
        <p:grpSpPr>
          <a:xfrm>
            <a:off x="10059255" y="3551540"/>
            <a:ext cx="680016" cy="686501"/>
            <a:chOff x="1966625" y="1676400"/>
            <a:chExt cx="3379972" cy="3352800"/>
          </a:xfrm>
        </p:grpSpPr>
        <p:sp>
          <p:nvSpPr>
            <p:cNvPr id="284" name="椭圆 283"/>
            <p:cNvSpPr/>
            <p:nvPr/>
          </p:nvSpPr>
          <p:spPr>
            <a:xfrm>
              <a:off x="1985087" y="1676400"/>
              <a:ext cx="3352800" cy="3352800"/>
            </a:xfrm>
            <a:prstGeom prst="ellipse">
              <a:avLst/>
            </a:prstGeom>
            <a:solidFill>
              <a:srgbClr val="EED40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93" name="任意多边形 292"/>
            <p:cNvSpPr/>
            <p:nvPr/>
          </p:nvSpPr>
          <p:spPr>
            <a:xfrm>
              <a:off x="1966625" y="1902471"/>
              <a:ext cx="2475637" cy="3066736"/>
            </a:xfrm>
            <a:custGeom>
              <a:avLst/>
              <a:gdLst>
                <a:gd name="connsiteX0" fmla="*/ 2038350 w 2838450"/>
                <a:gd name="connsiteY0" fmla="*/ 0 h 3009900"/>
                <a:gd name="connsiteX1" fmla="*/ 2095500 w 2838450"/>
                <a:gd name="connsiteY1" fmla="*/ 171450 h 3009900"/>
                <a:gd name="connsiteX2" fmla="*/ 2076450 w 2838450"/>
                <a:gd name="connsiteY2" fmla="*/ 228600 h 3009900"/>
                <a:gd name="connsiteX3" fmla="*/ 1200150 w 2838450"/>
                <a:gd name="connsiteY3" fmla="*/ 304800 h 3009900"/>
                <a:gd name="connsiteX4" fmla="*/ 1181100 w 2838450"/>
                <a:gd name="connsiteY4" fmla="*/ 533400 h 3009900"/>
                <a:gd name="connsiteX5" fmla="*/ 1314450 w 2838450"/>
                <a:gd name="connsiteY5" fmla="*/ 571500 h 3009900"/>
                <a:gd name="connsiteX6" fmla="*/ 1924050 w 2838450"/>
                <a:gd name="connsiteY6" fmla="*/ 533400 h 3009900"/>
                <a:gd name="connsiteX7" fmla="*/ 1962150 w 2838450"/>
                <a:gd name="connsiteY7" fmla="*/ 647700 h 3009900"/>
                <a:gd name="connsiteX8" fmla="*/ 1962150 w 2838450"/>
                <a:gd name="connsiteY8" fmla="*/ 723900 h 3009900"/>
                <a:gd name="connsiteX9" fmla="*/ 552450 w 2838450"/>
                <a:gd name="connsiteY9" fmla="*/ 914400 h 3009900"/>
                <a:gd name="connsiteX10" fmla="*/ 590550 w 2838450"/>
                <a:gd name="connsiteY10" fmla="*/ 1314450 h 3009900"/>
                <a:gd name="connsiteX11" fmla="*/ 2343150 w 2838450"/>
                <a:gd name="connsiteY11" fmla="*/ 1104900 h 3009900"/>
                <a:gd name="connsiteX12" fmla="*/ 2305050 w 2838450"/>
                <a:gd name="connsiteY12" fmla="*/ 1314450 h 3009900"/>
                <a:gd name="connsiteX13" fmla="*/ 2286000 w 2838450"/>
                <a:gd name="connsiteY13" fmla="*/ 1390650 h 3009900"/>
                <a:gd name="connsiteX14" fmla="*/ 1276350 w 2838450"/>
                <a:gd name="connsiteY14" fmla="*/ 1466850 h 3009900"/>
                <a:gd name="connsiteX15" fmla="*/ 381000 w 2838450"/>
                <a:gd name="connsiteY15" fmla="*/ 1524000 h 3009900"/>
                <a:gd name="connsiteX16" fmla="*/ 590550 w 2838450"/>
                <a:gd name="connsiteY16" fmla="*/ 1885950 h 3009900"/>
                <a:gd name="connsiteX17" fmla="*/ 1562100 w 2838450"/>
                <a:gd name="connsiteY17" fmla="*/ 1752600 h 3009900"/>
                <a:gd name="connsiteX18" fmla="*/ 1600200 w 2838450"/>
                <a:gd name="connsiteY18" fmla="*/ 2000250 h 3009900"/>
                <a:gd name="connsiteX19" fmla="*/ 1352550 w 2838450"/>
                <a:gd name="connsiteY19" fmla="*/ 2057400 h 3009900"/>
                <a:gd name="connsiteX20" fmla="*/ 800100 w 2838450"/>
                <a:gd name="connsiteY20" fmla="*/ 2171700 h 3009900"/>
                <a:gd name="connsiteX21" fmla="*/ 1162050 w 2838450"/>
                <a:gd name="connsiteY21" fmla="*/ 2343150 h 3009900"/>
                <a:gd name="connsiteX22" fmla="*/ 2400300 w 2838450"/>
                <a:gd name="connsiteY22" fmla="*/ 2152650 h 3009900"/>
                <a:gd name="connsiteX23" fmla="*/ 2838450 w 2838450"/>
                <a:gd name="connsiteY23" fmla="*/ 2114550 h 3009900"/>
                <a:gd name="connsiteX24" fmla="*/ 2781300 w 2838450"/>
                <a:gd name="connsiteY24" fmla="*/ 2362200 h 3009900"/>
                <a:gd name="connsiteX25" fmla="*/ 2647950 w 2838450"/>
                <a:gd name="connsiteY25" fmla="*/ 2400300 h 3009900"/>
                <a:gd name="connsiteX26" fmla="*/ 1257300 w 2838450"/>
                <a:gd name="connsiteY26" fmla="*/ 2667000 h 3009900"/>
                <a:gd name="connsiteX27" fmla="*/ 1504950 w 2838450"/>
                <a:gd name="connsiteY27" fmla="*/ 2819400 h 3009900"/>
                <a:gd name="connsiteX28" fmla="*/ 2647950 w 2838450"/>
                <a:gd name="connsiteY28" fmla="*/ 2647950 h 3009900"/>
                <a:gd name="connsiteX29" fmla="*/ 2647950 w 2838450"/>
                <a:gd name="connsiteY29" fmla="*/ 2952750 h 3009900"/>
                <a:gd name="connsiteX30" fmla="*/ 0 w 2838450"/>
                <a:gd name="connsiteY30" fmla="*/ 3009900 h 3009900"/>
                <a:gd name="connsiteX31" fmla="*/ 9 w 2838450"/>
                <a:gd name="connsiteY31" fmla="*/ 3009787 h 3009900"/>
                <a:gd name="connsiteX32" fmla="*/ 1419225 w 2838450"/>
                <a:gd name="connsiteY32" fmla="*/ 2979157 h 3009900"/>
                <a:gd name="connsiteX33" fmla="*/ 1403526 w 2838450"/>
                <a:gd name="connsiteY33" fmla="*/ 2973410 h 3009900"/>
                <a:gd name="connsiteX34" fmla="*/ 388311 w 2838450"/>
                <a:gd name="connsiteY34" fmla="*/ 1600152 h 3009900"/>
                <a:gd name="connsiteX35" fmla="*/ 385297 w 2838450"/>
                <a:gd name="connsiteY35" fmla="*/ 1540457 h 3009900"/>
                <a:gd name="connsiteX36" fmla="*/ 375769 w 2838450"/>
                <a:gd name="connsiteY36" fmla="*/ 1524000 h 3009900"/>
                <a:gd name="connsiteX37" fmla="*/ 384438 w 2838450"/>
                <a:gd name="connsiteY37" fmla="*/ 1523447 h 3009900"/>
                <a:gd name="connsiteX38" fmla="*/ 379656 w 2838450"/>
                <a:gd name="connsiteY38" fmla="*/ 1428750 h 3009900"/>
                <a:gd name="connsiteX39" fmla="*/ 1118765 w 2838450"/>
                <a:gd name="connsiteY39" fmla="*/ 38653 h 3009900"/>
                <a:gd name="connsiteX40" fmla="*/ 1160496 w 2838450"/>
                <a:gd name="connsiteY40" fmla="*/ 13301 h 3009900"/>
                <a:gd name="connsiteX0" fmla="*/ 2038350 w 2838450"/>
                <a:gd name="connsiteY0" fmla="*/ 0 h 3009900"/>
                <a:gd name="connsiteX1" fmla="*/ 2095500 w 2838450"/>
                <a:gd name="connsiteY1" fmla="*/ 171450 h 3009900"/>
                <a:gd name="connsiteX2" fmla="*/ 2076450 w 2838450"/>
                <a:gd name="connsiteY2" fmla="*/ 228600 h 3009900"/>
                <a:gd name="connsiteX3" fmla="*/ 1219200 w 2838450"/>
                <a:gd name="connsiteY3" fmla="*/ 323850 h 3009900"/>
                <a:gd name="connsiteX4" fmla="*/ 1181100 w 2838450"/>
                <a:gd name="connsiteY4" fmla="*/ 533400 h 3009900"/>
                <a:gd name="connsiteX5" fmla="*/ 1314450 w 2838450"/>
                <a:gd name="connsiteY5" fmla="*/ 571500 h 3009900"/>
                <a:gd name="connsiteX6" fmla="*/ 1924050 w 2838450"/>
                <a:gd name="connsiteY6" fmla="*/ 533400 h 3009900"/>
                <a:gd name="connsiteX7" fmla="*/ 1962150 w 2838450"/>
                <a:gd name="connsiteY7" fmla="*/ 647700 h 3009900"/>
                <a:gd name="connsiteX8" fmla="*/ 1962150 w 2838450"/>
                <a:gd name="connsiteY8" fmla="*/ 723900 h 3009900"/>
                <a:gd name="connsiteX9" fmla="*/ 552450 w 2838450"/>
                <a:gd name="connsiteY9" fmla="*/ 914400 h 3009900"/>
                <a:gd name="connsiteX10" fmla="*/ 590550 w 2838450"/>
                <a:gd name="connsiteY10" fmla="*/ 1314450 h 3009900"/>
                <a:gd name="connsiteX11" fmla="*/ 2343150 w 2838450"/>
                <a:gd name="connsiteY11" fmla="*/ 1104900 h 3009900"/>
                <a:gd name="connsiteX12" fmla="*/ 2305050 w 2838450"/>
                <a:gd name="connsiteY12" fmla="*/ 1314450 h 3009900"/>
                <a:gd name="connsiteX13" fmla="*/ 2286000 w 2838450"/>
                <a:gd name="connsiteY13" fmla="*/ 1390650 h 3009900"/>
                <a:gd name="connsiteX14" fmla="*/ 1276350 w 2838450"/>
                <a:gd name="connsiteY14" fmla="*/ 1466850 h 3009900"/>
                <a:gd name="connsiteX15" fmla="*/ 381000 w 2838450"/>
                <a:gd name="connsiteY15" fmla="*/ 1524000 h 3009900"/>
                <a:gd name="connsiteX16" fmla="*/ 590550 w 2838450"/>
                <a:gd name="connsiteY16" fmla="*/ 1885950 h 3009900"/>
                <a:gd name="connsiteX17" fmla="*/ 1562100 w 2838450"/>
                <a:gd name="connsiteY17" fmla="*/ 1752600 h 3009900"/>
                <a:gd name="connsiteX18" fmla="*/ 1600200 w 2838450"/>
                <a:gd name="connsiteY18" fmla="*/ 2000250 h 3009900"/>
                <a:gd name="connsiteX19" fmla="*/ 1352550 w 2838450"/>
                <a:gd name="connsiteY19" fmla="*/ 2057400 h 3009900"/>
                <a:gd name="connsiteX20" fmla="*/ 800100 w 2838450"/>
                <a:gd name="connsiteY20" fmla="*/ 2171700 h 3009900"/>
                <a:gd name="connsiteX21" fmla="*/ 1162050 w 2838450"/>
                <a:gd name="connsiteY21" fmla="*/ 2343150 h 3009900"/>
                <a:gd name="connsiteX22" fmla="*/ 2400300 w 2838450"/>
                <a:gd name="connsiteY22" fmla="*/ 2152650 h 3009900"/>
                <a:gd name="connsiteX23" fmla="*/ 2838450 w 2838450"/>
                <a:gd name="connsiteY23" fmla="*/ 2114550 h 3009900"/>
                <a:gd name="connsiteX24" fmla="*/ 2781300 w 2838450"/>
                <a:gd name="connsiteY24" fmla="*/ 2362200 h 3009900"/>
                <a:gd name="connsiteX25" fmla="*/ 2647950 w 2838450"/>
                <a:gd name="connsiteY25" fmla="*/ 2400300 h 3009900"/>
                <a:gd name="connsiteX26" fmla="*/ 1257300 w 2838450"/>
                <a:gd name="connsiteY26" fmla="*/ 2667000 h 3009900"/>
                <a:gd name="connsiteX27" fmla="*/ 1504950 w 2838450"/>
                <a:gd name="connsiteY27" fmla="*/ 2819400 h 3009900"/>
                <a:gd name="connsiteX28" fmla="*/ 2647950 w 2838450"/>
                <a:gd name="connsiteY28" fmla="*/ 2647950 h 3009900"/>
                <a:gd name="connsiteX29" fmla="*/ 2647950 w 2838450"/>
                <a:gd name="connsiteY29" fmla="*/ 2952750 h 3009900"/>
                <a:gd name="connsiteX30" fmla="*/ 0 w 2838450"/>
                <a:gd name="connsiteY30" fmla="*/ 3009900 h 3009900"/>
                <a:gd name="connsiteX31" fmla="*/ 9 w 2838450"/>
                <a:gd name="connsiteY31" fmla="*/ 3009787 h 3009900"/>
                <a:gd name="connsiteX32" fmla="*/ 1419225 w 2838450"/>
                <a:gd name="connsiteY32" fmla="*/ 2979157 h 3009900"/>
                <a:gd name="connsiteX33" fmla="*/ 1403526 w 2838450"/>
                <a:gd name="connsiteY33" fmla="*/ 2973410 h 3009900"/>
                <a:gd name="connsiteX34" fmla="*/ 388311 w 2838450"/>
                <a:gd name="connsiteY34" fmla="*/ 1600152 h 3009900"/>
                <a:gd name="connsiteX35" fmla="*/ 385297 w 2838450"/>
                <a:gd name="connsiteY35" fmla="*/ 1540457 h 3009900"/>
                <a:gd name="connsiteX36" fmla="*/ 375769 w 2838450"/>
                <a:gd name="connsiteY36" fmla="*/ 1524000 h 3009900"/>
                <a:gd name="connsiteX37" fmla="*/ 384438 w 2838450"/>
                <a:gd name="connsiteY37" fmla="*/ 1523447 h 3009900"/>
                <a:gd name="connsiteX38" fmla="*/ 379656 w 2838450"/>
                <a:gd name="connsiteY38" fmla="*/ 1428750 h 3009900"/>
                <a:gd name="connsiteX39" fmla="*/ 1118765 w 2838450"/>
                <a:gd name="connsiteY39" fmla="*/ 38653 h 3009900"/>
                <a:gd name="connsiteX40" fmla="*/ 1160496 w 2838450"/>
                <a:gd name="connsiteY40" fmla="*/ 13301 h 3009900"/>
                <a:gd name="connsiteX41" fmla="*/ 2038350 w 2838450"/>
                <a:gd name="connsiteY41" fmla="*/ 0 h 3009900"/>
                <a:gd name="connsiteX0" fmla="*/ 2038350 w 2838450"/>
                <a:gd name="connsiteY0" fmla="*/ 0 h 3009900"/>
                <a:gd name="connsiteX1" fmla="*/ 2095500 w 2838450"/>
                <a:gd name="connsiteY1" fmla="*/ 171450 h 3009900"/>
                <a:gd name="connsiteX2" fmla="*/ 2076450 w 2838450"/>
                <a:gd name="connsiteY2" fmla="*/ 228600 h 3009900"/>
                <a:gd name="connsiteX3" fmla="*/ 1507945 w 2838450"/>
                <a:gd name="connsiteY3" fmla="*/ 250179 h 3009900"/>
                <a:gd name="connsiteX4" fmla="*/ 1219200 w 2838450"/>
                <a:gd name="connsiteY4" fmla="*/ 323850 h 3009900"/>
                <a:gd name="connsiteX5" fmla="*/ 1181100 w 2838450"/>
                <a:gd name="connsiteY5" fmla="*/ 533400 h 3009900"/>
                <a:gd name="connsiteX6" fmla="*/ 1314450 w 2838450"/>
                <a:gd name="connsiteY6" fmla="*/ 571500 h 3009900"/>
                <a:gd name="connsiteX7" fmla="*/ 1924050 w 2838450"/>
                <a:gd name="connsiteY7" fmla="*/ 533400 h 3009900"/>
                <a:gd name="connsiteX8" fmla="*/ 1962150 w 2838450"/>
                <a:gd name="connsiteY8" fmla="*/ 647700 h 3009900"/>
                <a:gd name="connsiteX9" fmla="*/ 1962150 w 2838450"/>
                <a:gd name="connsiteY9" fmla="*/ 723900 h 3009900"/>
                <a:gd name="connsiteX10" fmla="*/ 552450 w 2838450"/>
                <a:gd name="connsiteY10" fmla="*/ 914400 h 3009900"/>
                <a:gd name="connsiteX11" fmla="*/ 590550 w 2838450"/>
                <a:gd name="connsiteY11" fmla="*/ 1314450 h 3009900"/>
                <a:gd name="connsiteX12" fmla="*/ 2343150 w 2838450"/>
                <a:gd name="connsiteY12" fmla="*/ 1104900 h 3009900"/>
                <a:gd name="connsiteX13" fmla="*/ 2305050 w 2838450"/>
                <a:gd name="connsiteY13" fmla="*/ 1314450 h 3009900"/>
                <a:gd name="connsiteX14" fmla="*/ 2286000 w 2838450"/>
                <a:gd name="connsiteY14" fmla="*/ 1390650 h 3009900"/>
                <a:gd name="connsiteX15" fmla="*/ 1276350 w 2838450"/>
                <a:gd name="connsiteY15" fmla="*/ 1466850 h 3009900"/>
                <a:gd name="connsiteX16" fmla="*/ 381000 w 2838450"/>
                <a:gd name="connsiteY16" fmla="*/ 1524000 h 3009900"/>
                <a:gd name="connsiteX17" fmla="*/ 590550 w 2838450"/>
                <a:gd name="connsiteY17" fmla="*/ 1885950 h 3009900"/>
                <a:gd name="connsiteX18" fmla="*/ 1562100 w 2838450"/>
                <a:gd name="connsiteY18" fmla="*/ 1752600 h 3009900"/>
                <a:gd name="connsiteX19" fmla="*/ 1600200 w 2838450"/>
                <a:gd name="connsiteY19" fmla="*/ 2000250 h 3009900"/>
                <a:gd name="connsiteX20" fmla="*/ 1352550 w 2838450"/>
                <a:gd name="connsiteY20" fmla="*/ 2057400 h 3009900"/>
                <a:gd name="connsiteX21" fmla="*/ 800100 w 2838450"/>
                <a:gd name="connsiteY21" fmla="*/ 2171700 h 3009900"/>
                <a:gd name="connsiteX22" fmla="*/ 1162050 w 2838450"/>
                <a:gd name="connsiteY22" fmla="*/ 2343150 h 3009900"/>
                <a:gd name="connsiteX23" fmla="*/ 2400300 w 2838450"/>
                <a:gd name="connsiteY23" fmla="*/ 2152650 h 3009900"/>
                <a:gd name="connsiteX24" fmla="*/ 2838450 w 2838450"/>
                <a:gd name="connsiteY24" fmla="*/ 2114550 h 3009900"/>
                <a:gd name="connsiteX25" fmla="*/ 2781300 w 2838450"/>
                <a:gd name="connsiteY25" fmla="*/ 2362200 h 3009900"/>
                <a:gd name="connsiteX26" fmla="*/ 2647950 w 2838450"/>
                <a:gd name="connsiteY26" fmla="*/ 2400300 h 3009900"/>
                <a:gd name="connsiteX27" fmla="*/ 1257300 w 2838450"/>
                <a:gd name="connsiteY27" fmla="*/ 2667000 h 3009900"/>
                <a:gd name="connsiteX28" fmla="*/ 1504950 w 2838450"/>
                <a:gd name="connsiteY28" fmla="*/ 2819400 h 3009900"/>
                <a:gd name="connsiteX29" fmla="*/ 2647950 w 2838450"/>
                <a:gd name="connsiteY29" fmla="*/ 2647950 h 3009900"/>
                <a:gd name="connsiteX30" fmla="*/ 2647950 w 2838450"/>
                <a:gd name="connsiteY30" fmla="*/ 2952750 h 3009900"/>
                <a:gd name="connsiteX31" fmla="*/ 0 w 2838450"/>
                <a:gd name="connsiteY31" fmla="*/ 3009900 h 3009900"/>
                <a:gd name="connsiteX32" fmla="*/ 9 w 2838450"/>
                <a:gd name="connsiteY32" fmla="*/ 3009787 h 3009900"/>
                <a:gd name="connsiteX33" fmla="*/ 1419225 w 2838450"/>
                <a:gd name="connsiteY33" fmla="*/ 2979157 h 3009900"/>
                <a:gd name="connsiteX34" fmla="*/ 1403526 w 2838450"/>
                <a:gd name="connsiteY34" fmla="*/ 2973410 h 3009900"/>
                <a:gd name="connsiteX35" fmla="*/ 388311 w 2838450"/>
                <a:gd name="connsiteY35" fmla="*/ 1600152 h 3009900"/>
                <a:gd name="connsiteX36" fmla="*/ 385297 w 2838450"/>
                <a:gd name="connsiteY36" fmla="*/ 1540457 h 3009900"/>
                <a:gd name="connsiteX37" fmla="*/ 375769 w 2838450"/>
                <a:gd name="connsiteY37" fmla="*/ 1524000 h 3009900"/>
                <a:gd name="connsiteX38" fmla="*/ 384438 w 2838450"/>
                <a:gd name="connsiteY38" fmla="*/ 1523447 h 3009900"/>
                <a:gd name="connsiteX39" fmla="*/ 379656 w 2838450"/>
                <a:gd name="connsiteY39" fmla="*/ 1428750 h 3009900"/>
                <a:gd name="connsiteX40" fmla="*/ 1118765 w 2838450"/>
                <a:gd name="connsiteY40" fmla="*/ 38653 h 3009900"/>
                <a:gd name="connsiteX41" fmla="*/ 1160496 w 2838450"/>
                <a:gd name="connsiteY41" fmla="*/ 13301 h 3009900"/>
                <a:gd name="connsiteX42" fmla="*/ 2038350 w 2838450"/>
                <a:gd name="connsiteY42" fmla="*/ 0 h 3009900"/>
                <a:gd name="connsiteX0" fmla="*/ 2038350 w 2838450"/>
                <a:gd name="connsiteY0" fmla="*/ 0 h 3009900"/>
                <a:gd name="connsiteX1" fmla="*/ 2095500 w 2838450"/>
                <a:gd name="connsiteY1" fmla="*/ 171450 h 3009900"/>
                <a:gd name="connsiteX2" fmla="*/ 2076450 w 2838450"/>
                <a:gd name="connsiteY2" fmla="*/ 228600 h 3009900"/>
                <a:gd name="connsiteX3" fmla="*/ 1507945 w 2838450"/>
                <a:gd name="connsiteY3" fmla="*/ 250179 h 3009900"/>
                <a:gd name="connsiteX4" fmla="*/ 1219200 w 2838450"/>
                <a:gd name="connsiteY4" fmla="*/ 323850 h 3009900"/>
                <a:gd name="connsiteX5" fmla="*/ 1181100 w 2838450"/>
                <a:gd name="connsiteY5" fmla="*/ 533400 h 3009900"/>
                <a:gd name="connsiteX6" fmla="*/ 1314450 w 2838450"/>
                <a:gd name="connsiteY6" fmla="*/ 571500 h 3009900"/>
                <a:gd name="connsiteX7" fmla="*/ 1924050 w 2838450"/>
                <a:gd name="connsiteY7" fmla="*/ 533400 h 3009900"/>
                <a:gd name="connsiteX8" fmla="*/ 1962150 w 2838450"/>
                <a:gd name="connsiteY8" fmla="*/ 647700 h 3009900"/>
                <a:gd name="connsiteX9" fmla="*/ 1962150 w 2838450"/>
                <a:gd name="connsiteY9" fmla="*/ 723900 h 3009900"/>
                <a:gd name="connsiteX10" fmla="*/ 552450 w 2838450"/>
                <a:gd name="connsiteY10" fmla="*/ 914400 h 3009900"/>
                <a:gd name="connsiteX11" fmla="*/ 590550 w 2838450"/>
                <a:gd name="connsiteY11" fmla="*/ 1314450 h 3009900"/>
                <a:gd name="connsiteX12" fmla="*/ 2343150 w 2838450"/>
                <a:gd name="connsiteY12" fmla="*/ 1104900 h 3009900"/>
                <a:gd name="connsiteX13" fmla="*/ 2305050 w 2838450"/>
                <a:gd name="connsiteY13" fmla="*/ 1314450 h 3009900"/>
                <a:gd name="connsiteX14" fmla="*/ 2286000 w 2838450"/>
                <a:gd name="connsiteY14" fmla="*/ 1390650 h 3009900"/>
                <a:gd name="connsiteX15" fmla="*/ 1276350 w 2838450"/>
                <a:gd name="connsiteY15" fmla="*/ 1466850 h 3009900"/>
                <a:gd name="connsiteX16" fmla="*/ 381000 w 2838450"/>
                <a:gd name="connsiteY16" fmla="*/ 1524000 h 3009900"/>
                <a:gd name="connsiteX17" fmla="*/ 590550 w 2838450"/>
                <a:gd name="connsiteY17" fmla="*/ 1885950 h 3009900"/>
                <a:gd name="connsiteX18" fmla="*/ 1562100 w 2838450"/>
                <a:gd name="connsiteY18" fmla="*/ 1752600 h 3009900"/>
                <a:gd name="connsiteX19" fmla="*/ 1600200 w 2838450"/>
                <a:gd name="connsiteY19" fmla="*/ 2000250 h 3009900"/>
                <a:gd name="connsiteX20" fmla="*/ 1352550 w 2838450"/>
                <a:gd name="connsiteY20" fmla="*/ 2057400 h 3009900"/>
                <a:gd name="connsiteX21" fmla="*/ 800100 w 2838450"/>
                <a:gd name="connsiteY21" fmla="*/ 2171700 h 3009900"/>
                <a:gd name="connsiteX22" fmla="*/ 1162050 w 2838450"/>
                <a:gd name="connsiteY22" fmla="*/ 2343150 h 3009900"/>
                <a:gd name="connsiteX23" fmla="*/ 2400300 w 2838450"/>
                <a:gd name="connsiteY23" fmla="*/ 2152650 h 3009900"/>
                <a:gd name="connsiteX24" fmla="*/ 2838450 w 2838450"/>
                <a:gd name="connsiteY24" fmla="*/ 2114550 h 3009900"/>
                <a:gd name="connsiteX25" fmla="*/ 2781300 w 2838450"/>
                <a:gd name="connsiteY25" fmla="*/ 2362200 h 3009900"/>
                <a:gd name="connsiteX26" fmla="*/ 2647950 w 2838450"/>
                <a:gd name="connsiteY26" fmla="*/ 2400300 h 3009900"/>
                <a:gd name="connsiteX27" fmla="*/ 1257300 w 2838450"/>
                <a:gd name="connsiteY27" fmla="*/ 2667000 h 3009900"/>
                <a:gd name="connsiteX28" fmla="*/ 1504950 w 2838450"/>
                <a:gd name="connsiteY28" fmla="*/ 2819400 h 3009900"/>
                <a:gd name="connsiteX29" fmla="*/ 2647950 w 2838450"/>
                <a:gd name="connsiteY29" fmla="*/ 2647950 h 3009900"/>
                <a:gd name="connsiteX30" fmla="*/ 2647950 w 2838450"/>
                <a:gd name="connsiteY30" fmla="*/ 2952750 h 3009900"/>
                <a:gd name="connsiteX31" fmla="*/ 0 w 2838450"/>
                <a:gd name="connsiteY31" fmla="*/ 3009900 h 3009900"/>
                <a:gd name="connsiteX32" fmla="*/ 9 w 2838450"/>
                <a:gd name="connsiteY32" fmla="*/ 3009787 h 3009900"/>
                <a:gd name="connsiteX33" fmla="*/ 1419225 w 2838450"/>
                <a:gd name="connsiteY33" fmla="*/ 2979157 h 3009900"/>
                <a:gd name="connsiteX34" fmla="*/ 1403526 w 2838450"/>
                <a:gd name="connsiteY34" fmla="*/ 2973410 h 3009900"/>
                <a:gd name="connsiteX35" fmla="*/ 388311 w 2838450"/>
                <a:gd name="connsiteY35" fmla="*/ 1600152 h 3009900"/>
                <a:gd name="connsiteX36" fmla="*/ 385297 w 2838450"/>
                <a:gd name="connsiteY36" fmla="*/ 1540457 h 3009900"/>
                <a:gd name="connsiteX37" fmla="*/ 375769 w 2838450"/>
                <a:gd name="connsiteY37" fmla="*/ 1524000 h 3009900"/>
                <a:gd name="connsiteX38" fmla="*/ 384438 w 2838450"/>
                <a:gd name="connsiteY38" fmla="*/ 1523447 h 3009900"/>
                <a:gd name="connsiteX39" fmla="*/ 379656 w 2838450"/>
                <a:gd name="connsiteY39" fmla="*/ 1428750 h 3009900"/>
                <a:gd name="connsiteX40" fmla="*/ 1118765 w 2838450"/>
                <a:gd name="connsiteY40" fmla="*/ 38653 h 3009900"/>
                <a:gd name="connsiteX41" fmla="*/ 1160496 w 2838450"/>
                <a:gd name="connsiteY41" fmla="*/ 13301 h 3009900"/>
                <a:gd name="connsiteX42" fmla="*/ 2038350 w 2838450"/>
                <a:gd name="connsiteY42" fmla="*/ 0 h 3009900"/>
                <a:gd name="connsiteX0" fmla="*/ 2038350 w 2838450"/>
                <a:gd name="connsiteY0" fmla="*/ 0 h 3009900"/>
                <a:gd name="connsiteX1" fmla="*/ 2095500 w 2838450"/>
                <a:gd name="connsiteY1" fmla="*/ 171450 h 3009900"/>
                <a:gd name="connsiteX2" fmla="*/ 2076450 w 2838450"/>
                <a:gd name="connsiteY2" fmla="*/ 228600 h 3009900"/>
                <a:gd name="connsiteX3" fmla="*/ 1507945 w 2838450"/>
                <a:gd name="connsiteY3" fmla="*/ 250179 h 3009900"/>
                <a:gd name="connsiteX4" fmla="*/ 1219200 w 2838450"/>
                <a:gd name="connsiteY4" fmla="*/ 323850 h 3009900"/>
                <a:gd name="connsiteX5" fmla="*/ 1181100 w 2838450"/>
                <a:gd name="connsiteY5" fmla="*/ 533400 h 3009900"/>
                <a:gd name="connsiteX6" fmla="*/ 1314450 w 2838450"/>
                <a:gd name="connsiteY6" fmla="*/ 571500 h 3009900"/>
                <a:gd name="connsiteX7" fmla="*/ 1924050 w 2838450"/>
                <a:gd name="connsiteY7" fmla="*/ 533400 h 3009900"/>
                <a:gd name="connsiteX8" fmla="*/ 1962150 w 2838450"/>
                <a:gd name="connsiteY8" fmla="*/ 647700 h 3009900"/>
                <a:gd name="connsiteX9" fmla="*/ 1962150 w 2838450"/>
                <a:gd name="connsiteY9" fmla="*/ 723900 h 3009900"/>
                <a:gd name="connsiteX10" fmla="*/ 552450 w 2838450"/>
                <a:gd name="connsiteY10" fmla="*/ 914400 h 3009900"/>
                <a:gd name="connsiteX11" fmla="*/ 590550 w 2838450"/>
                <a:gd name="connsiteY11" fmla="*/ 1314450 h 3009900"/>
                <a:gd name="connsiteX12" fmla="*/ 2343150 w 2838450"/>
                <a:gd name="connsiteY12" fmla="*/ 1104900 h 3009900"/>
                <a:gd name="connsiteX13" fmla="*/ 2305050 w 2838450"/>
                <a:gd name="connsiteY13" fmla="*/ 1314450 h 3009900"/>
                <a:gd name="connsiteX14" fmla="*/ 2286000 w 2838450"/>
                <a:gd name="connsiteY14" fmla="*/ 1390650 h 3009900"/>
                <a:gd name="connsiteX15" fmla="*/ 1276350 w 2838450"/>
                <a:gd name="connsiteY15" fmla="*/ 1466850 h 3009900"/>
                <a:gd name="connsiteX16" fmla="*/ 381000 w 2838450"/>
                <a:gd name="connsiteY16" fmla="*/ 1524000 h 3009900"/>
                <a:gd name="connsiteX17" fmla="*/ 590550 w 2838450"/>
                <a:gd name="connsiteY17" fmla="*/ 1885950 h 3009900"/>
                <a:gd name="connsiteX18" fmla="*/ 1562100 w 2838450"/>
                <a:gd name="connsiteY18" fmla="*/ 1752600 h 3009900"/>
                <a:gd name="connsiteX19" fmla="*/ 1600200 w 2838450"/>
                <a:gd name="connsiteY19" fmla="*/ 2000250 h 3009900"/>
                <a:gd name="connsiteX20" fmla="*/ 1352550 w 2838450"/>
                <a:gd name="connsiteY20" fmla="*/ 2057400 h 3009900"/>
                <a:gd name="connsiteX21" fmla="*/ 800100 w 2838450"/>
                <a:gd name="connsiteY21" fmla="*/ 2171700 h 3009900"/>
                <a:gd name="connsiteX22" fmla="*/ 1162050 w 2838450"/>
                <a:gd name="connsiteY22" fmla="*/ 2343150 h 3009900"/>
                <a:gd name="connsiteX23" fmla="*/ 2400300 w 2838450"/>
                <a:gd name="connsiteY23" fmla="*/ 2152650 h 3009900"/>
                <a:gd name="connsiteX24" fmla="*/ 2838450 w 2838450"/>
                <a:gd name="connsiteY24" fmla="*/ 2114550 h 3009900"/>
                <a:gd name="connsiteX25" fmla="*/ 2781300 w 2838450"/>
                <a:gd name="connsiteY25" fmla="*/ 2362200 h 3009900"/>
                <a:gd name="connsiteX26" fmla="*/ 2647950 w 2838450"/>
                <a:gd name="connsiteY26" fmla="*/ 2400300 h 3009900"/>
                <a:gd name="connsiteX27" fmla="*/ 1257300 w 2838450"/>
                <a:gd name="connsiteY27" fmla="*/ 2667000 h 3009900"/>
                <a:gd name="connsiteX28" fmla="*/ 1504950 w 2838450"/>
                <a:gd name="connsiteY28" fmla="*/ 2819400 h 3009900"/>
                <a:gd name="connsiteX29" fmla="*/ 2647950 w 2838450"/>
                <a:gd name="connsiteY29" fmla="*/ 2647950 h 3009900"/>
                <a:gd name="connsiteX30" fmla="*/ 2647950 w 2838450"/>
                <a:gd name="connsiteY30" fmla="*/ 2952750 h 3009900"/>
                <a:gd name="connsiteX31" fmla="*/ 0 w 2838450"/>
                <a:gd name="connsiteY31" fmla="*/ 3009900 h 3009900"/>
                <a:gd name="connsiteX32" fmla="*/ 9 w 2838450"/>
                <a:gd name="connsiteY32" fmla="*/ 3009787 h 3009900"/>
                <a:gd name="connsiteX33" fmla="*/ 1419225 w 2838450"/>
                <a:gd name="connsiteY33" fmla="*/ 2979157 h 3009900"/>
                <a:gd name="connsiteX34" fmla="*/ 1403526 w 2838450"/>
                <a:gd name="connsiteY34" fmla="*/ 2973410 h 3009900"/>
                <a:gd name="connsiteX35" fmla="*/ 388311 w 2838450"/>
                <a:gd name="connsiteY35" fmla="*/ 1600152 h 3009900"/>
                <a:gd name="connsiteX36" fmla="*/ 385297 w 2838450"/>
                <a:gd name="connsiteY36" fmla="*/ 1540457 h 3009900"/>
                <a:gd name="connsiteX37" fmla="*/ 375769 w 2838450"/>
                <a:gd name="connsiteY37" fmla="*/ 1524000 h 3009900"/>
                <a:gd name="connsiteX38" fmla="*/ 384438 w 2838450"/>
                <a:gd name="connsiteY38" fmla="*/ 1523447 h 3009900"/>
                <a:gd name="connsiteX39" fmla="*/ 379656 w 2838450"/>
                <a:gd name="connsiteY39" fmla="*/ 1428750 h 3009900"/>
                <a:gd name="connsiteX40" fmla="*/ 1118765 w 2838450"/>
                <a:gd name="connsiteY40" fmla="*/ 38653 h 3009900"/>
                <a:gd name="connsiteX41" fmla="*/ 1160496 w 2838450"/>
                <a:gd name="connsiteY41" fmla="*/ 13301 h 3009900"/>
                <a:gd name="connsiteX42" fmla="*/ 2038350 w 2838450"/>
                <a:gd name="connsiteY42" fmla="*/ 0 h 3009900"/>
                <a:gd name="connsiteX0" fmla="*/ 2038350 w 2838450"/>
                <a:gd name="connsiteY0" fmla="*/ 0 h 3009900"/>
                <a:gd name="connsiteX1" fmla="*/ 2095500 w 2838450"/>
                <a:gd name="connsiteY1" fmla="*/ 171450 h 3009900"/>
                <a:gd name="connsiteX2" fmla="*/ 2076450 w 2838450"/>
                <a:gd name="connsiteY2" fmla="*/ 228600 h 3009900"/>
                <a:gd name="connsiteX3" fmla="*/ 1507945 w 2838450"/>
                <a:gd name="connsiteY3" fmla="*/ 250179 h 3009900"/>
                <a:gd name="connsiteX4" fmla="*/ 1219200 w 2838450"/>
                <a:gd name="connsiteY4" fmla="*/ 323850 h 3009900"/>
                <a:gd name="connsiteX5" fmla="*/ 1181100 w 2838450"/>
                <a:gd name="connsiteY5" fmla="*/ 533400 h 3009900"/>
                <a:gd name="connsiteX6" fmla="*/ 1314450 w 2838450"/>
                <a:gd name="connsiteY6" fmla="*/ 571500 h 3009900"/>
                <a:gd name="connsiteX7" fmla="*/ 1924050 w 2838450"/>
                <a:gd name="connsiteY7" fmla="*/ 533400 h 3009900"/>
                <a:gd name="connsiteX8" fmla="*/ 1962150 w 2838450"/>
                <a:gd name="connsiteY8" fmla="*/ 647700 h 3009900"/>
                <a:gd name="connsiteX9" fmla="*/ 1962150 w 2838450"/>
                <a:gd name="connsiteY9" fmla="*/ 723900 h 3009900"/>
                <a:gd name="connsiteX10" fmla="*/ 552450 w 2838450"/>
                <a:gd name="connsiteY10" fmla="*/ 914400 h 3009900"/>
                <a:gd name="connsiteX11" fmla="*/ 590550 w 2838450"/>
                <a:gd name="connsiteY11" fmla="*/ 1314450 h 3009900"/>
                <a:gd name="connsiteX12" fmla="*/ 2343150 w 2838450"/>
                <a:gd name="connsiteY12" fmla="*/ 1104900 h 3009900"/>
                <a:gd name="connsiteX13" fmla="*/ 2305050 w 2838450"/>
                <a:gd name="connsiteY13" fmla="*/ 1314450 h 3009900"/>
                <a:gd name="connsiteX14" fmla="*/ 2286000 w 2838450"/>
                <a:gd name="connsiteY14" fmla="*/ 1390650 h 3009900"/>
                <a:gd name="connsiteX15" fmla="*/ 1276350 w 2838450"/>
                <a:gd name="connsiteY15" fmla="*/ 1466850 h 3009900"/>
                <a:gd name="connsiteX16" fmla="*/ 381000 w 2838450"/>
                <a:gd name="connsiteY16" fmla="*/ 1524000 h 3009900"/>
                <a:gd name="connsiteX17" fmla="*/ 590550 w 2838450"/>
                <a:gd name="connsiteY17" fmla="*/ 1885950 h 3009900"/>
                <a:gd name="connsiteX18" fmla="*/ 1562100 w 2838450"/>
                <a:gd name="connsiteY18" fmla="*/ 1752600 h 3009900"/>
                <a:gd name="connsiteX19" fmla="*/ 1600200 w 2838450"/>
                <a:gd name="connsiteY19" fmla="*/ 2000250 h 3009900"/>
                <a:gd name="connsiteX20" fmla="*/ 1352550 w 2838450"/>
                <a:gd name="connsiteY20" fmla="*/ 2057400 h 3009900"/>
                <a:gd name="connsiteX21" fmla="*/ 800100 w 2838450"/>
                <a:gd name="connsiteY21" fmla="*/ 2171700 h 3009900"/>
                <a:gd name="connsiteX22" fmla="*/ 1162050 w 2838450"/>
                <a:gd name="connsiteY22" fmla="*/ 2343150 h 3009900"/>
                <a:gd name="connsiteX23" fmla="*/ 2400300 w 2838450"/>
                <a:gd name="connsiteY23" fmla="*/ 2152650 h 3009900"/>
                <a:gd name="connsiteX24" fmla="*/ 2838450 w 2838450"/>
                <a:gd name="connsiteY24" fmla="*/ 2114550 h 3009900"/>
                <a:gd name="connsiteX25" fmla="*/ 2781300 w 2838450"/>
                <a:gd name="connsiteY25" fmla="*/ 2362200 h 3009900"/>
                <a:gd name="connsiteX26" fmla="*/ 2647950 w 2838450"/>
                <a:gd name="connsiteY26" fmla="*/ 2400300 h 3009900"/>
                <a:gd name="connsiteX27" fmla="*/ 1257300 w 2838450"/>
                <a:gd name="connsiteY27" fmla="*/ 2667000 h 3009900"/>
                <a:gd name="connsiteX28" fmla="*/ 1504950 w 2838450"/>
                <a:gd name="connsiteY28" fmla="*/ 2819400 h 3009900"/>
                <a:gd name="connsiteX29" fmla="*/ 2647950 w 2838450"/>
                <a:gd name="connsiteY29" fmla="*/ 2647950 h 3009900"/>
                <a:gd name="connsiteX30" fmla="*/ 2647950 w 2838450"/>
                <a:gd name="connsiteY30" fmla="*/ 2952750 h 3009900"/>
                <a:gd name="connsiteX31" fmla="*/ 0 w 2838450"/>
                <a:gd name="connsiteY31" fmla="*/ 3009900 h 3009900"/>
                <a:gd name="connsiteX32" fmla="*/ 9 w 2838450"/>
                <a:gd name="connsiteY32" fmla="*/ 3009787 h 3009900"/>
                <a:gd name="connsiteX33" fmla="*/ 1419225 w 2838450"/>
                <a:gd name="connsiteY33" fmla="*/ 2979157 h 3009900"/>
                <a:gd name="connsiteX34" fmla="*/ 1403526 w 2838450"/>
                <a:gd name="connsiteY34" fmla="*/ 2973410 h 3009900"/>
                <a:gd name="connsiteX35" fmla="*/ 388311 w 2838450"/>
                <a:gd name="connsiteY35" fmla="*/ 1600152 h 3009900"/>
                <a:gd name="connsiteX36" fmla="*/ 385297 w 2838450"/>
                <a:gd name="connsiteY36" fmla="*/ 1540457 h 3009900"/>
                <a:gd name="connsiteX37" fmla="*/ 375769 w 2838450"/>
                <a:gd name="connsiteY37" fmla="*/ 1524000 h 3009900"/>
                <a:gd name="connsiteX38" fmla="*/ 384438 w 2838450"/>
                <a:gd name="connsiteY38" fmla="*/ 1523447 h 3009900"/>
                <a:gd name="connsiteX39" fmla="*/ 379656 w 2838450"/>
                <a:gd name="connsiteY39" fmla="*/ 1428750 h 3009900"/>
                <a:gd name="connsiteX40" fmla="*/ 1118765 w 2838450"/>
                <a:gd name="connsiteY40" fmla="*/ 38653 h 3009900"/>
                <a:gd name="connsiteX41" fmla="*/ 1160496 w 2838450"/>
                <a:gd name="connsiteY41" fmla="*/ 13301 h 3009900"/>
                <a:gd name="connsiteX42" fmla="*/ 2038350 w 2838450"/>
                <a:gd name="connsiteY42" fmla="*/ 0 h 3009900"/>
                <a:gd name="connsiteX0" fmla="*/ 2038350 w 2838450"/>
                <a:gd name="connsiteY0" fmla="*/ 0 h 3009900"/>
                <a:gd name="connsiteX1" fmla="*/ 2095500 w 2838450"/>
                <a:gd name="connsiteY1" fmla="*/ 171450 h 3009900"/>
                <a:gd name="connsiteX2" fmla="*/ 2076450 w 2838450"/>
                <a:gd name="connsiteY2" fmla="*/ 228600 h 3009900"/>
                <a:gd name="connsiteX3" fmla="*/ 1507945 w 2838450"/>
                <a:gd name="connsiteY3" fmla="*/ 250179 h 3009900"/>
                <a:gd name="connsiteX4" fmla="*/ 1219200 w 2838450"/>
                <a:gd name="connsiteY4" fmla="*/ 323850 h 3009900"/>
                <a:gd name="connsiteX5" fmla="*/ 1181100 w 2838450"/>
                <a:gd name="connsiteY5" fmla="*/ 533400 h 3009900"/>
                <a:gd name="connsiteX6" fmla="*/ 1314450 w 2838450"/>
                <a:gd name="connsiteY6" fmla="*/ 571500 h 3009900"/>
                <a:gd name="connsiteX7" fmla="*/ 1924050 w 2838450"/>
                <a:gd name="connsiteY7" fmla="*/ 533400 h 3009900"/>
                <a:gd name="connsiteX8" fmla="*/ 1962150 w 2838450"/>
                <a:gd name="connsiteY8" fmla="*/ 647700 h 3009900"/>
                <a:gd name="connsiteX9" fmla="*/ 1962150 w 2838450"/>
                <a:gd name="connsiteY9" fmla="*/ 723900 h 3009900"/>
                <a:gd name="connsiteX10" fmla="*/ 552450 w 2838450"/>
                <a:gd name="connsiteY10" fmla="*/ 914400 h 3009900"/>
                <a:gd name="connsiteX11" fmla="*/ 590550 w 2838450"/>
                <a:gd name="connsiteY11" fmla="*/ 1314450 h 3009900"/>
                <a:gd name="connsiteX12" fmla="*/ 2343150 w 2838450"/>
                <a:gd name="connsiteY12" fmla="*/ 1104900 h 3009900"/>
                <a:gd name="connsiteX13" fmla="*/ 2305050 w 2838450"/>
                <a:gd name="connsiteY13" fmla="*/ 1314450 h 3009900"/>
                <a:gd name="connsiteX14" fmla="*/ 2286000 w 2838450"/>
                <a:gd name="connsiteY14" fmla="*/ 1390650 h 3009900"/>
                <a:gd name="connsiteX15" fmla="*/ 1276350 w 2838450"/>
                <a:gd name="connsiteY15" fmla="*/ 1466850 h 3009900"/>
                <a:gd name="connsiteX16" fmla="*/ 381000 w 2838450"/>
                <a:gd name="connsiteY16" fmla="*/ 1524000 h 3009900"/>
                <a:gd name="connsiteX17" fmla="*/ 590550 w 2838450"/>
                <a:gd name="connsiteY17" fmla="*/ 1885950 h 3009900"/>
                <a:gd name="connsiteX18" fmla="*/ 1562100 w 2838450"/>
                <a:gd name="connsiteY18" fmla="*/ 1752600 h 3009900"/>
                <a:gd name="connsiteX19" fmla="*/ 1600200 w 2838450"/>
                <a:gd name="connsiteY19" fmla="*/ 2000250 h 3009900"/>
                <a:gd name="connsiteX20" fmla="*/ 1352550 w 2838450"/>
                <a:gd name="connsiteY20" fmla="*/ 2057400 h 3009900"/>
                <a:gd name="connsiteX21" fmla="*/ 800100 w 2838450"/>
                <a:gd name="connsiteY21" fmla="*/ 2171700 h 3009900"/>
                <a:gd name="connsiteX22" fmla="*/ 1162050 w 2838450"/>
                <a:gd name="connsiteY22" fmla="*/ 2343150 h 3009900"/>
                <a:gd name="connsiteX23" fmla="*/ 2400300 w 2838450"/>
                <a:gd name="connsiteY23" fmla="*/ 2152650 h 3009900"/>
                <a:gd name="connsiteX24" fmla="*/ 2838450 w 2838450"/>
                <a:gd name="connsiteY24" fmla="*/ 2114550 h 3009900"/>
                <a:gd name="connsiteX25" fmla="*/ 2781300 w 2838450"/>
                <a:gd name="connsiteY25" fmla="*/ 2362200 h 3009900"/>
                <a:gd name="connsiteX26" fmla="*/ 2647950 w 2838450"/>
                <a:gd name="connsiteY26" fmla="*/ 2400300 h 3009900"/>
                <a:gd name="connsiteX27" fmla="*/ 1257300 w 2838450"/>
                <a:gd name="connsiteY27" fmla="*/ 2667000 h 3009900"/>
                <a:gd name="connsiteX28" fmla="*/ 1504950 w 2838450"/>
                <a:gd name="connsiteY28" fmla="*/ 2819400 h 3009900"/>
                <a:gd name="connsiteX29" fmla="*/ 2647950 w 2838450"/>
                <a:gd name="connsiteY29" fmla="*/ 2647950 h 3009900"/>
                <a:gd name="connsiteX30" fmla="*/ 2647950 w 2838450"/>
                <a:gd name="connsiteY30" fmla="*/ 2952750 h 3009900"/>
                <a:gd name="connsiteX31" fmla="*/ 0 w 2838450"/>
                <a:gd name="connsiteY31" fmla="*/ 3009900 h 3009900"/>
                <a:gd name="connsiteX32" fmla="*/ 9 w 2838450"/>
                <a:gd name="connsiteY32" fmla="*/ 3009787 h 3009900"/>
                <a:gd name="connsiteX33" fmla="*/ 1419225 w 2838450"/>
                <a:gd name="connsiteY33" fmla="*/ 2979157 h 3009900"/>
                <a:gd name="connsiteX34" fmla="*/ 1403526 w 2838450"/>
                <a:gd name="connsiteY34" fmla="*/ 2973410 h 3009900"/>
                <a:gd name="connsiteX35" fmla="*/ 388311 w 2838450"/>
                <a:gd name="connsiteY35" fmla="*/ 1600152 h 3009900"/>
                <a:gd name="connsiteX36" fmla="*/ 385297 w 2838450"/>
                <a:gd name="connsiteY36" fmla="*/ 1540457 h 3009900"/>
                <a:gd name="connsiteX37" fmla="*/ 375769 w 2838450"/>
                <a:gd name="connsiteY37" fmla="*/ 1524000 h 3009900"/>
                <a:gd name="connsiteX38" fmla="*/ 384438 w 2838450"/>
                <a:gd name="connsiteY38" fmla="*/ 1523447 h 3009900"/>
                <a:gd name="connsiteX39" fmla="*/ 379656 w 2838450"/>
                <a:gd name="connsiteY39" fmla="*/ 1428750 h 3009900"/>
                <a:gd name="connsiteX40" fmla="*/ 1118765 w 2838450"/>
                <a:gd name="connsiteY40" fmla="*/ 38653 h 3009900"/>
                <a:gd name="connsiteX41" fmla="*/ 1160496 w 2838450"/>
                <a:gd name="connsiteY41" fmla="*/ 13301 h 3009900"/>
                <a:gd name="connsiteX42" fmla="*/ 2038350 w 2838450"/>
                <a:gd name="connsiteY42" fmla="*/ 0 h 3009900"/>
                <a:gd name="connsiteX0" fmla="*/ 2038350 w 2838450"/>
                <a:gd name="connsiteY0" fmla="*/ 0 h 3009900"/>
                <a:gd name="connsiteX1" fmla="*/ 2095500 w 2838450"/>
                <a:gd name="connsiteY1" fmla="*/ 171450 h 3009900"/>
                <a:gd name="connsiteX2" fmla="*/ 2076450 w 2838450"/>
                <a:gd name="connsiteY2" fmla="*/ 228600 h 3009900"/>
                <a:gd name="connsiteX3" fmla="*/ 1507945 w 2838450"/>
                <a:gd name="connsiteY3" fmla="*/ 250179 h 3009900"/>
                <a:gd name="connsiteX4" fmla="*/ 1219200 w 2838450"/>
                <a:gd name="connsiteY4" fmla="*/ 323850 h 3009900"/>
                <a:gd name="connsiteX5" fmla="*/ 1181100 w 2838450"/>
                <a:gd name="connsiteY5" fmla="*/ 533400 h 3009900"/>
                <a:gd name="connsiteX6" fmla="*/ 1314450 w 2838450"/>
                <a:gd name="connsiteY6" fmla="*/ 571500 h 3009900"/>
                <a:gd name="connsiteX7" fmla="*/ 1924050 w 2838450"/>
                <a:gd name="connsiteY7" fmla="*/ 533400 h 3009900"/>
                <a:gd name="connsiteX8" fmla="*/ 1962150 w 2838450"/>
                <a:gd name="connsiteY8" fmla="*/ 647700 h 3009900"/>
                <a:gd name="connsiteX9" fmla="*/ 1962150 w 2838450"/>
                <a:gd name="connsiteY9" fmla="*/ 723900 h 3009900"/>
                <a:gd name="connsiteX10" fmla="*/ 552450 w 2838450"/>
                <a:gd name="connsiteY10" fmla="*/ 914400 h 3009900"/>
                <a:gd name="connsiteX11" fmla="*/ 590550 w 2838450"/>
                <a:gd name="connsiteY11" fmla="*/ 1314450 h 3009900"/>
                <a:gd name="connsiteX12" fmla="*/ 2343150 w 2838450"/>
                <a:gd name="connsiteY12" fmla="*/ 1104900 h 3009900"/>
                <a:gd name="connsiteX13" fmla="*/ 2305050 w 2838450"/>
                <a:gd name="connsiteY13" fmla="*/ 1314450 h 3009900"/>
                <a:gd name="connsiteX14" fmla="*/ 2286000 w 2838450"/>
                <a:gd name="connsiteY14" fmla="*/ 1390650 h 3009900"/>
                <a:gd name="connsiteX15" fmla="*/ 1276350 w 2838450"/>
                <a:gd name="connsiteY15" fmla="*/ 1466850 h 3009900"/>
                <a:gd name="connsiteX16" fmla="*/ 381000 w 2838450"/>
                <a:gd name="connsiteY16" fmla="*/ 1524000 h 3009900"/>
                <a:gd name="connsiteX17" fmla="*/ 590550 w 2838450"/>
                <a:gd name="connsiteY17" fmla="*/ 1885950 h 3009900"/>
                <a:gd name="connsiteX18" fmla="*/ 1562100 w 2838450"/>
                <a:gd name="connsiteY18" fmla="*/ 1752600 h 3009900"/>
                <a:gd name="connsiteX19" fmla="*/ 1600200 w 2838450"/>
                <a:gd name="connsiteY19" fmla="*/ 2000250 h 3009900"/>
                <a:gd name="connsiteX20" fmla="*/ 1352550 w 2838450"/>
                <a:gd name="connsiteY20" fmla="*/ 2057400 h 3009900"/>
                <a:gd name="connsiteX21" fmla="*/ 800100 w 2838450"/>
                <a:gd name="connsiteY21" fmla="*/ 2171700 h 3009900"/>
                <a:gd name="connsiteX22" fmla="*/ 1162050 w 2838450"/>
                <a:gd name="connsiteY22" fmla="*/ 2343150 h 3009900"/>
                <a:gd name="connsiteX23" fmla="*/ 2400300 w 2838450"/>
                <a:gd name="connsiteY23" fmla="*/ 2152650 h 3009900"/>
                <a:gd name="connsiteX24" fmla="*/ 2838450 w 2838450"/>
                <a:gd name="connsiteY24" fmla="*/ 2114550 h 3009900"/>
                <a:gd name="connsiteX25" fmla="*/ 2781300 w 2838450"/>
                <a:gd name="connsiteY25" fmla="*/ 2362200 h 3009900"/>
                <a:gd name="connsiteX26" fmla="*/ 2647950 w 2838450"/>
                <a:gd name="connsiteY26" fmla="*/ 2400300 h 3009900"/>
                <a:gd name="connsiteX27" fmla="*/ 1257300 w 2838450"/>
                <a:gd name="connsiteY27" fmla="*/ 2667000 h 3009900"/>
                <a:gd name="connsiteX28" fmla="*/ 1504950 w 2838450"/>
                <a:gd name="connsiteY28" fmla="*/ 2819400 h 3009900"/>
                <a:gd name="connsiteX29" fmla="*/ 2647950 w 2838450"/>
                <a:gd name="connsiteY29" fmla="*/ 2647950 h 3009900"/>
                <a:gd name="connsiteX30" fmla="*/ 2647950 w 2838450"/>
                <a:gd name="connsiteY30" fmla="*/ 2952750 h 3009900"/>
                <a:gd name="connsiteX31" fmla="*/ 0 w 2838450"/>
                <a:gd name="connsiteY31" fmla="*/ 3009900 h 3009900"/>
                <a:gd name="connsiteX32" fmla="*/ 9 w 2838450"/>
                <a:gd name="connsiteY32" fmla="*/ 3009787 h 3009900"/>
                <a:gd name="connsiteX33" fmla="*/ 1419225 w 2838450"/>
                <a:gd name="connsiteY33" fmla="*/ 2979157 h 3009900"/>
                <a:gd name="connsiteX34" fmla="*/ 1403526 w 2838450"/>
                <a:gd name="connsiteY34" fmla="*/ 2973410 h 3009900"/>
                <a:gd name="connsiteX35" fmla="*/ 388311 w 2838450"/>
                <a:gd name="connsiteY35" fmla="*/ 1600152 h 3009900"/>
                <a:gd name="connsiteX36" fmla="*/ 385297 w 2838450"/>
                <a:gd name="connsiteY36" fmla="*/ 1540457 h 3009900"/>
                <a:gd name="connsiteX37" fmla="*/ 375769 w 2838450"/>
                <a:gd name="connsiteY37" fmla="*/ 1524000 h 3009900"/>
                <a:gd name="connsiteX38" fmla="*/ 384438 w 2838450"/>
                <a:gd name="connsiteY38" fmla="*/ 1523447 h 3009900"/>
                <a:gd name="connsiteX39" fmla="*/ 379656 w 2838450"/>
                <a:gd name="connsiteY39" fmla="*/ 1428750 h 3009900"/>
                <a:gd name="connsiteX40" fmla="*/ 1118765 w 2838450"/>
                <a:gd name="connsiteY40" fmla="*/ 38653 h 3009900"/>
                <a:gd name="connsiteX41" fmla="*/ 1160496 w 2838450"/>
                <a:gd name="connsiteY41" fmla="*/ 13301 h 3009900"/>
                <a:gd name="connsiteX42" fmla="*/ 2038350 w 2838450"/>
                <a:gd name="connsiteY42" fmla="*/ 0 h 3009900"/>
                <a:gd name="connsiteX0" fmla="*/ 2038350 w 2838450"/>
                <a:gd name="connsiteY0" fmla="*/ 0 h 3009900"/>
                <a:gd name="connsiteX1" fmla="*/ 2095500 w 2838450"/>
                <a:gd name="connsiteY1" fmla="*/ 171450 h 3009900"/>
                <a:gd name="connsiteX2" fmla="*/ 2076450 w 2838450"/>
                <a:gd name="connsiteY2" fmla="*/ 228600 h 3009900"/>
                <a:gd name="connsiteX3" fmla="*/ 1507945 w 2838450"/>
                <a:gd name="connsiteY3" fmla="*/ 250179 h 3009900"/>
                <a:gd name="connsiteX4" fmla="*/ 1219200 w 2838450"/>
                <a:gd name="connsiteY4" fmla="*/ 323850 h 3009900"/>
                <a:gd name="connsiteX5" fmla="*/ 1181100 w 2838450"/>
                <a:gd name="connsiteY5" fmla="*/ 533400 h 3009900"/>
                <a:gd name="connsiteX6" fmla="*/ 1314450 w 2838450"/>
                <a:gd name="connsiteY6" fmla="*/ 571500 h 3009900"/>
                <a:gd name="connsiteX7" fmla="*/ 1924050 w 2838450"/>
                <a:gd name="connsiteY7" fmla="*/ 533400 h 3009900"/>
                <a:gd name="connsiteX8" fmla="*/ 2019300 w 2838450"/>
                <a:gd name="connsiteY8" fmla="*/ 692150 h 3009900"/>
                <a:gd name="connsiteX9" fmla="*/ 1962150 w 2838450"/>
                <a:gd name="connsiteY9" fmla="*/ 723900 h 3009900"/>
                <a:gd name="connsiteX10" fmla="*/ 552450 w 2838450"/>
                <a:gd name="connsiteY10" fmla="*/ 914400 h 3009900"/>
                <a:gd name="connsiteX11" fmla="*/ 590550 w 2838450"/>
                <a:gd name="connsiteY11" fmla="*/ 1314450 h 3009900"/>
                <a:gd name="connsiteX12" fmla="*/ 2343150 w 2838450"/>
                <a:gd name="connsiteY12" fmla="*/ 1104900 h 3009900"/>
                <a:gd name="connsiteX13" fmla="*/ 2305050 w 2838450"/>
                <a:gd name="connsiteY13" fmla="*/ 1314450 h 3009900"/>
                <a:gd name="connsiteX14" fmla="*/ 2286000 w 2838450"/>
                <a:gd name="connsiteY14" fmla="*/ 1390650 h 3009900"/>
                <a:gd name="connsiteX15" fmla="*/ 1276350 w 2838450"/>
                <a:gd name="connsiteY15" fmla="*/ 1466850 h 3009900"/>
                <a:gd name="connsiteX16" fmla="*/ 381000 w 2838450"/>
                <a:gd name="connsiteY16" fmla="*/ 1524000 h 3009900"/>
                <a:gd name="connsiteX17" fmla="*/ 590550 w 2838450"/>
                <a:gd name="connsiteY17" fmla="*/ 1885950 h 3009900"/>
                <a:gd name="connsiteX18" fmla="*/ 1562100 w 2838450"/>
                <a:gd name="connsiteY18" fmla="*/ 1752600 h 3009900"/>
                <a:gd name="connsiteX19" fmla="*/ 1600200 w 2838450"/>
                <a:gd name="connsiteY19" fmla="*/ 2000250 h 3009900"/>
                <a:gd name="connsiteX20" fmla="*/ 1352550 w 2838450"/>
                <a:gd name="connsiteY20" fmla="*/ 2057400 h 3009900"/>
                <a:gd name="connsiteX21" fmla="*/ 800100 w 2838450"/>
                <a:gd name="connsiteY21" fmla="*/ 2171700 h 3009900"/>
                <a:gd name="connsiteX22" fmla="*/ 1162050 w 2838450"/>
                <a:gd name="connsiteY22" fmla="*/ 2343150 h 3009900"/>
                <a:gd name="connsiteX23" fmla="*/ 2400300 w 2838450"/>
                <a:gd name="connsiteY23" fmla="*/ 2152650 h 3009900"/>
                <a:gd name="connsiteX24" fmla="*/ 2838450 w 2838450"/>
                <a:gd name="connsiteY24" fmla="*/ 2114550 h 3009900"/>
                <a:gd name="connsiteX25" fmla="*/ 2781300 w 2838450"/>
                <a:gd name="connsiteY25" fmla="*/ 2362200 h 3009900"/>
                <a:gd name="connsiteX26" fmla="*/ 2647950 w 2838450"/>
                <a:gd name="connsiteY26" fmla="*/ 2400300 h 3009900"/>
                <a:gd name="connsiteX27" fmla="*/ 1257300 w 2838450"/>
                <a:gd name="connsiteY27" fmla="*/ 2667000 h 3009900"/>
                <a:gd name="connsiteX28" fmla="*/ 1504950 w 2838450"/>
                <a:gd name="connsiteY28" fmla="*/ 2819400 h 3009900"/>
                <a:gd name="connsiteX29" fmla="*/ 2647950 w 2838450"/>
                <a:gd name="connsiteY29" fmla="*/ 2647950 h 3009900"/>
                <a:gd name="connsiteX30" fmla="*/ 2647950 w 2838450"/>
                <a:gd name="connsiteY30" fmla="*/ 2952750 h 3009900"/>
                <a:gd name="connsiteX31" fmla="*/ 0 w 2838450"/>
                <a:gd name="connsiteY31" fmla="*/ 3009900 h 3009900"/>
                <a:gd name="connsiteX32" fmla="*/ 9 w 2838450"/>
                <a:gd name="connsiteY32" fmla="*/ 3009787 h 3009900"/>
                <a:gd name="connsiteX33" fmla="*/ 1419225 w 2838450"/>
                <a:gd name="connsiteY33" fmla="*/ 2979157 h 3009900"/>
                <a:gd name="connsiteX34" fmla="*/ 1403526 w 2838450"/>
                <a:gd name="connsiteY34" fmla="*/ 2973410 h 3009900"/>
                <a:gd name="connsiteX35" fmla="*/ 388311 w 2838450"/>
                <a:gd name="connsiteY35" fmla="*/ 1600152 h 3009900"/>
                <a:gd name="connsiteX36" fmla="*/ 385297 w 2838450"/>
                <a:gd name="connsiteY36" fmla="*/ 1540457 h 3009900"/>
                <a:gd name="connsiteX37" fmla="*/ 375769 w 2838450"/>
                <a:gd name="connsiteY37" fmla="*/ 1524000 h 3009900"/>
                <a:gd name="connsiteX38" fmla="*/ 384438 w 2838450"/>
                <a:gd name="connsiteY38" fmla="*/ 1523447 h 3009900"/>
                <a:gd name="connsiteX39" fmla="*/ 379656 w 2838450"/>
                <a:gd name="connsiteY39" fmla="*/ 1428750 h 3009900"/>
                <a:gd name="connsiteX40" fmla="*/ 1118765 w 2838450"/>
                <a:gd name="connsiteY40" fmla="*/ 38653 h 3009900"/>
                <a:gd name="connsiteX41" fmla="*/ 1160496 w 2838450"/>
                <a:gd name="connsiteY41" fmla="*/ 13301 h 3009900"/>
                <a:gd name="connsiteX42" fmla="*/ 2038350 w 2838450"/>
                <a:gd name="connsiteY42" fmla="*/ 0 h 3009900"/>
                <a:gd name="connsiteX0" fmla="*/ 2038350 w 2838450"/>
                <a:gd name="connsiteY0" fmla="*/ 0 h 3009900"/>
                <a:gd name="connsiteX1" fmla="*/ 2095500 w 2838450"/>
                <a:gd name="connsiteY1" fmla="*/ 171450 h 3009900"/>
                <a:gd name="connsiteX2" fmla="*/ 2076450 w 2838450"/>
                <a:gd name="connsiteY2" fmla="*/ 228600 h 3009900"/>
                <a:gd name="connsiteX3" fmla="*/ 1507945 w 2838450"/>
                <a:gd name="connsiteY3" fmla="*/ 250179 h 3009900"/>
                <a:gd name="connsiteX4" fmla="*/ 1219200 w 2838450"/>
                <a:gd name="connsiteY4" fmla="*/ 323850 h 3009900"/>
                <a:gd name="connsiteX5" fmla="*/ 1181100 w 2838450"/>
                <a:gd name="connsiteY5" fmla="*/ 533400 h 3009900"/>
                <a:gd name="connsiteX6" fmla="*/ 1314450 w 2838450"/>
                <a:gd name="connsiteY6" fmla="*/ 571500 h 3009900"/>
                <a:gd name="connsiteX7" fmla="*/ 1924050 w 2838450"/>
                <a:gd name="connsiteY7" fmla="*/ 533400 h 3009900"/>
                <a:gd name="connsiteX8" fmla="*/ 2019300 w 2838450"/>
                <a:gd name="connsiteY8" fmla="*/ 692150 h 3009900"/>
                <a:gd name="connsiteX9" fmla="*/ 1962150 w 2838450"/>
                <a:gd name="connsiteY9" fmla="*/ 723900 h 3009900"/>
                <a:gd name="connsiteX10" fmla="*/ 552450 w 2838450"/>
                <a:gd name="connsiteY10" fmla="*/ 914400 h 3009900"/>
                <a:gd name="connsiteX11" fmla="*/ 590550 w 2838450"/>
                <a:gd name="connsiteY11" fmla="*/ 1314450 h 3009900"/>
                <a:gd name="connsiteX12" fmla="*/ 2343150 w 2838450"/>
                <a:gd name="connsiteY12" fmla="*/ 1104900 h 3009900"/>
                <a:gd name="connsiteX13" fmla="*/ 2305050 w 2838450"/>
                <a:gd name="connsiteY13" fmla="*/ 1314450 h 3009900"/>
                <a:gd name="connsiteX14" fmla="*/ 2286000 w 2838450"/>
                <a:gd name="connsiteY14" fmla="*/ 1390650 h 3009900"/>
                <a:gd name="connsiteX15" fmla="*/ 1276350 w 2838450"/>
                <a:gd name="connsiteY15" fmla="*/ 1466850 h 3009900"/>
                <a:gd name="connsiteX16" fmla="*/ 381000 w 2838450"/>
                <a:gd name="connsiteY16" fmla="*/ 1524000 h 3009900"/>
                <a:gd name="connsiteX17" fmla="*/ 590550 w 2838450"/>
                <a:gd name="connsiteY17" fmla="*/ 1885950 h 3009900"/>
                <a:gd name="connsiteX18" fmla="*/ 1562100 w 2838450"/>
                <a:gd name="connsiteY18" fmla="*/ 1752600 h 3009900"/>
                <a:gd name="connsiteX19" fmla="*/ 1600200 w 2838450"/>
                <a:gd name="connsiteY19" fmla="*/ 2000250 h 3009900"/>
                <a:gd name="connsiteX20" fmla="*/ 1352550 w 2838450"/>
                <a:gd name="connsiteY20" fmla="*/ 2057400 h 3009900"/>
                <a:gd name="connsiteX21" fmla="*/ 800100 w 2838450"/>
                <a:gd name="connsiteY21" fmla="*/ 2171700 h 3009900"/>
                <a:gd name="connsiteX22" fmla="*/ 1162050 w 2838450"/>
                <a:gd name="connsiteY22" fmla="*/ 2343150 h 3009900"/>
                <a:gd name="connsiteX23" fmla="*/ 2400300 w 2838450"/>
                <a:gd name="connsiteY23" fmla="*/ 2152650 h 3009900"/>
                <a:gd name="connsiteX24" fmla="*/ 2838450 w 2838450"/>
                <a:gd name="connsiteY24" fmla="*/ 2114550 h 3009900"/>
                <a:gd name="connsiteX25" fmla="*/ 2781300 w 2838450"/>
                <a:gd name="connsiteY25" fmla="*/ 2362200 h 3009900"/>
                <a:gd name="connsiteX26" fmla="*/ 2647950 w 2838450"/>
                <a:gd name="connsiteY26" fmla="*/ 2400300 h 3009900"/>
                <a:gd name="connsiteX27" fmla="*/ 1257300 w 2838450"/>
                <a:gd name="connsiteY27" fmla="*/ 2667000 h 3009900"/>
                <a:gd name="connsiteX28" fmla="*/ 1504950 w 2838450"/>
                <a:gd name="connsiteY28" fmla="*/ 2819400 h 3009900"/>
                <a:gd name="connsiteX29" fmla="*/ 2647950 w 2838450"/>
                <a:gd name="connsiteY29" fmla="*/ 2647950 h 3009900"/>
                <a:gd name="connsiteX30" fmla="*/ 2647950 w 2838450"/>
                <a:gd name="connsiteY30" fmla="*/ 2952750 h 3009900"/>
                <a:gd name="connsiteX31" fmla="*/ 0 w 2838450"/>
                <a:gd name="connsiteY31" fmla="*/ 3009900 h 3009900"/>
                <a:gd name="connsiteX32" fmla="*/ 9 w 2838450"/>
                <a:gd name="connsiteY32" fmla="*/ 3009787 h 3009900"/>
                <a:gd name="connsiteX33" fmla="*/ 1419225 w 2838450"/>
                <a:gd name="connsiteY33" fmla="*/ 2979157 h 3009900"/>
                <a:gd name="connsiteX34" fmla="*/ 1403526 w 2838450"/>
                <a:gd name="connsiteY34" fmla="*/ 2973410 h 3009900"/>
                <a:gd name="connsiteX35" fmla="*/ 388311 w 2838450"/>
                <a:gd name="connsiteY35" fmla="*/ 1600152 h 3009900"/>
                <a:gd name="connsiteX36" fmla="*/ 385297 w 2838450"/>
                <a:gd name="connsiteY36" fmla="*/ 1540457 h 3009900"/>
                <a:gd name="connsiteX37" fmla="*/ 375769 w 2838450"/>
                <a:gd name="connsiteY37" fmla="*/ 1524000 h 3009900"/>
                <a:gd name="connsiteX38" fmla="*/ 384438 w 2838450"/>
                <a:gd name="connsiteY38" fmla="*/ 1523447 h 3009900"/>
                <a:gd name="connsiteX39" fmla="*/ 379656 w 2838450"/>
                <a:gd name="connsiteY39" fmla="*/ 1428750 h 3009900"/>
                <a:gd name="connsiteX40" fmla="*/ 1118765 w 2838450"/>
                <a:gd name="connsiteY40" fmla="*/ 38653 h 3009900"/>
                <a:gd name="connsiteX41" fmla="*/ 1160496 w 2838450"/>
                <a:gd name="connsiteY41" fmla="*/ 13301 h 3009900"/>
                <a:gd name="connsiteX42" fmla="*/ 2038350 w 2838450"/>
                <a:gd name="connsiteY42" fmla="*/ 0 h 3009900"/>
                <a:gd name="connsiteX0" fmla="*/ 2038350 w 2838450"/>
                <a:gd name="connsiteY0" fmla="*/ 0 h 3009900"/>
                <a:gd name="connsiteX1" fmla="*/ 2095500 w 2838450"/>
                <a:gd name="connsiteY1" fmla="*/ 171450 h 3009900"/>
                <a:gd name="connsiteX2" fmla="*/ 2076450 w 2838450"/>
                <a:gd name="connsiteY2" fmla="*/ 228600 h 3009900"/>
                <a:gd name="connsiteX3" fmla="*/ 1507945 w 2838450"/>
                <a:gd name="connsiteY3" fmla="*/ 250179 h 3009900"/>
                <a:gd name="connsiteX4" fmla="*/ 1219200 w 2838450"/>
                <a:gd name="connsiteY4" fmla="*/ 323850 h 3009900"/>
                <a:gd name="connsiteX5" fmla="*/ 1181100 w 2838450"/>
                <a:gd name="connsiteY5" fmla="*/ 533400 h 3009900"/>
                <a:gd name="connsiteX6" fmla="*/ 1314450 w 2838450"/>
                <a:gd name="connsiteY6" fmla="*/ 571500 h 3009900"/>
                <a:gd name="connsiteX7" fmla="*/ 1924050 w 2838450"/>
                <a:gd name="connsiteY7" fmla="*/ 533400 h 3009900"/>
                <a:gd name="connsiteX8" fmla="*/ 2019300 w 2838450"/>
                <a:gd name="connsiteY8" fmla="*/ 692150 h 3009900"/>
                <a:gd name="connsiteX9" fmla="*/ 1962150 w 2838450"/>
                <a:gd name="connsiteY9" fmla="*/ 723900 h 3009900"/>
                <a:gd name="connsiteX10" fmla="*/ 552450 w 2838450"/>
                <a:gd name="connsiteY10" fmla="*/ 914400 h 3009900"/>
                <a:gd name="connsiteX11" fmla="*/ 590550 w 2838450"/>
                <a:gd name="connsiteY11" fmla="*/ 1314450 h 3009900"/>
                <a:gd name="connsiteX12" fmla="*/ 2343150 w 2838450"/>
                <a:gd name="connsiteY12" fmla="*/ 1104900 h 3009900"/>
                <a:gd name="connsiteX13" fmla="*/ 2305050 w 2838450"/>
                <a:gd name="connsiteY13" fmla="*/ 1314450 h 3009900"/>
                <a:gd name="connsiteX14" fmla="*/ 2286000 w 2838450"/>
                <a:gd name="connsiteY14" fmla="*/ 1390650 h 3009900"/>
                <a:gd name="connsiteX15" fmla="*/ 1276350 w 2838450"/>
                <a:gd name="connsiteY15" fmla="*/ 1466850 h 3009900"/>
                <a:gd name="connsiteX16" fmla="*/ 381000 w 2838450"/>
                <a:gd name="connsiteY16" fmla="*/ 1524000 h 3009900"/>
                <a:gd name="connsiteX17" fmla="*/ 590550 w 2838450"/>
                <a:gd name="connsiteY17" fmla="*/ 1885950 h 3009900"/>
                <a:gd name="connsiteX18" fmla="*/ 1562100 w 2838450"/>
                <a:gd name="connsiteY18" fmla="*/ 1752600 h 3009900"/>
                <a:gd name="connsiteX19" fmla="*/ 1600200 w 2838450"/>
                <a:gd name="connsiteY19" fmla="*/ 2000250 h 3009900"/>
                <a:gd name="connsiteX20" fmla="*/ 1352550 w 2838450"/>
                <a:gd name="connsiteY20" fmla="*/ 2057400 h 3009900"/>
                <a:gd name="connsiteX21" fmla="*/ 800100 w 2838450"/>
                <a:gd name="connsiteY21" fmla="*/ 2171700 h 3009900"/>
                <a:gd name="connsiteX22" fmla="*/ 1162050 w 2838450"/>
                <a:gd name="connsiteY22" fmla="*/ 2343150 h 3009900"/>
                <a:gd name="connsiteX23" fmla="*/ 2400300 w 2838450"/>
                <a:gd name="connsiteY23" fmla="*/ 2152650 h 3009900"/>
                <a:gd name="connsiteX24" fmla="*/ 2838450 w 2838450"/>
                <a:gd name="connsiteY24" fmla="*/ 2114550 h 3009900"/>
                <a:gd name="connsiteX25" fmla="*/ 2781300 w 2838450"/>
                <a:gd name="connsiteY25" fmla="*/ 2362200 h 3009900"/>
                <a:gd name="connsiteX26" fmla="*/ 2647950 w 2838450"/>
                <a:gd name="connsiteY26" fmla="*/ 2400300 h 3009900"/>
                <a:gd name="connsiteX27" fmla="*/ 1257300 w 2838450"/>
                <a:gd name="connsiteY27" fmla="*/ 2667000 h 3009900"/>
                <a:gd name="connsiteX28" fmla="*/ 1504950 w 2838450"/>
                <a:gd name="connsiteY28" fmla="*/ 2819400 h 3009900"/>
                <a:gd name="connsiteX29" fmla="*/ 2647950 w 2838450"/>
                <a:gd name="connsiteY29" fmla="*/ 2647950 h 3009900"/>
                <a:gd name="connsiteX30" fmla="*/ 2647950 w 2838450"/>
                <a:gd name="connsiteY30" fmla="*/ 2952750 h 3009900"/>
                <a:gd name="connsiteX31" fmla="*/ 0 w 2838450"/>
                <a:gd name="connsiteY31" fmla="*/ 3009900 h 3009900"/>
                <a:gd name="connsiteX32" fmla="*/ 9 w 2838450"/>
                <a:gd name="connsiteY32" fmla="*/ 3009787 h 3009900"/>
                <a:gd name="connsiteX33" fmla="*/ 1419225 w 2838450"/>
                <a:gd name="connsiteY33" fmla="*/ 2979157 h 3009900"/>
                <a:gd name="connsiteX34" fmla="*/ 1403526 w 2838450"/>
                <a:gd name="connsiteY34" fmla="*/ 2973410 h 3009900"/>
                <a:gd name="connsiteX35" fmla="*/ 388311 w 2838450"/>
                <a:gd name="connsiteY35" fmla="*/ 1600152 h 3009900"/>
                <a:gd name="connsiteX36" fmla="*/ 385297 w 2838450"/>
                <a:gd name="connsiteY36" fmla="*/ 1540457 h 3009900"/>
                <a:gd name="connsiteX37" fmla="*/ 375769 w 2838450"/>
                <a:gd name="connsiteY37" fmla="*/ 1524000 h 3009900"/>
                <a:gd name="connsiteX38" fmla="*/ 384438 w 2838450"/>
                <a:gd name="connsiteY38" fmla="*/ 1523447 h 3009900"/>
                <a:gd name="connsiteX39" fmla="*/ 379656 w 2838450"/>
                <a:gd name="connsiteY39" fmla="*/ 1428750 h 3009900"/>
                <a:gd name="connsiteX40" fmla="*/ 1118765 w 2838450"/>
                <a:gd name="connsiteY40" fmla="*/ 38653 h 3009900"/>
                <a:gd name="connsiteX41" fmla="*/ 1160496 w 2838450"/>
                <a:gd name="connsiteY41" fmla="*/ 13301 h 3009900"/>
                <a:gd name="connsiteX42" fmla="*/ 2038350 w 2838450"/>
                <a:gd name="connsiteY42" fmla="*/ 0 h 3009900"/>
                <a:gd name="connsiteX0" fmla="*/ 2038350 w 2838450"/>
                <a:gd name="connsiteY0" fmla="*/ 0 h 3009900"/>
                <a:gd name="connsiteX1" fmla="*/ 2095500 w 2838450"/>
                <a:gd name="connsiteY1" fmla="*/ 171450 h 3009900"/>
                <a:gd name="connsiteX2" fmla="*/ 2076450 w 2838450"/>
                <a:gd name="connsiteY2" fmla="*/ 228600 h 3009900"/>
                <a:gd name="connsiteX3" fmla="*/ 1507945 w 2838450"/>
                <a:gd name="connsiteY3" fmla="*/ 250179 h 3009900"/>
                <a:gd name="connsiteX4" fmla="*/ 1219200 w 2838450"/>
                <a:gd name="connsiteY4" fmla="*/ 323850 h 3009900"/>
                <a:gd name="connsiteX5" fmla="*/ 1181100 w 2838450"/>
                <a:gd name="connsiteY5" fmla="*/ 533400 h 3009900"/>
                <a:gd name="connsiteX6" fmla="*/ 1314450 w 2838450"/>
                <a:gd name="connsiteY6" fmla="*/ 571500 h 3009900"/>
                <a:gd name="connsiteX7" fmla="*/ 1924050 w 2838450"/>
                <a:gd name="connsiteY7" fmla="*/ 533400 h 3009900"/>
                <a:gd name="connsiteX8" fmla="*/ 2019300 w 2838450"/>
                <a:gd name="connsiteY8" fmla="*/ 692150 h 3009900"/>
                <a:gd name="connsiteX9" fmla="*/ 1962150 w 2838450"/>
                <a:gd name="connsiteY9" fmla="*/ 723900 h 3009900"/>
                <a:gd name="connsiteX10" fmla="*/ 552450 w 2838450"/>
                <a:gd name="connsiteY10" fmla="*/ 914400 h 3009900"/>
                <a:gd name="connsiteX11" fmla="*/ 590550 w 2838450"/>
                <a:gd name="connsiteY11" fmla="*/ 1314450 h 3009900"/>
                <a:gd name="connsiteX12" fmla="*/ 2343150 w 2838450"/>
                <a:gd name="connsiteY12" fmla="*/ 1104900 h 3009900"/>
                <a:gd name="connsiteX13" fmla="*/ 2305050 w 2838450"/>
                <a:gd name="connsiteY13" fmla="*/ 1314450 h 3009900"/>
                <a:gd name="connsiteX14" fmla="*/ 2286000 w 2838450"/>
                <a:gd name="connsiteY14" fmla="*/ 1390650 h 3009900"/>
                <a:gd name="connsiteX15" fmla="*/ 1276350 w 2838450"/>
                <a:gd name="connsiteY15" fmla="*/ 1466850 h 3009900"/>
                <a:gd name="connsiteX16" fmla="*/ 381000 w 2838450"/>
                <a:gd name="connsiteY16" fmla="*/ 1524000 h 3009900"/>
                <a:gd name="connsiteX17" fmla="*/ 590550 w 2838450"/>
                <a:gd name="connsiteY17" fmla="*/ 1885950 h 3009900"/>
                <a:gd name="connsiteX18" fmla="*/ 1562100 w 2838450"/>
                <a:gd name="connsiteY18" fmla="*/ 1752600 h 3009900"/>
                <a:gd name="connsiteX19" fmla="*/ 1600200 w 2838450"/>
                <a:gd name="connsiteY19" fmla="*/ 2000250 h 3009900"/>
                <a:gd name="connsiteX20" fmla="*/ 1352550 w 2838450"/>
                <a:gd name="connsiteY20" fmla="*/ 2057400 h 3009900"/>
                <a:gd name="connsiteX21" fmla="*/ 800100 w 2838450"/>
                <a:gd name="connsiteY21" fmla="*/ 2171700 h 3009900"/>
                <a:gd name="connsiteX22" fmla="*/ 1162050 w 2838450"/>
                <a:gd name="connsiteY22" fmla="*/ 2343150 h 3009900"/>
                <a:gd name="connsiteX23" fmla="*/ 2400300 w 2838450"/>
                <a:gd name="connsiteY23" fmla="*/ 2152650 h 3009900"/>
                <a:gd name="connsiteX24" fmla="*/ 2838450 w 2838450"/>
                <a:gd name="connsiteY24" fmla="*/ 2114550 h 3009900"/>
                <a:gd name="connsiteX25" fmla="*/ 2781300 w 2838450"/>
                <a:gd name="connsiteY25" fmla="*/ 2362200 h 3009900"/>
                <a:gd name="connsiteX26" fmla="*/ 2647950 w 2838450"/>
                <a:gd name="connsiteY26" fmla="*/ 2400300 h 3009900"/>
                <a:gd name="connsiteX27" fmla="*/ 1257300 w 2838450"/>
                <a:gd name="connsiteY27" fmla="*/ 2667000 h 3009900"/>
                <a:gd name="connsiteX28" fmla="*/ 1504950 w 2838450"/>
                <a:gd name="connsiteY28" fmla="*/ 2819400 h 3009900"/>
                <a:gd name="connsiteX29" fmla="*/ 2647950 w 2838450"/>
                <a:gd name="connsiteY29" fmla="*/ 2647950 h 3009900"/>
                <a:gd name="connsiteX30" fmla="*/ 2647950 w 2838450"/>
                <a:gd name="connsiteY30" fmla="*/ 2952750 h 3009900"/>
                <a:gd name="connsiteX31" fmla="*/ 0 w 2838450"/>
                <a:gd name="connsiteY31" fmla="*/ 3009900 h 3009900"/>
                <a:gd name="connsiteX32" fmla="*/ 9 w 2838450"/>
                <a:gd name="connsiteY32" fmla="*/ 3009787 h 3009900"/>
                <a:gd name="connsiteX33" fmla="*/ 1419225 w 2838450"/>
                <a:gd name="connsiteY33" fmla="*/ 2979157 h 3009900"/>
                <a:gd name="connsiteX34" fmla="*/ 1403526 w 2838450"/>
                <a:gd name="connsiteY34" fmla="*/ 2973410 h 3009900"/>
                <a:gd name="connsiteX35" fmla="*/ 388311 w 2838450"/>
                <a:gd name="connsiteY35" fmla="*/ 1600152 h 3009900"/>
                <a:gd name="connsiteX36" fmla="*/ 385297 w 2838450"/>
                <a:gd name="connsiteY36" fmla="*/ 1540457 h 3009900"/>
                <a:gd name="connsiteX37" fmla="*/ 375769 w 2838450"/>
                <a:gd name="connsiteY37" fmla="*/ 1524000 h 3009900"/>
                <a:gd name="connsiteX38" fmla="*/ 384438 w 2838450"/>
                <a:gd name="connsiteY38" fmla="*/ 1523447 h 3009900"/>
                <a:gd name="connsiteX39" fmla="*/ 379656 w 2838450"/>
                <a:gd name="connsiteY39" fmla="*/ 1428750 h 3009900"/>
                <a:gd name="connsiteX40" fmla="*/ 1118765 w 2838450"/>
                <a:gd name="connsiteY40" fmla="*/ 38653 h 3009900"/>
                <a:gd name="connsiteX41" fmla="*/ 1160496 w 2838450"/>
                <a:gd name="connsiteY41" fmla="*/ 13301 h 3009900"/>
                <a:gd name="connsiteX42" fmla="*/ 2038350 w 2838450"/>
                <a:gd name="connsiteY42" fmla="*/ 0 h 3009900"/>
                <a:gd name="connsiteX0" fmla="*/ 2038350 w 2838450"/>
                <a:gd name="connsiteY0" fmla="*/ 0 h 3009900"/>
                <a:gd name="connsiteX1" fmla="*/ 2095500 w 2838450"/>
                <a:gd name="connsiteY1" fmla="*/ 171450 h 3009900"/>
                <a:gd name="connsiteX2" fmla="*/ 2076450 w 2838450"/>
                <a:gd name="connsiteY2" fmla="*/ 228600 h 3009900"/>
                <a:gd name="connsiteX3" fmla="*/ 1507945 w 2838450"/>
                <a:gd name="connsiteY3" fmla="*/ 250179 h 3009900"/>
                <a:gd name="connsiteX4" fmla="*/ 1219200 w 2838450"/>
                <a:gd name="connsiteY4" fmla="*/ 323850 h 3009900"/>
                <a:gd name="connsiteX5" fmla="*/ 1181100 w 2838450"/>
                <a:gd name="connsiteY5" fmla="*/ 533400 h 3009900"/>
                <a:gd name="connsiteX6" fmla="*/ 1314450 w 2838450"/>
                <a:gd name="connsiteY6" fmla="*/ 571500 h 3009900"/>
                <a:gd name="connsiteX7" fmla="*/ 1924050 w 2838450"/>
                <a:gd name="connsiteY7" fmla="*/ 533400 h 3009900"/>
                <a:gd name="connsiteX8" fmla="*/ 2019300 w 2838450"/>
                <a:gd name="connsiteY8" fmla="*/ 692150 h 3009900"/>
                <a:gd name="connsiteX9" fmla="*/ 1962150 w 2838450"/>
                <a:gd name="connsiteY9" fmla="*/ 723900 h 3009900"/>
                <a:gd name="connsiteX10" fmla="*/ 552450 w 2838450"/>
                <a:gd name="connsiteY10" fmla="*/ 914400 h 3009900"/>
                <a:gd name="connsiteX11" fmla="*/ 590550 w 2838450"/>
                <a:gd name="connsiteY11" fmla="*/ 1314450 h 3009900"/>
                <a:gd name="connsiteX12" fmla="*/ 2343150 w 2838450"/>
                <a:gd name="connsiteY12" fmla="*/ 1104900 h 3009900"/>
                <a:gd name="connsiteX13" fmla="*/ 2305050 w 2838450"/>
                <a:gd name="connsiteY13" fmla="*/ 1314450 h 3009900"/>
                <a:gd name="connsiteX14" fmla="*/ 2286000 w 2838450"/>
                <a:gd name="connsiteY14" fmla="*/ 1390650 h 3009900"/>
                <a:gd name="connsiteX15" fmla="*/ 1276350 w 2838450"/>
                <a:gd name="connsiteY15" fmla="*/ 1466850 h 3009900"/>
                <a:gd name="connsiteX16" fmla="*/ 381000 w 2838450"/>
                <a:gd name="connsiteY16" fmla="*/ 1524000 h 3009900"/>
                <a:gd name="connsiteX17" fmla="*/ 590550 w 2838450"/>
                <a:gd name="connsiteY17" fmla="*/ 1885950 h 3009900"/>
                <a:gd name="connsiteX18" fmla="*/ 1562100 w 2838450"/>
                <a:gd name="connsiteY18" fmla="*/ 1752600 h 3009900"/>
                <a:gd name="connsiteX19" fmla="*/ 1600200 w 2838450"/>
                <a:gd name="connsiteY19" fmla="*/ 2000250 h 3009900"/>
                <a:gd name="connsiteX20" fmla="*/ 1352550 w 2838450"/>
                <a:gd name="connsiteY20" fmla="*/ 2057400 h 3009900"/>
                <a:gd name="connsiteX21" fmla="*/ 800100 w 2838450"/>
                <a:gd name="connsiteY21" fmla="*/ 2171700 h 3009900"/>
                <a:gd name="connsiteX22" fmla="*/ 1162050 w 2838450"/>
                <a:gd name="connsiteY22" fmla="*/ 2343150 h 3009900"/>
                <a:gd name="connsiteX23" fmla="*/ 2400300 w 2838450"/>
                <a:gd name="connsiteY23" fmla="*/ 2152650 h 3009900"/>
                <a:gd name="connsiteX24" fmla="*/ 2838450 w 2838450"/>
                <a:gd name="connsiteY24" fmla="*/ 2114550 h 3009900"/>
                <a:gd name="connsiteX25" fmla="*/ 2781300 w 2838450"/>
                <a:gd name="connsiteY25" fmla="*/ 2362200 h 3009900"/>
                <a:gd name="connsiteX26" fmla="*/ 2647950 w 2838450"/>
                <a:gd name="connsiteY26" fmla="*/ 2400300 h 3009900"/>
                <a:gd name="connsiteX27" fmla="*/ 1257300 w 2838450"/>
                <a:gd name="connsiteY27" fmla="*/ 2667000 h 3009900"/>
                <a:gd name="connsiteX28" fmla="*/ 1504950 w 2838450"/>
                <a:gd name="connsiteY28" fmla="*/ 2819400 h 3009900"/>
                <a:gd name="connsiteX29" fmla="*/ 2647950 w 2838450"/>
                <a:gd name="connsiteY29" fmla="*/ 2647950 h 3009900"/>
                <a:gd name="connsiteX30" fmla="*/ 2647950 w 2838450"/>
                <a:gd name="connsiteY30" fmla="*/ 2952750 h 3009900"/>
                <a:gd name="connsiteX31" fmla="*/ 0 w 2838450"/>
                <a:gd name="connsiteY31" fmla="*/ 3009900 h 3009900"/>
                <a:gd name="connsiteX32" fmla="*/ 9 w 2838450"/>
                <a:gd name="connsiteY32" fmla="*/ 3009787 h 3009900"/>
                <a:gd name="connsiteX33" fmla="*/ 1419225 w 2838450"/>
                <a:gd name="connsiteY33" fmla="*/ 2979157 h 3009900"/>
                <a:gd name="connsiteX34" fmla="*/ 1403526 w 2838450"/>
                <a:gd name="connsiteY34" fmla="*/ 2973410 h 3009900"/>
                <a:gd name="connsiteX35" fmla="*/ 388311 w 2838450"/>
                <a:gd name="connsiteY35" fmla="*/ 1600152 h 3009900"/>
                <a:gd name="connsiteX36" fmla="*/ 385297 w 2838450"/>
                <a:gd name="connsiteY36" fmla="*/ 1540457 h 3009900"/>
                <a:gd name="connsiteX37" fmla="*/ 375769 w 2838450"/>
                <a:gd name="connsiteY37" fmla="*/ 1524000 h 3009900"/>
                <a:gd name="connsiteX38" fmla="*/ 384438 w 2838450"/>
                <a:gd name="connsiteY38" fmla="*/ 1523447 h 3009900"/>
                <a:gd name="connsiteX39" fmla="*/ 379656 w 2838450"/>
                <a:gd name="connsiteY39" fmla="*/ 1428750 h 3009900"/>
                <a:gd name="connsiteX40" fmla="*/ 1118765 w 2838450"/>
                <a:gd name="connsiteY40" fmla="*/ 38653 h 3009900"/>
                <a:gd name="connsiteX41" fmla="*/ 1160496 w 2838450"/>
                <a:gd name="connsiteY41" fmla="*/ 13301 h 3009900"/>
                <a:gd name="connsiteX42" fmla="*/ 2038350 w 2838450"/>
                <a:gd name="connsiteY42" fmla="*/ 0 h 3009900"/>
                <a:gd name="connsiteX0" fmla="*/ 2038350 w 2838450"/>
                <a:gd name="connsiteY0" fmla="*/ 0 h 3009900"/>
                <a:gd name="connsiteX1" fmla="*/ 2095500 w 2838450"/>
                <a:gd name="connsiteY1" fmla="*/ 171450 h 3009900"/>
                <a:gd name="connsiteX2" fmla="*/ 2076450 w 2838450"/>
                <a:gd name="connsiteY2" fmla="*/ 228600 h 3009900"/>
                <a:gd name="connsiteX3" fmla="*/ 1507945 w 2838450"/>
                <a:gd name="connsiteY3" fmla="*/ 250179 h 3009900"/>
                <a:gd name="connsiteX4" fmla="*/ 1219200 w 2838450"/>
                <a:gd name="connsiteY4" fmla="*/ 323850 h 3009900"/>
                <a:gd name="connsiteX5" fmla="*/ 1181100 w 2838450"/>
                <a:gd name="connsiteY5" fmla="*/ 533400 h 3009900"/>
                <a:gd name="connsiteX6" fmla="*/ 1314450 w 2838450"/>
                <a:gd name="connsiteY6" fmla="*/ 571500 h 3009900"/>
                <a:gd name="connsiteX7" fmla="*/ 1924050 w 2838450"/>
                <a:gd name="connsiteY7" fmla="*/ 533400 h 3009900"/>
                <a:gd name="connsiteX8" fmla="*/ 2019300 w 2838450"/>
                <a:gd name="connsiteY8" fmla="*/ 692150 h 3009900"/>
                <a:gd name="connsiteX9" fmla="*/ 1962150 w 2838450"/>
                <a:gd name="connsiteY9" fmla="*/ 723900 h 3009900"/>
                <a:gd name="connsiteX10" fmla="*/ 552450 w 2838450"/>
                <a:gd name="connsiteY10" fmla="*/ 914400 h 3009900"/>
                <a:gd name="connsiteX11" fmla="*/ 590550 w 2838450"/>
                <a:gd name="connsiteY11" fmla="*/ 1314450 h 3009900"/>
                <a:gd name="connsiteX12" fmla="*/ 2343150 w 2838450"/>
                <a:gd name="connsiteY12" fmla="*/ 1104900 h 3009900"/>
                <a:gd name="connsiteX13" fmla="*/ 2305050 w 2838450"/>
                <a:gd name="connsiteY13" fmla="*/ 1314450 h 3009900"/>
                <a:gd name="connsiteX14" fmla="*/ 2286000 w 2838450"/>
                <a:gd name="connsiteY14" fmla="*/ 1390650 h 3009900"/>
                <a:gd name="connsiteX15" fmla="*/ 1276350 w 2838450"/>
                <a:gd name="connsiteY15" fmla="*/ 1466850 h 3009900"/>
                <a:gd name="connsiteX16" fmla="*/ 381000 w 2838450"/>
                <a:gd name="connsiteY16" fmla="*/ 1524000 h 3009900"/>
                <a:gd name="connsiteX17" fmla="*/ 590550 w 2838450"/>
                <a:gd name="connsiteY17" fmla="*/ 1885950 h 3009900"/>
                <a:gd name="connsiteX18" fmla="*/ 1562100 w 2838450"/>
                <a:gd name="connsiteY18" fmla="*/ 1752600 h 3009900"/>
                <a:gd name="connsiteX19" fmla="*/ 1600200 w 2838450"/>
                <a:gd name="connsiteY19" fmla="*/ 2000250 h 3009900"/>
                <a:gd name="connsiteX20" fmla="*/ 1352550 w 2838450"/>
                <a:gd name="connsiteY20" fmla="*/ 2057400 h 3009900"/>
                <a:gd name="connsiteX21" fmla="*/ 800100 w 2838450"/>
                <a:gd name="connsiteY21" fmla="*/ 2171700 h 3009900"/>
                <a:gd name="connsiteX22" fmla="*/ 1162050 w 2838450"/>
                <a:gd name="connsiteY22" fmla="*/ 2343150 h 3009900"/>
                <a:gd name="connsiteX23" fmla="*/ 2400300 w 2838450"/>
                <a:gd name="connsiteY23" fmla="*/ 2152650 h 3009900"/>
                <a:gd name="connsiteX24" fmla="*/ 2838450 w 2838450"/>
                <a:gd name="connsiteY24" fmla="*/ 2114550 h 3009900"/>
                <a:gd name="connsiteX25" fmla="*/ 2781300 w 2838450"/>
                <a:gd name="connsiteY25" fmla="*/ 2362200 h 3009900"/>
                <a:gd name="connsiteX26" fmla="*/ 2647950 w 2838450"/>
                <a:gd name="connsiteY26" fmla="*/ 2400300 h 3009900"/>
                <a:gd name="connsiteX27" fmla="*/ 1257300 w 2838450"/>
                <a:gd name="connsiteY27" fmla="*/ 2667000 h 3009900"/>
                <a:gd name="connsiteX28" fmla="*/ 1504950 w 2838450"/>
                <a:gd name="connsiteY28" fmla="*/ 2819400 h 3009900"/>
                <a:gd name="connsiteX29" fmla="*/ 2647950 w 2838450"/>
                <a:gd name="connsiteY29" fmla="*/ 2647950 h 3009900"/>
                <a:gd name="connsiteX30" fmla="*/ 2647950 w 2838450"/>
                <a:gd name="connsiteY30" fmla="*/ 2952750 h 3009900"/>
                <a:gd name="connsiteX31" fmla="*/ 0 w 2838450"/>
                <a:gd name="connsiteY31" fmla="*/ 3009900 h 3009900"/>
                <a:gd name="connsiteX32" fmla="*/ 9 w 2838450"/>
                <a:gd name="connsiteY32" fmla="*/ 3009787 h 3009900"/>
                <a:gd name="connsiteX33" fmla="*/ 1419225 w 2838450"/>
                <a:gd name="connsiteY33" fmla="*/ 2979157 h 3009900"/>
                <a:gd name="connsiteX34" fmla="*/ 1403526 w 2838450"/>
                <a:gd name="connsiteY34" fmla="*/ 2973410 h 3009900"/>
                <a:gd name="connsiteX35" fmla="*/ 388311 w 2838450"/>
                <a:gd name="connsiteY35" fmla="*/ 1600152 h 3009900"/>
                <a:gd name="connsiteX36" fmla="*/ 385297 w 2838450"/>
                <a:gd name="connsiteY36" fmla="*/ 1540457 h 3009900"/>
                <a:gd name="connsiteX37" fmla="*/ 375769 w 2838450"/>
                <a:gd name="connsiteY37" fmla="*/ 1524000 h 3009900"/>
                <a:gd name="connsiteX38" fmla="*/ 384438 w 2838450"/>
                <a:gd name="connsiteY38" fmla="*/ 1523447 h 3009900"/>
                <a:gd name="connsiteX39" fmla="*/ 379656 w 2838450"/>
                <a:gd name="connsiteY39" fmla="*/ 1428750 h 3009900"/>
                <a:gd name="connsiteX40" fmla="*/ 1118765 w 2838450"/>
                <a:gd name="connsiteY40" fmla="*/ 38653 h 3009900"/>
                <a:gd name="connsiteX41" fmla="*/ 1160496 w 2838450"/>
                <a:gd name="connsiteY41" fmla="*/ 13301 h 3009900"/>
                <a:gd name="connsiteX42" fmla="*/ 2038350 w 2838450"/>
                <a:gd name="connsiteY42" fmla="*/ 0 h 3009900"/>
                <a:gd name="connsiteX0" fmla="*/ 2038350 w 2838450"/>
                <a:gd name="connsiteY0" fmla="*/ 0 h 3009900"/>
                <a:gd name="connsiteX1" fmla="*/ 2095500 w 2838450"/>
                <a:gd name="connsiteY1" fmla="*/ 171450 h 3009900"/>
                <a:gd name="connsiteX2" fmla="*/ 2076450 w 2838450"/>
                <a:gd name="connsiteY2" fmla="*/ 228600 h 3009900"/>
                <a:gd name="connsiteX3" fmla="*/ 1507945 w 2838450"/>
                <a:gd name="connsiteY3" fmla="*/ 250179 h 3009900"/>
                <a:gd name="connsiteX4" fmla="*/ 1219200 w 2838450"/>
                <a:gd name="connsiteY4" fmla="*/ 323850 h 3009900"/>
                <a:gd name="connsiteX5" fmla="*/ 1181100 w 2838450"/>
                <a:gd name="connsiteY5" fmla="*/ 533400 h 3009900"/>
                <a:gd name="connsiteX6" fmla="*/ 1314450 w 2838450"/>
                <a:gd name="connsiteY6" fmla="*/ 571500 h 3009900"/>
                <a:gd name="connsiteX7" fmla="*/ 1924050 w 2838450"/>
                <a:gd name="connsiteY7" fmla="*/ 533400 h 3009900"/>
                <a:gd name="connsiteX8" fmla="*/ 2019300 w 2838450"/>
                <a:gd name="connsiteY8" fmla="*/ 692150 h 3009900"/>
                <a:gd name="connsiteX9" fmla="*/ 1962150 w 2838450"/>
                <a:gd name="connsiteY9" fmla="*/ 723900 h 3009900"/>
                <a:gd name="connsiteX10" fmla="*/ 552450 w 2838450"/>
                <a:gd name="connsiteY10" fmla="*/ 914400 h 3009900"/>
                <a:gd name="connsiteX11" fmla="*/ 590550 w 2838450"/>
                <a:gd name="connsiteY11" fmla="*/ 1314450 h 3009900"/>
                <a:gd name="connsiteX12" fmla="*/ 2343150 w 2838450"/>
                <a:gd name="connsiteY12" fmla="*/ 1104900 h 3009900"/>
                <a:gd name="connsiteX13" fmla="*/ 2362200 w 2838450"/>
                <a:gd name="connsiteY13" fmla="*/ 1352550 h 3009900"/>
                <a:gd name="connsiteX14" fmla="*/ 2286000 w 2838450"/>
                <a:gd name="connsiteY14" fmla="*/ 1390650 h 3009900"/>
                <a:gd name="connsiteX15" fmla="*/ 1276350 w 2838450"/>
                <a:gd name="connsiteY15" fmla="*/ 1466850 h 3009900"/>
                <a:gd name="connsiteX16" fmla="*/ 381000 w 2838450"/>
                <a:gd name="connsiteY16" fmla="*/ 1524000 h 3009900"/>
                <a:gd name="connsiteX17" fmla="*/ 590550 w 2838450"/>
                <a:gd name="connsiteY17" fmla="*/ 1885950 h 3009900"/>
                <a:gd name="connsiteX18" fmla="*/ 1562100 w 2838450"/>
                <a:gd name="connsiteY18" fmla="*/ 1752600 h 3009900"/>
                <a:gd name="connsiteX19" fmla="*/ 1600200 w 2838450"/>
                <a:gd name="connsiteY19" fmla="*/ 2000250 h 3009900"/>
                <a:gd name="connsiteX20" fmla="*/ 1352550 w 2838450"/>
                <a:gd name="connsiteY20" fmla="*/ 2057400 h 3009900"/>
                <a:gd name="connsiteX21" fmla="*/ 800100 w 2838450"/>
                <a:gd name="connsiteY21" fmla="*/ 2171700 h 3009900"/>
                <a:gd name="connsiteX22" fmla="*/ 1162050 w 2838450"/>
                <a:gd name="connsiteY22" fmla="*/ 2343150 h 3009900"/>
                <a:gd name="connsiteX23" fmla="*/ 2400300 w 2838450"/>
                <a:gd name="connsiteY23" fmla="*/ 2152650 h 3009900"/>
                <a:gd name="connsiteX24" fmla="*/ 2838450 w 2838450"/>
                <a:gd name="connsiteY24" fmla="*/ 2114550 h 3009900"/>
                <a:gd name="connsiteX25" fmla="*/ 2781300 w 2838450"/>
                <a:gd name="connsiteY25" fmla="*/ 2362200 h 3009900"/>
                <a:gd name="connsiteX26" fmla="*/ 2647950 w 2838450"/>
                <a:gd name="connsiteY26" fmla="*/ 2400300 h 3009900"/>
                <a:gd name="connsiteX27" fmla="*/ 1257300 w 2838450"/>
                <a:gd name="connsiteY27" fmla="*/ 2667000 h 3009900"/>
                <a:gd name="connsiteX28" fmla="*/ 1504950 w 2838450"/>
                <a:gd name="connsiteY28" fmla="*/ 2819400 h 3009900"/>
                <a:gd name="connsiteX29" fmla="*/ 2647950 w 2838450"/>
                <a:gd name="connsiteY29" fmla="*/ 2647950 h 3009900"/>
                <a:gd name="connsiteX30" fmla="*/ 2647950 w 2838450"/>
                <a:gd name="connsiteY30" fmla="*/ 2952750 h 3009900"/>
                <a:gd name="connsiteX31" fmla="*/ 0 w 2838450"/>
                <a:gd name="connsiteY31" fmla="*/ 3009900 h 3009900"/>
                <a:gd name="connsiteX32" fmla="*/ 9 w 2838450"/>
                <a:gd name="connsiteY32" fmla="*/ 3009787 h 3009900"/>
                <a:gd name="connsiteX33" fmla="*/ 1419225 w 2838450"/>
                <a:gd name="connsiteY33" fmla="*/ 2979157 h 3009900"/>
                <a:gd name="connsiteX34" fmla="*/ 1403526 w 2838450"/>
                <a:gd name="connsiteY34" fmla="*/ 2973410 h 3009900"/>
                <a:gd name="connsiteX35" fmla="*/ 388311 w 2838450"/>
                <a:gd name="connsiteY35" fmla="*/ 1600152 h 3009900"/>
                <a:gd name="connsiteX36" fmla="*/ 385297 w 2838450"/>
                <a:gd name="connsiteY36" fmla="*/ 1540457 h 3009900"/>
                <a:gd name="connsiteX37" fmla="*/ 375769 w 2838450"/>
                <a:gd name="connsiteY37" fmla="*/ 1524000 h 3009900"/>
                <a:gd name="connsiteX38" fmla="*/ 384438 w 2838450"/>
                <a:gd name="connsiteY38" fmla="*/ 1523447 h 3009900"/>
                <a:gd name="connsiteX39" fmla="*/ 379656 w 2838450"/>
                <a:gd name="connsiteY39" fmla="*/ 1428750 h 3009900"/>
                <a:gd name="connsiteX40" fmla="*/ 1118765 w 2838450"/>
                <a:gd name="connsiteY40" fmla="*/ 38653 h 3009900"/>
                <a:gd name="connsiteX41" fmla="*/ 1160496 w 2838450"/>
                <a:gd name="connsiteY41" fmla="*/ 13301 h 3009900"/>
                <a:gd name="connsiteX42" fmla="*/ 2038350 w 2838450"/>
                <a:gd name="connsiteY42" fmla="*/ 0 h 3009900"/>
                <a:gd name="connsiteX0" fmla="*/ 2038350 w 2838450"/>
                <a:gd name="connsiteY0" fmla="*/ 0 h 3009900"/>
                <a:gd name="connsiteX1" fmla="*/ 2095500 w 2838450"/>
                <a:gd name="connsiteY1" fmla="*/ 171450 h 3009900"/>
                <a:gd name="connsiteX2" fmla="*/ 2076450 w 2838450"/>
                <a:gd name="connsiteY2" fmla="*/ 228600 h 3009900"/>
                <a:gd name="connsiteX3" fmla="*/ 1507945 w 2838450"/>
                <a:gd name="connsiteY3" fmla="*/ 250179 h 3009900"/>
                <a:gd name="connsiteX4" fmla="*/ 1219200 w 2838450"/>
                <a:gd name="connsiteY4" fmla="*/ 323850 h 3009900"/>
                <a:gd name="connsiteX5" fmla="*/ 1181100 w 2838450"/>
                <a:gd name="connsiteY5" fmla="*/ 533400 h 3009900"/>
                <a:gd name="connsiteX6" fmla="*/ 1314450 w 2838450"/>
                <a:gd name="connsiteY6" fmla="*/ 571500 h 3009900"/>
                <a:gd name="connsiteX7" fmla="*/ 1924050 w 2838450"/>
                <a:gd name="connsiteY7" fmla="*/ 533400 h 3009900"/>
                <a:gd name="connsiteX8" fmla="*/ 2019300 w 2838450"/>
                <a:gd name="connsiteY8" fmla="*/ 692150 h 3009900"/>
                <a:gd name="connsiteX9" fmla="*/ 1962150 w 2838450"/>
                <a:gd name="connsiteY9" fmla="*/ 723900 h 3009900"/>
                <a:gd name="connsiteX10" fmla="*/ 552450 w 2838450"/>
                <a:gd name="connsiteY10" fmla="*/ 914400 h 3009900"/>
                <a:gd name="connsiteX11" fmla="*/ 590550 w 2838450"/>
                <a:gd name="connsiteY11" fmla="*/ 1314450 h 3009900"/>
                <a:gd name="connsiteX12" fmla="*/ 2343150 w 2838450"/>
                <a:gd name="connsiteY12" fmla="*/ 1104900 h 3009900"/>
                <a:gd name="connsiteX13" fmla="*/ 2362200 w 2838450"/>
                <a:gd name="connsiteY13" fmla="*/ 1352550 h 3009900"/>
                <a:gd name="connsiteX14" fmla="*/ 2343150 w 2838450"/>
                <a:gd name="connsiteY14" fmla="*/ 1416050 h 3009900"/>
                <a:gd name="connsiteX15" fmla="*/ 1276350 w 2838450"/>
                <a:gd name="connsiteY15" fmla="*/ 1466850 h 3009900"/>
                <a:gd name="connsiteX16" fmla="*/ 381000 w 2838450"/>
                <a:gd name="connsiteY16" fmla="*/ 1524000 h 3009900"/>
                <a:gd name="connsiteX17" fmla="*/ 590550 w 2838450"/>
                <a:gd name="connsiteY17" fmla="*/ 1885950 h 3009900"/>
                <a:gd name="connsiteX18" fmla="*/ 1562100 w 2838450"/>
                <a:gd name="connsiteY18" fmla="*/ 1752600 h 3009900"/>
                <a:gd name="connsiteX19" fmla="*/ 1600200 w 2838450"/>
                <a:gd name="connsiteY19" fmla="*/ 2000250 h 3009900"/>
                <a:gd name="connsiteX20" fmla="*/ 1352550 w 2838450"/>
                <a:gd name="connsiteY20" fmla="*/ 2057400 h 3009900"/>
                <a:gd name="connsiteX21" fmla="*/ 800100 w 2838450"/>
                <a:gd name="connsiteY21" fmla="*/ 2171700 h 3009900"/>
                <a:gd name="connsiteX22" fmla="*/ 1162050 w 2838450"/>
                <a:gd name="connsiteY22" fmla="*/ 2343150 h 3009900"/>
                <a:gd name="connsiteX23" fmla="*/ 2400300 w 2838450"/>
                <a:gd name="connsiteY23" fmla="*/ 2152650 h 3009900"/>
                <a:gd name="connsiteX24" fmla="*/ 2838450 w 2838450"/>
                <a:gd name="connsiteY24" fmla="*/ 2114550 h 3009900"/>
                <a:gd name="connsiteX25" fmla="*/ 2781300 w 2838450"/>
                <a:gd name="connsiteY25" fmla="*/ 2362200 h 3009900"/>
                <a:gd name="connsiteX26" fmla="*/ 2647950 w 2838450"/>
                <a:gd name="connsiteY26" fmla="*/ 2400300 h 3009900"/>
                <a:gd name="connsiteX27" fmla="*/ 1257300 w 2838450"/>
                <a:gd name="connsiteY27" fmla="*/ 2667000 h 3009900"/>
                <a:gd name="connsiteX28" fmla="*/ 1504950 w 2838450"/>
                <a:gd name="connsiteY28" fmla="*/ 2819400 h 3009900"/>
                <a:gd name="connsiteX29" fmla="*/ 2647950 w 2838450"/>
                <a:gd name="connsiteY29" fmla="*/ 2647950 h 3009900"/>
                <a:gd name="connsiteX30" fmla="*/ 2647950 w 2838450"/>
                <a:gd name="connsiteY30" fmla="*/ 2952750 h 3009900"/>
                <a:gd name="connsiteX31" fmla="*/ 0 w 2838450"/>
                <a:gd name="connsiteY31" fmla="*/ 3009900 h 3009900"/>
                <a:gd name="connsiteX32" fmla="*/ 9 w 2838450"/>
                <a:gd name="connsiteY32" fmla="*/ 3009787 h 3009900"/>
                <a:gd name="connsiteX33" fmla="*/ 1419225 w 2838450"/>
                <a:gd name="connsiteY33" fmla="*/ 2979157 h 3009900"/>
                <a:gd name="connsiteX34" fmla="*/ 1403526 w 2838450"/>
                <a:gd name="connsiteY34" fmla="*/ 2973410 h 3009900"/>
                <a:gd name="connsiteX35" fmla="*/ 388311 w 2838450"/>
                <a:gd name="connsiteY35" fmla="*/ 1600152 h 3009900"/>
                <a:gd name="connsiteX36" fmla="*/ 385297 w 2838450"/>
                <a:gd name="connsiteY36" fmla="*/ 1540457 h 3009900"/>
                <a:gd name="connsiteX37" fmla="*/ 375769 w 2838450"/>
                <a:gd name="connsiteY37" fmla="*/ 1524000 h 3009900"/>
                <a:gd name="connsiteX38" fmla="*/ 384438 w 2838450"/>
                <a:gd name="connsiteY38" fmla="*/ 1523447 h 3009900"/>
                <a:gd name="connsiteX39" fmla="*/ 379656 w 2838450"/>
                <a:gd name="connsiteY39" fmla="*/ 1428750 h 3009900"/>
                <a:gd name="connsiteX40" fmla="*/ 1118765 w 2838450"/>
                <a:gd name="connsiteY40" fmla="*/ 38653 h 3009900"/>
                <a:gd name="connsiteX41" fmla="*/ 1160496 w 2838450"/>
                <a:gd name="connsiteY41" fmla="*/ 13301 h 3009900"/>
                <a:gd name="connsiteX42" fmla="*/ 2038350 w 2838450"/>
                <a:gd name="connsiteY42" fmla="*/ 0 h 3009900"/>
                <a:gd name="connsiteX0" fmla="*/ 2038350 w 2838450"/>
                <a:gd name="connsiteY0" fmla="*/ 0 h 3009900"/>
                <a:gd name="connsiteX1" fmla="*/ 2095500 w 2838450"/>
                <a:gd name="connsiteY1" fmla="*/ 171450 h 3009900"/>
                <a:gd name="connsiteX2" fmla="*/ 2076450 w 2838450"/>
                <a:gd name="connsiteY2" fmla="*/ 228600 h 3009900"/>
                <a:gd name="connsiteX3" fmla="*/ 1507945 w 2838450"/>
                <a:gd name="connsiteY3" fmla="*/ 250179 h 3009900"/>
                <a:gd name="connsiteX4" fmla="*/ 1219200 w 2838450"/>
                <a:gd name="connsiteY4" fmla="*/ 323850 h 3009900"/>
                <a:gd name="connsiteX5" fmla="*/ 1181100 w 2838450"/>
                <a:gd name="connsiteY5" fmla="*/ 533400 h 3009900"/>
                <a:gd name="connsiteX6" fmla="*/ 1314450 w 2838450"/>
                <a:gd name="connsiteY6" fmla="*/ 571500 h 3009900"/>
                <a:gd name="connsiteX7" fmla="*/ 1924050 w 2838450"/>
                <a:gd name="connsiteY7" fmla="*/ 533400 h 3009900"/>
                <a:gd name="connsiteX8" fmla="*/ 2019300 w 2838450"/>
                <a:gd name="connsiteY8" fmla="*/ 692150 h 3009900"/>
                <a:gd name="connsiteX9" fmla="*/ 1962150 w 2838450"/>
                <a:gd name="connsiteY9" fmla="*/ 723900 h 3009900"/>
                <a:gd name="connsiteX10" fmla="*/ 552450 w 2838450"/>
                <a:gd name="connsiteY10" fmla="*/ 914400 h 3009900"/>
                <a:gd name="connsiteX11" fmla="*/ 590550 w 2838450"/>
                <a:gd name="connsiteY11" fmla="*/ 1314450 h 3009900"/>
                <a:gd name="connsiteX12" fmla="*/ 2343150 w 2838450"/>
                <a:gd name="connsiteY12" fmla="*/ 1104900 h 3009900"/>
                <a:gd name="connsiteX13" fmla="*/ 2362200 w 2838450"/>
                <a:gd name="connsiteY13" fmla="*/ 1352550 h 3009900"/>
                <a:gd name="connsiteX14" fmla="*/ 2343150 w 2838450"/>
                <a:gd name="connsiteY14" fmla="*/ 1416050 h 3009900"/>
                <a:gd name="connsiteX15" fmla="*/ 1276350 w 2838450"/>
                <a:gd name="connsiteY15" fmla="*/ 1466850 h 3009900"/>
                <a:gd name="connsiteX16" fmla="*/ 381000 w 2838450"/>
                <a:gd name="connsiteY16" fmla="*/ 1524000 h 3009900"/>
                <a:gd name="connsiteX17" fmla="*/ 590550 w 2838450"/>
                <a:gd name="connsiteY17" fmla="*/ 1885950 h 3009900"/>
                <a:gd name="connsiteX18" fmla="*/ 1562100 w 2838450"/>
                <a:gd name="connsiteY18" fmla="*/ 1752600 h 3009900"/>
                <a:gd name="connsiteX19" fmla="*/ 1600200 w 2838450"/>
                <a:gd name="connsiteY19" fmla="*/ 2000250 h 3009900"/>
                <a:gd name="connsiteX20" fmla="*/ 1352550 w 2838450"/>
                <a:gd name="connsiteY20" fmla="*/ 2057400 h 3009900"/>
                <a:gd name="connsiteX21" fmla="*/ 800100 w 2838450"/>
                <a:gd name="connsiteY21" fmla="*/ 2171700 h 3009900"/>
                <a:gd name="connsiteX22" fmla="*/ 1162050 w 2838450"/>
                <a:gd name="connsiteY22" fmla="*/ 2343150 h 3009900"/>
                <a:gd name="connsiteX23" fmla="*/ 2400300 w 2838450"/>
                <a:gd name="connsiteY23" fmla="*/ 2152650 h 3009900"/>
                <a:gd name="connsiteX24" fmla="*/ 2838450 w 2838450"/>
                <a:gd name="connsiteY24" fmla="*/ 2114550 h 3009900"/>
                <a:gd name="connsiteX25" fmla="*/ 2781300 w 2838450"/>
                <a:gd name="connsiteY25" fmla="*/ 2362200 h 3009900"/>
                <a:gd name="connsiteX26" fmla="*/ 2647950 w 2838450"/>
                <a:gd name="connsiteY26" fmla="*/ 2400300 h 3009900"/>
                <a:gd name="connsiteX27" fmla="*/ 1257300 w 2838450"/>
                <a:gd name="connsiteY27" fmla="*/ 2667000 h 3009900"/>
                <a:gd name="connsiteX28" fmla="*/ 1504950 w 2838450"/>
                <a:gd name="connsiteY28" fmla="*/ 2819400 h 3009900"/>
                <a:gd name="connsiteX29" fmla="*/ 2647950 w 2838450"/>
                <a:gd name="connsiteY29" fmla="*/ 2647950 h 3009900"/>
                <a:gd name="connsiteX30" fmla="*/ 2647950 w 2838450"/>
                <a:gd name="connsiteY30" fmla="*/ 2952750 h 3009900"/>
                <a:gd name="connsiteX31" fmla="*/ 0 w 2838450"/>
                <a:gd name="connsiteY31" fmla="*/ 3009900 h 3009900"/>
                <a:gd name="connsiteX32" fmla="*/ 9 w 2838450"/>
                <a:gd name="connsiteY32" fmla="*/ 3009787 h 3009900"/>
                <a:gd name="connsiteX33" fmla="*/ 1419225 w 2838450"/>
                <a:gd name="connsiteY33" fmla="*/ 2979157 h 3009900"/>
                <a:gd name="connsiteX34" fmla="*/ 1403526 w 2838450"/>
                <a:gd name="connsiteY34" fmla="*/ 2973410 h 3009900"/>
                <a:gd name="connsiteX35" fmla="*/ 388311 w 2838450"/>
                <a:gd name="connsiteY35" fmla="*/ 1600152 h 3009900"/>
                <a:gd name="connsiteX36" fmla="*/ 385297 w 2838450"/>
                <a:gd name="connsiteY36" fmla="*/ 1540457 h 3009900"/>
                <a:gd name="connsiteX37" fmla="*/ 375769 w 2838450"/>
                <a:gd name="connsiteY37" fmla="*/ 1524000 h 3009900"/>
                <a:gd name="connsiteX38" fmla="*/ 384438 w 2838450"/>
                <a:gd name="connsiteY38" fmla="*/ 1523447 h 3009900"/>
                <a:gd name="connsiteX39" fmla="*/ 379656 w 2838450"/>
                <a:gd name="connsiteY39" fmla="*/ 1428750 h 3009900"/>
                <a:gd name="connsiteX40" fmla="*/ 1118765 w 2838450"/>
                <a:gd name="connsiteY40" fmla="*/ 38653 h 3009900"/>
                <a:gd name="connsiteX41" fmla="*/ 1160496 w 2838450"/>
                <a:gd name="connsiteY41" fmla="*/ 13301 h 3009900"/>
                <a:gd name="connsiteX42" fmla="*/ 2038350 w 2838450"/>
                <a:gd name="connsiteY42" fmla="*/ 0 h 3009900"/>
                <a:gd name="connsiteX0" fmla="*/ 2038350 w 2838450"/>
                <a:gd name="connsiteY0" fmla="*/ 0 h 3009900"/>
                <a:gd name="connsiteX1" fmla="*/ 2095500 w 2838450"/>
                <a:gd name="connsiteY1" fmla="*/ 171450 h 3009900"/>
                <a:gd name="connsiteX2" fmla="*/ 2076450 w 2838450"/>
                <a:gd name="connsiteY2" fmla="*/ 228600 h 3009900"/>
                <a:gd name="connsiteX3" fmla="*/ 1507945 w 2838450"/>
                <a:gd name="connsiteY3" fmla="*/ 250179 h 3009900"/>
                <a:gd name="connsiteX4" fmla="*/ 1219200 w 2838450"/>
                <a:gd name="connsiteY4" fmla="*/ 323850 h 3009900"/>
                <a:gd name="connsiteX5" fmla="*/ 1181100 w 2838450"/>
                <a:gd name="connsiteY5" fmla="*/ 533400 h 3009900"/>
                <a:gd name="connsiteX6" fmla="*/ 1314450 w 2838450"/>
                <a:gd name="connsiteY6" fmla="*/ 571500 h 3009900"/>
                <a:gd name="connsiteX7" fmla="*/ 1924050 w 2838450"/>
                <a:gd name="connsiteY7" fmla="*/ 533400 h 3009900"/>
                <a:gd name="connsiteX8" fmla="*/ 2019300 w 2838450"/>
                <a:gd name="connsiteY8" fmla="*/ 692150 h 3009900"/>
                <a:gd name="connsiteX9" fmla="*/ 1962150 w 2838450"/>
                <a:gd name="connsiteY9" fmla="*/ 723900 h 3009900"/>
                <a:gd name="connsiteX10" fmla="*/ 552450 w 2838450"/>
                <a:gd name="connsiteY10" fmla="*/ 914400 h 3009900"/>
                <a:gd name="connsiteX11" fmla="*/ 590550 w 2838450"/>
                <a:gd name="connsiteY11" fmla="*/ 1314450 h 3009900"/>
                <a:gd name="connsiteX12" fmla="*/ 2343150 w 2838450"/>
                <a:gd name="connsiteY12" fmla="*/ 1104900 h 3009900"/>
                <a:gd name="connsiteX13" fmla="*/ 2362200 w 2838450"/>
                <a:gd name="connsiteY13" fmla="*/ 1352550 h 3009900"/>
                <a:gd name="connsiteX14" fmla="*/ 2343150 w 2838450"/>
                <a:gd name="connsiteY14" fmla="*/ 1416050 h 3009900"/>
                <a:gd name="connsiteX15" fmla="*/ 1276350 w 2838450"/>
                <a:gd name="connsiteY15" fmla="*/ 1466850 h 3009900"/>
                <a:gd name="connsiteX16" fmla="*/ 381000 w 2838450"/>
                <a:gd name="connsiteY16" fmla="*/ 1524000 h 3009900"/>
                <a:gd name="connsiteX17" fmla="*/ 590550 w 2838450"/>
                <a:gd name="connsiteY17" fmla="*/ 1885950 h 3009900"/>
                <a:gd name="connsiteX18" fmla="*/ 1562100 w 2838450"/>
                <a:gd name="connsiteY18" fmla="*/ 1752600 h 3009900"/>
                <a:gd name="connsiteX19" fmla="*/ 1600200 w 2838450"/>
                <a:gd name="connsiteY19" fmla="*/ 2000250 h 3009900"/>
                <a:gd name="connsiteX20" fmla="*/ 1352550 w 2838450"/>
                <a:gd name="connsiteY20" fmla="*/ 2057400 h 3009900"/>
                <a:gd name="connsiteX21" fmla="*/ 800100 w 2838450"/>
                <a:gd name="connsiteY21" fmla="*/ 2171700 h 3009900"/>
                <a:gd name="connsiteX22" fmla="*/ 1162050 w 2838450"/>
                <a:gd name="connsiteY22" fmla="*/ 2343150 h 3009900"/>
                <a:gd name="connsiteX23" fmla="*/ 2400300 w 2838450"/>
                <a:gd name="connsiteY23" fmla="*/ 2152650 h 3009900"/>
                <a:gd name="connsiteX24" fmla="*/ 2838450 w 2838450"/>
                <a:gd name="connsiteY24" fmla="*/ 2114550 h 3009900"/>
                <a:gd name="connsiteX25" fmla="*/ 2781300 w 2838450"/>
                <a:gd name="connsiteY25" fmla="*/ 2362200 h 3009900"/>
                <a:gd name="connsiteX26" fmla="*/ 2647950 w 2838450"/>
                <a:gd name="connsiteY26" fmla="*/ 2400300 h 3009900"/>
                <a:gd name="connsiteX27" fmla="*/ 1257300 w 2838450"/>
                <a:gd name="connsiteY27" fmla="*/ 2667000 h 3009900"/>
                <a:gd name="connsiteX28" fmla="*/ 1504950 w 2838450"/>
                <a:gd name="connsiteY28" fmla="*/ 2819400 h 3009900"/>
                <a:gd name="connsiteX29" fmla="*/ 2647950 w 2838450"/>
                <a:gd name="connsiteY29" fmla="*/ 2647950 h 3009900"/>
                <a:gd name="connsiteX30" fmla="*/ 2647950 w 2838450"/>
                <a:gd name="connsiteY30" fmla="*/ 2952750 h 3009900"/>
                <a:gd name="connsiteX31" fmla="*/ 0 w 2838450"/>
                <a:gd name="connsiteY31" fmla="*/ 3009900 h 3009900"/>
                <a:gd name="connsiteX32" fmla="*/ 9 w 2838450"/>
                <a:gd name="connsiteY32" fmla="*/ 3009787 h 3009900"/>
                <a:gd name="connsiteX33" fmla="*/ 1419225 w 2838450"/>
                <a:gd name="connsiteY33" fmla="*/ 2979157 h 3009900"/>
                <a:gd name="connsiteX34" fmla="*/ 1403526 w 2838450"/>
                <a:gd name="connsiteY34" fmla="*/ 2973410 h 3009900"/>
                <a:gd name="connsiteX35" fmla="*/ 388311 w 2838450"/>
                <a:gd name="connsiteY35" fmla="*/ 1600152 h 3009900"/>
                <a:gd name="connsiteX36" fmla="*/ 385297 w 2838450"/>
                <a:gd name="connsiteY36" fmla="*/ 1540457 h 3009900"/>
                <a:gd name="connsiteX37" fmla="*/ 375769 w 2838450"/>
                <a:gd name="connsiteY37" fmla="*/ 1524000 h 3009900"/>
                <a:gd name="connsiteX38" fmla="*/ 384438 w 2838450"/>
                <a:gd name="connsiteY38" fmla="*/ 1523447 h 3009900"/>
                <a:gd name="connsiteX39" fmla="*/ 379656 w 2838450"/>
                <a:gd name="connsiteY39" fmla="*/ 1428750 h 3009900"/>
                <a:gd name="connsiteX40" fmla="*/ 1118765 w 2838450"/>
                <a:gd name="connsiteY40" fmla="*/ 38653 h 3009900"/>
                <a:gd name="connsiteX41" fmla="*/ 1160496 w 2838450"/>
                <a:gd name="connsiteY41" fmla="*/ 13301 h 3009900"/>
                <a:gd name="connsiteX42" fmla="*/ 2038350 w 2838450"/>
                <a:gd name="connsiteY42" fmla="*/ 0 h 3009900"/>
                <a:gd name="connsiteX0" fmla="*/ 2038350 w 2838450"/>
                <a:gd name="connsiteY0" fmla="*/ 0 h 3009900"/>
                <a:gd name="connsiteX1" fmla="*/ 2095500 w 2838450"/>
                <a:gd name="connsiteY1" fmla="*/ 171450 h 3009900"/>
                <a:gd name="connsiteX2" fmla="*/ 2076450 w 2838450"/>
                <a:gd name="connsiteY2" fmla="*/ 228600 h 3009900"/>
                <a:gd name="connsiteX3" fmla="*/ 1507945 w 2838450"/>
                <a:gd name="connsiteY3" fmla="*/ 250179 h 3009900"/>
                <a:gd name="connsiteX4" fmla="*/ 1219200 w 2838450"/>
                <a:gd name="connsiteY4" fmla="*/ 323850 h 3009900"/>
                <a:gd name="connsiteX5" fmla="*/ 1181100 w 2838450"/>
                <a:gd name="connsiteY5" fmla="*/ 533400 h 3009900"/>
                <a:gd name="connsiteX6" fmla="*/ 1314450 w 2838450"/>
                <a:gd name="connsiteY6" fmla="*/ 571500 h 3009900"/>
                <a:gd name="connsiteX7" fmla="*/ 1924050 w 2838450"/>
                <a:gd name="connsiteY7" fmla="*/ 533400 h 3009900"/>
                <a:gd name="connsiteX8" fmla="*/ 2019300 w 2838450"/>
                <a:gd name="connsiteY8" fmla="*/ 692150 h 3009900"/>
                <a:gd name="connsiteX9" fmla="*/ 1962150 w 2838450"/>
                <a:gd name="connsiteY9" fmla="*/ 723900 h 3009900"/>
                <a:gd name="connsiteX10" fmla="*/ 552450 w 2838450"/>
                <a:gd name="connsiteY10" fmla="*/ 914400 h 3009900"/>
                <a:gd name="connsiteX11" fmla="*/ 590550 w 2838450"/>
                <a:gd name="connsiteY11" fmla="*/ 1314450 h 3009900"/>
                <a:gd name="connsiteX12" fmla="*/ 2343150 w 2838450"/>
                <a:gd name="connsiteY12" fmla="*/ 1104900 h 3009900"/>
                <a:gd name="connsiteX13" fmla="*/ 2362200 w 2838450"/>
                <a:gd name="connsiteY13" fmla="*/ 1352550 h 3009900"/>
                <a:gd name="connsiteX14" fmla="*/ 2343150 w 2838450"/>
                <a:gd name="connsiteY14" fmla="*/ 1416050 h 3009900"/>
                <a:gd name="connsiteX15" fmla="*/ 1276350 w 2838450"/>
                <a:gd name="connsiteY15" fmla="*/ 1466850 h 3009900"/>
                <a:gd name="connsiteX16" fmla="*/ 381000 w 2838450"/>
                <a:gd name="connsiteY16" fmla="*/ 1524000 h 3009900"/>
                <a:gd name="connsiteX17" fmla="*/ 590550 w 2838450"/>
                <a:gd name="connsiteY17" fmla="*/ 1885950 h 3009900"/>
                <a:gd name="connsiteX18" fmla="*/ 1562100 w 2838450"/>
                <a:gd name="connsiteY18" fmla="*/ 1752600 h 3009900"/>
                <a:gd name="connsiteX19" fmla="*/ 1600200 w 2838450"/>
                <a:gd name="connsiteY19" fmla="*/ 2000250 h 3009900"/>
                <a:gd name="connsiteX20" fmla="*/ 1352550 w 2838450"/>
                <a:gd name="connsiteY20" fmla="*/ 2057400 h 3009900"/>
                <a:gd name="connsiteX21" fmla="*/ 800100 w 2838450"/>
                <a:gd name="connsiteY21" fmla="*/ 2171700 h 3009900"/>
                <a:gd name="connsiteX22" fmla="*/ 1162050 w 2838450"/>
                <a:gd name="connsiteY22" fmla="*/ 2343150 h 3009900"/>
                <a:gd name="connsiteX23" fmla="*/ 2400300 w 2838450"/>
                <a:gd name="connsiteY23" fmla="*/ 2152650 h 3009900"/>
                <a:gd name="connsiteX24" fmla="*/ 2838450 w 2838450"/>
                <a:gd name="connsiteY24" fmla="*/ 2114550 h 3009900"/>
                <a:gd name="connsiteX25" fmla="*/ 2781300 w 2838450"/>
                <a:gd name="connsiteY25" fmla="*/ 2362200 h 3009900"/>
                <a:gd name="connsiteX26" fmla="*/ 2647950 w 2838450"/>
                <a:gd name="connsiteY26" fmla="*/ 2400300 h 3009900"/>
                <a:gd name="connsiteX27" fmla="*/ 1257300 w 2838450"/>
                <a:gd name="connsiteY27" fmla="*/ 2667000 h 3009900"/>
                <a:gd name="connsiteX28" fmla="*/ 1504950 w 2838450"/>
                <a:gd name="connsiteY28" fmla="*/ 2819400 h 3009900"/>
                <a:gd name="connsiteX29" fmla="*/ 2647950 w 2838450"/>
                <a:gd name="connsiteY29" fmla="*/ 2647950 h 3009900"/>
                <a:gd name="connsiteX30" fmla="*/ 2647950 w 2838450"/>
                <a:gd name="connsiteY30" fmla="*/ 2952750 h 3009900"/>
                <a:gd name="connsiteX31" fmla="*/ 0 w 2838450"/>
                <a:gd name="connsiteY31" fmla="*/ 3009900 h 3009900"/>
                <a:gd name="connsiteX32" fmla="*/ 9 w 2838450"/>
                <a:gd name="connsiteY32" fmla="*/ 3009787 h 3009900"/>
                <a:gd name="connsiteX33" fmla="*/ 1419225 w 2838450"/>
                <a:gd name="connsiteY33" fmla="*/ 2979157 h 3009900"/>
                <a:gd name="connsiteX34" fmla="*/ 1403526 w 2838450"/>
                <a:gd name="connsiteY34" fmla="*/ 2973410 h 3009900"/>
                <a:gd name="connsiteX35" fmla="*/ 388311 w 2838450"/>
                <a:gd name="connsiteY35" fmla="*/ 1600152 h 3009900"/>
                <a:gd name="connsiteX36" fmla="*/ 385297 w 2838450"/>
                <a:gd name="connsiteY36" fmla="*/ 1540457 h 3009900"/>
                <a:gd name="connsiteX37" fmla="*/ 375769 w 2838450"/>
                <a:gd name="connsiteY37" fmla="*/ 1524000 h 3009900"/>
                <a:gd name="connsiteX38" fmla="*/ 384438 w 2838450"/>
                <a:gd name="connsiteY38" fmla="*/ 1523447 h 3009900"/>
                <a:gd name="connsiteX39" fmla="*/ 379656 w 2838450"/>
                <a:gd name="connsiteY39" fmla="*/ 1428750 h 3009900"/>
                <a:gd name="connsiteX40" fmla="*/ 1118765 w 2838450"/>
                <a:gd name="connsiteY40" fmla="*/ 38653 h 3009900"/>
                <a:gd name="connsiteX41" fmla="*/ 1160496 w 2838450"/>
                <a:gd name="connsiteY41" fmla="*/ 13301 h 3009900"/>
                <a:gd name="connsiteX42" fmla="*/ 2038350 w 2838450"/>
                <a:gd name="connsiteY42" fmla="*/ 0 h 3009900"/>
                <a:gd name="connsiteX0" fmla="*/ 2038350 w 2838450"/>
                <a:gd name="connsiteY0" fmla="*/ 0 h 3009900"/>
                <a:gd name="connsiteX1" fmla="*/ 2095500 w 2838450"/>
                <a:gd name="connsiteY1" fmla="*/ 171450 h 3009900"/>
                <a:gd name="connsiteX2" fmla="*/ 2076450 w 2838450"/>
                <a:gd name="connsiteY2" fmla="*/ 228600 h 3009900"/>
                <a:gd name="connsiteX3" fmla="*/ 1507945 w 2838450"/>
                <a:gd name="connsiteY3" fmla="*/ 250179 h 3009900"/>
                <a:gd name="connsiteX4" fmla="*/ 1219200 w 2838450"/>
                <a:gd name="connsiteY4" fmla="*/ 323850 h 3009900"/>
                <a:gd name="connsiteX5" fmla="*/ 1181100 w 2838450"/>
                <a:gd name="connsiteY5" fmla="*/ 533400 h 3009900"/>
                <a:gd name="connsiteX6" fmla="*/ 1314450 w 2838450"/>
                <a:gd name="connsiteY6" fmla="*/ 571500 h 3009900"/>
                <a:gd name="connsiteX7" fmla="*/ 1924050 w 2838450"/>
                <a:gd name="connsiteY7" fmla="*/ 533400 h 3009900"/>
                <a:gd name="connsiteX8" fmla="*/ 2019300 w 2838450"/>
                <a:gd name="connsiteY8" fmla="*/ 692150 h 3009900"/>
                <a:gd name="connsiteX9" fmla="*/ 1962150 w 2838450"/>
                <a:gd name="connsiteY9" fmla="*/ 723900 h 3009900"/>
                <a:gd name="connsiteX10" fmla="*/ 552450 w 2838450"/>
                <a:gd name="connsiteY10" fmla="*/ 914400 h 3009900"/>
                <a:gd name="connsiteX11" fmla="*/ 590550 w 2838450"/>
                <a:gd name="connsiteY11" fmla="*/ 1314450 h 3009900"/>
                <a:gd name="connsiteX12" fmla="*/ 2343150 w 2838450"/>
                <a:gd name="connsiteY12" fmla="*/ 1104900 h 3009900"/>
                <a:gd name="connsiteX13" fmla="*/ 2362200 w 2838450"/>
                <a:gd name="connsiteY13" fmla="*/ 1352550 h 3009900"/>
                <a:gd name="connsiteX14" fmla="*/ 2343150 w 2838450"/>
                <a:gd name="connsiteY14" fmla="*/ 1416050 h 3009900"/>
                <a:gd name="connsiteX15" fmla="*/ 1276350 w 2838450"/>
                <a:gd name="connsiteY15" fmla="*/ 1466850 h 3009900"/>
                <a:gd name="connsiteX16" fmla="*/ 381000 w 2838450"/>
                <a:gd name="connsiteY16" fmla="*/ 1524000 h 3009900"/>
                <a:gd name="connsiteX17" fmla="*/ 590550 w 2838450"/>
                <a:gd name="connsiteY17" fmla="*/ 1885950 h 3009900"/>
                <a:gd name="connsiteX18" fmla="*/ 1562100 w 2838450"/>
                <a:gd name="connsiteY18" fmla="*/ 1752600 h 3009900"/>
                <a:gd name="connsiteX19" fmla="*/ 1600200 w 2838450"/>
                <a:gd name="connsiteY19" fmla="*/ 2000250 h 3009900"/>
                <a:gd name="connsiteX20" fmla="*/ 1352550 w 2838450"/>
                <a:gd name="connsiteY20" fmla="*/ 2057400 h 3009900"/>
                <a:gd name="connsiteX21" fmla="*/ 800100 w 2838450"/>
                <a:gd name="connsiteY21" fmla="*/ 2171700 h 3009900"/>
                <a:gd name="connsiteX22" fmla="*/ 1162050 w 2838450"/>
                <a:gd name="connsiteY22" fmla="*/ 2343150 h 3009900"/>
                <a:gd name="connsiteX23" fmla="*/ 2400300 w 2838450"/>
                <a:gd name="connsiteY23" fmla="*/ 2152650 h 3009900"/>
                <a:gd name="connsiteX24" fmla="*/ 2838450 w 2838450"/>
                <a:gd name="connsiteY24" fmla="*/ 2114550 h 3009900"/>
                <a:gd name="connsiteX25" fmla="*/ 2781300 w 2838450"/>
                <a:gd name="connsiteY25" fmla="*/ 2362200 h 3009900"/>
                <a:gd name="connsiteX26" fmla="*/ 2647950 w 2838450"/>
                <a:gd name="connsiteY26" fmla="*/ 2400300 h 3009900"/>
                <a:gd name="connsiteX27" fmla="*/ 1257300 w 2838450"/>
                <a:gd name="connsiteY27" fmla="*/ 2667000 h 3009900"/>
                <a:gd name="connsiteX28" fmla="*/ 1504950 w 2838450"/>
                <a:gd name="connsiteY28" fmla="*/ 2819400 h 3009900"/>
                <a:gd name="connsiteX29" fmla="*/ 2647950 w 2838450"/>
                <a:gd name="connsiteY29" fmla="*/ 2647950 h 3009900"/>
                <a:gd name="connsiteX30" fmla="*/ 2647950 w 2838450"/>
                <a:gd name="connsiteY30" fmla="*/ 2952750 h 3009900"/>
                <a:gd name="connsiteX31" fmla="*/ 0 w 2838450"/>
                <a:gd name="connsiteY31" fmla="*/ 3009900 h 3009900"/>
                <a:gd name="connsiteX32" fmla="*/ 9 w 2838450"/>
                <a:gd name="connsiteY32" fmla="*/ 3009787 h 3009900"/>
                <a:gd name="connsiteX33" fmla="*/ 1419225 w 2838450"/>
                <a:gd name="connsiteY33" fmla="*/ 2979157 h 3009900"/>
                <a:gd name="connsiteX34" fmla="*/ 1403526 w 2838450"/>
                <a:gd name="connsiteY34" fmla="*/ 2973410 h 3009900"/>
                <a:gd name="connsiteX35" fmla="*/ 388311 w 2838450"/>
                <a:gd name="connsiteY35" fmla="*/ 1600152 h 3009900"/>
                <a:gd name="connsiteX36" fmla="*/ 385297 w 2838450"/>
                <a:gd name="connsiteY36" fmla="*/ 1540457 h 3009900"/>
                <a:gd name="connsiteX37" fmla="*/ 375769 w 2838450"/>
                <a:gd name="connsiteY37" fmla="*/ 1524000 h 3009900"/>
                <a:gd name="connsiteX38" fmla="*/ 384438 w 2838450"/>
                <a:gd name="connsiteY38" fmla="*/ 1523447 h 3009900"/>
                <a:gd name="connsiteX39" fmla="*/ 379656 w 2838450"/>
                <a:gd name="connsiteY39" fmla="*/ 1428750 h 3009900"/>
                <a:gd name="connsiteX40" fmla="*/ 1118765 w 2838450"/>
                <a:gd name="connsiteY40" fmla="*/ 38653 h 3009900"/>
                <a:gd name="connsiteX41" fmla="*/ 1160496 w 2838450"/>
                <a:gd name="connsiteY41" fmla="*/ 13301 h 3009900"/>
                <a:gd name="connsiteX42" fmla="*/ 2038350 w 2838450"/>
                <a:gd name="connsiteY42" fmla="*/ 0 h 3009900"/>
                <a:gd name="connsiteX0" fmla="*/ 2038350 w 2838450"/>
                <a:gd name="connsiteY0" fmla="*/ 0 h 3009900"/>
                <a:gd name="connsiteX1" fmla="*/ 2095500 w 2838450"/>
                <a:gd name="connsiteY1" fmla="*/ 171450 h 3009900"/>
                <a:gd name="connsiteX2" fmla="*/ 2076450 w 2838450"/>
                <a:gd name="connsiteY2" fmla="*/ 228600 h 3009900"/>
                <a:gd name="connsiteX3" fmla="*/ 1507945 w 2838450"/>
                <a:gd name="connsiteY3" fmla="*/ 250179 h 3009900"/>
                <a:gd name="connsiteX4" fmla="*/ 1219200 w 2838450"/>
                <a:gd name="connsiteY4" fmla="*/ 323850 h 3009900"/>
                <a:gd name="connsiteX5" fmla="*/ 1181100 w 2838450"/>
                <a:gd name="connsiteY5" fmla="*/ 533400 h 3009900"/>
                <a:gd name="connsiteX6" fmla="*/ 1314450 w 2838450"/>
                <a:gd name="connsiteY6" fmla="*/ 571500 h 3009900"/>
                <a:gd name="connsiteX7" fmla="*/ 1924050 w 2838450"/>
                <a:gd name="connsiteY7" fmla="*/ 533400 h 3009900"/>
                <a:gd name="connsiteX8" fmla="*/ 2019300 w 2838450"/>
                <a:gd name="connsiteY8" fmla="*/ 692150 h 3009900"/>
                <a:gd name="connsiteX9" fmla="*/ 1962150 w 2838450"/>
                <a:gd name="connsiteY9" fmla="*/ 723900 h 3009900"/>
                <a:gd name="connsiteX10" fmla="*/ 552450 w 2838450"/>
                <a:gd name="connsiteY10" fmla="*/ 914400 h 3009900"/>
                <a:gd name="connsiteX11" fmla="*/ 590550 w 2838450"/>
                <a:gd name="connsiteY11" fmla="*/ 1314450 h 3009900"/>
                <a:gd name="connsiteX12" fmla="*/ 2343150 w 2838450"/>
                <a:gd name="connsiteY12" fmla="*/ 1104900 h 3009900"/>
                <a:gd name="connsiteX13" fmla="*/ 2362200 w 2838450"/>
                <a:gd name="connsiteY13" fmla="*/ 1352550 h 3009900"/>
                <a:gd name="connsiteX14" fmla="*/ 2343150 w 2838450"/>
                <a:gd name="connsiteY14" fmla="*/ 1416050 h 3009900"/>
                <a:gd name="connsiteX15" fmla="*/ 1276350 w 2838450"/>
                <a:gd name="connsiteY15" fmla="*/ 1466850 h 3009900"/>
                <a:gd name="connsiteX16" fmla="*/ 381000 w 2838450"/>
                <a:gd name="connsiteY16" fmla="*/ 1524000 h 3009900"/>
                <a:gd name="connsiteX17" fmla="*/ 590550 w 2838450"/>
                <a:gd name="connsiteY17" fmla="*/ 1885950 h 3009900"/>
                <a:gd name="connsiteX18" fmla="*/ 1562100 w 2838450"/>
                <a:gd name="connsiteY18" fmla="*/ 1752600 h 3009900"/>
                <a:gd name="connsiteX19" fmla="*/ 1600200 w 2838450"/>
                <a:gd name="connsiteY19" fmla="*/ 2000250 h 3009900"/>
                <a:gd name="connsiteX20" fmla="*/ 1346200 w 2838450"/>
                <a:gd name="connsiteY20" fmla="*/ 2082800 h 3009900"/>
                <a:gd name="connsiteX21" fmla="*/ 800100 w 2838450"/>
                <a:gd name="connsiteY21" fmla="*/ 2171700 h 3009900"/>
                <a:gd name="connsiteX22" fmla="*/ 1162050 w 2838450"/>
                <a:gd name="connsiteY22" fmla="*/ 2343150 h 3009900"/>
                <a:gd name="connsiteX23" fmla="*/ 2400300 w 2838450"/>
                <a:gd name="connsiteY23" fmla="*/ 2152650 h 3009900"/>
                <a:gd name="connsiteX24" fmla="*/ 2838450 w 2838450"/>
                <a:gd name="connsiteY24" fmla="*/ 2114550 h 3009900"/>
                <a:gd name="connsiteX25" fmla="*/ 2781300 w 2838450"/>
                <a:gd name="connsiteY25" fmla="*/ 2362200 h 3009900"/>
                <a:gd name="connsiteX26" fmla="*/ 2647950 w 2838450"/>
                <a:gd name="connsiteY26" fmla="*/ 2400300 h 3009900"/>
                <a:gd name="connsiteX27" fmla="*/ 1257300 w 2838450"/>
                <a:gd name="connsiteY27" fmla="*/ 2667000 h 3009900"/>
                <a:gd name="connsiteX28" fmla="*/ 1504950 w 2838450"/>
                <a:gd name="connsiteY28" fmla="*/ 2819400 h 3009900"/>
                <a:gd name="connsiteX29" fmla="*/ 2647950 w 2838450"/>
                <a:gd name="connsiteY29" fmla="*/ 2647950 h 3009900"/>
                <a:gd name="connsiteX30" fmla="*/ 2647950 w 2838450"/>
                <a:gd name="connsiteY30" fmla="*/ 2952750 h 3009900"/>
                <a:gd name="connsiteX31" fmla="*/ 0 w 2838450"/>
                <a:gd name="connsiteY31" fmla="*/ 3009900 h 3009900"/>
                <a:gd name="connsiteX32" fmla="*/ 9 w 2838450"/>
                <a:gd name="connsiteY32" fmla="*/ 3009787 h 3009900"/>
                <a:gd name="connsiteX33" fmla="*/ 1419225 w 2838450"/>
                <a:gd name="connsiteY33" fmla="*/ 2979157 h 3009900"/>
                <a:gd name="connsiteX34" fmla="*/ 1403526 w 2838450"/>
                <a:gd name="connsiteY34" fmla="*/ 2973410 h 3009900"/>
                <a:gd name="connsiteX35" fmla="*/ 388311 w 2838450"/>
                <a:gd name="connsiteY35" fmla="*/ 1600152 h 3009900"/>
                <a:gd name="connsiteX36" fmla="*/ 385297 w 2838450"/>
                <a:gd name="connsiteY36" fmla="*/ 1540457 h 3009900"/>
                <a:gd name="connsiteX37" fmla="*/ 375769 w 2838450"/>
                <a:gd name="connsiteY37" fmla="*/ 1524000 h 3009900"/>
                <a:gd name="connsiteX38" fmla="*/ 384438 w 2838450"/>
                <a:gd name="connsiteY38" fmla="*/ 1523447 h 3009900"/>
                <a:gd name="connsiteX39" fmla="*/ 379656 w 2838450"/>
                <a:gd name="connsiteY39" fmla="*/ 1428750 h 3009900"/>
                <a:gd name="connsiteX40" fmla="*/ 1118765 w 2838450"/>
                <a:gd name="connsiteY40" fmla="*/ 38653 h 3009900"/>
                <a:gd name="connsiteX41" fmla="*/ 1160496 w 2838450"/>
                <a:gd name="connsiteY41" fmla="*/ 13301 h 3009900"/>
                <a:gd name="connsiteX42" fmla="*/ 2038350 w 2838450"/>
                <a:gd name="connsiteY42" fmla="*/ 0 h 3009900"/>
                <a:gd name="connsiteX0" fmla="*/ 2038350 w 2838450"/>
                <a:gd name="connsiteY0" fmla="*/ 0 h 3009900"/>
                <a:gd name="connsiteX1" fmla="*/ 2095500 w 2838450"/>
                <a:gd name="connsiteY1" fmla="*/ 171450 h 3009900"/>
                <a:gd name="connsiteX2" fmla="*/ 2076450 w 2838450"/>
                <a:gd name="connsiteY2" fmla="*/ 228600 h 3009900"/>
                <a:gd name="connsiteX3" fmla="*/ 1507945 w 2838450"/>
                <a:gd name="connsiteY3" fmla="*/ 250179 h 3009900"/>
                <a:gd name="connsiteX4" fmla="*/ 1219200 w 2838450"/>
                <a:gd name="connsiteY4" fmla="*/ 323850 h 3009900"/>
                <a:gd name="connsiteX5" fmla="*/ 1181100 w 2838450"/>
                <a:gd name="connsiteY5" fmla="*/ 533400 h 3009900"/>
                <a:gd name="connsiteX6" fmla="*/ 1314450 w 2838450"/>
                <a:gd name="connsiteY6" fmla="*/ 571500 h 3009900"/>
                <a:gd name="connsiteX7" fmla="*/ 1924050 w 2838450"/>
                <a:gd name="connsiteY7" fmla="*/ 533400 h 3009900"/>
                <a:gd name="connsiteX8" fmla="*/ 2019300 w 2838450"/>
                <a:gd name="connsiteY8" fmla="*/ 692150 h 3009900"/>
                <a:gd name="connsiteX9" fmla="*/ 1962150 w 2838450"/>
                <a:gd name="connsiteY9" fmla="*/ 723900 h 3009900"/>
                <a:gd name="connsiteX10" fmla="*/ 552450 w 2838450"/>
                <a:gd name="connsiteY10" fmla="*/ 914400 h 3009900"/>
                <a:gd name="connsiteX11" fmla="*/ 590550 w 2838450"/>
                <a:gd name="connsiteY11" fmla="*/ 1314450 h 3009900"/>
                <a:gd name="connsiteX12" fmla="*/ 2343150 w 2838450"/>
                <a:gd name="connsiteY12" fmla="*/ 1104900 h 3009900"/>
                <a:gd name="connsiteX13" fmla="*/ 2362200 w 2838450"/>
                <a:gd name="connsiteY13" fmla="*/ 1352550 h 3009900"/>
                <a:gd name="connsiteX14" fmla="*/ 2343150 w 2838450"/>
                <a:gd name="connsiteY14" fmla="*/ 1416050 h 3009900"/>
                <a:gd name="connsiteX15" fmla="*/ 1276350 w 2838450"/>
                <a:gd name="connsiteY15" fmla="*/ 1466850 h 3009900"/>
                <a:gd name="connsiteX16" fmla="*/ 381000 w 2838450"/>
                <a:gd name="connsiteY16" fmla="*/ 1524000 h 3009900"/>
                <a:gd name="connsiteX17" fmla="*/ 590550 w 2838450"/>
                <a:gd name="connsiteY17" fmla="*/ 1885950 h 3009900"/>
                <a:gd name="connsiteX18" fmla="*/ 1562100 w 2838450"/>
                <a:gd name="connsiteY18" fmla="*/ 1752600 h 3009900"/>
                <a:gd name="connsiteX19" fmla="*/ 1600200 w 2838450"/>
                <a:gd name="connsiteY19" fmla="*/ 2000250 h 3009900"/>
                <a:gd name="connsiteX20" fmla="*/ 1346200 w 2838450"/>
                <a:gd name="connsiteY20" fmla="*/ 2082800 h 3009900"/>
                <a:gd name="connsiteX21" fmla="*/ 800100 w 2838450"/>
                <a:gd name="connsiteY21" fmla="*/ 2171700 h 3009900"/>
                <a:gd name="connsiteX22" fmla="*/ 1162050 w 2838450"/>
                <a:gd name="connsiteY22" fmla="*/ 2343150 h 3009900"/>
                <a:gd name="connsiteX23" fmla="*/ 2400300 w 2838450"/>
                <a:gd name="connsiteY23" fmla="*/ 2152650 h 3009900"/>
                <a:gd name="connsiteX24" fmla="*/ 2838450 w 2838450"/>
                <a:gd name="connsiteY24" fmla="*/ 2114550 h 3009900"/>
                <a:gd name="connsiteX25" fmla="*/ 2781300 w 2838450"/>
                <a:gd name="connsiteY25" fmla="*/ 2362200 h 3009900"/>
                <a:gd name="connsiteX26" fmla="*/ 2647950 w 2838450"/>
                <a:gd name="connsiteY26" fmla="*/ 2400300 h 3009900"/>
                <a:gd name="connsiteX27" fmla="*/ 1257300 w 2838450"/>
                <a:gd name="connsiteY27" fmla="*/ 2667000 h 3009900"/>
                <a:gd name="connsiteX28" fmla="*/ 1504950 w 2838450"/>
                <a:gd name="connsiteY28" fmla="*/ 2819400 h 3009900"/>
                <a:gd name="connsiteX29" fmla="*/ 2647950 w 2838450"/>
                <a:gd name="connsiteY29" fmla="*/ 2647950 h 3009900"/>
                <a:gd name="connsiteX30" fmla="*/ 2647950 w 2838450"/>
                <a:gd name="connsiteY30" fmla="*/ 2952750 h 3009900"/>
                <a:gd name="connsiteX31" fmla="*/ 0 w 2838450"/>
                <a:gd name="connsiteY31" fmla="*/ 3009900 h 3009900"/>
                <a:gd name="connsiteX32" fmla="*/ 9 w 2838450"/>
                <a:gd name="connsiteY32" fmla="*/ 3009787 h 3009900"/>
                <a:gd name="connsiteX33" fmla="*/ 1419225 w 2838450"/>
                <a:gd name="connsiteY33" fmla="*/ 2979157 h 3009900"/>
                <a:gd name="connsiteX34" fmla="*/ 1403526 w 2838450"/>
                <a:gd name="connsiteY34" fmla="*/ 2973410 h 3009900"/>
                <a:gd name="connsiteX35" fmla="*/ 388311 w 2838450"/>
                <a:gd name="connsiteY35" fmla="*/ 1600152 h 3009900"/>
                <a:gd name="connsiteX36" fmla="*/ 385297 w 2838450"/>
                <a:gd name="connsiteY36" fmla="*/ 1540457 h 3009900"/>
                <a:gd name="connsiteX37" fmla="*/ 375769 w 2838450"/>
                <a:gd name="connsiteY37" fmla="*/ 1524000 h 3009900"/>
                <a:gd name="connsiteX38" fmla="*/ 384438 w 2838450"/>
                <a:gd name="connsiteY38" fmla="*/ 1523447 h 3009900"/>
                <a:gd name="connsiteX39" fmla="*/ 379656 w 2838450"/>
                <a:gd name="connsiteY39" fmla="*/ 1428750 h 3009900"/>
                <a:gd name="connsiteX40" fmla="*/ 1118765 w 2838450"/>
                <a:gd name="connsiteY40" fmla="*/ 38653 h 3009900"/>
                <a:gd name="connsiteX41" fmla="*/ 1160496 w 2838450"/>
                <a:gd name="connsiteY41" fmla="*/ 13301 h 3009900"/>
                <a:gd name="connsiteX42" fmla="*/ 2038350 w 2838450"/>
                <a:gd name="connsiteY42" fmla="*/ 0 h 3009900"/>
                <a:gd name="connsiteX0" fmla="*/ 2038350 w 2838450"/>
                <a:gd name="connsiteY0" fmla="*/ 0 h 3009900"/>
                <a:gd name="connsiteX1" fmla="*/ 2095500 w 2838450"/>
                <a:gd name="connsiteY1" fmla="*/ 171450 h 3009900"/>
                <a:gd name="connsiteX2" fmla="*/ 2076450 w 2838450"/>
                <a:gd name="connsiteY2" fmla="*/ 228600 h 3009900"/>
                <a:gd name="connsiteX3" fmla="*/ 1507945 w 2838450"/>
                <a:gd name="connsiteY3" fmla="*/ 250179 h 3009900"/>
                <a:gd name="connsiteX4" fmla="*/ 1219200 w 2838450"/>
                <a:gd name="connsiteY4" fmla="*/ 323850 h 3009900"/>
                <a:gd name="connsiteX5" fmla="*/ 1181100 w 2838450"/>
                <a:gd name="connsiteY5" fmla="*/ 533400 h 3009900"/>
                <a:gd name="connsiteX6" fmla="*/ 1314450 w 2838450"/>
                <a:gd name="connsiteY6" fmla="*/ 571500 h 3009900"/>
                <a:gd name="connsiteX7" fmla="*/ 1924050 w 2838450"/>
                <a:gd name="connsiteY7" fmla="*/ 533400 h 3009900"/>
                <a:gd name="connsiteX8" fmla="*/ 2019300 w 2838450"/>
                <a:gd name="connsiteY8" fmla="*/ 692150 h 3009900"/>
                <a:gd name="connsiteX9" fmla="*/ 1962150 w 2838450"/>
                <a:gd name="connsiteY9" fmla="*/ 723900 h 3009900"/>
                <a:gd name="connsiteX10" fmla="*/ 552450 w 2838450"/>
                <a:gd name="connsiteY10" fmla="*/ 914400 h 3009900"/>
                <a:gd name="connsiteX11" fmla="*/ 590550 w 2838450"/>
                <a:gd name="connsiteY11" fmla="*/ 1314450 h 3009900"/>
                <a:gd name="connsiteX12" fmla="*/ 2343150 w 2838450"/>
                <a:gd name="connsiteY12" fmla="*/ 1104900 h 3009900"/>
                <a:gd name="connsiteX13" fmla="*/ 2362200 w 2838450"/>
                <a:gd name="connsiteY13" fmla="*/ 1352550 h 3009900"/>
                <a:gd name="connsiteX14" fmla="*/ 2343150 w 2838450"/>
                <a:gd name="connsiteY14" fmla="*/ 1416050 h 3009900"/>
                <a:gd name="connsiteX15" fmla="*/ 1276350 w 2838450"/>
                <a:gd name="connsiteY15" fmla="*/ 1466850 h 3009900"/>
                <a:gd name="connsiteX16" fmla="*/ 381000 w 2838450"/>
                <a:gd name="connsiteY16" fmla="*/ 1524000 h 3009900"/>
                <a:gd name="connsiteX17" fmla="*/ 590550 w 2838450"/>
                <a:gd name="connsiteY17" fmla="*/ 1885950 h 3009900"/>
                <a:gd name="connsiteX18" fmla="*/ 1562100 w 2838450"/>
                <a:gd name="connsiteY18" fmla="*/ 1752600 h 3009900"/>
                <a:gd name="connsiteX19" fmla="*/ 1600200 w 2838450"/>
                <a:gd name="connsiteY19" fmla="*/ 2000250 h 3009900"/>
                <a:gd name="connsiteX20" fmla="*/ 1346200 w 2838450"/>
                <a:gd name="connsiteY20" fmla="*/ 2082800 h 3009900"/>
                <a:gd name="connsiteX21" fmla="*/ 800100 w 2838450"/>
                <a:gd name="connsiteY21" fmla="*/ 2171700 h 3009900"/>
                <a:gd name="connsiteX22" fmla="*/ 1162050 w 2838450"/>
                <a:gd name="connsiteY22" fmla="*/ 2343150 h 3009900"/>
                <a:gd name="connsiteX23" fmla="*/ 2400300 w 2838450"/>
                <a:gd name="connsiteY23" fmla="*/ 2152650 h 3009900"/>
                <a:gd name="connsiteX24" fmla="*/ 2838450 w 2838450"/>
                <a:gd name="connsiteY24" fmla="*/ 2114550 h 3009900"/>
                <a:gd name="connsiteX25" fmla="*/ 2781300 w 2838450"/>
                <a:gd name="connsiteY25" fmla="*/ 2362200 h 3009900"/>
                <a:gd name="connsiteX26" fmla="*/ 2647950 w 2838450"/>
                <a:gd name="connsiteY26" fmla="*/ 2400300 h 3009900"/>
                <a:gd name="connsiteX27" fmla="*/ 1257300 w 2838450"/>
                <a:gd name="connsiteY27" fmla="*/ 2667000 h 3009900"/>
                <a:gd name="connsiteX28" fmla="*/ 1504950 w 2838450"/>
                <a:gd name="connsiteY28" fmla="*/ 2819400 h 3009900"/>
                <a:gd name="connsiteX29" fmla="*/ 2647950 w 2838450"/>
                <a:gd name="connsiteY29" fmla="*/ 2647950 h 3009900"/>
                <a:gd name="connsiteX30" fmla="*/ 2647950 w 2838450"/>
                <a:gd name="connsiteY30" fmla="*/ 2952750 h 3009900"/>
                <a:gd name="connsiteX31" fmla="*/ 0 w 2838450"/>
                <a:gd name="connsiteY31" fmla="*/ 3009900 h 3009900"/>
                <a:gd name="connsiteX32" fmla="*/ 9 w 2838450"/>
                <a:gd name="connsiteY32" fmla="*/ 3009787 h 3009900"/>
                <a:gd name="connsiteX33" fmla="*/ 1419225 w 2838450"/>
                <a:gd name="connsiteY33" fmla="*/ 2979157 h 3009900"/>
                <a:gd name="connsiteX34" fmla="*/ 1403526 w 2838450"/>
                <a:gd name="connsiteY34" fmla="*/ 2973410 h 3009900"/>
                <a:gd name="connsiteX35" fmla="*/ 388311 w 2838450"/>
                <a:gd name="connsiteY35" fmla="*/ 1600152 h 3009900"/>
                <a:gd name="connsiteX36" fmla="*/ 385297 w 2838450"/>
                <a:gd name="connsiteY36" fmla="*/ 1540457 h 3009900"/>
                <a:gd name="connsiteX37" fmla="*/ 375769 w 2838450"/>
                <a:gd name="connsiteY37" fmla="*/ 1524000 h 3009900"/>
                <a:gd name="connsiteX38" fmla="*/ 384438 w 2838450"/>
                <a:gd name="connsiteY38" fmla="*/ 1523447 h 3009900"/>
                <a:gd name="connsiteX39" fmla="*/ 379656 w 2838450"/>
                <a:gd name="connsiteY39" fmla="*/ 1428750 h 3009900"/>
                <a:gd name="connsiteX40" fmla="*/ 1118765 w 2838450"/>
                <a:gd name="connsiteY40" fmla="*/ 38653 h 3009900"/>
                <a:gd name="connsiteX41" fmla="*/ 1160496 w 2838450"/>
                <a:gd name="connsiteY41" fmla="*/ 13301 h 3009900"/>
                <a:gd name="connsiteX42" fmla="*/ 2038350 w 2838450"/>
                <a:gd name="connsiteY42" fmla="*/ 0 h 3009900"/>
                <a:gd name="connsiteX0" fmla="*/ 2038350 w 2838450"/>
                <a:gd name="connsiteY0" fmla="*/ 0 h 3009900"/>
                <a:gd name="connsiteX1" fmla="*/ 2095500 w 2838450"/>
                <a:gd name="connsiteY1" fmla="*/ 171450 h 3009900"/>
                <a:gd name="connsiteX2" fmla="*/ 2076450 w 2838450"/>
                <a:gd name="connsiteY2" fmla="*/ 228600 h 3009900"/>
                <a:gd name="connsiteX3" fmla="*/ 1507945 w 2838450"/>
                <a:gd name="connsiteY3" fmla="*/ 250179 h 3009900"/>
                <a:gd name="connsiteX4" fmla="*/ 1219200 w 2838450"/>
                <a:gd name="connsiteY4" fmla="*/ 323850 h 3009900"/>
                <a:gd name="connsiteX5" fmla="*/ 1181100 w 2838450"/>
                <a:gd name="connsiteY5" fmla="*/ 533400 h 3009900"/>
                <a:gd name="connsiteX6" fmla="*/ 1314450 w 2838450"/>
                <a:gd name="connsiteY6" fmla="*/ 571500 h 3009900"/>
                <a:gd name="connsiteX7" fmla="*/ 1924050 w 2838450"/>
                <a:gd name="connsiteY7" fmla="*/ 533400 h 3009900"/>
                <a:gd name="connsiteX8" fmla="*/ 2019300 w 2838450"/>
                <a:gd name="connsiteY8" fmla="*/ 692150 h 3009900"/>
                <a:gd name="connsiteX9" fmla="*/ 1962150 w 2838450"/>
                <a:gd name="connsiteY9" fmla="*/ 723900 h 3009900"/>
                <a:gd name="connsiteX10" fmla="*/ 552450 w 2838450"/>
                <a:gd name="connsiteY10" fmla="*/ 914400 h 3009900"/>
                <a:gd name="connsiteX11" fmla="*/ 590550 w 2838450"/>
                <a:gd name="connsiteY11" fmla="*/ 1314450 h 3009900"/>
                <a:gd name="connsiteX12" fmla="*/ 2343150 w 2838450"/>
                <a:gd name="connsiteY12" fmla="*/ 1104900 h 3009900"/>
                <a:gd name="connsiteX13" fmla="*/ 2362200 w 2838450"/>
                <a:gd name="connsiteY13" fmla="*/ 1352550 h 3009900"/>
                <a:gd name="connsiteX14" fmla="*/ 2343150 w 2838450"/>
                <a:gd name="connsiteY14" fmla="*/ 1416050 h 3009900"/>
                <a:gd name="connsiteX15" fmla="*/ 1276350 w 2838450"/>
                <a:gd name="connsiteY15" fmla="*/ 1466850 h 3009900"/>
                <a:gd name="connsiteX16" fmla="*/ 381000 w 2838450"/>
                <a:gd name="connsiteY16" fmla="*/ 1524000 h 3009900"/>
                <a:gd name="connsiteX17" fmla="*/ 590550 w 2838450"/>
                <a:gd name="connsiteY17" fmla="*/ 1885950 h 3009900"/>
                <a:gd name="connsiteX18" fmla="*/ 1562100 w 2838450"/>
                <a:gd name="connsiteY18" fmla="*/ 1752600 h 3009900"/>
                <a:gd name="connsiteX19" fmla="*/ 1600200 w 2838450"/>
                <a:gd name="connsiteY19" fmla="*/ 2000250 h 3009900"/>
                <a:gd name="connsiteX20" fmla="*/ 1346200 w 2838450"/>
                <a:gd name="connsiteY20" fmla="*/ 2082800 h 3009900"/>
                <a:gd name="connsiteX21" fmla="*/ 800100 w 2838450"/>
                <a:gd name="connsiteY21" fmla="*/ 2171700 h 3009900"/>
                <a:gd name="connsiteX22" fmla="*/ 1162050 w 2838450"/>
                <a:gd name="connsiteY22" fmla="*/ 2343150 h 3009900"/>
                <a:gd name="connsiteX23" fmla="*/ 2400300 w 2838450"/>
                <a:gd name="connsiteY23" fmla="*/ 2152650 h 3009900"/>
                <a:gd name="connsiteX24" fmla="*/ 2838450 w 2838450"/>
                <a:gd name="connsiteY24" fmla="*/ 2114550 h 3009900"/>
                <a:gd name="connsiteX25" fmla="*/ 2781300 w 2838450"/>
                <a:gd name="connsiteY25" fmla="*/ 2362200 h 3009900"/>
                <a:gd name="connsiteX26" fmla="*/ 2647950 w 2838450"/>
                <a:gd name="connsiteY26" fmla="*/ 2400300 h 3009900"/>
                <a:gd name="connsiteX27" fmla="*/ 1257300 w 2838450"/>
                <a:gd name="connsiteY27" fmla="*/ 2667000 h 3009900"/>
                <a:gd name="connsiteX28" fmla="*/ 1504950 w 2838450"/>
                <a:gd name="connsiteY28" fmla="*/ 2819400 h 3009900"/>
                <a:gd name="connsiteX29" fmla="*/ 2647950 w 2838450"/>
                <a:gd name="connsiteY29" fmla="*/ 2647950 h 3009900"/>
                <a:gd name="connsiteX30" fmla="*/ 2647950 w 2838450"/>
                <a:gd name="connsiteY30" fmla="*/ 2952750 h 3009900"/>
                <a:gd name="connsiteX31" fmla="*/ 0 w 2838450"/>
                <a:gd name="connsiteY31" fmla="*/ 3009900 h 3009900"/>
                <a:gd name="connsiteX32" fmla="*/ 9 w 2838450"/>
                <a:gd name="connsiteY32" fmla="*/ 3009787 h 3009900"/>
                <a:gd name="connsiteX33" fmla="*/ 1419225 w 2838450"/>
                <a:gd name="connsiteY33" fmla="*/ 2979157 h 3009900"/>
                <a:gd name="connsiteX34" fmla="*/ 1403526 w 2838450"/>
                <a:gd name="connsiteY34" fmla="*/ 2973410 h 3009900"/>
                <a:gd name="connsiteX35" fmla="*/ 388311 w 2838450"/>
                <a:gd name="connsiteY35" fmla="*/ 1600152 h 3009900"/>
                <a:gd name="connsiteX36" fmla="*/ 385297 w 2838450"/>
                <a:gd name="connsiteY36" fmla="*/ 1540457 h 3009900"/>
                <a:gd name="connsiteX37" fmla="*/ 375769 w 2838450"/>
                <a:gd name="connsiteY37" fmla="*/ 1524000 h 3009900"/>
                <a:gd name="connsiteX38" fmla="*/ 384438 w 2838450"/>
                <a:gd name="connsiteY38" fmla="*/ 1523447 h 3009900"/>
                <a:gd name="connsiteX39" fmla="*/ 379656 w 2838450"/>
                <a:gd name="connsiteY39" fmla="*/ 1428750 h 3009900"/>
                <a:gd name="connsiteX40" fmla="*/ 1118765 w 2838450"/>
                <a:gd name="connsiteY40" fmla="*/ 38653 h 3009900"/>
                <a:gd name="connsiteX41" fmla="*/ 1160496 w 2838450"/>
                <a:gd name="connsiteY41" fmla="*/ 13301 h 3009900"/>
                <a:gd name="connsiteX42" fmla="*/ 2038350 w 2838450"/>
                <a:gd name="connsiteY42" fmla="*/ 0 h 3009900"/>
                <a:gd name="connsiteX0" fmla="*/ 2038350 w 2838450"/>
                <a:gd name="connsiteY0" fmla="*/ 0 h 3009900"/>
                <a:gd name="connsiteX1" fmla="*/ 2095500 w 2838450"/>
                <a:gd name="connsiteY1" fmla="*/ 171450 h 3009900"/>
                <a:gd name="connsiteX2" fmla="*/ 2076450 w 2838450"/>
                <a:gd name="connsiteY2" fmla="*/ 228600 h 3009900"/>
                <a:gd name="connsiteX3" fmla="*/ 1507945 w 2838450"/>
                <a:gd name="connsiteY3" fmla="*/ 250179 h 3009900"/>
                <a:gd name="connsiteX4" fmla="*/ 1219200 w 2838450"/>
                <a:gd name="connsiteY4" fmla="*/ 323850 h 3009900"/>
                <a:gd name="connsiteX5" fmla="*/ 1181100 w 2838450"/>
                <a:gd name="connsiteY5" fmla="*/ 533400 h 3009900"/>
                <a:gd name="connsiteX6" fmla="*/ 1314450 w 2838450"/>
                <a:gd name="connsiteY6" fmla="*/ 571500 h 3009900"/>
                <a:gd name="connsiteX7" fmla="*/ 1924050 w 2838450"/>
                <a:gd name="connsiteY7" fmla="*/ 533400 h 3009900"/>
                <a:gd name="connsiteX8" fmla="*/ 2019300 w 2838450"/>
                <a:gd name="connsiteY8" fmla="*/ 692150 h 3009900"/>
                <a:gd name="connsiteX9" fmla="*/ 1962150 w 2838450"/>
                <a:gd name="connsiteY9" fmla="*/ 723900 h 3009900"/>
                <a:gd name="connsiteX10" fmla="*/ 552450 w 2838450"/>
                <a:gd name="connsiteY10" fmla="*/ 914400 h 3009900"/>
                <a:gd name="connsiteX11" fmla="*/ 590550 w 2838450"/>
                <a:gd name="connsiteY11" fmla="*/ 1314450 h 3009900"/>
                <a:gd name="connsiteX12" fmla="*/ 2343150 w 2838450"/>
                <a:gd name="connsiteY12" fmla="*/ 1104900 h 3009900"/>
                <a:gd name="connsiteX13" fmla="*/ 2362200 w 2838450"/>
                <a:gd name="connsiteY13" fmla="*/ 1352550 h 3009900"/>
                <a:gd name="connsiteX14" fmla="*/ 2343150 w 2838450"/>
                <a:gd name="connsiteY14" fmla="*/ 1416050 h 3009900"/>
                <a:gd name="connsiteX15" fmla="*/ 1276350 w 2838450"/>
                <a:gd name="connsiteY15" fmla="*/ 1466850 h 3009900"/>
                <a:gd name="connsiteX16" fmla="*/ 381000 w 2838450"/>
                <a:gd name="connsiteY16" fmla="*/ 1524000 h 3009900"/>
                <a:gd name="connsiteX17" fmla="*/ 590550 w 2838450"/>
                <a:gd name="connsiteY17" fmla="*/ 1885950 h 3009900"/>
                <a:gd name="connsiteX18" fmla="*/ 1562100 w 2838450"/>
                <a:gd name="connsiteY18" fmla="*/ 1752600 h 3009900"/>
                <a:gd name="connsiteX19" fmla="*/ 1600200 w 2838450"/>
                <a:gd name="connsiteY19" fmla="*/ 2000250 h 3009900"/>
                <a:gd name="connsiteX20" fmla="*/ 1346200 w 2838450"/>
                <a:gd name="connsiteY20" fmla="*/ 2082800 h 3009900"/>
                <a:gd name="connsiteX21" fmla="*/ 800100 w 2838450"/>
                <a:gd name="connsiteY21" fmla="*/ 2171700 h 3009900"/>
                <a:gd name="connsiteX22" fmla="*/ 1162050 w 2838450"/>
                <a:gd name="connsiteY22" fmla="*/ 2387600 h 3009900"/>
                <a:gd name="connsiteX23" fmla="*/ 2400300 w 2838450"/>
                <a:gd name="connsiteY23" fmla="*/ 2152650 h 3009900"/>
                <a:gd name="connsiteX24" fmla="*/ 2838450 w 2838450"/>
                <a:gd name="connsiteY24" fmla="*/ 2114550 h 3009900"/>
                <a:gd name="connsiteX25" fmla="*/ 2781300 w 2838450"/>
                <a:gd name="connsiteY25" fmla="*/ 2362200 h 3009900"/>
                <a:gd name="connsiteX26" fmla="*/ 2647950 w 2838450"/>
                <a:gd name="connsiteY26" fmla="*/ 2400300 h 3009900"/>
                <a:gd name="connsiteX27" fmla="*/ 1257300 w 2838450"/>
                <a:gd name="connsiteY27" fmla="*/ 2667000 h 3009900"/>
                <a:gd name="connsiteX28" fmla="*/ 1504950 w 2838450"/>
                <a:gd name="connsiteY28" fmla="*/ 2819400 h 3009900"/>
                <a:gd name="connsiteX29" fmla="*/ 2647950 w 2838450"/>
                <a:gd name="connsiteY29" fmla="*/ 2647950 h 3009900"/>
                <a:gd name="connsiteX30" fmla="*/ 2647950 w 2838450"/>
                <a:gd name="connsiteY30" fmla="*/ 2952750 h 3009900"/>
                <a:gd name="connsiteX31" fmla="*/ 0 w 2838450"/>
                <a:gd name="connsiteY31" fmla="*/ 3009900 h 3009900"/>
                <a:gd name="connsiteX32" fmla="*/ 9 w 2838450"/>
                <a:gd name="connsiteY32" fmla="*/ 3009787 h 3009900"/>
                <a:gd name="connsiteX33" fmla="*/ 1419225 w 2838450"/>
                <a:gd name="connsiteY33" fmla="*/ 2979157 h 3009900"/>
                <a:gd name="connsiteX34" fmla="*/ 1403526 w 2838450"/>
                <a:gd name="connsiteY34" fmla="*/ 2973410 h 3009900"/>
                <a:gd name="connsiteX35" fmla="*/ 388311 w 2838450"/>
                <a:gd name="connsiteY35" fmla="*/ 1600152 h 3009900"/>
                <a:gd name="connsiteX36" fmla="*/ 385297 w 2838450"/>
                <a:gd name="connsiteY36" fmla="*/ 1540457 h 3009900"/>
                <a:gd name="connsiteX37" fmla="*/ 375769 w 2838450"/>
                <a:gd name="connsiteY37" fmla="*/ 1524000 h 3009900"/>
                <a:gd name="connsiteX38" fmla="*/ 384438 w 2838450"/>
                <a:gd name="connsiteY38" fmla="*/ 1523447 h 3009900"/>
                <a:gd name="connsiteX39" fmla="*/ 379656 w 2838450"/>
                <a:gd name="connsiteY39" fmla="*/ 1428750 h 3009900"/>
                <a:gd name="connsiteX40" fmla="*/ 1118765 w 2838450"/>
                <a:gd name="connsiteY40" fmla="*/ 38653 h 3009900"/>
                <a:gd name="connsiteX41" fmla="*/ 1160496 w 2838450"/>
                <a:gd name="connsiteY41" fmla="*/ 13301 h 3009900"/>
                <a:gd name="connsiteX42" fmla="*/ 2038350 w 2838450"/>
                <a:gd name="connsiteY42" fmla="*/ 0 h 3009900"/>
                <a:gd name="connsiteX0" fmla="*/ 2038350 w 2838450"/>
                <a:gd name="connsiteY0" fmla="*/ 0 h 3009900"/>
                <a:gd name="connsiteX1" fmla="*/ 2095500 w 2838450"/>
                <a:gd name="connsiteY1" fmla="*/ 171450 h 3009900"/>
                <a:gd name="connsiteX2" fmla="*/ 2076450 w 2838450"/>
                <a:gd name="connsiteY2" fmla="*/ 228600 h 3009900"/>
                <a:gd name="connsiteX3" fmla="*/ 1507945 w 2838450"/>
                <a:gd name="connsiteY3" fmla="*/ 250179 h 3009900"/>
                <a:gd name="connsiteX4" fmla="*/ 1219200 w 2838450"/>
                <a:gd name="connsiteY4" fmla="*/ 323850 h 3009900"/>
                <a:gd name="connsiteX5" fmla="*/ 1181100 w 2838450"/>
                <a:gd name="connsiteY5" fmla="*/ 533400 h 3009900"/>
                <a:gd name="connsiteX6" fmla="*/ 1314450 w 2838450"/>
                <a:gd name="connsiteY6" fmla="*/ 571500 h 3009900"/>
                <a:gd name="connsiteX7" fmla="*/ 1924050 w 2838450"/>
                <a:gd name="connsiteY7" fmla="*/ 533400 h 3009900"/>
                <a:gd name="connsiteX8" fmla="*/ 2019300 w 2838450"/>
                <a:gd name="connsiteY8" fmla="*/ 692150 h 3009900"/>
                <a:gd name="connsiteX9" fmla="*/ 1962150 w 2838450"/>
                <a:gd name="connsiteY9" fmla="*/ 723900 h 3009900"/>
                <a:gd name="connsiteX10" fmla="*/ 552450 w 2838450"/>
                <a:gd name="connsiteY10" fmla="*/ 914400 h 3009900"/>
                <a:gd name="connsiteX11" fmla="*/ 590550 w 2838450"/>
                <a:gd name="connsiteY11" fmla="*/ 1314450 h 3009900"/>
                <a:gd name="connsiteX12" fmla="*/ 2343150 w 2838450"/>
                <a:gd name="connsiteY12" fmla="*/ 1104900 h 3009900"/>
                <a:gd name="connsiteX13" fmla="*/ 2362200 w 2838450"/>
                <a:gd name="connsiteY13" fmla="*/ 1352550 h 3009900"/>
                <a:gd name="connsiteX14" fmla="*/ 2343150 w 2838450"/>
                <a:gd name="connsiteY14" fmla="*/ 1416050 h 3009900"/>
                <a:gd name="connsiteX15" fmla="*/ 1276350 w 2838450"/>
                <a:gd name="connsiteY15" fmla="*/ 1466850 h 3009900"/>
                <a:gd name="connsiteX16" fmla="*/ 381000 w 2838450"/>
                <a:gd name="connsiteY16" fmla="*/ 1524000 h 3009900"/>
                <a:gd name="connsiteX17" fmla="*/ 590550 w 2838450"/>
                <a:gd name="connsiteY17" fmla="*/ 1885950 h 3009900"/>
                <a:gd name="connsiteX18" fmla="*/ 1562100 w 2838450"/>
                <a:gd name="connsiteY18" fmla="*/ 1752600 h 3009900"/>
                <a:gd name="connsiteX19" fmla="*/ 1600200 w 2838450"/>
                <a:gd name="connsiteY19" fmla="*/ 2000250 h 3009900"/>
                <a:gd name="connsiteX20" fmla="*/ 1346200 w 2838450"/>
                <a:gd name="connsiteY20" fmla="*/ 2082800 h 3009900"/>
                <a:gd name="connsiteX21" fmla="*/ 800100 w 2838450"/>
                <a:gd name="connsiteY21" fmla="*/ 2171700 h 3009900"/>
                <a:gd name="connsiteX22" fmla="*/ 1162050 w 2838450"/>
                <a:gd name="connsiteY22" fmla="*/ 2387600 h 3009900"/>
                <a:gd name="connsiteX23" fmla="*/ 2400300 w 2838450"/>
                <a:gd name="connsiteY23" fmla="*/ 2152650 h 3009900"/>
                <a:gd name="connsiteX24" fmla="*/ 2838450 w 2838450"/>
                <a:gd name="connsiteY24" fmla="*/ 2114550 h 3009900"/>
                <a:gd name="connsiteX25" fmla="*/ 2781300 w 2838450"/>
                <a:gd name="connsiteY25" fmla="*/ 2362200 h 3009900"/>
                <a:gd name="connsiteX26" fmla="*/ 2647950 w 2838450"/>
                <a:gd name="connsiteY26" fmla="*/ 2400300 h 3009900"/>
                <a:gd name="connsiteX27" fmla="*/ 1257300 w 2838450"/>
                <a:gd name="connsiteY27" fmla="*/ 2667000 h 3009900"/>
                <a:gd name="connsiteX28" fmla="*/ 1504950 w 2838450"/>
                <a:gd name="connsiteY28" fmla="*/ 2819400 h 3009900"/>
                <a:gd name="connsiteX29" fmla="*/ 2647950 w 2838450"/>
                <a:gd name="connsiteY29" fmla="*/ 2647950 h 3009900"/>
                <a:gd name="connsiteX30" fmla="*/ 2647950 w 2838450"/>
                <a:gd name="connsiteY30" fmla="*/ 2952750 h 3009900"/>
                <a:gd name="connsiteX31" fmla="*/ 0 w 2838450"/>
                <a:gd name="connsiteY31" fmla="*/ 3009900 h 3009900"/>
                <a:gd name="connsiteX32" fmla="*/ 9 w 2838450"/>
                <a:gd name="connsiteY32" fmla="*/ 3009787 h 3009900"/>
                <a:gd name="connsiteX33" fmla="*/ 1419225 w 2838450"/>
                <a:gd name="connsiteY33" fmla="*/ 2979157 h 3009900"/>
                <a:gd name="connsiteX34" fmla="*/ 1403526 w 2838450"/>
                <a:gd name="connsiteY34" fmla="*/ 2973410 h 3009900"/>
                <a:gd name="connsiteX35" fmla="*/ 388311 w 2838450"/>
                <a:gd name="connsiteY35" fmla="*/ 1600152 h 3009900"/>
                <a:gd name="connsiteX36" fmla="*/ 385297 w 2838450"/>
                <a:gd name="connsiteY36" fmla="*/ 1540457 h 3009900"/>
                <a:gd name="connsiteX37" fmla="*/ 375769 w 2838450"/>
                <a:gd name="connsiteY37" fmla="*/ 1524000 h 3009900"/>
                <a:gd name="connsiteX38" fmla="*/ 384438 w 2838450"/>
                <a:gd name="connsiteY38" fmla="*/ 1523447 h 3009900"/>
                <a:gd name="connsiteX39" fmla="*/ 379656 w 2838450"/>
                <a:gd name="connsiteY39" fmla="*/ 1428750 h 3009900"/>
                <a:gd name="connsiteX40" fmla="*/ 1118765 w 2838450"/>
                <a:gd name="connsiteY40" fmla="*/ 38653 h 3009900"/>
                <a:gd name="connsiteX41" fmla="*/ 1160496 w 2838450"/>
                <a:gd name="connsiteY41" fmla="*/ 13301 h 3009900"/>
                <a:gd name="connsiteX42" fmla="*/ 2038350 w 2838450"/>
                <a:gd name="connsiteY42" fmla="*/ 0 h 3009900"/>
                <a:gd name="connsiteX0" fmla="*/ 2038350 w 2838450"/>
                <a:gd name="connsiteY0" fmla="*/ 0 h 3009900"/>
                <a:gd name="connsiteX1" fmla="*/ 2095500 w 2838450"/>
                <a:gd name="connsiteY1" fmla="*/ 171450 h 3009900"/>
                <a:gd name="connsiteX2" fmla="*/ 2076450 w 2838450"/>
                <a:gd name="connsiteY2" fmla="*/ 228600 h 3009900"/>
                <a:gd name="connsiteX3" fmla="*/ 1507945 w 2838450"/>
                <a:gd name="connsiteY3" fmla="*/ 250179 h 3009900"/>
                <a:gd name="connsiteX4" fmla="*/ 1219200 w 2838450"/>
                <a:gd name="connsiteY4" fmla="*/ 323850 h 3009900"/>
                <a:gd name="connsiteX5" fmla="*/ 1181100 w 2838450"/>
                <a:gd name="connsiteY5" fmla="*/ 533400 h 3009900"/>
                <a:gd name="connsiteX6" fmla="*/ 1314450 w 2838450"/>
                <a:gd name="connsiteY6" fmla="*/ 571500 h 3009900"/>
                <a:gd name="connsiteX7" fmla="*/ 1924050 w 2838450"/>
                <a:gd name="connsiteY7" fmla="*/ 533400 h 3009900"/>
                <a:gd name="connsiteX8" fmla="*/ 2019300 w 2838450"/>
                <a:gd name="connsiteY8" fmla="*/ 692150 h 3009900"/>
                <a:gd name="connsiteX9" fmla="*/ 1962150 w 2838450"/>
                <a:gd name="connsiteY9" fmla="*/ 723900 h 3009900"/>
                <a:gd name="connsiteX10" fmla="*/ 552450 w 2838450"/>
                <a:gd name="connsiteY10" fmla="*/ 914400 h 3009900"/>
                <a:gd name="connsiteX11" fmla="*/ 590550 w 2838450"/>
                <a:gd name="connsiteY11" fmla="*/ 1314450 h 3009900"/>
                <a:gd name="connsiteX12" fmla="*/ 2343150 w 2838450"/>
                <a:gd name="connsiteY12" fmla="*/ 1104900 h 3009900"/>
                <a:gd name="connsiteX13" fmla="*/ 2362200 w 2838450"/>
                <a:gd name="connsiteY13" fmla="*/ 1352550 h 3009900"/>
                <a:gd name="connsiteX14" fmla="*/ 2343150 w 2838450"/>
                <a:gd name="connsiteY14" fmla="*/ 1416050 h 3009900"/>
                <a:gd name="connsiteX15" fmla="*/ 1276350 w 2838450"/>
                <a:gd name="connsiteY15" fmla="*/ 1466850 h 3009900"/>
                <a:gd name="connsiteX16" fmla="*/ 381000 w 2838450"/>
                <a:gd name="connsiteY16" fmla="*/ 1524000 h 3009900"/>
                <a:gd name="connsiteX17" fmla="*/ 590550 w 2838450"/>
                <a:gd name="connsiteY17" fmla="*/ 1885950 h 3009900"/>
                <a:gd name="connsiteX18" fmla="*/ 1562100 w 2838450"/>
                <a:gd name="connsiteY18" fmla="*/ 1752600 h 3009900"/>
                <a:gd name="connsiteX19" fmla="*/ 1600200 w 2838450"/>
                <a:gd name="connsiteY19" fmla="*/ 2000250 h 3009900"/>
                <a:gd name="connsiteX20" fmla="*/ 1346200 w 2838450"/>
                <a:gd name="connsiteY20" fmla="*/ 2082800 h 3009900"/>
                <a:gd name="connsiteX21" fmla="*/ 800100 w 2838450"/>
                <a:gd name="connsiteY21" fmla="*/ 2171700 h 3009900"/>
                <a:gd name="connsiteX22" fmla="*/ 1162050 w 2838450"/>
                <a:gd name="connsiteY22" fmla="*/ 2387600 h 3009900"/>
                <a:gd name="connsiteX23" fmla="*/ 2400300 w 2838450"/>
                <a:gd name="connsiteY23" fmla="*/ 2152650 h 3009900"/>
                <a:gd name="connsiteX24" fmla="*/ 2838450 w 2838450"/>
                <a:gd name="connsiteY24" fmla="*/ 2114550 h 3009900"/>
                <a:gd name="connsiteX25" fmla="*/ 2781300 w 2838450"/>
                <a:gd name="connsiteY25" fmla="*/ 2362200 h 3009900"/>
                <a:gd name="connsiteX26" fmla="*/ 2647950 w 2838450"/>
                <a:gd name="connsiteY26" fmla="*/ 2400300 h 3009900"/>
                <a:gd name="connsiteX27" fmla="*/ 1257300 w 2838450"/>
                <a:gd name="connsiteY27" fmla="*/ 2667000 h 3009900"/>
                <a:gd name="connsiteX28" fmla="*/ 1504950 w 2838450"/>
                <a:gd name="connsiteY28" fmla="*/ 2819400 h 3009900"/>
                <a:gd name="connsiteX29" fmla="*/ 2647950 w 2838450"/>
                <a:gd name="connsiteY29" fmla="*/ 2647950 h 3009900"/>
                <a:gd name="connsiteX30" fmla="*/ 2647950 w 2838450"/>
                <a:gd name="connsiteY30" fmla="*/ 2952750 h 3009900"/>
                <a:gd name="connsiteX31" fmla="*/ 0 w 2838450"/>
                <a:gd name="connsiteY31" fmla="*/ 3009900 h 3009900"/>
                <a:gd name="connsiteX32" fmla="*/ 9 w 2838450"/>
                <a:gd name="connsiteY32" fmla="*/ 3009787 h 3009900"/>
                <a:gd name="connsiteX33" fmla="*/ 1419225 w 2838450"/>
                <a:gd name="connsiteY33" fmla="*/ 2979157 h 3009900"/>
                <a:gd name="connsiteX34" fmla="*/ 1403526 w 2838450"/>
                <a:gd name="connsiteY34" fmla="*/ 2973410 h 3009900"/>
                <a:gd name="connsiteX35" fmla="*/ 388311 w 2838450"/>
                <a:gd name="connsiteY35" fmla="*/ 1600152 h 3009900"/>
                <a:gd name="connsiteX36" fmla="*/ 385297 w 2838450"/>
                <a:gd name="connsiteY36" fmla="*/ 1540457 h 3009900"/>
                <a:gd name="connsiteX37" fmla="*/ 375769 w 2838450"/>
                <a:gd name="connsiteY37" fmla="*/ 1524000 h 3009900"/>
                <a:gd name="connsiteX38" fmla="*/ 384438 w 2838450"/>
                <a:gd name="connsiteY38" fmla="*/ 1523447 h 3009900"/>
                <a:gd name="connsiteX39" fmla="*/ 379656 w 2838450"/>
                <a:gd name="connsiteY39" fmla="*/ 1428750 h 3009900"/>
                <a:gd name="connsiteX40" fmla="*/ 1118765 w 2838450"/>
                <a:gd name="connsiteY40" fmla="*/ 38653 h 3009900"/>
                <a:gd name="connsiteX41" fmla="*/ 1160496 w 2838450"/>
                <a:gd name="connsiteY41" fmla="*/ 13301 h 3009900"/>
                <a:gd name="connsiteX42" fmla="*/ 2038350 w 2838450"/>
                <a:gd name="connsiteY42" fmla="*/ 0 h 3009900"/>
                <a:gd name="connsiteX0" fmla="*/ 2038350 w 2838450"/>
                <a:gd name="connsiteY0" fmla="*/ 0 h 3009900"/>
                <a:gd name="connsiteX1" fmla="*/ 2095500 w 2838450"/>
                <a:gd name="connsiteY1" fmla="*/ 171450 h 3009900"/>
                <a:gd name="connsiteX2" fmla="*/ 2076450 w 2838450"/>
                <a:gd name="connsiteY2" fmla="*/ 228600 h 3009900"/>
                <a:gd name="connsiteX3" fmla="*/ 1507945 w 2838450"/>
                <a:gd name="connsiteY3" fmla="*/ 250179 h 3009900"/>
                <a:gd name="connsiteX4" fmla="*/ 1219200 w 2838450"/>
                <a:gd name="connsiteY4" fmla="*/ 323850 h 3009900"/>
                <a:gd name="connsiteX5" fmla="*/ 1181100 w 2838450"/>
                <a:gd name="connsiteY5" fmla="*/ 533400 h 3009900"/>
                <a:gd name="connsiteX6" fmla="*/ 1314450 w 2838450"/>
                <a:gd name="connsiteY6" fmla="*/ 571500 h 3009900"/>
                <a:gd name="connsiteX7" fmla="*/ 1924050 w 2838450"/>
                <a:gd name="connsiteY7" fmla="*/ 533400 h 3009900"/>
                <a:gd name="connsiteX8" fmla="*/ 2019300 w 2838450"/>
                <a:gd name="connsiteY8" fmla="*/ 692150 h 3009900"/>
                <a:gd name="connsiteX9" fmla="*/ 1962150 w 2838450"/>
                <a:gd name="connsiteY9" fmla="*/ 723900 h 3009900"/>
                <a:gd name="connsiteX10" fmla="*/ 552450 w 2838450"/>
                <a:gd name="connsiteY10" fmla="*/ 914400 h 3009900"/>
                <a:gd name="connsiteX11" fmla="*/ 590550 w 2838450"/>
                <a:gd name="connsiteY11" fmla="*/ 1314450 h 3009900"/>
                <a:gd name="connsiteX12" fmla="*/ 2343150 w 2838450"/>
                <a:gd name="connsiteY12" fmla="*/ 1104900 h 3009900"/>
                <a:gd name="connsiteX13" fmla="*/ 2362200 w 2838450"/>
                <a:gd name="connsiteY13" fmla="*/ 1352550 h 3009900"/>
                <a:gd name="connsiteX14" fmla="*/ 2343150 w 2838450"/>
                <a:gd name="connsiteY14" fmla="*/ 1416050 h 3009900"/>
                <a:gd name="connsiteX15" fmla="*/ 1276350 w 2838450"/>
                <a:gd name="connsiteY15" fmla="*/ 1466850 h 3009900"/>
                <a:gd name="connsiteX16" fmla="*/ 381000 w 2838450"/>
                <a:gd name="connsiteY16" fmla="*/ 1524000 h 3009900"/>
                <a:gd name="connsiteX17" fmla="*/ 590550 w 2838450"/>
                <a:gd name="connsiteY17" fmla="*/ 1885950 h 3009900"/>
                <a:gd name="connsiteX18" fmla="*/ 1562100 w 2838450"/>
                <a:gd name="connsiteY18" fmla="*/ 1752600 h 3009900"/>
                <a:gd name="connsiteX19" fmla="*/ 1600200 w 2838450"/>
                <a:gd name="connsiteY19" fmla="*/ 2000250 h 3009900"/>
                <a:gd name="connsiteX20" fmla="*/ 1346200 w 2838450"/>
                <a:gd name="connsiteY20" fmla="*/ 2082800 h 3009900"/>
                <a:gd name="connsiteX21" fmla="*/ 800100 w 2838450"/>
                <a:gd name="connsiteY21" fmla="*/ 2171700 h 3009900"/>
                <a:gd name="connsiteX22" fmla="*/ 1162050 w 2838450"/>
                <a:gd name="connsiteY22" fmla="*/ 2387600 h 3009900"/>
                <a:gd name="connsiteX23" fmla="*/ 2400300 w 2838450"/>
                <a:gd name="connsiteY23" fmla="*/ 2152650 h 3009900"/>
                <a:gd name="connsiteX24" fmla="*/ 2838450 w 2838450"/>
                <a:gd name="connsiteY24" fmla="*/ 2114550 h 3009900"/>
                <a:gd name="connsiteX25" fmla="*/ 2781300 w 2838450"/>
                <a:gd name="connsiteY25" fmla="*/ 2362200 h 3009900"/>
                <a:gd name="connsiteX26" fmla="*/ 2647950 w 2838450"/>
                <a:gd name="connsiteY26" fmla="*/ 2400300 h 3009900"/>
                <a:gd name="connsiteX27" fmla="*/ 1257300 w 2838450"/>
                <a:gd name="connsiteY27" fmla="*/ 2667000 h 3009900"/>
                <a:gd name="connsiteX28" fmla="*/ 1504950 w 2838450"/>
                <a:gd name="connsiteY28" fmla="*/ 2819400 h 3009900"/>
                <a:gd name="connsiteX29" fmla="*/ 2647950 w 2838450"/>
                <a:gd name="connsiteY29" fmla="*/ 2647950 h 3009900"/>
                <a:gd name="connsiteX30" fmla="*/ 2647950 w 2838450"/>
                <a:gd name="connsiteY30" fmla="*/ 2952750 h 3009900"/>
                <a:gd name="connsiteX31" fmla="*/ 0 w 2838450"/>
                <a:gd name="connsiteY31" fmla="*/ 3009900 h 3009900"/>
                <a:gd name="connsiteX32" fmla="*/ 9 w 2838450"/>
                <a:gd name="connsiteY32" fmla="*/ 3009787 h 3009900"/>
                <a:gd name="connsiteX33" fmla="*/ 1419225 w 2838450"/>
                <a:gd name="connsiteY33" fmla="*/ 2979157 h 3009900"/>
                <a:gd name="connsiteX34" fmla="*/ 1403526 w 2838450"/>
                <a:gd name="connsiteY34" fmla="*/ 2973410 h 3009900"/>
                <a:gd name="connsiteX35" fmla="*/ 388311 w 2838450"/>
                <a:gd name="connsiteY35" fmla="*/ 1600152 h 3009900"/>
                <a:gd name="connsiteX36" fmla="*/ 385297 w 2838450"/>
                <a:gd name="connsiteY36" fmla="*/ 1540457 h 3009900"/>
                <a:gd name="connsiteX37" fmla="*/ 375769 w 2838450"/>
                <a:gd name="connsiteY37" fmla="*/ 1524000 h 3009900"/>
                <a:gd name="connsiteX38" fmla="*/ 384438 w 2838450"/>
                <a:gd name="connsiteY38" fmla="*/ 1523447 h 3009900"/>
                <a:gd name="connsiteX39" fmla="*/ 379656 w 2838450"/>
                <a:gd name="connsiteY39" fmla="*/ 1428750 h 3009900"/>
                <a:gd name="connsiteX40" fmla="*/ 1118765 w 2838450"/>
                <a:gd name="connsiteY40" fmla="*/ 38653 h 3009900"/>
                <a:gd name="connsiteX41" fmla="*/ 1160496 w 2838450"/>
                <a:gd name="connsiteY41" fmla="*/ 13301 h 3009900"/>
                <a:gd name="connsiteX42" fmla="*/ 2038350 w 2838450"/>
                <a:gd name="connsiteY42" fmla="*/ 0 h 3009900"/>
                <a:gd name="connsiteX0" fmla="*/ 2038350 w 2848971"/>
                <a:gd name="connsiteY0" fmla="*/ 0 h 3009900"/>
                <a:gd name="connsiteX1" fmla="*/ 2095500 w 2848971"/>
                <a:gd name="connsiteY1" fmla="*/ 171450 h 3009900"/>
                <a:gd name="connsiteX2" fmla="*/ 2076450 w 2848971"/>
                <a:gd name="connsiteY2" fmla="*/ 228600 h 3009900"/>
                <a:gd name="connsiteX3" fmla="*/ 1507945 w 2848971"/>
                <a:gd name="connsiteY3" fmla="*/ 250179 h 3009900"/>
                <a:gd name="connsiteX4" fmla="*/ 1219200 w 2848971"/>
                <a:gd name="connsiteY4" fmla="*/ 323850 h 3009900"/>
                <a:gd name="connsiteX5" fmla="*/ 1181100 w 2848971"/>
                <a:gd name="connsiteY5" fmla="*/ 533400 h 3009900"/>
                <a:gd name="connsiteX6" fmla="*/ 1314450 w 2848971"/>
                <a:gd name="connsiteY6" fmla="*/ 571500 h 3009900"/>
                <a:gd name="connsiteX7" fmla="*/ 1924050 w 2848971"/>
                <a:gd name="connsiteY7" fmla="*/ 533400 h 3009900"/>
                <a:gd name="connsiteX8" fmla="*/ 2019300 w 2848971"/>
                <a:gd name="connsiteY8" fmla="*/ 692150 h 3009900"/>
                <a:gd name="connsiteX9" fmla="*/ 1962150 w 2848971"/>
                <a:gd name="connsiteY9" fmla="*/ 723900 h 3009900"/>
                <a:gd name="connsiteX10" fmla="*/ 552450 w 2848971"/>
                <a:gd name="connsiteY10" fmla="*/ 914400 h 3009900"/>
                <a:gd name="connsiteX11" fmla="*/ 590550 w 2848971"/>
                <a:gd name="connsiteY11" fmla="*/ 1314450 h 3009900"/>
                <a:gd name="connsiteX12" fmla="*/ 2343150 w 2848971"/>
                <a:gd name="connsiteY12" fmla="*/ 1104900 h 3009900"/>
                <a:gd name="connsiteX13" fmla="*/ 2362200 w 2848971"/>
                <a:gd name="connsiteY13" fmla="*/ 1352550 h 3009900"/>
                <a:gd name="connsiteX14" fmla="*/ 2343150 w 2848971"/>
                <a:gd name="connsiteY14" fmla="*/ 1416050 h 3009900"/>
                <a:gd name="connsiteX15" fmla="*/ 1276350 w 2848971"/>
                <a:gd name="connsiteY15" fmla="*/ 1466850 h 3009900"/>
                <a:gd name="connsiteX16" fmla="*/ 381000 w 2848971"/>
                <a:gd name="connsiteY16" fmla="*/ 1524000 h 3009900"/>
                <a:gd name="connsiteX17" fmla="*/ 590550 w 2848971"/>
                <a:gd name="connsiteY17" fmla="*/ 1885950 h 3009900"/>
                <a:gd name="connsiteX18" fmla="*/ 1562100 w 2848971"/>
                <a:gd name="connsiteY18" fmla="*/ 1752600 h 3009900"/>
                <a:gd name="connsiteX19" fmla="*/ 1600200 w 2848971"/>
                <a:gd name="connsiteY19" fmla="*/ 2000250 h 3009900"/>
                <a:gd name="connsiteX20" fmla="*/ 1346200 w 2848971"/>
                <a:gd name="connsiteY20" fmla="*/ 2082800 h 3009900"/>
                <a:gd name="connsiteX21" fmla="*/ 800100 w 2848971"/>
                <a:gd name="connsiteY21" fmla="*/ 2171700 h 3009900"/>
                <a:gd name="connsiteX22" fmla="*/ 1162050 w 2848971"/>
                <a:gd name="connsiteY22" fmla="*/ 2387600 h 3009900"/>
                <a:gd name="connsiteX23" fmla="*/ 2400300 w 2848971"/>
                <a:gd name="connsiteY23" fmla="*/ 2152650 h 3009900"/>
                <a:gd name="connsiteX24" fmla="*/ 2838450 w 2848971"/>
                <a:gd name="connsiteY24" fmla="*/ 2114550 h 3009900"/>
                <a:gd name="connsiteX25" fmla="*/ 2781300 w 2848971"/>
                <a:gd name="connsiteY25" fmla="*/ 2362200 h 3009900"/>
                <a:gd name="connsiteX26" fmla="*/ 2647950 w 2848971"/>
                <a:gd name="connsiteY26" fmla="*/ 2400300 h 3009900"/>
                <a:gd name="connsiteX27" fmla="*/ 1257300 w 2848971"/>
                <a:gd name="connsiteY27" fmla="*/ 2667000 h 3009900"/>
                <a:gd name="connsiteX28" fmla="*/ 1504950 w 2848971"/>
                <a:gd name="connsiteY28" fmla="*/ 2819400 h 3009900"/>
                <a:gd name="connsiteX29" fmla="*/ 2647950 w 2848971"/>
                <a:gd name="connsiteY29" fmla="*/ 2647950 h 3009900"/>
                <a:gd name="connsiteX30" fmla="*/ 2647950 w 2848971"/>
                <a:gd name="connsiteY30" fmla="*/ 2952750 h 3009900"/>
                <a:gd name="connsiteX31" fmla="*/ 0 w 2848971"/>
                <a:gd name="connsiteY31" fmla="*/ 3009900 h 3009900"/>
                <a:gd name="connsiteX32" fmla="*/ 9 w 2848971"/>
                <a:gd name="connsiteY32" fmla="*/ 3009787 h 3009900"/>
                <a:gd name="connsiteX33" fmla="*/ 1419225 w 2848971"/>
                <a:gd name="connsiteY33" fmla="*/ 2979157 h 3009900"/>
                <a:gd name="connsiteX34" fmla="*/ 1403526 w 2848971"/>
                <a:gd name="connsiteY34" fmla="*/ 2973410 h 3009900"/>
                <a:gd name="connsiteX35" fmla="*/ 388311 w 2848971"/>
                <a:gd name="connsiteY35" fmla="*/ 1600152 h 3009900"/>
                <a:gd name="connsiteX36" fmla="*/ 385297 w 2848971"/>
                <a:gd name="connsiteY36" fmla="*/ 1540457 h 3009900"/>
                <a:gd name="connsiteX37" fmla="*/ 375769 w 2848971"/>
                <a:gd name="connsiteY37" fmla="*/ 1524000 h 3009900"/>
                <a:gd name="connsiteX38" fmla="*/ 384438 w 2848971"/>
                <a:gd name="connsiteY38" fmla="*/ 1523447 h 3009900"/>
                <a:gd name="connsiteX39" fmla="*/ 379656 w 2848971"/>
                <a:gd name="connsiteY39" fmla="*/ 1428750 h 3009900"/>
                <a:gd name="connsiteX40" fmla="*/ 1118765 w 2848971"/>
                <a:gd name="connsiteY40" fmla="*/ 38653 h 3009900"/>
                <a:gd name="connsiteX41" fmla="*/ 1160496 w 2848971"/>
                <a:gd name="connsiteY41" fmla="*/ 13301 h 3009900"/>
                <a:gd name="connsiteX42" fmla="*/ 2038350 w 2848971"/>
                <a:gd name="connsiteY42" fmla="*/ 0 h 3009900"/>
                <a:gd name="connsiteX0" fmla="*/ 2038350 w 2857500"/>
                <a:gd name="connsiteY0" fmla="*/ 0 h 3009900"/>
                <a:gd name="connsiteX1" fmla="*/ 2095500 w 2857500"/>
                <a:gd name="connsiteY1" fmla="*/ 171450 h 3009900"/>
                <a:gd name="connsiteX2" fmla="*/ 2076450 w 2857500"/>
                <a:gd name="connsiteY2" fmla="*/ 228600 h 3009900"/>
                <a:gd name="connsiteX3" fmla="*/ 1507945 w 2857500"/>
                <a:gd name="connsiteY3" fmla="*/ 250179 h 3009900"/>
                <a:gd name="connsiteX4" fmla="*/ 1219200 w 2857500"/>
                <a:gd name="connsiteY4" fmla="*/ 323850 h 3009900"/>
                <a:gd name="connsiteX5" fmla="*/ 1181100 w 2857500"/>
                <a:gd name="connsiteY5" fmla="*/ 533400 h 3009900"/>
                <a:gd name="connsiteX6" fmla="*/ 1314450 w 2857500"/>
                <a:gd name="connsiteY6" fmla="*/ 571500 h 3009900"/>
                <a:gd name="connsiteX7" fmla="*/ 1924050 w 2857500"/>
                <a:gd name="connsiteY7" fmla="*/ 533400 h 3009900"/>
                <a:gd name="connsiteX8" fmla="*/ 2019300 w 2857500"/>
                <a:gd name="connsiteY8" fmla="*/ 692150 h 3009900"/>
                <a:gd name="connsiteX9" fmla="*/ 1962150 w 2857500"/>
                <a:gd name="connsiteY9" fmla="*/ 723900 h 3009900"/>
                <a:gd name="connsiteX10" fmla="*/ 552450 w 2857500"/>
                <a:gd name="connsiteY10" fmla="*/ 914400 h 3009900"/>
                <a:gd name="connsiteX11" fmla="*/ 590550 w 2857500"/>
                <a:gd name="connsiteY11" fmla="*/ 1314450 h 3009900"/>
                <a:gd name="connsiteX12" fmla="*/ 2343150 w 2857500"/>
                <a:gd name="connsiteY12" fmla="*/ 1104900 h 3009900"/>
                <a:gd name="connsiteX13" fmla="*/ 2362200 w 2857500"/>
                <a:gd name="connsiteY13" fmla="*/ 1352550 h 3009900"/>
                <a:gd name="connsiteX14" fmla="*/ 2343150 w 2857500"/>
                <a:gd name="connsiteY14" fmla="*/ 1416050 h 3009900"/>
                <a:gd name="connsiteX15" fmla="*/ 1276350 w 2857500"/>
                <a:gd name="connsiteY15" fmla="*/ 1466850 h 3009900"/>
                <a:gd name="connsiteX16" fmla="*/ 381000 w 2857500"/>
                <a:gd name="connsiteY16" fmla="*/ 1524000 h 3009900"/>
                <a:gd name="connsiteX17" fmla="*/ 590550 w 2857500"/>
                <a:gd name="connsiteY17" fmla="*/ 1885950 h 3009900"/>
                <a:gd name="connsiteX18" fmla="*/ 1562100 w 2857500"/>
                <a:gd name="connsiteY18" fmla="*/ 1752600 h 3009900"/>
                <a:gd name="connsiteX19" fmla="*/ 1600200 w 2857500"/>
                <a:gd name="connsiteY19" fmla="*/ 2000250 h 3009900"/>
                <a:gd name="connsiteX20" fmla="*/ 1346200 w 2857500"/>
                <a:gd name="connsiteY20" fmla="*/ 2082800 h 3009900"/>
                <a:gd name="connsiteX21" fmla="*/ 800100 w 2857500"/>
                <a:gd name="connsiteY21" fmla="*/ 2171700 h 3009900"/>
                <a:gd name="connsiteX22" fmla="*/ 1162050 w 2857500"/>
                <a:gd name="connsiteY22" fmla="*/ 2387600 h 3009900"/>
                <a:gd name="connsiteX23" fmla="*/ 2400300 w 2857500"/>
                <a:gd name="connsiteY23" fmla="*/ 2152650 h 3009900"/>
                <a:gd name="connsiteX24" fmla="*/ 2838450 w 2857500"/>
                <a:gd name="connsiteY24" fmla="*/ 2114550 h 3009900"/>
                <a:gd name="connsiteX25" fmla="*/ 2781300 w 2857500"/>
                <a:gd name="connsiteY25" fmla="*/ 2362200 h 3009900"/>
                <a:gd name="connsiteX26" fmla="*/ 2647950 w 2857500"/>
                <a:gd name="connsiteY26" fmla="*/ 2400300 h 3009900"/>
                <a:gd name="connsiteX27" fmla="*/ 1257300 w 2857500"/>
                <a:gd name="connsiteY27" fmla="*/ 2667000 h 3009900"/>
                <a:gd name="connsiteX28" fmla="*/ 1504950 w 2857500"/>
                <a:gd name="connsiteY28" fmla="*/ 2819400 h 3009900"/>
                <a:gd name="connsiteX29" fmla="*/ 2647950 w 2857500"/>
                <a:gd name="connsiteY29" fmla="*/ 2647950 h 3009900"/>
                <a:gd name="connsiteX30" fmla="*/ 2647950 w 2857500"/>
                <a:gd name="connsiteY30" fmla="*/ 2952750 h 3009900"/>
                <a:gd name="connsiteX31" fmla="*/ 0 w 2857500"/>
                <a:gd name="connsiteY31" fmla="*/ 3009900 h 3009900"/>
                <a:gd name="connsiteX32" fmla="*/ 9 w 2857500"/>
                <a:gd name="connsiteY32" fmla="*/ 3009787 h 3009900"/>
                <a:gd name="connsiteX33" fmla="*/ 1419225 w 2857500"/>
                <a:gd name="connsiteY33" fmla="*/ 2979157 h 3009900"/>
                <a:gd name="connsiteX34" fmla="*/ 1403526 w 2857500"/>
                <a:gd name="connsiteY34" fmla="*/ 2973410 h 3009900"/>
                <a:gd name="connsiteX35" fmla="*/ 388311 w 2857500"/>
                <a:gd name="connsiteY35" fmla="*/ 1600152 h 3009900"/>
                <a:gd name="connsiteX36" fmla="*/ 385297 w 2857500"/>
                <a:gd name="connsiteY36" fmla="*/ 1540457 h 3009900"/>
                <a:gd name="connsiteX37" fmla="*/ 375769 w 2857500"/>
                <a:gd name="connsiteY37" fmla="*/ 1524000 h 3009900"/>
                <a:gd name="connsiteX38" fmla="*/ 384438 w 2857500"/>
                <a:gd name="connsiteY38" fmla="*/ 1523447 h 3009900"/>
                <a:gd name="connsiteX39" fmla="*/ 379656 w 2857500"/>
                <a:gd name="connsiteY39" fmla="*/ 1428750 h 3009900"/>
                <a:gd name="connsiteX40" fmla="*/ 1118765 w 2857500"/>
                <a:gd name="connsiteY40" fmla="*/ 38653 h 3009900"/>
                <a:gd name="connsiteX41" fmla="*/ 1160496 w 2857500"/>
                <a:gd name="connsiteY41" fmla="*/ 13301 h 3009900"/>
                <a:gd name="connsiteX42" fmla="*/ 2038350 w 2857500"/>
                <a:gd name="connsiteY42" fmla="*/ 0 h 3009900"/>
                <a:gd name="connsiteX0" fmla="*/ 2038350 w 2851406"/>
                <a:gd name="connsiteY0" fmla="*/ 0 h 3009900"/>
                <a:gd name="connsiteX1" fmla="*/ 2095500 w 2851406"/>
                <a:gd name="connsiteY1" fmla="*/ 171450 h 3009900"/>
                <a:gd name="connsiteX2" fmla="*/ 2076450 w 2851406"/>
                <a:gd name="connsiteY2" fmla="*/ 228600 h 3009900"/>
                <a:gd name="connsiteX3" fmla="*/ 1507945 w 2851406"/>
                <a:gd name="connsiteY3" fmla="*/ 250179 h 3009900"/>
                <a:gd name="connsiteX4" fmla="*/ 1219200 w 2851406"/>
                <a:gd name="connsiteY4" fmla="*/ 323850 h 3009900"/>
                <a:gd name="connsiteX5" fmla="*/ 1181100 w 2851406"/>
                <a:gd name="connsiteY5" fmla="*/ 533400 h 3009900"/>
                <a:gd name="connsiteX6" fmla="*/ 1314450 w 2851406"/>
                <a:gd name="connsiteY6" fmla="*/ 571500 h 3009900"/>
                <a:gd name="connsiteX7" fmla="*/ 1924050 w 2851406"/>
                <a:gd name="connsiteY7" fmla="*/ 533400 h 3009900"/>
                <a:gd name="connsiteX8" fmla="*/ 2019300 w 2851406"/>
                <a:gd name="connsiteY8" fmla="*/ 692150 h 3009900"/>
                <a:gd name="connsiteX9" fmla="*/ 1962150 w 2851406"/>
                <a:gd name="connsiteY9" fmla="*/ 723900 h 3009900"/>
                <a:gd name="connsiteX10" fmla="*/ 552450 w 2851406"/>
                <a:gd name="connsiteY10" fmla="*/ 914400 h 3009900"/>
                <a:gd name="connsiteX11" fmla="*/ 590550 w 2851406"/>
                <a:gd name="connsiteY11" fmla="*/ 1314450 h 3009900"/>
                <a:gd name="connsiteX12" fmla="*/ 2343150 w 2851406"/>
                <a:gd name="connsiteY12" fmla="*/ 1104900 h 3009900"/>
                <a:gd name="connsiteX13" fmla="*/ 2362200 w 2851406"/>
                <a:gd name="connsiteY13" fmla="*/ 1352550 h 3009900"/>
                <a:gd name="connsiteX14" fmla="*/ 2343150 w 2851406"/>
                <a:gd name="connsiteY14" fmla="*/ 1416050 h 3009900"/>
                <a:gd name="connsiteX15" fmla="*/ 1276350 w 2851406"/>
                <a:gd name="connsiteY15" fmla="*/ 1466850 h 3009900"/>
                <a:gd name="connsiteX16" fmla="*/ 381000 w 2851406"/>
                <a:gd name="connsiteY16" fmla="*/ 1524000 h 3009900"/>
                <a:gd name="connsiteX17" fmla="*/ 590550 w 2851406"/>
                <a:gd name="connsiteY17" fmla="*/ 1885950 h 3009900"/>
                <a:gd name="connsiteX18" fmla="*/ 1562100 w 2851406"/>
                <a:gd name="connsiteY18" fmla="*/ 1752600 h 3009900"/>
                <a:gd name="connsiteX19" fmla="*/ 1600200 w 2851406"/>
                <a:gd name="connsiteY19" fmla="*/ 2000250 h 3009900"/>
                <a:gd name="connsiteX20" fmla="*/ 1346200 w 2851406"/>
                <a:gd name="connsiteY20" fmla="*/ 2082800 h 3009900"/>
                <a:gd name="connsiteX21" fmla="*/ 800100 w 2851406"/>
                <a:gd name="connsiteY21" fmla="*/ 2171700 h 3009900"/>
                <a:gd name="connsiteX22" fmla="*/ 1162050 w 2851406"/>
                <a:gd name="connsiteY22" fmla="*/ 2387600 h 3009900"/>
                <a:gd name="connsiteX23" fmla="*/ 2400300 w 2851406"/>
                <a:gd name="connsiteY23" fmla="*/ 2152650 h 3009900"/>
                <a:gd name="connsiteX24" fmla="*/ 2838450 w 2851406"/>
                <a:gd name="connsiteY24" fmla="*/ 2114550 h 3009900"/>
                <a:gd name="connsiteX25" fmla="*/ 2749550 w 2851406"/>
                <a:gd name="connsiteY25" fmla="*/ 2330450 h 3009900"/>
                <a:gd name="connsiteX26" fmla="*/ 2647950 w 2851406"/>
                <a:gd name="connsiteY26" fmla="*/ 2400300 h 3009900"/>
                <a:gd name="connsiteX27" fmla="*/ 1257300 w 2851406"/>
                <a:gd name="connsiteY27" fmla="*/ 2667000 h 3009900"/>
                <a:gd name="connsiteX28" fmla="*/ 1504950 w 2851406"/>
                <a:gd name="connsiteY28" fmla="*/ 2819400 h 3009900"/>
                <a:gd name="connsiteX29" fmla="*/ 2647950 w 2851406"/>
                <a:gd name="connsiteY29" fmla="*/ 2647950 h 3009900"/>
                <a:gd name="connsiteX30" fmla="*/ 2647950 w 2851406"/>
                <a:gd name="connsiteY30" fmla="*/ 2952750 h 3009900"/>
                <a:gd name="connsiteX31" fmla="*/ 0 w 2851406"/>
                <a:gd name="connsiteY31" fmla="*/ 3009900 h 3009900"/>
                <a:gd name="connsiteX32" fmla="*/ 9 w 2851406"/>
                <a:gd name="connsiteY32" fmla="*/ 3009787 h 3009900"/>
                <a:gd name="connsiteX33" fmla="*/ 1419225 w 2851406"/>
                <a:gd name="connsiteY33" fmla="*/ 2979157 h 3009900"/>
                <a:gd name="connsiteX34" fmla="*/ 1403526 w 2851406"/>
                <a:gd name="connsiteY34" fmla="*/ 2973410 h 3009900"/>
                <a:gd name="connsiteX35" fmla="*/ 388311 w 2851406"/>
                <a:gd name="connsiteY35" fmla="*/ 1600152 h 3009900"/>
                <a:gd name="connsiteX36" fmla="*/ 385297 w 2851406"/>
                <a:gd name="connsiteY36" fmla="*/ 1540457 h 3009900"/>
                <a:gd name="connsiteX37" fmla="*/ 375769 w 2851406"/>
                <a:gd name="connsiteY37" fmla="*/ 1524000 h 3009900"/>
                <a:gd name="connsiteX38" fmla="*/ 384438 w 2851406"/>
                <a:gd name="connsiteY38" fmla="*/ 1523447 h 3009900"/>
                <a:gd name="connsiteX39" fmla="*/ 379656 w 2851406"/>
                <a:gd name="connsiteY39" fmla="*/ 1428750 h 3009900"/>
                <a:gd name="connsiteX40" fmla="*/ 1118765 w 2851406"/>
                <a:gd name="connsiteY40" fmla="*/ 38653 h 3009900"/>
                <a:gd name="connsiteX41" fmla="*/ 1160496 w 2851406"/>
                <a:gd name="connsiteY41" fmla="*/ 13301 h 3009900"/>
                <a:gd name="connsiteX42" fmla="*/ 2038350 w 2851406"/>
                <a:gd name="connsiteY42" fmla="*/ 0 h 3009900"/>
                <a:gd name="connsiteX0" fmla="*/ 2038350 w 2851406"/>
                <a:gd name="connsiteY0" fmla="*/ 0 h 3009900"/>
                <a:gd name="connsiteX1" fmla="*/ 2095500 w 2851406"/>
                <a:gd name="connsiteY1" fmla="*/ 171450 h 3009900"/>
                <a:gd name="connsiteX2" fmla="*/ 2076450 w 2851406"/>
                <a:gd name="connsiteY2" fmla="*/ 228600 h 3009900"/>
                <a:gd name="connsiteX3" fmla="*/ 1507945 w 2851406"/>
                <a:gd name="connsiteY3" fmla="*/ 250179 h 3009900"/>
                <a:gd name="connsiteX4" fmla="*/ 1219200 w 2851406"/>
                <a:gd name="connsiteY4" fmla="*/ 323850 h 3009900"/>
                <a:gd name="connsiteX5" fmla="*/ 1181100 w 2851406"/>
                <a:gd name="connsiteY5" fmla="*/ 533400 h 3009900"/>
                <a:gd name="connsiteX6" fmla="*/ 1314450 w 2851406"/>
                <a:gd name="connsiteY6" fmla="*/ 571500 h 3009900"/>
                <a:gd name="connsiteX7" fmla="*/ 1924050 w 2851406"/>
                <a:gd name="connsiteY7" fmla="*/ 533400 h 3009900"/>
                <a:gd name="connsiteX8" fmla="*/ 2019300 w 2851406"/>
                <a:gd name="connsiteY8" fmla="*/ 692150 h 3009900"/>
                <a:gd name="connsiteX9" fmla="*/ 1962150 w 2851406"/>
                <a:gd name="connsiteY9" fmla="*/ 723900 h 3009900"/>
                <a:gd name="connsiteX10" fmla="*/ 552450 w 2851406"/>
                <a:gd name="connsiteY10" fmla="*/ 914400 h 3009900"/>
                <a:gd name="connsiteX11" fmla="*/ 590550 w 2851406"/>
                <a:gd name="connsiteY11" fmla="*/ 1314450 h 3009900"/>
                <a:gd name="connsiteX12" fmla="*/ 2343150 w 2851406"/>
                <a:gd name="connsiteY12" fmla="*/ 1104900 h 3009900"/>
                <a:gd name="connsiteX13" fmla="*/ 2362200 w 2851406"/>
                <a:gd name="connsiteY13" fmla="*/ 1352550 h 3009900"/>
                <a:gd name="connsiteX14" fmla="*/ 2343150 w 2851406"/>
                <a:gd name="connsiteY14" fmla="*/ 1416050 h 3009900"/>
                <a:gd name="connsiteX15" fmla="*/ 1276350 w 2851406"/>
                <a:gd name="connsiteY15" fmla="*/ 1466850 h 3009900"/>
                <a:gd name="connsiteX16" fmla="*/ 381000 w 2851406"/>
                <a:gd name="connsiteY16" fmla="*/ 1524000 h 3009900"/>
                <a:gd name="connsiteX17" fmla="*/ 590550 w 2851406"/>
                <a:gd name="connsiteY17" fmla="*/ 1885950 h 3009900"/>
                <a:gd name="connsiteX18" fmla="*/ 1562100 w 2851406"/>
                <a:gd name="connsiteY18" fmla="*/ 1752600 h 3009900"/>
                <a:gd name="connsiteX19" fmla="*/ 1600200 w 2851406"/>
                <a:gd name="connsiteY19" fmla="*/ 2000250 h 3009900"/>
                <a:gd name="connsiteX20" fmla="*/ 1346200 w 2851406"/>
                <a:gd name="connsiteY20" fmla="*/ 2082800 h 3009900"/>
                <a:gd name="connsiteX21" fmla="*/ 800100 w 2851406"/>
                <a:gd name="connsiteY21" fmla="*/ 2171700 h 3009900"/>
                <a:gd name="connsiteX22" fmla="*/ 1162050 w 2851406"/>
                <a:gd name="connsiteY22" fmla="*/ 2387600 h 3009900"/>
                <a:gd name="connsiteX23" fmla="*/ 2400300 w 2851406"/>
                <a:gd name="connsiteY23" fmla="*/ 2152650 h 3009900"/>
                <a:gd name="connsiteX24" fmla="*/ 2838450 w 2851406"/>
                <a:gd name="connsiteY24" fmla="*/ 2114550 h 3009900"/>
                <a:gd name="connsiteX25" fmla="*/ 2749550 w 2851406"/>
                <a:gd name="connsiteY25" fmla="*/ 2330450 h 3009900"/>
                <a:gd name="connsiteX26" fmla="*/ 2432050 w 2851406"/>
                <a:gd name="connsiteY26" fmla="*/ 2400300 h 3009900"/>
                <a:gd name="connsiteX27" fmla="*/ 1257300 w 2851406"/>
                <a:gd name="connsiteY27" fmla="*/ 2667000 h 3009900"/>
                <a:gd name="connsiteX28" fmla="*/ 1504950 w 2851406"/>
                <a:gd name="connsiteY28" fmla="*/ 2819400 h 3009900"/>
                <a:gd name="connsiteX29" fmla="*/ 2647950 w 2851406"/>
                <a:gd name="connsiteY29" fmla="*/ 2647950 h 3009900"/>
                <a:gd name="connsiteX30" fmla="*/ 2647950 w 2851406"/>
                <a:gd name="connsiteY30" fmla="*/ 2952750 h 3009900"/>
                <a:gd name="connsiteX31" fmla="*/ 0 w 2851406"/>
                <a:gd name="connsiteY31" fmla="*/ 3009900 h 3009900"/>
                <a:gd name="connsiteX32" fmla="*/ 9 w 2851406"/>
                <a:gd name="connsiteY32" fmla="*/ 3009787 h 3009900"/>
                <a:gd name="connsiteX33" fmla="*/ 1419225 w 2851406"/>
                <a:gd name="connsiteY33" fmla="*/ 2979157 h 3009900"/>
                <a:gd name="connsiteX34" fmla="*/ 1403526 w 2851406"/>
                <a:gd name="connsiteY34" fmla="*/ 2973410 h 3009900"/>
                <a:gd name="connsiteX35" fmla="*/ 388311 w 2851406"/>
                <a:gd name="connsiteY35" fmla="*/ 1600152 h 3009900"/>
                <a:gd name="connsiteX36" fmla="*/ 385297 w 2851406"/>
                <a:gd name="connsiteY36" fmla="*/ 1540457 h 3009900"/>
                <a:gd name="connsiteX37" fmla="*/ 375769 w 2851406"/>
                <a:gd name="connsiteY37" fmla="*/ 1524000 h 3009900"/>
                <a:gd name="connsiteX38" fmla="*/ 384438 w 2851406"/>
                <a:gd name="connsiteY38" fmla="*/ 1523447 h 3009900"/>
                <a:gd name="connsiteX39" fmla="*/ 379656 w 2851406"/>
                <a:gd name="connsiteY39" fmla="*/ 1428750 h 3009900"/>
                <a:gd name="connsiteX40" fmla="*/ 1118765 w 2851406"/>
                <a:gd name="connsiteY40" fmla="*/ 38653 h 3009900"/>
                <a:gd name="connsiteX41" fmla="*/ 1160496 w 2851406"/>
                <a:gd name="connsiteY41" fmla="*/ 13301 h 3009900"/>
                <a:gd name="connsiteX42" fmla="*/ 2038350 w 2851406"/>
                <a:gd name="connsiteY42" fmla="*/ 0 h 3009900"/>
                <a:gd name="connsiteX0" fmla="*/ 2038350 w 2851406"/>
                <a:gd name="connsiteY0" fmla="*/ 0 h 3009900"/>
                <a:gd name="connsiteX1" fmla="*/ 2095500 w 2851406"/>
                <a:gd name="connsiteY1" fmla="*/ 171450 h 3009900"/>
                <a:gd name="connsiteX2" fmla="*/ 2076450 w 2851406"/>
                <a:gd name="connsiteY2" fmla="*/ 228600 h 3009900"/>
                <a:gd name="connsiteX3" fmla="*/ 1507945 w 2851406"/>
                <a:gd name="connsiteY3" fmla="*/ 250179 h 3009900"/>
                <a:gd name="connsiteX4" fmla="*/ 1219200 w 2851406"/>
                <a:gd name="connsiteY4" fmla="*/ 323850 h 3009900"/>
                <a:gd name="connsiteX5" fmla="*/ 1181100 w 2851406"/>
                <a:gd name="connsiteY5" fmla="*/ 533400 h 3009900"/>
                <a:gd name="connsiteX6" fmla="*/ 1314450 w 2851406"/>
                <a:gd name="connsiteY6" fmla="*/ 571500 h 3009900"/>
                <a:gd name="connsiteX7" fmla="*/ 1924050 w 2851406"/>
                <a:gd name="connsiteY7" fmla="*/ 533400 h 3009900"/>
                <a:gd name="connsiteX8" fmla="*/ 2019300 w 2851406"/>
                <a:gd name="connsiteY8" fmla="*/ 692150 h 3009900"/>
                <a:gd name="connsiteX9" fmla="*/ 1962150 w 2851406"/>
                <a:gd name="connsiteY9" fmla="*/ 723900 h 3009900"/>
                <a:gd name="connsiteX10" fmla="*/ 552450 w 2851406"/>
                <a:gd name="connsiteY10" fmla="*/ 914400 h 3009900"/>
                <a:gd name="connsiteX11" fmla="*/ 590550 w 2851406"/>
                <a:gd name="connsiteY11" fmla="*/ 1314450 h 3009900"/>
                <a:gd name="connsiteX12" fmla="*/ 2343150 w 2851406"/>
                <a:gd name="connsiteY12" fmla="*/ 1104900 h 3009900"/>
                <a:gd name="connsiteX13" fmla="*/ 2362200 w 2851406"/>
                <a:gd name="connsiteY13" fmla="*/ 1352550 h 3009900"/>
                <a:gd name="connsiteX14" fmla="*/ 2343150 w 2851406"/>
                <a:gd name="connsiteY14" fmla="*/ 1416050 h 3009900"/>
                <a:gd name="connsiteX15" fmla="*/ 1276350 w 2851406"/>
                <a:gd name="connsiteY15" fmla="*/ 1466850 h 3009900"/>
                <a:gd name="connsiteX16" fmla="*/ 381000 w 2851406"/>
                <a:gd name="connsiteY16" fmla="*/ 1524000 h 3009900"/>
                <a:gd name="connsiteX17" fmla="*/ 590550 w 2851406"/>
                <a:gd name="connsiteY17" fmla="*/ 1885950 h 3009900"/>
                <a:gd name="connsiteX18" fmla="*/ 1562100 w 2851406"/>
                <a:gd name="connsiteY18" fmla="*/ 1752600 h 3009900"/>
                <a:gd name="connsiteX19" fmla="*/ 1600200 w 2851406"/>
                <a:gd name="connsiteY19" fmla="*/ 2000250 h 3009900"/>
                <a:gd name="connsiteX20" fmla="*/ 1346200 w 2851406"/>
                <a:gd name="connsiteY20" fmla="*/ 2082800 h 3009900"/>
                <a:gd name="connsiteX21" fmla="*/ 800100 w 2851406"/>
                <a:gd name="connsiteY21" fmla="*/ 2171700 h 3009900"/>
                <a:gd name="connsiteX22" fmla="*/ 1162050 w 2851406"/>
                <a:gd name="connsiteY22" fmla="*/ 2387600 h 3009900"/>
                <a:gd name="connsiteX23" fmla="*/ 2400300 w 2851406"/>
                <a:gd name="connsiteY23" fmla="*/ 2152650 h 3009900"/>
                <a:gd name="connsiteX24" fmla="*/ 2838450 w 2851406"/>
                <a:gd name="connsiteY24" fmla="*/ 2114550 h 3009900"/>
                <a:gd name="connsiteX25" fmla="*/ 2749550 w 2851406"/>
                <a:gd name="connsiteY25" fmla="*/ 2330450 h 3009900"/>
                <a:gd name="connsiteX26" fmla="*/ 2432050 w 2851406"/>
                <a:gd name="connsiteY26" fmla="*/ 2400300 h 3009900"/>
                <a:gd name="connsiteX27" fmla="*/ 1257300 w 2851406"/>
                <a:gd name="connsiteY27" fmla="*/ 2667000 h 3009900"/>
                <a:gd name="connsiteX28" fmla="*/ 1504950 w 2851406"/>
                <a:gd name="connsiteY28" fmla="*/ 2819400 h 3009900"/>
                <a:gd name="connsiteX29" fmla="*/ 2647950 w 2851406"/>
                <a:gd name="connsiteY29" fmla="*/ 2647950 h 3009900"/>
                <a:gd name="connsiteX30" fmla="*/ 2647950 w 2851406"/>
                <a:gd name="connsiteY30" fmla="*/ 2952750 h 3009900"/>
                <a:gd name="connsiteX31" fmla="*/ 0 w 2851406"/>
                <a:gd name="connsiteY31" fmla="*/ 3009900 h 3009900"/>
                <a:gd name="connsiteX32" fmla="*/ 9 w 2851406"/>
                <a:gd name="connsiteY32" fmla="*/ 3009787 h 3009900"/>
                <a:gd name="connsiteX33" fmla="*/ 1419225 w 2851406"/>
                <a:gd name="connsiteY33" fmla="*/ 2979157 h 3009900"/>
                <a:gd name="connsiteX34" fmla="*/ 1403526 w 2851406"/>
                <a:gd name="connsiteY34" fmla="*/ 2973410 h 3009900"/>
                <a:gd name="connsiteX35" fmla="*/ 388311 w 2851406"/>
                <a:gd name="connsiteY35" fmla="*/ 1600152 h 3009900"/>
                <a:gd name="connsiteX36" fmla="*/ 385297 w 2851406"/>
                <a:gd name="connsiteY36" fmla="*/ 1540457 h 3009900"/>
                <a:gd name="connsiteX37" fmla="*/ 375769 w 2851406"/>
                <a:gd name="connsiteY37" fmla="*/ 1524000 h 3009900"/>
                <a:gd name="connsiteX38" fmla="*/ 384438 w 2851406"/>
                <a:gd name="connsiteY38" fmla="*/ 1523447 h 3009900"/>
                <a:gd name="connsiteX39" fmla="*/ 379656 w 2851406"/>
                <a:gd name="connsiteY39" fmla="*/ 1428750 h 3009900"/>
                <a:gd name="connsiteX40" fmla="*/ 1118765 w 2851406"/>
                <a:gd name="connsiteY40" fmla="*/ 38653 h 3009900"/>
                <a:gd name="connsiteX41" fmla="*/ 1160496 w 2851406"/>
                <a:gd name="connsiteY41" fmla="*/ 13301 h 3009900"/>
                <a:gd name="connsiteX42" fmla="*/ 2038350 w 2851406"/>
                <a:gd name="connsiteY42" fmla="*/ 0 h 3009900"/>
                <a:gd name="connsiteX0" fmla="*/ 2038350 w 2851406"/>
                <a:gd name="connsiteY0" fmla="*/ 0 h 3009900"/>
                <a:gd name="connsiteX1" fmla="*/ 2095500 w 2851406"/>
                <a:gd name="connsiteY1" fmla="*/ 171450 h 3009900"/>
                <a:gd name="connsiteX2" fmla="*/ 2076450 w 2851406"/>
                <a:gd name="connsiteY2" fmla="*/ 228600 h 3009900"/>
                <a:gd name="connsiteX3" fmla="*/ 1507945 w 2851406"/>
                <a:gd name="connsiteY3" fmla="*/ 250179 h 3009900"/>
                <a:gd name="connsiteX4" fmla="*/ 1219200 w 2851406"/>
                <a:gd name="connsiteY4" fmla="*/ 323850 h 3009900"/>
                <a:gd name="connsiteX5" fmla="*/ 1181100 w 2851406"/>
                <a:gd name="connsiteY5" fmla="*/ 533400 h 3009900"/>
                <a:gd name="connsiteX6" fmla="*/ 1314450 w 2851406"/>
                <a:gd name="connsiteY6" fmla="*/ 571500 h 3009900"/>
                <a:gd name="connsiteX7" fmla="*/ 1924050 w 2851406"/>
                <a:gd name="connsiteY7" fmla="*/ 533400 h 3009900"/>
                <a:gd name="connsiteX8" fmla="*/ 2019300 w 2851406"/>
                <a:gd name="connsiteY8" fmla="*/ 692150 h 3009900"/>
                <a:gd name="connsiteX9" fmla="*/ 1962150 w 2851406"/>
                <a:gd name="connsiteY9" fmla="*/ 723900 h 3009900"/>
                <a:gd name="connsiteX10" fmla="*/ 552450 w 2851406"/>
                <a:gd name="connsiteY10" fmla="*/ 914400 h 3009900"/>
                <a:gd name="connsiteX11" fmla="*/ 590550 w 2851406"/>
                <a:gd name="connsiteY11" fmla="*/ 1314450 h 3009900"/>
                <a:gd name="connsiteX12" fmla="*/ 2343150 w 2851406"/>
                <a:gd name="connsiteY12" fmla="*/ 1104900 h 3009900"/>
                <a:gd name="connsiteX13" fmla="*/ 2362200 w 2851406"/>
                <a:gd name="connsiteY13" fmla="*/ 1352550 h 3009900"/>
                <a:gd name="connsiteX14" fmla="*/ 2343150 w 2851406"/>
                <a:gd name="connsiteY14" fmla="*/ 1416050 h 3009900"/>
                <a:gd name="connsiteX15" fmla="*/ 1276350 w 2851406"/>
                <a:gd name="connsiteY15" fmla="*/ 1466850 h 3009900"/>
                <a:gd name="connsiteX16" fmla="*/ 381000 w 2851406"/>
                <a:gd name="connsiteY16" fmla="*/ 1524000 h 3009900"/>
                <a:gd name="connsiteX17" fmla="*/ 590550 w 2851406"/>
                <a:gd name="connsiteY17" fmla="*/ 1885950 h 3009900"/>
                <a:gd name="connsiteX18" fmla="*/ 1562100 w 2851406"/>
                <a:gd name="connsiteY18" fmla="*/ 1752600 h 3009900"/>
                <a:gd name="connsiteX19" fmla="*/ 1600200 w 2851406"/>
                <a:gd name="connsiteY19" fmla="*/ 2000250 h 3009900"/>
                <a:gd name="connsiteX20" fmla="*/ 1346200 w 2851406"/>
                <a:gd name="connsiteY20" fmla="*/ 2082800 h 3009900"/>
                <a:gd name="connsiteX21" fmla="*/ 800100 w 2851406"/>
                <a:gd name="connsiteY21" fmla="*/ 2171700 h 3009900"/>
                <a:gd name="connsiteX22" fmla="*/ 1162050 w 2851406"/>
                <a:gd name="connsiteY22" fmla="*/ 2387600 h 3009900"/>
                <a:gd name="connsiteX23" fmla="*/ 2400300 w 2851406"/>
                <a:gd name="connsiteY23" fmla="*/ 2152650 h 3009900"/>
                <a:gd name="connsiteX24" fmla="*/ 2838450 w 2851406"/>
                <a:gd name="connsiteY24" fmla="*/ 2114550 h 3009900"/>
                <a:gd name="connsiteX25" fmla="*/ 2749550 w 2851406"/>
                <a:gd name="connsiteY25" fmla="*/ 2330450 h 3009900"/>
                <a:gd name="connsiteX26" fmla="*/ 2432050 w 2851406"/>
                <a:gd name="connsiteY26" fmla="*/ 2400300 h 3009900"/>
                <a:gd name="connsiteX27" fmla="*/ 1257300 w 2851406"/>
                <a:gd name="connsiteY27" fmla="*/ 2667000 h 3009900"/>
                <a:gd name="connsiteX28" fmla="*/ 1504950 w 2851406"/>
                <a:gd name="connsiteY28" fmla="*/ 2819400 h 3009900"/>
                <a:gd name="connsiteX29" fmla="*/ 2647950 w 2851406"/>
                <a:gd name="connsiteY29" fmla="*/ 2647950 h 3009900"/>
                <a:gd name="connsiteX30" fmla="*/ 2647950 w 2851406"/>
                <a:gd name="connsiteY30" fmla="*/ 2952750 h 3009900"/>
                <a:gd name="connsiteX31" fmla="*/ 0 w 2851406"/>
                <a:gd name="connsiteY31" fmla="*/ 3009900 h 3009900"/>
                <a:gd name="connsiteX32" fmla="*/ 9 w 2851406"/>
                <a:gd name="connsiteY32" fmla="*/ 3009787 h 3009900"/>
                <a:gd name="connsiteX33" fmla="*/ 1419225 w 2851406"/>
                <a:gd name="connsiteY33" fmla="*/ 2979157 h 3009900"/>
                <a:gd name="connsiteX34" fmla="*/ 1403526 w 2851406"/>
                <a:gd name="connsiteY34" fmla="*/ 2973410 h 3009900"/>
                <a:gd name="connsiteX35" fmla="*/ 388311 w 2851406"/>
                <a:gd name="connsiteY35" fmla="*/ 1600152 h 3009900"/>
                <a:gd name="connsiteX36" fmla="*/ 385297 w 2851406"/>
                <a:gd name="connsiteY36" fmla="*/ 1540457 h 3009900"/>
                <a:gd name="connsiteX37" fmla="*/ 375769 w 2851406"/>
                <a:gd name="connsiteY37" fmla="*/ 1524000 h 3009900"/>
                <a:gd name="connsiteX38" fmla="*/ 384438 w 2851406"/>
                <a:gd name="connsiteY38" fmla="*/ 1523447 h 3009900"/>
                <a:gd name="connsiteX39" fmla="*/ 379656 w 2851406"/>
                <a:gd name="connsiteY39" fmla="*/ 1428750 h 3009900"/>
                <a:gd name="connsiteX40" fmla="*/ 1118765 w 2851406"/>
                <a:gd name="connsiteY40" fmla="*/ 38653 h 3009900"/>
                <a:gd name="connsiteX41" fmla="*/ 1160496 w 2851406"/>
                <a:gd name="connsiteY41" fmla="*/ 13301 h 3009900"/>
                <a:gd name="connsiteX42" fmla="*/ 2038350 w 2851406"/>
                <a:gd name="connsiteY42" fmla="*/ 0 h 3009900"/>
                <a:gd name="connsiteX0" fmla="*/ 2038350 w 2851406"/>
                <a:gd name="connsiteY0" fmla="*/ 0 h 3009900"/>
                <a:gd name="connsiteX1" fmla="*/ 2095500 w 2851406"/>
                <a:gd name="connsiteY1" fmla="*/ 171450 h 3009900"/>
                <a:gd name="connsiteX2" fmla="*/ 2076450 w 2851406"/>
                <a:gd name="connsiteY2" fmla="*/ 228600 h 3009900"/>
                <a:gd name="connsiteX3" fmla="*/ 1507945 w 2851406"/>
                <a:gd name="connsiteY3" fmla="*/ 250179 h 3009900"/>
                <a:gd name="connsiteX4" fmla="*/ 1219200 w 2851406"/>
                <a:gd name="connsiteY4" fmla="*/ 323850 h 3009900"/>
                <a:gd name="connsiteX5" fmla="*/ 1181100 w 2851406"/>
                <a:gd name="connsiteY5" fmla="*/ 533400 h 3009900"/>
                <a:gd name="connsiteX6" fmla="*/ 1314450 w 2851406"/>
                <a:gd name="connsiteY6" fmla="*/ 571500 h 3009900"/>
                <a:gd name="connsiteX7" fmla="*/ 1924050 w 2851406"/>
                <a:gd name="connsiteY7" fmla="*/ 533400 h 3009900"/>
                <a:gd name="connsiteX8" fmla="*/ 2019300 w 2851406"/>
                <a:gd name="connsiteY8" fmla="*/ 692150 h 3009900"/>
                <a:gd name="connsiteX9" fmla="*/ 1962150 w 2851406"/>
                <a:gd name="connsiteY9" fmla="*/ 723900 h 3009900"/>
                <a:gd name="connsiteX10" fmla="*/ 552450 w 2851406"/>
                <a:gd name="connsiteY10" fmla="*/ 914400 h 3009900"/>
                <a:gd name="connsiteX11" fmla="*/ 590550 w 2851406"/>
                <a:gd name="connsiteY11" fmla="*/ 1314450 h 3009900"/>
                <a:gd name="connsiteX12" fmla="*/ 2343150 w 2851406"/>
                <a:gd name="connsiteY12" fmla="*/ 1104900 h 3009900"/>
                <a:gd name="connsiteX13" fmla="*/ 2362200 w 2851406"/>
                <a:gd name="connsiteY13" fmla="*/ 1352550 h 3009900"/>
                <a:gd name="connsiteX14" fmla="*/ 2343150 w 2851406"/>
                <a:gd name="connsiteY14" fmla="*/ 1416050 h 3009900"/>
                <a:gd name="connsiteX15" fmla="*/ 1276350 w 2851406"/>
                <a:gd name="connsiteY15" fmla="*/ 1466850 h 3009900"/>
                <a:gd name="connsiteX16" fmla="*/ 381000 w 2851406"/>
                <a:gd name="connsiteY16" fmla="*/ 1524000 h 3009900"/>
                <a:gd name="connsiteX17" fmla="*/ 590550 w 2851406"/>
                <a:gd name="connsiteY17" fmla="*/ 1885950 h 3009900"/>
                <a:gd name="connsiteX18" fmla="*/ 1562100 w 2851406"/>
                <a:gd name="connsiteY18" fmla="*/ 1752600 h 3009900"/>
                <a:gd name="connsiteX19" fmla="*/ 1600200 w 2851406"/>
                <a:gd name="connsiteY19" fmla="*/ 2000250 h 3009900"/>
                <a:gd name="connsiteX20" fmla="*/ 1346200 w 2851406"/>
                <a:gd name="connsiteY20" fmla="*/ 2082800 h 3009900"/>
                <a:gd name="connsiteX21" fmla="*/ 800100 w 2851406"/>
                <a:gd name="connsiteY21" fmla="*/ 2171700 h 3009900"/>
                <a:gd name="connsiteX22" fmla="*/ 1162050 w 2851406"/>
                <a:gd name="connsiteY22" fmla="*/ 2387600 h 3009900"/>
                <a:gd name="connsiteX23" fmla="*/ 2400300 w 2851406"/>
                <a:gd name="connsiteY23" fmla="*/ 2152650 h 3009900"/>
                <a:gd name="connsiteX24" fmla="*/ 2838450 w 2851406"/>
                <a:gd name="connsiteY24" fmla="*/ 2114550 h 3009900"/>
                <a:gd name="connsiteX25" fmla="*/ 2749550 w 2851406"/>
                <a:gd name="connsiteY25" fmla="*/ 2330450 h 3009900"/>
                <a:gd name="connsiteX26" fmla="*/ 2432050 w 2851406"/>
                <a:gd name="connsiteY26" fmla="*/ 2400300 h 3009900"/>
                <a:gd name="connsiteX27" fmla="*/ 1257300 w 2851406"/>
                <a:gd name="connsiteY27" fmla="*/ 2667000 h 3009900"/>
                <a:gd name="connsiteX28" fmla="*/ 1504950 w 2851406"/>
                <a:gd name="connsiteY28" fmla="*/ 2819400 h 3009900"/>
                <a:gd name="connsiteX29" fmla="*/ 2647950 w 2851406"/>
                <a:gd name="connsiteY29" fmla="*/ 2647950 h 3009900"/>
                <a:gd name="connsiteX30" fmla="*/ 2647950 w 2851406"/>
                <a:gd name="connsiteY30" fmla="*/ 2952750 h 3009900"/>
                <a:gd name="connsiteX31" fmla="*/ 0 w 2851406"/>
                <a:gd name="connsiteY31" fmla="*/ 3009900 h 3009900"/>
                <a:gd name="connsiteX32" fmla="*/ 9 w 2851406"/>
                <a:gd name="connsiteY32" fmla="*/ 3009787 h 3009900"/>
                <a:gd name="connsiteX33" fmla="*/ 1419225 w 2851406"/>
                <a:gd name="connsiteY33" fmla="*/ 2979157 h 3009900"/>
                <a:gd name="connsiteX34" fmla="*/ 1403526 w 2851406"/>
                <a:gd name="connsiteY34" fmla="*/ 2973410 h 3009900"/>
                <a:gd name="connsiteX35" fmla="*/ 388311 w 2851406"/>
                <a:gd name="connsiteY35" fmla="*/ 1600152 h 3009900"/>
                <a:gd name="connsiteX36" fmla="*/ 385297 w 2851406"/>
                <a:gd name="connsiteY36" fmla="*/ 1540457 h 3009900"/>
                <a:gd name="connsiteX37" fmla="*/ 375769 w 2851406"/>
                <a:gd name="connsiteY37" fmla="*/ 1524000 h 3009900"/>
                <a:gd name="connsiteX38" fmla="*/ 384438 w 2851406"/>
                <a:gd name="connsiteY38" fmla="*/ 1523447 h 3009900"/>
                <a:gd name="connsiteX39" fmla="*/ 379656 w 2851406"/>
                <a:gd name="connsiteY39" fmla="*/ 1428750 h 3009900"/>
                <a:gd name="connsiteX40" fmla="*/ 1118765 w 2851406"/>
                <a:gd name="connsiteY40" fmla="*/ 38653 h 3009900"/>
                <a:gd name="connsiteX41" fmla="*/ 1160496 w 2851406"/>
                <a:gd name="connsiteY41" fmla="*/ 13301 h 3009900"/>
                <a:gd name="connsiteX42" fmla="*/ 2038350 w 2851406"/>
                <a:gd name="connsiteY42" fmla="*/ 0 h 3009900"/>
                <a:gd name="connsiteX0" fmla="*/ 2038350 w 2851406"/>
                <a:gd name="connsiteY0" fmla="*/ 0 h 3009900"/>
                <a:gd name="connsiteX1" fmla="*/ 2095500 w 2851406"/>
                <a:gd name="connsiteY1" fmla="*/ 171450 h 3009900"/>
                <a:gd name="connsiteX2" fmla="*/ 2076450 w 2851406"/>
                <a:gd name="connsiteY2" fmla="*/ 228600 h 3009900"/>
                <a:gd name="connsiteX3" fmla="*/ 1507945 w 2851406"/>
                <a:gd name="connsiteY3" fmla="*/ 250179 h 3009900"/>
                <a:gd name="connsiteX4" fmla="*/ 1219200 w 2851406"/>
                <a:gd name="connsiteY4" fmla="*/ 323850 h 3009900"/>
                <a:gd name="connsiteX5" fmla="*/ 1181100 w 2851406"/>
                <a:gd name="connsiteY5" fmla="*/ 533400 h 3009900"/>
                <a:gd name="connsiteX6" fmla="*/ 1314450 w 2851406"/>
                <a:gd name="connsiteY6" fmla="*/ 571500 h 3009900"/>
                <a:gd name="connsiteX7" fmla="*/ 1924050 w 2851406"/>
                <a:gd name="connsiteY7" fmla="*/ 533400 h 3009900"/>
                <a:gd name="connsiteX8" fmla="*/ 2019300 w 2851406"/>
                <a:gd name="connsiteY8" fmla="*/ 692150 h 3009900"/>
                <a:gd name="connsiteX9" fmla="*/ 1962150 w 2851406"/>
                <a:gd name="connsiteY9" fmla="*/ 723900 h 3009900"/>
                <a:gd name="connsiteX10" fmla="*/ 552450 w 2851406"/>
                <a:gd name="connsiteY10" fmla="*/ 914400 h 3009900"/>
                <a:gd name="connsiteX11" fmla="*/ 590550 w 2851406"/>
                <a:gd name="connsiteY11" fmla="*/ 1314450 h 3009900"/>
                <a:gd name="connsiteX12" fmla="*/ 2343150 w 2851406"/>
                <a:gd name="connsiteY12" fmla="*/ 1104900 h 3009900"/>
                <a:gd name="connsiteX13" fmla="*/ 2362200 w 2851406"/>
                <a:gd name="connsiteY13" fmla="*/ 1352550 h 3009900"/>
                <a:gd name="connsiteX14" fmla="*/ 2343150 w 2851406"/>
                <a:gd name="connsiteY14" fmla="*/ 1416050 h 3009900"/>
                <a:gd name="connsiteX15" fmla="*/ 1276350 w 2851406"/>
                <a:gd name="connsiteY15" fmla="*/ 1466850 h 3009900"/>
                <a:gd name="connsiteX16" fmla="*/ 381000 w 2851406"/>
                <a:gd name="connsiteY16" fmla="*/ 1524000 h 3009900"/>
                <a:gd name="connsiteX17" fmla="*/ 590550 w 2851406"/>
                <a:gd name="connsiteY17" fmla="*/ 1885950 h 3009900"/>
                <a:gd name="connsiteX18" fmla="*/ 1562100 w 2851406"/>
                <a:gd name="connsiteY18" fmla="*/ 1752600 h 3009900"/>
                <a:gd name="connsiteX19" fmla="*/ 1600200 w 2851406"/>
                <a:gd name="connsiteY19" fmla="*/ 2000250 h 3009900"/>
                <a:gd name="connsiteX20" fmla="*/ 1346200 w 2851406"/>
                <a:gd name="connsiteY20" fmla="*/ 2082800 h 3009900"/>
                <a:gd name="connsiteX21" fmla="*/ 800100 w 2851406"/>
                <a:gd name="connsiteY21" fmla="*/ 2171700 h 3009900"/>
                <a:gd name="connsiteX22" fmla="*/ 1162050 w 2851406"/>
                <a:gd name="connsiteY22" fmla="*/ 2387600 h 3009900"/>
                <a:gd name="connsiteX23" fmla="*/ 2400300 w 2851406"/>
                <a:gd name="connsiteY23" fmla="*/ 2152650 h 3009900"/>
                <a:gd name="connsiteX24" fmla="*/ 2838450 w 2851406"/>
                <a:gd name="connsiteY24" fmla="*/ 2114550 h 3009900"/>
                <a:gd name="connsiteX25" fmla="*/ 2749550 w 2851406"/>
                <a:gd name="connsiteY25" fmla="*/ 2330450 h 3009900"/>
                <a:gd name="connsiteX26" fmla="*/ 2432050 w 2851406"/>
                <a:gd name="connsiteY26" fmla="*/ 2400300 h 3009900"/>
                <a:gd name="connsiteX27" fmla="*/ 1257300 w 2851406"/>
                <a:gd name="connsiteY27" fmla="*/ 2667000 h 3009900"/>
                <a:gd name="connsiteX28" fmla="*/ 1504950 w 2851406"/>
                <a:gd name="connsiteY28" fmla="*/ 2819400 h 3009900"/>
                <a:gd name="connsiteX29" fmla="*/ 2647950 w 2851406"/>
                <a:gd name="connsiteY29" fmla="*/ 2647950 h 3009900"/>
                <a:gd name="connsiteX30" fmla="*/ 2647950 w 2851406"/>
                <a:gd name="connsiteY30" fmla="*/ 2952750 h 3009900"/>
                <a:gd name="connsiteX31" fmla="*/ 0 w 2851406"/>
                <a:gd name="connsiteY31" fmla="*/ 3009900 h 3009900"/>
                <a:gd name="connsiteX32" fmla="*/ 9 w 2851406"/>
                <a:gd name="connsiteY32" fmla="*/ 3009787 h 3009900"/>
                <a:gd name="connsiteX33" fmla="*/ 1419225 w 2851406"/>
                <a:gd name="connsiteY33" fmla="*/ 2979157 h 3009900"/>
                <a:gd name="connsiteX34" fmla="*/ 1403526 w 2851406"/>
                <a:gd name="connsiteY34" fmla="*/ 2973410 h 3009900"/>
                <a:gd name="connsiteX35" fmla="*/ 388311 w 2851406"/>
                <a:gd name="connsiteY35" fmla="*/ 1600152 h 3009900"/>
                <a:gd name="connsiteX36" fmla="*/ 385297 w 2851406"/>
                <a:gd name="connsiteY36" fmla="*/ 1540457 h 3009900"/>
                <a:gd name="connsiteX37" fmla="*/ 375769 w 2851406"/>
                <a:gd name="connsiteY37" fmla="*/ 1524000 h 3009900"/>
                <a:gd name="connsiteX38" fmla="*/ 384438 w 2851406"/>
                <a:gd name="connsiteY38" fmla="*/ 1523447 h 3009900"/>
                <a:gd name="connsiteX39" fmla="*/ 379656 w 2851406"/>
                <a:gd name="connsiteY39" fmla="*/ 1428750 h 3009900"/>
                <a:gd name="connsiteX40" fmla="*/ 1118765 w 2851406"/>
                <a:gd name="connsiteY40" fmla="*/ 38653 h 3009900"/>
                <a:gd name="connsiteX41" fmla="*/ 1160496 w 2851406"/>
                <a:gd name="connsiteY41" fmla="*/ 13301 h 3009900"/>
                <a:gd name="connsiteX42" fmla="*/ 2038350 w 2851406"/>
                <a:gd name="connsiteY42" fmla="*/ 0 h 3009900"/>
                <a:gd name="connsiteX0" fmla="*/ 2038350 w 2851406"/>
                <a:gd name="connsiteY0" fmla="*/ 0 h 3009900"/>
                <a:gd name="connsiteX1" fmla="*/ 2095500 w 2851406"/>
                <a:gd name="connsiteY1" fmla="*/ 171450 h 3009900"/>
                <a:gd name="connsiteX2" fmla="*/ 2076450 w 2851406"/>
                <a:gd name="connsiteY2" fmla="*/ 228600 h 3009900"/>
                <a:gd name="connsiteX3" fmla="*/ 1507945 w 2851406"/>
                <a:gd name="connsiteY3" fmla="*/ 250179 h 3009900"/>
                <a:gd name="connsiteX4" fmla="*/ 1219200 w 2851406"/>
                <a:gd name="connsiteY4" fmla="*/ 323850 h 3009900"/>
                <a:gd name="connsiteX5" fmla="*/ 1181100 w 2851406"/>
                <a:gd name="connsiteY5" fmla="*/ 533400 h 3009900"/>
                <a:gd name="connsiteX6" fmla="*/ 1314450 w 2851406"/>
                <a:gd name="connsiteY6" fmla="*/ 571500 h 3009900"/>
                <a:gd name="connsiteX7" fmla="*/ 1924050 w 2851406"/>
                <a:gd name="connsiteY7" fmla="*/ 533400 h 3009900"/>
                <a:gd name="connsiteX8" fmla="*/ 2019300 w 2851406"/>
                <a:gd name="connsiteY8" fmla="*/ 692150 h 3009900"/>
                <a:gd name="connsiteX9" fmla="*/ 1962150 w 2851406"/>
                <a:gd name="connsiteY9" fmla="*/ 723900 h 3009900"/>
                <a:gd name="connsiteX10" fmla="*/ 552450 w 2851406"/>
                <a:gd name="connsiteY10" fmla="*/ 914400 h 3009900"/>
                <a:gd name="connsiteX11" fmla="*/ 590550 w 2851406"/>
                <a:gd name="connsiteY11" fmla="*/ 1314450 h 3009900"/>
                <a:gd name="connsiteX12" fmla="*/ 2343150 w 2851406"/>
                <a:gd name="connsiteY12" fmla="*/ 1104900 h 3009900"/>
                <a:gd name="connsiteX13" fmla="*/ 2362200 w 2851406"/>
                <a:gd name="connsiteY13" fmla="*/ 1352550 h 3009900"/>
                <a:gd name="connsiteX14" fmla="*/ 2343150 w 2851406"/>
                <a:gd name="connsiteY14" fmla="*/ 1416050 h 3009900"/>
                <a:gd name="connsiteX15" fmla="*/ 1276350 w 2851406"/>
                <a:gd name="connsiteY15" fmla="*/ 1466850 h 3009900"/>
                <a:gd name="connsiteX16" fmla="*/ 381000 w 2851406"/>
                <a:gd name="connsiteY16" fmla="*/ 1524000 h 3009900"/>
                <a:gd name="connsiteX17" fmla="*/ 590550 w 2851406"/>
                <a:gd name="connsiteY17" fmla="*/ 1885950 h 3009900"/>
                <a:gd name="connsiteX18" fmla="*/ 1562100 w 2851406"/>
                <a:gd name="connsiteY18" fmla="*/ 1752600 h 3009900"/>
                <a:gd name="connsiteX19" fmla="*/ 1600200 w 2851406"/>
                <a:gd name="connsiteY19" fmla="*/ 2000250 h 3009900"/>
                <a:gd name="connsiteX20" fmla="*/ 1346200 w 2851406"/>
                <a:gd name="connsiteY20" fmla="*/ 2082800 h 3009900"/>
                <a:gd name="connsiteX21" fmla="*/ 800100 w 2851406"/>
                <a:gd name="connsiteY21" fmla="*/ 2171700 h 3009900"/>
                <a:gd name="connsiteX22" fmla="*/ 1162050 w 2851406"/>
                <a:gd name="connsiteY22" fmla="*/ 2387600 h 3009900"/>
                <a:gd name="connsiteX23" fmla="*/ 2400300 w 2851406"/>
                <a:gd name="connsiteY23" fmla="*/ 2152650 h 3009900"/>
                <a:gd name="connsiteX24" fmla="*/ 2838450 w 2851406"/>
                <a:gd name="connsiteY24" fmla="*/ 2114550 h 3009900"/>
                <a:gd name="connsiteX25" fmla="*/ 2749550 w 2851406"/>
                <a:gd name="connsiteY25" fmla="*/ 2330450 h 3009900"/>
                <a:gd name="connsiteX26" fmla="*/ 2432050 w 2851406"/>
                <a:gd name="connsiteY26" fmla="*/ 2400300 h 3009900"/>
                <a:gd name="connsiteX27" fmla="*/ 1257300 w 2851406"/>
                <a:gd name="connsiteY27" fmla="*/ 2667000 h 3009900"/>
                <a:gd name="connsiteX28" fmla="*/ 1504950 w 2851406"/>
                <a:gd name="connsiteY28" fmla="*/ 2819400 h 3009900"/>
                <a:gd name="connsiteX29" fmla="*/ 2647950 w 2851406"/>
                <a:gd name="connsiteY29" fmla="*/ 2647950 h 3009900"/>
                <a:gd name="connsiteX30" fmla="*/ 2647950 w 2851406"/>
                <a:gd name="connsiteY30" fmla="*/ 2952750 h 3009900"/>
                <a:gd name="connsiteX31" fmla="*/ 0 w 2851406"/>
                <a:gd name="connsiteY31" fmla="*/ 3009900 h 3009900"/>
                <a:gd name="connsiteX32" fmla="*/ 9 w 2851406"/>
                <a:gd name="connsiteY32" fmla="*/ 3009787 h 3009900"/>
                <a:gd name="connsiteX33" fmla="*/ 1419225 w 2851406"/>
                <a:gd name="connsiteY33" fmla="*/ 2979157 h 3009900"/>
                <a:gd name="connsiteX34" fmla="*/ 1403526 w 2851406"/>
                <a:gd name="connsiteY34" fmla="*/ 2973410 h 3009900"/>
                <a:gd name="connsiteX35" fmla="*/ 388311 w 2851406"/>
                <a:gd name="connsiteY35" fmla="*/ 1600152 h 3009900"/>
                <a:gd name="connsiteX36" fmla="*/ 385297 w 2851406"/>
                <a:gd name="connsiteY36" fmla="*/ 1540457 h 3009900"/>
                <a:gd name="connsiteX37" fmla="*/ 375769 w 2851406"/>
                <a:gd name="connsiteY37" fmla="*/ 1524000 h 3009900"/>
                <a:gd name="connsiteX38" fmla="*/ 384438 w 2851406"/>
                <a:gd name="connsiteY38" fmla="*/ 1523447 h 3009900"/>
                <a:gd name="connsiteX39" fmla="*/ 379656 w 2851406"/>
                <a:gd name="connsiteY39" fmla="*/ 1428750 h 3009900"/>
                <a:gd name="connsiteX40" fmla="*/ 1118765 w 2851406"/>
                <a:gd name="connsiteY40" fmla="*/ 38653 h 3009900"/>
                <a:gd name="connsiteX41" fmla="*/ 1160496 w 2851406"/>
                <a:gd name="connsiteY41" fmla="*/ 13301 h 3009900"/>
                <a:gd name="connsiteX42" fmla="*/ 2038350 w 2851406"/>
                <a:gd name="connsiteY42" fmla="*/ 0 h 3009900"/>
                <a:gd name="connsiteX0" fmla="*/ 2038350 w 2851406"/>
                <a:gd name="connsiteY0" fmla="*/ 0 h 3009900"/>
                <a:gd name="connsiteX1" fmla="*/ 2095500 w 2851406"/>
                <a:gd name="connsiteY1" fmla="*/ 171450 h 3009900"/>
                <a:gd name="connsiteX2" fmla="*/ 2076450 w 2851406"/>
                <a:gd name="connsiteY2" fmla="*/ 228600 h 3009900"/>
                <a:gd name="connsiteX3" fmla="*/ 1507945 w 2851406"/>
                <a:gd name="connsiteY3" fmla="*/ 250179 h 3009900"/>
                <a:gd name="connsiteX4" fmla="*/ 1219200 w 2851406"/>
                <a:gd name="connsiteY4" fmla="*/ 323850 h 3009900"/>
                <a:gd name="connsiteX5" fmla="*/ 1181100 w 2851406"/>
                <a:gd name="connsiteY5" fmla="*/ 533400 h 3009900"/>
                <a:gd name="connsiteX6" fmla="*/ 1314450 w 2851406"/>
                <a:gd name="connsiteY6" fmla="*/ 571500 h 3009900"/>
                <a:gd name="connsiteX7" fmla="*/ 1924050 w 2851406"/>
                <a:gd name="connsiteY7" fmla="*/ 533400 h 3009900"/>
                <a:gd name="connsiteX8" fmla="*/ 2019300 w 2851406"/>
                <a:gd name="connsiteY8" fmla="*/ 692150 h 3009900"/>
                <a:gd name="connsiteX9" fmla="*/ 1962150 w 2851406"/>
                <a:gd name="connsiteY9" fmla="*/ 723900 h 3009900"/>
                <a:gd name="connsiteX10" fmla="*/ 552450 w 2851406"/>
                <a:gd name="connsiteY10" fmla="*/ 914400 h 3009900"/>
                <a:gd name="connsiteX11" fmla="*/ 590550 w 2851406"/>
                <a:gd name="connsiteY11" fmla="*/ 1314450 h 3009900"/>
                <a:gd name="connsiteX12" fmla="*/ 2343150 w 2851406"/>
                <a:gd name="connsiteY12" fmla="*/ 1104900 h 3009900"/>
                <a:gd name="connsiteX13" fmla="*/ 2362200 w 2851406"/>
                <a:gd name="connsiteY13" fmla="*/ 1352550 h 3009900"/>
                <a:gd name="connsiteX14" fmla="*/ 2343150 w 2851406"/>
                <a:gd name="connsiteY14" fmla="*/ 1416050 h 3009900"/>
                <a:gd name="connsiteX15" fmla="*/ 1276350 w 2851406"/>
                <a:gd name="connsiteY15" fmla="*/ 1466850 h 3009900"/>
                <a:gd name="connsiteX16" fmla="*/ 381000 w 2851406"/>
                <a:gd name="connsiteY16" fmla="*/ 1524000 h 3009900"/>
                <a:gd name="connsiteX17" fmla="*/ 590550 w 2851406"/>
                <a:gd name="connsiteY17" fmla="*/ 1885950 h 3009900"/>
                <a:gd name="connsiteX18" fmla="*/ 1562100 w 2851406"/>
                <a:gd name="connsiteY18" fmla="*/ 1752600 h 3009900"/>
                <a:gd name="connsiteX19" fmla="*/ 1600200 w 2851406"/>
                <a:gd name="connsiteY19" fmla="*/ 2000250 h 3009900"/>
                <a:gd name="connsiteX20" fmla="*/ 1346200 w 2851406"/>
                <a:gd name="connsiteY20" fmla="*/ 2082800 h 3009900"/>
                <a:gd name="connsiteX21" fmla="*/ 800100 w 2851406"/>
                <a:gd name="connsiteY21" fmla="*/ 2171700 h 3009900"/>
                <a:gd name="connsiteX22" fmla="*/ 1162050 w 2851406"/>
                <a:gd name="connsiteY22" fmla="*/ 2387600 h 3009900"/>
                <a:gd name="connsiteX23" fmla="*/ 2400300 w 2851406"/>
                <a:gd name="connsiteY23" fmla="*/ 2152650 h 3009900"/>
                <a:gd name="connsiteX24" fmla="*/ 2838450 w 2851406"/>
                <a:gd name="connsiteY24" fmla="*/ 2114550 h 3009900"/>
                <a:gd name="connsiteX25" fmla="*/ 2749550 w 2851406"/>
                <a:gd name="connsiteY25" fmla="*/ 2330450 h 3009900"/>
                <a:gd name="connsiteX26" fmla="*/ 2432050 w 2851406"/>
                <a:gd name="connsiteY26" fmla="*/ 2400300 h 3009900"/>
                <a:gd name="connsiteX27" fmla="*/ 1257300 w 2851406"/>
                <a:gd name="connsiteY27" fmla="*/ 2667000 h 3009900"/>
                <a:gd name="connsiteX28" fmla="*/ 1504950 w 2851406"/>
                <a:gd name="connsiteY28" fmla="*/ 2819400 h 3009900"/>
                <a:gd name="connsiteX29" fmla="*/ 2647950 w 2851406"/>
                <a:gd name="connsiteY29" fmla="*/ 2647950 h 3009900"/>
                <a:gd name="connsiteX30" fmla="*/ 2647950 w 2851406"/>
                <a:gd name="connsiteY30" fmla="*/ 2952750 h 3009900"/>
                <a:gd name="connsiteX31" fmla="*/ 0 w 2851406"/>
                <a:gd name="connsiteY31" fmla="*/ 3009900 h 3009900"/>
                <a:gd name="connsiteX32" fmla="*/ 9 w 2851406"/>
                <a:gd name="connsiteY32" fmla="*/ 3009787 h 3009900"/>
                <a:gd name="connsiteX33" fmla="*/ 1419225 w 2851406"/>
                <a:gd name="connsiteY33" fmla="*/ 2979157 h 3009900"/>
                <a:gd name="connsiteX34" fmla="*/ 1403526 w 2851406"/>
                <a:gd name="connsiteY34" fmla="*/ 2973410 h 3009900"/>
                <a:gd name="connsiteX35" fmla="*/ 388311 w 2851406"/>
                <a:gd name="connsiteY35" fmla="*/ 1600152 h 3009900"/>
                <a:gd name="connsiteX36" fmla="*/ 385297 w 2851406"/>
                <a:gd name="connsiteY36" fmla="*/ 1540457 h 3009900"/>
                <a:gd name="connsiteX37" fmla="*/ 375769 w 2851406"/>
                <a:gd name="connsiteY37" fmla="*/ 1524000 h 3009900"/>
                <a:gd name="connsiteX38" fmla="*/ 384438 w 2851406"/>
                <a:gd name="connsiteY38" fmla="*/ 1523447 h 3009900"/>
                <a:gd name="connsiteX39" fmla="*/ 379656 w 2851406"/>
                <a:gd name="connsiteY39" fmla="*/ 1428750 h 3009900"/>
                <a:gd name="connsiteX40" fmla="*/ 1118765 w 2851406"/>
                <a:gd name="connsiteY40" fmla="*/ 38653 h 3009900"/>
                <a:gd name="connsiteX41" fmla="*/ 1160496 w 2851406"/>
                <a:gd name="connsiteY41" fmla="*/ 13301 h 3009900"/>
                <a:gd name="connsiteX42" fmla="*/ 2038350 w 2851406"/>
                <a:gd name="connsiteY42" fmla="*/ 0 h 3009900"/>
                <a:gd name="connsiteX0" fmla="*/ 2038350 w 2851406"/>
                <a:gd name="connsiteY0" fmla="*/ 0 h 3025230"/>
                <a:gd name="connsiteX1" fmla="*/ 2095500 w 2851406"/>
                <a:gd name="connsiteY1" fmla="*/ 171450 h 3025230"/>
                <a:gd name="connsiteX2" fmla="*/ 2076450 w 2851406"/>
                <a:gd name="connsiteY2" fmla="*/ 228600 h 3025230"/>
                <a:gd name="connsiteX3" fmla="*/ 1507945 w 2851406"/>
                <a:gd name="connsiteY3" fmla="*/ 250179 h 3025230"/>
                <a:gd name="connsiteX4" fmla="*/ 1219200 w 2851406"/>
                <a:gd name="connsiteY4" fmla="*/ 323850 h 3025230"/>
                <a:gd name="connsiteX5" fmla="*/ 1181100 w 2851406"/>
                <a:gd name="connsiteY5" fmla="*/ 533400 h 3025230"/>
                <a:gd name="connsiteX6" fmla="*/ 1314450 w 2851406"/>
                <a:gd name="connsiteY6" fmla="*/ 571500 h 3025230"/>
                <a:gd name="connsiteX7" fmla="*/ 1924050 w 2851406"/>
                <a:gd name="connsiteY7" fmla="*/ 533400 h 3025230"/>
                <a:gd name="connsiteX8" fmla="*/ 2019300 w 2851406"/>
                <a:gd name="connsiteY8" fmla="*/ 692150 h 3025230"/>
                <a:gd name="connsiteX9" fmla="*/ 1962150 w 2851406"/>
                <a:gd name="connsiteY9" fmla="*/ 723900 h 3025230"/>
                <a:gd name="connsiteX10" fmla="*/ 552450 w 2851406"/>
                <a:gd name="connsiteY10" fmla="*/ 914400 h 3025230"/>
                <a:gd name="connsiteX11" fmla="*/ 590550 w 2851406"/>
                <a:gd name="connsiteY11" fmla="*/ 1314450 h 3025230"/>
                <a:gd name="connsiteX12" fmla="*/ 2343150 w 2851406"/>
                <a:gd name="connsiteY12" fmla="*/ 1104900 h 3025230"/>
                <a:gd name="connsiteX13" fmla="*/ 2362200 w 2851406"/>
                <a:gd name="connsiteY13" fmla="*/ 1352550 h 3025230"/>
                <a:gd name="connsiteX14" fmla="*/ 2343150 w 2851406"/>
                <a:gd name="connsiteY14" fmla="*/ 1416050 h 3025230"/>
                <a:gd name="connsiteX15" fmla="*/ 1276350 w 2851406"/>
                <a:gd name="connsiteY15" fmla="*/ 1466850 h 3025230"/>
                <a:gd name="connsiteX16" fmla="*/ 381000 w 2851406"/>
                <a:gd name="connsiteY16" fmla="*/ 1524000 h 3025230"/>
                <a:gd name="connsiteX17" fmla="*/ 590550 w 2851406"/>
                <a:gd name="connsiteY17" fmla="*/ 1885950 h 3025230"/>
                <a:gd name="connsiteX18" fmla="*/ 1562100 w 2851406"/>
                <a:gd name="connsiteY18" fmla="*/ 1752600 h 3025230"/>
                <a:gd name="connsiteX19" fmla="*/ 1600200 w 2851406"/>
                <a:gd name="connsiteY19" fmla="*/ 2000250 h 3025230"/>
                <a:gd name="connsiteX20" fmla="*/ 1346200 w 2851406"/>
                <a:gd name="connsiteY20" fmla="*/ 2082800 h 3025230"/>
                <a:gd name="connsiteX21" fmla="*/ 800100 w 2851406"/>
                <a:gd name="connsiteY21" fmla="*/ 2171700 h 3025230"/>
                <a:gd name="connsiteX22" fmla="*/ 1162050 w 2851406"/>
                <a:gd name="connsiteY22" fmla="*/ 2387600 h 3025230"/>
                <a:gd name="connsiteX23" fmla="*/ 2400300 w 2851406"/>
                <a:gd name="connsiteY23" fmla="*/ 2152650 h 3025230"/>
                <a:gd name="connsiteX24" fmla="*/ 2838450 w 2851406"/>
                <a:gd name="connsiteY24" fmla="*/ 2114550 h 3025230"/>
                <a:gd name="connsiteX25" fmla="*/ 2749550 w 2851406"/>
                <a:gd name="connsiteY25" fmla="*/ 2330450 h 3025230"/>
                <a:gd name="connsiteX26" fmla="*/ 2432050 w 2851406"/>
                <a:gd name="connsiteY26" fmla="*/ 2400300 h 3025230"/>
                <a:gd name="connsiteX27" fmla="*/ 1257300 w 2851406"/>
                <a:gd name="connsiteY27" fmla="*/ 2667000 h 3025230"/>
                <a:gd name="connsiteX28" fmla="*/ 1504950 w 2851406"/>
                <a:gd name="connsiteY28" fmla="*/ 2819400 h 3025230"/>
                <a:gd name="connsiteX29" fmla="*/ 2647950 w 2851406"/>
                <a:gd name="connsiteY29" fmla="*/ 2647950 h 3025230"/>
                <a:gd name="connsiteX30" fmla="*/ 2647950 w 2851406"/>
                <a:gd name="connsiteY30" fmla="*/ 2952750 h 3025230"/>
                <a:gd name="connsiteX31" fmla="*/ 0 w 2851406"/>
                <a:gd name="connsiteY31" fmla="*/ 3009900 h 3025230"/>
                <a:gd name="connsiteX32" fmla="*/ 9 w 2851406"/>
                <a:gd name="connsiteY32" fmla="*/ 3009787 h 3025230"/>
                <a:gd name="connsiteX33" fmla="*/ 1419225 w 2851406"/>
                <a:gd name="connsiteY33" fmla="*/ 2979157 h 3025230"/>
                <a:gd name="connsiteX34" fmla="*/ 1403526 w 2851406"/>
                <a:gd name="connsiteY34" fmla="*/ 2973410 h 3025230"/>
                <a:gd name="connsiteX35" fmla="*/ 388311 w 2851406"/>
                <a:gd name="connsiteY35" fmla="*/ 1600152 h 3025230"/>
                <a:gd name="connsiteX36" fmla="*/ 385297 w 2851406"/>
                <a:gd name="connsiteY36" fmla="*/ 1540457 h 3025230"/>
                <a:gd name="connsiteX37" fmla="*/ 375769 w 2851406"/>
                <a:gd name="connsiteY37" fmla="*/ 1524000 h 3025230"/>
                <a:gd name="connsiteX38" fmla="*/ 384438 w 2851406"/>
                <a:gd name="connsiteY38" fmla="*/ 1523447 h 3025230"/>
                <a:gd name="connsiteX39" fmla="*/ 379656 w 2851406"/>
                <a:gd name="connsiteY39" fmla="*/ 1428750 h 3025230"/>
                <a:gd name="connsiteX40" fmla="*/ 1118765 w 2851406"/>
                <a:gd name="connsiteY40" fmla="*/ 38653 h 3025230"/>
                <a:gd name="connsiteX41" fmla="*/ 1160496 w 2851406"/>
                <a:gd name="connsiteY41" fmla="*/ 13301 h 3025230"/>
                <a:gd name="connsiteX42" fmla="*/ 2038350 w 2851406"/>
                <a:gd name="connsiteY42" fmla="*/ 0 h 3025230"/>
                <a:gd name="connsiteX0" fmla="*/ 2038350 w 2851406"/>
                <a:gd name="connsiteY0" fmla="*/ 0 h 3025230"/>
                <a:gd name="connsiteX1" fmla="*/ 2095500 w 2851406"/>
                <a:gd name="connsiteY1" fmla="*/ 171450 h 3025230"/>
                <a:gd name="connsiteX2" fmla="*/ 2076450 w 2851406"/>
                <a:gd name="connsiteY2" fmla="*/ 228600 h 3025230"/>
                <a:gd name="connsiteX3" fmla="*/ 1507945 w 2851406"/>
                <a:gd name="connsiteY3" fmla="*/ 250179 h 3025230"/>
                <a:gd name="connsiteX4" fmla="*/ 1219200 w 2851406"/>
                <a:gd name="connsiteY4" fmla="*/ 323850 h 3025230"/>
                <a:gd name="connsiteX5" fmla="*/ 1181100 w 2851406"/>
                <a:gd name="connsiteY5" fmla="*/ 533400 h 3025230"/>
                <a:gd name="connsiteX6" fmla="*/ 1314450 w 2851406"/>
                <a:gd name="connsiteY6" fmla="*/ 571500 h 3025230"/>
                <a:gd name="connsiteX7" fmla="*/ 1924050 w 2851406"/>
                <a:gd name="connsiteY7" fmla="*/ 533400 h 3025230"/>
                <a:gd name="connsiteX8" fmla="*/ 2019300 w 2851406"/>
                <a:gd name="connsiteY8" fmla="*/ 692150 h 3025230"/>
                <a:gd name="connsiteX9" fmla="*/ 1962150 w 2851406"/>
                <a:gd name="connsiteY9" fmla="*/ 723900 h 3025230"/>
                <a:gd name="connsiteX10" fmla="*/ 552450 w 2851406"/>
                <a:gd name="connsiteY10" fmla="*/ 914400 h 3025230"/>
                <a:gd name="connsiteX11" fmla="*/ 590550 w 2851406"/>
                <a:gd name="connsiteY11" fmla="*/ 1314450 h 3025230"/>
                <a:gd name="connsiteX12" fmla="*/ 2343150 w 2851406"/>
                <a:gd name="connsiteY12" fmla="*/ 1104900 h 3025230"/>
                <a:gd name="connsiteX13" fmla="*/ 2362200 w 2851406"/>
                <a:gd name="connsiteY13" fmla="*/ 1352550 h 3025230"/>
                <a:gd name="connsiteX14" fmla="*/ 2343150 w 2851406"/>
                <a:gd name="connsiteY14" fmla="*/ 1416050 h 3025230"/>
                <a:gd name="connsiteX15" fmla="*/ 1276350 w 2851406"/>
                <a:gd name="connsiteY15" fmla="*/ 1466850 h 3025230"/>
                <a:gd name="connsiteX16" fmla="*/ 381000 w 2851406"/>
                <a:gd name="connsiteY16" fmla="*/ 1524000 h 3025230"/>
                <a:gd name="connsiteX17" fmla="*/ 590550 w 2851406"/>
                <a:gd name="connsiteY17" fmla="*/ 1885950 h 3025230"/>
                <a:gd name="connsiteX18" fmla="*/ 1562100 w 2851406"/>
                <a:gd name="connsiteY18" fmla="*/ 1752600 h 3025230"/>
                <a:gd name="connsiteX19" fmla="*/ 1600200 w 2851406"/>
                <a:gd name="connsiteY19" fmla="*/ 2000250 h 3025230"/>
                <a:gd name="connsiteX20" fmla="*/ 1346200 w 2851406"/>
                <a:gd name="connsiteY20" fmla="*/ 2082800 h 3025230"/>
                <a:gd name="connsiteX21" fmla="*/ 800100 w 2851406"/>
                <a:gd name="connsiteY21" fmla="*/ 2171700 h 3025230"/>
                <a:gd name="connsiteX22" fmla="*/ 1162050 w 2851406"/>
                <a:gd name="connsiteY22" fmla="*/ 2387600 h 3025230"/>
                <a:gd name="connsiteX23" fmla="*/ 2400300 w 2851406"/>
                <a:gd name="connsiteY23" fmla="*/ 2152650 h 3025230"/>
                <a:gd name="connsiteX24" fmla="*/ 2838450 w 2851406"/>
                <a:gd name="connsiteY24" fmla="*/ 2114550 h 3025230"/>
                <a:gd name="connsiteX25" fmla="*/ 2749550 w 2851406"/>
                <a:gd name="connsiteY25" fmla="*/ 2330450 h 3025230"/>
                <a:gd name="connsiteX26" fmla="*/ 2432050 w 2851406"/>
                <a:gd name="connsiteY26" fmla="*/ 2400300 h 3025230"/>
                <a:gd name="connsiteX27" fmla="*/ 1257300 w 2851406"/>
                <a:gd name="connsiteY27" fmla="*/ 2667000 h 3025230"/>
                <a:gd name="connsiteX28" fmla="*/ 1504950 w 2851406"/>
                <a:gd name="connsiteY28" fmla="*/ 2819400 h 3025230"/>
                <a:gd name="connsiteX29" fmla="*/ 2647950 w 2851406"/>
                <a:gd name="connsiteY29" fmla="*/ 2647950 h 3025230"/>
                <a:gd name="connsiteX30" fmla="*/ 2647950 w 2851406"/>
                <a:gd name="connsiteY30" fmla="*/ 2952750 h 3025230"/>
                <a:gd name="connsiteX31" fmla="*/ 0 w 2851406"/>
                <a:gd name="connsiteY31" fmla="*/ 3009900 h 3025230"/>
                <a:gd name="connsiteX32" fmla="*/ 1581159 w 2851406"/>
                <a:gd name="connsiteY32" fmla="*/ 2997087 h 3025230"/>
                <a:gd name="connsiteX33" fmla="*/ 1419225 w 2851406"/>
                <a:gd name="connsiteY33" fmla="*/ 2979157 h 3025230"/>
                <a:gd name="connsiteX34" fmla="*/ 1403526 w 2851406"/>
                <a:gd name="connsiteY34" fmla="*/ 2973410 h 3025230"/>
                <a:gd name="connsiteX35" fmla="*/ 388311 w 2851406"/>
                <a:gd name="connsiteY35" fmla="*/ 1600152 h 3025230"/>
                <a:gd name="connsiteX36" fmla="*/ 385297 w 2851406"/>
                <a:gd name="connsiteY36" fmla="*/ 1540457 h 3025230"/>
                <a:gd name="connsiteX37" fmla="*/ 375769 w 2851406"/>
                <a:gd name="connsiteY37" fmla="*/ 1524000 h 3025230"/>
                <a:gd name="connsiteX38" fmla="*/ 384438 w 2851406"/>
                <a:gd name="connsiteY38" fmla="*/ 1523447 h 3025230"/>
                <a:gd name="connsiteX39" fmla="*/ 379656 w 2851406"/>
                <a:gd name="connsiteY39" fmla="*/ 1428750 h 3025230"/>
                <a:gd name="connsiteX40" fmla="*/ 1118765 w 2851406"/>
                <a:gd name="connsiteY40" fmla="*/ 38653 h 3025230"/>
                <a:gd name="connsiteX41" fmla="*/ 1160496 w 2851406"/>
                <a:gd name="connsiteY41" fmla="*/ 13301 h 3025230"/>
                <a:gd name="connsiteX42" fmla="*/ 2038350 w 2851406"/>
                <a:gd name="connsiteY42" fmla="*/ 0 h 3025230"/>
                <a:gd name="connsiteX0" fmla="*/ 1662581 w 2475637"/>
                <a:gd name="connsiteY0" fmla="*/ 0 h 3025230"/>
                <a:gd name="connsiteX1" fmla="*/ 1719731 w 2475637"/>
                <a:gd name="connsiteY1" fmla="*/ 171450 h 3025230"/>
                <a:gd name="connsiteX2" fmla="*/ 1700681 w 2475637"/>
                <a:gd name="connsiteY2" fmla="*/ 228600 h 3025230"/>
                <a:gd name="connsiteX3" fmla="*/ 1132176 w 2475637"/>
                <a:gd name="connsiteY3" fmla="*/ 250179 h 3025230"/>
                <a:gd name="connsiteX4" fmla="*/ 843431 w 2475637"/>
                <a:gd name="connsiteY4" fmla="*/ 323850 h 3025230"/>
                <a:gd name="connsiteX5" fmla="*/ 805331 w 2475637"/>
                <a:gd name="connsiteY5" fmla="*/ 533400 h 3025230"/>
                <a:gd name="connsiteX6" fmla="*/ 938681 w 2475637"/>
                <a:gd name="connsiteY6" fmla="*/ 571500 h 3025230"/>
                <a:gd name="connsiteX7" fmla="*/ 1548281 w 2475637"/>
                <a:gd name="connsiteY7" fmla="*/ 533400 h 3025230"/>
                <a:gd name="connsiteX8" fmla="*/ 1643531 w 2475637"/>
                <a:gd name="connsiteY8" fmla="*/ 692150 h 3025230"/>
                <a:gd name="connsiteX9" fmla="*/ 1586381 w 2475637"/>
                <a:gd name="connsiteY9" fmla="*/ 723900 h 3025230"/>
                <a:gd name="connsiteX10" fmla="*/ 176681 w 2475637"/>
                <a:gd name="connsiteY10" fmla="*/ 914400 h 3025230"/>
                <a:gd name="connsiteX11" fmla="*/ 214781 w 2475637"/>
                <a:gd name="connsiteY11" fmla="*/ 1314450 h 3025230"/>
                <a:gd name="connsiteX12" fmla="*/ 1967381 w 2475637"/>
                <a:gd name="connsiteY12" fmla="*/ 1104900 h 3025230"/>
                <a:gd name="connsiteX13" fmla="*/ 1986431 w 2475637"/>
                <a:gd name="connsiteY13" fmla="*/ 1352550 h 3025230"/>
                <a:gd name="connsiteX14" fmla="*/ 1967381 w 2475637"/>
                <a:gd name="connsiteY14" fmla="*/ 1416050 h 3025230"/>
                <a:gd name="connsiteX15" fmla="*/ 900581 w 2475637"/>
                <a:gd name="connsiteY15" fmla="*/ 1466850 h 3025230"/>
                <a:gd name="connsiteX16" fmla="*/ 5231 w 2475637"/>
                <a:gd name="connsiteY16" fmla="*/ 1524000 h 3025230"/>
                <a:gd name="connsiteX17" fmla="*/ 214781 w 2475637"/>
                <a:gd name="connsiteY17" fmla="*/ 1885950 h 3025230"/>
                <a:gd name="connsiteX18" fmla="*/ 1186331 w 2475637"/>
                <a:gd name="connsiteY18" fmla="*/ 1752600 h 3025230"/>
                <a:gd name="connsiteX19" fmla="*/ 1224431 w 2475637"/>
                <a:gd name="connsiteY19" fmla="*/ 2000250 h 3025230"/>
                <a:gd name="connsiteX20" fmla="*/ 970431 w 2475637"/>
                <a:gd name="connsiteY20" fmla="*/ 2082800 h 3025230"/>
                <a:gd name="connsiteX21" fmla="*/ 424331 w 2475637"/>
                <a:gd name="connsiteY21" fmla="*/ 2171700 h 3025230"/>
                <a:gd name="connsiteX22" fmla="*/ 786281 w 2475637"/>
                <a:gd name="connsiteY22" fmla="*/ 2387600 h 3025230"/>
                <a:gd name="connsiteX23" fmla="*/ 2024531 w 2475637"/>
                <a:gd name="connsiteY23" fmla="*/ 2152650 h 3025230"/>
                <a:gd name="connsiteX24" fmla="*/ 2462681 w 2475637"/>
                <a:gd name="connsiteY24" fmla="*/ 2114550 h 3025230"/>
                <a:gd name="connsiteX25" fmla="*/ 2373781 w 2475637"/>
                <a:gd name="connsiteY25" fmla="*/ 2330450 h 3025230"/>
                <a:gd name="connsiteX26" fmla="*/ 2056281 w 2475637"/>
                <a:gd name="connsiteY26" fmla="*/ 2400300 h 3025230"/>
                <a:gd name="connsiteX27" fmla="*/ 881531 w 2475637"/>
                <a:gd name="connsiteY27" fmla="*/ 2667000 h 3025230"/>
                <a:gd name="connsiteX28" fmla="*/ 1129181 w 2475637"/>
                <a:gd name="connsiteY28" fmla="*/ 2819400 h 3025230"/>
                <a:gd name="connsiteX29" fmla="*/ 2272181 w 2475637"/>
                <a:gd name="connsiteY29" fmla="*/ 2647950 h 3025230"/>
                <a:gd name="connsiteX30" fmla="*/ 2272181 w 2475637"/>
                <a:gd name="connsiteY30" fmla="*/ 2952750 h 3025230"/>
                <a:gd name="connsiteX31" fmla="*/ 1218081 w 2475637"/>
                <a:gd name="connsiteY31" fmla="*/ 3009900 h 3025230"/>
                <a:gd name="connsiteX32" fmla="*/ 1205390 w 2475637"/>
                <a:gd name="connsiteY32" fmla="*/ 2997087 h 3025230"/>
                <a:gd name="connsiteX33" fmla="*/ 1043456 w 2475637"/>
                <a:gd name="connsiteY33" fmla="*/ 2979157 h 3025230"/>
                <a:gd name="connsiteX34" fmla="*/ 1027757 w 2475637"/>
                <a:gd name="connsiteY34" fmla="*/ 2973410 h 3025230"/>
                <a:gd name="connsiteX35" fmla="*/ 12542 w 2475637"/>
                <a:gd name="connsiteY35" fmla="*/ 1600152 h 3025230"/>
                <a:gd name="connsiteX36" fmla="*/ 9528 w 2475637"/>
                <a:gd name="connsiteY36" fmla="*/ 1540457 h 3025230"/>
                <a:gd name="connsiteX37" fmla="*/ 0 w 2475637"/>
                <a:gd name="connsiteY37" fmla="*/ 1524000 h 3025230"/>
                <a:gd name="connsiteX38" fmla="*/ 8669 w 2475637"/>
                <a:gd name="connsiteY38" fmla="*/ 1523447 h 3025230"/>
                <a:gd name="connsiteX39" fmla="*/ 3887 w 2475637"/>
                <a:gd name="connsiteY39" fmla="*/ 1428750 h 3025230"/>
                <a:gd name="connsiteX40" fmla="*/ 742996 w 2475637"/>
                <a:gd name="connsiteY40" fmla="*/ 38653 h 3025230"/>
                <a:gd name="connsiteX41" fmla="*/ 784727 w 2475637"/>
                <a:gd name="connsiteY41" fmla="*/ 13301 h 3025230"/>
                <a:gd name="connsiteX42" fmla="*/ 1662581 w 2475637"/>
                <a:gd name="connsiteY42" fmla="*/ 0 h 3025230"/>
                <a:gd name="connsiteX0" fmla="*/ 1662581 w 2475637"/>
                <a:gd name="connsiteY0" fmla="*/ 0 h 3066736"/>
                <a:gd name="connsiteX1" fmla="*/ 1719731 w 2475637"/>
                <a:gd name="connsiteY1" fmla="*/ 171450 h 3066736"/>
                <a:gd name="connsiteX2" fmla="*/ 1700681 w 2475637"/>
                <a:gd name="connsiteY2" fmla="*/ 228600 h 3066736"/>
                <a:gd name="connsiteX3" fmla="*/ 1132176 w 2475637"/>
                <a:gd name="connsiteY3" fmla="*/ 250179 h 3066736"/>
                <a:gd name="connsiteX4" fmla="*/ 843431 w 2475637"/>
                <a:gd name="connsiteY4" fmla="*/ 323850 h 3066736"/>
                <a:gd name="connsiteX5" fmla="*/ 805331 w 2475637"/>
                <a:gd name="connsiteY5" fmla="*/ 533400 h 3066736"/>
                <a:gd name="connsiteX6" fmla="*/ 938681 w 2475637"/>
                <a:gd name="connsiteY6" fmla="*/ 571500 h 3066736"/>
                <a:gd name="connsiteX7" fmla="*/ 1548281 w 2475637"/>
                <a:gd name="connsiteY7" fmla="*/ 533400 h 3066736"/>
                <a:gd name="connsiteX8" fmla="*/ 1643531 w 2475637"/>
                <a:gd name="connsiteY8" fmla="*/ 692150 h 3066736"/>
                <a:gd name="connsiteX9" fmla="*/ 1586381 w 2475637"/>
                <a:gd name="connsiteY9" fmla="*/ 723900 h 3066736"/>
                <a:gd name="connsiteX10" fmla="*/ 176681 w 2475637"/>
                <a:gd name="connsiteY10" fmla="*/ 914400 h 3066736"/>
                <a:gd name="connsiteX11" fmla="*/ 214781 w 2475637"/>
                <a:gd name="connsiteY11" fmla="*/ 1314450 h 3066736"/>
                <a:gd name="connsiteX12" fmla="*/ 1967381 w 2475637"/>
                <a:gd name="connsiteY12" fmla="*/ 1104900 h 3066736"/>
                <a:gd name="connsiteX13" fmla="*/ 1986431 w 2475637"/>
                <a:gd name="connsiteY13" fmla="*/ 1352550 h 3066736"/>
                <a:gd name="connsiteX14" fmla="*/ 1967381 w 2475637"/>
                <a:gd name="connsiteY14" fmla="*/ 1416050 h 3066736"/>
                <a:gd name="connsiteX15" fmla="*/ 900581 w 2475637"/>
                <a:gd name="connsiteY15" fmla="*/ 1466850 h 3066736"/>
                <a:gd name="connsiteX16" fmla="*/ 5231 w 2475637"/>
                <a:gd name="connsiteY16" fmla="*/ 1524000 h 3066736"/>
                <a:gd name="connsiteX17" fmla="*/ 214781 w 2475637"/>
                <a:gd name="connsiteY17" fmla="*/ 1885950 h 3066736"/>
                <a:gd name="connsiteX18" fmla="*/ 1186331 w 2475637"/>
                <a:gd name="connsiteY18" fmla="*/ 1752600 h 3066736"/>
                <a:gd name="connsiteX19" fmla="*/ 1224431 w 2475637"/>
                <a:gd name="connsiteY19" fmla="*/ 2000250 h 3066736"/>
                <a:gd name="connsiteX20" fmla="*/ 970431 w 2475637"/>
                <a:gd name="connsiteY20" fmla="*/ 2082800 h 3066736"/>
                <a:gd name="connsiteX21" fmla="*/ 424331 w 2475637"/>
                <a:gd name="connsiteY21" fmla="*/ 2171700 h 3066736"/>
                <a:gd name="connsiteX22" fmla="*/ 786281 w 2475637"/>
                <a:gd name="connsiteY22" fmla="*/ 2387600 h 3066736"/>
                <a:gd name="connsiteX23" fmla="*/ 2024531 w 2475637"/>
                <a:gd name="connsiteY23" fmla="*/ 2152650 h 3066736"/>
                <a:gd name="connsiteX24" fmla="*/ 2462681 w 2475637"/>
                <a:gd name="connsiteY24" fmla="*/ 2114550 h 3066736"/>
                <a:gd name="connsiteX25" fmla="*/ 2373781 w 2475637"/>
                <a:gd name="connsiteY25" fmla="*/ 2330450 h 3066736"/>
                <a:gd name="connsiteX26" fmla="*/ 2056281 w 2475637"/>
                <a:gd name="connsiteY26" fmla="*/ 2400300 h 3066736"/>
                <a:gd name="connsiteX27" fmla="*/ 881531 w 2475637"/>
                <a:gd name="connsiteY27" fmla="*/ 2667000 h 3066736"/>
                <a:gd name="connsiteX28" fmla="*/ 1129181 w 2475637"/>
                <a:gd name="connsiteY28" fmla="*/ 2819400 h 3066736"/>
                <a:gd name="connsiteX29" fmla="*/ 2272181 w 2475637"/>
                <a:gd name="connsiteY29" fmla="*/ 2647950 h 3066736"/>
                <a:gd name="connsiteX30" fmla="*/ 2272181 w 2475637"/>
                <a:gd name="connsiteY30" fmla="*/ 2952750 h 3066736"/>
                <a:gd name="connsiteX31" fmla="*/ 1218081 w 2475637"/>
                <a:gd name="connsiteY31" fmla="*/ 3009900 h 3066736"/>
                <a:gd name="connsiteX32" fmla="*/ 1205390 w 2475637"/>
                <a:gd name="connsiteY32" fmla="*/ 2997087 h 3066736"/>
                <a:gd name="connsiteX33" fmla="*/ 1043456 w 2475637"/>
                <a:gd name="connsiteY33" fmla="*/ 2979157 h 3066736"/>
                <a:gd name="connsiteX34" fmla="*/ 1027757 w 2475637"/>
                <a:gd name="connsiteY34" fmla="*/ 2973410 h 3066736"/>
                <a:gd name="connsiteX35" fmla="*/ 12542 w 2475637"/>
                <a:gd name="connsiteY35" fmla="*/ 1600152 h 3066736"/>
                <a:gd name="connsiteX36" fmla="*/ 9528 w 2475637"/>
                <a:gd name="connsiteY36" fmla="*/ 1540457 h 3066736"/>
                <a:gd name="connsiteX37" fmla="*/ 0 w 2475637"/>
                <a:gd name="connsiteY37" fmla="*/ 1524000 h 3066736"/>
                <a:gd name="connsiteX38" fmla="*/ 8669 w 2475637"/>
                <a:gd name="connsiteY38" fmla="*/ 1523447 h 3066736"/>
                <a:gd name="connsiteX39" fmla="*/ 3887 w 2475637"/>
                <a:gd name="connsiteY39" fmla="*/ 1428750 h 3066736"/>
                <a:gd name="connsiteX40" fmla="*/ 742996 w 2475637"/>
                <a:gd name="connsiteY40" fmla="*/ 38653 h 3066736"/>
                <a:gd name="connsiteX41" fmla="*/ 784727 w 2475637"/>
                <a:gd name="connsiteY41" fmla="*/ 13301 h 3066736"/>
                <a:gd name="connsiteX42" fmla="*/ 1662581 w 2475637"/>
                <a:gd name="connsiteY42" fmla="*/ 0 h 3066736"/>
                <a:gd name="connsiteX0" fmla="*/ 1662581 w 2475637"/>
                <a:gd name="connsiteY0" fmla="*/ 0 h 3066736"/>
                <a:gd name="connsiteX1" fmla="*/ 1719731 w 2475637"/>
                <a:gd name="connsiteY1" fmla="*/ 171450 h 3066736"/>
                <a:gd name="connsiteX2" fmla="*/ 1700681 w 2475637"/>
                <a:gd name="connsiteY2" fmla="*/ 228600 h 3066736"/>
                <a:gd name="connsiteX3" fmla="*/ 1132176 w 2475637"/>
                <a:gd name="connsiteY3" fmla="*/ 250179 h 3066736"/>
                <a:gd name="connsiteX4" fmla="*/ 843431 w 2475637"/>
                <a:gd name="connsiteY4" fmla="*/ 323850 h 3066736"/>
                <a:gd name="connsiteX5" fmla="*/ 805331 w 2475637"/>
                <a:gd name="connsiteY5" fmla="*/ 533400 h 3066736"/>
                <a:gd name="connsiteX6" fmla="*/ 938681 w 2475637"/>
                <a:gd name="connsiteY6" fmla="*/ 571500 h 3066736"/>
                <a:gd name="connsiteX7" fmla="*/ 1548281 w 2475637"/>
                <a:gd name="connsiteY7" fmla="*/ 533400 h 3066736"/>
                <a:gd name="connsiteX8" fmla="*/ 1643531 w 2475637"/>
                <a:gd name="connsiteY8" fmla="*/ 692150 h 3066736"/>
                <a:gd name="connsiteX9" fmla="*/ 1586381 w 2475637"/>
                <a:gd name="connsiteY9" fmla="*/ 723900 h 3066736"/>
                <a:gd name="connsiteX10" fmla="*/ 176681 w 2475637"/>
                <a:gd name="connsiteY10" fmla="*/ 914400 h 3066736"/>
                <a:gd name="connsiteX11" fmla="*/ 214781 w 2475637"/>
                <a:gd name="connsiteY11" fmla="*/ 1314450 h 3066736"/>
                <a:gd name="connsiteX12" fmla="*/ 1967381 w 2475637"/>
                <a:gd name="connsiteY12" fmla="*/ 1104900 h 3066736"/>
                <a:gd name="connsiteX13" fmla="*/ 1986431 w 2475637"/>
                <a:gd name="connsiteY13" fmla="*/ 1352550 h 3066736"/>
                <a:gd name="connsiteX14" fmla="*/ 1967381 w 2475637"/>
                <a:gd name="connsiteY14" fmla="*/ 1416050 h 3066736"/>
                <a:gd name="connsiteX15" fmla="*/ 900581 w 2475637"/>
                <a:gd name="connsiteY15" fmla="*/ 1466850 h 3066736"/>
                <a:gd name="connsiteX16" fmla="*/ 5231 w 2475637"/>
                <a:gd name="connsiteY16" fmla="*/ 1524000 h 3066736"/>
                <a:gd name="connsiteX17" fmla="*/ 214781 w 2475637"/>
                <a:gd name="connsiteY17" fmla="*/ 1885950 h 3066736"/>
                <a:gd name="connsiteX18" fmla="*/ 1186331 w 2475637"/>
                <a:gd name="connsiteY18" fmla="*/ 1752600 h 3066736"/>
                <a:gd name="connsiteX19" fmla="*/ 1224431 w 2475637"/>
                <a:gd name="connsiteY19" fmla="*/ 2000250 h 3066736"/>
                <a:gd name="connsiteX20" fmla="*/ 970431 w 2475637"/>
                <a:gd name="connsiteY20" fmla="*/ 2082800 h 3066736"/>
                <a:gd name="connsiteX21" fmla="*/ 424331 w 2475637"/>
                <a:gd name="connsiteY21" fmla="*/ 2171700 h 3066736"/>
                <a:gd name="connsiteX22" fmla="*/ 786281 w 2475637"/>
                <a:gd name="connsiteY22" fmla="*/ 2387600 h 3066736"/>
                <a:gd name="connsiteX23" fmla="*/ 2024531 w 2475637"/>
                <a:gd name="connsiteY23" fmla="*/ 2152650 h 3066736"/>
                <a:gd name="connsiteX24" fmla="*/ 2462681 w 2475637"/>
                <a:gd name="connsiteY24" fmla="*/ 2114550 h 3066736"/>
                <a:gd name="connsiteX25" fmla="*/ 2373781 w 2475637"/>
                <a:gd name="connsiteY25" fmla="*/ 2330450 h 3066736"/>
                <a:gd name="connsiteX26" fmla="*/ 2056281 w 2475637"/>
                <a:gd name="connsiteY26" fmla="*/ 2400300 h 3066736"/>
                <a:gd name="connsiteX27" fmla="*/ 881531 w 2475637"/>
                <a:gd name="connsiteY27" fmla="*/ 2667000 h 3066736"/>
                <a:gd name="connsiteX28" fmla="*/ 1129181 w 2475637"/>
                <a:gd name="connsiteY28" fmla="*/ 2819400 h 3066736"/>
                <a:gd name="connsiteX29" fmla="*/ 2272181 w 2475637"/>
                <a:gd name="connsiteY29" fmla="*/ 2647950 h 3066736"/>
                <a:gd name="connsiteX30" fmla="*/ 2272181 w 2475637"/>
                <a:gd name="connsiteY30" fmla="*/ 2952750 h 3066736"/>
                <a:gd name="connsiteX31" fmla="*/ 1218081 w 2475637"/>
                <a:gd name="connsiteY31" fmla="*/ 3009900 h 3066736"/>
                <a:gd name="connsiteX32" fmla="*/ 1205390 w 2475637"/>
                <a:gd name="connsiteY32" fmla="*/ 3035187 h 3066736"/>
                <a:gd name="connsiteX33" fmla="*/ 1043456 w 2475637"/>
                <a:gd name="connsiteY33" fmla="*/ 2979157 h 3066736"/>
                <a:gd name="connsiteX34" fmla="*/ 1027757 w 2475637"/>
                <a:gd name="connsiteY34" fmla="*/ 2973410 h 3066736"/>
                <a:gd name="connsiteX35" fmla="*/ 12542 w 2475637"/>
                <a:gd name="connsiteY35" fmla="*/ 1600152 h 3066736"/>
                <a:gd name="connsiteX36" fmla="*/ 9528 w 2475637"/>
                <a:gd name="connsiteY36" fmla="*/ 1540457 h 3066736"/>
                <a:gd name="connsiteX37" fmla="*/ 0 w 2475637"/>
                <a:gd name="connsiteY37" fmla="*/ 1524000 h 3066736"/>
                <a:gd name="connsiteX38" fmla="*/ 8669 w 2475637"/>
                <a:gd name="connsiteY38" fmla="*/ 1523447 h 3066736"/>
                <a:gd name="connsiteX39" fmla="*/ 3887 w 2475637"/>
                <a:gd name="connsiteY39" fmla="*/ 1428750 h 3066736"/>
                <a:gd name="connsiteX40" fmla="*/ 742996 w 2475637"/>
                <a:gd name="connsiteY40" fmla="*/ 38653 h 3066736"/>
                <a:gd name="connsiteX41" fmla="*/ 784727 w 2475637"/>
                <a:gd name="connsiteY41" fmla="*/ 13301 h 3066736"/>
                <a:gd name="connsiteX42" fmla="*/ 1662581 w 2475637"/>
                <a:gd name="connsiteY42" fmla="*/ 0 h 30667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</a:cxnLst>
              <a:rect l="l" t="t" r="r" b="b"/>
              <a:pathLst>
                <a:path w="2475637" h="3066736">
                  <a:moveTo>
                    <a:pt x="1662581" y="0"/>
                  </a:moveTo>
                  <a:lnTo>
                    <a:pt x="1719731" y="171450"/>
                  </a:lnTo>
                  <a:lnTo>
                    <a:pt x="1700681" y="228600"/>
                  </a:lnTo>
                  <a:cubicBezTo>
                    <a:pt x="1521763" y="248493"/>
                    <a:pt x="1311094" y="230286"/>
                    <a:pt x="1132176" y="250179"/>
                  </a:cubicBezTo>
                  <a:lnTo>
                    <a:pt x="843431" y="323850"/>
                  </a:lnTo>
                  <a:lnTo>
                    <a:pt x="805331" y="533400"/>
                  </a:lnTo>
                  <a:cubicBezTo>
                    <a:pt x="849781" y="546100"/>
                    <a:pt x="868831" y="596900"/>
                    <a:pt x="938681" y="571500"/>
                  </a:cubicBezTo>
                  <a:cubicBezTo>
                    <a:pt x="1141881" y="558800"/>
                    <a:pt x="1338731" y="482600"/>
                    <a:pt x="1548281" y="533400"/>
                  </a:cubicBezTo>
                  <a:cubicBezTo>
                    <a:pt x="1599081" y="565150"/>
                    <a:pt x="1675281" y="654050"/>
                    <a:pt x="1643531" y="692150"/>
                  </a:cubicBezTo>
                  <a:lnTo>
                    <a:pt x="1586381" y="723900"/>
                  </a:lnTo>
                  <a:cubicBezTo>
                    <a:pt x="1535581" y="844550"/>
                    <a:pt x="646581" y="850900"/>
                    <a:pt x="176681" y="914400"/>
                  </a:cubicBezTo>
                  <a:cubicBezTo>
                    <a:pt x="189381" y="1047750"/>
                    <a:pt x="144931" y="1187450"/>
                    <a:pt x="214781" y="1314450"/>
                  </a:cubicBezTo>
                  <a:cubicBezTo>
                    <a:pt x="424331" y="1358900"/>
                    <a:pt x="1751481" y="1028700"/>
                    <a:pt x="1967381" y="1104900"/>
                  </a:cubicBezTo>
                  <a:cubicBezTo>
                    <a:pt x="2049931" y="1270000"/>
                    <a:pt x="2005481" y="1320800"/>
                    <a:pt x="1986431" y="1352550"/>
                  </a:cubicBezTo>
                  <a:lnTo>
                    <a:pt x="1967381" y="1416050"/>
                  </a:lnTo>
                  <a:lnTo>
                    <a:pt x="900581" y="1466850"/>
                  </a:lnTo>
                  <a:lnTo>
                    <a:pt x="5231" y="1524000"/>
                  </a:lnTo>
                  <a:lnTo>
                    <a:pt x="214781" y="1885950"/>
                  </a:lnTo>
                  <a:lnTo>
                    <a:pt x="1186331" y="1752600"/>
                  </a:lnTo>
                  <a:cubicBezTo>
                    <a:pt x="1287931" y="1847850"/>
                    <a:pt x="1287931" y="1917700"/>
                    <a:pt x="1224431" y="2000250"/>
                  </a:cubicBezTo>
                  <a:cubicBezTo>
                    <a:pt x="1160931" y="2063750"/>
                    <a:pt x="1110131" y="2032000"/>
                    <a:pt x="970431" y="2082800"/>
                  </a:cubicBezTo>
                  <a:lnTo>
                    <a:pt x="424331" y="2171700"/>
                  </a:lnTo>
                  <a:cubicBezTo>
                    <a:pt x="544981" y="2228850"/>
                    <a:pt x="671981" y="2368550"/>
                    <a:pt x="786281" y="2387600"/>
                  </a:cubicBezTo>
                  <a:cubicBezTo>
                    <a:pt x="1021231" y="2368550"/>
                    <a:pt x="1611781" y="2216150"/>
                    <a:pt x="2024531" y="2152650"/>
                  </a:cubicBezTo>
                  <a:cubicBezTo>
                    <a:pt x="2170581" y="2139950"/>
                    <a:pt x="2316631" y="2063750"/>
                    <a:pt x="2462681" y="2114550"/>
                  </a:cubicBezTo>
                  <a:cubicBezTo>
                    <a:pt x="2500781" y="2209800"/>
                    <a:pt x="2449981" y="2247900"/>
                    <a:pt x="2373781" y="2330450"/>
                  </a:cubicBezTo>
                  <a:lnTo>
                    <a:pt x="2056281" y="2400300"/>
                  </a:lnTo>
                  <a:lnTo>
                    <a:pt x="881531" y="2667000"/>
                  </a:lnTo>
                  <a:cubicBezTo>
                    <a:pt x="964081" y="2717800"/>
                    <a:pt x="1040281" y="2813050"/>
                    <a:pt x="1129181" y="2819400"/>
                  </a:cubicBezTo>
                  <a:cubicBezTo>
                    <a:pt x="1522881" y="2806700"/>
                    <a:pt x="2132481" y="2552700"/>
                    <a:pt x="2272181" y="2647950"/>
                  </a:cubicBezTo>
                  <a:cubicBezTo>
                    <a:pt x="2411881" y="2768600"/>
                    <a:pt x="2380131" y="2870200"/>
                    <a:pt x="2272181" y="2952750"/>
                  </a:cubicBezTo>
                  <a:cubicBezTo>
                    <a:pt x="1980081" y="3086100"/>
                    <a:pt x="1535581" y="3098800"/>
                    <a:pt x="1218081" y="3009900"/>
                  </a:cubicBezTo>
                  <a:cubicBezTo>
                    <a:pt x="1218084" y="3009862"/>
                    <a:pt x="1205387" y="3035225"/>
                    <a:pt x="1205390" y="3035187"/>
                  </a:cubicBezTo>
                  <a:lnTo>
                    <a:pt x="1043456" y="2979157"/>
                  </a:lnTo>
                  <a:lnTo>
                    <a:pt x="1027757" y="2973410"/>
                  </a:lnTo>
                  <a:cubicBezTo>
                    <a:pt x="476212" y="2740127"/>
                    <a:pt x="75498" y="2220064"/>
                    <a:pt x="12542" y="1600152"/>
                  </a:cubicBezTo>
                  <a:lnTo>
                    <a:pt x="9528" y="1540457"/>
                  </a:lnTo>
                  <a:lnTo>
                    <a:pt x="0" y="1524000"/>
                  </a:lnTo>
                  <a:lnTo>
                    <a:pt x="8669" y="1523447"/>
                  </a:lnTo>
                  <a:lnTo>
                    <a:pt x="3887" y="1428750"/>
                  </a:lnTo>
                  <a:cubicBezTo>
                    <a:pt x="3887" y="850094"/>
                    <a:pt x="297071" y="339914"/>
                    <a:pt x="742996" y="38653"/>
                  </a:cubicBezTo>
                  <a:lnTo>
                    <a:pt x="784727" y="13301"/>
                  </a:lnTo>
                  <a:lnTo>
                    <a:pt x="1662581" y="0"/>
                  </a:lnTo>
                  <a:close/>
                </a:path>
              </a:pathLst>
            </a:custGeom>
            <a:solidFill>
              <a:srgbClr val="B5A20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11" name="任意多边形 310"/>
            <p:cNvSpPr/>
            <p:nvPr/>
          </p:nvSpPr>
          <p:spPr>
            <a:xfrm>
              <a:off x="3539990" y="1895398"/>
              <a:ext cx="1806607" cy="2649906"/>
            </a:xfrm>
            <a:custGeom>
              <a:avLst/>
              <a:gdLst>
                <a:gd name="connsiteX0" fmla="*/ 1508350 w 1793368"/>
                <a:gd name="connsiteY0" fmla="*/ 530636 h 2656256"/>
                <a:gd name="connsiteX1" fmla="*/ 1571264 w 1793368"/>
                <a:gd name="connsiteY1" fmla="*/ 631429 h 2656256"/>
                <a:gd name="connsiteX2" fmla="*/ 1793368 w 1793368"/>
                <a:gd name="connsiteY2" fmla="*/ 1465868 h 2656256"/>
                <a:gd name="connsiteX3" fmla="*/ 1410560 w 1793368"/>
                <a:gd name="connsiteY3" fmla="*/ 2532214 h 2656256"/>
                <a:gd name="connsiteX4" fmla="*/ 1338081 w 1793368"/>
                <a:gd name="connsiteY4" fmla="*/ 2611961 h 2656256"/>
                <a:gd name="connsiteX5" fmla="*/ 1318274 w 1793368"/>
                <a:gd name="connsiteY5" fmla="*/ 2630825 h 2656256"/>
                <a:gd name="connsiteX6" fmla="*/ 790575 w 1793368"/>
                <a:gd name="connsiteY6" fmla="*/ 2656256 h 2656256"/>
                <a:gd name="connsiteX7" fmla="*/ 800100 w 1793368"/>
                <a:gd name="connsiteY7" fmla="*/ 2389556 h 2656256"/>
                <a:gd name="connsiteX8" fmla="*/ 1504950 w 1793368"/>
                <a:gd name="connsiteY8" fmla="*/ 2360981 h 2656256"/>
                <a:gd name="connsiteX9" fmla="*/ 1628775 w 1793368"/>
                <a:gd name="connsiteY9" fmla="*/ 1989506 h 2656256"/>
                <a:gd name="connsiteX10" fmla="*/ 28575 w 1793368"/>
                <a:gd name="connsiteY10" fmla="*/ 2046656 h 2656256"/>
                <a:gd name="connsiteX11" fmla="*/ 0 w 1793368"/>
                <a:gd name="connsiteY11" fmla="*/ 1799006 h 2656256"/>
                <a:gd name="connsiteX12" fmla="*/ 1581150 w 1793368"/>
                <a:gd name="connsiteY12" fmla="*/ 1694231 h 2656256"/>
                <a:gd name="connsiteX13" fmla="*/ 1571625 w 1793368"/>
                <a:gd name="connsiteY13" fmla="*/ 1427531 h 2656256"/>
                <a:gd name="connsiteX14" fmla="*/ 1114425 w 1793368"/>
                <a:gd name="connsiteY14" fmla="*/ 1437056 h 2656256"/>
                <a:gd name="connsiteX15" fmla="*/ 1095375 w 1793368"/>
                <a:gd name="connsiteY15" fmla="*/ 1198931 h 2656256"/>
                <a:gd name="connsiteX16" fmla="*/ 1562100 w 1793368"/>
                <a:gd name="connsiteY16" fmla="*/ 1208456 h 2656256"/>
                <a:gd name="connsiteX17" fmla="*/ 1409700 w 1793368"/>
                <a:gd name="connsiteY17" fmla="*/ 789356 h 2656256"/>
                <a:gd name="connsiteX18" fmla="*/ 600075 w 1793368"/>
                <a:gd name="connsiteY18" fmla="*/ 836981 h 2656256"/>
                <a:gd name="connsiteX19" fmla="*/ 552450 w 1793368"/>
                <a:gd name="connsiteY19" fmla="*/ 589331 h 2656256"/>
                <a:gd name="connsiteX20" fmla="*/ 1634384 w 1793368"/>
                <a:gd name="connsiteY20" fmla="*/ 384538 h 2656256"/>
                <a:gd name="connsiteX21" fmla="*/ 1638775 w 1793368"/>
                <a:gd name="connsiteY21" fmla="*/ 516278 h 2656256"/>
                <a:gd name="connsiteX22" fmla="*/ 1638089 w 1793368"/>
                <a:gd name="connsiteY22" fmla="*/ 516320 h 2656256"/>
                <a:gd name="connsiteX23" fmla="*/ 1633697 w 1793368"/>
                <a:gd name="connsiteY23" fmla="*/ 384570 h 2656256"/>
                <a:gd name="connsiteX24" fmla="*/ 929537 w 1793368"/>
                <a:gd name="connsiteY24" fmla="*/ 0 h 2656256"/>
                <a:gd name="connsiteX25" fmla="*/ 1054259 w 1793368"/>
                <a:gd name="connsiteY25" fmla="*/ 75771 h 2656256"/>
                <a:gd name="connsiteX26" fmla="*/ 1183314 w 1793368"/>
                <a:gd name="connsiteY26" fmla="*/ 172276 h 2656256"/>
                <a:gd name="connsiteX27" fmla="*/ 1272228 w 1793368"/>
                <a:gd name="connsiteY27" fmla="*/ 253087 h 2656256"/>
                <a:gd name="connsiteX28" fmla="*/ 1272779 w 1793368"/>
                <a:gd name="connsiteY28" fmla="*/ 269869 h 2656256"/>
                <a:gd name="connsiteX29" fmla="*/ 1114425 w 1793368"/>
                <a:gd name="connsiteY29" fmla="*/ 284531 h 2656256"/>
                <a:gd name="connsiteX30" fmla="*/ 1009650 w 1793368"/>
                <a:gd name="connsiteY30" fmla="*/ 303581 h 2656256"/>
                <a:gd name="connsiteX31" fmla="*/ 304800 w 1793368"/>
                <a:gd name="connsiteY31" fmla="*/ 341681 h 2656256"/>
                <a:gd name="connsiteX32" fmla="*/ 238125 w 1793368"/>
                <a:gd name="connsiteY32" fmla="*/ 84506 h 2656256"/>
                <a:gd name="connsiteX0" fmla="*/ 1508350 w 1793368"/>
                <a:gd name="connsiteY0" fmla="*/ 530636 h 2656256"/>
                <a:gd name="connsiteX1" fmla="*/ 1571264 w 1793368"/>
                <a:gd name="connsiteY1" fmla="*/ 631429 h 2656256"/>
                <a:gd name="connsiteX2" fmla="*/ 1793368 w 1793368"/>
                <a:gd name="connsiteY2" fmla="*/ 1465868 h 2656256"/>
                <a:gd name="connsiteX3" fmla="*/ 1410560 w 1793368"/>
                <a:gd name="connsiteY3" fmla="*/ 2532214 h 2656256"/>
                <a:gd name="connsiteX4" fmla="*/ 1338081 w 1793368"/>
                <a:gd name="connsiteY4" fmla="*/ 2611961 h 2656256"/>
                <a:gd name="connsiteX5" fmla="*/ 1318274 w 1793368"/>
                <a:gd name="connsiteY5" fmla="*/ 2630825 h 2656256"/>
                <a:gd name="connsiteX6" fmla="*/ 790575 w 1793368"/>
                <a:gd name="connsiteY6" fmla="*/ 2656256 h 2656256"/>
                <a:gd name="connsiteX7" fmla="*/ 800100 w 1793368"/>
                <a:gd name="connsiteY7" fmla="*/ 2389556 h 2656256"/>
                <a:gd name="connsiteX8" fmla="*/ 1504950 w 1793368"/>
                <a:gd name="connsiteY8" fmla="*/ 2360981 h 2656256"/>
                <a:gd name="connsiteX9" fmla="*/ 1628775 w 1793368"/>
                <a:gd name="connsiteY9" fmla="*/ 1989506 h 2656256"/>
                <a:gd name="connsiteX10" fmla="*/ 28575 w 1793368"/>
                <a:gd name="connsiteY10" fmla="*/ 2046656 h 2656256"/>
                <a:gd name="connsiteX11" fmla="*/ 0 w 1793368"/>
                <a:gd name="connsiteY11" fmla="*/ 1799006 h 2656256"/>
                <a:gd name="connsiteX12" fmla="*/ 1581150 w 1793368"/>
                <a:gd name="connsiteY12" fmla="*/ 1694231 h 2656256"/>
                <a:gd name="connsiteX13" fmla="*/ 1571625 w 1793368"/>
                <a:gd name="connsiteY13" fmla="*/ 1427531 h 2656256"/>
                <a:gd name="connsiteX14" fmla="*/ 1114425 w 1793368"/>
                <a:gd name="connsiteY14" fmla="*/ 1437056 h 2656256"/>
                <a:gd name="connsiteX15" fmla="*/ 1095375 w 1793368"/>
                <a:gd name="connsiteY15" fmla="*/ 1198931 h 2656256"/>
                <a:gd name="connsiteX16" fmla="*/ 1562100 w 1793368"/>
                <a:gd name="connsiteY16" fmla="*/ 1208456 h 2656256"/>
                <a:gd name="connsiteX17" fmla="*/ 1409700 w 1793368"/>
                <a:gd name="connsiteY17" fmla="*/ 789356 h 2656256"/>
                <a:gd name="connsiteX18" fmla="*/ 600075 w 1793368"/>
                <a:gd name="connsiteY18" fmla="*/ 836981 h 2656256"/>
                <a:gd name="connsiteX19" fmla="*/ 552450 w 1793368"/>
                <a:gd name="connsiteY19" fmla="*/ 589331 h 2656256"/>
                <a:gd name="connsiteX20" fmla="*/ 1508350 w 1793368"/>
                <a:gd name="connsiteY20" fmla="*/ 530636 h 2656256"/>
                <a:gd name="connsiteX21" fmla="*/ 1634384 w 1793368"/>
                <a:gd name="connsiteY21" fmla="*/ 384538 h 2656256"/>
                <a:gd name="connsiteX22" fmla="*/ 1638775 w 1793368"/>
                <a:gd name="connsiteY22" fmla="*/ 516278 h 2656256"/>
                <a:gd name="connsiteX23" fmla="*/ 1638089 w 1793368"/>
                <a:gd name="connsiteY23" fmla="*/ 516320 h 2656256"/>
                <a:gd name="connsiteX24" fmla="*/ 1633697 w 1793368"/>
                <a:gd name="connsiteY24" fmla="*/ 384570 h 2656256"/>
                <a:gd name="connsiteX25" fmla="*/ 1634384 w 1793368"/>
                <a:gd name="connsiteY25" fmla="*/ 384538 h 2656256"/>
                <a:gd name="connsiteX26" fmla="*/ 929537 w 1793368"/>
                <a:gd name="connsiteY26" fmla="*/ 0 h 2656256"/>
                <a:gd name="connsiteX27" fmla="*/ 1054259 w 1793368"/>
                <a:gd name="connsiteY27" fmla="*/ 75771 h 2656256"/>
                <a:gd name="connsiteX28" fmla="*/ 1183314 w 1793368"/>
                <a:gd name="connsiteY28" fmla="*/ 172276 h 2656256"/>
                <a:gd name="connsiteX29" fmla="*/ 1272228 w 1793368"/>
                <a:gd name="connsiteY29" fmla="*/ 253087 h 2656256"/>
                <a:gd name="connsiteX30" fmla="*/ 1272779 w 1793368"/>
                <a:gd name="connsiteY30" fmla="*/ 269869 h 2656256"/>
                <a:gd name="connsiteX31" fmla="*/ 1114425 w 1793368"/>
                <a:gd name="connsiteY31" fmla="*/ 284531 h 2656256"/>
                <a:gd name="connsiteX32" fmla="*/ 1009650 w 1793368"/>
                <a:gd name="connsiteY32" fmla="*/ 303581 h 2656256"/>
                <a:gd name="connsiteX33" fmla="*/ 304800 w 1793368"/>
                <a:gd name="connsiteY33" fmla="*/ 341681 h 2656256"/>
                <a:gd name="connsiteX34" fmla="*/ 238125 w 1793368"/>
                <a:gd name="connsiteY34" fmla="*/ 84506 h 2656256"/>
                <a:gd name="connsiteX35" fmla="*/ 929537 w 1793368"/>
                <a:gd name="connsiteY35" fmla="*/ 0 h 2656256"/>
                <a:gd name="connsiteX0" fmla="*/ 1508350 w 1793368"/>
                <a:gd name="connsiteY0" fmla="*/ 530636 h 2656256"/>
                <a:gd name="connsiteX1" fmla="*/ 1571264 w 1793368"/>
                <a:gd name="connsiteY1" fmla="*/ 631429 h 2656256"/>
                <a:gd name="connsiteX2" fmla="*/ 1793368 w 1793368"/>
                <a:gd name="connsiteY2" fmla="*/ 1465868 h 2656256"/>
                <a:gd name="connsiteX3" fmla="*/ 1410560 w 1793368"/>
                <a:gd name="connsiteY3" fmla="*/ 2532214 h 2656256"/>
                <a:gd name="connsiteX4" fmla="*/ 1338081 w 1793368"/>
                <a:gd name="connsiteY4" fmla="*/ 2611961 h 2656256"/>
                <a:gd name="connsiteX5" fmla="*/ 1318274 w 1793368"/>
                <a:gd name="connsiteY5" fmla="*/ 2630825 h 2656256"/>
                <a:gd name="connsiteX6" fmla="*/ 790575 w 1793368"/>
                <a:gd name="connsiteY6" fmla="*/ 2656256 h 2656256"/>
                <a:gd name="connsiteX7" fmla="*/ 800100 w 1793368"/>
                <a:gd name="connsiteY7" fmla="*/ 2389556 h 2656256"/>
                <a:gd name="connsiteX8" fmla="*/ 1504950 w 1793368"/>
                <a:gd name="connsiteY8" fmla="*/ 2360981 h 2656256"/>
                <a:gd name="connsiteX9" fmla="*/ 1628775 w 1793368"/>
                <a:gd name="connsiteY9" fmla="*/ 1989506 h 2656256"/>
                <a:gd name="connsiteX10" fmla="*/ 28575 w 1793368"/>
                <a:gd name="connsiteY10" fmla="*/ 2046656 h 2656256"/>
                <a:gd name="connsiteX11" fmla="*/ 0 w 1793368"/>
                <a:gd name="connsiteY11" fmla="*/ 1799006 h 2656256"/>
                <a:gd name="connsiteX12" fmla="*/ 1581150 w 1793368"/>
                <a:gd name="connsiteY12" fmla="*/ 1694231 h 2656256"/>
                <a:gd name="connsiteX13" fmla="*/ 1571625 w 1793368"/>
                <a:gd name="connsiteY13" fmla="*/ 1427531 h 2656256"/>
                <a:gd name="connsiteX14" fmla="*/ 1114425 w 1793368"/>
                <a:gd name="connsiteY14" fmla="*/ 1437056 h 2656256"/>
                <a:gd name="connsiteX15" fmla="*/ 1095375 w 1793368"/>
                <a:gd name="connsiteY15" fmla="*/ 1198931 h 2656256"/>
                <a:gd name="connsiteX16" fmla="*/ 1562100 w 1793368"/>
                <a:gd name="connsiteY16" fmla="*/ 1208456 h 2656256"/>
                <a:gd name="connsiteX17" fmla="*/ 1409700 w 1793368"/>
                <a:gd name="connsiteY17" fmla="*/ 789356 h 2656256"/>
                <a:gd name="connsiteX18" fmla="*/ 600075 w 1793368"/>
                <a:gd name="connsiteY18" fmla="*/ 836981 h 2656256"/>
                <a:gd name="connsiteX19" fmla="*/ 552450 w 1793368"/>
                <a:gd name="connsiteY19" fmla="*/ 589331 h 2656256"/>
                <a:gd name="connsiteX20" fmla="*/ 1508350 w 1793368"/>
                <a:gd name="connsiteY20" fmla="*/ 530636 h 2656256"/>
                <a:gd name="connsiteX21" fmla="*/ 1634384 w 1793368"/>
                <a:gd name="connsiteY21" fmla="*/ 384538 h 2656256"/>
                <a:gd name="connsiteX22" fmla="*/ 1638775 w 1793368"/>
                <a:gd name="connsiteY22" fmla="*/ 516278 h 2656256"/>
                <a:gd name="connsiteX23" fmla="*/ 1638089 w 1793368"/>
                <a:gd name="connsiteY23" fmla="*/ 516320 h 2656256"/>
                <a:gd name="connsiteX24" fmla="*/ 1633697 w 1793368"/>
                <a:gd name="connsiteY24" fmla="*/ 384570 h 2656256"/>
                <a:gd name="connsiteX25" fmla="*/ 1634384 w 1793368"/>
                <a:gd name="connsiteY25" fmla="*/ 384538 h 2656256"/>
                <a:gd name="connsiteX26" fmla="*/ 929537 w 1793368"/>
                <a:gd name="connsiteY26" fmla="*/ 0 h 2656256"/>
                <a:gd name="connsiteX27" fmla="*/ 1054259 w 1793368"/>
                <a:gd name="connsiteY27" fmla="*/ 75771 h 2656256"/>
                <a:gd name="connsiteX28" fmla="*/ 1183314 w 1793368"/>
                <a:gd name="connsiteY28" fmla="*/ 172276 h 2656256"/>
                <a:gd name="connsiteX29" fmla="*/ 1272228 w 1793368"/>
                <a:gd name="connsiteY29" fmla="*/ 253087 h 2656256"/>
                <a:gd name="connsiteX30" fmla="*/ 1272779 w 1793368"/>
                <a:gd name="connsiteY30" fmla="*/ 269869 h 2656256"/>
                <a:gd name="connsiteX31" fmla="*/ 1114425 w 1793368"/>
                <a:gd name="connsiteY31" fmla="*/ 284531 h 2656256"/>
                <a:gd name="connsiteX32" fmla="*/ 1009650 w 1793368"/>
                <a:gd name="connsiteY32" fmla="*/ 303581 h 2656256"/>
                <a:gd name="connsiteX33" fmla="*/ 304800 w 1793368"/>
                <a:gd name="connsiteY33" fmla="*/ 341681 h 2656256"/>
                <a:gd name="connsiteX34" fmla="*/ 238125 w 1793368"/>
                <a:gd name="connsiteY34" fmla="*/ 84506 h 2656256"/>
                <a:gd name="connsiteX35" fmla="*/ 929537 w 1793368"/>
                <a:gd name="connsiteY35" fmla="*/ 0 h 2656256"/>
                <a:gd name="connsiteX0" fmla="*/ 1508350 w 1793368"/>
                <a:gd name="connsiteY0" fmla="*/ 530636 h 2656256"/>
                <a:gd name="connsiteX1" fmla="*/ 1571264 w 1793368"/>
                <a:gd name="connsiteY1" fmla="*/ 631429 h 2656256"/>
                <a:gd name="connsiteX2" fmla="*/ 1793368 w 1793368"/>
                <a:gd name="connsiteY2" fmla="*/ 1465868 h 2656256"/>
                <a:gd name="connsiteX3" fmla="*/ 1410560 w 1793368"/>
                <a:gd name="connsiteY3" fmla="*/ 2532214 h 2656256"/>
                <a:gd name="connsiteX4" fmla="*/ 1338081 w 1793368"/>
                <a:gd name="connsiteY4" fmla="*/ 2611961 h 2656256"/>
                <a:gd name="connsiteX5" fmla="*/ 1318274 w 1793368"/>
                <a:gd name="connsiteY5" fmla="*/ 2630825 h 2656256"/>
                <a:gd name="connsiteX6" fmla="*/ 790575 w 1793368"/>
                <a:gd name="connsiteY6" fmla="*/ 2656256 h 2656256"/>
                <a:gd name="connsiteX7" fmla="*/ 819150 w 1793368"/>
                <a:gd name="connsiteY7" fmla="*/ 2427656 h 2656256"/>
                <a:gd name="connsiteX8" fmla="*/ 1504950 w 1793368"/>
                <a:gd name="connsiteY8" fmla="*/ 2360981 h 2656256"/>
                <a:gd name="connsiteX9" fmla="*/ 1628775 w 1793368"/>
                <a:gd name="connsiteY9" fmla="*/ 1989506 h 2656256"/>
                <a:gd name="connsiteX10" fmla="*/ 28575 w 1793368"/>
                <a:gd name="connsiteY10" fmla="*/ 2046656 h 2656256"/>
                <a:gd name="connsiteX11" fmla="*/ 0 w 1793368"/>
                <a:gd name="connsiteY11" fmla="*/ 1799006 h 2656256"/>
                <a:gd name="connsiteX12" fmla="*/ 1581150 w 1793368"/>
                <a:gd name="connsiteY12" fmla="*/ 1694231 h 2656256"/>
                <a:gd name="connsiteX13" fmla="*/ 1571625 w 1793368"/>
                <a:gd name="connsiteY13" fmla="*/ 1427531 h 2656256"/>
                <a:gd name="connsiteX14" fmla="*/ 1114425 w 1793368"/>
                <a:gd name="connsiteY14" fmla="*/ 1437056 h 2656256"/>
                <a:gd name="connsiteX15" fmla="*/ 1095375 w 1793368"/>
                <a:gd name="connsiteY15" fmla="*/ 1198931 h 2656256"/>
                <a:gd name="connsiteX16" fmla="*/ 1562100 w 1793368"/>
                <a:gd name="connsiteY16" fmla="*/ 1208456 h 2656256"/>
                <a:gd name="connsiteX17" fmla="*/ 1409700 w 1793368"/>
                <a:gd name="connsiteY17" fmla="*/ 789356 h 2656256"/>
                <a:gd name="connsiteX18" fmla="*/ 600075 w 1793368"/>
                <a:gd name="connsiteY18" fmla="*/ 836981 h 2656256"/>
                <a:gd name="connsiteX19" fmla="*/ 552450 w 1793368"/>
                <a:gd name="connsiteY19" fmla="*/ 589331 h 2656256"/>
                <a:gd name="connsiteX20" fmla="*/ 1508350 w 1793368"/>
                <a:gd name="connsiteY20" fmla="*/ 530636 h 2656256"/>
                <a:gd name="connsiteX21" fmla="*/ 1634384 w 1793368"/>
                <a:gd name="connsiteY21" fmla="*/ 384538 h 2656256"/>
                <a:gd name="connsiteX22" fmla="*/ 1638775 w 1793368"/>
                <a:gd name="connsiteY22" fmla="*/ 516278 h 2656256"/>
                <a:gd name="connsiteX23" fmla="*/ 1638089 w 1793368"/>
                <a:gd name="connsiteY23" fmla="*/ 516320 h 2656256"/>
                <a:gd name="connsiteX24" fmla="*/ 1633697 w 1793368"/>
                <a:gd name="connsiteY24" fmla="*/ 384570 h 2656256"/>
                <a:gd name="connsiteX25" fmla="*/ 1634384 w 1793368"/>
                <a:gd name="connsiteY25" fmla="*/ 384538 h 2656256"/>
                <a:gd name="connsiteX26" fmla="*/ 929537 w 1793368"/>
                <a:gd name="connsiteY26" fmla="*/ 0 h 2656256"/>
                <a:gd name="connsiteX27" fmla="*/ 1054259 w 1793368"/>
                <a:gd name="connsiteY27" fmla="*/ 75771 h 2656256"/>
                <a:gd name="connsiteX28" fmla="*/ 1183314 w 1793368"/>
                <a:gd name="connsiteY28" fmla="*/ 172276 h 2656256"/>
                <a:gd name="connsiteX29" fmla="*/ 1272228 w 1793368"/>
                <a:gd name="connsiteY29" fmla="*/ 253087 h 2656256"/>
                <a:gd name="connsiteX30" fmla="*/ 1272779 w 1793368"/>
                <a:gd name="connsiteY30" fmla="*/ 269869 h 2656256"/>
                <a:gd name="connsiteX31" fmla="*/ 1114425 w 1793368"/>
                <a:gd name="connsiteY31" fmla="*/ 284531 h 2656256"/>
                <a:gd name="connsiteX32" fmla="*/ 1009650 w 1793368"/>
                <a:gd name="connsiteY32" fmla="*/ 303581 h 2656256"/>
                <a:gd name="connsiteX33" fmla="*/ 304800 w 1793368"/>
                <a:gd name="connsiteY33" fmla="*/ 341681 h 2656256"/>
                <a:gd name="connsiteX34" fmla="*/ 238125 w 1793368"/>
                <a:gd name="connsiteY34" fmla="*/ 84506 h 2656256"/>
                <a:gd name="connsiteX35" fmla="*/ 929537 w 1793368"/>
                <a:gd name="connsiteY35" fmla="*/ 0 h 2656256"/>
                <a:gd name="connsiteX0" fmla="*/ 1508350 w 1793368"/>
                <a:gd name="connsiteY0" fmla="*/ 530636 h 2656256"/>
                <a:gd name="connsiteX1" fmla="*/ 1571264 w 1793368"/>
                <a:gd name="connsiteY1" fmla="*/ 631429 h 2656256"/>
                <a:gd name="connsiteX2" fmla="*/ 1793368 w 1793368"/>
                <a:gd name="connsiteY2" fmla="*/ 1465868 h 2656256"/>
                <a:gd name="connsiteX3" fmla="*/ 1410560 w 1793368"/>
                <a:gd name="connsiteY3" fmla="*/ 2532214 h 2656256"/>
                <a:gd name="connsiteX4" fmla="*/ 1338081 w 1793368"/>
                <a:gd name="connsiteY4" fmla="*/ 2611961 h 2656256"/>
                <a:gd name="connsiteX5" fmla="*/ 1318274 w 1793368"/>
                <a:gd name="connsiteY5" fmla="*/ 2630825 h 2656256"/>
                <a:gd name="connsiteX6" fmla="*/ 790575 w 1793368"/>
                <a:gd name="connsiteY6" fmla="*/ 2656256 h 2656256"/>
                <a:gd name="connsiteX7" fmla="*/ 819150 w 1793368"/>
                <a:gd name="connsiteY7" fmla="*/ 2427656 h 2656256"/>
                <a:gd name="connsiteX8" fmla="*/ 1504950 w 1793368"/>
                <a:gd name="connsiteY8" fmla="*/ 2360981 h 2656256"/>
                <a:gd name="connsiteX9" fmla="*/ 1628775 w 1793368"/>
                <a:gd name="connsiteY9" fmla="*/ 1989506 h 2656256"/>
                <a:gd name="connsiteX10" fmla="*/ 28575 w 1793368"/>
                <a:gd name="connsiteY10" fmla="*/ 2046656 h 2656256"/>
                <a:gd name="connsiteX11" fmla="*/ 0 w 1793368"/>
                <a:gd name="connsiteY11" fmla="*/ 1799006 h 2656256"/>
                <a:gd name="connsiteX12" fmla="*/ 1581150 w 1793368"/>
                <a:gd name="connsiteY12" fmla="*/ 1694231 h 2656256"/>
                <a:gd name="connsiteX13" fmla="*/ 1571625 w 1793368"/>
                <a:gd name="connsiteY13" fmla="*/ 1427531 h 2656256"/>
                <a:gd name="connsiteX14" fmla="*/ 1114425 w 1793368"/>
                <a:gd name="connsiteY14" fmla="*/ 1437056 h 2656256"/>
                <a:gd name="connsiteX15" fmla="*/ 1095375 w 1793368"/>
                <a:gd name="connsiteY15" fmla="*/ 1198931 h 2656256"/>
                <a:gd name="connsiteX16" fmla="*/ 1562100 w 1793368"/>
                <a:gd name="connsiteY16" fmla="*/ 1208456 h 2656256"/>
                <a:gd name="connsiteX17" fmla="*/ 1409700 w 1793368"/>
                <a:gd name="connsiteY17" fmla="*/ 789356 h 2656256"/>
                <a:gd name="connsiteX18" fmla="*/ 600075 w 1793368"/>
                <a:gd name="connsiteY18" fmla="*/ 836981 h 2656256"/>
                <a:gd name="connsiteX19" fmla="*/ 552450 w 1793368"/>
                <a:gd name="connsiteY19" fmla="*/ 589331 h 2656256"/>
                <a:gd name="connsiteX20" fmla="*/ 1508350 w 1793368"/>
                <a:gd name="connsiteY20" fmla="*/ 530636 h 2656256"/>
                <a:gd name="connsiteX21" fmla="*/ 1634384 w 1793368"/>
                <a:gd name="connsiteY21" fmla="*/ 384538 h 2656256"/>
                <a:gd name="connsiteX22" fmla="*/ 1638775 w 1793368"/>
                <a:gd name="connsiteY22" fmla="*/ 516278 h 2656256"/>
                <a:gd name="connsiteX23" fmla="*/ 1638089 w 1793368"/>
                <a:gd name="connsiteY23" fmla="*/ 516320 h 2656256"/>
                <a:gd name="connsiteX24" fmla="*/ 1633697 w 1793368"/>
                <a:gd name="connsiteY24" fmla="*/ 384570 h 2656256"/>
                <a:gd name="connsiteX25" fmla="*/ 1634384 w 1793368"/>
                <a:gd name="connsiteY25" fmla="*/ 384538 h 2656256"/>
                <a:gd name="connsiteX26" fmla="*/ 929537 w 1793368"/>
                <a:gd name="connsiteY26" fmla="*/ 0 h 2656256"/>
                <a:gd name="connsiteX27" fmla="*/ 1054259 w 1793368"/>
                <a:gd name="connsiteY27" fmla="*/ 75771 h 2656256"/>
                <a:gd name="connsiteX28" fmla="*/ 1183314 w 1793368"/>
                <a:gd name="connsiteY28" fmla="*/ 172276 h 2656256"/>
                <a:gd name="connsiteX29" fmla="*/ 1272228 w 1793368"/>
                <a:gd name="connsiteY29" fmla="*/ 253087 h 2656256"/>
                <a:gd name="connsiteX30" fmla="*/ 1272779 w 1793368"/>
                <a:gd name="connsiteY30" fmla="*/ 269869 h 2656256"/>
                <a:gd name="connsiteX31" fmla="*/ 1114425 w 1793368"/>
                <a:gd name="connsiteY31" fmla="*/ 284531 h 2656256"/>
                <a:gd name="connsiteX32" fmla="*/ 1009650 w 1793368"/>
                <a:gd name="connsiteY32" fmla="*/ 303581 h 2656256"/>
                <a:gd name="connsiteX33" fmla="*/ 304800 w 1793368"/>
                <a:gd name="connsiteY33" fmla="*/ 341681 h 2656256"/>
                <a:gd name="connsiteX34" fmla="*/ 238125 w 1793368"/>
                <a:gd name="connsiteY34" fmla="*/ 84506 h 2656256"/>
                <a:gd name="connsiteX35" fmla="*/ 929537 w 1793368"/>
                <a:gd name="connsiteY35" fmla="*/ 0 h 2656256"/>
                <a:gd name="connsiteX0" fmla="*/ 1508350 w 1793368"/>
                <a:gd name="connsiteY0" fmla="*/ 530636 h 2682317"/>
                <a:gd name="connsiteX1" fmla="*/ 1571264 w 1793368"/>
                <a:gd name="connsiteY1" fmla="*/ 631429 h 2682317"/>
                <a:gd name="connsiteX2" fmla="*/ 1793368 w 1793368"/>
                <a:gd name="connsiteY2" fmla="*/ 1465868 h 2682317"/>
                <a:gd name="connsiteX3" fmla="*/ 1410560 w 1793368"/>
                <a:gd name="connsiteY3" fmla="*/ 2532214 h 2682317"/>
                <a:gd name="connsiteX4" fmla="*/ 1338081 w 1793368"/>
                <a:gd name="connsiteY4" fmla="*/ 2611961 h 2682317"/>
                <a:gd name="connsiteX5" fmla="*/ 1318274 w 1793368"/>
                <a:gd name="connsiteY5" fmla="*/ 2630825 h 2682317"/>
                <a:gd name="connsiteX6" fmla="*/ 790575 w 1793368"/>
                <a:gd name="connsiteY6" fmla="*/ 2656256 h 2682317"/>
                <a:gd name="connsiteX7" fmla="*/ 819150 w 1793368"/>
                <a:gd name="connsiteY7" fmla="*/ 2427656 h 2682317"/>
                <a:gd name="connsiteX8" fmla="*/ 1504950 w 1793368"/>
                <a:gd name="connsiteY8" fmla="*/ 2360981 h 2682317"/>
                <a:gd name="connsiteX9" fmla="*/ 1628775 w 1793368"/>
                <a:gd name="connsiteY9" fmla="*/ 1989506 h 2682317"/>
                <a:gd name="connsiteX10" fmla="*/ 28575 w 1793368"/>
                <a:gd name="connsiteY10" fmla="*/ 2046656 h 2682317"/>
                <a:gd name="connsiteX11" fmla="*/ 0 w 1793368"/>
                <a:gd name="connsiteY11" fmla="*/ 1799006 h 2682317"/>
                <a:gd name="connsiteX12" fmla="*/ 1581150 w 1793368"/>
                <a:gd name="connsiteY12" fmla="*/ 1694231 h 2682317"/>
                <a:gd name="connsiteX13" fmla="*/ 1571625 w 1793368"/>
                <a:gd name="connsiteY13" fmla="*/ 1427531 h 2682317"/>
                <a:gd name="connsiteX14" fmla="*/ 1114425 w 1793368"/>
                <a:gd name="connsiteY14" fmla="*/ 1437056 h 2682317"/>
                <a:gd name="connsiteX15" fmla="*/ 1095375 w 1793368"/>
                <a:gd name="connsiteY15" fmla="*/ 1198931 h 2682317"/>
                <a:gd name="connsiteX16" fmla="*/ 1562100 w 1793368"/>
                <a:gd name="connsiteY16" fmla="*/ 1208456 h 2682317"/>
                <a:gd name="connsiteX17" fmla="*/ 1409700 w 1793368"/>
                <a:gd name="connsiteY17" fmla="*/ 789356 h 2682317"/>
                <a:gd name="connsiteX18" fmla="*/ 600075 w 1793368"/>
                <a:gd name="connsiteY18" fmla="*/ 836981 h 2682317"/>
                <a:gd name="connsiteX19" fmla="*/ 552450 w 1793368"/>
                <a:gd name="connsiteY19" fmla="*/ 589331 h 2682317"/>
                <a:gd name="connsiteX20" fmla="*/ 1508350 w 1793368"/>
                <a:gd name="connsiteY20" fmla="*/ 530636 h 2682317"/>
                <a:gd name="connsiteX21" fmla="*/ 1634384 w 1793368"/>
                <a:gd name="connsiteY21" fmla="*/ 384538 h 2682317"/>
                <a:gd name="connsiteX22" fmla="*/ 1638775 w 1793368"/>
                <a:gd name="connsiteY22" fmla="*/ 516278 h 2682317"/>
                <a:gd name="connsiteX23" fmla="*/ 1638089 w 1793368"/>
                <a:gd name="connsiteY23" fmla="*/ 516320 h 2682317"/>
                <a:gd name="connsiteX24" fmla="*/ 1633697 w 1793368"/>
                <a:gd name="connsiteY24" fmla="*/ 384570 h 2682317"/>
                <a:gd name="connsiteX25" fmla="*/ 1634384 w 1793368"/>
                <a:gd name="connsiteY25" fmla="*/ 384538 h 2682317"/>
                <a:gd name="connsiteX26" fmla="*/ 929537 w 1793368"/>
                <a:gd name="connsiteY26" fmla="*/ 0 h 2682317"/>
                <a:gd name="connsiteX27" fmla="*/ 1054259 w 1793368"/>
                <a:gd name="connsiteY27" fmla="*/ 75771 h 2682317"/>
                <a:gd name="connsiteX28" fmla="*/ 1183314 w 1793368"/>
                <a:gd name="connsiteY28" fmla="*/ 172276 h 2682317"/>
                <a:gd name="connsiteX29" fmla="*/ 1272228 w 1793368"/>
                <a:gd name="connsiteY29" fmla="*/ 253087 h 2682317"/>
                <a:gd name="connsiteX30" fmla="*/ 1272779 w 1793368"/>
                <a:gd name="connsiteY30" fmla="*/ 269869 h 2682317"/>
                <a:gd name="connsiteX31" fmla="*/ 1114425 w 1793368"/>
                <a:gd name="connsiteY31" fmla="*/ 284531 h 2682317"/>
                <a:gd name="connsiteX32" fmla="*/ 1009650 w 1793368"/>
                <a:gd name="connsiteY32" fmla="*/ 303581 h 2682317"/>
                <a:gd name="connsiteX33" fmla="*/ 304800 w 1793368"/>
                <a:gd name="connsiteY33" fmla="*/ 341681 h 2682317"/>
                <a:gd name="connsiteX34" fmla="*/ 238125 w 1793368"/>
                <a:gd name="connsiteY34" fmla="*/ 84506 h 2682317"/>
                <a:gd name="connsiteX35" fmla="*/ 929537 w 1793368"/>
                <a:gd name="connsiteY35" fmla="*/ 0 h 2682317"/>
                <a:gd name="connsiteX0" fmla="*/ 1508350 w 1793368"/>
                <a:gd name="connsiteY0" fmla="*/ 530636 h 2650404"/>
                <a:gd name="connsiteX1" fmla="*/ 1571264 w 1793368"/>
                <a:gd name="connsiteY1" fmla="*/ 631429 h 2650404"/>
                <a:gd name="connsiteX2" fmla="*/ 1793368 w 1793368"/>
                <a:gd name="connsiteY2" fmla="*/ 1465868 h 2650404"/>
                <a:gd name="connsiteX3" fmla="*/ 1410560 w 1793368"/>
                <a:gd name="connsiteY3" fmla="*/ 2532214 h 2650404"/>
                <a:gd name="connsiteX4" fmla="*/ 1338081 w 1793368"/>
                <a:gd name="connsiteY4" fmla="*/ 2611961 h 2650404"/>
                <a:gd name="connsiteX5" fmla="*/ 1318274 w 1793368"/>
                <a:gd name="connsiteY5" fmla="*/ 2630825 h 2650404"/>
                <a:gd name="connsiteX6" fmla="*/ 835025 w 1793368"/>
                <a:gd name="connsiteY6" fmla="*/ 2611806 h 2650404"/>
                <a:gd name="connsiteX7" fmla="*/ 819150 w 1793368"/>
                <a:gd name="connsiteY7" fmla="*/ 2427656 h 2650404"/>
                <a:gd name="connsiteX8" fmla="*/ 1504950 w 1793368"/>
                <a:gd name="connsiteY8" fmla="*/ 2360981 h 2650404"/>
                <a:gd name="connsiteX9" fmla="*/ 1628775 w 1793368"/>
                <a:gd name="connsiteY9" fmla="*/ 1989506 h 2650404"/>
                <a:gd name="connsiteX10" fmla="*/ 28575 w 1793368"/>
                <a:gd name="connsiteY10" fmla="*/ 2046656 h 2650404"/>
                <a:gd name="connsiteX11" fmla="*/ 0 w 1793368"/>
                <a:gd name="connsiteY11" fmla="*/ 1799006 h 2650404"/>
                <a:gd name="connsiteX12" fmla="*/ 1581150 w 1793368"/>
                <a:gd name="connsiteY12" fmla="*/ 1694231 h 2650404"/>
                <a:gd name="connsiteX13" fmla="*/ 1571625 w 1793368"/>
                <a:gd name="connsiteY13" fmla="*/ 1427531 h 2650404"/>
                <a:gd name="connsiteX14" fmla="*/ 1114425 w 1793368"/>
                <a:gd name="connsiteY14" fmla="*/ 1437056 h 2650404"/>
                <a:gd name="connsiteX15" fmla="*/ 1095375 w 1793368"/>
                <a:gd name="connsiteY15" fmla="*/ 1198931 h 2650404"/>
                <a:gd name="connsiteX16" fmla="*/ 1562100 w 1793368"/>
                <a:gd name="connsiteY16" fmla="*/ 1208456 h 2650404"/>
                <a:gd name="connsiteX17" fmla="*/ 1409700 w 1793368"/>
                <a:gd name="connsiteY17" fmla="*/ 789356 h 2650404"/>
                <a:gd name="connsiteX18" fmla="*/ 600075 w 1793368"/>
                <a:gd name="connsiteY18" fmla="*/ 836981 h 2650404"/>
                <a:gd name="connsiteX19" fmla="*/ 552450 w 1793368"/>
                <a:gd name="connsiteY19" fmla="*/ 589331 h 2650404"/>
                <a:gd name="connsiteX20" fmla="*/ 1508350 w 1793368"/>
                <a:gd name="connsiteY20" fmla="*/ 530636 h 2650404"/>
                <a:gd name="connsiteX21" fmla="*/ 1634384 w 1793368"/>
                <a:gd name="connsiteY21" fmla="*/ 384538 h 2650404"/>
                <a:gd name="connsiteX22" fmla="*/ 1638775 w 1793368"/>
                <a:gd name="connsiteY22" fmla="*/ 516278 h 2650404"/>
                <a:gd name="connsiteX23" fmla="*/ 1638089 w 1793368"/>
                <a:gd name="connsiteY23" fmla="*/ 516320 h 2650404"/>
                <a:gd name="connsiteX24" fmla="*/ 1633697 w 1793368"/>
                <a:gd name="connsiteY24" fmla="*/ 384570 h 2650404"/>
                <a:gd name="connsiteX25" fmla="*/ 1634384 w 1793368"/>
                <a:gd name="connsiteY25" fmla="*/ 384538 h 2650404"/>
                <a:gd name="connsiteX26" fmla="*/ 929537 w 1793368"/>
                <a:gd name="connsiteY26" fmla="*/ 0 h 2650404"/>
                <a:gd name="connsiteX27" fmla="*/ 1054259 w 1793368"/>
                <a:gd name="connsiteY27" fmla="*/ 75771 h 2650404"/>
                <a:gd name="connsiteX28" fmla="*/ 1183314 w 1793368"/>
                <a:gd name="connsiteY28" fmla="*/ 172276 h 2650404"/>
                <a:gd name="connsiteX29" fmla="*/ 1272228 w 1793368"/>
                <a:gd name="connsiteY29" fmla="*/ 253087 h 2650404"/>
                <a:gd name="connsiteX30" fmla="*/ 1272779 w 1793368"/>
                <a:gd name="connsiteY30" fmla="*/ 269869 h 2650404"/>
                <a:gd name="connsiteX31" fmla="*/ 1114425 w 1793368"/>
                <a:gd name="connsiteY31" fmla="*/ 284531 h 2650404"/>
                <a:gd name="connsiteX32" fmla="*/ 1009650 w 1793368"/>
                <a:gd name="connsiteY32" fmla="*/ 303581 h 2650404"/>
                <a:gd name="connsiteX33" fmla="*/ 304800 w 1793368"/>
                <a:gd name="connsiteY33" fmla="*/ 341681 h 2650404"/>
                <a:gd name="connsiteX34" fmla="*/ 238125 w 1793368"/>
                <a:gd name="connsiteY34" fmla="*/ 84506 h 2650404"/>
                <a:gd name="connsiteX35" fmla="*/ 929537 w 1793368"/>
                <a:gd name="connsiteY35" fmla="*/ 0 h 2650404"/>
                <a:gd name="connsiteX0" fmla="*/ 1508350 w 1793368"/>
                <a:gd name="connsiteY0" fmla="*/ 530636 h 2650404"/>
                <a:gd name="connsiteX1" fmla="*/ 1571264 w 1793368"/>
                <a:gd name="connsiteY1" fmla="*/ 631429 h 2650404"/>
                <a:gd name="connsiteX2" fmla="*/ 1793368 w 1793368"/>
                <a:gd name="connsiteY2" fmla="*/ 1465868 h 2650404"/>
                <a:gd name="connsiteX3" fmla="*/ 1410560 w 1793368"/>
                <a:gd name="connsiteY3" fmla="*/ 2532214 h 2650404"/>
                <a:gd name="connsiteX4" fmla="*/ 1338081 w 1793368"/>
                <a:gd name="connsiteY4" fmla="*/ 2611961 h 2650404"/>
                <a:gd name="connsiteX5" fmla="*/ 1318274 w 1793368"/>
                <a:gd name="connsiteY5" fmla="*/ 2630825 h 2650404"/>
                <a:gd name="connsiteX6" fmla="*/ 835025 w 1793368"/>
                <a:gd name="connsiteY6" fmla="*/ 2611806 h 2650404"/>
                <a:gd name="connsiteX7" fmla="*/ 819150 w 1793368"/>
                <a:gd name="connsiteY7" fmla="*/ 2427656 h 2650404"/>
                <a:gd name="connsiteX8" fmla="*/ 1504950 w 1793368"/>
                <a:gd name="connsiteY8" fmla="*/ 2360981 h 2650404"/>
                <a:gd name="connsiteX9" fmla="*/ 1628775 w 1793368"/>
                <a:gd name="connsiteY9" fmla="*/ 1989506 h 2650404"/>
                <a:gd name="connsiteX10" fmla="*/ 28575 w 1793368"/>
                <a:gd name="connsiteY10" fmla="*/ 2046656 h 2650404"/>
                <a:gd name="connsiteX11" fmla="*/ 0 w 1793368"/>
                <a:gd name="connsiteY11" fmla="*/ 1799006 h 2650404"/>
                <a:gd name="connsiteX12" fmla="*/ 1581150 w 1793368"/>
                <a:gd name="connsiteY12" fmla="*/ 1694231 h 2650404"/>
                <a:gd name="connsiteX13" fmla="*/ 1571625 w 1793368"/>
                <a:gd name="connsiteY13" fmla="*/ 1427531 h 2650404"/>
                <a:gd name="connsiteX14" fmla="*/ 1114425 w 1793368"/>
                <a:gd name="connsiteY14" fmla="*/ 1437056 h 2650404"/>
                <a:gd name="connsiteX15" fmla="*/ 1095375 w 1793368"/>
                <a:gd name="connsiteY15" fmla="*/ 1198931 h 2650404"/>
                <a:gd name="connsiteX16" fmla="*/ 1562100 w 1793368"/>
                <a:gd name="connsiteY16" fmla="*/ 1208456 h 2650404"/>
                <a:gd name="connsiteX17" fmla="*/ 1409700 w 1793368"/>
                <a:gd name="connsiteY17" fmla="*/ 789356 h 2650404"/>
                <a:gd name="connsiteX18" fmla="*/ 600075 w 1793368"/>
                <a:gd name="connsiteY18" fmla="*/ 836981 h 2650404"/>
                <a:gd name="connsiteX19" fmla="*/ 552450 w 1793368"/>
                <a:gd name="connsiteY19" fmla="*/ 589331 h 2650404"/>
                <a:gd name="connsiteX20" fmla="*/ 1508350 w 1793368"/>
                <a:gd name="connsiteY20" fmla="*/ 530636 h 2650404"/>
                <a:gd name="connsiteX21" fmla="*/ 1634384 w 1793368"/>
                <a:gd name="connsiteY21" fmla="*/ 384538 h 2650404"/>
                <a:gd name="connsiteX22" fmla="*/ 1638775 w 1793368"/>
                <a:gd name="connsiteY22" fmla="*/ 516278 h 2650404"/>
                <a:gd name="connsiteX23" fmla="*/ 1638089 w 1793368"/>
                <a:gd name="connsiteY23" fmla="*/ 516320 h 2650404"/>
                <a:gd name="connsiteX24" fmla="*/ 1633697 w 1793368"/>
                <a:gd name="connsiteY24" fmla="*/ 384570 h 2650404"/>
                <a:gd name="connsiteX25" fmla="*/ 1634384 w 1793368"/>
                <a:gd name="connsiteY25" fmla="*/ 384538 h 2650404"/>
                <a:gd name="connsiteX26" fmla="*/ 929537 w 1793368"/>
                <a:gd name="connsiteY26" fmla="*/ 0 h 2650404"/>
                <a:gd name="connsiteX27" fmla="*/ 1054259 w 1793368"/>
                <a:gd name="connsiteY27" fmla="*/ 75771 h 2650404"/>
                <a:gd name="connsiteX28" fmla="*/ 1183314 w 1793368"/>
                <a:gd name="connsiteY28" fmla="*/ 172276 h 2650404"/>
                <a:gd name="connsiteX29" fmla="*/ 1272228 w 1793368"/>
                <a:gd name="connsiteY29" fmla="*/ 253087 h 2650404"/>
                <a:gd name="connsiteX30" fmla="*/ 1272779 w 1793368"/>
                <a:gd name="connsiteY30" fmla="*/ 269869 h 2650404"/>
                <a:gd name="connsiteX31" fmla="*/ 1114425 w 1793368"/>
                <a:gd name="connsiteY31" fmla="*/ 284531 h 2650404"/>
                <a:gd name="connsiteX32" fmla="*/ 1009650 w 1793368"/>
                <a:gd name="connsiteY32" fmla="*/ 303581 h 2650404"/>
                <a:gd name="connsiteX33" fmla="*/ 304800 w 1793368"/>
                <a:gd name="connsiteY33" fmla="*/ 341681 h 2650404"/>
                <a:gd name="connsiteX34" fmla="*/ 238125 w 1793368"/>
                <a:gd name="connsiteY34" fmla="*/ 84506 h 2650404"/>
                <a:gd name="connsiteX35" fmla="*/ 929537 w 1793368"/>
                <a:gd name="connsiteY35" fmla="*/ 0 h 2650404"/>
                <a:gd name="connsiteX0" fmla="*/ 1508350 w 1793368"/>
                <a:gd name="connsiteY0" fmla="*/ 530636 h 2677254"/>
                <a:gd name="connsiteX1" fmla="*/ 1571264 w 1793368"/>
                <a:gd name="connsiteY1" fmla="*/ 631429 h 2677254"/>
                <a:gd name="connsiteX2" fmla="*/ 1793368 w 1793368"/>
                <a:gd name="connsiteY2" fmla="*/ 1465868 h 2677254"/>
                <a:gd name="connsiteX3" fmla="*/ 1410560 w 1793368"/>
                <a:gd name="connsiteY3" fmla="*/ 2532214 h 2677254"/>
                <a:gd name="connsiteX4" fmla="*/ 1338081 w 1793368"/>
                <a:gd name="connsiteY4" fmla="*/ 2611961 h 2677254"/>
                <a:gd name="connsiteX5" fmla="*/ 1318274 w 1793368"/>
                <a:gd name="connsiteY5" fmla="*/ 2630825 h 2677254"/>
                <a:gd name="connsiteX6" fmla="*/ 822325 w 1793368"/>
                <a:gd name="connsiteY6" fmla="*/ 2649906 h 2677254"/>
                <a:gd name="connsiteX7" fmla="*/ 819150 w 1793368"/>
                <a:gd name="connsiteY7" fmla="*/ 2427656 h 2677254"/>
                <a:gd name="connsiteX8" fmla="*/ 1504950 w 1793368"/>
                <a:gd name="connsiteY8" fmla="*/ 2360981 h 2677254"/>
                <a:gd name="connsiteX9" fmla="*/ 1628775 w 1793368"/>
                <a:gd name="connsiteY9" fmla="*/ 1989506 h 2677254"/>
                <a:gd name="connsiteX10" fmla="*/ 28575 w 1793368"/>
                <a:gd name="connsiteY10" fmla="*/ 2046656 h 2677254"/>
                <a:gd name="connsiteX11" fmla="*/ 0 w 1793368"/>
                <a:gd name="connsiteY11" fmla="*/ 1799006 h 2677254"/>
                <a:gd name="connsiteX12" fmla="*/ 1581150 w 1793368"/>
                <a:gd name="connsiteY12" fmla="*/ 1694231 h 2677254"/>
                <a:gd name="connsiteX13" fmla="*/ 1571625 w 1793368"/>
                <a:gd name="connsiteY13" fmla="*/ 1427531 h 2677254"/>
                <a:gd name="connsiteX14" fmla="*/ 1114425 w 1793368"/>
                <a:gd name="connsiteY14" fmla="*/ 1437056 h 2677254"/>
                <a:gd name="connsiteX15" fmla="*/ 1095375 w 1793368"/>
                <a:gd name="connsiteY15" fmla="*/ 1198931 h 2677254"/>
                <a:gd name="connsiteX16" fmla="*/ 1562100 w 1793368"/>
                <a:gd name="connsiteY16" fmla="*/ 1208456 h 2677254"/>
                <a:gd name="connsiteX17" fmla="*/ 1409700 w 1793368"/>
                <a:gd name="connsiteY17" fmla="*/ 789356 h 2677254"/>
                <a:gd name="connsiteX18" fmla="*/ 600075 w 1793368"/>
                <a:gd name="connsiteY18" fmla="*/ 836981 h 2677254"/>
                <a:gd name="connsiteX19" fmla="*/ 552450 w 1793368"/>
                <a:gd name="connsiteY19" fmla="*/ 589331 h 2677254"/>
                <a:gd name="connsiteX20" fmla="*/ 1508350 w 1793368"/>
                <a:gd name="connsiteY20" fmla="*/ 530636 h 2677254"/>
                <a:gd name="connsiteX21" fmla="*/ 1634384 w 1793368"/>
                <a:gd name="connsiteY21" fmla="*/ 384538 h 2677254"/>
                <a:gd name="connsiteX22" fmla="*/ 1638775 w 1793368"/>
                <a:gd name="connsiteY22" fmla="*/ 516278 h 2677254"/>
                <a:gd name="connsiteX23" fmla="*/ 1638089 w 1793368"/>
                <a:gd name="connsiteY23" fmla="*/ 516320 h 2677254"/>
                <a:gd name="connsiteX24" fmla="*/ 1633697 w 1793368"/>
                <a:gd name="connsiteY24" fmla="*/ 384570 h 2677254"/>
                <a:gd name="connsiteX25" fmla="*/ 1634384 w 1793368"/>
                <a:gd name="connsiteY25" fmla="*/ 384538 h 2677254"/>
                <a:gd name="connsiteX26" fmla="*/ 929537 w 1793368"/>
                <a:gd name="connsiteY26" fmla="*/ 0 h 2677254"/>
                <a:gd name="connsiteX27" fmla="*/ 1054259 w 1793368"/>
                <a:gd name="connsiteY27" fmla="*/ 75771 h 2677254"/>
                <a:gd name="connsiteX28" fmla="*/ 1183314 w 1793368"/>
                <a:gd name="connsiteY28" fmla="*/ 172276 h 2677254"/>
                <a:gd name="connsiteX29" fmla="*/ 1272228 w 1793368"/>
                <a:gd name="connsiteY29" fmla="*/ 253087 h 2677254"/>
                <a:gd name="connsiteX30" fmla="*/ 1272779 w 1793368"/>
                <a:gd name="connsiteY30" fmla="*/ 269869 h 2677254"/>
                <a:gd name="connsiteX31" fmla="*/ 1114425 w 1793368"/>
                <a:gd name="connsiteY31" fmla="*/ 284531 h 2677254"/>
                <a:gd name="connsiteX32" fmla="*/ 1009650 w 1793368"/>
                <a:gd name="connsiteY32" fmla="*/ 303581 h 2677254"/>
                <a:gd name="connsiteX33" fmla="*/ 304800 w 1793368"/>
                <a:gd name="connsiteY33" fmla="*/ 341681 h 2677254"/>
                <a:gd name="connsiteX34" fmla="*/ 238125 w 1793368"/>
                <a:gd name="connsiteY34" fmla="*/ 84506 h 2677254"/>
                <a:gd name="connsiteX35" fmla="*/ 929537 w 1793368"/>
                <a:gd name="connsiteY35" fmla="*/ 0 h 2677254"/>
                <a:gd name="connsiteX0" fmla="*/ 1508350 w 1793368"/>
                <a:gd name="connsiteY0" fmla="*/ 530636 h 2677254"/>
                <a:gd name="connsiteX1" fmla="*/ 1571264 w 1793368"/>
                <a:gd name="connsiteY1" fmla="*/ 631429 h 2677254"/>
                <a:gd name="connsiteX2" fmla="*/ 1793368 w 1793368"/>
                <a:gd name="connsiteY2" fmla="*/ 1465868 h 2677254"/>
                <a:gd name="connsiteX3" fmla="*/ 1410560 w 1793368"/>
                <a:gd name="connsiteY3" fmla="*/ 2532214 h 2677254"/>
                <a:gd name="connsiteX4" fmla="*/ 1338081 w 1793368"/>
                <a:gd name="connsiteY4" fmla="*/ 2611961 h 2677254"/>
                <a:gd name="connsiteX5" fmla="*/ 1318274 w 1793368"/>
                <a:gd name="connsiteY5" fmla="*/ 2630825 h 2677254"/>
                <a:gd name="connsiteX6" fmla="*/ 822325 w 1793368"/>
                <a:gd name="connsiteY6" fmla="*/ 2649906 h 2677254"/>
                <a:gd name="connsiteX7" fmla="*/ 819150 w 1793368"/>
                <a:gd name="connsiteY7" fmla="*/ 2427656 h 2677254"/>
                <a:gd name="connsiteX8" fmla="*/ 1504950 w 1793368"/>
                <a:gd name="connsiteY8" fmla="*/ 2360981 h 2677254"/>
                <a:gd name="connsiteX9" fmla="*/ 1628775 w 1793368"/>
                <a:gd name="connsiteY9" fmla="*/ 1989506 h 2677254"/>
                <a:gd name="connsiteX10" fmla="*/ 28575 w 1793368"/>
                <a:gd name="connsiteY10" fmla="*/ 2046656 h 2677254"/>
                <a:gd name="connsiteX11" fmla="*/ 0 w 1793368"/>
                <a:gd name="connsiteY11" fmla="*/ 1799006 h 2677254"/>
                <a:gd name="connsiteX12" fmla="*/ 1581150 w 1793368"/>
                <a:gd name="connsiteY12" fmla="*/ 1694231 h 2677254"/>
                <a:gd name="connsiteX13" fmla="*/ 1571625 w 1793368"/>
                <a:gd name="connsiteY13" fmla="*/ 1427531 h 2677254"/>
                <a:gd name="connsiteX14" fmla="*/ 1114425 w 1793368"/>
                <a:gd name="connsiteY14" fmla="*/ 1437056 h 2677254"/>
                <a:gd name="connsiteX15" fmla="*/ 1095375 w 1793368"/>
                <a:gd name="connsiteY15" fmla="*/ 1198931 h 2677254"/>
                <a:gd name="connsiteX16" fmla="*/ 1562100 w 1793368"/>
                <a:gd name="connsiteY16" fmla="*/ 1208456 h 2677254"/>
                <a:gd name="connsiteX17" fmla="*/ 1409700 w 1793368"/>
                <a:gd name="connsiteY17" fmla="*/ 789356 h 2677254"/>
                <a:gd name="connsiteX18" fmla="*/ 600075 w 1793368"/>
                <a:gd name="connsiteY18" fmla="*/ 836981 h 2677254"/>
                <a:gd name="connsiteX19" fmla="*/ 552450 w 1793368"/>
                <a:gd name="connsiteY19" fmla="*/ 589331 h 2677254"/>
                <a:gd name="connsiteX20" fmla="*/ 1508350 w 1793368"/>
                <a:gd name="connsiteY20" fmla="*/ 530636 h 2677254"/>
                <a:gd name="connsiteX21" fmla="*/ 1634384 w 1793368"/>
                <a:gd name="connsiteY21" fmla="*/ 384538 h 2677254"/>
                <a:gd name="connsiteX22" fmla="*/ 1638775 w 1793368"/>
                <a:gd name="connsiteY22" fmla="*/ 516278 h 2677254"/>
                <a:gd name="connsiteX23" fmla="*/ 1638089 w 1793368"/>
                <a:gd name="connsiteY23" fmla="*/ 516320 h 2677254"/>
                <a:gd name="connsiteX24" fmla="*/ 1633697 w 1793368"/>
                <a:gd name="connsiteY24" fmla="*/ 384570 h 2677254"/>
                <a:gd name="connsiteX25" fmla="*/ 1634384 w 1793368"/>
                <a:gd name="connsiteY25" fmla="*/ 384538 h 2677254"/>
                <a:gd name="connsiteX26" fmla="*/ 929537 w 1793368"/>
                <a:gd name="connsiteY26" fmla="*/ 0 h 2677254"/>
                <a:gd name="connsiteX27" fmla="*/ 1054259 w 1793368"/>
                <a:gd name="connsiteY27" fmla="*/ 75771 h 2677254"/>
                <a:gd name="connsiteX28" fmla="*/ 1183314 w 1793368"/>
                <a:gd name="connsiteY28" fmla="*/ 172276 h 2677254"/>
                <a:gd name="connsiteX29" fmla="*/ 1272228 w 1793368"/>
                <a:gd name="connsiteY29" fmla="*/ 253087 h 2677254"/>
                <a:gd name="connsiteX30" fmla="*/ 1272779 w 1793368"/>
                <a:gd name="connsiteY30" fmla="*/ 269869 h 2677254"/>
                <a:gd name="connsiteX31" fmla="*/ 1114425 w 1793368"/>
                <a:gd name="connsiteY31" fmla="*/ 284531 h 2677254"/>
                <a:gd name="connsiteX32" fmla="*/ 1009650 w 1793368"/>
                <a:gd name="connsiteY32" fmla="*/ 303581 h 2677254"/>
                <a:gd name="connsiteX33" fmla="*/ 304800 w 1793368"/>
                <a:gd name="connsiteY33" fmla="*/ 341681 h 2677254"/>
                <a:gd name="connsiteX34" fmla="*/ 238125 w 1793368"/>
                <a:gd name="connsiteY34" fmla="*/ 84506 h 2677254"/>
                <a:gd name="connsiteX35" fmla="*/ 929537 w 1793368"/>
                <a:gd name="connsiteY35" fmla="*/ 0 h 2677254"/>
                <a:gd name="connsiteX0" fmla="*/ 1508350 w 1793368"/>
                <a:gd name="connsiteY0" fmla="*/ 530636 h 2649906"/>
                <a:gd name="connsiteX1" fmla="*/ 1571264 w 1793368"/>
                <a:gd name="connsiteY1" fmla="*/ 631429 h 2649906"/>
                <a:gd name="connsiteX2" fmla="*/ 1793368 w 1793368"/>
                <a:gd name="connsiteY2" fmla="*/ 1465868 h 2649906"/>
                <a:gd name="connsiteX3" fmla="*/ 1410560 w 1793368"/>
                <a:gd name="connsiteY3" fmla="*/ 2532214 h 2649906"/>
                <a:gd name="connsiteX4" fmla="*/ 1338081 w 1793368"/>
                <a:gd name="connsiteY4" fmla="*/ 2611961 h 2649906"/>
                <a:gd name="connsiteX5" fmla="*/ 1318274 w 1793368"/>
                <a:gd name="connsiteY5" fmla="*/ 2630825 h 2649906"/>
                <a:gd name="connsiteX6" fmla="*/ 822325 w 1793368"/>
                <a:gd name="connsiteY6" fmla="*/ 2649906 h 2649906"/>
                <a:gd name="connsiteX7" fmla="*/ 819150 w 1793368"/>
                <a:gd name="connsiteY7" fmla="*/ 2427656 h 2649906"/>
                <a:gd name="connsiteX8" fmla="*/ 1504950 w 1793368"/>
                <a:gd name="connsiteY8" fmla="*/ 2360981 h 2649906"/>
                <a:gd name="connsiteX9" fmla="*/ 1628775 w 1793368"/>
                <a:gd name="connsiteY9" fmla="*/ 1989506 h 2649906"/>
                <a:gd name="connsiteX10" fmla="*/ 28575 w 1793368"/>
                <a:gd name="connsiteY10" fmla="*/ 2046656 h 2649906"/>
                <a:gd name="connsiteX11" fmla="*/ 0 w 1793368"/>
                <a:gd name="connsiteY11" fmla="*/ 1799006 h 2649906"/>
                <a:gd name="connsiteX12" fmla="*/ 1581150 w 1793368"/>
                <a:gd name="connsiteY12" fmla="*/ 1694231 h 2649906"/>
                <a:gd name="connsiteX13" fmla="*/ 1571625 w 1793368"/>
                <a:gd name="connsiteY13" fmla="*/ 1427531 h 2649906"/>
                <a:gd name="connsiteX14" fmla="*/ 1114425 w 1793368"/>
                <a:gd name="connsiteY14" fmla="*/ 1437056 h 2649906"/>
                <a:gd name="connsiteX15" fmla="*/ 1095375 w 1793368"/>
                <a:gd name="connsiteY15" fmla="*/ 1198931 h 2649906"/>
                <a:gd name="connsiteX16" fmla="*/ 1562100 w 1793368"/>
                <a:gd name="connsiteY16" fmla="*/ 1208456 h 2649906"/>
                <a:gd name="connsiteX17" fmla="*/ 1409700 w 1793368"/>
                <a:gd name="connsiteY17" fmla="*/ 789356 h 2649906"/>
                <a:gd name="connsiteX18" fmla="*/ 600075 w 1793368"/>
                <a:gd name="connsiteY18" fmla="*/ 836981 h 2649906"/>
                <a:gd name="connsiteX19" fmla="*/ 552450 w 1793368"/>
                <a:gd name="connsiteY19" fmla="*/ 589331 h 2649906"/>
                <a:gd name="connsiteX20" fmla="*/ 1508350 w 1793368"/>
                <a:gd name="connsiteY20" fmla="*/ 530636 h 2649906"/>
                <a:gd name="connsiteX21" fmla="*/ 1634384 w 1793368"/>
                <a:gd name="connsiteY21" fmla="*/ 384538 h 2649906"/>
                <a:gd name="connsiteX22" fmla="*/ 1638775 w 1793368"/>
                <a:gd name="connsiteY22" fmla="*/ 516278 h 2649906"/>
                <a:gd name="connsiteX23" fmla="*/ 1638089 w 1793368"/>
                <a:gd name="connsiteY23" fmla="*/ 516320 h 2649906"/>
                <a:gd name="connsiteX24" fmla="*/ 1633697 w 1793368"/>
                <a:gd name="connsiteY24" fmla="*/ 384570 h 2649906"/>
                <a:gd name="connsiteX25" fmla="*/ 1634384 w 1793368"/>
                <a:gd name="connsiteY25" fmla="*/ 384538 h 2649906"/>
                <a:gd name="connsiteX26" fmla="*/ 929537 w 1793368"/>
                <a:gd name="connsiteY26" fmla="*/ 0 h 2649906"/>
                <a:gd name="connsiteX27" fmla="*/ 1054259 w 1793368"/>
                <a:gd name="connsiteY27" fmla="*/ 75771 h 2649906"/>
                <a:gd name="connsiteX28" fmla="*/ 1183314 w 1793368"/>
                <a:gd name="connsiteY28" fmla="*/ 172276 h 2649906"/>
                <a:gd name="connsiteX29" fmla="*/ 1272228 w 1793368"/>
                <a:gd name="connsiteY29" fmla="*/ 253087 h 2649906"/>
                <a:gd name="connsiteX30" fmla="*/ 1272779 w 1793368"/>
                <a:gd name="connsiteY30" fmla="*/ 269869 h 2649906"/>
                <a:gd name="connsiteX31" fmla="*/ 1114425 w 1793368"/>
                <a:gd name="connsiteY31" fmla="*/ 284531 h 2649906"/>
                <a:gd name="connsiteX32" fmla="*/ 1009650 w 1793368"/>
                <a:gd name="connsiteY32" fmla="*/ 303581 h 2649906"/>
                <a:gd name="connsiteX33" fmla="*/ 304800 w 1793368"/>
                <a:gd name="connsiteY33" fmla="*/ 341681 h 2649906"/>
                <a:gd name="connsiteX34" fmla="*/ 238125 w 1793368"/>
                <a:gd name="connsiteY34" fmla="*/ 84506 h 2649906"/>
                <a:gd name="connsiteX35" fmla="*/ 929537 w 1793368"/>
                <a:gd name="connsiteY35" fmla="*/ 0 h 2649906"/>
                <a:gd name="connsiteX0" fmla="*/ 1508350 w 1793368"/>
                <a:gd name="connsiteY0" fmla="*/ 530636 h 2649906"/>
                <a:gd name="connsiteX1" fmla="*/ 1571264 w 1793368"/>
                <a:gd name="connsiteY1" fmla="*/ 631429 h 2649906"/>
                <a:gd name="connsiteX2" fmla="*/ 1793368 w 1793368"/>
                <a:gd name="connsiteY2" fmla="*/ 1465868 h 2649906"/>
                <a:gd name="connsiteX3" fmla="*/ 1410560 w 1793368"/>
                <a:gd name="connsiteY3" fmla="*/ 2532214 h 2649906"/>
                <a:gd name="connsiteX4" fmla="*/ 1338081 w 1793368"/>
                <a:gd name="connsiteY4" fmla="*/ 2611961 h 2649906"/>
                <a:gd name="connsiteX5" fmla="*/ 1318274 w 1793368"/>
                <a:gd name="connsiteY5" fmla="*/ 2630825 h 2649906"/>
                <a:gd name="connsiteX6" fmla="*/ 822325 w 1793368"/>
                <a:gd name="connsiteY6" fmla="*/ 2649906 h 2649906"/>
                <a:gd name="connsiteX7" fmla="*/ 819150 w 1793368"/>
                <a:gd name="connsiteY7" fmla="*/ 2427656 h 2649906"/>
                <a:gd name="connsiteX8" fmla="*/ 1504950 w 1793368"/>
                <a:gd name="connsiteY8" fmla="*/ 2360981 h 2649906"/>
                <a:gd name="connsiteX9" fmla="*/ 1628775 w 1793368"/>
                <a:gd name="connsiteY9" fmla="*/ 1989506 h 2649906"/>
                <a:gd name="connsiteX10" fmla="*/ 28575 w 1793368"/>
                <a:gd name="connsiteY10" fmla="*/ 2046656 h 2649906"/>
                <a:gd name="connsiteX11" fmla="*/ 0 w 1793368"/>
                <a:gd name="connsiteY11" fmla="*/ 1799006 h 2649906"/>
                <a:gd name="connsiteX12" fmla="*/ 1581150 w 1793368"/>
                <a:gd name="connsiteY12" fmla="*/ 1694231 h 2649906"/>
                <a:gd name="connsiteX13" fmla="*/ 1571625 w 1793368"/>
                <a:gd name="connsiteY13" fmla="*/ 1427531 h 2649906"/>
                <a:gd name="connsiteX14" fmla="*/ 1114425 w 1793368"/>
                <a:gd name="connsiteY14" fmla="*/ 1437056 h 2649906"/>
                <a:gd name="connsiteX15" fmla="*/ 1095375 w 1793368"/>
                <a:gd name="connsiteY15" fmla="*/ 1198931 h 2649906"/>
                <a:gd name="connsiteX16" fmla="*/ 1562100 w 1793368"/>
                <a:gd name="connsiteY16" fmla="*/ 1208456 h 2649906"/>
                <a:gd name="connsiteX17" fmla="*/ 1409700 w 1793368"/>
                <a:gd name="connsiteY17" fmla="*/ 789356 h 2649906"/>
                <a:gd name="connsiteX18" fmla="*/ 600075 w 1793368"/>
                <a:gd name="connsiteY18" fmla="*/ 836981 h 2649906"/>
                <a:gd name="connsiteX19" fmla="*/ 552450 w 1793368"/>
                <a:gd name="connsiteY19" fmla="*/ 589331 h 2649906"/>
                <a:gd name="connsiteX20" fmla="*/ 1508350 w 1793368"/>
                <a:gd name="connsiteY20" fmla="*/ 530636 h 2649906"/>
                <a:gd name="connsiteX21" fmla="*/ 1634384 w 1793368"/>
                <a:gd name="connsiteY21" fmla="*/ 384538 h 2649906"/>
                <a:gd name="connsiteX22" fmla="*/ 1638775 w 1793368"/>
                <a:gd name="connsiteY22" fmla="*/ 516278 h 2649906"/>
                <a:gd name="connsiteX23" fmla="*/ 1638089 w 1793368"/>
                <a:gd name="connsiteY23" fmla="*/ 516320 h 2649906"/>
                <a:gd name="connsiteX24" fmla="*/ 1633697 w 1793368"/>
                <a:gd name="connsiteY24" fmla="*/ 384570 h 2649906"/>
                <a:gd name="connsiteX25" fmla="*/ 1634384 w 1793368"/>
                <a:gd name="connsiteY25" fmla="*/ 384538 h 2649906"/>
                <a:gd name="connsiteX26" fmla="*/ 929537 w 1793368"/>
                <a:gd name="connsiteY26" fmla="*/ 0 h 2649906"/>
                <a:gd name="connsiteX27" fmla="*/ 1054259 w 1793368"/>
                <a:gd name="connsiteY27" fmla="*/ 75771 h 2649906"/>
                <a:gd name="connsiteX28" fmla="*/ 1183314 w 1793368"/>
                <a:gd name="connsiteY28" fmla="*/ 172276 h 2649906"/>
                <a:gd name="connsiteX29" fmla="*/ 1272228 w 1793368"/>
                <a:gd name="connsiteY29" fmla="*/ 253087 h 2649906"/>
                <a:gd name="connsiteX30" fmla="*/ 1272779 w 1793368"/>
                <a:gd name="connsiteY30" fmla="*/ 269869 h 2649906"/>
                <a:gd name="connsiteX31" fmla="*/ 1114425 w 1793368"/>
                <a:gd name="connsiteY31" fmla="*/ 284531 h 2649906"/>
                <a:gd name="connsiteX32" fmla="*/ 1009650 w 1793368"/>
                <a:gd name="connsiteY32" fmla="*/ 303581 h 2649906"/>
                <a:gd name="connsiteX33" fmla="*/ 304800 w 1793368"/>
                <a:gd name="connsiteY33" fmla="*/ 341681 h 2649906"/>
                <a:gd name="connsiteX34" fmla="*/ 238125 w 1793368"/>
                <a:gd name="connsiteY34" fmla="*/ 84506 h 2649906"/>
                <a:gd name="connsiteX35" fmla="*/ 929537 w 1793368"/>
                <a:gd name="connsiteY35" fmla="*/ 0 h 2649906"/>
                <a:gd name="connsiteX0" fmla="*/ 1533535 w 1818553"/>
                <a:gd name="connsiteY0" fmla="*/ 530636 h 2649906"/>
                <a:gd name="connsiteX1" fmla="*/ 1596449 w 1818553"/>
                <a:gd name="connsiteY1" fmla="*/ 631429 h 2649906"/>
                <a:gd name="connsiteX2" fmla="*/ 1818553 w 1818553"/>
                <a:gd name="connsiteY2" fmla="*/ 1465868 h 2649906"/>
                <a:gd name="connsiteX3" fmla="*/ 1435745 w 1818553"/>
                <a:gd name="connsiteY3" fmla="*/ 2532214 h 2649906"/>
                <a:gd name="connsiteX4" fmla="*/ 1363266 w 1818553"/>
                <a:gd name="connsiteY4" fmla="*/ 2611961 h 2649906"/>
                <a:gd name="connsiteX5" fmla="*/ 1343459 w 1818553"/>
                <a:gd name="connsiteY5" fmla="*/ 2630825 h 2649906"/>
                <a:gd name="connsiteX6" fmla="*/ 847510 w 1818553"/>
                <a:gd name="connsiteY6" fmla="*/ 2649906 h 2649906"/>
                <a:gd name="connsiteX7" fmla="*/ 844335 w 1818553"/>
                <a:gd name="connsiteY7" fmla="*/ 2427656 h 2649906"/>
                <a:gd name="connsiteX8" fmla="*/ 1530135 w 1818553"/>
                <a:gd name="connsiteY8" fmla="*/ 2360981 h 2649906"/>
                <a:gd name="connsiteX9" fmla="*/ 1653960 w 1818553"/>
                <a:gd name="connsiteY9" fmla="*/ 1989506 h 2649906"/>
                <a:gd name="connsiteX10" fmla="*/ 53760 w 1818553"/>
                <a:gd name="connsiteY10" fmla="*/ 2046656 h 2649906"/>
                <a:gd name="connsiteX11" fmla="*/ 25185 w 1818553"/>
                <a:gd name="connsiteY11" fmla="*/ 1799006 h 2649906"/>
                <a:gd name="connsiteX12" fmla="*/ 1606335 w 1818553"/>
                <a:gd name="connsiteY12" fmla="*/ 1694231 h 2649906"/>
                <a:gd name="connsiteX13" fmla="*/ 1596810 w 1818553"/>
                <a:gd name="connsiteY13" fmla="*/ 1427531 h 2649906"/>
                <a:gd name="connsiteX14" fmla="*/ 1139610 w 1818553"/>
                <a:gd name="connsiteY14" fmla="*/ 1437056 h 2649906"/>
                <a:gd name="connsiteX15" fmla="*/ 1120560 w 1818553"/>
                <a:gd name="connsiteY15" fmla="*/ 1198931 h 2649906"/>
                <a:gd name="connsiteX16" fmla="*/ 1587285 w 1818553"/>
                <a:gd name="connsiteY16" fmla="*/ 1208456 h 2649906"/>
                <a:gd name="connsiteX17" fmla="*/ 1434885 w 1818553"/>
                <a:gd name="connsiteY17" fmla="*/ 789356 h 2649906"/>
                <a:gd name="connsiteX18" fmla="*/ 625260 w 1818553"/>
                <a:gd name="connsiteY18" fmla="*/ 836981 h 2649906"/>
                <a:gd name="connsiteX19" fmla="*/ 577635 w 1818553"/>
                <a:gd name="connsiteY19" fmla="*/ 589331 h 2649906"/>
                <a:gd name="connsiteX20" fmla="*/ 1533535 w 1818553"/>
                <a:gd name="connsiteY20" fmla="*/ 530636 h 2649906"/>
                <a:gd name="connsiteX21" fmla="*/ 1659569 w 1818553"/>
                <a:gd name="connsiteY21" fmla="*/ 384538 h 2649906"/>
                <a:gd name="connsiteX22" fmla="*/ 1663960 w 1818553"/>
                <a:gd name="connsiteY22" fmla="*/ 516278 h 2649906"/>
                <a:gd name="connsiteX23" fmla="*/ 1663274 w 1818553"/>
                <a:gd name="connsiteY23" fmla="*/ 516320 h 2649906"/>
                <a:gd name="connsiteX24" fmla="*/ 1658882 w 1818553"/>
                <a:gd name="connsiteY24" fmla="*/ 384570 h 2649906"/>
                <a:gd name="connsiteX25" fmla="*/ 1659569 w 1818553"/>
                <a:gd name="connsiteY25" fmla="*/ 384538 h 2649906"/>
                <a:gd name="connsiteX26" fmla="*/ 954722 w 1818553"/>
                <a:gd name="connsiteY26" fmla="*/ 0 h 2649906"/>
                <a:gd name="connsiteX27" fmla="*/ 1079444 w 1818553"/>
                <a:gd name="connsiteY27" fmla="*/ 75771 h 2649906"/>
                <a:gd name="connsiteX28" fmla="*/ 1208499 w 1818553"/>
                <a:gd name="connsiteY28" fmla="*/ 172276 h 2649906"/>
                <a:gd name="connsiteX29" fmla="*/ 1297413 w 1818553"/>
                <a:gd name="connsiteY29" fmla="*/ 253087 h 2649906"/>
                <a:gd name="connsiteX30" fmla="*/ 1297964 w 1818553"/>
                <a:gd name="connsiteY30" fmla="*/ 269869 h 2649906"/>
                <a:gd name="connsiteX31" fmla="*/ 1139610 w 1818553"/>
                <a:gd name="connsiteY31" fmla="*/ 284531 h 2649906"/>
                <a:gd name="connsiteX32" fmla="*/ 1034835 w 1818553"/>
                <a:gd name="connsiteY32" fmla="*/ 303581 h 2649906"/>
                <a:gd name="connsiteX33" fmla="*/ 329985 w 1818553"/>
                <a:gd name="connsiteY33" fmla="*/ 341681 h 2649906"/>
                <a:gd name="connsiteX34" fmla="*/ 263310 w 1818553"/>
                <a:gd name="connsiteY34" fmla="*/ 84506 h 2649906"/>
                <a:gd name="connsiteX35" fmla="*/ 954722 w 1818553"/>
                <a:gd name="connsiteY35" fmla="*/ 0 h 2649906"/>
                <a:gd name="connsiteX0" fmla="*/ 1533535 w 1818553"/>
                <a:gd name="connsiteY0" fmla="*/ 530636 h 2649906"/>
                <a:gd name="connsiteX1" fmla="*/ 1596449 w 1818553"/>
                <a:gd name="connsiteY1" fmla="*/ 631429 h 2649906"/>
                <a:gd name="connsiteX2" fmla="*/ 1818553 w 1818553"/>
                <a:gd name="connsiteY2" fmla="*/ 1465868 h 2649906"/>
                <a:gd name="connsiteX3" fmla="*/ 1435745 w 1818553"/>
                <a:gd name="connsiteY3" fmla="*/ 2532214 h 2649906"/>
                <a:gd name="connsiteX4" fmla="*/ 1363266 w 1818553"/>
                <a:gd name="connsiteY4" fmla="*/ 2611961 h 2649906"/>
                <a:gd name="connsiteX5" fmla="*/ 1343459 w 1818553"/>
                <a:gd name="connsiteY5" fmla="*/ 2630825 h 2649906"/>
                <a:gd name="connsiteX6" fmla="*/ 847510 w 1818553"/>
                <a:gd name="connsiteY6" fmla="*/ 2649906 h 2649906"/>
                <a:gd name="connsiteX7" fmla="*/ 844335 w 1818553"/>
                <a:gd name="connsiteY7" fmla="*/ 2427656 h 2649906"/>
                <a:gd name="connsiteX8" fmla="*/ 1530135 w 1818553"/>
                <a:gd name="connsiteY8" fmla="*/ 2360981 h 2649906"/>
                <a:gd name="connsiteX9" fmla="*/ 1653960 w 1818553"/>
                <a:gd name="connsiteY9" fmla="*/ 1989506 h 2649906"/>
                <a:gd name="connsiteX10" fmla="*/ 53760 w 1818553"/>
                <a:gd name="connsiteY10" fmla="*/ 2046656 h 2649906"/>
                <a:gd name="connsiteX11" fmla="*/ 25185 w 1818553"/>
                <a:gd name="connsiteY11" fmla="*/ 1799006 h 2649906"/>
                <a:gd name="connsiteX12" fmla="*/ 1606335 w 1818553"/>
                <a:gd name="connsiteY12" fmla="*/ 1694231 h 2649906"/>
                <a:gd name="connsiteX13" fmla="*/ 1596810 w 1818553"/>
                <a:gd name="connsiteY13" fmla="*/ 1427531 h 2649906"/>
                <a:gd name="connsiteX14" fmla="*/ 1139610 w 1818553"/>
                <a:gd name="connsiteY14" fmla="*/ 1437056 h 2649906"/>
                <a:gd name="connsiteX15" fmla="*/ 1120560 w 1818553"/>
                <a:gd name="connsiteY15" fmla="*/ 1198931 h 2649906"/>
                <a:gd name="connsiteX16" fmla="*/ 1587285 w 1818553"/>
                <a:gd name="connsiteY16" fmla="*/ 1208456 h 2649906"/>
                <a:gd name="connsiteX17" fmla="*/ 1434885 w 1818553"/>
                <a:gd name="connsiteY17" fmla="*/ 789356 h 2649906"/>
                <a:gd name="connsiteX18" fmla="*/ 625260 w 1818553"/>
                <a:gd name="connsiteY18" fmla="*/ 836981 h 2649906"/>
                <a:gd name="connsiteX19" fmla="*/ 577635 w 1818553"/>
                <a:gd name="connsiteY19" fmla="*/ 589331 h 2649906"/>
                <a:gd name="connsiteX20" fmla="*/ 1533535 w 1818553"/>
                <a:gd name="connsiteY20" fmla="*/ 530636 h 2649906"/>
                <a:gd name="connsiteX21" fmla="*/ 1659569 w 1818553"/>
                <a:gd name="connsiteY21" fmla="*/ 384538 h 2649906"/>
                <a:gd name="connsiteX22" fmla="*/ 1663960 w 1818553"/>
                <a:gd name="connsiteY22" fmla="*/ 516278 h 2649906"/>
                <a:gd name="connsiteX23" fmla="*/ 1663274 w 1818553"/>
                <a:gd name="connsiteY23" fmla="*/ 516320 h 2649906"/>
                <a:gd name="connsiteX24" fmla="*/ 1658882 w 1818553"/>
                <a:gd name="connsiteY24" fmla="*/ 384570 h 2649906"/>
                <a:gd name="connsiteX25" fmla="*/ 1659569 w 1818553"/>
                <a:gd name="connsiteY25" fmla="*/ 384538 h 2649906"/>
                <a:gd name="connsiteX26" fmla="*/ 954722 w 1818553"/>
                <a:gd name="connsiteY26" fmla="*/ 0 h 2649906"/>
                <a:gd name="connsiteX27" fmla="*/ 1079444 w 1818553"/>
                <a:gd name="connsiteY27" fmla="*/ 75771 h 2649906"/>
                <a:gd name="connsiteX28" fmla="*/ 1208499 w 1818553"/>
                <a:gd name="connsiteY28" fmla="*/ 172276 h 2649906"/>
                <a:gd name="connsiteX29" fmla="*/ 1297413 w 1818553"/>
                <a:gd name="connsiteY29" fmla="*/ 253087 h 2649906"/>
                <a:gd name="connsiteX30" fmla="*/ 1297964 w 1818553"/>
                <a:gd name="connsiteY30" fmla="*/ 269869 h 2649906"/>
                <a:gd name="connsiteX31" fmla="*/ 1139610 w 1818553"/>
                <a:gd name="connsiteY31" fmla="*/ 284531 h 2649906"/>
                <a:gd name="connsiteX32" fmla="*/ 1034835 w 1818553"/>
                <a:gd name="connsiteY32" fmla="*/ 303581 h 2649906"/>
                <a:gd name="connsiteX33" fmla="*/ 329985 w 1818553"/>
                <a:gd name="connsiteY33" fmla="*/ 341681 h 2649906"/>
                <a:gd name="connsiteX34" fmla="*/ 263310 w 1818553"/>
                <a:gd name="connsiteY34" fmla="*/ 84506 h 2649906"/>
                <a:gd name="connsiteX35" fmla="*/ 954722 w 1818553"/>
                <a:gd name="connsiteY35" fmla="*/ 0 h 2649906"/>
                <a:gd name="connsiteX0" fmla="*/ 1521589 w 1806607"/>
                <a:gd name="connsiteY0" fmla="*/ 530636 h 2649906"/>
                <a:gd name="connsiteX1" fmla="*/ 1584503 w 1806607"/>
                <a:gd name="connsiteY1" fmla="*/ 631429 h 2649906"/>
                <a:gd name="connsiteX2" fmla="*/ 1806607 w 1806607"/>
                <a:gd name="connsiteY2" fmla="*/ 1465868 h 2649906"/>
                <a:gd name="connsiteX3" fmla="*/ 1423799 w 1806607"/>
                <a:gd name="connsiteY3" fmla="*/ 2532214 h 2649906"/>
                <a:gd name="connsiteX4" fmla="*/ 1351320 w 1806607"/>
                <a:gd name="connsiteY4" fmla="*/ 2611961 h 2649906"/>
                <a:gd name="connsiteX5" fmla="*/ 1331513 w 1806607"/>
                <a:gd name="connsiteY5" fmla="*/ 2630825 h 2649906"/>
                <a:gd name="connsiteX6" fmla="*/ 835564 w 1806607"/>
                <a:gd name="connsiteY6" fmla="*/ 2649906 h 2649906"/>
                <a:gd name="connsiteX7" fmla="*/ 832389 w 1806607"/>
                <a:gd name="connsiteY7" fmla="*/ 2427656 h 2649906"/>
                <a:gd name="connsiteX8" fmla="*/ 1518189 w 1806607"/>
                <a:gd name="connsiteY8" fmla="*/ 2360981 h 2649906"/>
                <a:gd name="connsiteX9" fmla="*/ 1642014 w 1806607"/>
                <a:gd name="connsiteY9" fmla="*/ 1989506 h 2649906"/>
                <a:gd name="connsiteX10" fmla="*/ 162464 w 1806607"/>
                <a:gd name="connsiteY10" fmla="*/ 2008556 h 2649906"/>
                <a:gd name="connsiteX11" fmla="*/ 13239 w 1806607"/>
                <a:gd name="connsiteY11" fmla="*/ 1799006 h 2649906"/>
                <a:gd name="connsiteX12" fmla="*/ 1594389 w 1806607"/>
                <a:gd name="connsiteY12" fmla="*/ 1694231 h 2649906"/>
                <a:gd name="connsiteX13" fmla="*/ 1584864 w 1806607"/>
                <a:gd name="connsiteY13" fmla="*/ 1427531 h 2649906"/>
                <a:gd name="connsiteX14" fmla="*/ 1127664 w 1806607"/>
                <a:gd name="connsiteY14" fmla="*/ 1437056 h 2649906"/>
                <a:gd name="connsiteX15" fmla="*/ 1108614 w 1806607"/>
                <a:gd name="connsiteY15" fmla="*/ 1198931 h 2649906"/>
                <a:gd name="connsiteX16" fmla="*/ 1575339 w 1806607"/>
                <a:gd name="connsiteY16" fmla="*/ 1208456 h 2649906"/>
                <a:gd name="connsiteX17" fmla="*/ 1422939 w 1806607"/>
                <a:gd name="connsiteY17" fmla="*/ 789356 h 2649906"/>
                <a:gd name="connsiteX18" fmla="*/ 613314 w 1806607"/>
                <a:gd name="connsiteY18" fmla="*/ 836981 h 2649906"/>
                <a:gd name="connsiteX19" fmla="*/ 565689 w 1806607"/>
                <a:gd name="connsiteY19" fmla="*/ 589331 h 2649906"/>
                <a:gd name="connsiteX20" fmla="*/ 1521589 w 1806607"/>
                <a:gd name="connsiteY20" fmla="*/ 530636 h 2649906"/>
                <a:gd name="connsiteX21" fmla="*/ 1647623 w 1806607"/>
                <a:gd name="connsiteY21" fmla="*/ 384538 h 2649906"/>
                <a:gd name="connsiteX22" fmla="*/ 1652014 w 1806607"/>
                <a:gd name="connsiteY22" fmla="*/ 516278 h 2649906"/>
                <a:gd name="connsiteX23" fmla="*/ 1651328 w 1806607"/>
                <a:gd name="connsiteY23" fmla="*/ 516320 h 2649906"/>
                <a:gd name="connsiteX24" fmla="*/ 1646936 w 1806607"/>
                <a:gd name="connsiteY24" fmla="*/ 384570 h 2649906"/>
                <a:gd name="connsiteX25" fmla="*/ 1647623 w 1806607"/>
                <a:gd name="connsiteY25" fmla="*/ 384538 h 2649906"/>
                <a:gd name="connsiteX26" fmla="*/ 942776 w 1806607"/>
                <a:gd name="connsiteY26" fmla="*/ 0 h 2649906"/>
                <a:gd name="connsiteX27" fmla="*/ 1067498 w 1806607"/>
                <a:gd name="connsiteY27" fmla="*/ 75771 h 2649906"/>
                <a:gd name="connsiteX28" fmla="*/ 1196553 w 1806607"/>
                <a:gd name="connsiteY28" fmla="*/ 172276 h 2649906"/>
                <a:gd name="connsiteX29" fmla="*/ 1285467 w 1806607"/>
                <a:gd name="connsiteY29" fmla="*/ 253087 h 2649906"/>
                <a:gd name="connsiteX30" fmla="*/ 1286018 w 1806607"/>
                <a:gd name="connsiteY30" fmla="*/ 269869 h 2649906"/>
                <a:gd name="connsiteX31" fmla="*/ 1127664 w 1806607"/>
                <a:gd name="connsiteY31" fmla="*/ 284531 h 2649906"/>
                <a:gd name="connsiteX32" fmla="*/ 1022889 w 1806607"/>
                <a:gd name="connsiteY32" fmla="*/ 303581 h 2649906"/>
                <a:gd name="connsiteX33" fmla="*/ 318039 w 1806607"/>
                <a:gd name="connsiteY33" fmla="*/ 341681 h 2649906"/>
                <a:gd name="connsiteX34" fmla="*/ 251364 w 1806607"/>
                <a:gd name="connsiteY34" fmla="*/ 84506 h 2649906"/>
                <a:gd name="connsiteX35" fmla="*/ 942776 w 1806607"/>
                <a:gd name="connsiteY35" fmla="*/ 0 h 2649906"/>
                <a:gd name="connsiteX0" fmla="*/ 1521589 w 1806607"/>
                <a:gd name="connsiteY0" fmla="*/ 530636 h 2649906"/>
                <a:gd name="connsiteX1" fmla="*/ 1584503 w 1806607"/>
                <a:gd name="connsiteY1" fmla="*/ 631429 h 2649906"/>
                <a:gd name="connsiteX2" fmla="*/ 1806607 w 1806607"/>
                <a:gd name="connsiteY2" fmla="*/ 1465868 h 2649906"/>
                <a:gd name="connsiteX3" fmla="*/ 1423799 w 1806607"/>
                <a:gd name="connsiteY3" fmla="*/ 2532214 h 2649906"/>
                <a:gd name="connsiteX4" fmla="*/ 1351320 w 1806607"/>
                <a:gd name="connsiteY4" fmla="*/ 2611961 h 2649906"/>
                <a:gd name="connsiteX5" fmla="*/ 1331513 w 1806607"/>
                <a:gd name="connsiteY5" fmla="*/ 2630825 h 2649906"/>
                <a:gd name="connsiteX6" fmla="*/ 835564 w 1806607"/>
                <a:gd name="connsiteY6" fmla="*/ 2649906 h 2649906"/>
                <a:gd name="connsiteX7" fmla="*/ 832389 w 1806607"/>
                <a:gd name="connsiteY7" fmla="*/ 2427656 h 2649906"/>
                <a:gd name="connsiteX8" fmla="*/ 1518189 w 1806607"/>
                <a:gd name="connsiteY8" fmla="*/ 2360981 h 2649906"/>
                <a:gd name="connsiteX9" fmla="*/ 1642014 w 1806607"/>
                <a:gd name="connsiteY9" fmla="*/ 1989506 h 2649906"/>
                <a:gd name="connsiteX10" fmla="*/ 162464 w 1806607"/>
                <a:gd name="connsiteY10" fmla="*/ 2008556 h 2649906"/>
                <a:gd name="connsiteX11" fmla="*/ 13239 w 1806607"/>
                <a:gd name="connsiteY11" fmla="*/ 1799006 h 2649906"/>
                <a:gd name="connsiteX12" fmla="*/ 1594389 w 1806607"/>
                <a:gd name="connsiteY12" fmla="*/ 1694231 h 2649906"/>
                <a:gd name="connsiteX13" fmla="*/ 1584864 w 1806607"/>
                <a:gd name="connsiteY13" fmla="*/ 1427531 h 2649906"/>
                <a:gd name="connsiteX14" fmla="*/ 1127664 w 1806607"/>
                <a:gd name="connsiteY14" fmla="*/ 1437056 h 2649906"/>
                <a:gd name="connsiteX15" fmla="*/ 1108614 w 1806607"/>
                <a:gd name="connsiteY15" fmla="*/ 1198931 h 2649906"/>
                <a:gd name="connsiteX16" fmla="*/ 1575339 w 1806607"/>
                <a:gd name="connsiteY16" fmla="*/ 1208456 h 2649906"/>
                <a:gd name="connsiteX17" fmla="*/ 1422939 w 1806607"/>
                <a:gd name="connsiteY17" fmla="*/ 789356 h 2649906"/>
                <a:gd name="connsiteX18" fmla="*/ 613314 w 1806607"/>
                <a:gd name="connsiteY18" fmla="*/ 836981 h 2649906"/>
                <a:gd name="connsiteX19" fmla="*/ 565689 w 1806607"/>
                <a:gd name="connsiteY19" fmla="*/ 589331 h 2649906"/>
                <a:gd name="connsiteX20" fmla="*/ 1521589 w 1806607"/>
                <a:gd name="connsiteY20" fmla="*/ 530636 h 2649906"/>
                <a:gd name="connsiteX21" fmla="*/ 1647623 w 1806607"/>
                <a:gd name="connsiteY21" fmla="*/ 384538 h 2649906"/>
                <a:gd name="connsiteX22" fmla="*/ 1652014 w 1806607"/>
                <a:gd name="connsiteY22" fmla="*/ 516278 h 2649906"/>
                <a:gd name="connsiteX23" fmla="*/ 1651328 w 1806607"/>
                <a:gd name="connsiteY23" fmla="*/ 516320 h 2649906"/>
                <a:gd name="connsiteX24" fmla="*/ 1646936 w 1806607"/>
                <a:gd name="connsiteY24" fmla="*/ 384570 h 2649906"/>
                <a:gd name="connsiteX25" fmla="*/ 1647623 w 1806607"/>
                <a:gd name="connsiteY25" fmla="*/ 384538 h 2649906"/>
                <a:gd name="connsiteX26" fmla="*/ 942776 w 1806607"/>
                <a:gd name="connsiteY26" fmla="*/ 0 h 2649906"/>
                <a:gd name="connsiteX27" fmla="*/ 1067498 w 1806607"/>
                <a:gd name="connsiteY27" fmla="*/ 75771 h 2649906"/>
                <a:gd name="connsiteX28" fmla="*/ 1196553 w 1806607"/>
                <a:gd name="connsiteY28" fmla="*/ 172276 h 2649906"/>
                <a:gd name="connsiteX29" fmla="*/ 1285467 w 1806607"/>
                <a:gd name="connsiteY29" fmla="*/ 253087 h 2649906"/>
                <a:gd name="connsiteX30" fmla="*/ 1286018 w 1806607"/>
                <a:gd name="connsiteY30" fmla="*/ 269869 h 2649906"/>
                <a:gd name="connsiteX31" fmla="*/ 1127664 w 1806607"/>
                <a:gd name="connsiteY31" fmla="*/ 284531 h 2649906"/>
                <a:gd name="connsiteX32" fmla="*/ 1022889 w 1806607"/>
                <a:gd name="connsiteY32" fmla="*/ 303581 h 2649906"/>
                <a:gd name="connsiteX33" fmla="*/ 318039 w 1806607"/>
                <a:gd name="connsiteY33" fmla="*/ 341681 h 2649906"/>
                <a:gd name="connsiteX34" fmla="*/ 251364 w 1806607"/>
                <a:gd name="connsiteY34" fmla="*/ 84506 h 2649906"/>
                <a:gd name="connsiteX35" fmla="*/ 942776 w 1806607"/>
                <a:gd name="connsiteY35" fmla="*/ 0 h 2649906"/>
                <a:gd name="connsiteX0" fmla="*/ 1521589 w 1806607"/>
                <a:gd name="connsiteY0" fmla="*/ 530636 h 2649906"/>
                <a:gd name="connsiteX1" fmla="*/ 1584503 w 1806607"/>
                <a:gd name="connsiteY1" fmla="*/ 631429 h 2649906"/>
                <a:gd name="connsiteX2" fmla="*/ 1806607 w 1806607"/>
                <a:gd name="connsiteY2" fmla="*/ 1465868 h 2649906"/>
                <a:gd name="connsiteX3" fmla="*/ 1423799 w 1806607"/>
                <a:gd name="connsiteY3" fmla="*/ 2532214 h 2649906"/>
                <a:gd name="connsiteX4" fmla="*/ 1351320 w 1806607"/>
                <a:gd name="connsiteY4" fmla="*/ 2611961 h 2649906"/>
                <a:gd name="connsiteX5" fmla="*/ 1331513 w 1806607"/>
                <a:gd name="connsiteY5" fmla="*/ 2630825 h 2649906"/>
                <a:gd name="connsiteX6" fmla="*/ 835564 w 1806607"/>
                <a:gd name="connsiteY6" fmla="*/ 2649906 h 2649906"/>
                <a:gd name="connsiteX7" fmla="*/ 832389 w 1806607"/>
                <a:gd name="connsiteY7" fmla="*/ 2427656 h 2649906"/>
                <a:gd name="connsiteX8" fmla="*/ 1518189 w 1806607"/>
                <a:gd name="connsiteY8" fmla="*/ 2360981 h 2649906"/>
                <a:gd name="connsiteX9" fmla="*/ 1591214 w 1806607"/>
                <a:gd name="connsiteY9" fmla="*/ 1913306 h 2649906"/>
                <a:gd name="connsiteX10" fmla="*/ 162464 w 1806607"/>
                <a:gd name="connsiteY10" fmla="*/ 2008556 h 2649906"/>
                <a:gd name="connsiteX11" fmla="*/ 13239 w 1806607"/>
                <a:gd name="connsiteY11" fmla="*/ 1799006 h 2649906"/>
                <a:gd name="connsiteX12" fmla="*/ 1594389 w 1806607"/>
                <a:gd name="connsiteY12" fmla="*/ 1694231 h 2649906"/>
                <a:gd name="connsiteX13" fmla="*/ 1584864 w 1806607"/>
                <a:gd name="connsiteY13" fmla="*/ 1427531 h 2649906"/>
                <a:gd name="connsiteX14" fmla="*/ 1127664 w 1806607"/>
                <a:gd name="connsiteY14" fmla="*/ 1437056 h 2649906"/>
                <a:gd name="connsiteX15" fmla="*/ 1108614 w 1806607"/>
                <a:gd name="connsiteY15" fmla="*/ 1198931 h 2649906"/>
                <a:gd name="connsiteX16" fmla="*/ 1575339 w 1806607"/>
                <a:gd name="connsiteY16" fmla="*/ 1208456 h 2649906"/>
                <a:gd name="connsiteX17" fmla="*/ 1422939 w 1806607"/>
                <a:gd name="connsiteY17" fmla="*/ 789356 h 2649906"/>
                <a:gd name="connsiteX18" fmla="*/ 613314 w 1806607"/>
                <a:gd name="connsiteY18" fmla="*/ 836981 h 2649906"/>
                <a:gd name="connsiteX19" fmla="*/ 565689 w 1806607"/>
                <a:gd name="connsiteY19" fmla="*/ 589331 h 2649906"/>
                <a:gd name="connsiteX20" fmla="*/ 1521589 w 1806607"/>
                <a:gd name="connsiteY20" fmla="*/ 530636 h 2649906"/>
                <a:gd name="connsiteX21" fmla="*/ 1647623 w 1806607"/>
                <a:gd name="connsiteY21" fmla="*/ 384538 h 2649906"/>
                <a:gd name="connsiteX22" fmla="*/ 1652014 w 1806607"/>
                <a:gd name="connsiteY22" fmla="*/ 516278 h 2649906"/>
                <a:gd name="connsiteX23" fmla="*/ 1651328 w 1806607"/>
                <a:gd name="connsiteY23" fmla="*/ 516320 h 2649906"/>
                <a:gd name="connsiteX24" fmla="*/ 1646936 w 1806607"/>
                <a:gd name="connsiteY24" fmla="*/ 384570 h 2649906"/>
                <a:gd name="connsiteX25" fmla="*/ 1647623 w 1806607"/>
                <a:gd name="connsiteY25" fmla="*/ 384538 h 2649906"/>
                <a:gd name="connsiteX26" fmla="*/ 942776 w 1806607"/>
                <a:gd name="connsiteY26" fmla="*/ 0 h 2649906"/>
                <a:gd name="connsiteX27" fmla="*/ 1067498 w 1806607"/>
                <a:gd name="connsiteY27" fmla="*/ 75771 h 2649906"/>
                <a:gd name="connsiteX28" fmla="*/ 1196553 w 1806607"/>
                <a:gd name="connsiteY28" fmla="*/ 172276 h 2649906"/>
                <a:gd name="connsiteX29" fmla="*/ 1285467 w 1806607"/>
                <a:gd name="connsiteY29" fmla="*/ 253087 h 2649906"/>
                <a:gd name="connsiteX30" fmla="*/ 1286018 w 1806607"/>
                <a:gd name="connsiteY30" fmla="*/ 269869 h 2649906"/>
                <a:gd name="connsiteX31" fmla="*/ 1127664 w 1806607"/>
                <a:gd name="connsiteY31" fmla="*/ 284531 h 2649906"/>
                <a:gd name="connsiteX32" fmla="*/ 1022889 w 1806607"/>
                <a:gd name="connsiteY32" fmla="*/ 303581 h 2649906"/>
                <a:gd name="connsiteX33" fmla="*/ 318039 w 1806607"/>
                <a:gd name="connsiteY33" fmla="*/ 341681 h 2649906"/>
                <a:gd name="connsiteX34" fmla="*/ 251364 w 1806607"/>
                <a:gd name="connsiteY34" fmla="*/ 84506 h 2649906"/>
                <a:gd name="connsiteX35" fmla="*/ 942776 w 1806607"/>
                <a:gd name="connsiteY35" fmla="*/ 0 h 2649906"/>
                <a:gd name="connsiteX0" fmla="*/ 1521589 w 1806607"/>
                <a:gd name="connsiteY0" fmla="*/ 530636 h 2649906"/>
                <a:gd name="connsiteX1" fmla="*/ 1584503 w 1806607"/>
                <a:gd name="connsiteY1" fmla="*/ 631429 h 2649906"/>
                <a:gd name="connsiteX2" fmla="*/ 1806607 w 1806607"/>
                <a:gd name="connsiteY2" fmla="*/ 1465868 h 2649906"/>
                <a:gd name="connsiteX3" fmla="*/ 1423799 w 1806607"/>
                <a:gd name="connsiteY3" fmla="*/ 2532214 h 2649906"/>
                <a:gd name="connsiteX4" fmla="*/ 1351320 w 1806607"/>
                <a:gd name="connsiteY4" fmla="*/ 2611961 h 2649906"/>
                <a:gd name="connsiteX5" fmla="*/ 1331513 w 1806607"/>
                <a:gd name="connsiteY5" fmla="*/ 2630825 h 2649906"/>
                <a:gd name="connsiteX6" fmla="*/ 835564 w 1806607"/>
                <a:gd name="connsiteY6" fmla="*/ 2649906 h 2649906"/>
                <a:gd name="connsiteX7" fmla="*/ 832389 w 1806607"/>
                <a:gd name="connsiteY7" fmla="*/ 2427656 h 2649906"/>
                <a:gd name="connsiteX8" fmla="*/ 1518189 w 1806607"/>
                <a:gd name="connsiteY8" fmla="*/ 2360981 h 2649906"/>
                <a:gd name="connsiteX9" fmla="*/ 1591214 w 1806607"/>
                <a:gd name="connsiteY9" fmla="*/ 1913306 h 2649906"/>
                <a:gd name="connsiteX10" fmla="*/ 162464 w 1806607"/>
                <a:gd name="connsiteY10" fmla="*/ 2008556 h 2649906"/>
                <a:gd name="connsiteX11" fmla="*/ 13239 w 1806607"/>
                <a:gd name="connsiteY11" fmla="*/ 1799006 h 2649906"/>
                <a:gd name="connsiteX12" fmla="*/ 1594389 w 1806607"/>
                <a:gd name="connsiteY12" fmla="*/ 1694231 h 2649906"/>
                <a:gd name="connsiteX13" fmla="*/ 1584864 w 1806607"/>
                <a:gd name="connsiteY13" fmla="*/ 1427531 h 2649906"/>
                <a:gd name="connsiteX14" fmla="*/ 1127664 w 1806607"/>
                <a:gd name="connsiteY14" fmla="*/ 1437056 h 2649906"/>
                <a:gd name="connsiteX15" fmla="*/ 1108614 w 1806607"/>
                <a:gd name="connsiteY15" fmla="*/ 1198931 h 2649906"/>
                <a:gd name="connsiteX16" fmla="*/ 1575339 w 1806607"/>
                <a:gd name="connsiteY16" fmla="*/ 1208456 h 2649906"/>
                <a:gd name="connsiteX17" fmla="*/ 1422939 w 1806607"/>
                <a:gd name="connsiteY17" fmla="*/ 789356 h 2649906"/>
                <a:gd name="connsiteX18" fmla="*/ 613314 w 1806607"/>
                <a:gd name="connsiteY18" fmla="*/ 836981 h 2649906"/>
                <a:gd name="connsiteX19" fmla="*/ 565689 w 1806607"/>
                <a:gd name="connsiteY19" fmla="*/ 589331 h 2649906"/>
                <a:gd name="connsiteX20" fmla="*/ 1521589 w 1806607"/>
                <a:gd name="connsiteY20" fmla="*/ 530636 h 2649906"/>
                <a:gd name="connsiteX21" fmla="*/ 1647623 w 1806607"/>
                <a:gd name="connsiteY21" fmla="*/ 384538 h 2649906"/>
                <a:gd name="connsiteX22" fmla="*/ 1652014 w 1806607"/>
                <a:gd name="connsiteY22" fmla="*/ 516278 h 2649906"/>
                <a:gd name="connsiteX23" fmla="*/ 1651328 w 1806607"/>
                <a:gd name="connsiteY23" fmla="*/ 516320 h 2649906"/>
                <a:gd name="connsiteX24" fmla="*/ 1646936 w 1806607"/>
                <a:gd name="connsiteY24" fmla="*/ 384570 h 2649906"/>
                <a:gd name="connsiteX25" fmla="*/ 1647623 w 1806607"/>
                <a:gd name="connsiteY25" fmla="*/ 384538 h 2649906"/>
                <a:gd name="connsiteX26" fmla="*/ 942776 w 1806607"/>
                <a:gd name="connsiteY26" fmla="*/ 0 h 2649906"/>
                <a:gd name="connsiteX27" fmla="*/ 1067498 w 1806607"/>
                <a:gd name="connsiteY27" fmla="*/ 75771 h 2649906"/>
                <a:gd name="connsiteX28" fmla="*/ 1196553 w 1806607"/>
                <a:gd name="connsiteY28" fmla="*/ 172276 h 2649906"/>
                <a:gd name="connsiteX29" fmla="*/ 1285467 w 1806607"/>
                <a:gd name="connsiteY29" fmla="*/ 253087 h 2649906"/>
                <a:gd name="connsiteX30" fmla="*/ 1286018 w 1806607"/>
                <a:gd name="connsiteY30" fmla="*/ 269869 h 2649906"/>
                <a:gd name="connsiteX31" fmla="*/ 1127664 w 1806607"/>
                <a:gd name="connsiteY31" fmla="*/ 284531 h 2649906"/>
                <a:gd name="connsiteX32" fmla="*/ 1022889 w 1806607"/>
                <a:gd name="connsiteY32" fmla="*/ 303581 h 2649906"/>
                <a:gd name="connsiteX33" fmla="*/ 318039 w 1806607"/>
                <a:gd name="connsiteY33" fmla="*/ 341681 h 2649906"/>
                <a:gd name="connsiteX34" fmla="*/ 251364 w 1806607"/>
                <a:gd name="connsiteY34" fmla="*/ 84506 h 2649906"/>
                <a:gd name="connsiteX35" fmla="*/ 942776 w 1806607"/>
                <a:gd name="connsiteY35" fmla="*/ 0 h 2649906"/>
                <a:gd name="connsiteX0" fmla="*/ 1521589 w 1806607"/>
                <a:gd name="connsiteY0" fmla="*/ 530636 h 2649906"/>
                <a:gd name="connsiteX1" fmla="*/ 1584503 w 1806607"/>
                <a:gd name="connsiteY1" fmla="*/ 631429 h 2649906"/>
                <a:gd name="connsiteX2" fmla="*/ 1806607 w 1806607"/>
                <a:gd name="connsiteY2" fmla="*/ 1465868 h 2649906"/>
                <a:gd name="connsiteX3" fmla="*/ 1423799 w 1806607"/>
                <a:gd name="connsiteY3" fmla="*/ 2532214 h 2649906"/>
                <a:gd name="connsiteX4" fmla="*/ 1351320 w 1806607"/>
                <a:gd name="connsiteY4" fmla="*/ 2611961 h 2649906"/>
                <a:gd name="connsiteX5" fmla="*/ 1331513 w 1806607"/>
                <a:gd name="connsiteY5" fmla="*/ 2630825 h 2649906"/>
                <a:gd name="connsiteX6" fmla="*/ 835564 w 1806607"/>
                <a:gd name="connsiteY6" fmla="*/ 2649906 h 2649906"/>
                <a:gd name="connsiteX7" fmla="*/ 832389 w 1806607"/>
                <a:gd name="connsiteY7" fmla="*/ 2427656 h 2649906"/>
                <a:gd name="connsiteX8" fmla="*/ 1518189 w 1806607"/>
                <a:gd name="connsiteY8" fmla="*/ 2360981 h 2649906"/>
                <a:gd name="connsiteX9" fmla="*/ 1591214 w 1806607"/>
                <a:gd name="connsiteY9" fmla="*/ 1913306 h 2649906"/>
                <a:gd name="connsiteX10" fmla="*/ 162464 w 1806607"/>
                <a:gd name="connsiteY10" fmla="*/ 2008556 h 2649906"/>
                <a:gd name="connsiteX11" fmla="*/ 13239 w 1806607"/>
                <a:gd name="connsiteY11" fmla="*/ 1799006 h 2649906"/>
                <a:gd name="connsiteX12" fmla="*/ 1594389 w 1806607"/>
                <a:gd name="connsiteY12" fmla="*/ 1694231 h 2649906"/>
                <a:gd name="connsiteX13" fmla="*/ 1584864 w 1806607"/>
                <a:gd name="connsiteY13" fmla="*/ 1427531 h 2649906"/>
                <a:gd name="connsiteX14" fmla="*/ 1127664 w 1806607"/>
                <a:gd name="connsiteY14" fmla="*/ 1437056 h 2649906"/>
                <a:gd name="connsiteX15" fmla="*/ 1108614 w 1806607"/>
                <a:gd name="connsiteY15" fmla="*/ 1198931 h 2649906"/>
                <a:gd name="connsiteX16" fmla="*/ 1575339 w 1806607"/>
                <a:gd name="connsiteY16" fmla="*/ 1208456 h 2649906"/>
                <a:gd name="connsiteX17" fmla="*/ 1422939 w 1806607"/>
                <a:gd name="connsiteY17" fmla="*/ 789356 h 2649906"/>
                <a:gd name="connsiteX18" fmla="*/ 613314 w 1806607"/>
                <a:gd name="connsiteY18" fmla="*/ 836981 h 2649906"/>
                <a:gd name="connsiteX19" fmla="*/ 565689 w 1806607"/>
                <a:gd name="connsiteY19" fmla="*/ 589331 h 2649906"/>
                <a:gd name="connsiteX20" fmla="*/ 1521589 w 1806607"/>
                <a:gd name="connsiteY20" fmla="*/ 530636 h 2649906"/>
                <a:gd name="connsiteX21" fmla="*/ 1647623 w 1806607"/>
                <a:gd name="connsiteY21" fmla="*/ 384538 h 2649906"/>
                <a:gd name="connsiteX22" fmla="*/ 1652014 w 1806607"/>
                <a:gd name="connsiteY22" fmla="*/ 516278 h 2649906"/>
                <a:gd name="connsiteX23" fmla="*/ 1651328 w 1806607"/>
                <a:gd name="connsiteY23" fmla="*/ 516320 h 2649906"/>
                <a:gd name="connsiteX24" fmla="*/ 1646936 w 1806607"/>
                <a:gd name="connsiteY24" fmla="*/ 384570 h 2649906"/>
                <a:gd name="connsiteX25" fmla="*/ 1647623 w 1806607"/>
                <a:gd name="connsiteY25" fmla="*/ 384538 h 2649906"/>
                <a:gd name="connsiteX26" fmla="*/ 942776 w 1806607"/>
                <a:gd name="connsiteY26" fmla="*/ 0 h 2649906"/>
                <a:gd name="connsiteX27" fmla="*/ 1067498 w 1806607"/>
                <a:gd name="connsiteY27" fmla="*/ 75771 h 2649906"/>
                <a:gd name="connsiteX28" fmla="*/ 1196553 w 1806607"/>
                <a:gd name="connsiteY28" fmla="*/ 172276 h 2649906"/>
                <a:gd name="connsiteX29" fmla="*/ 1285467 w 1806607"/>
                <a:gd name="connsiteY29" fmla="*/ 253087 h 2649906"/>
                <a:gd name="connsiteX30" fmla="*/ 1286018 w 1806607"/>
                <a:gd name="connsiteY30" fmla="*/ 269869 h 2649906"/>
                <a:gd name="connsiteX31" fmla="*/ 1127664 w 1806607"/>
                <a:gd name="connsiteY31" fmla="*/ 284531 h 2649906"/>
                <a:gd name="connsiteX32" fmla="*/ 1022889 w 1806607"/>
                <a:gd name="connsiteY32" fmla="*/ 303581 h 2649906"/>
                <a:gd name="connsiteX33" fmla="*/ 318039 w 1806607"/>
                <a:gd name="connsiteY33" fmla="*/ 341681 h 2649906"/>
                <a:gd name="connsiteX34" fmla="*/ 251364 w 1806607"/>
                <a:gd name="connsiteY34" fmla="*/ 84506 h 2649906"/>
                <a:gd name="connsiteX35" fmla="*/ 942776 w 1806607"/>
                <a:gd name="connsiteY35" fmla="*/ 0 h 2649906"/>
                <a:gd name="connsiteX0" fmla="*/ 1521589 w 1806607"/>
                <a:gd name="connsiteY0" fmla="*/ 530636 h 2649906"/>
                <a:gd name="connsiteX1" fmla="*/ 1584503 w 1806607"/>
                <a:gd name="connsiteY1" fmla="*/ 631429 h 2649906"/>
                <a:gd name="connsiteX2" fmla="*/ 1806607 w 1806607"/>
                <a:gd name="connsiteY2" fmla="*/ 1465868 h 2649906"/>
                <a:gd name="connsiteX3" fmla="*/ 1423799 w 1806607"/>
                <a:gd name="connsiteY3" fmla="*/ 2532214 h 2649906"/>
                <a:gd name="connsiteX4" fmla="*/ 1351320 w 1806607"/>
                <a:gd name="connsiteY4" fmla="*/ 2611961 h 2649906"/>
                <a:gd name="connsiteX5" fmla="*/ 1331513 w 1806607"/>
                <a:gd name="connsiteY5" fmla="*/ 2630825 h 2649906"/>
                <a:gd name="connsiteX6" fmla="*/ 835564 w 1806607"/>
                <a:gd name="connsiteY6" fmla="*/ 2649906 h 2649906"/>
                <a:gd name="connsiteX7" fmla="*/ 832389 w 1806607"/>
                <a:gd name="connsiteY7" fmla="*/ 2427656 h 2649906"/>
                <a:gd name="connsiteX8" fmla="*/ 1518189 w 1806607"/>
                <a:gd name="connsiteY8" fmla="*/ 2360981 h 2649906"/>
                <a:gd name="connsiteX9" fmla="*/ 1591214 w 1806607"/>
                <a:gd name="connsiteY9" fmla="*/ 1913306 h 2649906"/>
                <a:gd name="connsiteX10" fmla="*/ 162464 w 1806607"/>
                <a:gd name="connsiteY10" fmla="*/ 2008556 h 2649906"/>
                <a:gd name="connsiteX11" fmla="*/ 13239 w 1806607"/>
                <a:gd name="connsiteY11" fmla="*/ 1799006 h 2649906"/>
                <a:gd name="connsiteX12" fmla="*/ 1594389 w 1806607"/>
                <a:gd name="connsiteY12" fmla="*/ 1694231 h 2649906"/>
                <a:gd name="connsiteX13" fmla="*/ 1584864 w 1806607"/>
                <a:gd name="connsiteY13" fmla="*/ 1427531 h 2649906"/>
                <a:gd name="connsiteX14" fmla="*/ 1127664 w 1806607"/>
                <a:gd name="connsiteY14" fmla="*/ 1437056 h 2649906"/>
                <a:gd name="connsiteX15" fmla="*/ 1108614 w 1806607"/>
                <a:gd name="connsiteY15" fmla="*/ 1198931 h 2649906"/>
                <a:gd name="connsiteX16" fmla="*/ 1575339 w 1806607"/>
                <a:gd name="connsiteY16" fmla="*/ 1208456 h 2649906"/>
                <a:gd name="connsiteX17" fmla="*/ 1422939 w 1806607"/>
                <a:gd name="connsiteY17" fmla="*/ 789356 h 2649906"/>
                <a:gd name="connsiteX18" fmla="*/ 613314 w 1806607"/>
                <a:gd name="connsiteY18" fmla="*/ 836981 h 2649906"/>
                <a:gd name="connsiteX19" fmla="*/ 565689 w 1806607"/>
                <a:gd name="connsiteY19" fmla="*/ 589331 h 2649906"/>
                <a:gd name="connsiteX20" fmla="*/ 1521589 w 1806607"/>
                <a:gd name="connsiteY20" fmla="*/ 530636 h 2649906"/>
                <a:gd name="connsiteX21" fmla="*/ 1647623 w 1806607"/>
                <a:gd name="connsiteY21" fmla="*/ 384538 h 2649906"/>
                <a:gd name="connsiteX22" fmla="*/ 1652014 w 1806607"/>
                <a:gd name="connsiteY22" fmla="*/ 516278 h 2649906"/>
                <a:gd name="connsiteX23" fmla="*/ 1651328 w 1806607"/>
                <a:gd name="connsiteY23" fmla="*/ 516320 h 2649906"/>
                <a:gd name="connsiteX24" fmla="*/ 1646936 w 1806607"/>
                <a:gd name="connsiteY24" fmla="*/ 384570 h 2649906"/>
                <a:gd name="connsiteX25" fmla="*/ 1647623 w 1806607"/>
                <a:gd name="connsiteY25" fmla="*/ 384538 h 2649906"/>
                <a:gd name="connsiteX26" fmla="*/ 942776 w 1806607"/>
                <a:gd name="connsiteY26" fmla="*/ 0 h 2649906"/>
                <a:gd name="connsiteX27" fmla="*/ 1067498 w 1806607"/>
                <a:gd name="connsiteY27" fmla="*/ 75771 h 2649906"/>
                <a:gd name="connsiteX28" fmla="*/ 1196553 w 1806607"/>
                <a:gd name="connsiteY28" fmla="*/ 172276 h 2649906"/>
                <a:gd name="connsiteX29" fmla="*/ 1285467 w 1806607"/>
                <a:gd name="connsiteY29" fmla="*/ 253087 h 2649906"/>
                <a:gd name="connsiteX30" fmla="*/ 1286018 w 1806607"/>
                <a:gd name="connsiteY30" fmla="*/ 269869 h 2649906"/>
                <a:gd name="connsiteX31" fmla="*/ 1127664 w 1806607"/>
                <a:gd name="connsiteY31" fmla="*/ 284531 h 2649906"/>
                <a:gd name="connsiteX32" fmla="*/ 1022889 w 1806607"/>
                <a:gd name="connsiteY32" fmla="*/ 303581 h 2649906"/>
                <a:gd name="connsiteX33" fmla="*/ 318039 w 1806607"/>
                <a:gd name="connsiteY33" fmla="*/ 341681 h 2649906"/>
                <a:gd name="connsiteX34" fmla="*/ 251364 w 1806607"/>
                <a:gd name="connsiteY34" fmla="*/ 84506 h 2649906"/>
                <a:gd name="connsiteX35" fmla="*/ 942776 w 1806607"/>
                <a:gd name="connsiteY35" fmla="*/ 0 h 2649906"/>
                <a:gd name="connsiteX0" fmla="*/ 1521589 w 1806607"/>
                <a:gd name="connsiteY0" fmla="*/ 530636 h 2649906"/>
                <a:gd name="connsiteX1" fmla="*/ 1584503 w 1806607"/>
                <a:gd name="connsiteY1" fmla="*/ 631429 h 2649906"/>
                <a:gd name="connsiteX2" fmla="*/ 1806607 w 1806607"/>
                <a:gd name="connsiteY2" fmla="*/ 1465868 h 2649906"/>
                <a:gd name="connsiteX3" fmla="*/ 1423799 w 1806607"/>
                <a:gd name="connsiteY3" fmla="*/ 2532214 h 2649906"/>
                <a:gd name="connsiteX4" fmla="*/ 1351320 w 1806607"/>
                <a:gd name="connsiteY4" fmla="*/ 2611961 h 2649906"/>
                <a:gd name="connsiteX5" fmla="*/ 1331513 w 1806607"/>
                <a:gd name="connsiteY5" fmla="*/ 2630825 h 2649906"/>
                <a:gd name="connsiteX6" fmla="*/ 835564 w 1806607"/>
                <a:gd name="connsiteY6" fmla="*/ 2649906 h 2649906"/>
                <a:gd name="connsiteX7" fmla="*/ 832389 w 1806607"/>
                <a:gd name="connsiteY7" fmla="*/ 2427656 h 2649906"/>
                <a:gd name="connsiteX8" fmla="*/ 1518189 w 1806607"/>
                <a:gd name="connsiteY8" fmla="*/ 2360981 h 2649906"/>
                <a:gd name="connsiteX9" fmla="*/ 1591214 w 1806607"/>
                <a:gd name="connsiteY9" fmla="*/ 1913306 h 2649906"/>
                <a:gd name="connsiteX10" fmla="*/ 162464 w 1806607"/>
                <a:gd name="connsiteY10" fmla="*/ 2008556 h 2649906"/>
                <a:gd name="connsiteX11" fmla="*/ 13239 w 1806607"/>
                <a:gd name="connsiteY11" fmla="*/ 1799006 h 2649906"/>
                <a:gd name="connsiteX12" fmla="*/ 1594389 w 1806607"/>
                <a:gd name="connsiteY12" fmla="*/ 1694231 h 2649906"/>
                <a:gd name="connsiteX13" fmla="*/ 1584864 w 1806607"/>
                <a:gd name="connsiteY13" fmla="*/ 1427531 h 2649906"/>
                <a:gd name="connsiteX14" fmla="*/ 1127664 w 1806607"/>
                <a:gd name="connsiteY14" fmla="*/ 1437056 h 2649906"/>
                <a:gd name="connsiteX15" fmla="*/ 943514 w 1806607"/>
                <a:gd name="connsiteY15" fmla="*/ 1224331 h 2649906"/>
                <a:gd name="connsiteX16" fmla="*/ 1575339 w 1806607"/>
                <a:gd name="connsiteY16" fmla="*/ 1208456 h 2649906"/>
                <a:gd name="connsiteX17" fmla="*/ 1422939 w 1806607"/>
                <a:gd name="connsiteY17" fmla="*/ 789356 h 2649906"/>
                <a:gd name="connsiteX18" fmla="*/ 613314 w 1806607"/>
                <a:gd name="connsiteY18" fmla="*/ 836981 h 2649906"/>
                <a:gd name="connsiteX19" fmla="*/ 565689 w 1806607"/>
                <a:gd name="connsiteY19" fmla="*/ 589331 h 2649906"/>
                <a:gd name="connsiteX20" fmla="*/ 1521589 w 1806607"/>
                <a:gd name="connsiteY20" fmla="*/ 530636 h 2649906"/>
                <a:gd name="connsiteX21" fmla="*/ 1647623 w 1806607"/>
                <a:gd name="connsiteY21" fmla="*/ 384538 h 2649906"/>
                <a:gd name="connsiteX22" fmla="*/ 1652014 w 1806607"/>
                <a:gd name="connsiteY22" fmla="*/ 516278 h 2649906"/>
                <a:gd name="connsiteX23" fmla="*/ 1651328 w 1806607"/>
                <a:gd name="connsiteY23" fmla="*/ 516320 h 2649906"/>
                <a:gd name="connsiteX24" fmla="*/ 1646936 w 1806607"/>
                <a:gd name="connsiteY24" fmla="*/ 384570 h 2649906"/>
                <a:gd name="connsiteX25" fmla="*/ 1647623 w 1806607"/>
                <a:gd name="connsiteY25" fmla="*/ 384538 h 2649906"/>
                <a:gd name="connsiteX26" fmla="*/ 942776 w 1806607"/>
                <a:gd name="connsiteY26" fmla="*/ 0 h 2649906"/>
                <a:gd name="connsiteX27" fmla="*/ 1067498 w 1806607"/>
                <a:gd name="connsiteY27" fmla="*/ 75771 h 2649906"/>
                <a:gd name="connsiteX28" fmla="*/ 1196553 w 1806607"/>
                <a:gd name="connsiteY28" fmla="*/ 172276 h 2649906"/>
                <a:gd name="connsiteX29" fmla="*/ 1285467 w 1806607"/>
                <a:gd name="connsiteY29" fmla="*/ 253087 h 2649906"/>
                <a:gd name="connsiteX30" fmla="*/ 1286018 w 1806607"/>
                <a:gd name="connsiteY30" fmla="*/ 269869 h 2649906"/>
                <a:gd name="connsiteX31" fmla="*/ 1127664 w 1806607"/>
                <a:gd name="connsiteY31" fmla="*/ 284531 h 2649906"/>
                <a:gd name="connsiteX32" fmla="*/ 1022889 w 1806607"/>
                <a:gd name="connsiteY32" fmla="*/ 303581 h 2649906"/>
                <a:gd name="connsiteX33" fmla="*/ 318039 w 1806607"/>
                <a:gd name="connsiteY33" fmla="*/ 341681 h 2649906"/>
                <a:gd name="connsiteX34" fmla="*/ 251364 w 1806607"/>
                <a:gd name="connsiteY34" fmla="*/ 84506 h 2649906"/>
                <a:gd name="connsiteX35" fmla="*/ 942776 w 1806607"/>
                <a:gd name="connsiteY35" fmla="*/ 0 h 2649906"/>
                <a:gd name="connsiteX0" fmla="*/ 1521589 w 1806607"/>
                <a:gd name="connsiteY0" fmla="*/ 530636 h 2649906"/>
                <a:gd name="connsiteX1" fmla="*/ 1584503 w 1806607"/>
                <a:gd name="connsiteY1" fmla="*/ 631429 h 2649906"/>
                <a:gd name="connsiteX2" fmla="*/ 1806607 w 1806607"/>
                <a:gd name="connsiteY2" fmla="*/ 1465868 h 2649906"/>
                <a:gd name="connsiteX3" fmla="*/ 1423799 w 1806607"/>
                <a:gd name="connsiteY3" fmla="*/ 2532214 h 2649906"/>
                <a:gd name="connsiteX4" fmla="*/ 1351320 w 1806607"/>
                <a:gd name="connsiteY4" fmla="*/ 2611961 h 2649906"/>
                <a:gd name="connsiteX5" fmla="*/ 1331513 w 1806607"/>
                <a:gd name="connsiteY5" fmla="*/ 2630825 h 2649906"/>
                <a:gd name="connsiteX6" fmla="*/ 835564 w 1806607"/>
                <a:gd name="connsiteY6" fmla="*/ 2649906 h 2649906"/>
                <a:gd name="connsiteX7" fmla="*/ 832389 w 1806607"/>
                <a:gd name="connsiteY7" fmla="*/ 2427656 h 2649906"/>
                <a:gd name="connsiteX8" fmla="*/ 1518189 w 1806607"/>
                <a:gd name="connsiteY8" fmla="*/ 2360981 h 2649906"/>
                <a:gd name="connsiteX9" fmla="*/ 1591214 w 1806607"/>
                <a:gd name="connsiteY9" fmla="*/ 1913306 h 2649906"/>
                <a:gd name="connsiteX10" fmla="*/ 162464 w 1806607"/>
                <a:gd name="connsiteY10" fmla="*/ 2008556 h 2649906"/>
                <a:gd name="connsiteX11" fmla="*/ 13239 w 1806607"/>
                <a:gd name="connsiteY11" fmla="*/ 1799006 h 2649906"/>
                <a:gd name="connsiteX12" fmla="*/ 1594389 w 1806607"/>
                <a:gd name="connsiteY12" fmla="*/ 1694231 h 2649906"/>
                <a:gd name="connsiteX13" fmla="*/ 1584864 w 1806607"/>
                <a:gd name="connsiteY13" fmla="*/ 1427531 h 2649906"/>
                <a:gd name="connsiteX14" fmla="*/ 1127664 w 1806607"/>
                <a:gd name="connsiteY14" fmla="*/ 1437056 h 2649906"/>
                <a:gd name="connsiteX15" fmla="*/ 943514 w 1806607"/>
                <a:gd name="connsiteY15" fmla="*/ 1224331 h 2649906"/>
                <a:gd name="connsiteX16" fmla="*/ 1575339 w 1806607"/>
                <a:gd name="connsiteY16" fmla="*/ 1208456 h 2649906"/>
                <a:gd name="connsiteX17" fmla="*/ 1422939 w 1806607"/>
                <a:gd name="connsiteY17" fmla="*/ 789356 h 2649906"/>
                <a:gd name="connsiteX18" fmla="*/ 613314 w 1806607"/>
                <a:gd name="connsiteY18" fmla="*/ 836981 h 2649906"/>
                <a:gd name="connsiteX19" fmla="*/ 565689 w 1806607"/>
                <a:gd name="connsiteY19" fmla="*/ 589331 h 2649906"/>
                <a:gd name="connsiteX20" fmla="*/ 1521589 w 1806607"/>
                <a:gd name="connsiteY20" fmla="*/ 530636 h 2649906"/>
                <a:gd name="connsiteX21" fmla="*/ 1647623 w 1806607"/>
                <a:gd name="connsiteY21" fmla="*/ 384538 h 2649906"/>
                <a:gd name="connsiteX22" fmla="*/ 1652014 w 1806607"/>
                <a:gd name="connsiteY22" fmla="*/ 516278 h 2649906"/>
                <a:gd name="connsiteX23" fmla="*/ 1651328 w 1806607"/>
                <a:gd name="connsiteY23" fmla="*/ 516320 h 2649906"/>
                <a:gd name="connsiteX24" fmla="*/ 1646936 w 1806607"/>
                <a:gd name="connsiteY24" fmla="*/ 384570 h 2649906"/>
                <a:gd name="connsiteX25" fmla="*/ 1647623 w 1806607"/>
                <a:gd name="connsiteY25" fmla="*/ 384538 h 2649906"/>
                <a:gd name="connsiteX26" fmla="*/ 942776 w 1806607"/>
                <a:gd name="connsiteY26" fmla="*/ 0 h 2649906"/>
                <a:gd name="connsiteX27" fmla="*/ 1067498 w 1806607"/>
                <a:gd name="connsiteY27" fmla="*/ 75771 h 2649906"/>
                <a:gd name="connsiteX28" fmla="*/ 1196553 w 1806607"/>
                <a:gd name="connsiteY28" fmla="*/ 172276 h 2649906"/>
                <a:gd name="connsiteX29" fmla="*/ 1285467 w 1806607"/>
                <a:gd name="connsiteY29" fmla="*/ 253087 h 2649906"/>
                <a:gd name="connsiteX30" fmla="*/ 1286018 w 1806607"/>
                <a:gd name="connsiteY30" fmla="*/ 269869 h 2649906"/>
                <a:gd name="connsiteX31" fmla="*/ 1127664 w 1806607"/>
                <a:gd name="connsiteY31" fmla="*/ 284531 h 2649906"/>
                <a:gd name="connsiteX32" fmla="*/ 1022889 w 1806607"/>
                <a:gd name="connsiteY32" fmla="*/ 303581 h 2649906"/>
                <a:gd name="connsiteX33" fmla="*/ 318039 w 1806607"/>
                <a:gd name="connsiteY33" fmla="*/ 341681 h 2649906"/>
                <a:gd name="connsiteX34" fmla="*/ 251364 w 1806607"/>
                <a:gd name="connsiteY34" fmla="*/ 84506 h 2649906"/>
                <a:gd name="connsiteX35" fmla="*/ 942776 w 1806607"/>
                <a:gd name="connsiteY35" fmla="*/ 0 h 2649906"/>
                <a:gd name="connsiteX0" fmla="*/ 1521589 w 1806607"/>
                <a:gd name="connsiteY0" fmla="*/ 530636 h 2649906"/>
                <a:gd name="connsiteX1" fmla="*/ 1584503 w 1806607"/>
                <a:gd name="connsiteY1" fmla="*/ 631429 h 2649906"/>
                <a:gd name="connsiteX2" fmla="*/ 1806607 w 1806607"/>
                <a:gd name="connsiteY2" fmla="*/ 1465868 h 2649906"/>
                <a:gd name="connsiteX3" fmla="*/ 1423799 w 1806607"/>
                <a:gd name="connsiteY3" fmla="*/ 2532214 h 2649906"/>
                <a:gd name="connsiteX4" fmla="*/ 1351320 w 1806607"/>
                <a:gd name="connsiteY4" fmla="*/ 2611961 h 2649906"/>
                <a:gd name="connsiteX5" fmla="*/ 1331513 w 1806607"/>
                <a:gd name="connsiteY5" fmla="*/ 2630825 h 2649906"/>
                <a:gd name="connsiteX6" fmla="*/ 835564 w 1806607"/>
                <a:gd name="connsiteY6" fmla="*/ 2649906 h 2649906"/>
                <a:gd name="connsiteX7" fmla="*/ 832389 w 1806607"/>
                <a:gd name="connsiteY7" fmla="*/ 2427656 h 2649906"/>
                <a:gd name="connsiteX8" fmla="*/ 1518189 w 1806607"/>
                <a:gd name="connsiteY8" fmla="*/ 2360981 h 2649906"/>
                <a:gd name="connsiteX9" fmla="*/ 1591214 w 1806607"/>
                <a:gd name="connsiteY9" fmla="*/ 1913306 h 2649906"/>
                <a:gd name="connsiteX10" fmla="*/ 162464 w 1806607"/>
                <a:gd name="connsiteY10" fmla="*/ 2008556 h 2649906"/>
                <a:gd name="connsiteX11" fmla="*/ 13239 w 1806607"/>
                <a:gd name="connsiteY11" fmla="*/ 1799006 h 2649906"/>
                <a:gd name="connsiteX12" fmla="*/ 1594389 w 1806607"/>
                <a:gd name="connsiteY12" fmla="*/ 1694231 h 2649906"/>
                <a:gd name="connsiteX13" fmla="*/ 1584864 w 1806607"/>
                <a:gd name="connsiteY13" fmla="*/ 1427531 h 2649906"/>
                <a:gd name="connsiteX14" fmla="*/ 1127664 w 1806607"/>
                <a:gd name="connsiteY14" fmla="*/ 1437056 h 2649906"/>
                <a:gd name="connsiteX15" fmla="*/ 943514 w 1806607"/>
                <a:gd name="connsiteY15" fmla="*/ 1224331 h 2649906"/>
                <a:gd name="connsiteX16" fmla="*/ 1575339 w 1806607"/>
                <a:gd name="connsiteY16" fmla="*/ 1208456 h 2649906"/>
                <a:gd name="connsiteX17" fmla="*/ 1422939 w 1806607"/>
                <a:gd name="connsiteY17" fmla="*/ 789356 h 2649906"/>
                <a:gd name="connsiteX18" fmla="*/ 613314 w 1806607"/>
                <a:gd name="connsiteY18" fmla="*/ 836981 h 2649906"/>
                <a:gd name="connsiteX19" fmla="*/ 565689 w 1806607"/>
                <a:gd name="connsiteY19" fmla="*/ 589331 h 2649906"/>
                <a:gd name="connsiteX20" fmla="*/ 1521589 w 1806607"/>
                <a:gd name="connsiteY20" fmla="*/ 530636 h 2649906"/>
                <a:gd name="connsiteX21" fmla="*/ 1647623 w 1806607"/>
                <a:gd name="connsiteY21" fmla="*/ 384538 h 2649906"/>
                <a:gd name="connsiteX22" fmla="*/ 1652014 w 1806607"/>
                <a:gd name="connsiteY22" fmla="*/ 516278 h 2649906"/>
                <a:gd name="connsiteX23" fmla="*/ 1651328 w 1806607"/>
                <a:gd name="connsiteY23" fmla="*/ 516320 h 2649906"/>
                <a:gd name="connsiteX24" fmla="*/ 1646936 w 1806607"/>
                <a:gd name="connsiteY24" fmla="*/ 384570 h 2649906"/>
                <a:gd name="connsiteX25" fmla="*/ 1647623 w 1806607"/>
                <a:gd name="connsiteY25" fmla="*/ 384538 h 2649906"/>
                <a:gd name="connsiteX26" fmla="*/ 942776 w 1806607"/>
                <a:gd name="connsiteY26" fmla="*/ 0 h 2649906"/>
                <a:gd name="connsiteX27" fmla="*/ 1067498 w 1806607"/>
                <a:gd name="connsiteY27" fmla="*/ 75771 h 2649906"/>
                <a:gd name="connsiteX28" fmla="*/ 1196553 w 1806607"/>
                <a:gd name="connsiteY28" fmla="*/ 172276 h 2649906"/>
                <a:gd name="connsiteX29" fmla="*/ 1285467 w 1806607"/>
                <a:gd name="connsiteY29" fmla="*/ 253087 h 2649906"/>
                <a:gd name="connsiteX30" fmla="*/ 1286018 w 1806607"/>
                <a:gd name="connsiteY30" fmla="*/ 269869 h 2649906"/>
                <a:gd name="connsiteX31" fmla="*/ 1127664 w 1806607"/>
                <a:gd name="connsiteY31" fmla="*/ 284531 h 2649906"/>
                <a:gd name="connsiteX32" fmla="*/ 1022889 w 1806607"/>
                <a:gd name="connsiteY32" fmla="*/ 303581 h 2649906"/>
                <a:gd name="connsiteX33" fmla="*/ 318039 w 1806607"/>
                <a:gd name="connsiteY33" fmla="*/ 341681 h 2649906"/>
                <a:gd name="connsiteX34" fmla="*/ 251364 w 1806607"/>
                <a:gd name="connsiteY34" fmla="*/ 84506 h 2649906"/>
                <a:gd name="connsiteX35" fmla="*/ 942776 w 1806607"/>
                <a:gd name="connsiteY35" fmla="*/ 0 h 2649906"/>
                <a:gd name="connsiteX0" fmla="*/ 1521589 w 1806607"/>
                <a:gd name="connsiteY0" fmla="*/ 530636 h 2649906"/>
                <a:gd name="connsiteX1" fmla="*/ 1584503 w 1806607"/>
                <a:gd name="connsiteY1" fmla="*/ 631429 h 2649906"/>
                <a:gd name="connsiteX2" fmla="*/ 1806607 w 1806607"/>
                <a:gd name="connsiteY2" fmla="*/ 1465868 h 2649906"/>
                <a:gd name="connsiteX3" fmla="*/ 1423799 w 1806607"/>
                <a:gd name="connsiteY3" fmla="*/ 2532214 h 2649906"/>
                <a:gd name="connsiteX4" fmla="*/ 1351320 w 1806607"/>
                <a:gd name="connsiteY4" fmla="*/ 2611961 h 2649906"/>
                <a:gd name="connsiteX5" fmla="*/ 1331513 w 1806607"/>
                <a:gd name="connsiteY5" fmla="*/ 2630825 h 2649906"/>
                <a:gd name="connsiteX6" fmla="*/ 835564 w 1806607"/>
                <a:gd name="connsiteY6" fmla="*/ 2649906 h 2649906"/>
                <a:gd name="connsiteX7" fmla="*/ 832389 w 1806607"/>
                <a:gd name="connsiteY7" fmla="*/ 2427656 h 2649906"/>
                <a:gd name="connsiteX8" fmla="*/ 1518189 w 1806607"/>
                <a:gd name="connsiteY8" fmla="*/ 2360981 h 2649906"/>
                <a:gd name="connsiteX9" fmla="*/ 1591214 w 1806607"/>
                <a:gd name="connsiteY9" fmla="*/ 1913306 h 2649906"/>
                <a:gd name="connsiteX10" fmla="*/ 162464 w 1806607"/>
                <a:gd name="connsiteY10" fmla="*/ 2008556 h 2649906"/>
                <a:gd name="connsiteX11" fmla="*/ 13239 w 1806607"/>
                <a:gd name="connsiteY11" fmla="*/ 1799006 h 2649906"/>
                <a:gd name="connsiteX12" fmla="*/ 1594389 w 1806607"/>
                <a:gd name="connsiteY12" fmla="*/ 1694231 h 2649906"/>
                <a:gd name="connsiteX13" fmla="*/ 1584864 w 1806607"/>
                <a:gd name="connsiteY13" fmla="*/ 1427531 h 2649906"/>
                <a:gd name="connsiteX14" fmla="*/ 1127664 w 1806607"/>
                <a:gd name="connsiteY14" fmla="*/ 1437056 h 2649906"/>
                <a:gd name="connsiteX15" fmla="*/ 943514 w 1806607"/>
                <a:gd name="connsiteY15" fmla="*/ 1224331 h 2649906"/>
                <a:gd name="connsiteX16" fmla="*/ 1575339 w 1806607"/>
                <a:gd name="connsiteY16" fmla="*/ 1208456 h 2649906"/>
                <a:gd name="connsiteX17" fmla="*/ 1422939 w 1806607"/>
                <a:gd name="connsiteY17" fmla="*/ 789356 h 2649906"/>
                <a:gd name="connsiteX18" fmla="*/ 613314 w 1806607"/>
                <a:gd name="connsiteY18" fmla="*/ 836981 h 2649906"/>
                <a:gd name="connsiteX19" fmla="*/ 565689 w 1806607"/>
                <a:gd name="connsiteY19" fmla="*/ 589331 h 2649906"/>
                <a:gd name="connsiteX20" fmla="*/ 1521589 w 1806607"/>
                <a:gd name="connsiteY20" fmla="*/ 530636 h 2649906"/>
                <a:gd name="connsiteX21" fmla="*/ 1647623 w 1806607"/>
                <a:gd name="connsiteY21" fmla="*/ 384538 h 2649906"/>
                <a:gd name="connsiteX22" fmla="*/ 1652014 w 1806607"/>
                <a:gd name="connsiteY22" fmla="*/ 516278 h 2649906"/>
                <a:gd name="connsiteX23" fmla="*/ 1651328 w 1806607"/>
                <a:gd name="connsiteY23" fmla="*/ 516320 h 2649906"/>
                <a:gd name="connsiteX24" fmla="*/ 1646936 w 1806607"/>
                <a:gd name="connsiteY24" fmla="*/ 384570 h 2649906"/>
                <a:gd name="connsiteX25" fmla="*/ 1647623 w 1806607"/>
                <a:gd name="connsiteY25" fmla="*/ 384538 h 2649906"/>
                <a:gd name="connsiteX26" fmla="*/ 942776 w 1806607"/>
                <a:gd name="connsiteY26" fmla="*/ 0 h 2649906"/>
                <a:gd name="connsiteX27" fmla="*/ 1067498 w 1806607"/>
                <a:gd name="connsiteY27" fmla="*/ 75771 h 2649906"/>
                <a:gd name="connsiteX28" fmla="*/ 1196553 w 1806607"/>
                <a:gd name="connsiteY28" fmla="*/ 172276 h 2649906"/>
                <a:gd name="connsiteX29" fmla="*/ 1285467 w 1806607"/>
                <a:gd name="connsiteY29" fmla="*/ 253087 h 2649906"/>
                <a:gd name="connsiteX30" fmla="*/ 1286018 w 1806607"/>
                <a:gd name="connsiteY30" fmla="*/ 269869 h 2649906"/>
                <a:gd name="connsiteX31" fmla="*/ 1127664 w 1806607"/>
                <a:gd name="connsiteY31" fmla="*/ 284531 h 2649906"/>
                <a:gd name="connsiteX32" fmla="*/ 1022889 w 1806607"/>
                <a:gd name="connsiteY32" fmla="*/ 303581 h 2649906"/>
                <a:gd name="connsiteX33" fmla="*/ 318039 w 1806607"/>
                <a:gd name="connsiteY33" fmla="*/ 341681 h 2649906"/>
                <a:gd name="connsiteX34" fmla="*/ 251364 w 1806607"/>
                <a:gd name="connsiteY34" fmla="*/ 84506 h 2649906"/>
                <a:gd name="connsiteX35" fmla="*/ 942776 w 1806607"/>
                <a:gd name="connsiteY35" fmla="*/ 0 h 2649906"/>
                <a:gd name="connsiteX0" fmla="*/ 1521589 w 1806607"/>
                <a:gd name="connsiteY0" fmla="*/ 530636 h 2649906"/>
                <a:gd name="connsiteX1" fmla="*/ 1584503 w 1806607"/>
                <a:gd name="connsiteY1" fmla="*/ 631429 h 2649906"/>
                <a:gd name="connsiteX2" fmla="*/ 1806607 w 1806607"/>
                <a:gd name="connsiteY2" fmla="*/ 1465868 h 2649906"/>
                <a:gd name="connsiteX3" fmla="*/ 1423799 w 1806607"/>
                <a:gd name="connsiteY3" fmla="*/ 2532214 h 2649906"/>
                <a:gd name="connsiteX4" fmla="*/ 1351320 w 1806607"/>
                <a:gd name="connsiteY4" fmla="*/ 2611961 h 2649906"/>
                <a:gd name="connsiteX5" fmla="*/ 1331513 w 1806607"/>
                <a:gd name="connsiteY5" fmla="*/ 2630825 h 2649906"/>
                <a:gd name="connsiteX6" fmla="*/ 835564 w 1806607"/>
                <a:gd name="connsiteY6" fmla="*/ 2649906 h 2649906"/>
                <a:gd name="connsiteX7" fmla="*/ 832389 w 1806607"/>
                <a:gd name="connsiteY7" fmla="*/ 2427656 h 2649906"/>
                <a:gd name="connsiteX8" fmla="*/ 1518189 w 1806607"/>
                <a:gd name="connsiteY8" fmla="*/ 2360981 h 2649906"/>
                <a:gd name="connsiteX9" fmla="*/ 1591214 w 1806607"/>
                <a:gd name="connsiteY9" fmla="*/ 1913306 h 2649906"/>
                <a:gd name="connsiteX10" fmla="*/ 162464 w 1806607"/>
                <a:gd name="connsiteY10" fmla="*/ 2008556 h 2649906"/>
                <a:gd name="connsiteX11" fmla="*/ 13239 w 1806607"/>
                <a:gd name="connsiteY11" fmla="*/ 1799006 h 2649906"/>
                <a:gd name="connsiteX12" fmla="*/ 1594389 w 1806607"/>
                <a:gd name="connsiteY12" fmla="*/ 1694231 h 2649906"/>
                <a:gd name="connsiteX13" fmla="*/ 1584864 w 1806607"/>
                <a:gd name="connsiteY13" fmla="*/ 1427531 h 2649906"/>
                <a:gd name="connsiteX14" fmla="*/ 1127664 w 1806607"/>
                <a:gd name="connsiteY14" fmla="*/ 1437056 h 2649906"/>
                <a:gd name="connsiteX15" fmla="*/ 943514 w 1806607"/>
                <a:gd name="connsiteY15" fmla="*/ 1224331 h 2649906"/>
                <a:gd name="connsiteX16" fmla="*/ 1575339 w 1806607"/>
                <a:gd name="connsiteY16" fmla="*/ 1208456 h 2649906"/>
                <a:gd name="connsiteX17" fmla="*/ 1422939 w 1806607"/>
                <a:gd name="connsiteY17" fmla="*/ 789356 h 2649906"/>
                <a:gd name="connsiteX18" fmla="*/ 378364 w 1806607"/>
                <a:gd name="connsiteY18" fmla="*/ 887781 h 2649906"/>
                <a:gd name="connsiteX19" fmla="*/ 565689 w 1806607"/>
                <a:gd name="connsiteY19" fmla="*/ 589331 h 2649906"/>
                <a:gd name="connsiteX20" fmla="*/ 1521589 w 1806607"/>
                <a:gd name="connsiteY20" fmla="*/ 530636 h 2649906"/>
                <a:gd name="connsiteX21" fmla="*/ 1647623 w 1806607"/>
                <a:gd name="connsiteY21" fmla="*/ 384538 h 2649906"/>
                <a:gd name="connsiteX22" fmla="*/ 1652014 w 1806607"/>
                <a:gd name="connsiteY22" fmla="*/ 516278 h 2649906"/>
                <a:gd name="connsiteX23" fmla="*/ 1651328 w 1806607"/>
                <a:gd name="connsiteY23" fmla="*/ 516320 h 2649906"/>
                <a:gd name="connsiteX24" fmla="*/ 1646936 w 1806607"/>
                <a:gd name="connsiteY24" fmla="*/ 384570 h 2649906"/>
                <a:gd name="connsiteX25" fmla="*/ 1647623 w 1806607"/>
                <a:gd name="connsiteY25" fmla="*/ 384538 h 2649906"/>
                <a:gd name="connsiteX26" fmla="*/ 942776 w 1806607"/>
                <a:gd name="connsiteY26" fmla="*/ 0 h 2649906"/>
                <a:gd name="connsiteX27" fmla="*/ 1067498 w 1806607"/>
                <a:gd name="connsiteY27" fmla="*/ 75771 h 2649906"/>
                <a:gd name="connsiteX28" fmla="*/ 1196553 w 1806607"/>
                <a:gd name="connsiteY28" fmla="*/ 172276 h 2649906"/>
                <a:gd name="connsiteX29" fmla="*/ 1285467 w 1806607"/>
                <a:gd name="connsiteY29" fmla="*/ 253087 h 2649906"/>
                <a:gd name="connsiteX30" fmla="*/ 1286018 w 1806607"/>
                <a:gd name="connsiteY30" fmla="*/ 269869 h 2649906"/>
                <a:gd name="connsiteX31" fmla="*/ 1127664 w 1806607"/>
                <a:gd name="connsiteY31" fmla="*/ 284531 h 2649906"/>
                <a:gd name="connsiteX32" fmla="*/ 1022889 w 1806607"/>
                <a:gd name="connsiteY32" fmla="*/ 303581 h 2649906"/>
                <a:gd name="connsiteX33" fmla="*/ 318039 w 1806607"/>
                <a:gd name="connsiteY33" fmla="*/ 341681 h 2649906"/>
                <a:gd name="connsiteX34" fmla="*/ 251364 w 1806607"/>
                <a:gd name="connsiteY34" fmla="*/ 84506 h 2649906"/>
                <a:gd name="connsiteX35" fmla="*/ 942776 w 1806607"/>
                <a:gd name="connsiteY35" fmla="*/ 0 h 2649906"/>
                <a:gd name="connsiteX0" fmla="*/ 1521589 w 1806607"/>
                <a:gd name="connsiteY0" fmla="*/ 530636 h 2649906"/>
                <a:gd name="connsiteX1" fmla="*/ 1584503 w 1806607"/>
                <a:gd name="connsiteY1" fmla="*/ 631429 h 2649906"/>
                <a:gd name="connsiteX2" fmla="*/ 1806607 w 1806607"/>
                <a:gd name="connsiteY2" fmla="*/ 1465868 h 2649906"/>
                <a:gd name="connsiteX3" fmla="*/ 1423799 w 1806607"/>
                <a:gd name="connsiteY3" fmla="*/ 2532214 h 2649906"/>
                <a:gd name="connsiteX4" fmla="*/ 1351320 w 1806607"/>
                <a:gd name="connsiteY4" fmla="*/ 2611961 h 2649906"/>
                <a:gd name="connsiteX5" fmla="*/ 1331513 w 1806607"/>
                <a:gd name="connsiteY5" fmla="*/ 2630825 h 2649906"/>
                <a:gd name="connsiteX6" fmla="*/ 835564 w 1806607"/>
                <a:gd name="connsiteY6" fmla="*/ 2649906 h 2649906"/>
                <a:gd name="connsiteX7" fmla="*/ 832389 w 1806607"/>
                <a:gd name="connsiteY7" fmla="*/ 2427656 h 2649906"/>
                <a:gd name="connsiteX8" fmla="*/ 1518189 w 1806607"/>
                <a:gd name="connsiteY8" fmla="*/ 2360981 h 2649906"/>
                <a:gd name="connsiteX9" fmla="*/ 1591214 w 1806607"/>
                <a:gd name="connsiteY9" fmla="*/ 1913306 h 2649906"/>
                <a:gd name="connsiteX10" fmla="*/ 162464 w 1806607"/>
                <a:gd name="connsiteY10" fmla="*/ 2008556 h 2649906"/>
                <a:gd name="connsiteX11" fmla="*/ 13239 w 1806607"/>
                <a:gd name="connsiteY11" fmla="*/ 1799006 h 2649906"/>
                <a:gd name="connsiteX12" fmla="*/ 1594389 w 1806607"/>
                <a:gd name="connsiteY12" fmla="*/ 1694231 h 2649906"/>
                <a:gd name="connsiteX13" fmla="*/ 1584864 w 1806607"/>
                <a:gd name="connsiteY13" fmla="*/ 1427531 h 2649906"/>
                <a:gd name="connsiteX14" fmla="*/ 1127664 w 1806607"/>
                <a:gd name="connsiteY14" fmla="*/ 1437056 h 2649906"/>
                <a:gd name="connsiteX15" fmla="*/ 943514 w 1806607"/>
                <a:gd name="connsiteY15" fmla="*/ 1224331 h 2649906"/>
                <a:gd name="connsiteX16" fmla="*/ 1575339 w 1806607"/>
                <a:gd name="connsiteY16" fmla="*/ 1208456 h 2649906"/>
                <a:gd name="connsiteX17" fmla="*/ 1422939 w 1806607"/>
                <a:gd name="connsiteY17" fmla="*/ 789356 h 2649906"/>
                <a:gd name="connsiteX18" fmla="*/ 378364 w 1806607"/>
                <a:gd name="connsiteY18" fmla="*/ 887781 h 2649906"/>
                <a:gd name="connsiteX19" fmla="*/ 578389 w 1806607"/>
                <a:gd name="connsiteY19" fmla="*/ 652831 h 2649906"/>
                <a:gd name="connsiteX20" fmla="*/ 1521589 w 1806607"/>
                <a:gd name="connsiteY20" fmla="*/ 530636 h 2649906"/>
                <a:gd name="connsiteX21" fmla="*/ 1647623 w 1806607"/>
                <a:gd name="connsiteY21" fmla="*/ 384538 h 2649906"/>
                <a:gd name="connsiteX22" fmla="*/ 1652014 w 1806607"/>
                <a:gd name="connsiteY22" fmla="*/ 516278 h 2649906"/>
                <a:gd name="connsiteX23" fmla="*/ 1651328 w 1806607"/>
                <a:gd name="connsiteY23" fmla="*/ 516320 h 2649906"/>
                <a:gd name="connsiteX24" fmla="*/ 1646936 w 1806607"/>
                <a:gd name="connsiteY24" fmla="*/ 384570 h 2649906"/>
                <a:gd name="connsiteX25" fmla="*/ 1647623 w 1806607"/>
                <a:gd name="connsiteY25" fmla="*/ 384538 h 2649906"/>
                <a:gd name="connsiteX26" fmla="*/ 942776 w 1806607"/>
                <a:gd name="connsiteY26" fmla="*/ 0 h 2649906"/>
                <a:gd name="connsiteX27" fmla="*/ 1067498 w 1806607"/>
                <a:gd name="connsiteY27" fmla="*/ 75771 h 2649906"/>
                <a:gd name="connsiteX28" fmla="*/ 1196553 w 1806607"/>
                <a:gd name="connsiteY28" fmla="*/ 172276 h 2649906"/>
                <a:gd name="connsiteX29" fmla="*/ 1285467 w 1806607"/>
                <a:gd name="connsiteY29" fmla="*/ 253087 h 2649906"/>
                <a:gd name="connsiteX30" fmla="*/ 1286018 w 1806607"/>
                <a:gd name="connsiteY30" fmla="*/ 269869 h 2649906"/>
                <a:gd name="connsiteX31" fmla="*/ 1127664 w 1806607"/>
                <a:gd name="connsiteY31" fmla="*/ 284531 h 2649906"/>
                <a:gd name="connsiteX32" fmla="*/ 1022889 w 1806607"/>
                <a:gd name="connsiteY32" fmla="*/ 303581 h 2649906"/>
                <a:gd name="connsiteX33" fmla="*/ 318039 w 1806607"/>
                <a:gd name="connsiteY33" fmla="*/ 341681 h 2649906"/>
                <a:gd name="connsiteX34" fmla="*/ 251364 w 1806607"/>
                <a:gd name="connsiteY34" fmla="*/ 84506 h 2649906"/>
                <a:gd name="connsiteX35" fmla="*/ 942776 w 1806607"/>
                <a:gd name="connsiteY35" fmla="*/ 0 h 2649906"/>
                <a:gd name="connsiteX0" fmla="*/ 1521589 w 1806607"/>
                <a:gd name="connsiteY0" fmla="*/ 530636 h 2649906"/>
                <a:gd name="connsiteX1" fmla="*/ 1584503 w 1806607"/>
                <a:gd name="connsiteY1" fmla="*/ 631429 h 2649906"/>
                <a:gd name="connsiteX2" fmla="*/ 1806607 w 1806607"/>
                <a:gd name="connsiteY2" fmla="*/ 1465868 h 2649906"/>
                <a:gd name="connsiteX3" fmla="*/ 1423799 w 1806607"/>
                <a:gd name="connsiteY3" fmla="*/ 2532214 h 2649906"/>
                <a:gd name="connsiteX4" fmla="*/ 1351320 w 1806607"/>
                <a:gd name="connsiteY4" fmla="*/ 2611961 h 2649906"/>
                <a:gd name="connsiteX5" fmla="*/ 1331513 w 1806607"/>
                <a:gd name="connsiteY5" fmla="*/ 2630825 h 2649906"/>
                <a:gd name="connsiteX6" fmla="*/ 835564 w 1806607"/>
                <a:gd name="connsiteY6" fmla="*/ 2649906 h 2649906"/>
                <a:gd name="connsiteX7" fmla="*/ 832389 w 1806607"/>
                <a:gd name="connsiteY7" fmla="*/ 2427656 h 2649906"/>
                <a:gd name="connsiteX8" fmla="*/ 1518189 w 1806607"/>
                <a:gd name="connsiteY8" fmla="*/ 2360981 h 2649906"/>
                <a:gd name="connsiteX9" fmla="*/ 1591214 w 1806607"/>
                <a:gd name="connsiteY9" fmla="*/ 1913306 h 2649906"/>
                <a:gd name="connsiteX10" fmla="*/ 162464 w 1806607"/>
                <a:gd name="connsiteY10" fmla="*/ 2008556 h 2649906"/>
                <a:gd name="connsiteX11" fmla="*/ 13239 w 1806607"/>
                <a:gd name="connsiteY11" fmla="*/ 1799006 h 2649906"/>
                <a:gd name="connsiteX12" fmla="*/ 1594389 w 1806607"/>
                <a:gd name="connsiteY12" fmla="*/ 1694231 h 2649906"/>
                <a:gd name="connsiteX13" fmla="*/ 1584864 w 1806607"/>
                <a:gd name="connsiteY13" fmla="*/ 1427531 h 2649906"/>
                <a:gd name="connsiteX14" fmla="*/ 1127664 w 1806607"/>
                <a:gd name="connsiteY14" fmla="*/ 1437056 h 2649906"/>
                <a:gd name="connsiteX15" fmla="*/ 943514 w 1806607"/>
                <a:gd name="connsiteY15" fmla="*/ 1224331 h 2649906"/>
                <a:gd name="connsiteX16" fmla="*/ 1575339 w 1806607"/>
                <a:gd name="connsiteY16" fmla="*/ 1208456 h 2649906"/>
                <a:gd name="connsiteX17" fmla="*/ 1422939 w 1806607"/>
                <a:gd name="connsiteY17" fmla="*/ 789356 h 2649906"/>
                <a:gd name="connsiteX18" fmla="*/ 378364 w 1806607"/>
                <a:gd name="connsiteY18" fmla="*/ 887781 h 2649906"/>
                <a:gd name="connsiteX19" fmla="*/ 578389 w 1806607"/>
                <a:gd name="connsiteY19" fmla="*/ 652831 h 2649906"/>
                <a:gd name="connsiteX20" fmla="*/ 1521589 w 1806607"/>
                <a:gd name="connsiteY20" fmla="*/ 530636 h 2649906"/>
                <a:gd name="connsiteX21" fmla="*/ 1647623 w 1806607"/>
                <a:gd name="connsiteY21" fmla="*/ 384538 h 2649906"/>
                <a:gd name="connsiteX22" fmla="*/ 1652014 w 1806607"/>
                <a:gd name="connsiteY22" fmla="*/ 516278 h 2649906"/>
                <a:gd name="connsiteX23" fmla="*/ 1651328 w 1806607"/>
                <a:gd name="connsiteY23" fmla="*/ 516320 h 2649906"/>
                <a:gd name="connsiteX24" fmla="*/ 1646936 w 1806607"/>
                <a:gd name="connsiteY24" fmla="*/ 384570 h 2649906"/>
                <a:gd name="connsiteX25" fmla="*/ 1647623 w 1806607"/>
                <a:gd name="connsiteY25" fmla="*/ 384538 h 2649906"/>
                <a:gd name="connsiteX26" fmla="*/ 942776 w 1806607"/>
                <a:gd name="connsiteY26" fmla="*/ 0 h 2649906"/>
                <a:gd name="connsiteX27" fmla="*/ 1067498 w 1806607"/>
                <a:gd name="connsiteY27" fmla="*/ 75771 h 2649906"/>
                <a:gd name="connsiteX28" fmla="*/ 1196553 w 1806607"/>
                <a:gd name="connsiteY28" fmla="*/ 172276 h 2649906"/>
                <a:gd name="connsiteX29" fmla="*/ 1285467 w 1806607"/>
                <a:gd name="connsiteY29" fmla="*/ 253087 h 2649906"/>
                <a:gd name="connsiteX30" fmla="*/ 1286018 w 1806607"/>
                <a:gd name="connsiteY30" fmla="*/ 269869 h 2649906"/>
                <a:gd name="connsiteX31" fmla="*/ 1127664 w 1806607"/>
                <a:gd name="connsiteY31" fmla="*/ 284531 h 2649906"/>
                <a:gd name="connsiteX32" fmla="*/ 1022889 w 1806607"/>
                <a:gd name="connsiteY32" fmla="*/ 303581 h 2649906"/>
                <a:gd name="connsiteX33" fmla="*/ 318039 w 1806607"/>
                <a:gd name="connsiteY33" fmla="*/ 341681 h 2649906"/>
                <a:gd name="connsiteX34" fmla="*/ 251364 w 1806607"/>
                <a:gd name="connsiteY34" fmla="*/ 84506 h 2649906"/>
                <a:gd name="connsiteX35" fmla="*/ 942776 w 1806607"/>
                <a:gd name="connsiteY35" fmla="*/ 0 h 2649906"/>
                <a:gd name="connsiteX0" fmla="*/ 1521589 w 1806607"/>
                <a:gd name="connsiteY0" fmla="*/ 530636 h 2649906"/>
                <a:gd name="connsiteX1" fmla="*/ 1584503 w 1806607"/>
                <a:gd name="connsiteY1" fmla="*/ 631429 h 2649906"/>
                <a:gd name="connsiteX2" fmla="*/ 1806607 w 1806607"/>
                <a:gd name="connsiteY2" fmla="*/ 1465868 h 2649906"/>
                <a:gd name="connsiteX3" fmla="*/ 1423799 w 1806607"/>
                <a:gd name="connsiteY3" fmla="*/ 2532214 h 2649906"/>
                <a:gd name="connsiteX4" fmla="*/ 1351320 w 1806607"/>
                <a:gd name="connsiteY4" fmla="*/ 2611961 h 2649906"/>
                <a:gd name="connsiteX5" fmla="*/ 1331513 w 1806607"/>
                <a:gd name="connsiteY5" fmla="*/ 2630825 h 2649906"/>
                <a:gd name="connsiteX6" fmla="*/ 835564 w 1806607"/>
                <a:gd name="connsiteY6" fmla="*/ 2649906 h 2649906"/>
                <a:gd name="connsiteX7" fmla="*/ 832389 w 1806607"/>
                <a:gd name="connsiteY7" fmla="*/ 2427656 h 2649906"/>
                <a:gd name="connsiteX8" fmla="*/ 1518189 w 1806607"/>
                <a:gd name="connsiteY8" fmla="*/ 2360981 h 2649906"/>
                <a:gd name="connsiteX9" fmla="*/ 1591214 w 1806607"/>
                <a:gd name="connsiteY9" fmla="*/ 1913306 h 2649906"/>
                <a:gd name="connsiteX10" fmla="*/ 162464 w 1806607"/>
                <a:gd name="connsiteY10" fmla="*/ 2008556 h 2649906"/>
                <a:gd name="connsiteX11" fmla="*/ 13239 w 1806607"/>
                <a:gd name="connsiteY11" fmla="*/ 1799006 h 2649906"/>
                <a:gd name="connsiteX12" fmla="*/ 1594389 w 1806607"/>
                <a:gd name="connsiteY12" fmla="*/ 1694231 h 2649906"/>
                <a:gd name="connsiteX13" fmla="*/ 1584864 w 1806607"/>
                <a:gd name="connsiteY13" fmla="*/ 1427531 h 2649906"/>
                <a:gd name="connsiteX14" fmla="*/ 1127664 w 1806607"/>
                <a:gd name="connsiteY14" fmla="*/ 1437056 h 2649906"/>
                <a:gd name="connsiteX15" fmla="*/ 943514 w 1806607"/>
                <a:gd name="connsiteY15" fmla="*/ 1224331 h 2649906"/>
                <a:gd name="connsiteX16" fmla="*/ 1575339 w 1806607"/>
                <a:gd name="connsiteY16" fmla="*/ 1208456 h 2649906"/>
                <a:gd name="connsiteX17" fmla="*/ 1422939 w 1806607"/>
                <a:gd name="connsiteY17" fmla="*/ 789356 h 2649906"/>
                <a:gd name="connsiteX18" fmla="*/ 378364 w 1806607"/>
                <a:gd name="connsiteY18" fmla="*/ 887781 h 2649906"/>
                <a:gd name="connsiteX19" fmla="*/ 578389 w 1806607"/>
                <a:gd name="connsiteY19" fmla="*/ 652831 h 2649906"/>
                <a:gd name="connsiteX20" fmla="*/ 1521589 w 1806607"/>
                <a:gd name="connsiteY20" fmla="*/ 530636 h 2649906"/>
                <a:gd name="connsiteX21" fmla="*/ 1647623 w 1806607"/>
                <a:gd name="connsiteY21" fmla="*/ 384538 h 2649906"/>
                <a:gd name="connsiteX22" fmla="*/ 1652014 w 1806607"/>
                <a:gd name="connsiteY22" fmla="*/ 516278 h 2649906"/>
                <a:gd name="connsiteX23" fmla="*/ 1651328 w 1806607"/>
                <a:gd name="connsiteY23" fmla="*/ 516320 h 2649906"/>
                <a:gd name="connsiteX24" fmla="*/ 1646936 w 1806607"/>
                <a:gd name="connsiteY24" fmla="*/ 384570 h 2649906"/>
                <a:gd name="connsiteX25" fmla="*/ 1647623 w 1806607"/>
                <a:gd name="connsiteY25" fmla="*/ 384538 h 2649906"/>
                <a:gd name="connsiteX26" fmla="*/ 942776 w 1806607"/>
                <a:gd name="connsiteY26" fmla="*/ 0 h 2649906"/>
                <a:gd name="connsiteX27" fmla="*/ 1067498 w 1806607"/>
                <a:gd name="connsiteY27" fmla="*/ 75771 h 2649906"/>
                <a:gd name="connsiteX28" fmla="*/ 1196553 w 1806607"/>
                <a:gd name="connsiteY28" fmla="*/ 172276 h 2649906"/>
                <a:gd name="connsiteX29" fmla="*/ 1285467 w 1806607"/>
                <a:gd name="connsiteY29" fmla="*/ 253087 h 2649906"/>
                <a:gd name="connsiteX30" fmla="*/ 1286018 w 1806607"/>
                <a:gd name="connsiteY30" fmla="*/ 269869 h 2649906"/>
                <a:gd name="connsiteX31" fmla="*/ 1127664 w 1806607"/>
                <a:gd name="connsiteY31" fmla="*/ 284531 h 2649906"/>
                <a:gd name="connsiteX32" fmla="*/ 1022889 w 1806607"/>
                <a:gd name="connsiteY32" fmla="*/ 303581 h 2649906"/>
                <a:gd name="connsiteX33" fmla="*/ 318039 w 1806607"/>
                <a:gd name="connsiteY33" fmla="*/ 341681 h 2649906"/>
                <a:gd name="connsiteX34" fmla="*/ 251364 w 1806607"/>
                <a:gd name="connsiteY34" fmla="*/ 84506 h 2649906"/>
                <a:gd name="connsiteX35" fmla="*/ 942776 w 1806607"/>
                <a:gd name="connsiteY35" fmla="*/ 0 h 2649906"/>
                <a:gd name="connsiteX0" fmla="*/ 1521589 w 1806607"/>
                <a:gd name="connsiteY0" fmla="*/ 530636 h 2649906"/>
                <a:gd name="connsiteX1" fmla="*/ 1584503 w 1806607"/>
                <a:gd name="connsiteY1" fmla="*/ 631429 h 2649906"/>
                <a:gd name="connsiteX2" fmla="*/ 1806607 w 1806607"/>
                <a:gd name="connsiteY2" fmla="*/ 1465868 h 2649906"/>
                <a:gd name="connsiteX3" fmla="*/ 1423799 w 1806607"/>
                <a:gd name="connsiteY3" fmla="*/ 2532214 h 2649906"/>
                <a:gd name="connsiteX4" fmla="*/ 1351320 w 1806607"/>
                <a:gd name="connsiteY4" fmla="*/ 2611961 h 2649906"/>
                <a:gd name="connsiteX5" fmla="*/ 1331513 w 1806607"/>
                <a:gd name="connsiteY5" fmla="*/ 2630825 h 2649906"/>
                <a:gd name="connsiteX6" fmla="*/ 835564 w 1806607"/>
                <a:gd name="connsiteY6" fmla="*/ 2649906 h 2649906"/>
                <a:gd name="connsiteX7" fmla="*/ 832389 w 1806607"/>
                <a:gd name="connsiteY7" fmla="*/ 2427656 h 2649906"/>
                <a:gd name="connsiteX8" fmla="*/ 1518189 w 1806607"/>
                <a:gd name="connsiteY8" fmla="*/ 2360981 h 2649906"/>
                <a:gd name="connsiteX9" fmla="*/ 1591214 w 1806607"/>
                <a:gd name="connsiteY9" fmla="*/ 1913306 h 2649906"/>
                <a:gd name="connsiteX10" fmla="*/ 162464 w 1806607"/>
                <a:gd name="connsiteY10" fmla="*/ 2008556 h 2649906"/>
                <a:gd name="connsiteX11" fmla="*/ 13239 w 1806607"/>
                <a:gd name="connsiteY11" fmla="*/ 1799006 h 2649906"/>
                <a:gd name="connsiteX12" fmla="*/ 1594389 w 1806607"/>
                <a:gd name="connsiteY12" fmla="*/ 1694231 h 2649906"/>
                <a:gd name="connsiteX13" fmla="*/ 1584864 w 1806607"/>
                <a:gd name="connsiteY13" fmla="*/ 1427531 h 2649906"/>
                <a:gd name="connsiteX14" fmla="*/ 1127664 w 1806607"/>
                <a:gd name="connsiteY14" fmla="*/ 1437056 h 2649906"/>
                <a:gd name="connsiteX15" fmla="*/ 943514 w 1806607"/>
                <a:gd name="connsiteY15" fmla="*/ 1224331 h 2649906"/>
                <a:gd name="connsiteX16" fmla="*/ 1575339 w 1806607"/>
                <a:gd name="connsiteY16" fmla="*/ 1208456 h 2649906"/>
                <a:gd name="connsiteX17" fmla="*/ 1422939 w 1806607"/>
                <a:gd name="connsiteY17" fmla="*/ 789356 h 2649906"/>
                <a:gd name="connsiteX18" fmla="*/ 378364 w 1806607"/>
                <a:gd name="connsiteY18" fmla="*/ 887781 h 2649906"/>
                <a:gd name="connsiteX19" fmla="*/ 578389 w 1806607"/>
                <a:gd name="connsiteY19" fmla="*/ 652831 h 2649906"/>
                <a:gd name="connsiteX20" fmla="*/ 1521589 w 1806607"/>
                <a:gd name="connsiteY20" fmla="*/ 530636 h 2649906"/>
                <a:gd name="connsiteX21" fmla="*/ 1647623 w 1806607"/>
                <a:gd name="connsiteY21" fmla="*/ 384538 h 2649906"/>
                <a:gd name="connsiteX22" fmla="*/ 1652014 w 1806607"/>
                <a:gd name="connsiteY22" fmla="*/ 516278 h 2649906"/>
                <a:gd name="connsiteX23" fmla="*/ 1651328 w 1806607"/>
                <a:gd name="connsiteY23" fmla="*/ 516320 h 2649906"/>
                <a:gd name="connsiteX24" fmla="*/ 1646936 w 1806607"/>
                <a:gd name="connsiteY24" fmla="*/ 384570 h 2649906"/>
                <a:gd name="connsiteX25" fmla="*/ 1647623 w 1806607"/>
                <a:gd name="connsiteY25" fmla="*/ 384538 h 2649906"/>
                <a:gd name="connsiteX26" fmla="*/ 942776 w 1806607"/>
                <a:gd name="connsiteY26" fmla="*/ 0 h 2649906"/>
                <a:gd name="connsiteX27" fmla="*/ 1067498 w 1806607"/>
                <a:gd name="connsiteY27" fmla="*/ 75771 h 2649906"/>
                <a:gd name="connsiteX28" fmla="*/ 1196553 w 1806607"/>
                <a:gd name="connsiteY28" fmla="*/ 172276 h 2649906"/>
                <a:gd name="connsiteX29" fmla="*/ 1285467 w 1806607"/>
                <a:gd name="connsiteY29" fmla="*/ 253087 h 2649906"/>
                <a:gd name="connsiteX30" fmla="*/ 1286018 w 1806607"/>
                <a:gd name="connsiteY30" fmla="*/ 269869 h 2649906"/>
                <a:gd name="connsiteX31" fmla="*/ 1127664 w 1806607"/>
                <a:gd name="connsiteY31" fmla="*/ 284531 h 2649906"/>
                <a:gd name="connsiteX32" fmla="*/ 1022889 w 1806607"/>
                <a:gd name="connsiteY32" fmla="*/ 303581 h 2649906"/>
                <a:gd name="connsiteX33" fmla="*/ 318039 w 1806607"/>
                <a:gd name="connsiteY33" fmla="*/ 341681 h 2649906"/>
                <a:gd name="connsiteX34" fmla="*/ 251364 w 1806607"/>
                <a:gd name="connsiteY34" fmla="*/ 84506 h 2649906"/>
                <a:gd name="connsiteX35" fmla="*/ 942776 w 1806607"/>
                <a:gd name="connsiteY35" fmla="*/ 0 h 2649906"/>
                <a:gd name="connsiteX0" fmla="*/ 1521589 w 1806607"/>
                <a:gd name="connsiteY0" fmla="*/ 530636 h 2649906"/>
                <a:gd name="connsiteX1" fmla="*/ 1584503 w 1806607"/>
                <a:gd name="connsiteY1" fmla="*/ 631429 h 2649906"/>
                <a:gd name="connsiteX2" fmla="*/ 1806607 w 1806607"/>
                <a:gd name="connsiteY2" fmla="*/ 1465868 h 2649906"/>
                <a:gd name="connsiteX3" fmla="*/ 1423799 w 1806607"/>
                <a:gd name="connsiteY3" fmla="*/ 2532214 h 2649906"/>
                <a:gd name="connsiteX4" fmla="*/ 1351320 w 1806607"/>
                <a:gd name="connsiteY4" fmla="*/ 2611961 h 2649906"/>
                <a:gd name="connsiteX5" fmla="*/ 1331513 w 1806607"/>
                <a:gd name="connsiteY5" fmla="*/ 2630825 h 2649906"/>
                <a:gd name="connsiteX6" fmla="*/ 835564 w 1806607"/>
                <a:gd name="connsiteY6" fmla="*/ 2649906 h 2649906"/>
                <a:gd name="connsiteX7" fmla="*/ 832389 w 1806607"/>
                <a:gd name="connsiteY7" fmla="*/ 2427656 h 2649906"/>
                <a:gd name="connsiteX8" fmla="*/ 1518189 w 1806607"/>
                <a:gd name="connsiteY8" fmla="*/ 2360981 h 2649906"/>
                <a:gd name="connsiteX9" fmla="*/ 1591214 w 1806607"/>
                <a:gd name="connsiteY9" fmla="*/ 1913306 h 2649906"/>
                <a:gd name="connsiteX10" fmla="*/ 162464 w 1806607"/>
                <a:gd name="connsiteY10" fmla="*/ 2008556 h 2649906"/>
                <a:gd name="connsiteX11" fmla="*/ 13239 w 1806607"/>
                <a:gd name="connsiteY11" fmla="*/ 1799006 h 2649906"/>
                <a:gd name="connsiteX12" fmla="*/ 1594389 w 1806607"/>
                <a:gd name="connsiteY12" fmla="*/ 1694231 h 2649906"/>
                <a:gd name="connsiteX13" fmla="*/ 1584864 w 1806607"/>
                <a:gd name="connsiteY13" fmla="*/ 1427531 h 2649906"/>
                <a:gd name="connsiteX14" fmla="*/ 1127664 w 1806607"/>
                <a:gd name="connsiteY14" fmla="*/ 1437056 h 2649906"/>
                <a:gd name="connsiteX15" fmla="*/ 943514 w 1806607"/>
                <a:gd name="connsiteY15" fmla="*/ 1224331 h 2649906"/>
                <a:gd name="connsiteX16" fmla="*/ 1575339 w 1806607"/>
                <a:gd name="connsiteY16" fmla="*/ 1208456 h 2649906"/>
                <a:gd name="connsiteX17" fmla="*/ 1422939 w 1806607"/>
                <a:gd name="connsiteY17" fmla="*/ 789356 h 2649906"/>
                <a:gd name="connsiteX18" fmla="*/ 378364 w 1806607"/>
                <a:gd name="connsiteY18" fmla="*/ 887781 h 2649906"/>
                <a:gd name="connsiteX19" fmla="*/ 578389 w 1806607"/>
                <a:gd name="connsiteY19" fmla="*/ 652831 h 2649906"/>
                <a:gd name="connsiteX20" fmla="*/ 1521589 w 1806607"/>
                <a:gd name="connsiteY20" fmla="*/ 530636 h 2649906"/>
                <a:gd name="connsiteX21" fmla="*/ 1647623 w 1806607"/>
                <a:gd name="connsiteY21" fmla="*/ 384538 h 2649906"/>
                <a:gd name="connsiteX22" fmla="*/ 1652014 w 1806607"/>
                <a:gd name="connsiteY22" fmla="*/ 516278 h 2649906"/>
                <a:gd name="connsiteX23" fmla="*/ 1651328 w 1806607"/>
                <a:gd name="connsiteY23" fmla="*/ 516320 h 2649906"/>
                <a:gd name="connsiteX24" fmla="*/ 1646936 w 1806607"/>
                <a:gd name="connsiteY24" fmla="*/ 384570 h 2649906"/>
                <a:gd name="connsiteX25" fmla="*/ 1647623 w 1806607"/>
                <a:gd name="connsiteY25" fmla="*/ 384538 h 2649906"/>
                <a:gd name="connsiteX26" fmla="*/ 942776 w 1806607"/>
                <a:gd name="connsiteY26" fmla="*/ 0 h 2649906"/>
                <a:gd name="connsiteX27" fmla="*/ 1067498 w 1806607"/>
                <a:gd name="connsiteY27" fmla="*/ 75771 h 2649906"/>
                <a:gd name="connsiteX28" fmla="*/ 1196553 w 1806607"/>
                <a:gd name="connsiteY28" fmla="*/ 172276 h 2649906"/>
                <a:gd name="connsiteX29" fmla="*/ 1285467 w 1806607"/>
                <a:gd name="connsiteY29" fmla="*/ 253087 h 2649906"/>
                <a:gd name="connsiteX30" fmla="*/ 1286018 w 1806607"/>
                <a:gd name="connsiteY30" fmla="*/ 269869 h 2649906"/>
                <a:gd name="connsiteX31" fmla="*/ 1127664 w 1806607"/>
                <a:gd name="connsiteY31" fmla="*/ 284531 h 2649906"/>
                <a:gd name="connsiteX32" fmla="*/ 1022889 w 1806607"/>
                <a:gd name="connsiteY32" fmla="*/ 303581 h 2649906"/>
                <a:gd name="connsiteX33" fmla="*/ 254539 w 1806607"/>
                <a:gd name="connsiteY33" fmla="*/ 443281 h 2649906"/>
                <a:gd name="connsiteX34" fmla="*/ 251364 w 1806607"/>
                <a:gd name="connsiteY34" fmla="*/ 84506 h 2649906"/>
                <a:gd name="connsiteX35" fmla="*/ 942776 w 1806607"/>
                <a:gd name="connsiteY35" fmla="*/ 0 h 2649906"/>
                <a:gd name="connsiteX0" fmla="*/ 1521589 w 1806607"/>
                <a:gd name="connsiteY0" fmla="*/ 530636 h 2649906"/>
                <a:gd name="connsiteX1" fmla="*/ 1584503 w 1806607"/>
                <a:gd name="connsiteY1" fmla="*/ 631429 h 2649906"/>
                <a:gd name="connsiteX2" fmla="*/ 1806607 w 1806607"/>
                <a:gd name="connsiteY2" fmla="*/ 1465868 h 2649906"/>
                <a:gd name="connsiteX3" fmla="*/ 1423799 w 1806607"/>
                <a:gd name="connsiteY3" fmla="*/ 2532214 h 2649906"/>
                <a:gd name="connsiteX4" fmla="*/ 1351320 w 1806607"/>
                <a:gd name="connsiteY4" fmla="*/ 2611961 h 2649906"/>
                <a:gd name="connsiteX5" fmla="*/ 1331513 w 1806607"/>
                <a:gd name="connsiteY5" fmla="*/ 2630825 h 2649906"/>
                <a:gd name="connsiteX6" fmla="*/ 835564 w 1806607"/>
                <a:gd name="connsiteY6" fmla="*/ 2649906 h 2649906"/>
                <a:gd name="connsiteX7" fmla="*/ 832389 w 1806607"/>
                <a:gd name="connsiteY7" fmla="*/ 2427656 h 2649906"/>
                <a:gd name="connsiteX8" fmla="*/ 1518189 w 1806607"/>
                <a:gd name="connsiteY8" fmla="*/ 2360981 h 2649906"/>
                <a:gd name="connsiteX9" fmla="*/ 1591214 w 1806607"/>
                <a:gd name="connsiteY9" fmla="*/ 1913306 h 2649906"/>
                <a:gd name="connsiteX10" fmla="*/ 162464 w 1806607"/>
                <a:gd name="connsiteY10" fmla="*/ 2008556 h 2649906"/>
                <a:gd name="connsiteX11" fmla="*/ 13239 w 1806607"/>
                <a:gd name="connsiteY11" fmla="*/ 1799006 h 2649906"/>
                <a:gd name="connsiteX12" fmla="*/ 1594389 w 1806607"/>
                <a:gd name="connsiteY12" fmla="*/ 1694231 h 2649906"/>
                <a:gd name="connsiteX13" fmla="*/ 1584864 w 1806607"/>
                <a:gd name="connsiteY13" fmla="*/ 1427531 h 2649906"/>
                <a:gd name="connsiteX14" fmla="*/ 1127664 w 1806607"/>
                <a:gd name="connsiteY14" fmla="*/ 1437056 h 2649906"/>
                <a:gd name="connsiteX15" fmla="*/ 943514 w 1806607"/>
                <a:gd name="connsiteY15" fmla="*/ 1224331 h 2649906"/>
                <a:gd name="connsiteX16" fmla="*/ 1575339 w 1806607"/>
                <a:gd name="connsiteY16" fmla="*/ 1208456 h 2649906"/>
                <a:gd name="connsiteX17" fmla="*/ 1422939 w 1806607"/>
                <a:gd name="connsiteY17" fmla="*/ 789356 h 2649906"/>
                <a:gd name="connsiteX18" fmla="*/ 378364 w 1806607"/>
                <a:gd name="connsiteY18" fmla="*/ 887781 h 2649906"/>
                <a:gd name="connsiteX19" fmla="*/ 578389 w 1806607"/>
                <a:gd name="connsiteY19" fmla="*/ 652831 h 2649906"/>
                <a:gd name="connsiteX20" fmla="*/ 1521589 w 1806607"/>
                <a:gd name="connsiteY20" fmla="*/ 530636 h 2649906"/>
                <a:gd name="connsiteX21" fmla="*/ 1647623 w 1806607"/>
                <a:gd name="connsiteY21" fmla="*/ 384538 h 2649906"/>
                <a:gd name="connsiteX22" fmla="*/ 1652014 w 1806607"/>
                <a:gd name="connsiteY22" fmla="*/ 516278 h 2649906"/>
                <a:gd name="connsiteX23" fmla="*/ 1651328 w 1806607"/>
                <a:gd name="connsiteY23" fmla="*/ 516320 h 2649906"/>
                <a:gd name="connsiteX24" fmla="*/ 1646936 w 1806607"/>
                <a:gd name="connsiteY24" fmla="*/ 384570 h 2649906"/>
                <a:gd name="connsiteX25" fmla="*/ 1647623 w 1806607"/>
                <a:gd name="connsiteY25" fmla="*/ 384538 h 2649906"/>
                <a:gd name="connsiteX26" fmla="*/ 942776 w 1806607"/>
                <a:gd name="connsiteY26" fmla="*/ 0 h 2649906"/>
                <a:gd name="connsiteX27" fmla="*/ 1067498 w 1806607"/>
                <a:gd name="connsiteY27" fmla="*/ 75771 h 2649906"/>
                <a:gd name="connsiteX28" fmla="*/ 1196553 w 1806607"/>
                <a:gd name="connsiteY28" fmla="*/ 172276 h 2649906"/>
                <a:gd name="connsiteX29" fmla="*/ 1285467 w 1806607"/>
                <a:gd name="connsiteY29" fmla="*/ 253087 h 2649906"/>
                <a:gd name="connsiteX30" fmla="*/ 1286018 w 1806607"/>
                <a:gd name="connsiteY30" fmla="*/ 269869 h 2649906"/>
                <a:gd name="connsiteX31" fmla="*/ 1127664 w 1806607"/>
                <a:gd name="connsiteY31" fmla="*/ 284531 h 2649906"/>
                <a:gd name="connsiteX32" fmla="*/ 1022889 w 1806607"/>
                <a:gd name="connsiteY32" fmla="*/ 303581 h 2649906"/>
                <a:gd name="connsiteX33" fmla="*/ 254539 w 1806607"/>
                <a:gd name="connsiteY33" fmla="*/ 443281 h 2649906"/>
                <a:gd name="connsiteX34" fmla="*/ 283114 w 1806607"/>
                <a:gd name="connsiteY34" fmla="*/ 141656 h 2649906"/>
                <a:gd name="connsiteX35" fmla="*/ 942776 w 1806607"/>
                <a:gd name="connsiteY35" fmla="*/ 0 h 2649906"/>
                <a:gd name="connsiteX0" fmla="*/ 1521589 w 1806607"/>
                <a:gd name="connsiteY0" fmla="*/ 530636 h 2649906"/>
                <a:gd name="connsiteX1" fmla="*/ 1584503 w 1806607"/>
                <a:gd name="connsiteY1" fmla="*/ 631429 h 2649906"/>
                <a:gd name="connsiteX2" fmla="*/ 1806607 w 1806607"/>
                <a:gd name="connsiteY2" fmla="*/ 1465868 h 2649906"/>
                <a:gd name="connsiteX3" fmla="*/ 1423799 w 1806607"/>
                <a:gd name="connsiteY3" fmla="*/ 2532214 h 2649906"/>
                <a:gd name="connsiteX4" fmla="*/ 1351320 w 1806607"/>
                <a:gd name="connsiteY4" fmla="*/ 2611961 h 2649906"/>
                <a:gd name="connsiteX5" fmla="*/ 1331513 w 1806607"/>
                <a:gd name="connsiteY5" fmla="*/ 2630825 h 2649906"/>
                <a:gd name="connsiteX6" fmla="*/ 835564 w 1806607"/>
                <a:gd name="connsiteY6" fmla="*/ 2649906 h 2649906"/>
                <a:gd name="connsiteX7" fmla="*/ 832389 w 1806607"/>
                <a:gd name="connsiteY7" fmla="*/ 2427656 h 2649906"/>
                <a:gd name="connsiteX8" fmla="*/ 1518189 w 1806607"/>
                <a:gd name="connsiteY8" fmla="*/ 2360981 h 2649906"/>
                <a:gd name="connsiteX9" fmla="*/ 1591214 w 1806607"/>
                <a:gd name="connsiteY9" fmla="*/ 1913306 h 2649906"/>
                <a:gd name="connsiteX10" fmla="*/ 162464 w 1806607"/>
                <a:gd name="connsiteY10" fmla="*/ 2008556 h 2649906"/>
                <a:gd name="connsiteX11" fmla="*/ 13239 w 1806607"/>
                <a:gd name="connsiteY11" fmla="*/ 1799006 h 2649906"/>
                <a:gd name="connsiteX12" fmla="*/ 1594389 w 1806607"/>
                <a:gd name="connsiteY12" fmla="*/ 1694231 h 2649906"/>
                <a:gd name="connsiteX13" fmla="*/ 1584864 w 1806607"/>
                <a:gd name="connsiteY13" fmla="*/ 1427531 h 2649906"/>
                <a:gd name="connsiteX14" fmla="*/ 1127664 w 1806607"/>
                <a:gd name="connsiteY14" fmla="*/ 1437056 h 2649906"/>
                <a:gd name="connsiteX15" fmla="*/ 943514 w 1806607"/>
                <a:gd name="connsiteY15" fmla="*/ 1224331 h 2649906"/>
                <a:gd name="connsiteX16" fmla="*/ 1575339 w 1806607"/>
                <a:gd name="connsiteY16" fmla="*/ 1208456 h 2649906"/>
                <a:gd name="connsiteX17" fmla="*/ 1422939 w 1806607"/>
                <a:gd name="connsiteY17" fmla="*/ 789356 h 2649906"/>
                <a:gd name="connsiteX18" fmla="*/ 378364 w 1806607"/>
                <a:gd name="connsiteY18" fmla="*/ 887781 h 2649906"/>
                <a:gd name="connsiteX19" fmla="*/ 578389 w 1806607"/>
                <a:gd name="connsiteY19" fmla="*/ 652831 h 2649906"/>
                <a:gd name="connsiteX20" fmla="*/ 1521589 w 1806607"/>
                <a:gd name="connsiteY20" fmla="*/ 530636 h 2649906"/>
                <a:gd name="connsiteX21" fmla="*/ 1647623 w 1806607"/>
                <a:gd name="connsiteY21" fmla="*/ 384538 h 2649906"/>
                <a:gd name="connsiteX22" fmla="*/ 1652014 w 1806607"/>
                <a:gd name="connsiteY22" fmla="*/ 516278 h 2649906"/>
                <a:gd name="connsiteX23" fmla="*/ 1651328 w 1806607"/>
                <a:gd name="connsiteY23" fmla="*/ 516320 h 2649906"/>
                <a:gd name="connsiteX24" fmla="*/ 1646936 w 1806607"/>
                <a:gd name="connsiteY24" fmla="*/ 384570 h 2649906"/>
                <a:gd name="connsiteX25" fmla="*/ 1647623 w 1806607"/>
                <a:gd name="connsiteY25" fmla="*/ 384538 h 2649906"/>
                <a:gd name="connsiteX26" fmla="*/ 942776 w 1806607"/>
                <a:gd name="connsiteY26" fmla="*/ 0 h 2649906"/>
                <a:gd name="connsiteX27" fmla="*/ 1067498 w 1806607"/>
                <a:gd name="connsiteY27" fmla="*/ 75771 h 2649906"/>
                <a:gd name="connsiteX28" fmla="*/ 1196553 w 1806607"/>
                <a:gd name="connsiteY28" fmla="*/ 172276 h 2649906"/>
                <a:gd name="connsiteX29" fmla="*/ 1285467 w 1806607"/>
                <a:gd name="connsiteY29" fmla="*/ 253087 h 2649906"/>
                <a:gd name="connsiteX30" fmla="*/ 1286018 w 1806607"/>
                <a:gd name="connsiteY30" fmla="*/ 269869 h 2649906"/>
                <a:gd name="connsiteX31" fmla="*/ 1127664 w 1806607"/>
                <a:gd name="connsiteY31" fmla="*/ 284531 h 2649906"/>
                <a:gd name="connsiteX32" fmla="*/ 1022889 w 1806607"/>
                <a:gd name="connsiteY32" fmla="*/ 303581 h 2649906"/>
                <a:gd name="connsiteX33" fmla="*/ 254539 w 1806607"/>
                <a:gd name="connsiteY33" fmla="*/ 443281 h 2649906"/>
                <a:gd name="connsiteX34" fmla="*/ 283114 w 1806607"/>
                <a:gd name="connsiteY34" fmla="*/ 141656 h 2649906"/>
                <a:gd name="connsiteX35" fmla="*/ 942776 w 1806607"/>
                <a:gd name="connsiteY35" fmla="*/ 0 h 2649906"/>
                <a:gd name="connsiteX0" fmla="*/ 1521589 w 1806607"/>
                <a:gd name="connsiteY0" fmla="*/ 530636 h 2649906"/>
                <a:gd name="connsiteX1" fmla="*/ 1584503 w 1806607"/>
                <a:gd name="connsiteY1" fmla="*/ 631429 h 2649906"/>
                <a:gd name="connsiteX2" fmla="*/ 1806607 w 1806607"/>
                <a:gd name="connsiteY2" fmla="*/ 1465868 h 2649906"/>
                <a:gd name="connsiteX3" fmla="*/ 1423799 w 1806607"/>
                <a:gd name="connsiteY3" fmla="*/ 2532214 h 2649906"/>
                <a:gd name="connsiteX4" fmla="*/ 1351320 w 1806607"/>
                <a:gd name="connsiteY4" fmla="*/ 2611961 h 2649906"/>
                <a:gd name="connsiteX5" fmla="*/ 1331513 w 1806607"/>
                <a:gd name="connsiteY5" fmla="*/ 2630825 h 2649906"/>
                <a:gd name="connsiteX6" fmla="*/ 835564 w 1806607"/>
                <a:gd name="connsiteY6" fmla="*/ 2649906 h 2649906"/>
                <a:gd name="connsiteX7" fmla="*/ 832389 w 1806607"/>
                <a:gd name="connsiteY7" fmla="*/ 2427656 h 2649906"/>
                <a:gd name="connsiteX8" fmla="*/ 1518189 w 1806607"/>
                <a:gd name="connsiteY8" fmla="*/ 2360981 h 2649906"/>
                <a:gd name="connsiteX9" fmla="*/ 1591214 w 1806607"/>
                <a:gd name="connsiteY9" fmla="*/ 1913306 h 2649906"/>
                <a:gd name="connsiteX10" fmla="*/ 162464 w 1806607"/>
                <a:gd name="connsiteY10" fmla="*/ 2008556 h 2649906"/>
                <a:gd name="connsiteX11" fmla="*/ 13239 w 1806607"/>
                <a:gd name="connsiteY11" fmla="*/ 1799006 h 2649906"/>
                <a:gd name="connsiteX12" fmla="*/ 1594389 w 1806607"/>
                <a:gd name="connsiteY12" fmla="*/ 1694231 h 2649906"/>
                <a:gd name="connsiteX13" fmla="*/ 1584864 w 1806607"/>
                <a:gd name="connsiteY13" fmla="*/ 1427531 h 2649906"/>
                <a:gd name="connsiteX14" fmla="*/ 1127664 w 1806607"/>
                <a:gd name="connsiteY14" fmla="*/ 1437056 h 2649906"/>
                <a:gd name="connsiteX15" fmla="*/ 943514 w 1806607"/>
                <a:gd name="connsiteY15" fmla="*/ 1224331 h 2649906"/>
                <a:gd name="connsiteX16" fmla="*/ 1575339 w 1806607"/>
                <a:gd name="connsiteY16" fmla="*/ 1208456 h 2649906"/>
                <a:gd name="connsiteX17" fmla="*/ 1422939 w 1806607"/>
                <a:gd name="connsiteY17" fmla="*/ 789356 h 2649906"/>
                <a:gd name="connsiteX18" fmla="*/ 378364 w 1806607"/>
                <a:gd name="connsiteY18" fmla="*/ 887781 h 2649906"/>
                <a:gd name="connsiteX19" fmla="*/ 578389 w 1806607"/>
                <a:gd name="connsiteY19" fmla="*/ 652831 h 2649906"/>
                <a:gd name="connsiteX20" fmla="*/ 1521589 w 1806607"/>
                <a:gd name="connsiteY20" fmla="*/ 530636 h 2649906"/>
                <a:gd name="connsiteX21" fmla="*/ 1647623 w 1806607"/>
                <a:gd name="connsiteY21" fmla="*/ 384538 h 2649906"/>
                <a:gd name="connsiteX22" fmla="*/ 1652014 w 1806607"/>
                <a:gd name="connsiteY22" fmla="*/ 516278 h 2649906"/>
                <a:gd name="connsiteX23" fmla="*/ 1651328 w 1806607"/>
                <a:gd name="connsiteY23" fmla="*/ 516320 h 2649906"/>
                <a:gd name="connsiteX24" fmla="*/ 1646936 w 1806607"/>
                <a:gd name="connsiteY24" fmla="*/ 384570 h 2649906"/>
                <a:gd name="connsiteX25" fmla="*/ 1647623 w 1806607"/>
                <a:gd name="connsiteY25" fmla="*/ 384538 h 2649906"/>
                <a:gd name="connsiteX26" fmla="*/ 942776 w 1806607"/>
                <a:gd name="connsiteY26" fmla="*/ 0 h 2649906"/>
                <a:gd name="connsiteX27" fmla="*/ 1067498 w 1806607"/>
                <a:gd name="connsiteY27" fmla="*/ 75771 h 2649906"/>
                <a:gd name="connsiteX28" fmla="*/ 1196553 w 1806607"/>
                <a:gd name="connsiteY28" fmla="*/ 172276 h 2649906"/>
                <a:gd name="connsiteX29" fmla="*/ 1285467 w 1806607"/>
                <a:gd name="connsiteY29" fmla="*/ 253087 h 2649906"/>
                <a:gd name="connsiteX30" fmla="*/ 1286018 w 1806607"/>
                <a:gd name="connsiteY30" fmla="*/ 269869 h 2649906"/>
                <a:gd name="connsiteX31" fmla="*/ 1127664 w 1806607"/>
                <a:gd name="connsiteY31" fmla="*/ 284531 h 2649906"/>
                <a:gd name="connsiteX32" fmla="*/ 1022889 w 1806607"/>
                <a:gd name="connsiteY32" fmla="*/ 303581 h 2649906"/>
                <a:gd name="connsiteX33" fmla="*/ 254539 w 1806607"/>
                <a:gd name="connsiteY33" fmla="*/ 443281 h 2649906"/>
                <a:gd name="connsiteX34" fmla="*/ 283114 w 1806607"/>
                <a:gd name="connsiteY34" fmla="*/ 141656 h 2649906"/>
                <a:gd name="connsiteX35" fmla="*/ 942776 w 1806607"/>
                <a:gd name="connsiteY35" fmla="*/ 0 h 264990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</a:cxnLst>
              <a:rect l="l" t="t" r="r" b="b"/>
              <a:pathLst>
                <a:path w="1806607" h="2649906">
                  <a:moveTo>
                    <a:pt x="1521589" y="530636"/>
                  </a:moveTo>
                  <a:lnTo>
                    <a:pt x="1584503" y="631429"/>
                  </a:lnTo>
                  <a:cubicBezTo>
                    <a:pt x="1725799" y="877153"/>
                    <a:pt x="1806607" y="1162073"/>
                    <a:pt x="1806607" y="1465868"/>
                  </a:cubicBezTo>
                  <a:cubicBezTo>
                    <a:pt x="1806607" y="1870927"/>
                    <a:pt x="1662947" y="2242433"/>
                    <a:pt x="1423799" y="2532214"/>
                  </a:cubicBezTo>
                  <a:lnTo>
                    <a:pt x="1351320" y="2611961"/>
                  </a:lnTo>
                  <a:lnTo>
                    <a:pt x="1331513" y="2630825"/>
                  </a:lnTo>
                  <a:cubicBezTo>
                    <a:pt x="1155613" y="2639302"/>
                    <a:pt x="1011464" y="2647779"/>
                    <a:pt x="835564" y="2649906"/>
                  </a:cubicBezTo>
                  <a:cubicBezTo>
                    <a:pt x="762539" y="2586406"/>
                    <a:pt x="632364" y="2573706"/>
                    <a:pt x="832389" y="2427656"/>
                  </a:cubicBezTo>
                  <a:cubicBezTo>
                    <a:pt x="1207039" y="2322881"/>
                    <a:pt x="1283239" y="2370506"/>
                    <a:pt x="1518189" y="2360981"/>
                  </a:cubicBezTo>
                  <a:lnTo>
                    <a:pt x="1591214" y="1913306"/>
                  </a:lnTo>
                  <a:cubicBezTo>
                    <a:pt x="1098031" y="1919656"/>
                    <a:pt x="661997" y="2046656"/>
                    <a:pt x="162464" y="2008556"/>
                  </a:cubicBezTo>
                  <a:cubicBezTo>
                    <a:pt x="152939" y="1926006"/>
                    <a:pt x="-53436" y="1887906"/>
                    <a:pt x="13239" y="1799006"/>
                  </a:cubicBezTo>
                  <a:cubicBezTo>
                    <a:pt x="578389" y="1700581"/>
                    <a:pt x="1067339" y="1729156"/>
                    <a:pt x="1594389" y="1694231"/>
                  </a:cubicBezTo>
                  <a:lnTo>
                    <a:pt x="1584864" y="1427531"/>
                  </a:lnTo>
                  <a:cubicBezTo>
                    <a:pt x="1432464" y="1430706"/>
                    <a:pt x="1292764" y="1503731"/>
                    <a:pt x="1127664" y="1437056"/>
                  </a:cubicBezTo>
                  <a:cubicBezTo>
                    <a:pt x="994314" y="1376731"/>
                    <a:pt x="714914" y="1379906"/>
                    <a:pt x="943514" y="1224331"/>
                  </a:cubicBezTo>
                  <a:lnTo>
                    <a:pt x="1575339" y="1208456"/>
                  </a:lnTo>
                  <a:lnTo>
                    <a:pt x="1422939" y="789356"/>
                  </a:lnTo>
                  <a:cubicBezTo>
                    <a:pt x="1153064" y="805231"/>
                    <a:pt x="629189" y="979856"/>
                    <a:pt x="378364" y="887781"/>
                  </a:cubicBezTo>
                  <a:cubicBezTo>
                    <a:pt x="184689" y="862381"/>
                    <a:pt x="295814" y="703631"/>
                    <a:pt x="578389" y="652831"/>
                  </a:cubicBezTo>
                  <a:lnTo>
                    <a:pt x="1521589" y="530636"/>
                  </a:lnTo>
                  <a:close/>
                  <a:moveTo>
                    <a:pt x="1647623" y="384538"/>
                  </a:moveTo>
                  <a:lnTo>
                    <a:pt x="1652014" y="516278"/>
                  </a:lnTo>
                  <a:lnTo>
                    <a:pt x="1651328" y="516320"/>
                  </a:lnTo>
                  <a:lnTo>
                    <a:pt x="1646936" y="384570"/>
                  </a:lnTo>
                  <a:lnTo>
                    <a:pt x="1647623" y="384538"/>
                  </a:lnTo>
                  <a:close/>
                  <a:moveTo>
                    <a:pt x="942776" y="0"/>
                  </a:moveTo>
                  <a:lnTo>
                    <a:pt x="1067498" y="75771"/>
                  </a:lnTo>
                  <a:cubicBezTo>
                    <a:pt x="1112091" y="105897"/>
                    <a:pt x="1155156" y="138112"/>
                    <a:pt x="1196553" y="172276"/>
                  </a:cubicBezTo>
                  <a:lnTo>
                    <a:pt x="1285467" y="253087"/>
                  </a:lnTo>
                  <a:cubicBezTo>
                    <a:pt x="1285651" y="258681"/>
                    <a:pt x="1285834" y="264275"/>
                    <a:pt x="1286018" y="269869"/>
                  </a:cubicBezTo>
                  <a:lnTo>
                    <a:pt x="1127664" y="284531"/>
                  </a:lnTo>
                  <a:lnTo>
                    <a:pt x="1022889" y="303581"/>
                  </a:lnTo>
                  <a:cubicBezTo>
                    <a:pt x="787939" y="316281"/>
                    <a:pt x="584739" y="348031"/>
                    <a:pt x="254539" y="443281"/>
                  </a:cubicBezTo>
                  <a:cubicBezTo>
                    <a:pt x="124364" y="497256"/>
                    <a:pt x="121189" y="367081"/>
                    <a:pt x="283114" y="141656"/>
                  </a:cubicBezTo>
                  <a:cubicBezTo>
                    <a:pt x="509351" y="30937"/>
                    <a:pt x="722889" y="47219"/>
                    <a:pt x="942776" y="0"/>
                  </a:cubicBezTo>
                  <a:close/>
                </a:path>
              </a:pathLst>
            </a:custGeom>
            <a:solidFill>
              <a:srgbClr val="B5A20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457" name="六角星 201"/>
          <p:cNvSpPr/>
          <p:nvPr/>
        </p:nvSpPr>
        <p:spPr>
          <a:xfrm>
            <a:off x="7056628" y="1368510"/>
            <a:ext cx="233251" cy="221162"/>
          </a:xfrm>
          <a:custGeom>
            <a:avLst/>
            <a:gdLst>
              <a:gd name="connsiteX0" fmla="*/ 0 w 1682332"/>
              <a:gd name="connsiteY0" fmla="*/ 492919 h 1971675"/>
              <a:gd name="connsiteX1" fmla="*/ 696851 w 1682332"/>
              <a:gd name="connsiteY1" fmla="*/ 732134 h 1971675"/>
              <a:gd name="connsiteX2" fmla="*/ 841166 w 1682332"/>
              <a:gd name="connsiteY2" fmla="*/ 0 h 1971675"/>
              <a:gd name="connsiteX3" fmla="*/ 985481 w 1682332"/>
              <a:gd name="connsiteY3" fmla="*/ 732134 h 1971675"/>
              <a:gd name="connsiteX4" fmla="*/ 1682332 w 1682332"/>
              <a:gd name="connsiteY4" fmla="*/ 492919 h 1971675"/>
              <a:gd name="connsiteX5" fmla="*/ 1129796 w 1682332"/>
              <a:gd name="connsiteY5" fmla="*/ 985838 h 1971675"/>
              <a:gd name="connsiteX6" fmla="*/ 1682332 w 1682332"/>
              <a:gd name="connsiteY6" fmla="*/ 1478756 h 1971675"/>
              <a:gd name="connsiteX7" fmla="*/ 985481 w 1682332"/>
              <a:gd name="connsiteY7" fmla="*/ 1239541 h 1971675"/>
              <a:gd name="connsiteX8" fmla="*/ 841166 w 1682332"/>
              <a:gd name="connsiteY8" fmla="*/ 1971675 h 1971675"/>
              <a:gd name="connsiteX9" fmla="*/ 696851 w 1682332"/>
              <a:gd name="connsiteY9" fmla="*/ 1239541 h 1971675"/>
              <a:gd name="connsiteX10" fmla="*/ 0 w 1682332"/>
              <a:gd name="connsiteY10" fmla="*/ 1478756 h 1971675"/>
              <a:gd name="connsiteX11" fmla="*/ 552536 w 1682332"/>
              <a:gd name="connsiteY11" fmla="*/ 985838 h 1971675"/>
              <a:gd name="connsiteX12" fmla="*/ 0 w 1682332"/>
              <a:gd name="connsiteY12" fmla="*/ 492919 h 1971675"/>
              <a:gd name="connsiteX0" fmla="*/ 0 w 1682332"/>
              <a:gd name="connsiteY0" fmla="*/ 289719 h 1768475"/>
              <a:gd name="connsiteX1" fmla="*/ 696851 w 1682332"/>
              <a:gd name="connsiteY1" fmla="*/ 528934 h 1768475"/>
              <a:gd name="connsiteX2" fmla="*/ 876091 w 1682332"/>
              <a:gd name="connsiteY2" fmla="*/ 0 h 1768475"/>
              <a:gd name="connsiteX3" fmla="*/ 985481 w 1682332"/>
              <a:gd name="connsiteY3" fmla="*/ 528934 h 1768475"/>
              <a:gd name="connsiteX4" fmla="*/ 1682332 w 1682332"/>
              <a:gd name="connsiteY4" fmla="*/ 289719 h 1768475"/>
              <a:gd name="connsiteX5" fmla="*/ 1129796 w 1682332"/>
              <a:gd name="connsiteY5" fmla="*/ 782638 h 1768475"/>
              <a:gd name="connsiteX6" fmla="*/ 1682332 w 1682332"/>
              <a:gd name="connsiteY6" fmla="*/ 1275556 h 1768475"/>
              <a:gd name="connsiteX7" fmla="*/ 985481 w 1682332"/>
              <a:gd name="connsiteY7" fmla="*/ 1036341 h 1768475"/>
              <a:gd name="connsiteX8" fmla="*/ 841166 w 1682332"/>
              <a:gd name="connsiteY8" fmla="*/ 1768475 h 1768475"/>
              <a:gd name="connsiteX9" fmla="*/ 696851 w 1682332"/>
              <a:gd name="connsiteY9" fmla="*/ 1036341 h 1768475"/>
              <a:gd name="connsiteX10" fmla="*/ 0 w 1682332"/>
              <a:gd name="connsiteY10" fmla="*/ 1275556 h 1768475"/>
              <a:gd name="connsiteX11" fmla="*/ 552536 w 1682332"/>
              <a:gd name="connsiteY11" fmla="*/ 782638 h 1768475"/>
              <a:gd name="connsiteX12" fmla="*/ 0 w 1682332"/>
              <a:gd name="connsiteY12" fmla="*/ 289719 h 1768475"/>
              <a:gd name="connsiteX0" fmla="*/ 0 w 1682332"/>
              <a:gd name="connsiteY0" fmla="*/ 289719 h 1768475"/>
              <a:gd name="connsiteX1" fmla="*/ 696851 w 1682332"/>
              <a:gd name="connsiteY1" fmla="*/ 528934 h 1768475"/>
              <a:gd name="connsiteX2" fmla="*/ 876091 w 1682332"/>
              <a:gd name="connsiteY2" fmla="*/ 0 h 1768475"/>
              <a:gd name="connsiteX3" fmla="*/ 985481 w 1682332"/>
              <a:gd name="connsiteY3" fmla="*/ 528934 h 1768475"/>
              <a:gd name="connsiteX4" fmla="*/ 1682332 w 1682332"/>
              <a:gd name="connsiteY4" fmla="*/ 289719 h 1768475"/>
              <a:gd name="connsiteX5" fmla="*/ 1129796 w 1682332"/>
              <a:gd name="connsiteY5" fmla="*/ 782638 h 1768475"/>
              <a:gd name="connsiteX6" fmla="*/ 1682332 w 1682332"/>
              <a:gd name="connsiteY6" fmla="*/ 1275556 h 1768475"/>
              <a:gd name="connsiteX7" fmla="*/ 985481 w 1682332"/>
              <a:gd name="connsiteY7" fmla="*/ 1036341 h 1768475"/>
              <a:gd name="connsiteX8" fmla="*/ 841166 w 1682332"/>
              <a:gd name="connsiteY8" fmla="*/ 1768475 h 1768475"/>
              <a:gd name="connsiteX9" fmla="*/ 696851 w 1682332"/>
              <a:gd name="connsiteY9" fmla="*/ 1036341 h 1768475"/>
              <a:gd name="connsiteX10" fmla="*/ 107950 w 1682332"/>
              <a:gd name="connsiteY10" fmla="*/ 1351756 h 1768475"/>
              <a:gd name="connsiteX11" fmla="*/ 552536 w 1682332"/>
              <a:gd name="connsiteY11" fmla="*/ 782638 h 1768475"/>
              <a:gd name="connsiteX12" fmla="*/ 0 w 1682332"/>
              <a:gd name="connsiteY12" fmla="*/ 289719 h 1768475"/>
              <a:gd name="connsiteX0" fmla="*/ 0 w 1682332"/>
              <a:gd name="connsiteY0" fmla="*/ 289719 h 1565275"/>
              <a:gd name="connsiteX1" fmla="*/ 696851 w 1682332"/>
              <a:gd name="connsiteY1" fmla="*/ 528934 h 1565275"/>
              <a:gd name="connsiteX2" fmla="*/ 876091 w 1682332"/>
              <a:gd name="connsiteY2" fmla="*/ 0 h 1565275"/>
              <a:gd name="connsiteX3" fmla="*/ 985481 w 1682332"/>
              <a:gd name="connsiteY3" fmla="*/ 528934 h 1565275"/>
              <a:gd name="connsiteX4" fmla="*/ 1682332 w 1682332"/>
              <a:gd name="connsiteY4" fmla="*/ 289719 h 1565275"/>
              <a:gd name="connsiteX5" fmla="*/ 1129796 w 1682332"/>
              <a:gd name="connsiteY5" fmla="*/ 782638 h 1565275"/>
              <a:gd name="connsiteX6" fmla="*/ 1682332 w 1682332"/>
              <a:gd name="connsiteY6" fmla="*/ 1275556 h 1565275"/>
              <a:gd name="connsiteX7" fmla="*/ 985481 w 1682332"/>
              <a:gd name="connsiteY7" fmla="*/ 1036341 h 1565275"/>
              <a:gd name="connsiteX8" fmla="*/ 895141 w 1682332"/>
              <a:gd name="connsiteY8" fmla="*/ 1565275 h 1565275"/>
              <a:gd name="connsiteX9" fmla="*/ 696851 w 1682332"/>
              <a:gd name="connsiteY9" fmla="*/ 1036341 h 1565275"/>
              <a:gd name="connsiteX10" fmla="*/ 107950 w 1682332"/>
              <a:gd name="connsiteY10" fmla="*/ 1351756 h 1565275"/>
              <a:gd name="connsiteX11" fmla="*/ 552536 w 1682332"/>
              <a:gd name="connsiteY11" fmla="*/ 782638 h 1565275"/>
              <a:gd name="connsiteX12" fmla="*/ 0 w 1682332"/>
              <a:gd name="connsiteY12" fmla="*/ 289719 h 1565275"/>
              <a:gd name="connsiteX0" fmla="*/ 0 w 1771232"/>
              <a:gd name="connsiteY0" fmla="*/ 289719 h 1565275"/>
              <a:gd name="connsiteX1" fmla="*/ 696851 w 1771232"/>
              <a:gd name="connsiteY1" fmla="*/ 528934 h 1565275"/>
              <a:gd name="connsiteX2" fmla="*/ 876091 w 1771232"/>
              <a:gd name="connsiteY2" fmla="*/ 0 h 1565275"/>
              <a:gd name="connsiteX3" fmla="*/ 985481 w 1771232"/>
              <a:gd name="connsiteY3" fmla="*/ 528934 h 1565275"/>
              <a:gd name="connsiteX4" fmla="*/ 1682332 w 1771232"/>
              <a:gd name="connsiteY4" fmla="*/ 289719 h 1565275"/>
              <a:gd name="connsiteX5" fmla="*/ 1129796 w 1771232"/>
              <a:gd name="connsiteY5" fmla="*/ 782638 h 1565275"/>
              <a:gd name="connsiteX6" fmla="*/ 1771232 w 1771232"/>
              <a:gd name="connsiteY6" fmla="*/ 1399381 h 1565275"/>
              <a:gd name="connsiteX7" fmla="*/ 985481 w 1771232"/>
              <a:gd name="connsiteY7" fmla="*/ 1036341 h 1565275"/>
              <a:gd name="connsiteX8" fmla="*/ 895141 w 1771232"/>
              <a:gd name="connsiteY8" fmla="*/ 1565275 h 1565275"/>
              <a:gd name="connsiteX9" fmla="*/ 696851 w 1771232"/>
              <a:gd name="connsiteY9" fmla="*/ 1036341 h 1565275"/>
              <a:gd name="connsiteX10" fmla="*/ 107950 w 1771232"/>
              <a:gd name="connsiteY10" fmla="*/ 1351756 h 1565275"/>
              <a:gd name="connsiteX11" fmla="*/ 552536 w 1771232"/>
              <a:gd name="connsiteY11" fmla="*/ 782638 h 1565275"/>
              <a:gd name="connsiteX12" fmla="*/ 0 w 1771232"/>
              <a:gd name="connsiteY12" fmla="*/ 289719 h 1565275"/>
              <a:gd name="connsiteX0" fmla="*/ 0 w 1736307"/>
              <a:gd name="connsiteY0" fmla="*/ 184944 h 1565275"/>
              <a:gd name="connsiteX1" fmla="*/ 661926 w 1736307"/>
              <a:gd name="connsiteY1" fmla="*/ 528934 h 1565275"/>
              <a:gd name="connsiteX2" fmla="*/ 841166 w 1736307"/>
              <a:gd name="connsiteY2" fmla="*/ 0 h 1565275"/>
              <a:gd name="connsiteX3" fmla="*/ 950556 w 1736307"/>
              <a:gd name="connsiteY3" fmla="*/ 528934 h 1565275"/>
              <a:gd name="connsiteX4" fmla="*/ 1647407 w 1736307"/>
              <a:gd name="connsiteY4" fmla="*/ 289719 h 1565275"/>
              <a:gd name="connsiteX5" fmla="*/ 1094871 w 1736307"/>
              <a:gd name="connsiteY5" fmla="*/ 782638 h 1565275"/>
              <a:gd name="connsiteX6" fmla="*/ 1736307 w 1736307"/>
              <a:gd name="connsiteY6" fmla="*/ 1399381 h 1565275"/>
              <a:gd name="connsiteX7" fmla="*/ 950556 w 1736307"/>
              <a:gd name="connsiteY7" fmla="*/ 1036341 h 1565275"/>
              <a:gd name="connsiteX8" fmla="*/ 860216 w 1736307"/>
              <a:gd name="connsiteY8" fmla="*/ 1565275 h 1565275"/>
              <a:gd name="connsiteX9" fmla="*/ 661926 w 1736307"/>
              <a:gd name="connsiteY9" fmla="*/ 1036341 h 1565275"/>
              <a:gd name="connsiteX10" fmla="*/ 73025 w 1736307"/>
              <a:gd name="connsiteY10" fmla="*/ 1351756 h 1565275"/>
              <a:gd name="connsiteX11" fmla="*/ 517611 w 1736307"/>
              <a:gd name="connsiteY11" fmla="*/ 782638 h 1565275"/>
              <a:gd name="connsiteX12" fmla="*/ 0 w 1736307"/>
              <a:gd name="connsiteY12" fmla="*/ 184944 h 1565275"/>
              <a:gd name="connsiteX0" fmla="*/ 0 w 1736307"/>
              <a:gd name="connsiteY0" fmla="*/ 184944 h 1565275"/>
              <a:gd name="connsiteX1" fmla="*/ 661926 w 1736307"/>
              <a:gd name="connsiteY1" fmla="*/ 528934 h 1565275"/>
              <a:gd name="connsiteX2" fmla="*/ 841166 w 1736307"/>
              <a:gd name="connsiteY2" fmla="*/ 0 h 1565275"/>
              <a:gd name="connsiteX3" fmla="*/ 950556 w 1736307"/>
              <a:gd name="connsiteY3" fmla="*/ 528934 h 1565275"/>
              <a:gd name="connsiteX4" fmla="*/ 1361657 w 1736307"/>
              <a:gd name="connsiteY4" fmla="*/ 365919 h 1565275"/>
              <a:gd name="connsiteX5" fmla="*/ 1094871 w 1736307"/>
              <a:gd name="connsiteY5" fmla="*/ 782638 h 1565275"/>
              <a:gd name="connsiteX6" fmla="*/ 1736307 w 1736307"/>
              <a:gd name="connsiteY6" fmla="*/ 1399381 h 1565275"/>
              <a:gd name="connsiteX7" fmla="*/ 950556 w 1736307"/>
              <a:gd name="connsiteY7" fmla="*/ 1036341 h 1565275"/>
              <a:gd name="connsiteX8" fmla="*/ 860216 w 1736307"/>
              <a:gd name="connsiteY8" fmla="*/ 1565275 h 1565275"/>
              <a:gd name="connsiteX9" fmla="*/ 661926 w 1736307"/>
              <a:gd name="connsiteY9" fmla="*/ 1036341 h 1565275"/>
              <a:gd name="connsiteX10" fmla="*/ 73025 w 1736307"/>
              <a:gd name="connsiteY10" fmla="*/ 1351756 h 1565275"/>
              <a:gd name="connsiteX11" fmla="*/ 517611 w 1736307"/>
              <a:gd name="connsiteY11" fmla="*/ 782638 h 1565275"/>
              <a:gd name="connsiteX12" fmla="*/ 0 w 1736307"/>
              <a:gd name="connsiteY12" fmla="*/ 184944 h 15652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736307" h="1565275">
                <a:moveTo>
                  <a:pt x="0" y="184944"/>
                </a:moveTo>
                <a:lnTo>
                  <a:pt x="661926" y="528934"/>
                </a:lnTo>
                <a:lnTo>
                  <a:pt x="841166" y="0"/>
                </a:lnTo>
                <a:lnTo>
                  <a:pt x="950556" y="528934"/>
                </a:lnTo>
                <a:lnTo>
                  <a:pt x="1361657" y="365919"/>
                </a:lnTo>
                <a:lnTo>
                  <a:pt x="1094871" y="782638"/>
                </a:lnTo>
                <a:lnTo>
                  <a:pt x="1736307" y="1399381"/>
                </a:lnTo>
                <a:lnTo>
                  <a:pt x="950556" y="1036341"/>
                </a:lnTo>
                <a:lnTo>
                  <a:pt x="860216" y="1565275"/>
                </a:lnTo>
                <a:lnTo>
                  <a:pt x="661926" y="1036341"/>
                </a:lnTo>
                <a:lnTo>
                  <a:pt x="73025" y="1351756"/>
                </a:lnTo>
                <a:lnTo>
                  <a:pt x="517611" y="782638"/>
                </a:lnTo>
                <a:lnTo>
                  <a:pt x="0" y="184944"/>
                </a:lnTo>
                <a:close/>
              </a:path>
            </a:pathLst>
          </a:custGeom>
          <a:solidFill>
            <a:srgbClr val="EED301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58" name="十字星 457"/>
          <p:cNvSpPr/>
          <p:nvPr/>
        </p:nvSpPr>
        <p:spPr>
          <a:xfrm rot="18653403">
            <a:off x="5737070" y="4938773"/>
            <a:ext cx="269707" cy="342852"/>
          </a:xfrm>
          <a:prstGeom prst="star4">
            <a:avLst/>
          </a:prstGeom>
          <a:solidFill>
            <a:srgbClr val="EED301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59" name="六角星 201"/>
          <p:cNvSpPr/>
          <p:nvPr/>
        </p:nvSpPr>
        <p:spPr>
          <a:xfrm>
            <a:off x="11063059" y="186236"/>
            <a:ext cx="233251" cy="221162"/>
          </a:xfrm>
          <a:custGeom>
            <a:avLst/>
            <a:gdLst>
              <a:gd name="connsiteX0" fmla="*/ 0 w 1682332"/>
              <a:gd name="connsiteY0" fmla="*/ 492919 h 1971675"/>
              <a:gd name="connsiteX1" fmla="*/ 696851 w 1682332"/>
              <a:gd name="connsiteY1" fmla="*/ 732134 h 1971675"/>
              <a:gd name="connsiteX2" fmla="*/ 841166 w 1682332"/>
              <a:gd name="connsiteY2" fmla="*/ 0 h 1971675"/>
              <a:gd name="connsiteX3" fmla="*/ 985481 w 1682332"/>
              <a:gd name="connsiteY3" fmla="*/ 732134 h 1971675"/>
              <a:gd name="connsiteX4" fmla="*/ 1682332 w 1682332"/>
              <a:gd name="connsiteY4" fmla="*/ 492919 h 1971675"/>
              <a:gd name="connsiteX5" fmla="*/ 1129796 w 1682332"/>
              <a:gd name="connsiteY5" fmla="*/ 985838 h 1971675"/>
              <a:gd name="connsiteX6" fmla="*/ 1682332 w 1682332"/>
              <a:gd name="connsiteY6" fmla="*/ 1478756 h 1971675"/>
              <a:gd name="connsiteX7" fmla="*/ 985481 w 1682332"/>
              <a:gd name="connsiteY7" fmla="*/ 1239541 h 1971675"/>
              <a:gd name="connsiteX8" fmla="*/ 841166 w 1682332"/>
              <a:gd name="connsiteY8" fmla="*/ 1971675 h 1971675"/>
              <a:gd name="connsiteX9" fmla="*/ 696851 w 1682332"/>
              <a:gd name="connsiteY9" fmla="*/ 1239541 h 1971675"/>
              <a:gd name="connsiteX10" fmla="*/ 0 w 1682332"/>
              <a:gd name="connsiteY10" fmla="*/ 1478756 h 1971675"/>
              <a:gd name="connsiteX11" fmla="*/ 552536 w 1682332"/>
              <a:gd name="connsiteY11" fmla="*/ 985838 h 1971675"/>
              <a:gd name="connsiteX12" fmla="*/ 0 w 1682332"/>
              <a:gd name="connsiteY12" fmla="*/ 492919 h 1971675"/>
              <a:gd name="connsiteX0" fmla="*/ 0 w 1682332"/>
              <a:gd name="connsiteY0" fmla="*/ 289719 h 1768475"/>
              <a:gd name="connsiteX1" fmla="*/ 696851 w 1682332"/>
              <a:gd name="connsiteY1" fmla="*/ 528934 h 1768475"/>
              <a:gd name="connsiteX2" fmla="*/ 876091 w 1682332"/>
              <a:gd name="connsiteY2" fmla="*/ 0 h 1768475"/>
              <a:gd name="connsiteX3" fmla="*/ 985481 w 1682332"/>
              <a:gd name="connsiteY3" fmla="*/ 528934 h 1768475"/>
              <a:gd name="connsiteX4" fmla="*/ 1682332 w 1682332"/>
              <a:gd name="connsiteY4" fmla="*/ 289719 h 1768475"/>
              <a:gd name="connsiteX5" fmla="*/ 1129796 w 1682332"/>
              <a:gd name="connsiteY5" fmla="*/ 782638 h 1768475"/>
              <a:gd name="connsiteX6" fmla="*/ 1682332 w 1682332"/>
              <a:gd name="connsiteY6" fmla="*/ 1275556 h 1768475"/>
              <a:gd name="connsiteX7" fmla="*/ 985481 w 1682332"/>
              <a:gd name="connsiteY7" fmla="*/ 1036341 h 1768475"/>
              <a:gd name="connsiteX8" fmla="*/ 841166 w 1682332"/>
              <a:gd name="connsiteY8" fmla="*/ 1768475 h 1768475"/>
              <a:gd name="connsiteX9" fmla="*/ 696851 w 1682332"/>
              <a:gd name="connsiteY9" fmla="*/ 1036341 h 1768475"/>
              <a:gd name="connsiteX10" fmla="*/ 0 w 1682332"/>
              <a:gd name="connsiteY10" fmla="*/ 1275556 h 1768475"/>
              <a:gd name="connsiteX11" fmla="*/ 552536 w 1682332"/>
              <a:gd name="connsiteY11" fmla="*/ 782638 h 1768475"/>
              <a:gd name="connsiteX12" fmla="*/ 0 w 1682332"/>
              <a:gd name="connsiteY12" fmla="*/ 289719 h 1768475"/>
              <a:gd name="connsiteX0" fmla="*/ 0 w 1682332"/>
              <a:gd name="connsiteY0" fmla="*/ 289719 h 1768475"/>
              <a:gd name="connsiteX1" fmla="*/ 696851 w 1682332"/>
              <a:gd name="connsiteY1" fmla="*/ 528934 h 1768475"/>
              <a:gd name="connsiteX2" fmla="*/ 876091 w 1682332"/>
              <a:gd name="connsiteY2" fmla="*/ 0 h 1768475"/>
              <a:gd name="connsiteX3" fmla="*/ 985481 w 1682332"/>
              <a:gd name="connsiteY3" fmla="*/ 528934 h 1768475"/>
              <a:gd name="connsiteX4" fmla="*/ 1682332 w 1682332"/>
              <a:gd name="connsiteY4" fmla="*/ 289719 h 1768475"/>
              <a:gd name="connsiteX5" fmla="*/ 1129796 w 1682332"/>
              <a:gd name="connsiteY5" fmla="*/ 782638 h 1768475"/>
              <a:gd name="connsiteX6" fmla="*/ 1682332 w 1682332"/>
              <a:gd name="connsiteY6" fmla="*/ 1275556 h 1768475"/>
              <a:gd name="connsiteX7" fmla="*/ 985481 w 1682332"/>
              <a:gd name="connsiteY7" fmla="*/ 1036341 h 1768475"/>
              <a:gd name="connsiteX8" fmla="*/ 841166 w 1682332"/>
              <a:gd name="connsiteY8" fmla="*/ 1768475 h 1768475"/>
              <a:gd name="connsiteX9" fmla="*/ 696851 w 1682332"/>
              <a:gd name="connsiteY9" fmla="*/ 1036341 h 1768475"/>
              <a:gd name="connsiteX10" fmla="*/ 107950 w 1682332"/>
              <a:gd name="connsiteY10" fmla="*/ 1351756 h 1768475"/>
              <a:gd name="connsiteX11" fmla="*/ 552536 w 1682332"/>
              <a:gd name="connsiteY11" fmla="*/ 782638 h 1768475"/>
              <a:gd name="connsiteX12" fmla="*/ 0 w 1682332"/>
              <a:gd name="connsiteY12" fmla="*/ 289719 h 1768475"/>
              <a:gd name="connsiteX0" fmla="*/ 0 w 1682332"/>
              <a:gd name="connsiteY0" fmla="*/ 289719 h 1565275"/>
              <a:gd name="connsiteX1" fmla="*/ 696851 w 1682332"/>
              <a:gd name="connsiteY1" fmla="*/ 528934 h 1565275"/>
              <a:gd name="connsiteX2" fmla="*/ 876091 w 1682332"/>
              <a:gd name="connsiteY2" fmla="*/ 0 h 1565275"/>
              <a:gd name="connsiteX3" fmla="*/ 985481 w 1682332"/>
              <a:gd name="connsiteY3" fmla="*/ 528934 h 1565275"/>
              <a:gd name="connsiteX4" fmla="*/ 1682332 w 1682332"/>
              <a:gd name="connsiteY4" fmla="*/ 289719 h 1565275"/>
              <a:gd name="connsiteX5" fmla="*/ 1129796 w 1682332"/>
              <a:gd name="connsiteY5" fmla="*/ 782638 h 1565275"/>
              <a:gd name="connsiteX6" fmla="*/ 1682332 w 1682332"/>
              <a:gd name="connsiteY6" fmla="*/ 1275556 h 1565275"/>
              <a:gd name="connsiteX7" fmla="*/ 985481 w 1682332"/>
              <a:gd name="connsiteY7" fmla="*/ 1036341 h 1565275"/>
              <a:gd name="connsiteX8" fmla="*/ 895141 w 1682332"/>
              <a:gd name="connsiteY8" fmla="*/ 1565275 h 1565275"/>
              <a:gd name="connsiteX9" fmla="*/ 696851 w 1682332"/>
              <a:gd name="connsiteY9" fmla="*/ 1036341 h 1565275"/>
              <a:gd name="connsiteX10" fmla="*/ 107950 w 1682332"/>
              <a:gd name="connsiteY10" fmla="*/ 1351756 h 1565275"/>
              <a:gd name="connsiteX11" fmla="*/ 552536 w 1682332"/>
              <a:gd name="connsiteY11" fmla="*/ 782638 h 1565275"/>
              <a:gd name="connsiteX12" fmla="*/ 0 w 1682332"/>
              <a:gd name="connsiteY12" fmla="*/ 289719 h 1565275"/>
              <a:gd name="connsiteX0" fmla="*/ 0 w 1771232"/>
              <a:gd name="connsiteY0" fmla="*/ 289719 h 1565275"/>
              <a:gd name="connsiteX1" fmla="*/ 696851 w 1771232"/>
              <a:gd name="connsiteY1" fmla="*/ 528934 h 1565275"/>
              <a:gd name="connsiteX2" fmla="*/ 876091 w 1771232"/>
              <a:gd name="connsiteY2" fmla="*/ 0 h 1565275"/>
              <a:gd name="connsiteX3" fmla="*/ 985481 w 1771232"/>
              <a:gd name="connsiteY3" fmla="*/ 528934 h 1565275"/>
              <a:gd name="connsiteX4" fmla="*/ 1682332 w 1771232"/>
              <a:gd name="connsiteY4" fmla="*/ 289719 h 1565275"/>
              <a:gd name="connsiteX5" fmla="*/ 1129796 w 1771232"/>
              <a:gd name="connsiteY5" fmla="*/ 782638 h 1565275"/>
              <a:gd name="connsiteX6" fmla="*/ 1771232 w 1771232"/>
              <a:gd name="connsiteY6" fmla="*/ 1399381 h 1565275"/>
              <a:gd name="connsiteX7" fmla="*/ 985481 w 1771232"/>
              <a:gd name="connsiteY7" fmla="*/ 1036341 h 1565275"/>
              <a:gd name="connsiteX8" fmla="*/ 895141 w 1771232"/>
              <a:gd name="connsiteY8" fmla="*/ 1565275 h 1565275"/>
              <a:gd name="connsiteX9" fmla="*/ 696851 w 1771232"/>
              <a:gd name="connsiteY9" fmla="*/ 1036341 h 1565275"/>
              <a:gd name="connsiteX10" fmla="*/ 107950 w 1771232"/>
              <a:gd name="connsiteY10" fmla="*/ 1351756 h 1565275"/>
              <a:gd name="connsiteX11" fmla="*/ 552536 w 1771232"/>
              <a:gd name="connsiteY11" fmla="*/ 782638 h 1565275"/>
              <a:gd name="connsiteX12" fmla="*/ 0 w 1771232"/>
              <a:gd name="connsiteY12" fmla="*/ 289719 h 1565275"/>
              <a:gd name="connsiteX0" fmla="*/ 0 w 1736307"/>
              <a:gd name="connsiteY0" fmla="*/ 184944 h 1565275"/>
              <a:gd name="connsiteX1" fmla="*/ 661926 w 1736307"/>
              <a:gd name="connsiteY1" fmla="*/ 528934 h 1565275"/>
              <a:gd name="connsiteX2" fmla="*/ 841166 w 1736307"/>
              <a:gd name="connsiteY2" fmla="*/ 0 h 1565275"/>
              <a:gd name="connsiteX3" fmla="*/ 950556 w 1736307"/>
              <a:gd name="connsiteY3" fmla="*/ 528934 h 1565275"/>
              <a:gd name="connsiteX4" fmla="*/ 1647407 w 1736307"/>
              <a:gd name="connsiteY4" fmla="*/ 289719 h 1565275"/>
              <a:gd name="connsiteX5" fmla="*/ 1094871 w 1736307"/>
              <a:gd name="connsiteY5" fmla="*/ 782638 h 1565275"/>
              <a:gd name="connsiteX6" fmla="*/ 1736307 w 1736307"/>
              <a:gd name="connsiteY6" fmla="*/ 1399381 h 1565275"/>
              <a:gd name="connsiteX7" fmla="*/ 950556 w 1736307"/>
              <a:gd name="connsiteY7" fmla="*/ 1036341 h 1565275"/>
              <a:gd name="connsiteX8" fmla="*/ 860216 w 1736307"/>
              <a:gd name="connsiteY8" fmla="*/ 1565275 h 1565275"/>
              <a:gd name="connsiteX9" fmla="*/ 661926 w 1736307"/>
              <a:gd name="connsiteY9" fmla="*/ 1036341 h 1565275"/>
              <a:gd name="connsiteX10" fmla="*/ 73025 w 1736307"/>
              <a:gd name="connsiteY10" fmla="*/ 1351756 h 1565275"/>
              <a:gd name="connsiteX11" fmla="*/ 517611 w 1736307"/>
              <a:gd name="connsiteY11" fmla="*/ 782638 h 1565275"/>
              <a:gd name="connsiteX12" fmla="*/ 0 w 1736307"/>
              <a:gd name="connsiteY12" fmla="*/ 184944 h 1565275"/>
              <a:gd name="connsiteX0" fmla="*/ 0 w 1736307"/>
              <a:gd name="connsiteY0" fmla="*/ 184944 h 1565275"/>
              <a:gd name="connsiteX1" fmla="*/ 661926 w 1736307"/>
              <a:gd name="connsiteY1" fmla="*/ 528934 h 1565275"/>
              <a:gd name="connsiteX2" fmla="*/ 841166 w 1736307"/>
              <a:gd name="connsiteY2" fmla="*/ 0 h 1565275"/>
              <a:gd name="connsiteX3" fmla="*/ 950556 w 1736307"/>
              <a:gd name="connsiteY3" fmla="*/ 528934 h 1565275"/>
              <a:gd name="connsiteX4" fmla="*/ 1361657 w 1736307"/>
              <a:gd name="connsiteY4" fmla="*/ 365919 h 1565275"/>
              <a:gd name="connsiteX5" fmla="*/ 1094871 w 1736307"/>
              <a:gd name="connsiteY5" fmla="*/ 782638 h 1565275"/>
              <a:gd name="connsiteX6" fmla="*/ 1736307 w 1736307"/>
              <a:gd name="connsiteY6" fmla="*/ 1399381 h 1565275"/>
              <a:gd name="connsiteX7" fmla="*/ 950556 w 1736307"/>
              <a:gd name="connsiteY7" fmla="*/ 1036341 h 1565275"/>
              <a:gd name="connsiteX8" fmla="*/ 860216 w 1736307"/>
              <a:gd name="connsiteY8" fmla="*/ 1565275 h 1565275"/>
              <a:gd name="connsiteX9" fmla="*/ 661926 w 1736307"/>
              <a:gd name="connsiteY9" fmla="*/ 1036341 h 1565275"/>
              <a:gd name="connsiteX10" fmla="*/ 73025 w 1736307"/>
              <a:gd name="connsiteY10" fmla="*/ 1351756 h 1565275"/>
              <a:gd name="connsiteX11" fmla="*/ 517611 w 1736307"/>
              <a:gd name="connsiteY11" fmla="*/ 782638 h 1565275"/>
              <a:gd name="connsiteX12" fmla="*/ 0 w 1736307"/>
              <a:gd name="connsiteY12" fmla="*/ 184944 h 15652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736307" h="1565275">
                <a:moveTo>
                  <a:pt x="0" y="184944"/>
                </a:moveTo>
                <a:lnTo>
                  <a:pt x="661926" y="528934"/>
                </a:lnTo>
                <a:lnTo>
                  <a:pt x="841166" y="0"/>
                </a:lnTo>
                <a:lnTo>
                  <a:pt x="950556" y="528934"/>
                </a:lnTo>
                <a:lnTo>
                  <a:pt x="1361657" y="365919"/>
                </a:lnTo>
                <a:lnTo>
                  <a:pt x="1094871" y="782638"/>
                </a:lnTo>
                <a:lnTo>
                  <a:pt x="1736307" y="1399381"/>
                </a:lnTo>
                <a:lnTo>
                  <a:pt x="950556" y="1036341"/>
                </a:lnTo>
                <a:lnTo>
                  <a:pt x="860216" y="1565275"/>
                </a:lnTo>
                <a:lnTo>
                  <a:pt x="661926" y="1036341"/>
                </a:lnTo>
                <a:lnTo>
                  <a:pt x="73025" y="1351756"/>
                </a:lnTo>
                <a:lnTo>
                  <a:pt x="517611" y="782638"/>
                </a:lnTo>
                <a:lnTo>
                  <a:pt x="0" y="184944"/>
                </a:lnTo>
                <a:close/>
              </a:path>
            </a:pathLst>
          </a:custGeom>
          <a:solidFill>
            <a:srgbClr val="EED301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62" name="十字星 461"/>
          <p:cNvSpPr/>
          <p:nvPr/>
        </p:nvSpPr>
        <p:spPr>
          <a:xfrm rot="18653403">
            <a:off x="10202100" y="2601586"/>
            <a:ext cx="269707" cy="342852"/>
          </a:xfrm>
          <a:prstGeom prst="star4">
            <a:avLst/>
          </a:prstGeom>
          <a:solidFill>
            <a:srgbClr val="EED301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63" name="六角星 201"/>
          <p:cNvSpPr/>
          <p:nvPr/>
        </p:nvSpPr>
        <p:spPr>
          <a:xfrm>
            <a:off x="3583085" y="3835461"/>
            <a:ext cx="163515" cy="155040"/>
          </a:xfrm>
          <a:custGeom>
            <a:avLst/>
            <a:gdLst>
              <a:gd name="connsiteX0" fmla="*/ 0 w 1682332"/>
              <a:gd name="connsiteY0" fmla="*/ 492919 h 1971675"/>
              <a:gd name="connsiteX1" fmla="*/ 696851 w 1682332"/>
              <a:gd name="connsiteY1" fmla="*/ 732134 h 1971675"/>
              <a:gd name="connsiteX2" fmla="*/ 841166 w 1682332"/>
              <a:gd name="connsiteY2" fmla="*/ 0 h 1971675"/>
              <a:gd name="connsiteX3" fmla="*/ 985481 w 1682332"/>
              <a:gd name="connsiteY3" fmla="*/ 732134 h 1971675"/>
              <a:gd name="connsiteX4" fmla="*/ 1682332 w 1682332"/>
              <a:gd name="connsiteY4" fmla="*/ 492919 h 1971675"/>
              <a:gd name="connsiteX5" fmla="*/ 1129796 w 1682332"/>
              <a:gd name="connsiteY5" fmla="*/ 985838 h 1971675"/>
              <a:gd name="connsiteX6" fmla="*/ 1682332 w 1682332"/>
              <a:gd name="connsiteY6" fmla="*/ 1478756 h 1971675"/>
              <a:gd name="connsiteX7" fmla="*/ 985481 w 1682332"/>
              <a:gd name="connsiteY7" fmla="*/ 1239541 h 1971675"/>
              <a:gd name="connsiteX8" fmla="*/ 841166 w 1682332"/>
              <a:gd name="connsiteY8" fmla="*/ 1971675 h 1971675"/>
              <a:gd name="connsiteX9" fmla="*/ 696851 w 1682332"/>
              <a:gd name="connsiteY9" fmla="*/ 1239541 h 1971675"/>
              <a:gd name="connsiteX10" fmla="*/ 0 w 1682332"/>
              <a:gd name="connsiteY10" fmla="*/ 1478756 h 1971675"/>
              <a:gd name="connsiteX11" fmla="*/ 552536 w 1682332"/>
              <a:gd name="connsiteY11" fmla="*/ 985838 h 1971675"/>
              <a:gd name="connsiteX12" fmla="*/ 0 w 1682332"/>
              <a:gd name="connsiteY12" fmla="*/ 492919 h 1971675"/>
              <a:gd name="connsiteX0" fmla="*/ 0 w 1682332"/>
              <a:gd name="connsiteY0" fmla="*/ 289719 h 1768475"/>
              <a:gd name="connsiteX1" fmla="*/ 696851 w 1682332"/>
              <a:gd name="connsiteY1" fmla="*/ 528934 h 1768475"/>
              <a:gd name="connsiteX2" fmla="*/ 876091 w 1682332"/>
              <a:gd name="connsiteY2" fmla="*/ 0 h 1768475"/>
              <a:gd name="connsiteX3" fmla="*/ 985481 w 1682332"/>
              <a:gd name="connsiteY3" fmla="*/ 528934 h 1768475"/>
              <a:gd name="connsiteX4" fmla="*/ 1682332 w 1682332"/>
              <a:gd name="connsiteY4" fmla="*/ 289719 h 1768475"/>
              <a:gd name="connsiteX5" fmla="*/ 1129796 w 1682332"/>
              <a:gd name="connsiteY5" fmla="*/ 782638 h 1768475"/>
              <a:gd name="connsiteX6" fmla="*/ 1682332 w 1682332"/>
              <a:gd name="connsiteY6" fmla="*/ 1275556 h 1768475"/>
              <a:gd name="connsiteX7" fmla="*/ 985481 w 1682332"/>
              <a:gd name="connsiteY7" fmla="*/ 1036341 h 1768475"/>
              <a:gd name="connsiteX8" fmla="*/ 841166 w 1682332"/>
              <a:gd name="connsiteY8" fmla="*/ 1768475 h 1768475"/>
              <a:gd name="connsiteX9" fmla="*/ 696851 w 1682332"/>
              <a:gd name="connsiteY9" fmla="*/ 1036341 h 1768475"/>
              <a:gd name="connsiteX10" fmla="*/ 0 w 1682332"/>
              <a:gd name="connsiteY10" fmla="*/ 1275556 h 1768475"/>
              <a:gd name="connsiteX11" fmla="*/ 552536 w 1682332"/>
              <a:gd name="connsiteY11" fmla="*/ 782638 h 1768475"/>
              <a:gd name="connsiteX12" fmla="*/ 0 w 1682332"/>
              <a:gd name="connsiteY12" fmla="*/ 289719 h 1768475"/>
              <a:gd name="connsiteX0" fmla="*/ 0 w 1682332"/>
              <a:gd name="connsiteY0" fmla="*/ 289719 h 1768475"/>
              <a:gd name="connsiteX1" fmla="*/ 696851 w 1682332"/>
              <a:gd name="connsiteY1" fmla="*/ 528934 h 1768475"/>
              <a:gd name="connsiteX2" fmla="*/ 876091 w 1682332"/>
              <a:gd name="connsiteY2" fmla="*/ 0 h 1768475"/>
              <a:gd name="connsiteX3" fmla="*/ 985481 w 1682332"/>
              <a:gd name="connsiteY3" fmla="*/ 528934 h 1768475"/>
              <a:gd name="connsiteX4" fmla="*/ 1682332 w 1682332"/>
              <a:gd name="connsiteY4" fmla="*/ 289719 h 1768475"/>
              <a:gd name="connsiteX5" fmla="*/ 1129796 w 1682332"/>
              <a:gd name="connsiteY5" fmla="*/ 782638 h 1768475"/>
              <a:gd name="connsiteX6" fmla="*/ 1682332 w 1682332"/>
              <a:gd name="connsiteY6" fmla="*/ 1275556 h 1768475"/>
              <a:gd name="connsiteX7" fmla="*/ 985481 w 1682332"/>
              <a:gd name="connsiteY7" fmla="*/ 1036341 h 1768475"/>
              <a:gd name="connsiteX8" fmla="*/ 841166 w 1682332"/>
              <a:gd name="connsiteY8" fmla="*/ 1768475 h 1768475"/>
              <a:gd name="connsiteX9" fmla="*/ 696851 w 1682332"/>
              <a:gd name="connsiteY9" fmla="*/ 1036341 h 1768475"/>
              <a:gd name="connsiteX10" fmla="*/ 107950 w 1682332"/>
              <a:gd name="connsiteY10" fmla="*/ 1351756 h 1768475"/>
              <a:gd name="connsiteX11" fmla="*/ 552536 w 1682332"/>
              <a:gd name="connsiteY11" fmla="*/ 782638 h 1768475"/>
              <a:gd name="connsiteX12" fmla="*/ 0 w 1682332"/>
              <a:gd name="connsiteY12" fmla="*/ 289719 h 1768475"/>
              <a:gd name="connsiteX0" fmla="*/ 0 w 1682332"/>
              <a:gd name="connsiteY0" fmla="*/ 289719 h 1565275"/>
              <a:gd name="connsiteX1" fmla="*/ 696851 w 1682332"/>
              <a:gd name="connsiteY1" fmla="*/ 528934 h 1565275"/>
              <a:gd name="connsiteX2" fmla="*/ 876091 w 1682332"/>
              <a:gd name="connsiteY2" fmla="*/ 0 h 1565275"/>
              <a:gd name="connsiteX3" fmla="*/ 985481 w 1682332"/>
              <a:gd name="connsiteY3" fmla="*/ 528934 h 1565275"/>
              <a:gd name="connsiteX4" fmla="*/ 1682332 w 1682332"/>
              <a:gd name="connsiteY4" fmla="*/ 289719 h 1565275"/>
              <a:gd name="connsiteX5" fmla="*/ 1129796 w 1682332"/>
              <a:gd name="connsiteY5" fmla="*/ 782638 h 1565275"/>
              <a:gd name="connsiteX6" fmla="*/ 1682332 w 1682332"/>
              <a:gd name="connsiteY6" fmla="*/ 1275556 h 1565275"/>
              <a:gd name="connsiteX7" fmla="*/ 985481 w 1682332"/>
              <a:gd name="connsiteY7" fmla="*/ 1036341 h 1565275"/>
              <a:gd name="connsiteX8" fmla="*/ 895141 w 1682332"/>
              <a:gd name="connsiteY8" fmla="*/ 1565275 h 1565275"/>
              <a:gd name="connsiteX9" fmla="*/ 696851 w 1682332"/>
              <a:gd name="connsiteY9" fmla="*/ 1036341 h 1565275"/>
              <a:gd name="connsiteX10" fmla="*/ 107950 w 1682332"/>
              <a:gd name="connsiteY10" fmla="*/ 1351756 h 1565275"/>
              <a:gd name="connsiteX11" fmla="*/ 552536 w 1682332"/>
              <a:gd name="connsiteY11" fmla="*/ 782638 h 1565275"/>
              <a:gd name="connsiteX12" fmla="*/ 0 w 1682332"/>
              <a:gd name="connsiteY12" fmla="*/ 289719 h 1565275"/>
              <a:gd name="connsiteX0" fmla="*/ 0 w 1771232"/>
              <a:gd name="connsiteY0" fmla="*/ 289719 h 1565275"/>
              <a:gd name="connsiteX1" fmla="*/ 696851 w 1771232"/>
              <a:gd name="connsiteY1" fmla="*/ 528934 h 1565275"/>
              <a:gd name="connsiteX2" fmla="*/ 876091 w 1771232"/>
              <a:gd name="connsiteY2" fmla="*/ 0 h 1565275"/>
              <a:gd name="connsiteX3" fmla="*/ 985481 w 1771232"/>
              <a:gd name="connsiteY3" fmla="*/ 528934 h 1565275"/>
              <a:gd name="connsiteX4" fmla="*/ 1682332 w 1771232"/>
              <a:gd name="connsiteY4" fmla="*/ 289719 h 1565275"/>
              <a:gd name="connsiteX5" fmla="*/ 1129796 w 1771232"/>
              <a:gd name="connsiteY5" fmla="*/ 782638 h 1565275"/>
              <a:gd name="connsiteX6" fmla="*/ 1771232 w 1771232"/>
              <a:gd name="connsiteY6" fmla="*/ 1399381 h 1565275"/>
              <a:gd name="connsiteX7" fmla="*/ 985481 w 1771232"/>
              <a:gd name="connsiteY7" fmla="*/ 1036341 h 1565275"/>
              <a:gd name="connsiteX8" fmla="*/ 895141 w 1771232"/>
              <a:gd name="connsiteY8" fmla="*/ 1565275 h 1565275"/>
              <a:gd name="connsiteX9" fmla="*/ 696851 w 1771232"/>
              <a:gd name="connsiteY9" fmla="*/ 1036341 h 1565275"/>
              <a:gd name="connsiteX10" fmla="*/ 107950 w 1771232"/>
              <a:gd name="connsiteY10" fmla="*/ 1351756 h 1565275"/>
              <a:gd name="connsiteX11" fmla="*/ 552536 w 1771232"/>
              <a:gd name="connsiteY11" fmla="*/ 782638 h 1565275"/>
              <a:gd name="connsiteX12" fmla="*/ 0 w 1771232"/>
              <a:gd name="connsiteY12" fmla="*/ 289719 h 1565275"/>
              <a:gd name="connsiteX0" fmla="*/ 0 w 1736307"/>
              <a:gd name="connsiteY0" fmla="*/ 184944 h 1565275"/>
              <a:gd name="connsiteX1" fmla="*/ 661926 w 1736307"/>
              <a:gd name="connsiteY1" fmla="*/ 528934 h 1565275"/>
              <a:gd name="connsiteX2" fmla="*/ 841166 w 1736307"/>
              <a:gd name="connsiteY2" fmla="*/ 0 h 1565275"/>
              <a:gd name="connsiteX3" fmla="*/ 950556 w 1736307"/>
              <a:gd name="connsiteY3" fmla="*/ 528934 h 1565275"/>
              <a:gd name="connsiteX4" fmla="*/ 1647407 w 1736307"/>
              <a:gd name="connsiteY4" fmla="*/ 289719 h 1565275"/>
              <a:gd name="connsiteX5" fmla="*/ 1094871 w 1736307"/>
              <a:gd name="connsiteY5" fmla="*/ 782638 h 1565275"/>
              <a:gd name="connsiteX6" fmla="*/ 1736307 w 1736307"/>
              <a:gd name="connsiteY6" fmla="*/ 1399381 h 1565275"/>
              <a:gd name="connsiteX7" fmla="*/ 950556 w 1736307"/>
              <a:gd name="connsiteY7" fmla="*/ 1036341 h 1565275"/>
              <a:gd name="connsiteX8" fmla="*/ 860216 w 1736307"/>
              <a:gd name="connsiteY8" fmla="*/ 1565275 h 1565275"/>
              <a:gd name="connsiteX9" fmla="*/ 661926 w 1736307"/>
              <a:gd name="connsiteY9" fmla="*/ 1036341 h 1565275"/>
              <a:gd name="connsiteX10" fmla="*/ 73025 w 1736307"/>
              <a:gd name="connsiteY10" fmla="*/ 1351756 h 1565275"/>
              <a:gd name="connsiteX11" fmla="*/ 517611 w 1736307"/>
              <a:gd name="connsiteY11" fmla="*/ 782638 h 1565275"/>
              <a:gd name="connsiteX12" fmla="*/ 0 w 1736307"/>
              <a:gd name="connsiteY12" fmla="*/ 184944 h 1565275"/>
              <a:gd name="connsiteX0" fmla="*/ 0 w 1736307"/>
              <a:gd name="connsiteY0" fmla="*/ 184944 h 1565275"/>
              <a:gd name="connsiteX1" fmla="*/ 661926 w 1736307"/>
              <a:gd name="connsiteY1" fmla="*/ 528934 h 1565275"/>
              <a:gd name="connsiteX2" fmla="*/ 841166 w 1736307"/>
              <a:gd name="connsiteY2" fmla="*/ 0 h 1565275"/>
              <a:gd name="connsiteX3" fmla="*/ 950556 w 1736307"/>
              <a:gd name="connsiteY3" fmla="*/ 528934 h 1565275"/>
              <a:gd name="connsiteX4" fmla="*/ 1361657 w 1736307"/>
              <a:gd name="connsiteY4" fmla="*/ 365919 h 1565275"/>
              <a:gd name="connsiteX5" fmla="*/ 1094871 w 1736307"/>
              <a:gd name="connsiteY5" fmla="*/ 782638 h 1565275"/>
              <a:gd name="connsiteX6" fmla="*/ 1736307 w 1736307"/>
              <a:gd name="connsiteY6" fmla="*/ 1399381 h 1565275"/>
              <a:gd name="connsiteX7" fmla="*/ 950556 w 1736307"/>
              <a:gd name="connsiteY7" fmla="*/ 1036341 h 1565275"/>
              <a:gd name="connsiteX8" fmla="*/ 860216 w 1736307"/>
              <a:gd name="connsiteY8" fmla="*/ 1565275 h 1565275"/>
              <a:gd name="connsiteX9" fmla="*/ 661926 w 1736307"/>
              <a:gd name="connsiteY9" fmla="*/ 1036341 h 1565275"/>
              <a:gd name="connsiteX10" fmla="*/ 73025 w 1736307"/>
              <a:gd name="connsiteY10" fmla="*/ 1351756 h 1565275"/>
              <a:gd name="connsiteX11" fmla="*/ 517611 w 1736307"/>
              <a:gd name="connsiteY11" fmla="*/ 782638 h 1565275"/>
              <a:gd name="connsiteX12" fmla="*/ 0 w 1736307"/>
              <a:gd name="connsiteY12" fmla="*/ 184944 h 15652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736307" h="1565275">
                <a:moveTo>
                  <a:pt x="0" y="184944"/>
                </a:moveTo>
                <a:lnTo>
                  <a:pt x="661926" y="528934"/>
                </a:lnTo>
                <a:lnTo>
                  <a:pt x="841166" y="0"/>
                </a:lnTo>
                <a:lnTo>
                  <a:pt x="950556" y="528934"/>
                </a:lnTo>
                <a:lnTo>
                  <a:pt x="1361657" y="365919"/>
                </a:lnTo>
                <a:lnTo>
                  <a:pt x="1094871" y="782638"/>
                </a:lnTo>
                <a:lnTo>
                  <a:pt x="1736307" y="1399381"/>
                </a:lnTo>
                <a:lnTo>
                  <a:pt x="950556" y="1036341"/>
                </a:lnTo>
                <a:lnTo>
                  <a:pt x="860216" y="1565275"/>
                </a:lnTo>
                <a:lnTo>
                  <a:pt x="661926" y="1036341"/>
                </a:lnTo>
                <a:lnTo>
                  <a:pt x="73025" y="1351756"/>
                </a:lnTo>
                <a:lnTo>
                  <a:pt x="517611" y="782638"/>
                </a:lnTo>
                <a:lnTo>
                  <a:pt x="0" y="184944"/>
                </a:lnTo>
                <a:close/>
              </a:path>
            </a:pathLst>
          </a:custGeom>
          <a:solidFill>
            <a:srgbClr val="EED301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64" name="六角星 201"/>
          <p:cNvSpPr/>
          <p:nvPr/>
        </p:nvSpPr>
        <p:spPr>
          <a:xfrm>
            <a:off x="4379882" y="953198"/>
            <a:ext cx="233251" cy="221162"/>
          </a:xfrm>
          <a:custGeom>
            <a:avLst/>
            <a:gdLst>
              <a:gd name="connsiteX0" fmla="*/ 0 w 1682332"/>
              <a:gd name="connsiteY0" fmla="*/ 492919 h 1971675"/>
              <a:gd name="connsiteX1" fmla="*/ 696851 w 1682332"/>
              <a:gd name="connsiteY1" fmla="*/ 732134 h 1971675"/>
              <a:gd name="connsiteX2" fmla="*/ 841166 w 1682332"/>
              <a:gd name="connsiteY2" fmla="*/ 0 h 1971675"/>
              <a:gd name="connsiteX3" fmla="*/ 985481 w 1682332"/>
              <a:gd name="connsiteY3" fmla="*/ 732134 h 1971675"/>
              <a:gd name="connsiteX4" fmla="*/ 1682332 w 1682332"/>
              <a:gd name="connsiteY4" fmla="*/ 492919 h 1971675"/>
              <a:gd name="connsiteX5" fmla="*/ 1129796 w 1682332"/>
              <a:gd name="connsiteY5" fmla="*/ 985838 h 1971675"/>
              <a:gd name="connsiteX6" fmla="*/ 1682332 w 1682332"/>
              <a:gd name="connsiteY6" fmla="*/ 1478756 h 1971675"/>
              <a:gd name="connsiteX7" fmla="*/ 985481 w 1682332"/>
              <a:gd name="connsiteY7" fmla="*/ 1239541 h 1971675"/>
              <a:gd name="connsiteX8" fmla="*/ 841166 w 1682332"/>
              <a:gd name="connsiteY8" fmla="*/ 1971675 h 1971675"/>
              <a:gd name="connsiteX9" fmla="*/ 696851 w 1682332"/>
              <a:gd name="connsiteY9" fmla="*/ 1239541 h 1971675"/>
              <a:gd name="connsiteX10" fmla="*/ 0 w 1682332"/>
              <a:gd name="connsiteY10" fmla="*/ 1478756 h 1971675"/>
              <a:gd name="connsiteX11" fmla="*/ 552536 w 1682332"/>
              <a:gd name="connsiteY11" fmla="*/ 985838 h 1971675"/>
              <a:gd name="connsiteX12" fmla="*/ 0 w 1682332"/>
              <a:gd name="connsiteY12" fmla="*/ 492919 h 1971675"/>
              <a:gd name="connsiteX0" fmla="*/ 0 w 1682332"/>
              <a:gd name="connsiteY0" fmla="*/ 289719 h 1768475"/>
              <a:gd name="connsiteX1" fmla="*/ 696851 w 1682332"/>
              <a:gd name="connsiteY1" fmla="*/ 528934 h 1768475"/>
              <a:gd name="connsiteX2" fmla="*/ 876091 w 1682332"/>
              <a:gd name="connsiteY2" fmla="*/ 0 h 1768475"/>
              <a:gd name="connsiteX3" fmla="*/ 985481 w 1682332"/>
              <a:gd name="connsiteY3" fmla="*/ 528934 h 1768475"/>
              <a:gd name="connsiteX4" fmla="*/ 1682332 w 1682332"/>
              <a:gd name="connsiteY4" fmla="*/ 289719 h 1768475"/>
              <a:gd name="connsiteX5" fmla="*/ 1129796 w 1682332"/>
              <a:gd name="connsiteY5" fmla="*/ 782638 h 1768475"/>
              <a:gd name="connsiteX6" fmla="*/ 1682332 w 1682332"/>
              <a:gd name="connsiteY6" fmla="*/ 1275556 h 1768475"/>
              <a:gd name="connsiteX7" fmla="*/ 985481 w 1682332"/>
              <a:gd name="connsiteY7" fmla="*/ 1036341 h 1768475"/>
              <a:gd name="connsiteX8" fmla="*/ 841166 w 1682332"/>
              <a:gd name="connsiteY8" fmla="*/ 1768475 h 1768475"/>
              <a:gd name="connsiteX9" fmla="*/ 696851 w 1682332"/>
              <a:gd name="connsiteY9" fmla="*/ 1036341 h 1768475"/>
              <a:gd name="connsiteX10" fmla="*/ 0 w 1682332"/>
              <a:gd name="connsiteY10" fmla="*/ 1275556 h 1768475"/>
              <a:gd name="connsiteX11" fmla="*/ 552536 w 1682332"/>
              <a:gd name="connsiteY11" fmla="*/ 782638 h 1768475"/>
              <a:gd name="connsiteX12" fmla="*/ 0 w 1682332"/>
              <a:gd name="connsiteY12" fmla="*/ 289719 h 1768475"/>
              <a:gd name="connsiteX0" fmla="*/ 0 w 1682332"/>
              <a:gd name="connsiteY0" fmla="*/ 289719 h 1768475"/>
              <a:gd name="connsiteX1" fmla="*/ 696851 w 1682332"/>
              <a:gd name="connsiteY1" fmla="*/ 528934 h 1768475"/>
              <a:gd name="connsiteX2" fmla="*/ 876091 w 1682332"/>
              <a:gd name="connsiteY2" fmla="*/ 0 h 1768475"/>
              <a:gd name="connsiteX3" fmla="*/ 985481 w 1682332"/>
              <a:gd name="connsiteY3" fmla="*/ 528934 h 1768475"/>
              <a:gd name="connsiteX4" fmla="*/ 1682332 w 1682332"/>
              <a:gd name="connsiteY4" fmla="*/ 289719 h 1768475"/>
              <a:gd name="connsiteX5" fmla="*/ 1129796 w 1682332"/>
              <a:gd name="connsiteY5" fmla="*/ 782638 h 1768475"/>
              <a:gd name="connsiteX6" fmla="*/ 1682332 w 1682332"/>
              <a:gd name="connsiteY6" fmla="*/ 1275556 h 1768475"/>
              <a:gd name="connsiteX7" fmla="*/ 985481 w 1682332"/>
              <a:gd name="connsiteY7" fmla="*/ 1036341 h 1768475"/>
              <a:gd name="connsiteX8" fmla="*/ 841166 w 1682332"/>
              <a:gd name="connsiteY8" fmla="*/ 1768475 h 1768475"/>
              <a:gd name="connsiteX9" fmla="*/ 696851 w 1682332"/>
              <a:gd name="connsiteY9" fmla="*/ 1036341 h 1768475"/>
              <a:gd name="connsiteX10" fmla="*/ 107950 w 1682332"/>
              <a:gd name="connsiteY10" fmla="*/ 1351756 h 1768475"/>
              <a:gd name="connsiteX11" fmla="*/ 552536 w 1682332"/>
              <a:gd name="connsiteY11" fmla="*/ 782638 h 1768475"/>
              <a:gd name="connsiteX12" fmla="*/ 0 w 1682332"/>
              <a:gd name="connsiteY12" fmla="*/ 289719 h 1768475"/>
              <a:gd name="connsiteX0" fmla="*/ 0 w 1682332"/>
              <a:gd name="connsiteY0" fmla="*/ 289719 h 1565275"/>
              <a:gd name="connsiteX1" fmla="*/ 696851 w 1682332"/>
              <a:gd name="connsiteY1" fmla="*/ 528934 h 1565275"/>
              <a:gd name="connsiteX2" fmla="*/ 876091 w 1682332"/>
              <a:gd name="connsiteY2" fmla="*/ 0 h 1565275"/>
              <a:gd name="connsiteX3" fmla="*/ 985481 w 1682332"/>
              <a:gd name="connsiteY3" fmla="*/ 528934 h 1565275"/>
              <a:gd name="connsiteX4" fmla="*/ 1682332 w 1682332"/>
              <a:gd name="connsiteY4" fmla="*/ 289719 h 1565275"/>
              <a:gd name="connsiteX5" fmla="*/ 1129796 w 1682332"/>
              <a:gd name="connsiteY5" fmla="*/ 782638 h 1565275"/>
              <a:gd name="connsiteX6" fmla="*/ 1682332 w 1682332"/>
              <a:gd name="connsiteY6" fmla="*/ 1275556 h 1565275"/>
              <a:gd name="connsiteX7" fmla="*/ 985481 w 1682332"/>
              <a:gd name="connsiteY7" fmla="*/ 1036341 h 1565275"/>
              <a:gd name="connsiteX8" fmla="*/ 895141 w 1682332"/>
              <a:gd name="connsiteY8" fmla="*/ 1565275 h 1565275"/>
              <a:gd name="connsiteX9" fmla="*/ 696851 w 1682332"/>
              <a:gd name="connsiteY9" fmla="*/ 1036341 h 1565275"/>
              <a:gd name="connsiteX10" fmla="*/ 107950 w 1682332"/>
              <a:gd name="connsiteY10" fmla="*/ 1351756 h 1565275"/>
              <a:gd name="connsiteX11" fmla="*/ 552536 w 1682332"/>
              <a:gd name="connsiteY11" fmla="*/ 782638 h 1565275"/>
              <a:gd name="connsiteX12" fmla="*/ 0 w 1682332"/>
              <a:gd name="connsiteY12" fmla="*/ 289719 h 1565275"/>
              <a:gd name="connsiteX0" fmla="*/ 0 w 1771232"/>
              <a:gd name="connsiteY0" fmla="*/ 289719 h 1565275"/>
              <a:gd name="connsiteX1" fmla="*/ 696851 w 1771232"/>
              <a:gd name="connsiteY1" fmla="*/ 528934 h 1565275"/>
              <a:gd name="connsiteX2" fmla="*/ 876091 w 1771232"/>
              <a:gd name="connsiteY2" fmla="*/ 0 h 1565275"/>
              <a:gd name="connsiteX3" fmla="*/ 985481 w 1771232"/>
              <a:gd name="connsiteY3" fmla="*/ 528934 h 1565275"/>
              <a:gd name="connsiteX4" fmla="*/ 1682332 w 1771232"/>
              <a:gd name="connsiteY4" fmla="*/ 289719 h 1565275"/>
              <a:gd name="connsiteX5" fmla="*/ 1129796 w 1771232"/>
              <a:gd name="connsiteY5" fmla="*/ 782638 h 1565275"/>
              <a:gd name="connsiteX6" fmla="*/ 1771232 w 1771232"/>
              <a:gd name="connsiteY6" fmla="*/ 1399381 h 1565275"/>
              <a:gd name="connsiteX7" fmla="*/ 985481 w 1771232"/>
              <a:gd name="connsiteY7" fmla="*/ 1036341 h 1565275"/>
              <a:gd name="connsiteX8" fmla="*/ 895141 w 1771232"/>
              <a:gd name="connsiteY8" fmla="*/ 1565275 h 1565275"/>
              <a:gd name="connsiteX9" fmla="*/ 696851 w 1771232"/>
              <a:gd name="connsiteY9" fmla="*/ 1036341 h 1565275"/>
              <a:gd name="connsiteX10" fmla="*/ 107950 w 1771232"/>
              <a:gd name="connsiteY10" fmla="*/ 1351756 h 1565275"/>
              <a:gd name="connsiteX11" fmla="*/ 552536 w 1771232"/>
              <a:gd name="connsiteY11" fmla="*/ 782638 h 1565275"/>
              <a:gd name="connsiteX12" fmla="*/ 0 w 1771232"/>
              <a:gd name="connsiteY12" fmla="*/ 289719 h 1565275"/>
              <a:gd name="connsiteX0" fmla="*/ 0 w 1736307"/>
              <a:gd name="connsiteY0" fmla="*/ 184944 h 1565275"/>
              <a:gd name="connsiteX1" fmla="*/ 661926 w 1736307"/>
              <a:gd name="connsiteY1" fmla="*/ 528934 h 1565275"/>
              <a:gd name="connsiteX2" fmla="*/ 841166 w 1736307"/>
              <a:gd name="connsiteY2" fmla="*/ 0 h 1565275"/>
              <a:gd name="connsiteX3" fmla="*/ 950556 w 1736307"/>
              <a:gd name="connsiteY3" fmla="*/ 528934 h 1565275"/>
              <a:gd name="connsiteX4" fmla="*/ 1647407 w 1736307"/>
              <a:gd name="connsiteY4" fmla="*/ 289719 h 1565275"/>
              <a:gd name="connsiteX5" fmla="*/ 1094871 w 1736307"/>
              <a:gd name="connsiteY5" fmla="*/ 782638 h 1565275"/>
              <a:gd name="connsiteX6" fmla="*/ 1736307 w 1736307"/>
              <a:gd name="connsiteY6" fmla="*/ 1399381 h 1565275"/>
              <a:gd name="connsiteX7" fmla="*/ 950556 w 1736307"/>
              <a:gd name="connsiteY7" fmla="*/ 1036341 h 1565275"/>
              <a:gd name="connsiteX8" fmla="*/ 860216 w 1736307"/>
              <a:gd name="connsiteY8" fmla="*/ 1565275 h 1565275"/>
              <a:gd name="connsiteX9" fmla="*/ 661926 w 1736307"/>
              <a:gd name="connsiteY9" fmla="*/ 1036341 h 1565275"/>
              <a:gd name="connsiteX10" fmla="*/ 73025 w 1736307"/>
              <a:gd name="connsiteY10" fmla="*/ 1351756 h 1565275"/>
              <a:gd name="connsiteX11" fmla="*/ 517611 w 1736307"/>
              <a:gd name="connsiteY11" fmla="*/ 782638 h 1565275"/>
              <a:gd name="connsiteX12" fmla="*/ 0 w 1736307"/>
              <a:gd name="connsiteY12" fmla="*/ 184944 h 1565275"/>
              <a:gd name="connsiteX0" fmla="*/ 0 w 1736307"/>
              <a:gd name="connsiteY0" fmla="*/ 184944 h 1565275"/>
              <a:gd name="connsiteX1" fmla="*/ 661926 w 1736307"/>
              <a:gd name="connsiteY1" fmla="*/ 528934 h 1565275"/>
              <a:gd name="connsiteX2" fmla="*/ 841166 w 1736307"/>
              <a:gd name="connsiteY2" fmla="*/ 0 h 1565275"/>
              <a:gd name="connsiteX3" fmla="*/ 950556 w 1736307"/>
              <a:gd name="connsiteY3" fmla="*/ 528934 h 1565275"/>
              <a:gd name="connsiteX4" fmla="*/ 1361657 w 1736307"/>
              <a:gd name="connsiteY4" fmla="*/ 365919 h 1565275"/>
              <a:gd name="connsiteX5" fmla="*/ 1094871 w 1736307"/>
              <a:gd name="connsiteY5" fmla="*/ 782638 h 1565275"/>
              <a:gd name="connsiteX6" fmla="*/ 1736307 w 1736307"/>
              <a:gd name="connsiteY6" fmla="*/ 1399381 h 1565275"/>
              <a:gd name="connsiteX7" fmla="*/ 950556 w 1736307"/>
              <a:gd name="connsiteY7" fmla="*/ 1036341 h 1565275"/>
              <a:gd name="connsiteX8" fmla="*/ 860216 w 1736307"/>
              <a:gd name="connsiteY8" fmla="*/ 1565275 h 1565275"/>
              <a:gd name="connsiteX9" fmla="*/ 661926 w 1736307"/>
              <a:gd name="connsiteY9" fmla="*/ 1036341 h 1565275"/>
              <a:gd name="connsiteX10" fmla="*/ 73025 w 1736307"/>
              <a:gd name="connsiteY10" fmla="*/ 1351756 h 1565275"/>
              <a:gd name="connsiteX11" fmla="*/ 517611 w 1736307"/>
              <a:gd name="connsiteY11" fmla="*/ 782638 h 1565275"/>
              <a:gd name="connsiteX12" fmla="*/ 0 w 1736307"/>
              <a:gd name="connsiteY12" fmla="*/ 184944 h 15652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736307" h="1565275">
                <a:moveTo>
                  <a:pt x="0" y="184944"/>
                </a:moveTo>
                <a:lnTo>
                  <a:pt x="661926" y="528934"/>
                </a:lnTo>
                <a:lnTo>
                  <a:pt x="841166" y="0"/>
                </a:lnTo>
                <a:lnTo>
                  <a:pt x="950556" y="528934"/>
                </a:lnTo>
                <a:lnTo>
                  <a:pt x="1361657" y="365919"/>
                </a:lnTo>
                <a:lnTo>
                  <a:pt x="1094871" y="782638"/>
                </a:lnTo>
                <a:lnTo>
                  <a:pt x="1736307" y="1399381"/>
                </a:lnTo>
                <a:lnTo>
                  <a:pt x="950556" y="1036341"/>
                </a:lnTo>
                <a:lnTo>
                  <a:pt x="860216" y="1565275"/>
                </a:lnTo>
                <a:lnTo>
                  <a:pt x="661926" y="1036341"/>
                </a:lnTo>
                <a:lnTo>
                  <a:pt x="73025" y="1351756"/>
                </a:lnTo>
                <a:lnTo>
                  <a:pt x="517611" y="782638"/>
                </a:lnTo>
                <a:lnTo>
                  <a:pt x="0" y="184944"/>
                </a:lnTo>
                <a:close/>
              </a:path>
            </a:pathLst>
          </a:custGeom>
          <a:solidFill>
            <a:srgbClr val="EED301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65" name="十字星 464"/>
          <p:cNvSpPr/>
          <p:nvPr/>
        </p:nvSpPr>
        <p:spPr>
          <a:xfrm rot="18653403">
            <a:off x="2953087" y="1590150"/>
            <a:ext cx="140069" cy="178056"/>
          </a:xfrm>
          <a:prstGeom prst="star4">
            <a:avLst/>
          </a:prstGeom>
          <a:solidFill>
            <a:srgbClr val="EED301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67" name="六角星 201"/>
          <p:cNvSpPr/>
          <p:nvPr/>
        </p:nvSpPr>
        <p:spPr>
          <a:xfrm>
            <a:off x="2651371" y="3249481"/>
            <a:ext cx="233251" cy="221162"/>
          </a:xfrm>
          <a:custGeom>
            <a:avLst/>
            <a:gdLst>
              <a:gd name="connsiteX0" fmla="*/ 0 w 1682332"/>
              <a:gd name="connsiteY0" fmla="*/ 492919 h 1971675"/>
              <a:gd name="connsiteX1" fmla="*/ 696851 w 1682332"/>
              <a:gd name="connsiteY1" fmla="*/ 732134 h 1971675"/>
              <a:gd name="connsiteX2" fmla="*/ 841166 w 1682332"/>
              <a:gd name="connsiteY2" fmla="*/ 0 h 1971675"/>
              <a:gd name="connsiteX3" fmla="*/ 985481 w 1682332"/>
              <a:gd name="connsiteY3" fmla="*/ 732134 h 1971675"/>
              <a:gd name="connsiteX4" fmla="*/ 1682332 w 1682332"/>
              <a:gd name="connsiteY4" fmla="*/ 492919 h 1971675"/>
              <a:gd name="connsiteX5" fmla="*/ 1129796 w 1682332"/>
              <a:gd name="connsiteY5" fmla="*/ 985838 h 1971675"/>
              <a:gd name="connsiteX6" fmla="*/ 1682332 w 1682332"/>
              <a:gd name="connsiteY6" fmla="*/ 1478756 h 1971675"/>
              <a:gd name="connsiteX7" fmla="*/ 985481 w 1682332"/>
              <a:gd name="connsiteY7" fmla="*/ 1239541 h 1971675"/>
              <a:gd name="connsiteX8" fmla="*/ 841166 w 1682332"/>
              <a:gd name="connsiteY8" fmla="*/ 1971675 h 1971675"/>
              <a:gd name="connsiteX9" fmla="*/ 696851 w 1682332"/>
              <a:gd name="connsiteY9" fmla="*/ 1239541 h 1971675"/>
              <a:gd name="connsiteX10" fmla="*/ 0 w 1682332"/>
              <a:gd name="connsiteY10" fmla="*/ 1478756 h 1971675"/>
              <a:gd name="connsiteX11" fmla="*/ 552536 w 1682332"/>
              <a:gd name="connsiteY11" fmla="*/ 985838 h 1971675"/>
              <a:gd name="connsiteX12" fmla="*/ 0 w 1682332"/>
              <a:gd name="connsiteY12" fmla="*/ 492919 h 1971675"/>
              <a:gd name="connsiteX0" fmla="*/ 0 w 1682332"/>
              <a:gd name="connsiteY0" fmla="*/ 289719 h 1768475"/>
              <a:gd name="connsiteX1" fmla="*/ 696851 w 1682332"/>
              <a:gd name="connsiteY1" fmla="*/ 528934 h 1768475"/>
              <a:gd name="connsiteX2" fmla="*/ 876091 w 1682332"/>
              <a:gd name="connsiteY2" fmla="*/ 0 h 1768475"/>
              <a:gd name="connsiteX3" fmla="*/ 985481 w 1682332"/>
              <a:gd name="connsiteY3" fmla="*/ 528934 h 1768475"/>
              <a:gd name="connsiteX4" fmla="*/ 1682332 w 1682332"/>
              <a:gd name="connsiteY4" fmla="*/ 289719 h 1768475"/>
              <a:gd name="connsiteX5" fmla="*/ 1129796 w 1682332"/>
              <a:gd name="connsiteY5" fmla="*/ 782638 h 1768475"/>
              <a:gd name="connsiteX6" fmla="*/ 1682332 w 1682332"/>
              <a:gd name="connsiteY6" fmla="*/ 1275556 h 1768475"/>
              <a:gd name="connsiteX7" fmla="*/ 985481 w 1682332"/>
              <a:gd name="connsiteY7" fmla="*/ 1036341 h 1768475"/>
              <a:gd name="connsiteX8" fmla="*/ 841166 w 1682332"/>
              <a:gd name="connsiteY8" fmla="*/ 1768475 h 1768475"/>
              <a:gd name="connsiteX9" fmla="*/ 696851 w 1682332"/>
              <a:gd name="connsiteY9" fmla="*/ 1036341 h 1768475"/>
              <a:gd name="connsiteX10" fmla="*/ 0 w 1682332"/>
              <a:gd name="connsiteY10" fmla="*/ 1275556 h 1768475"/>
              <a:gd name="connsiteX11" fmla="*/ 552536 w 1682332"/>
              <a:gd name="connsiteY11" fmla="*/ 782638 h 1768475"/>
              <a:gd name="connsiteX12" fmla="*/ 0 w 1682332"/>
              <a:gd name="connsiteY12" fmla="*/ 289719 h 1768475"/>
              <a:gd name="connsiteX0" fmla="*/ 0 w 1682332"/>
              <a:gd name="connsiteY0" fmla="*/ 289719 h 1768475"/>
              <a:gd name="connsiteX1" fmla="*/ 696851 w 1682332"/>
              <a:gd name="connsiteY1" fmla="*/ 528934 h 1768475"/>
              <a:gd name="connsiteX2" fmla="*/ 876091 w 1682332"/>
              <a:gd name="connsiteY2" fmla="*/ 0 h 1768475"/>
              <a:gd name="connsiteX3" fmla="*/ 985481 w 1682332"/>
              <a:gd name="connsiteY3" fmla="*/ 528934 h 1768475"/>
              <a:gd name="connsiteX4" fmla="*/ 1682332 w 1682332"/>
              <a:gd name="connsiteY4" fmla="*/ 289719 h 1768475"/>
              <a:gd name="connsiteX5" fmla="*/ 1129796 w 1682332"/>
              <a:gd name="connsiteY5" fmla="*/ 782638 h 1768475"/>
              <a:gd name="connsiteX6" fmla="*/ 1682332 w 1682332"/>
              <a:gd name="connsiteY6" fmla="*/ 1275556 h 1768475"/>
              <a:gd name="connsiteX7" fmla="*/ 985481 w 1682332"/>
              <a:gd name="connsiteY7" fmla="*/ 1036341 h 1768475"/>
              <a:gd name="connsiteX8" fmla="*/ 841166 w 1682332"/>
              <a:gd name="connsiteY8" fmla="*/ 1768475 h 1768475"/>
              <a:gd name="connsiteX9" fmla="*/ 696851 w 1682332"/>
              <a:gd name="connsiteY9" fmla="*/ 1036341 h 1768475"/>
              <a:gd name="connsiteX10" fmla="*/ 107950 w 1682332"/>
              <a:gd name="connsiteY10" fmla="*/ 1351756 h 1768475"/>
              <a:gd name="connsiteX11" fmla="*/ 552536 w 1682332"/>
              <a:gd name="connsiteY11" fmla="*/ 782638 h 1768475"/>
              <a:gd name="connsiteX12" fmla="*/ 0 w 1682332"/>
              <a:gd name="connsiteY12" fmla="*/ 289719 h 1768475"/>
              <a:gd name="connsiteX0" fmla="*/ 0 w 1682332"/>
              <a:gd name="connsiteY0" fmla="*/ 289719 h 1565275"/>
              <a:gd name="connsiteX1" fmla="*/ 696851 w 1682332"/>
              <a:gd name="connsiteY1" fmla="*/ 528934 h 1565275"/>
              <a:gd name="connsiteX2" fmla="*/ 876091 w 1682332"/>
              <a:gd name="connsiteY2" fmla="*/ 0 h 1565275"/>
              <a:gd name="connsiteX3" fmla="*/ 985481 w 1682332"/>
              <a:gd name="connsiteY3" fmla="*/ 528934 h 1565275"/>
              <a:gd name="connsiteX4" fmla="*/ 1682332 w 1682332"/>
              <a:gd name="connsiteY4" fmla="*/ 289719 h 1565275"/>
              <a:gd name="connsiteX5" fmla="*/ 1129796 w 1682332"/>
              <a:gd name="connsiteY5" fmla="*/ 782638 h 1565275"/>
              <a:gd name="connsiteX6" fmla="*/ 1682332 w 1682332"/>
              <a:gd name="connsiteY6" fmla="*/ 1275556 h 1565275"/>
              <a:gd name="connsiteX7" fmla="*/ 985481 w 1682332"/>
              <a:gd name="connsiteY7" fmla="*/ 1036341 h 1565275"/>
              <a:gd name="connsiteX8" fmla="*/ 895141 w 1682332"/>
              <a:gd name="connsiteY8" fmla="*/ 1565275 h 1565275"/>
              <a:gd name="connsiteX9" fmla="*/ 696851 w 1682332"/>
              <a:gd name="connsiteY9" fmla="*/ 1036341 h 1565275"/>
              <a:gd name="connsiteX10" fmla="*/ 107950 w 1682332"/>
              <a:gd name="connsiteY10" fmla="*/ 1351756 h 1565275"/>
              <a:gd name="connsiteX11" fmla="*/ 552536 w 1682332"/>
              <a:gd name="connsiteY11" fmla="*/ 782638 h 1565275"/>
              <a:gd name="connsiteX12" fmla="*/ 0 w 1682332"/>
              <a:gd name="connsiteY12" fmla="*/ 289719 h 1565275"/>
              <a:gd name="connsiteX0" fmla="*/ 0 w 1771232"/>
              <a:gd name="connsiteY0" fmla="*/ 289719 h 1565275"/>
              <a:gd name="connsiteX1" fmla="*/ 696851 w 1771232"/>
              <a:gd name="connsiteY1" fmla="*/ 528934 h 1565275"/>
              <a:gd name="connsiteX2" fmla="*/ 876091 w 1771232"/>
              <a:gd name="connsiteY2" fmla="*/ 0 h 1565275"/>
              <a:gd name="connsiteX3" fmla="*/ 985481 w 1771232"/>
              <a:gd name="connsiteY3" fmla="*/ 528934 h 1565275"/>
              <a:gd name="connsiteX4" fmla="*/ 1682332 w 1771232"/>
              <a:gd name="connsiteY4" fmla="*/ 289719 h 1565275"/>
              <a:gd name="connsiteX5" fmla="*/ 1129796 w 1771232"/>
              <a:gd name="connsiteY5" fmla="*/ 782638 h 1565275"/>
              <a:gd name="connsiteX6" fmla="*/ 1771232 w 1771232"/>
              <a:gd name="connsiteY6" fmla="*/ 1399381 h 1565275"/>
              <a:gd name="connsiteX7" fmla="*/ 985481 w 1771232"/>
              <a:gd name="connsiteY7" fmla="*/ 1036341 h 1565275"/>
              <a:gd name="connsiteX8" fmla="*/ 895141 w 1771232"/>
              <a:gd name="connsiteY8" fmla="*/ 1565275 h 1565275"/>
              <a:gd name="connsiteX9" fmla="*/ 696851 w 1771232"/>
              <a:gd name="connsiteY9" fmla="*/ 1036341 h 1565275"/>
              <a:gd name="connsiteX10" fmla="*/ 107950 w 1771232"/>
              <a:gd name="connsiteY10" fmla="*/ 1351756 h 1565275"/>
              <a:gd name="connsiteX11" fmla="*/ 552536 w 1771232"/>
              <a:gd name="connsiteY11" fmla="*/ 782638 h 1565275"/>
              <a:gd name="connsiteX12" fmla="*/ 0 w 1771232"/>
              <a:gd name="connsiteY12" fmla="*/ 289719 h 1565275"/>
              <a:gd name="connsiteX0" fmla="*/ 0 w 1736307"/>
              <a:gd name="connsiteY0" fmla="*/ 184944 h 1565275"/>
              <a:gd name="connsiteX1" fmla="*/ 661926 w 1736307"/>
              <a:gd name="connsiteY1" fmla="*/ 528934 h 1565275"/>
              <a:gd name="connsiteX2" fmla="*/ 841166 w 1736307"/>
              <a:gd name="connsiteY2" fmla="*/ 0 h 1565275"/>
              <a:gd name="connsiteX3" fmla="*/ 950556 w 1736307"/>
              <a:gd name="connsiteY3" fmla="*/ 528934 h 1565275"/>
              <a:gd name="connsiteX4" fmla="*/ 1647407 w 1736307"/>
              <a:gd name="connsiteY4" fmla="*/ 289719 h 1565275"/>
              <a:gd name="connsiteX5" fmla="*/ 1094871 w 1736307"/>
              <a:gd name="connsiteY5" fmla="*/ 782638 h 1565275"/>
              <a:gd name="connsiteX6" fmla="*/ 1736307 w 1736307"/>
              <a:gd name="connsiteY6" fmla="*/ 1399381 h 1565275"/>
              <a:gd name="connsiteX7" fmla="*/ 950556 w 1736307"/>
              <a:gd name="connsiteY7" fmla="*/ 1036341 h 1565275"/>
              <a:gd name="connsiteX8" fmla="*/ 860216 w 1736307"/>
              <a:gd name="connsiteY8" fmla="*/ 1565275 h 1565275"/>
              <a:gd name="connsiteX9" fmla="*/ 661926 w 1736307"/>
              <a:gd name="connsiteY9" fmla="*/ 1036341 h 1565275"/>
              <a:gd name="connsiteX10" fmla="*/ 73025 w 1736307"/>
              <a:gd name="connsiteY10" fmla="*/ 1351756 h 1565275"/>
              <a:gd name="connsiteX11" fmla="*/ 517611 w 1736307"/>
              <a:gd name="connsiteY11" fmla="*/ 782638 h 1565275"/>
              <a:gd name="connsiteX12" fmla="*/ 0 w 1736307"/>
              <a:gd name="connsiteY12" fmla="*/ 184944 h 1565275"/>
              <a:gd name="connsiteX0" fmla="*/ 0 w 1736307"/>
              <a:gd name="connsiteY0" fmla="*/ 184944 h 1565275"/>
              <a:gd name="connsiteX1" fmla="*/ 661926 w 1736307"/>
              <a:gd name="connsiteY1" fmla="*/ 528934 h 1565275"/>
              <a:gd name="connsiteX2" fmla="*/ 841166 w 1736307"/>
              <a:gd name="connsiteY2" fmla="*/ 0 h 1565275"/>
              <a:gd name="connsiteX3" fmla="*/ 950556 w 1736307"/>
              <a:gd name="connsiteY3" fmla="*/ 528934 h 1565275"/>
              <a:gd name="connsiteX4" fmla="*/ 1361657 w 1736307"/>
              <a:gd name="connsiteY4" fmla="*/ 365919 h 1565275"/>
              <a:gd name="connsiteX5" fmla="*/ 1094871 w 1736307"/>
              <a:gd name="connsiteY5" fmla="*/ 782638 h 1565275"/>
              <a:gd name="connsiteX6" fmla="*/ 1736307 w 1736307"/>
              <a:gd name="connsiteY6" fmla="*/ 1399381 h 1565275"/>
              <a:gd name="connsiteX7" fmla="*/ 950556 w 1736307"/>
              <a:gd name="connsiteY7" fmla="*/ 1036341 h 1565275"/>
              <a:gd name="connsiteX8" fmla="*/ 860216 w 1736307"/>
              <a:gd name="connsiteY8" fmla="*/ 1565275 h 1565275"/>
              <a:gd name="connsiteX9" fmla="*/ 661926 w 1736307"/>
              <a:gd name="connsiteY9" fmla="*/ 1036341 h 1565275"/>
              <a:gd name="connsiteX10" fmla="*/ 73025 w 1736307"/>
              <a:gd name="connsiteY10" fmla="*/ 1351756 h 1565275"/>
              <a:gd name="connsiteX11" fmla="*/ 517611 w 1736307"/>
              <a:gd name="connsiteY11" fmla="*/ 782638 h 1565275"/>
              <a:gd name="connsiteX12" fmla="*/ 0 w 1736307"/>
              <a:gd name="connsiteY12" fmla="*/ 184944 h 15652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736307" h="1565275">
                <a:moveTo>
                  <a:pt x="0" y="184944"/>
                </a:moveTo>
                <a:lnTo>
                  <a:pt x="661926" y="528934"/>
                </a:lnTo>
                <a:lnTo>
                  <a:pt x="841166" y="0"/>
                </a:lnTo>
                <a:lnTo>
                  <a:pt x="950556" y="528934"/>
                </a:lnTo>
                <a:lnTo>
                  <a:pt x="1361657" y="365919"/>
                </a:lnTo>
                <a:lnTo>
                  <a:pt x="1094871" y="782638"/>
                </a:lnTo>
                <a:lnTo>
                  <a:pt x="1736307" y="1399381"/>
                </a:lnTo>
                <a:lnTo>
                  <a:pt x="950556" y="1036341"/>
                </a:lnTo>
                <a:lnTo>
                  <a:pt x="860216" y="1565275"/>
                </a:lnTo>
                <a:lnTo>
                  <a:pt x="661926" y="1036341"/>
                </a:lnTo>
                <a:lnTo>
                  <a:pt x="73025" y="1351756"/>
                </a:lnTo>
                <a:lnTo>
                  <a:pt x="517611" y="782638"/>
                </a:lnTo>
                <a:lnTo>
                  <a:pt x="0" y="184944"/>
                </a:lnTo>
                <a:close/>
              </a:path>
            </a:pathLst>
          </a:custGeom>
          <a:solidFill>
            <a:srgbClr val="EED301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68" name="六角星 201"/>
          <p:cNvSpPr/>
          <p:nvPr/>
        </p:nvSpPr>
        <p:spPr>
          <a:xfrm>
            <a:off x="3854649" y="5861082"/>
            <a:ext cx="265372" cy="251619"/>
          </a:xfrm>
          <a:custGeom>
            <a:avLst/>
            <a:gdLst>
              <a:gd name="connsiteX0" fmla="*/ 0 w 1682332"/>
              <a:gd name="connsiteY0" fmla="*/ 492919 h 1971675"/>
              <a:gd name="connsiteX1" fmla="*/ 696851 w 1682332"/>
              <a:gd name="connsiteY1" fmla="*/ 732134 h 1971675"/>
              <a:gd name="connsiteX2" fmla="*/ 841166 w 1682332"/>
              <a:gd name="connsiteY2" fmla="*/ 0 h 1971675"/>
              <a:gd name="connsiteX3" fmla="*/ 985481 w 1682332"/>
              <a:gd name="connsiteY3" fmla="*/ 732134 h 1971675"/>
              <a:gd name="connsiteX4" fmla="*/ 1682332 w 1682332"/>
              <a:gd name="connsiteY4" fmla="*/ 492919 h 1971675"/>
              <a:gd name="connsiteX5" fmla="*/ 1129796 w 1682332"/>
              <a:gd name="connsiteY5" fmla="*/ 985838 h 1971675"/>
              <a:gd name="connsiteX6" fmla="*/ 1682332 w 1682332"/>
              <a:gd name="connsiteY6" fmla="*/ 1478756 h 1971675"/>
              <a:gd name="connsiteX7" fmla="*/ 985481 w 1682332"/>
              <a:gd name="connsiteY7" fmla="*/ 1239541 h 1971675"/>
              <a:gd name="connsiteX8" fmla="*/ 841166 w 1682332"/>
              <a:gd name="connsiteY8" fmla="*/ 1971675 h 1971675"/>
              <a:gd name="connsiteX9" fmla="*/ 696851 w 1682332"/>
              <a:gd name="connsiteY9" fmla="*/ 1239541 h 1971675"/>
              <a:gd name="connsiteX10" fmla="*/ 0 w 1682332"/>
              <a:gd name="connsiteY10" fmla="*/ 1478756 h 1971675"/>
              <a:gd name="connsiteX11" fmla="*/ 552536 w 1682332"/>
              <a:gd name="connsiteY11" fmla="*/ 985838 h 1971675"/>
              <a:gd name="connsiteX12" fmla="*/ 0 w 1682332"/>
              <a:gd name="connsiteY12" fmla="*/ 492919 h 1971675"/>
              <a:gd name="connsiteX0" fmla="*/ 0 w 1682332"/>
              <a:gd name="connsiteY0" fmla="*/ 289719 h 1768475"/>
              <a:gd name="connsiteX1" fmla="*/ 696851 w 1682332"/>
              <a:gd name="connsiteY1" fmla="*/ 528934 h 1768475"/>
              <a:gd name="connsiteX2" fmla="*/ 876091 w 1682332"/>
              <a:gd name="connsiteY2" fmla="*/ 0 h 1768475"/>
              <a:gd name="connsiteX3" fmla="*/ 985481 w 1682332"/>
              <a:gd name="connsiteY3" fmla="*/ 528934 h 1768475"/>
              <a:gd name="connsiteX4" fmla="*/ 1682332 w 1682332"/>
              <a:gd name="connsiteY4" fmla="*/ 289719 h 1768475"/>
              <a:gd name="connsiteX5" fmla="*/ 1129796 w 1682332"/>
              <a:gd name="connsiteY5" fmla="*/ 782638 h 1768475"/>
              <a:gd name="connsiteX6" fmla="*/ 1682332 w 1682332"/>
              <a:gd name="connsiteY6" fmla="*/ 1275556 h 1768475"/>
              <a:gd name="connsiteX7" fmla="*/ 985481 w 1682332"/>
              <a:gd name="connsiteY7" fmla="*/ 1036341 h 1768475"/>
              <a:gd name="connsiteX8" fmla="*/ 841166 w 1682332"/>
              <a:gd name="connsiteY8" fmla="*/ 1768475 h 1768475"/>
              <a:gd name="connsiteX9" fmla="*/ 696851 w 1682332"/>
              <a:gd name="connsiteY9" fmla="*/ 1036341 h 1768475"/>
              <a:gd name="connsiteX10" fmla="*/ 0 w 1682332"/>
              <a:gd name="connsiteY10" fmla="*/ 1275556 h 1768475"/>
              <a:gd name="connsiteX11" fmla="*/ 552536 w 1682332"/>
              <a:gd name="connsiteY11" fmla="*/ 782638 h 1768475"/>
              <a:gd name="connsiteX12" fmla="*/ 0 w 1682332"/>
              <a:gd name="connsiteY12" fmla="*/ 289719 h 1768475"/>
              <a:gd name="connsiteX0" fmla="*/ 0 w 1682332"/>
              <a:gd name="connsiteY0" fmla="*/ 289719 h 1768475"/>
              <a:gd name="connsiteX1" fmla="*/ 696851 w 1682332"/>
              <a:gd name="connsiteY1" fmla="*/ 528934 h 1768475"/>
              <a:gd name="connsiteX2" fmla="*/ 876091 w 1682332"/>
              <a:gd name="connsiteY2" fmla="*/ 0 h 1768475"/>
              <a:gd name="connsiteX3" fmla="*/ 985481 w 1682332"/>
              <a:gd name="connsiteY3" fmla="*/ 528934 h 1768475"/>
              <a:gd name="connsiteX4" fmla="*/ 1682332 w 1682332"/>
              <a:gd name="connsiteY4" fmla="*/ 289719 h 1768475"/>
              <a:gd name="connsiteX5" fmla="*/ 1129796 w 1682332"/>
              <a:gd name="connsiteY5" fmla="*/ 782638 h 1768475"/>
              <a:gd name="connsiteX6" fmla="*/ 1682332 w 1682332"/>
              <a:gd name="connsiteY6" fmla="*/ 1275556 h 1768475"/>
              <a:gd name="connsiteX7" fmla="*/ 985481 w 1682332"/>
              <a:gd name="connsiteY7" fmla="*/ 1036341 h 1768475"/>
              <a:gd name="connsiteX8" fmla="*/ 841166 w 1682332"/>
              <a:gd name="connsiteY8" fmla="*/ 1768475 h 1768475"/>
              <a:gd name="connsiteX9" fmla="*/ 696851 w 1682332"/>
              <a:gd name="connsiteY9" fmla="*/ 1036341 h 1768475"/>
              <a:gd name="connsiteX10" fmla="*/ 107950 w 1682332"/>
              <a:gd name="connsiteY10" fmla="*/ 1351756 h 1768475"/>
              <a:gd name="connsiteX11" fmla="*/ 552536 w 1682332"/>
              <a:gd name="connsiteY11" fmla="*/ 782638 h 1768475"/>
              <a:gd name="connsiteX12" fmla="*/ 0 w 1682332"/>
              <a:gd name="connsiteY12" fmla="*/ 289719 h 1768475"/>
              <a:gd name="connsiteX0" fmla="*/ 0 w 1682332"/>
              <a:gd name="connsiteY0" fmla="*/ 289719 h 1565275"/>
              <a:gd name="connsiteX1" fmla="*/ 696851 w 1682332"/>
              <a:gd name="connsiteY1" fmla="*/ 528934 h 1565275"/>
              <a:gd name="connsiteX2" fmla="*/ 876091 w 1682332"/>
              <a:gd name="connsiteY2" fmla="*/ 0 h 1565275"/>
              <a:gd name="connsiteX3" fmla="*/ 985481 w 1682332"/>
              <a:gd name="connsiteY3" fmla="*/ 528934 h 1565275"/>
              <a:gd name="connsiteX4" fmla="*/ 1682332 w 1682332"/>
              <a:gd name="connsiteY4" fmla="*/ 289719 h 1565275"/>
              <a:gd name="connsiteX5" fmla="*/ 1129796 w 1682332"/>
              <a:gd name="connsiteY5" fmla="*/ 782638 h 1565275"/>
              <a:gd name="connsiteX6" fmla="*/ 1682332 w 1682332"/>
              <a:gd name="connsiteY6" fmla="*/ 1275556 h 1565275"/>
              <a:gd name="connsiteX7" fmla="*/ 985481 w 1682332"/>
              <a:gd name="connsiteY7" fmla="*/ 1036341 h 1565275"/>
              <a:gd name="connsiteX8" fmla="*/ 895141 w 1682332"/>
              <a:gd name="connsiteY8" fmla="*/ 1565275 h 1565275"/>
              <a:gd name="connsiteX9" fmla="*/ 696851 w 1682332"/>
              <a:gd name="connsiteY9" fmla="*/ 1036341 h 1565275"/>
              <a:gd name="connsiteX10" fmla="*/ 107950 w 1682332"/>
              <a:gd name="connsiteY10" fmla="*/ 1351756 h 1565275"/>
              <a:gd name="connsiteX11" fmla="*/ 552536 w 1682332"/>
              <a:gd name="connsiteY11" fmla="*/ 782638 h 1565275"/>
              <a:gd name="connsiteX12" fmla="*/ 0 w 1682332"/>
              <a:gd name="connsiteY12" fmla="*/ 289719 h 1565275"/>
              <a:gd name="connsiteX0" fmla="*/ 0 w 1771232"/>
              <a:gd name="connsiteY0" fmla="*/ 289719 h 1565275"/>
              <a:gd name="connsiteX1" fmla="*/ 696851 w 1771232"/>
              <a:gd name="connsiteY1" fmla="*/ 528934 h 1565275"/>
              <a:gd name="connsiteX2" fmla="*/ 876091 w 1771232"/>
              <a:gd name="connsiteY2" fmla="*/ 0 h 1565275"/>
              <a:gd name="connsiteX3" fmla="*/ 985481 w 1771232"/>
              <a:gd name="connsiteY3" fmla="*/ 528934 h 1565275"/>
              <a:gd name="connsiteX4" fmla="*/ 1682332 w 1771232"/>
              <a:gd name="connsiteY4" fmla="*/ 289719 h 1565275"/>
              <a:gd name="connsiteX5" fmla="*/ 1129796 w 1771232"/>
              <a:gd name="connsiteY5" fmla="*/ 782638 h 1565275"/>
              <a:gd name="connsiteX6" fmla="*/ 1771232 w 1771232"/>
              <a:gd name="connsiteY6" fmla="*/ 1399381 h 1565275"/>
              <a:gd name="connsiteX7" fmla="*/ 985481 w 1771232"/>
              <a:gd name="connsiteY7" fmla="*/ 1036341 h 1565275"/>
              <a:gd name="connsiteX8" fmla="*/ 895141 w 1771232"/>
              <a:gd name="connsiteY8" fmla="*/ 1565275 h 1565275"/>
              <a:gd name="connsiteX9" fmla="*/ 696851 w 1771232"/>
              <a:gd name="connsiteY9" fmla="*/ 1036341 h 1565275"/>
              <a:gd name="connsiteX10" fmla="*/ 107950 w 1771232"/>
              <a:gd name="connsiteY10" fmla="*/ 1351756 h 1565275"/>
              <a:gd name="connsiteX11" fmla="*/ 552536 w 1771232"/>
              <a:gd name="connsiteY11" fmla="*/ 782638 h 1565275"/>
              <a:gd name="connsiteX12" fmla="*/ 0 w 1771232"/>
              <a:gd name="connsiteY12" fmla="*/ 289719 h 1565275"/>
              <a:gd name="connsiteX0" fmla="*/ 0 w 1736307"/>
              <a:gd name="connsiteY0" fmla="*/ 184944 h 1565275"/>
              <a:gd name="connsiteX1" fmla="*/ 661926 w 1736307"/>
              <a:gd name="connsiteY1" fmla="*/ 528934 h 1565275"/>
              <a:gd name="connsiteX2" fmla="*/ 841166 w 1736307"/>
              <a:gd name="connsiteY2" fmla="*/ 0 h 1565275"/>
              <a:gd name="connsiteX3" fmla="*/ 950556 w 1736307"/>
              <a:gd name="connsiteY3" fmla="*/ 528934 h 1565275"/>
              <a:gd name="connsiteX4" fmla="*/ 1647407 w 1736307"/>
              <a:gd name="connsiteY4" fmla="*/ 289719 h 1565275"/>
              <a:gd name="connsiteX5" fmla="*/ 1094871 w 1736307"/>
              <a:gd name="connsiteY5" fmla="*/ 782638 h 1565275"/>
              <a:gd name="connsiteX6" fmla="*/ 1736307 w 1736307"/>
              <a:gd name="connsiteY6" fmla="*/ 1399381 h 1565275"/>
              <a:gd name="connsiteX7" fmla="*/ 950556 w 1736307"/>
              <a:gd name="connsiteY7" fmla="*/ 1036341 h 1565275"/>
              <a:gd name="connsiteX8" fmla="*/ 860216 w 1736307"/>
              <a:gd name="connsiteY8" fmla="*/ 1565275 h 1565275"/>
              <a:gd name="connsiteX9" fmla="*/ 661926 w 1736307"/>
              <a:gd name="connsiteY9" fmla="*/ 1036341 h 1565275"/>
              <a:gd name="connsiteX10" fmla="*/ 73025 w 1736307"/>
              <a:gd name="connsiteY10" fmla="*/ 1351756 h 1565275"/>
              <a:gd name="connsiteX11" fmla="*/ 517611 w 1736307"/>
              <a:gd name="connsiteY11" fmla="*/ 782638 h 1565275"/>
              <a:gd name="connsiteX12" fmla="*/ 0 w 1736307"/>
              <a:gd name="connsiteY12" fmla="*/ 184944 h 1565275"/>
              <a:gd name="connsiteX0" fmla="*/ 0 w 1736307"/>
              <a:gd name="connsiteY0" fmla="*/ 184944 h 1565275"/>
              <a:gd name="connsiteX1" fmla="*/ 661926 w 1736307"/>
              <a:gd name="connsiteY1" fmla="*/ 528934 h 1565275"/>
              <a:gd name="connsiteX2" fmla="*/ 841166 w 1736307"/>
              <a:gd name="connsiteY2" fmla="*/ 0 h 1565275"/>
              <a:gd name="connsiteX3" fmla="*/ 950556 w 1736307"/>
              <a:gd name="connsiteY3" fmla="*/ 528934 h 1565275"/>
              <a:gd name="connsiteX4" fmla="*/ 1361657 w 1736307"/>
              <a:gd name="connsiteY4" fmla="*/ 365919 h 1565275"/>
              <a:gd name="connsiteX5" fmla="*/ 1094871 w 1736307"/>
              <a:gd name="connsiteY5" fmla="*/ 782638 h 1565275"/>
              <a:gd name="connsiteX6" fmla="*/ 1736307 w 1736307"/>
              <a:gd name="connsiteY6" fmla="*/ 1399381 h 1565275"/>
              <a:gd name="connsiteX7" fmla="*/ 950556 w 1736307"/>
              <a:gd name="connsiteY7" fmla="*/ 1036341 h 1565275"/>
              <a:gd name="connsiteX8" fmla="*/ 860216 w 1736307"/>
              <a:gd name="connsiteY8" fmla="*/ 1565275 h 1565275"/>
              <a:gd name="connsiteX9" fmla="*/ 661926 w 1736307"/>
              <a:gd name="connsiteY9" fmla="*/ 1036341 h 1565275"/>
              <a:gd name="connsiteX10" fmla="*/ 73025 w 1736307"/>
              <a:gd name="connsiteY10" fmla="*/ 1351756 h 1565275"/>
              <a:gd name="connsiteX11" fmla="*/ 517611 w 1736307"/>
              <a:gd name="connsiteY11" fmla="*/ 782638 h 1565275"/>
              <a:gd name="connsiteX12" fmla="*/ 0 w 1736307"/>
              <a:gd name="connsiteY12" fmla="*/ 184944 h 15652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736307" h="1565275">
                <a:moveTo>
                  <a:pt x="0" y="184944"/>
                </a:moveTo>
                <a:lnTo>
                  <a:pt x="661926" y="528934"/>
                </a:lnTo>
                <a:lnTo>
                  <a:pt x="841166" y="0"/>
                </a:lnTo>
                <a:lnTo>
                  <a:pt x="950556" y="528934"/>
                </a:lnTo>
                <a:lnTo>
                  <a:pt x="1361657" y="365919"/>
                </a:lnTo>
                <a:lnTo>
                  <a:pt x="1094871" y="782638"/>
                </a:lnTo>
                <a:lnTo>
                  <a:pt x="1736307" y="1399381"/>
                </a:lnTo>
                <a:lnTo>
                  <a:pt x="950556" y="1036341"/>
                </a:lnTo>
                <a:lnTo>
                  <a:pt x="860216" y="1565275"/>
                </a:lnTo>
                <a:lnTo>
                  <a:pt x="661926" y="1036341"/>
                </a:lnTo>
                <a:lnTo>
                  <a:pt x="73025" y="1351756"/>
                </a:lnTo>
                <a:lnTo>
                  <a:pt x="517611" y="782638"/>
                </a:lnTo>
                <a:lnTo>
                  <a:pt x="0" y="184944"/>
                </a:lnTo>
                <a:close/>
              </a:path>
            </a:pathLst>
          </a:custGeom>
          <a:solidFill>
            <a:srgbClr val="EED301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69" name="十字星 468"/>
          <p:cNvSpPr/>
          <p:nvPr/>
        </p:nvSpPr>
        <p:spPr>
          <a:xfrm rot="18653403">
            <a:off x="1808125" y="5514124"/>
            <a:ext cx="140069" cy="178056"/>
          </a:xfrm>
          <a:prstGeom prst="star4">
            <a:avLst/>
          </a:prstGeom>
          <a:solidFill>
            <a:srgbClr val="EED301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79" name="六角星 201"/>
          <p:cNvSpPr/>
          <p:nvPr/>
        </p:nvSpPr>
        <p:spPr>
          <a:xfrm>
            <a:off x="8966715" y="5836207"/>
            <a:ext cx="154634" cy="146619"/>
          </a:xfrm>
          <a:custGeom>
            <a:avLst/>
            <a:gdLst>
              <a:gd name="connsiteX0" fmla="*/ 0 w 1682332"/>
              <a:gd name="connsiteY0" fmla="*/ 492919 h 1971675"/>
              <a:gd name="connsiteX1" fmla="*/ 696851 w 1682332"/>
              <a:gd name="connsiteY1" fmla="*/ 732134 h 1971675"/>
              <a:gd name="connsiteX2" fmla="*/ 841166 w 1682332"/>
              <a:gd name="connsiteY2" fmla="*/ 0 h 1971675"/>
              <a:gd name="connsiteX3" fmla="*/ 985481 w 1682332"/>
              <a:gd name="connsiteY3" fmla="*/ 732134 h 1971675"/>
              <a:gd name="connsiteX4" fmla="*/ 1682332 w 1682332"/>
              <a:gd name="connsiteY4" fmla="*/ 492919 h 1971675"/>
              <a:gd name="connsiteX5" fmla="*/ 1129796 w 1682332"/>
              <a:gd name="connsiteY5" fmla="*/ 985838 h 1971675"/>
              <a:gd name="connsiteX6" fmla="*/ 1682332 w 1682332"/>
              <a:gd name="connsiteY6" fmla="*/ 1478756 h 1971675"/>
              <a:gd name="connsiteX7" fmla="*/ 985481 w 1682332"/>
              <a:gd name="connsiteY7" fmla="*/ 1239541 h 1971675"/>
              <a:gd name="connsiteX8" fmla="*/ 841166 w 1682332"/>
              <a:gd name="connsiteY8" fmla="*/ 1971675 h 1971675"/>
              <a:gd name="connsiteX9" fmla="*/ 696851 w 1682332"/>
              <a:gd name="connsiteY9" fmla="*/ 1239541 h 1971675"/>
              <a:gd name="connsiteX10" fmla="*/ 0 w 1682332"/>
              <a:gd name="connsiteY10" fmla="*/ 1478756 h 1971675"/>
              <a:gd name="connsiteX11" fmla="*/ 552536 w 1682332"/>
              <a:gd name="connsiteY11" fmla="*/ 985838 h 1971675"/>
              <a:gd name="connsiteX12" fmla="*/ 0 w 1682332"/>
              <a:gd name="connsiteY12" fmla="*/ 492919 h 1971675"/>
              <a:gd name="connsiteX0" fmla="*/ 0 w 1682332"/>
              <a:gd name="connsiteY0" fmla="*/ 289719 h 1768475"/>
              <a:gd name="connsiteX1" fmla="*/ 696851 w 1682332"/>
              <a:gd name="connsiteY1" fmla="*/ 528934 h 1768475"/>
              <a:gd name="connsiteX2" fmla="*/ 876091 w 1682332"/>
              <a:gd name="connsiteY2" fmla="*/ 0 h 1768475"/>
              <a:gd name="connsiteX3" fmla="*/ 985481 w 1682332"/>
              <a:gd name="connsiteY3" fmla="*/ 528934 h 1768475"/>
              <a:gd name="connsiteX4" fmla="*/ 1682332 w 1682332"/>
              <a:gd name="connsiteY4" fmla="*/ 289719 h 1768475"/>
              <a:gd name="connsiteX5" fmla="*/ 1129796 w 1682332"/>
              <a:gd name="connsiteY5" fmla="*/ 782638 h 1768475"/>
              <a:gd name="connsiteX6" fmla="*/ 1682332 w 1682332"/>
              <a:gd name="connsiteY6" fmla="*/ 1275556 h 1768475"/>
              <a:gd name="connsiteX7" fmla="*/ 985481 w 1682332"/>
              <a:gd name="connsiteY7" fmla="*/ 1036341 h 1768475"/>
              <a:gd name="connsiteX8" fmla="*/ 841166 w 1682332"/>
              <a:gd name="connsiteY8" fmla="*/ 1768475 h 1768475"/>
              <a:gd name="connsiteX9" fmla="*/ 696851 w 1682332"/>
              <a:gd name="connsiteY9" fmla="*/ 1036341 h 1768475"/>
              <a:gd name="connsiteX10" fmla="*/ 0 w 1682332"/>
              <a:gd name="connsiteY10" fmla="*/ 1275556 h 1768475"/>
              <a:gd name="connsiteX11" fmla="*/ 552536 w 1682332"/>
              <a:gd name="connsiteY11" fmla="*/ 782638 h 1768475"/>
              <a:gd name="connsiteX12" fmla="*/ 0 w 1682332"/>
              <a:gd name="connsiteY12" fmla="*/ 289719 h 1768475"/>
              <a:gd name="connsiteX0" fmla="*/ 0 w 1682332"/>
              <a:gd name="connsiteY0" fmla="*/ 289719 h 1768475"/>
              <a:gd name="connsiteX1" fmla="*/ 696851 w 1682332"/>
              <a:gd name="connsiteY1" fmla="*/ 528934 h 1768475"/>
              <a:gd name="connsiteX2" fmla="*/ 876091 w 1682332"/>
              <a:gd name="connsiteY2" fmla="*/ 0 h 1768475"/>
              <a:gd name="connsiteX3" fmla="*/ 985481 w 1682332"/>
              <a:gd name="connsiteY3" fmla="*/ 528934 h 1768475"/>
              <a:gd name="connsiteX4" fmla="*/ 1682332 w 1682332"/>
              <a:gd name="connsiteY4" fmla="*/ 289719 h 1768475"/>
              <a:gd name="connsiteX5" fmla="*/ 1129796 w 1682332"/>
              <a:gd name="connsiteY5" fmla="*/ 782638 h 1768475"/>
              <a:gd name="connsiteX6" fmla="*/ 1682332 w 1682332"/>
              <a:gd name="connsiteY6" fmla="*/ 1275556 h 1768475"/>
              <a:gd name="connsiteX7" fmla="*/ 985481 w 1682332"/>
              <a:gd name="connsiteY7" fmla="*/ 1036341 h 1768475"/>
              <a:gd name="connsiteX8" fmla="*/ 841166 w 1682332"/>
              <a:gd name="connsiteY8" fmla="*/ 1768475 h 1768475"/>
              <a:gd name="connsiteX9" fmla="*/ 696851 w 1682332"/>
              <a:gd name="connsiteY9" fmla="*/ 1036341 h 1768475"/>
              <a:gd name="connsiteX10" fmla="*/ 107950 w 1682332"/>
              <a:gd name="connsiteY10" fmla="*/ 1351756 h 1768475"/>
              <a:gd name="connsiteX11" fmla="*/ 552536 w 1682332"/>
              <a:gd name="connsiteY11" fmla="*/ 782638 h 1768475"/>
              <a:gd name="connsiteX12" fmla="*/ 0 w 1682332"/>
              <a:gd name="connsiteY12" fmla="*/ 289719 h 1768475"/>
              <a:gd name="connsiteX0" fmla="*/ 0 w 1682332"/>
              <a:gd name="connsiteY0" fmla="*/ 289719 h 1565275"/>
              <a:gd name="connsiteX1" fmla="*/ 696851 w 1682332"/>
              <a:gd name="connsiteY1" fmla="*/ 528934 h 1565275"/>
              <a:gd name="connsiteX2" fmla="*/ 876091 w 1682332"/>
              <a:gd name="connsiteY2" fmla="*/ 0 h 1565275"/>
              <a:gd name="connsiteX3" fmla="*/ 985481 w 1682332"/>
              <a:gd name="connsiteY3" fmla="*/ 528934 h 1565275"/>
              <a:gd name="connsiteX4" fmla="*/ 1682332 w 1682332"/>
              <a:gd name="connsiteY4" fmla="*/ 289719 h 1565275"/>
              <a:gd name="connsiteX5" fmla="*/ 1129796 w 1682332"/>
              <a:gd name="connsiteY5" fmla="*/ 782638 h 1565275"/>
              <a:gd name="connsiteX6" fmla="*/ 1682332 w 1682332"/>
              <a:gd name="connsiteY6" fmla="*/ 1275556 h 1565275"/>
              <a:gd name="connsiteX7" fmla="*/ 985481 w 1682332"/>
              <a:gd name="connsiteY7" fmla="*/ 1036341 h 1565275"/>
              <a:gd name="connsiteX8" fmla="*/ 895141 w 1682332"/>
              <a:gd name="connsiteY8" fmla="*/ 1565275 h 1565275"/>
              <a:gd name="connsiteX9" fmla="*/ 696851 w 1682332"/>
              <a:gd name="connsiteY9" fmla="*/ 1036341 h 1565275"/>
              <a:gd name="connsiteX10" fmla="*/ 107950 w 1682332"/>
              <a:gd name="connsiteY10" fmla="*/ 1351756 h 1565275"/>
              <a:gd name="connsiteX11" fmla="*/ 552536 w 1682332"/>
              <a:gd name="connsiteY11" fmla="*/ 782638 h 1565275"/>
              <a:gd name="connsiteX12" fmla="*/ 0 w 1682332"/>
              <a:gd name="connsiteY12" fmla="*/ 289719 h 1565275"/>
              <a:gd name="connsiteX0" fmla="*/ 0 w 1771232"/>
              <a:gd name="connsiteY0" fmla="*/ 289719 h 1565275"/>
              <a:gd name="connsiteX1" fmla="*/ 696851 w 1771232"/>
              <a:gd name="connsiteY1" fmla="*/ 528934 h 1565275"/>
              <a:gd name="connsiteX2" fmla="*/ 876091 w 1771232"/>
              <a:gd name="connsiteY2" fmla="*/ 0 h 1565275"/>
              <a:gd name="connsiteX3" fmla="*/ 985481 w 1771232"/>
              <a:gd name="connsiteY3" fmla="*/ 528934 h 1565275"/>
              <a:gd name="connsiteX4" fmla="*/ 1682332 w 1771232"/>
              <a:gd name="connsiteY4" fmla="*/ 289719 h 1565275"/>
              <a:gd name="connsiteX5" fmla="*/ 1129796 w 1771232"/>
              <a:gd name="connsiteY5" fmla="*/ 782638 h 1565275"/>
              <a:gd name="connsiteX6" fmla="*/ 1771232 w 1771232"/>
              <a:gd name="connsiteY6" fmla="*/ 1399381 h 1565275"/>
              <a:gd name="connsiteX7" fmla="*/ 985481 w 1771232"/>
              <a:gd name="connsiteY7" fmla="*/ 1036341 h 1565275"/>
              <a:gd name="connsiteX8" fmla="*/ 895141 w 1771232"/>
              <a:gd name="connsiteY8" fmla="*/ 1565275 h 1565275"/>
              <a:gd name="connsiteX9" fmla="*/ 696851 w 1771232"/>
              <a:gd name="connsiteY9" fmla="*/ 1036341 h 1565275"/>
              <a:gd name="connsiteX10" fmla="*/ 107950 w 1771232"/>
              <a:gd name="connsiteY10" fmla="*/ 1351756 h 1565275"/>
              <a:gd name="connsiteX11" fmla="*/ 552536 w 1771232"/>
              <a:gd name="connsiteY11" fmla="*/ 782638 h 1565275"/>
              <a:gd name="connsiteX12" fmla="*/ 0 w 1771232"/>
              <a:gd name="connsiteY12" fmla="*/ 289719 h 1565275"/>
              <a:gd name="connsiteX0" fmla="*/ 0 w 1736307"/>
              <a:gd name="connsiteY0" fmla="*/ 184944 h 1565275"/>
              <a:gd name="connsiteX1" fmla="*/ 661926 w 1736307"/>
              <a:gd name="connsiteY1" fmla="*/ 528934 h 1565275"/>
              <a:gd name="connsiteX2" fmla="*/ 841166 w 1736307"/>
              <a:gd name="connsiteY2" fmla="*/ 0 h 1565275"/>
              <a:gd name="connsiteX3" fmla="*/ 950556 w 1736307"/>
              <a:gd name="connsiteY3" fmla="*/ 528934 h 1565275"/>
              <a:gd name="connsiteX4" fmla="*/ 1647407 w 1736307"/>
              <a:gd name="connsiteY4" fmla="*/ 289719 h 1565275"/>
              <a:gd name="connsiteX5" fmla="*/ 1094871 w 1736307"/>
              <a:gd name="connsiteY5" fmla="*/ 782638 h 1565275"/>
              <a:gd name="connsiteX6" fmla="*/ 1736307 w 1736307"/>
              <a:gd name="connsiteY6" fmla="*/ 1399381 h 1565275"/>
              <a:gd name="connsiteX7" fmla="*/ 950556 w 1736307"/>
              <a:gd name="connsiteY7" fmla="*/ 1036341 h 1565275"/>
              <a:gd name="connsiteX8" fmla="*/ 860216 w 1736307"/>
              <a:gd name="connsiteY8" fmla="*/ 1565275 h 1565275"/>
              <a:gd name="connsiteX9" fmla="*/ 661926 w 1736307"/>
              <a:gd name="connsiteY9" fmla="*/ 1036341 h 1565275"/>
              <a:gd name="connsiteX10" fmla="*/ 73025 w 1736307"/>
              <a:gd name="connsiteY10" fmla="*/ 1351756 h 1565275"/>
              <a:gd name="connsiteX11" fmla="*/ 517611 w 1736307"/>
              <a:gd name="connsiteY11" fmla="*/ 782638 h 1565275"/>
              <a:gd name="connsiteX12" fmla="*/ 0 w 1736307"/>
              <a:gd name="connsiteY12" fmla="*/ 184944 h 1565275"/>
              <a:gd name="connsiteX0" fmla="*/ 0 w 1736307"/>
              <a:gd name="connsiteY0" fmla="*/ 184944 h 1565275"/>
              <a:gd name="connsiteX1" fmla="*/ 661926 w 1736307"/>
              <a:gd name="connsiteY1" fmla="*/ 528934 h 1565275"/>
              <a:gd name="connsiteX2" fmla="*/ 841166 w 1736307"/>
              <a:gd name="connsiteY2" fmla="*/ 0 h 1565275"/>
              <a:gd name="connsiteX3" fmla="*/ 950556 w 1736307"/>
              <a:gd name="connsiteY3" fmla="*/ 528934 h 1565275"/>
              <a:gd name="connsiteX4" fmla="*/ 1361657 w 1736307"/>
              <a:gd name="connsiteY4" fmla="*/ 365919 h 1565275"/>
              <a:gd name="connsiteX5" fmla="*/ 1094871 w 1736307"/>
              <a:gd name="connsiteY5" fmla="*/ 782638 h 1565275"/>
              <a:gd name="connsiteX6" fmla="*/ 1736307 w 1736307"/>
              <a:gd name="connsiteY6" fmla="*/ 1399381 h 1565275"/>
              <a:gd name="connsiteX7" fmla="*/ 950556 w 1736307"/>
              <a:gd name="connsiteY7" fmla="*/ 1036341 h 1565275"/>
              <a:gd name="connsiteX8" fmla="*/ 860216 w 1736307"/>
              <a:gd name="connsiteY8" fmla="*/ 1565275 h 1565275"/>
              <a:gd name="connsiteX9" fmla="*/ 661926 w 1736307"/>
              <a:gd name="connsiteY9" fmla="*/ 1036341 h 1565275"/>
              <a:gd name="connsiteX10" fmla="*/ 73025 w 1736307"/>
              <a:gd name="connsiteY10" fmla="*/ 1351756 h 1565275"/>
              <a:gd name="connsiteX11" fmla="*/ 517611 w 1736307"/>
              <a:gd name="connsiteY11" fmla="*/ 782638 h 1565275"/>
              <a:gd name="connsiteX12" fmla="*/ 0 w 1736307"/>
              <a:gd name="connsiteY12" fmla="*/ 184944 h 15652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736307" h="1565275">
                <a:moveTo>
                  <a:pt x="0" y="184944"/>
                </a:moveTo>
                <a:lnTo>
                  <a:pt x="661926" y="528934"/>
                </a:lnTo>
                <a:lnTo>
                  <a:pt x="841166" y="0"/>
                </a:lnTo>
                <a:lnTo>
                  <a:pt x="950556" y="528934"/>
                </a:lnTo>
                <a:lnTo>
                  <a:pt x="1361657" y="365919"/>
                </a:lnTo>
                <a:lnTo>
                  <a:pt x="1094871" y="782638"/>
                </a:lnTo>
                <a:lnTo>
                  <a:pt x="1736307" y="1399381"/>
                </a:lnTo>
                <a:lnTo>
                  <a:pt x="950556" y="1036341"/>
                </a:lnTo>
                <a:lnTo>
                  <a:pt x="860216" y="1565275"/>
                </a:lnTo>
                <a:lnTo>
                  <a:pt x="661926" y="1036341"/>
                </a:lnTo>
                <a:lnTo>
                  <a:pt x="73025" y="1351756"/>
                </a:lnTo>
                <a:lnTo>
                  <a:pt x="517611" y="782638"/>
                </a:lnTo>
                <a:lnTo>
                  <a:pt x="0" y="184944"/>
                </a:lnTo>
                <a:close/>
              </a:path>
            </a:pathLst>
          </a:custGeom>
          <a:solidFill>
            <a:srgbClr val="EED301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80" name="椭圆 479"/>
          <p:cNvSpPr/>
          <p:nvPr/>
        </p:nvSpPr>
        <p:spPr>
          <a:xfrm>
            <a:off x="3559324" y="613281"/>
            <a:ext cx="45719" cy="46528"/>
          </a:xfrm>
          <a:prstGeom prst="ellipse">
            <a:avLst/>
          </a:prstGeom>
          <a:solidFill>
            <a:srgbClr val="EED30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85" name="椭圆 484"/>
          <p:cNvSpPr/>
          <p:nvPr/>
        </p:nvSpPr>
        <p:spPr>
          <a:xfrm>
            <a:off x="8519499" y="6577981"/>
            <a:ext cx="70814" cy="72067"/>
          </a:xfrm>
          <a:prstGeom prst="ellipse">
            <a:avLst/>
          </a:prstGeom>
          <a:solidFill>
            <a:srgbClr val="EED30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87" name="椭圆 486"/>
          <p:cNvSpPr/>
          <p:nvPr/>
        </p:nvSpPr>
        <p:spPr>
          <a:xfrm>
            <a:off x="3925382" y="5348690"/>
            <a:ext cx="45719" cy="46528"/>
          </a:xfrm>
          <a:prstGeom prst="ellipse">
            <a:avLst/>
          </a:prstGeom>
          <a:solidFill>
            <a:srgbClr val="EED30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89" name="椭圆 488"/>
          <p:cNvSpPr/>
          <p:nvPr/>
        </p:nvSpPr>
        <p:spPr>
          <a:xfrm flipV="1">
            <a:off x="2197453" y="1048085"/>
            <a:ext cx="45719" cy="46528"/>
          </a:xfrm>
          <a:prstGeom prst="ellipse">
            <a:avLst/>
          </a:prstGeom>
          <a:solidFill>
            <a:srgbClr val="EED30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90" name="椭圆 489"/>
          <p:cNvSpPr/>
          <p:nvPr/>
        </p:nvSpPr>
        <p:spPr>
          <a:xfrm>
            <a:off x="9338019" y="5478013"/>
            <a:ext cx="45719" cy="46528"/>
          </a:xfrm>
          <a:prstGeom prst="ellipse">
            <a:avLst/>
          </a:prstGeom>
          <a:solidFill>
            <a:srgbClr val="EED30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91" name="椭圆 490"/>
          <p:cNvSpPr/>
          <p:nvPr/>
        </p:nvSpPr>
        <p:spPr>
          <a:xfrm>
            <a:off x="3954606" y="6314984"/>
            <a:ext cx="49448" cy="50323"/>
          </a:xfrm>
          <a:prstGeom prst="ellipse">
            <a:avLst/>
          </a:prstGeom>
          <a:solidFill>
            <a:srgbClr val="EED30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93" name="椭圆 492"/>
          <p:cNvSpPr/>
          <p:nvPr/>
        </p:nvSpPr>
        <p:spPr>
          <a:xfrm>
            <a:off x="6508050" y="5487225"/>
            <a:ext cx="45719" cy="46528"/>
          </a:xfrm>
          <a:prstGeom prst="ellipse">
            <a:avLst/>
          </a:prstGeom>
          <a:solidFill>
            <a:srgbClr val="EED30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94" name="椭圆 493"/>
          <p:cNvSpPr/>
          <p:nvPr/>
        </p:nvSpPr>
        <p:spPr>
          <a:xfrm>
            <a:off x="2944118" y="2473498"/>
            <a:ext cx="70814" cy="72067"/>
          </a:xfrm>
          <a:prstGeom prst="ellipse">
            <a:avLst/>
          </a:prstGeom>
          <a:solidFill>
            <a:srgbClr val="EED30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97" name="椭圆 496"/>
          <p:cNvSpPr/>
          <p:nvPr/>
        </p:nvSpPr>
        <p:spPr>
          <a:xfrm>
            <a:off x="7629690" y="2609048"/>
            <a:ext cx="45719" cy="46528"/>
          </a:xfrm>
          <a:prstGeom prst="ellipse">
            <a:avLst/>
          </a:prstGeom>
          <a:solidFill>
            <a:srgbClr val="EED30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98" name="椭圆 497"/>
          <p:cNvSpPr/>
          <p:nvPr/>
        </p:nvSpPr>
        <p:spPr>
          <a:xfrm>
            <a:off x="1822843" y="5893030"/>
            <a:ext cx="70814" cy="72067"/>
          </a:xfrm>
          <a:prstGeom prst="ellipse">
            <a:avLst/>
          </a:prstGeom>
          <a:solidFill>
            <a:srgbClr val="EED30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00" name="椭圆 499"/>
          <p:cNvSpPr/>
          <p:nvPr/>
        </p:nvSpPr>
        <p:spPr>
          <a:xfrm>
            <a:off x="9143371" y="3803581"/>
            <a:ext cx="45719" cy="46528"/>
          </a:xfrm>
          <a:prstGeom prst="ellipse">
            <a:avLst/>
          </a:prstGeom>
          <a:solidFill>
            <a:srgbClr val="EED30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04" name="椭圆 503"/>
          <p:cNvSpPr/>
          <p:nvPr/>
        </p:nvSpPr>
        <p:spPr>
          <a:xfrm>
            <a:off x="10314795" y="6092031"/>
            <a:ext cx="45719" cy="46528"/>
          </a:xfrm>
          <a:prstGeom prst="ellipse">
            <a:avLst/>
          </a:prstGeom>
          <a:solidFill>
            <a:srgbClr val="EED30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05" name="椭圆 504"/>
          <p:cNvSpPr/>
          <p:nvPr/>
        </p:nvSpPr>
        <p:spPr>
          <a:xfrm>
            <a:off x="2976857" y="3898091"/>
            <a:ext cx="45719" cy="46528"/>
          </a:xfrm>
          <a:prstGeom prst="ellipse">
            <a:avLst/>
          </a:prstGeom>
          <a:solidFill>
            <a:srgbClr val="EED30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06" name="椭圆 505"/>
          <p:cNvSpPr/>
          <p:nvPr/>
        </p:nvSpPr>
        <p:spPr>
          <a:xfrm>
            <a:off x="5651553" y="6504312"/>
            <a:ext cx="45719" cy="46528"/>
          </a:xfrm>
          <a:prstGeom prst="ellipse">
            <a:avLst/>
          </a:prstGeom>
          <a:solidFill>
            <a:srgbClr val="EED30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07" name="椭圆 506"/>
          <p:cNvSpPr/>
          <p:nvPr/>
        </p:nvSpPr>
        <p:spPr>
          <a:xfrm>
            <a:off x="9224900" y="1046371"/>
            <a:ext cx="45719" cy="46528"/>
          </a:xfrm>
          <a:prstGeom prst="ellipse">
            <a:avLst/>
          </a:prstGeom>
          <a:solidFill>
            <a:srgbClr val="EED30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09" name="椭圆 508"/>
          <p:cNvSpPr/>
          <p:nvPr/>
        </p:nvSpPr>
        <p:spPr>
          <a:xfrm>
            <a:off x="4312429" y="4396239"/>
            <a:ext cx="45719" cy="46528"/>
          </a:xfrm>
          <a:prstGeom prst="ellipse">
            <a:avLst/>
          </a:prstGeom>
          <a:solidFill>
            <a:srgbClr val="EED30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11" name="椭圆 510"/>
          <p:cNvSpPr/>
          <p:nvPr/>
        </p:nvSpPr>
        <p:spPr>
          <a:xfrm flipH="1">
            <a:off x="9075168" y="1681544"/>
            <a:ext cx="45719" cy="46528"/>
          </a:xfrm>
          <a:prstGeom prst="ellipse">
            <a:avLst/>
          </a:prstGeom>
          <a:solidFill>
            <a:srgbClr val="EED30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12" name="椭圆 511"/>
          <p:cNvSpPr/>
          <p:nvPr/>
        </p:nvSpPr>
        <p:spPr>
          <a:xfrm>
            <a:off x="3006240" y="5435199"/>
            <a:ext cx="45719" cy="46528"/>
          </a:xfrm>
          <a:prstGeom prst="ellipse">
            <a:avLst/>
          </a:prstGeom>
          <a:solidFill>
            <a:srgbClr val="EED30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18" name="椭圆 517"/>
          <p:cNvSpPr/>
          <p:nvPr/>
        </p:nvSpPr>
        <p:spPr>
          <a:xfrm>
            <a:off x="5230326" y="2795772"/>
            <a:ext cx="70814" cy="72067"/>
          </a:xfrm>
          <a:prstGeom prst="ellipse">
            <a:avLst/>
          </a:prstGeom>
          <a:solidFill>
            <a:srgbClr val="13A98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19" name="椭圆 518"/>
          <p:cNvSpPr/>
          <p:nvPr/>
        </p:nvSpPr>
        <p:spPr>
          <a:xfrm>
            <a:off x="2437070" y="5665536"/>
            <a:ext cx="45719" cy="46528"/>
          </a:xfrm>
          <a:prstGeom prst="ellipse">
            <a:avLst/>
          </a:prstGeom>
          <a:solidFill>
            <a:srgbClr val="13A98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23" name="椭圆 522"/>
          <p:cNvSpPr/>
          <p:nvPr/>
        </p:nvSpPr>
        <p:spPr>
          <a:xfrm flipV="1">
            <a:off x="3324627" y="5092339"/>
            <a:ext cx="45719" cy="46528"/>
          </a:xfrm>
          <a:prstGeom prst="ellipse">
            <a:avLst/>
          </a:prstGeom>
          <a:solidFill>
            <a:srgbClr val="13A98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25" name="椭圆 524"/>
          <p:cNvSpPr/>
          <p:nvPr/>
        </p:nvSpPr>
        <p:spPr>
          <a:xfrm>
            <a:off x="2955705" y="5843777"/>
            <a:ext cx="49448" cy="50323"/>
          </a:xfrm>
          <a:prstGeom prst="ellipse">
            <a:avLst/>
          </a:prstGeom>
          <a:solidFill>
            <a:srgbClr val="13A98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26" name="椭圆 525"/>
          <p:cNvSpPr/>
          <p:nvPr/>
        </p:nvSpPr>
        <p:spPr>
          <a:xfrm flipV="1">
            <a:off x="2517589" y="823946"/>
            <a:ext cx="45719" cy="46528"/>
          </a:xfrm>
          <a:prstGeom prst="ellipse">
            <a:avLst/>
          </a:prstGeom>
          <a:solidFill>
            <a:srgbClr val="13A98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28" name="椭圆 527"/>
          <p:cNvSpPr/>
          <p:nvPr/>
        </p:nvSpPr>
        <p:spPr>
          <a:xfrm>
            <a:off x="9384730" y="5878823"/>
            <a:ext cx="45719" cy="46528"/>
          </a:xfrm>
          <a:prstGeom prst="ellipse">
            <a:avLst/>
          </a:prstGeom>
          <a:solidFill>
            <a:srgbClr val="13A98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29" name="椭圆 528"/>
          <p:cNvSpPr/>
          <p:nvPr/>
        </p:nvSpPr>
        <p:spPr>
          <a:xfrm>
            <a:off x="10398020" y="5622303"/>
            <a:ext cx="45719" cy="46528"/>
          </a:xfrm>
          <a:prstGeom prst="ellipse">
            <a:avLst/>
          </a:prstGeom>
          <a:solidFill>
            <a:srgbClr val="13A98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30" name="椭圆 529"/>
          <p:cNvSpPr/>
          <p:nvPr/>
        </p:nvSpPr>
        <p:spPr>
          <a:xfrm>
            <a:off x="3438597" y="4458334"/>
            <a:ext cx="45719" cy="46528"/>
          </a:xfrm>
          <a:prstGeom prst="ellipse">
            <a:avLst/>
          </a:prstGeom>
          <a:solidFill>
            <a:srgbClr val="13A98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31" name="椭圆 530"/>
          <p:cNvSpPr/>
          <p:nvPr/>
        </p:nvSpPr>
        <p:spPr>
          <a:xfrm>
            <a:off x="6695199" y="6643442"/>
            <a:ext cx="45719" cy="46528"/>
          </a:xfrm>
          <a:prstGeom prst="ellipse">
            <a:avLst/>
          </a:prstGeom>
          <a:solidFill>
            <a:srgbClr val="13A98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33" name="椭圆 532"/>
          <p:cNvSpPr/>
          <p:nvPr/>
        </p:nvSpPr>
        <p:spPr>
          <a:xfrm>
            <a:off x="10356358" y="201739"/>
            <a:ext cx="70814" cy="72067"/>
          </a:xfrm>
          <a:prstGeom prst="ellipse">
            <a:avLst/>
          </a:prstGeom>
          <a:solidFill>
            <a:srgbClr val="13A98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36" name="椭圆 535"/>
          <p:cNvSpPr/>
          <p:nvPr/>
        </p:nvSpPr>
        <p:spPr>
          <a:xfrm>
            <a:off x="10144815" y="4672483"/>
            <a:ext cx="45719" cy="46528"/>
          </a:xfrm>
          <a:prstGeom prst="ellipse">
            <a:avLst/>
          </a:prstGeom>
          <a:solidFill>
            <a:srgbClr val="13A98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38" name="椭圆 537"/>
          <p:cNvSpPr/>
          <p:nvPr/>
        </p:nvSpPr>
        <p:spPr>
          <a:xfrm>
            <a:off x="5205948" y="1762377"/>
            <a:ext cx="70814" cy="72067"/>
          </a:xfrm>
          <a:prstGeom prst="ellipse">
            <a:avLst/>
          </a:prstGeom>
          <a:solidFill>
            <a:srgbClr val="13A98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46" name="椭圆 545"/>
          <p:cNvSpPr/>
          <p:nvPr/>
        </p:nvSpPr>
        <p:spPr>
          <a:xfrm>
            <a:off x="4619358" y="5205253"/>
            <a:ext cx="70814" cy="72067"/>
          </a:xfrm>
          <a:prstGeom prst="ellipse">
            <a:avLst/>
          </a:prstGeom>
          <a:solidFill>
            <a:srgbClr val="13A98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47" name="椭圆 546"/>
          <p:cNvSpPr/>
          <p:nvPr/>
        </p:nvSpPr>
        <p:spPr>
          <a:xfrm>
            <a:off x="3409500" y="6218894"/>
            <a:ext cx="49448" cy="50323"/>
          </a:xfrm>
          <a:prstGeom prst="ellipse">
            <a:avLst/>
          </a:prstGeom>
          <a:solidFill>
            <a:srgbClr val="13A98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49" name="椭圆 548"/>
          <p:cNvSpPr/>
          <p:nvPr/>
        </p:nvSpPr>
        <p:spPr>
          <a:xfrm flipV="1">
            <a:off x="2417241" y="1412632"/>
            <a:ext cx="45719" cy="46528"/>
          </a:xfrm>
          <a:prstGeom prst="ellipse">
            <a:avLst/>
          </a:prstGeom>
          <a:solidFill>
            <a:srgbClr val="13A98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54" name="椭圆 553"/>
          <p:cNvSpPr/>
          <p:nvPr/>
        </p:nvSpPr>
        <p:spPr>
          <a:xfrm>
            <a:off x="9896022" y="2673814"/>
            <a:ext cx="45719" cy="46528"/>
          </a:xfrm>
          <a:prstGeom prst="ellipse">
            <a:avLst/>
          </a:prstGeom>
          <a:solidFill>
            <a:srgbClr val="13A98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55" name="椭圆 554"/>
          <p:cNvSpPr/>
          <p:nvPr/>
        </p:nvSpPr>
        <p:spPr>
          <a:xfrm flipH="1">
            <a:off x="8594226" y="1730875"/>
            <a:ext cx="45719" cy="46528"/>
          </a:xfrm>
          <a:prstGeom prst="ellipse">
            <a:avLst/>
          </a:prstGeom>
          <a:solidFill>
            <a:srgbClr val="AD331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59" name="椭圆 558"/>
          <p:cNvSpPr/>
          <p:nvPr/>
        </p:nvSpPr>
        <p:spPr>
          <a:xfrm>
            <a:off x="8455027" y="3120467"/>
            <a:ext cx="45719" cy="46528"/>
          </a:xfrm>
          <a:prstGeom prst="ellipse">
            <a:avLst/>
          </a:prstGeom>
          <a:solidFill>
            <a:srgbClr val="AD331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60" name="椭圆 559"/>
          <p:cNvSpPr/>
          <p:nvPr/>
        </p:nvSpPr>
        <p:spPr>
          <a:xfrm>
            <a:off x="2924038" y="4866087"/>
            <a:ext cx="45719" cy="46528"/>
          </a:xfrm>
          <a:prstGeom prst="ellipse">
            <a:avLst/>
          </a:prstGeom>
          <a:solidFill>
            <a:srgbClr val="AD331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61" name="椭圆 560"/>
          <p:cNvSpPr/>
          <p:nvPr/>
        </p:nvSpPr>
        <p:spPr>
          <a:xfrm>
            <a:off x="507116" y="2064601"/>
            <a:ext cx="45719" cy="46528"/>
          </a:xfrm>
          <a:prstGeom prst="ellipse">
            <a:avLst/>
          </a:prstGeom>
          <a:solidFill>
            <a:srgbClr val="AD331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64" name="椭圆 563"/>
          <p:cNvSpPr/>
          <p:nvPr/>
        </p:nvSpPr>
        <p:spPr>
          <a:xfrm>
            <a:off x="2526732" y="2043319"/>
            <a:ext cx="70814" cy="72067"/>
          </a:xfrm>
          <a:prstGeom prst="ellipse">
            <a:avLst/>
          </a:prstGeom>
          <a:solidFill>
            <a:srgbClr val="AD331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65" name="椭圆 564"/>
          <p:cNvSpPr/>
          <p:nvPr/>
        </p:nvSpPr>
        <p:spPr>
          <a:xfrm>
            <a:off x="2889516" y="4121690"/>
            <a:ext cx="45719" cy="46528"/>
          </a:xfrm>
          <a:prstGeom prst="ellipse">
            <a:avLst/>
          </a:prstGeom>
          <a:solidFill>
            <a:srgbClr val="AD331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66" name="椭圆 565"/>
          <p:cNvSpPr/>
          <p:nvPr/>
        </p:nvSpPr>
        <p:spPr>
          <a:xfrm>
            <a:off x="11753226" y="318064"/>
            <a:ext cx="45719" cy="46528"/>
          </a:xfrm>
          <a:prstGeom prst="ellipse">
            <a:avLst/>
          </a:prstGeom>
          <a:solidFill>
            <a:srgbClr val="AD331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67" name="椭圆 566"/>
          <p:cNvSpPr/>
          <p:nvPr/>
        </p:nvSpPr>
        <p:spPr>
          <a:xfrm>
            <a:off x="4224323" y="478253"/>
            <a:ext cx="45719" cy="46528"/>
          </a:xfrm>
          <a:prstGeom prst="ellipse">
            <a:avLst/>
          </a:prstGeom>
          <a:solidFill>
            <a:srgbClr val="AD331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68" name="椭圆 567"/>
          <p:cNvSpPr/>
          <p:nvPr/>
        </p:nvSpPr>
        <p:spPr>
          <a:xfrm>
            <a:off x="7920388" y="141599"/>
            <a:ext cx="45719" cy="46528"/>
          </a:xfrm>
          <a:prstGeom prst="ellipse">
            <a:avLst/>
          </a:prstGeom>
          <a:solidFill>
            <a:srgbClr val="AD331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70" name="椭圆 569"/>
          <p:cNvSpPr/>
          <p:nvPr/>
        </p:nvSpPr>
        <p:spPr>
          <a:xfrm>
            <a:off x="3456506" y="4676375"/>
            <a:ext cx="45719" cy="46528"/>
          </a:xfrm>
          <a:prstGeom prst="ellipse">
            <a:avLst/>
          </a:prstGeom>
          <a:solidFill>
            <a:srgbClr val="AD331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73" name="椭圆 572"/>
          <p:cNvSpPr/>
          <p:nvPr/>
        </p:nvSpPr>
        <p:spPr>
          <a:xfrm>
            <a:off x="7166525" y="5461040"/>
            <a:ext cx="45719" cy="46528"/>
          </a:xfrm>
          <a:prstGeom prst="ellipse">
            <a:avLst/>
          </a:prstGeom>
          <a:solidFill>
            <a:srgbClr val="AD331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74" name="椭圆 573"/>
          <p:cNvSpPr/>
          <p:nvPr/>
        </p:nvSpPr>
        <p:spPr>
          <a:xfrm>
            <a:off x="7870322" y="5936831"/>
            <a:ext cx="70814" cy="72067"/>
          </a:xfrm>
          <a:prstGeom prst="ellipse">
            <a:avLst/>
          </a:prstGeom>
          <a:solidFill>
            <a:srgbClr val="AD331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75" name="椭圆 574"/>
          <p:cNvSpPr/>
          <p:nvPr/>
        </p:nvSpPr>
        <p:spPr>
          <a:xfrm>
            <a:off x="4560645" y="6041903"/>
            <a:ext cx="70814" cy="72067"/>
          </a:xfrm>
          <a:prstGeom prst="ellipse">
            <a:avLst/>
          </a:prstGeom>
          <a:solidFill>
            <a:srgbClr val="AD331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76" name="椭圆 575"/>
          <p:cNvSpPr/>
          <p:nvPr/>
        </p:nvSpPr>
        <p:spPr>
          <a:xfrm>
            <a:off x="5361880" y="261593"/>
            <a:ext cx="70814" cy="72067"/>
          </a:xfrm>
          <a:prstGeom prst="ellipse">
            <a:avLst/>
          </a:prstGeom>
          <a:solidFill>
            <a:srgbClr val="AD331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77" name="椭圆 576"/>
          <p:cNvSpPr/>
          <p:nvPr/>
        </p:nvSpPr>
        <p:spPr>
          <a:xfrm>
            <a:off x="4872755" y="2426156"/>
            <a:ext cx="70814" cy="72067"/>
          </a:xfrm>
          <a:prstGeom prst="ellipse">
            <a:avLst/>
          </a:prstGeom>
          <a:solidFill>
            <a:srgbClr val="AD331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78" name="椭圆 577"/>
          <p:cNvSpPr/>
          <p:nvPr/>
        </p:nvSpPr>
        <p:spPr>
          <a:xfrm>
            <a:off x="2342741" y="6432246"/>
            <a:ext cx="70814" cy="72067"/>
          </a:xfrm>
          <a:prstGeom prst="ellipse">
            <a:avLst/>
          </a:prstGeom>
          <a:solidFill>
            <a:srgbClr val="AD331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79" name="椭圆 578"/>
          <p:cNvSpPr/>
          <p:nvPr/>
        </p:nvSpPr>
        <p:spPr>
          <a:xfrm>
            <a:off x="10108678" y="3097203"/>
            <a:ext cx="45719" cy="46528"/>
          </a:xfrm>
          <a:prstGeom prst="ellipse">
            <a:avLst/>
          </a:prstGeom>
          <a:solidFill>
            <a:srgbClr val="AD331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80" name="椭圆 579"/>
          <p:cNvSpPr/>
          <p:nvPr/>
        </p:nvSpPr>
        <p:spPr>
          <a:xfrm>
            <a:off x="1760038" y="1754368"/>
            <a:ext cx="45719" cy="46528"/>
          </a:xfrm>
          <a:prstGeom prst="ellipse">
            <a:avLst/>
          </a:prstGeom>
          <a:solidFill>
            <a:srgbClr val="AD331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81" name="椭圆 580"/>
          <p:cNvSpPr/>
          <p:nvPr/>
        </p:nvSpPr>
        <p:spPr>
          <a:xfrm>
            <a:off x="10353544" y="5125072"/>
            <a:ext cx="45719" cy="46528"/>
          </a:xfrm>
          <a:prstGeom prst="ellipse">
            <a:avLst/>
          </a:prstGeom>
          <a:solidFill>
            <a:srgbClr val="AD331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82" name="椭圆 581"/>
          <p:cNvSpPr/>
          <p:nvPr/>
        </p:nvSpPr>
        <p:spPr>
          <a:xfrm>
            <a:off x="4189902" y="1028877"/>
            <a:ext cx="45719" cy="46528"/>
          </a:xfrm>
          <a:prstGeom prst="ellipse">
            <a:avLst/>
          </a:prstGeom>
          <a:solidFill>
            <a:srgbClr val="AD331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83" name="椭圆 582"/>
          <p:cNvSpPr/>
          <p:nvPr/>
        </p:nvSpPr>
        <p:spPr>
          <a:xfrm>
            <a:off x="2037731" y="5184251"/>
            <a:ext cx="46928" cy="47758"/>
          </a:xfrm>
          <a:prstGeom prst="ellipse">
            <a:avLst/>
          </a:prstGeom>
          <a:solidFill>
            <a:srgbClr val="AD331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84" name="椭圆 583"/>
          <p:cNvSpPr/>
          <p:nvPr/>
        </p:nvSpPr>
        <p:spPr>
          <a:xfrm>
            <a:off x="4645931" y="4157079"/>
            <a:ext cx="70814" cy="72067"/>
          </a:xfrm>
          <a:prstGeom prst="ellipse">
            <a:avLst/>
          </a:prstGeom>
          <a:solidFill>
            <a:srgbClr val="AD331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85" name="椭圆 584"/>
          <p:cNvSpPr/>
          <p:nvPr/>
        </p:nvSpPr>
        <p:spPr>
          <a:xfrm flipH="1">
            <a:off x="8327840" y="1334056"/>
            <a:ext cx="45719" cy="46528"/>
          </a:xfrm>
          <a:prstGeom prst="ellipse">
            <a:avLst/>
          </a:prstGeom>
          <a:solidFill>
            <a:srgbClr val="AD331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86" name="椭圆 585"/>
          <p:cNvSpPr/>
          <p:nvPr/>
        </p:nvSpPr>
        <p:spPr>
          <a:xfrm>
            <a:off x="3611541" y="6735395"/>
            <a:ext cx="49448" cy="50323"/>
          </a:xfrm>
          <a:prstGeom prst="ellipse">
            <a:avLst/>
          </a:prstGeom>
          <a:solidFill>
            <a:srgbClr val="AD331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615" name="组合 614"/>
          <p:cNvGrpSpPr/>
          <p:nvPr/>
        </p:nvGrpSpPr>
        <p:grpSpPr>
          <a:xfrm rot="20130707" flipV="1">
            <a:off x="9152555" y="1061459"/>
            <a:ext cx="1194773" cy="296146"/>
            <a:chOff x="1036255" y="2586390"/>
            <a:chExt cx="1269353" cy="309155"/>
          </a:xfrm>
        </p:grpSpPr>
        <p:sp>
          <p:nvSpPr>
            <p:cNvPr id="614" name="任意多边形 613"/>
            <p:cNvSpPr/>
            <p:nvPr/>
          </p:nvSpPr>
          <p:spPr>
            <a:xfrm>
              <a:off x="1073944" y="2609850"/>
              <a:ext cx="1205706" cy="247650"/>
            </a:xfrm>
            <a:custGeom>
              <a:avLst/>
              <a:gdLst>
                <a:gd name="connsiteX0" fmla="*/ 0 w 1130300"/>
                <a:gd name="connsiteY0" fmla="*/ 12700 h 247650"/>
                <a:gd name="connsiteX1" fmla="*/ 196850 w 1130300"/>
                <a:gd name="connsiteY1" fmla="*/ 50800 h 247650"/>
                <a:gd name="connsiteX2" fmla="*/ 450850 w 1130300"/>
                <a:gd name="connsiteY2" fmla="*/ 101600 h 247650"/>
                <a:gd name="connsiteX3" fmla="*/ 685800 w 1130300"/>
                <a:gd name="connsiteY3" fmla="*/ 146050 h 247650"/>
                <a:gd name="connsiteX4" fmla="*/ 831850 w 1130300"/>
                <a:gd name="connsiteY4" fmla="*/ 0 h 247650"/>
                <a:gd name="connsiteX5" fmla="*/ 1130300 w 1130300"/>
                <a:gd name="connsiteY5" fmla="*/ 31750 h 247650"/>
                <a:gd name="connsiteX6" fmla="*/ 1079500 w 1130300"/>
                <a:gd name="connsiteY6" fmla="*/ 247650 h 247650"/>
                <a:gd name="connsiteX0" fmla="*/ 0 w 1199356"/>
                <a:gd name="connsiteY0" fmla="*/ 81756 h 247650"/>
                <a:gd name="connsiteX1" fmla="*/ 265906 w 1199356"/>
                <a:gd name="connsiteY1" fmla="*/ 50800 h 247650"/>
                <a:gd name="connsiteX2" fmla="*/ 519906 w 1199356"/>
                <a:gd name="connsiteY2" fmla="*/ 101600 h 247650"/>
                <a:gd name="connsiteX3" fmla="*/ 754856 w 1199356"/>
                <a:gd name="connsiteY3" fmla="*/ 146050 h 247650"/>
                <a:gd name="connsiteX4" fmla="*/ 900906 w 1199356"/>
                <a:gd name="connsiteY4" fmla="*/ 0 h 247650"/>
                <a:gd name="connsiteX5" fmla="*/ 1199356 w 1199356"/>
                <a:gd name="connsiteY5" fmla="*/ 31750 h 247650"/>
                <a:gd name="connsiteX6" fmla="*/ 1148556 w 1199356"/>
                <a:gd name="connsiteY6" fmla="*/ 247650 h 247650"/>
                <a:gd name="connsiteX0" fmla="*/ 0 w 1205706"/>
                <a:gd name="connsiteY0" fmla="*/ 123031 h 247650"/>
                <a:gd name="connsiteX1" fmla="*/ 272256 w 1205706"/>
                <a:gd name="connsiteY1" fmla="*/ 50800 h 247650"/>
                <a:gd name="connsiteX2" fmla="*/ 526256 w 1205706"/>
                <a:gd name="connsiteY2" fmla="*/ 101600 h 247650"/>
                <a:gd name="connsiteX3" fmla="*/ 761206 w 1205706"/>
                <a:gd name="connsiteY3" fmla="*/ 146050 h 247650"/>
                <a:gd name="connsiteX4" fmla="*/ 907256 w 1205706"/>
                <a:gd name="connsiteY4" fmla="*/ 0 h 247650"/>
                <a:gd name="connsiteX5" fmla="*/ 1205706 w 1205706"/>
                <a:gd name="connsiteY5" fmla="*/ 31750 h 247650"/>
                <a:gd name="connsiteX6" fmla="*/ 1154906 w 1205706"/>
                <a:gd name="connsiteY6" fmla="*/ 247650 h 247650"/>
                <a:gd name="connsiteX0" fmla="*/ 0 w 1205706"/>
                <a:gd name="connsiteY0" fmla="*/ 123031 h 247650"/>
                <a:gd name="connsiteX1" fmla="*/ 272256 w 1205706"/>
                <a:gd name="connsiteY1" fmla="*/ 50800 h 247650"/>
                <a:gd name="connsiteX2" fmla="*/ 526256 w 1205706"/>
                <a:gd name="connsiteY2" fmla="*/ 101600 h 247650"/>
                <a:gd name="connsiteX3" fmla="*/ 761206 w 1205706"/>
                <a:gd name="connsiteY3" fmla="*/ 146050 h 247650"/>
                <a:gd name="connsiteX4" fmla="*/ 907256 w 1205706"/>
                <a:gd name="connsiteY4" fmla="*/ 0 h 247650"/>
                <a:gd name="connsiteX5" fmla="*/ 1205706 w 1205706"/>
                <a:gd name="connsiteY5" fmla="*/ 31750 h 247650"/>
                <a:gd name="connsiteX6" fmla="*/ 1154906 w 1205706"/>
                <a:gd name="connsiteY6" fmla="*/ 247650 h 247650"/>
                <a:gd name="connsiteX0" fmla="*/ 0 w 1205706"/>
                <a:gd name="connsiteY0" fmla="*/ 123031 h 247650"/>
                <a:gd name="connsiteX1" fmla="*/ 272256 w 1205706"/>
                <a:gd name="connsiteY1" fmla="*/ 50800 h 247650"/>
                <a:gd name="connsiteX2" fmla="*/ 526256 w 1205706"/>
                <a:gd name="connsiteY2" fmla="*/ 101600 h 247650"/>
                <a:gd name="connsiteX3" fmla="*/ 761206 w 1205706"/>
                <a:gd name="connsiteY3" fmla="*/ 146050 h 247650"/>
                <a:gd name="connsiteX4" fmla="*/ 907256 w 1205706"/>
                <a:gd name="connsiteY4" fmla="*/ 0 h 247650"/>
                <a:gd name="connsiteX5" fmla="*/ 1205706 w 1205706"/>
                <a:gd name="connsiteY5" fmla="*/ 31750 h 247650"/>
                <a:gd name="connsiteX6" fmla="*/ 1154906 w 1205706"/>
                <a:gd name="connsiteY6" fmla="*/ 247650 h 247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05706" h="247650">
                  <a:moveTo>
                    <a:pt x="0" y="123031"/>
                  </a:moveTo>
                  <a:cubicBezTo>
                    <a:pt x="88635" y="112712"/>
                    <a:pt x="190883" y="54023"/>
                    <a:pt x="272256" y="50800"/>
                  </a:cubicBezTo>
                  <a:cubicBezTo>
                    <a:pt x="369479" y="46949"/>
                    <a:pt x="441589" y="84667"/>
                    <a:pt x="526256" y="101600"/>
                  </a:cubicBezTo>
                  <a:lnTo>
                    <a:pt x="761206" y="146050"/>
                  </a:lnTo>
                  <a:lnTo>
                    <a:pt x="907256" y="0"/>
                  </a:lnTo>
                  <a:lnTo>
                    <a:pt x="1205706" y="31750"/>
                  </a:lnTo>
                  <a:lnTo>
                    <a:pt x="1154906" y="247650"/>
                  </a:lnTo>
                </a:path>
              </a:pathLst>
            </a:custGeom>
            <a:noFill/>
            <a:ln>
              <a:solidFill>
                <a:srgbClr val="EFD40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86" name="椭圆 485"/>
            <p:cNvSpPr/>
            <p:nvPr/>
          </p:nvSpPr>
          <p:spPr>
            <a:xfrm>
              <a:off x="1304712" y="2618997"/>
              <a:ext cx="75234" cy="75233"/>
            </a:xfrm>
            <a:prstGeom prst="ellipse">
              <a:avLst/>
            </a:prstGeom>
            <a:solidFill>
              <a:srgbClr val="EED30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92" name="椭圆 491"/>
            <p:cNvSpPr/>
            <p:nvPr/>
          </p:nvSpPr>
          <p:spPr>
            <a:xfrm>
              <a:off x="1552525" y="2677645"/>
              <a:ext cx="75234" cy="75233"/>
            </a:xfrm>
            <a:prstGeom prst="ellipse">
              <a:avLst/>
            </a:prstGeom>
            <a:solidFill>
              <a:srgbClr val="EED30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99" name="椭圆 498"/>
            <p:cNvSpPr/>
            <p:nvPr/>
          </p:nvSpPr>
          <p:spPr>
            <a:xfrm>
              <a:off x="2176085" y="2820312"/>
              <a:ext cx="75234" cy="75233"/>
            </a:xfrm>
            <a:prstGeom prst="ellipse">
              <a:avLst/>
            </a:prstGeom>
            <a:solidFill>
              <a:srgbClr val="EED30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01" name="椭圆 500"/>
            <p:cNvSpPr/>
            <p:nvPr/>
          </p:nvSpPr>
          <p:spPr>
            <a:xfrm>
              <a:off x="2230374" y="2619661"/>
              <a:ext cx="75234" cy="75233"/>
            </a:xfrm>
            <a:prstGeom prst="ellipse">
              <a:avLst/>
            </a:prstGeom>
            <a:solidFill>
              <a:srgbClr val="EED30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27" name="椭圆 526"/>
            <p:cNvSpPr/>
            <p:nvPr/>
          </p:nvSpPr>
          <p:spPr>
            <a:xfrm>
              <a:off x="1036255" y="2697331"/>
              <a:ext cx="75234" cy="75233"/>
            </a:xfrm>
            <a:prstGeom prst="ellipse">
              <a:avLst/>
            </a:prstGeom>
            <a:solidFill>
              <a:srgbClr val="13A98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69" name="椭圆 568"/>
            <p:cNvSpPr/>
            <p:nvPr/>
          </p:nvSpPr>
          <p:spPr>
            <a:xfrm>
              <a:off x="1777621" y="2721347"/>
              <a:ext cx="75234" cy="75233"/>
            </a:xfrm>
            <a:prstGeom prst="ellipse">
              <a:avLst/>
            </a:prstGeom>
            <a:solidFill>
              <a:srgbClr val="AD331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87" name="椭圆 586"/>
            <p:cNvSpPr/>
            <p:nvPr/>
          </p:nvSpPr>
          <p:spPr>
            <a:xfrm>
              <a:off x="1947888" y="2586390"/>
              <a:ext cx="75234" cy="75233"/>
            </a:xfrm>
            <a:prstGeom prst="ellipse">
              <a:avLst/>
            </a:prstGeom>
            <a:solidFill>
              <a:srgbClr val="AD331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588" name="椭圆 587"/>
          <p:cNvSpPr/>
          <p:nvPr/>
        </p:nvSpPr>
        <p:spPr>
          <a:xfrm>
            <a:off x="3276681" y="3534631"/>
            <a:ext cx="45719" cy="46528"/>
          </a:xfrm>
          <a:prstGeom prst="ellipse">
            <a:avLst/>
          </a:prstGeom>
          <a:solidFill>
            <a:srgbClr val="AD331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89" name="椭圆 588"/>
          <p:cNvSpPr/>
          <p:nvPr/>
        </p:nvSpPr>
        <p:spPr>
          <a:xfrm>
            <a:off x="9853079" y="4335447"/>
            <a:ext cx="45719" cy="46528"/>
          </a:xfrm>
          <a:prstGeom prst="ellipse">
            <a:avLst/>
          </a:prstGeom>
          <a:solidFill>
            <a:srgbClr val="AD331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90" name="椭圆 589"/>
          <p:cNvSpPr/>
          <p:nvPr/>
        </p:nvSpPr>
        <p:spPr>
          <a:xfrm>
            <a:off x="2278421" y="2887202"/>
            <a:ext cx="70814" cy="72067"/>
          </a:xfrm>
          <a:prstGeom prst="ellipse">
            <a:avLst/>
          </a:prstGeom>
          <a:solidFill>
            <a:srgbClr val="AD331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91" name="椭圆 590"/>
          <p:cNvSpPr/>
          <p:nvPr/>
        </p:nvSpPr>
        <p:spPr>
          <a:xfrm>
            <a:off x="9001527" y="6388972"/>
            <a:ext cx="70814" cy="72067"/>
          </a:xfrm>
          <a:prstGeom prst="ellipse">
            <a:avLst/>
          </a:prstGeom>
          <a:solidFill>
            <a:srgbClr val="AD331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92" name="椭圆 591"/>
          <p:cNvSpPr/>
          <p:nvPr/>
        </p:nvSpPr>
        <p:spPr>
          <a:xfrm>
            <a:off x="10129939" y="2108349"/>
            <a:ext cx="49552" cy="50429"/>
          </a:xfrm>
          <a:prstGeom prst="ellipse">
            <a:avLst/>
          </a:prstGeom>
          <a:solidFill>
            <a:srgbClr val="AD331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93" name="椭圆 592"/>
          <p:cNvSpPr/>
          <p:nvPr/>
        </p:nvSpPr>
        <p:spPr>
          <a:xfrm>
            <a:off x="9469342" y="6585592"/>
            <a:ext cx="45719" cy="46527"/>
          </a:xfrm>
          <a:prstGeom prst="ellipse">
            <a:avLst/>
          </a:prstGeom>
          <a:solidFill>
            <a:srgbClr val="AD331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95" name="椭圆 594"/>
          <p:cNvSpPr/>
          <p:nvPr/>
        </p:nvSpPr>
        <p:spPr>
          <a:xfrm>
            <a:off x="2128497" y="446177"/>
            <a:ext cx="45719" cy="46528"/>
          </a:xfrm>
          <a:prstGeom prst="ellipse">
            <a:avLst/>
          </a:prstGeom>
          <a:solidFill>
            <a:srgbClr val="EED30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96" name="椭圆 595"/>
          <p:cNvSpPr/>
          <p:nvPr/>
        </p:nvSpPr>
        <p:spPr>
          <a:xfrm>
            <a:off x="6120155" y="6143738"/>
            <a:ext cx="45719" cy="46528"/>
          </a:xfrm>
          <a:prstGeom prst="ellipse">
            <a:avLst/>
          </a:prstGeom>
          <a:solidFill>
            <a:srgbClr val="13A98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99" name="椭圆 598"/>
          <p:cNvSpPr/>
          <p:nvPr/>
        </p:nvSpPr>
        <p:spPr>
          <a:xfrm>
            <a:off x="7254153" y="6172859"/>
            <a:ext cx="141685" cy="144196"/>
          </a:xfrm>
          <a:prstGeom prst="ellipse">
            <a:avLst/>
          </a:prstGeom>
          <a:noFill/>
          <a:ln w="25400">
            <a:solidFill>
              <a:srgbClr val="EED30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00" name="椭圆 599"/>
          <p:cNvSpPr/>
          <p:nvPr/>
        </p:nvSpPr>
        <p:spPr>
          <a:xfrm>
            <a:off x="8789559" y="421392"/>
            <a:ext cx="161479" cy="164340"/>
          </a:xfrm>
          <a:prstGeom prst="ellipse">
            <a:avLst/>
          </a:prstGeom>
          <a:noFill/>
          <a:ln w="25400">
            <a:solidFill>
              <a:srgbClr val="13A98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01" name="椭圆 600"/>
          <p:cNvSpPr/>
          <p:nvPr/>
        </p:nvSpPr>
        <p:spPr>
          <a:xfrm>
            <a:off x="8787915" y="1128518"/>
            <a:ext cx="72122" cy="73400"/>
          </a:xfrm>
          <a:prstGeom prst="ellipse">
            <a:avLst/>
          </a:prstGeom>
          <a:noFill/>
          <a:ln w="25400">
            <a:solidFill>
              <a:srgbClr val="EED30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02" name="六角星 201"/>
          <p:cNvSpPr/>
          <p:nvPr/>
        </p:nvSpPr>
        <p:spPr>
          <a:xfrm>
            <a:off x="8352338" y="890238"/>
            <a:ext cx="158157" cy="149961"/>
          </a:xfrm>
          <a:custGeom>
            <a:avLst/>
            <a:gdLst>
              <a:gd name="connsiteX0" fmla="*/ 0 w 1682332"/>
              <a:gd name="connsiteY0" fmla="*/ 492919 h 1971675"/>
              <a:gd name="connsiteX1" fmla="*/ 696851 w 1682332"/>
              <a:gd name="connsiteY1" fmla="*/ 732134 h 1971675"/>
              <a:gd name="connsiteX2" fmla="*/ 841166 w 1682332"/>
              <a:gd name="connsiteY2" fmla="*/ 0 h 1971675"/>
              <a:gd name="connsiteX3" fmla="*/ 985481 w 1682332"/>
              <a:gd name="connsiteY3" fmla="*/ 732134 h 1971675"/>
              <a:gd name="connsiteX4" fmla="*/ 1682332 w 1682332"/>
              <a:gd name="connsiteY4" fmla="*/ 492919 h 1971675"/>
              <a:gd name="connsiteX5" fmla="*/ 1129796 w 1682332"/>
              <a:gd name="connsiteY5" fmla="*/ 985838 h 1971675"/>
              <a:gd name="connsiteX6" fmla="*/ 1682332 w 1682332"/>
              <a:gd name="connsiteY6" fmla="*/ 1478756 h 1971675"/>
              <a:gd name="connsiteX7" fmla="*/ 985481 w 1682332"/>
              <a:gd name="connsiteY7" fmla="*/ 1239541 h 1971675"/>
              <a:gd name="connsiteX8" fmla="*/ 841166 w 1682332"/>
              <a:gd name="connsiteY8" fmla="*/ 1971675 h 1971675"/>
              <a:gd name="connsiteX9" fmla="*/ 696851 w 1682332"/>
              <a:gd name="connsiteY9" fmla="*/ 1239541 h 1971675"/>
              <a:gd name="connsiteX10" fmla="*/ 0 w 1682332"/>
              <a:gd name="connsiteY10" fmla="*/ 1478756 h 1971675"/>
              <a:gd name="connsiteX11" fmla="*/ 552536 w 1682332"/>
              <a:gd name="connsiteY11" fmla="*/ 985838 h 1971675"/>
              <a:gd name="connsiteX12" fmla="*/ 0 w 1682332"/>
              <a:gd name="connsiteY12" fmla="*/ 492919 h 1971675"/>
              <a:gd name="connsiteX0" fmla="*/ 0 w 1682332"/>
              <a:gd name="connsiteY0" fmla="*/ 289719 h 1768475"/>
              <a:gd name="connsiteX1" fmla="*/ 696851 w 1682332"/>
              <a:gd name="connsiteY1" fmla="*/ 528934 h 1768475"/>
              <a:gd name="connsiteX2" fmla="*/ 876091 w 1682332"/>
              <a:gd name="connsiteY2" fmla="*/ 0 h 1768475"/>
              <a:gd name="connsiteX3" fmla="*/ 985481 w 1682332"/>
              <a:gd name="connsiteY3" fmla="*/ 528934 h 1768475"/>
              <a:gd name="connsiteX4" fmla="*/ 1682332 w 1682332"/>
              <a:gd name="connsiteY4" fmla="*/ 289719 h 1768475"/>
              <a:gd name="connsiteX5" fmla="*/ 1129796 w 1682332"/>
              <a:gd name="connsiteY5" fmla="*/ 782638 h 1768475"/>
              <a:gd name="connsiteX6" fmla="*/ 1682332 w 1682332"/>
              <a:gd name="connsiteY6" fmla="*/ 1275556 h 1768475"/>
              <a:gd name="connsiteX7" fmla="*/ 985481 w 1682332"/>
              <a:gd name="connsiteY7" fmla="*/ 1036341 h 1768475"/>
              <a:gd name="connsiteX8" fmla="*/ 841166 w 1682332"/>
              <a:gd name="connsiteY8" fmla="*/ 1768475 h 1768475"/>
              <a:gd name="connsiteX9" fmla="*/ 696851 w 1682332"/>
              <a:gd name="connsiteY9" fmla="*/ 1036341 h 1768475"/>
              <a:gd name="connsiteX10" fmla="*/ 0 w 1682332"/>
              <a:gd name="connsiteY10" fmla="*/ 1275556 h 1768475"/>
              <a:gd name="connsiteX11" fmla="*/ 552536 w 1682332"/>
              <a:gd name="connsiteY11" fmla="*/ 782638 h 1768475"/>
              <a:gd name="connsiteX12" fmla="*/ 0 w 1682332"/>
              <a:gd name="connsiteY12" fmla="*/ 289719 h 1768475"/>
              <a:gd name="connsiteX0" fmla="*/ 0 w 1682332"/>
              <a:gd name="connsiteY0" fmla="*/ 289719 h 1768475"/>
              <a:gd name="connsiteX1" fmla="*/ 696851 w 1682332"/>
              <a:gd name="connsiteY1" fmla="*/ 528934 h 1768475"/>
              <a:gd name="connsiteX2" fmla="*/ 876091 w 1682332"/>
              <a:gd name="connsiteY2" fmla="*/ 0 h 1768475"/>
              <a:gd name="connsiteX3" fmla="*/ 985481 w 1682332"/>
              <a:gd name="connsiteY3" fmla="*/ 528934 h 1768475"/>
              <a:gd name="connsiteX4" fmla="*/ 1682332 w 1682332"/>
              <a:gd name="connsiteY4" fmla="*/ 289719 h 1768475"/>
              <a:gd name="connsiteX5" fmla="*/ 1129796 w 1682332"/>
              <a:gd name="connsiteY5" fmla="*/ 782638 h 1768475"/>
              <a:gd name="connsiteX6" fmla="*/ 1682332 w 1682332"/>
              <a:gd name="connsiteY6" fmla="*/ 1275556 h 1768475"/>
              <a:gd name="connsiteX7" fmla="*/ 985481 w 1682332"/>
              <a:gd name="connsiteY7" fmla="*/ 1036341 h 1768475"/>
              <a:gd name="connsiteX8" fmla="*/ 841166 w 1682332"/>
              <a:gd name="connsiteY8" fmla="*/ 1768475 h 1768475"/>
              <a:gd name="connsiteX9" fmla="*/ 696851 w 1682332"/>
              <a:gd name="connsiteY9" fmla="*/ 1036341 h 1768475"/>
              <a:gd name="connsiteX10" fmla="*/ 107950 w 1682332"/>
              <a:gd name="connsiteY10" fmla="*/ 1351756 h 1768475"/>
              <a:gd name="connsiteX11" fmla="*/ 552536 w 1682332"/>
              <a:gd name="connsiteY11" fmla="*/ 782638 h 1768475"/>
              <a:gd name="connsiteX12" fmla="*/ 0 w 1682332"/>
              <a:gd name="connsiteY12" fmla="*/ 289719 h 1768475"/>
              <a:gd name="connsiteX0" fmla="*/ 0 w 1682332"/>
              <a:gd name="connsiteY0" fmla="*/ 289719 h 1565275"/>
              <a:gd name="connsiteX1" fmla="*/ 696851 w 1682332"/>
              <a:gd name="connsiteY1" fmla="*/ 528934 h 1565275"/>
              <a:gd name="connsiteX2" fmla="*/ 876091 w 1682332"/>
              <a:gd name="connsiteY2" fmla="*/ 0 h 1565275"/>
              <a:gd name="connsiteX3" fmla="*/ 985481 w 1682332"/>
              <a:gd name="connsiteY3" fmla="*/ 528934 h 1565275"/>
              <a:gd name="connsiteX4" fmla="*/ 1682332 w 1682332"/>
              <a:gd name="connsiteY4" fmla="*/ 289719 h 1565275"/>
              <a:gd name="connsiteX5" fmla="*/ 1129796 w 1682332"/>
              <a:gd name="connsiteY5" fmla="*/ 782638 h 1565275"/>
              <a:gd name="connsiteX6" fmla="*/ 1682332 w 1682332"/>
              <a:gd name="connsiteY6" fmla="*/ 1275556 h 1565275"/>
              <a:gd name="connsiteX7" fmla="*/ 985481 w 1682332"/>
              <a:gd name="connsiteY7" fmla="*/ 1036341 h 1565275"/>
              <a:gd name="connsiteX8" fmla="*/ 895141 w 1682332"/>
              <a:gd name="connsiteY8" fmla="*/ 1565275 h 1565275"/>
              <a:gd name="connsiteX9" fmla="*/ 696851 w 1682332"/>
              <a:gd name="connsiteY9" fmla="*/ 1036341 h 1565275"/>
              <a:gd name="connsiteX10" fmla="*/ 107950 w 1682332"/>
              <a:gd name="connsiteY10" fmla="*/ 1351756 h 1565275"/>
              <a:gd name="connsiteX11" fmla="*/ 552536 w 1682332"/>
              <a:gd name="connsiteY11" fmla="*/ 782638 h 1565275"/>
              <a:gd name="connsiteX12" fmla="*/ 0 w 1682332"/>
              <a:gd name="connsiteY12" fmla="*/ 289719 h 1565275"/>
              <a:gd name="connsiteX0" fmla="*/ 0 w 1771232"/>
              <a:gd name="connsiteY0" fmla="*/ 289719 h 1565275"/>
              <a:gd name="connsiteX1" fmla="*/ 696851 w 1771232"/>
              <a:gd name="connsiteY1" fmla="*/ 528934 h 1565275"/>
              <a:gd name="connsiteX2" fmla="*/ 876091 w 1771232"/>
              <a:gd name="connsiteY2" fmla="*/ 0 h 1565275"/>
              <a:gd name="connsiteX3" fmla="*/ 985481 w 1771232"/>
              <a:gd name="connsiteY3" fmla="*/ 528934 h 1565275"/>
              <a:gd name="connsiteX4" fmla="*/ 1682332 w 1771232"/>
              <a:gd name="connsiteY4" fmla="*/ 289719 h 1565275"/>
              <a:gd name="connsiteX5" fmla="*/ 1129796 w 1771232"/>
              <a:gd name="connsiteY5" fmla="*/ 782638 h 1565275"/>
              <a:gd name="connsiteX6" fmla="*/ 1771232 w 1771232"/>
              <a:gd name="connsiteY6" fmla="*/ 1399381 h 1565275"/>
              <a:gd name="connsiteX7" fmla="*/ 985481 w 1771232"/>
              <a:gd name="connsiteY7" fmla="*/ 1036341 h 1565275"/>
              <a:gd name="connsiteX8" fmla="*/ 895141 w 1771232"/>
              <a:gd name="connsiteY8" fmla="*/ 1565275 h 1565275"/>
              <a:gd name="connsiteX9" fmla="*/ 696851 w 1771232"/>
              <a:gd name="connsiteY9" fmla="*/ 1036341 h 1565275"/>
              <a:gd name="connsiteX10" fmla="*/ 107950 w 1771232"/>
              <a:gd name="connsiteY10" fmla="*/ 1351756 h 1565275"/>
              <a:gd name="connsiteX11" fmla="*/ 552536 w 1771232"/>
              <a:gd name="connsiteY11" fmla="*/ 782638 h 1565275"/>
              <a:gd name="connsiteX12" fmla="*/ 0 w 1771232"/>
              <a:gd name="connsiteY12" fmla="*/ 289719 h 1565275"/>
              <a:gd name="connsiteX0" fmla="*/ 0 w 1736307"/>
              <a:gd name="connsiteY0" fmla="*/ 184944 h 1565275"/>
              <a:gd name="connsiteX1" fmla="*/ 661926 w 1736307"/>
              <a:gd name="connsiteY1" fmla="*/ 528934 h 1565275"/>
              <a:gd name="connsiteX2" fmla="*/ 841166 w 1736307"/>
              <a:gd name="connsiteY2" fmla="*/ 0 h 1565275"/>
              <a:gd name="connsiteX3" fmla="*/ 950556 w 1736307"/>
              <a:gd name="connsiteY3" fmla="*/ 528934 h 1565275"/>
              <a:gd name="connsiteX4" fmla="*/ 1647407 w 1736307"/>
              <a:gd name="connsiteY4" fmla="*/ 289719 h 1565275"/>
              <a:gd name="connsiteX5" fmla="*/ 1094871 w 1736307"/>
              <a:gd name="connsiteY5" fmla="*/ 782638 h 1565275"/>
              <a:gd name="connsiteX6" fmla="*/ 1736307 w 1736307"/>
              <a:gd name="connsiteY6" fmla="*/ 1399381 h 1565275"/>
              <a:gd name="connsiteX7" fmla="*/ 950556 w 1736307"/>
              <a:gd name="connsiteY7" fmla="*/ 1036341 h 1565275"/>
              <a:gd name="connsiteX8" fmla="*/ 860216 w 1736307"/>
              <a:gd name="connsiteY8" fmla="*/ 1565275 h 1565275"/>
              <a:gd name="connsiteX9" fmla="*/ 661926 w 1736307"/>
              <a:gd name="connsiteY9" fmla="*/ 1036341 h 1565275"/>
              <a:gd name="connsiteX10" fmla="*/ 73025 w 1736307"/>
              <a:gd name="connsiteY10" fmla="*/ 1351756 h 1565275"/>
              <a:gd name="connsiteX11" fmla="*/ 517611 w 1736307"/>
              <a:gd name="connsiteY11" fmla="*/ 782638 h 1565275"/>
              <a:gd name="connsiteX12" fmla="*/ 0 w 1736307"/>
              <a:gd name="connsiteY12" fmla="*/ 184944 h 1565275"/>
              <a:gd name="connsiteX0" fmla="*/ 0 w 1736307"/>
              <a:gd name="connsiteY0" fmla="*/ 184944 h 1565275"/>
              <a:gd name="connsiteX1" fmla="*/ 661926 w 1736307"/>
              <a:gd name="connsiteY1" fmla="*/ 528934 h 1565275"/>
              <a:gd name="connsiteX2" fmla="*/ 841166 w 1736307"/>
              <a:gd name="connsiteY2" fmla="*/ 0 h 1565275"/>
              <a:gd name="connsiteX3" fmla="*/ 950556 w 1736307"/>
              <a:gd name="connsiteY3" fmla="*/ 528934 h 1565275"/>
              <a:gd name="connsiteX4" fmla="*/ 1361657 w 1736307"/>
              <a:gd name="connsiteY4" fmla="*/ 365919 h 1565275"/>
              <a:gd name="connsiteX5" fmla="*/ 1094871 w 1736307"/>
              <a:gd name="connsiteY5" fmla="*/ 782638 h 1565275"/>
              <a:gd name="connsiteX6" fmla="*/ 1736307 w 1736307"/>
              <a:gd name="connsiteY6" fmla="*/ 1399381 h 1565275"/>
              <a:gd name="connsiteX7" fmla="*/ 950556 w 1736307"/>
              <a:gd name="connsiteY7" fmla="*/ 1036341 h 1565275"/>
              <a:gd name="connsiteX8" fmla="*/ 860216 w 1736307"/>
              <a:gd name="connsiteY8" fmla="*/ 1565275 h 1565275"/>
              <a:gd name="connsiteX9" fmla="*/ 661926 w 1736307"/>
              <a:gd name="connsiteY9" fmla="*/ 1036341 h 1565275"/>
              <a:gd name="connsiteX10" fmla="*/ 73025 w 1736307"/>
              <a:gd name="connsiteY10" fmla="*/ 1351756 h 1565275"/>
              <a:gd name="connsiteX11" fmla="*/ 517611 w 1736307"/>
              <a:gd name="connsiteY11" fmla="*/ 782638 h 1565275"/>
              <a:gd name="connsiteX12" fmla="*/ 0 w 1736307"/>
              <a:gd name="connsiteY12" fmla="*/ 184944 h 15652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736307" h="1565275">
                <a:moveTo>
                  <a:pt x="0" y="184944"/>
                </a:moveTo>
                <a:lnTo>
                  <a:pt x="661926" y="528934"/>
                </a:lnTo>
                <a:lnTo>
                  <a:pt x="841166" y="0"/>
                </a:lnTo>
                <a:lnTo>
                  <a:pt x="950556" y="528934"/>
                </a:lnTo>
                <a:lnTo>
                  <a:pt x="1361657" y="365919"/>
                </a:lnTo>
                <a:lnTo>
                  <a:pt x="1094871" y="782638"/>
                </a:lnTo>
                <a:lnTo>
                  <a:pt x="1736307" y="1399381"/>
                </a:lnTo>
                <a:lnTo>
                  <a:pt x="950556" y="1036341"/>
                </a:lnTo>
                <a:lnTo>
                  <a:pt x="860216" y="1565275"/>
                </a:lnTo>
                <a:lnTo>
                  <a:pt x="661926" y="1036341"/>
                </a:lnTo>
                <a:lnTo>
                  <a:pt x="73025" y="1351756"/>
                </a:lnTo>
                <a:lnTo>
                  <a:pt x="517611" y="782638"/>
                </a:lnTo>
                <a:lnTo>
                  <a:pt x="0" y="184944"/>
                </a:lnTo>
                <a:close/>
              </a:path>
            </a:pathLst>
          </a:custGeom>
          <a:solidFill>
            <a:srgbClr val="EED301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23" name="组合 22"/>
          <p:cNvGrpSpPr/>
          <p:nvPr/>
        </p:nvGrpSpPr>
        <p:grpSpPr>
          <a:xfrm>
            <a:off x="7753942" y="4277610"/>
            <a:ext cx="2789898" cy="1831766"/>
            <a:chOff x="5481310" y="147413"/>
            <a:chExt cx="2789898" cy="1831766"/>
          </a:xfrm>
        </p:grpSpPr>
        <p:grpSp>
          <p:nvGrpSpPr>
            <p:cNvPr id="210" name="组合 209"/>
            <p:cNvGrpSpPr/>
            <p:nvPr/>
          </p:nvGrpSpPr>
          <p:grpSpPr>
            <a:xfrm>
              <a:off x="5481310" y="147413"/>
              <a:ext cx="1557412" cy="1831766"/>
              <a:chOff x="2497520" y="-83496"/>
              <a:chExt cx="4045348" cy="4675140"/>
            </a:xfrm>
          </p:grpSpPr>
          <p:sp>
            <p:nvSpPr>
              <p:cNvPr id="204" name="椭圆 203"/>
              <p:cNvSpPr/>
              <p:nvPr/>
            </p:nvSpPr>
            <p:spPr>
              <a:xfrm>
                <a:off x="3169533" y="983866"/>
                <a:ext cx="2540416" cy="2540416"/>
              </a:xfrm>
              <a:prstGeom prst="ellipse">
                <a:avLst/>
              </a:prstGeom>
              <a:pattFill prst="pct20">
                <a:fgClr>
                  <a:srgbClr val="0C483D"/>
                </a:fgClr>
                <a:bgClr>
                  <a:srgbClr val="0E8468"/>
                </a:bgClr>
              </a:patt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05" name="椭圆 204"/>
              <p:cNvSpPr/>
              <p:nvPr/>
            </p:nvSpPr>
            <p:spPr>
              <a:xfrm rot="19835777">
                <a:off x="2497520" y="1428867"/>
                <a:ext cx="4045348" cy="1314450"/>
              </a:xfrm>
              <a:prstGeom prst="ellipse">
                <a:avLst/>
              </a:prstGeom>
              <a:noFill/>
              <a:ln>
                <a:solidFill>
                  <a:srgbClr val="EC401F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07" name="椭圆 206"/>
              <p:cNvSpPr/>
              <p:nvPr/>
            </p:nvSpPr>
            <p:spPr>
              <a:xfrm rot="18406389">
                <a:off x="2465244" y="1584760"/>
                <a:ext cx="4045348" cy="1314450"/>
              </a:xfrm>
              <a:prstGeom prst="ellipse">
                <a:avLst/>
              </a:prstGeom>
              <a:noFill/>
              <a:ln>
                <a:solidFill>
                  <a:srgbClr val="EFD40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08" name="椭圆 207"/>
              <p:cNvSpPr/>
              <p:nvPr/>
            </p:nvSpPr>
            <p:spPr>
              <a:xfrm rot="18394005">
                <a:off x="2167881" y="1474596"/>
                <a:ext cx="4675140" cy="1558956"/>
              </a:xfrm>
              <a:prstGeom prst="ellipse">
                <a:avLst/>
              </a:prstGeom>
              <a:noFill/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471" name="椭圆 470"/>
            <p:cNvSpPr/>
            <p:nvPr/>
          </p:nvSpPr>
          <p:spPr>
            <a:xfrm>
              <a:off x="5691977" y="1558796"/>
              <a:ext cx="172310" cy="175359"/>
            </a:xfrm>
            <a:prstGeom prst="ellipse">
              <a:avLst/>
            </a:prstGeom>
            <a:solidFill>
              <a:srgbClr val="EED30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84" name="椭圆 483"/>
            <p:cNvSpPr/>
            <p:nvPr/>
          </p:nvSpPr>
          <p:spPr>
            <a:xfrm flipH="1">
              <a:off x="8225489" y="1670580"/>
              <a:ext cx="45719" cy="46528"/>
            </a:xfrm>
            <a:prstGeom prst="ellipse">
              <a:avLst/>
            </a:prstGeom>
            <a:solidFill>
              <a:srgbClr val="EED30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10" name="椭圆 509"/>
            <p:cNvSpPr/>
            <p:nvPr/>
          </p:nvSpPr>
          <p:spPr>
            <a:xfrm>
              <a:off x="6655367" y="369917"/>
              <a:ext cx="112756" cy="114752"/>
            </a:xfrm>
            <a:prstGeom prst="ellipse">
              <a:avLst/>
            </a:prstGeom>
            <a:solidFill>
              <a:srgbClr val="EED30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22" name="椭圆 521"/>
            <p:cNvSpPr/>
            <p:nvPr/>
          </p:nvSpPr>
          <p:spPr>
            <a:xfrm>
              <a:off x="6811590" y="374110"/>
              <a:ext cx="70814" cy="72067"/>
            </a:xfrm>
            <a:prstGeom prst="ellipse">
              <a:avLst/>
            </a:prstGeom>
            <a:solidFill>
              <a:srgbClr val="13A98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45" name="椭圆 544"/>
            <p:cNvSpPr/>
            <p:nvPr/>
          </p:nvSpPr>
          <p:spPr>
            <a:xfrm>
              <a:off x="5603598" y="1154338"/>
              <a:ext cx="70814" cy="72067"/>
            </a:xfrm>
            <a:prstGeom prst="ellipse">
              <a:avLst/>
            </a:prstGeom>
            <a:solidFill>
              <a:srgbClr val="13A98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72" name="椭圆 571"/>
            <p:cNvSpPr/>
            <p:nvPr/>
          </p:nvSpPr>
          <p:spPr>
            <a:xfrm>
              <a:off x="7988318" y="367310"/>
              <a:ext cx="70814" cy="72067"/>
            </a:xfrm>
            <a:prstGeom prst="ellipse">
              <a:avLst/>
            </a:prstGeom>
            <a:solidFill>
              <a:srgbClr val="AD331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94" name="椭圆 593"/>
            <p:cNvSpPr/>
            <p:nvPr/>
          </p:nvSpPr>
          <p:spPr>
            <a:xfrm>
              <a:off x="6783673" y="798077"/>
              <a:ext cx="109926" cy="111871"/>
            </a:xfrm>
            <a:prstGeom prst="ellipse">
              <a:avLst/>
            </a:prstGeom>
            <a:solidFill>
              <a:srgbClr val="AD331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03" name="椭圆 602"/>
            <p:cNvSpPr/>
            <p:nvPr/>
          </p:nvSpPr>
          <p:spPr>
            <a:xfrm>
              <a:off x="7415382" y="895296"/>
              <a:ext cx="111416" cy="113390"/>
            </a:xfrm>
            <a:prstGeom prst="ellipse">
              <a:avLst/>
            </a:prstGeom>
            <a:noFill/>
            <a:ln w="25400">
              <a:solidFill>
                <a:srgbClr val="EED30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604" name="椭圆 603"/>
          <p:cNvSpPr/>
          <p:nvPr/>
        </p:nvSpPr>
        <p:spPr>
          <a:xfrm>
            <a:off x="7528503" y="2567311"/>
            <a:ext cx="191515" cy="194909"/>
          </a:xfrm>
          <a:prstGeom prst="ellipse">
            <a:avLst/>
          </a:prstGeom>
          <a:noFill/>
          <a:ln w="25400">
            <a:solidFill>
              <a:srgbClr val="AD331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05" name="椭圆 604"/>
          <p:cNvSpPr/>
          <p:nvPr/>
        </p:nvSpPr>
        <p:spPr>
          <a:xfrm>
            <a:off x="2819720" y="4496581"/>
            <a:ext cx="111416" cy="113390"/>
          </a:xfrm>
          <a:prstGeom prst="ellipse">
            <a:avLst/>
          </a:prstGeom>
          <a:noFill/>
          <a:ln w="25400">
            <a:solidFill>
              <a:srgbClr val="EED30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06" name="椭圆 605"/>
          <p:cNvSpPr/>
          <p:nvPr/>
        </p:nvSpPr>
        <p:spPr>
          <a:xfrm>
            <a:off x="2216423" y="6139516"/>
            <a:ext cx="111416" cy="113390"/>
          </a:xfrm>
          <a:prstGeom prst="ellipse">
            <a:avLst/>
          </a:prstGeom>
          <a:noFill/>
          <a:ln w="25400">
            <a:solidFill>
              <a:srgbClr val="EED30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07" name="椭圆 606"/>
          <p:cNvSpPr/>
          <p:nvPr/>
        </p:nvSpPr>
        <p:spPr>
          <a:xfrm>
            <a:off x="4235078" y="1613063"/>
            <a:ext cx="161479" cy="164340"/>
          </a:xfrm>
          <a:prstGeom prst="ellipse">
            <a:avLst/>
          </a:prstGeom>
          <a:noFill/>
          <a:ln w="25400">
            <a:solidFill>
              <a:srgbClr val="13A98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09" name="椭圆 608"/>
          <p:cNvSpPr/>
          <p:nvPr/>
        </p:nvSpPr>
        <p:spPr>
          <a:xfrm>
            <a:off x="10233801" y="377230"/>
            <a:ext cx="120302" cy="122433"/>
          </a:xfrm>
          <a:prstGeom prst="ellipse">
            <a:avLst/>
          </a:prstGeom>
          <a:noFill/>
          <a:ln w="25400">
            <a:solidFill>
              <a:srgbClr val="EED30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11" name="椭圆 610"/>
          <p:cNvSpPr/>
          <p:nvPr/>
        </p:nvSpPr>
        <p:spPr>
          <a:xfrm>
            <a:off x="3502598" y="601429"/>
            <a:ext cx="161479" cy="164340"/>
          </a:xfrm>
          <a:prstGeom prst="ellipse">
            <a:avLst/>
          </a:prstGeom>
          <a:noFill/>
          <a:ln w="25400">
            <a:solidFill>
              <a:srgbClr val="AD331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12" name="椭圆 611"/>
          <p:cNvSpPr/>
          <p:nvPr/>
        </p:nvSpPr>
        <p:spPr>
          <a:xfrm>
            <a:off x="2482789" y="2033975"/>
            <a:ext cx="161479" cy="164340"/>
          </a:xfrm>
          <a:prstGeom prst="ellipse">
            <a:avLst/>
          </a:prstGeom>
          <a:noFill/>
          <a:ln w="25400">
            <a:solidFill>
              <a:srgbClr val="13A98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13" name="椭圆 612"/>
          <p:cNvSpPr/>
          <p:nvPr/>
        </p:nvSpPr>
        <p:spPr>
          <a:xfrm>
            <a:off x="9637951" y="5810859"/>
            <a:ext cx="161479" cy="164340"/>
          </a:xfrm>
          <a:prstGeom prst="ellipse">
            <a:avLst/>
          </a:prstGeom>
          <a:noFill/>
          <a:ln w="25400">
            <a:solidFill>
              <a:srgbClr val="EFD40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6" name="组合 5"/>
          <p:cNvGrpSpPr/>
          <p:nvPr/>
        </p:nvGrpSpPr>
        <p:grpSpPr>
          <a:xfrm>
            <a:off x="2860800" y="1911104"/>
            <a:ext cx="7167147" cy="3406046"/>
            <a:chOff x="1802490" y="3939002"/>
            <a:chExt cx="3600106" cy="2151428"/>
          </a:xfrm>
        </p:grpSpPr>
        <p:sp>
          <p:nvSpPr>
            <p:cNvPr id="292" name="任意多边形 291"/>
            <p:cNvSpPr/>
            <p:nvPr/>
          </p:nvSpPr>
          <p:spPr>
            <a:xfrm>
              <a:off x="1802490" y="3950863"/>
              <a:ext cx="3600106" cy="2139567"/>
            </a:xfrm>
            <a:custGeom>
              <a:avLst/>
              <a:gdLst>
                <a:gd name="connsiteX0" fmla="*/ 1930842 w 3600106"/>
                <a:gd name="connsiteY0" fmla="*/ 1186611 h 2139567"/>
                <a:gd name="connsiteX1" fmla="*/ 1934924 w 3600106"/>
                <a:gd name="connsiteY1" fmla="*/ 1194131 h 2139567"/>
                <a:gd name="connsiteX2" fmla="*/ 1937148 w 3600106"/>
                <a:gd name="connsiteY2" fmla="*/ 1190034 h 2139567"/>
                <a:gd name="connsiteX3" fmla="*/ 2183345 w 3600106"/>
                <a:gd name="connsiteY3" fmla="*/ 0 h 2139567"/>
                <a:gd name="connsiteX4" fmla="*/ 2530359 w 3600106"/>
                <a:gd name="connsiteY4" fmla="*/ 105998 h 2139567"/>
                <a:gd name="connsiteX5" fmla="*/ 2584058 w 3600106"/>
                <a:gd name="connsiteY5" fmla="*/ 150304 h 2139567"/>
                <a:gd name="connsiteX6" fmla="*/ 2663693 w 3600106"/>
                <a:gd name="connsiteY6" fmla="*/ 125584 h 2139567"/>
                <a:gd name="connsiteX7" fmla="*/ 2752315 w 3600106"/>
                <a:gd name="connsiteY7" fmla="*/ 116650 h 2139567"/>
                <a:gd name="connsiteX8" fmla="*/ 3183118 w 3600106"/>
                <a:gd name="connsiteY8" fmla="*/ 467765 h 2139567"/>
                <a:gd name="connsiteX9" fmla="*/ 3189378 w 3600106"/>
                <a:gd name="connsiteY9" fmla="*/ 529861 h 2139567"/>
                <a:gd name="connsiteX10" fmla="*/ 3248992 w 3600106"/>
                <a:gd name="connsiteY10" fmla="*/ 535870 h 2139567"/>
                <a:gd name="connsiteX11" fmla="*/ 3600106 w 3600106"/>
                <a:gd name="connsiteY11" fmla="*/ 966673 h 2139567"/>
                <a:gd name="connsiteX12" fmla="*/ 3160369 w 3600106"/>
                <a:gd name="connsiteY12" fmla="*/ 1406410 h 2139567"/>
                <a:gd name="connsiteX13" fmla="*/ 3077756 w 3600106"/>
                <a:gd name="connsiteY13" fmla="*/ 1398082 h 2139567"/>
                <a:gd name="connsiteX14" fmla="*/ 3086735 w 3600106"/>
                <a:gd name="connsiteY14" fmla="*/ 1487157 h 2139567"/>
                <a:gd name="connsiteX15" fmla="*/ 2472084 w 3600106"/>
                <a:gd name="connsiteY15" fmla="*/ 2101808 h 2139567"/>
                <a:gd name="connsiteX16" fmla="*/ 1962406 w 3600106"/>
                <a:gd name="connsiteY16" fmla="*/ 1830814 h 2139567"/>
                <a:gd name="connsiteX17" fmla="*/ 1955419 w 3600106"/>
                <a:gd name="connsiteY17" fmla="*/ 1817942 h 2139567"/>
                <a:gd name="connsiteX18" fmla="*/ 1927937 w 3600106"/>
                <a:gd name="connsiteY18" fmla="*/ 1868573 h 2139567"/>
                <a:gd name="connsiteX19" fmla="*/ 1418259 w 3600106"/>
                <a:gd name="connsiteY19" fmla="*/ 2139567 h 2139567"/>
                <a:gd name="connsiteX20" fmla="*/ 983635 w 3600106"/>
                <a:gd name="connsiteY20" fmla="*/ 1959540 h 2139567"/>
                <a:gd name="connsiteX21" fmla="*/ 915669 w 3600106"/>
                <a:gd name="connsiteY21" fmla="*/ 1877164 h 2139567"/>
                <a:gd name="connsiteX22" fmla="*/ 912401 w 3600106"/>
                <a:gd name="connsiteY22" fmla="*/ 1878179 h 2139567"/>
                <a:gd name="connsiteX23" fmla="*/ 819100 w 3600106"/>
                <a:gd name="connsiteY23" fmla="*/ 1887584 h 2139567"/>
                <a:gd name="connsiteX24" fmla="*/ 365552 w 3600106"/>
                <a:gd name="connsiteY24" fmla="*/ 1517932 h 2139567"/>
                <a:gd name="connsiteX25" fmla="*/ 364374 w 3600106"/>
                <a:gd name="connsiteY25" fmla="*/ 1506241 h 2139567"/>
                <a:gd name="connsiteX26" fmla="*/ 340215 w 3600106"/>
                <a:gd name="connsiteY26" fmla="*/ 1503806 h 2139567"/>
                <a:gd name="connsiteX27" fmla="*/ 0 w 3600106"/>
                <a:gd name="connsiteY27" fmla="*/ 1086376 h 2139567"/>
                <a:gd name="connsiteX28" fmla="*/ 426086 w 3600106"/>
                <a:gd name="connsiteY28" fmla="*/ 660290 h 2139567"/>
                <a:gd name="connsiteX29" fmla="*/ 552791 w 3600106"/>
                <a:gd name="connsiteY29" fmla="*/ 679446 h 2139567"/>
                <a:gd name="connsiteX30" fmla="*/ 569454 w 3600106"/>
                <a:gd name="connsiteY30" fmla="*/ 686012 h 2139567"/>
                <a:gd name="connsiteX31" fmla="*/ 570218 w 3600106"/>
                <a:gd name="connsiteY31" fmla="*/ 683551 h 2139567"/>
                <a:gd name="connsiteX32" fmla="*/ 903489 w 3600106"/>
                <a:gd name="connsiteY32" fmla="*/ 410206 h 2139567"/>
                <a:gd name="connsiteX33" fmla="*/ 913700 w 3600106"/>
                <a:gd name="connsiteY33" fmla="*/ 409176 h 2139567"/>
                <a:gd name="connsiteX34" fmla="*/ 937117 w 3600106"/>
                <a:gd name="connsiteY34" fmla="*/ 333739 h 2139567"/>
                <a:gd name="connsiteX35" fmla="*/ 1363689 w 3600106"/>
                <a:gd name="connsiteY35" fmla="*/ 50988 h 2139567"/>
                <a:gd name="connsiteX36" fmla="*/ 1691046 w 3600106"/>
                <a:gd name="connsiteY36" fmla="*/ 186584 h 2139567"/>
                <a:gd name="connsiteX37" fmla="*/ 1715782 w 3600106"/>
                <a:gd name="connsiteY37" fmla="*/ 216563 h 2139567"/>
                <a:gd name="connsiteX38" fmla="*/ 1744476 w 3600106"/>
                <a:gd name="connsiteY38" fmla="*/ 181786 h 2139567"/>
                <a:gd name="connsiteX39" fmla="*/ 2183345 w 3600106"/>
                <a:gd name="connsiteY39" fmla="*/ 0 h 213956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</a:cxnLst>
              <a:rect l="l" t="t" r="r" b="b"/>
              <a:pathLst>
                <a:path w="3600106" h="2139567">
                  <a:moveTo>
                    <a:pt x="1930842" y="1186611"/>
                  </a:moveTo>
                  <a:lnTo>
                    <a:pt x="1934924" y="1194131"/>
                  </a:lnTo>
                  <a:lnTo>
                    <a:pt x="1937148" y="1190034"/>
                  </a:lnTo>
                  <a:close/>
                  <a:moveTo>
                    <a:pt x="2183345" y="0"/>
                  </a:moveTo>
                  <a:cubicBezTo>
                    <a:pt x="2311887" y="0"/>
                    <a:pt x="2431302" y="39076"/>
                    <a:pt x="2530359" y="105998"/>
                  </a:cubicBezTo>
                  <a:lnTo>
                    <a:pt x="2584058" y="150304"/>
                  </a:lnTo>
                  <a:lnTo>
                    <a:pt x="2663693" y="125584"/>
                  </a:lnTo>
                  <a:cubicBezTo>
                    <a:pt x="2692319" y="119726"/>
                    <a:pt x="2721958" y="116650"/>
                    <a:pt x="2752315" y="116650"/>
                  </a:cubicBezTo>
                  <a:cubicBezTo>
                    <a:pt x="2964818" y="116650"/>
                    <a:pt x="3142115" y="267384"/>
                    <a:pt x="3183118" y="467765"/>
                  </a:cubicBezTo>
                  <a:lnTo>
                    <a:pt x="3189378" y="529861"/>
                  </a:lnTo>
                  <a:lnTo>
                    <a:pt x="3248992" y="535870"/>
                  </a:lnTo>
                  <a:cubicBezTo>
                    <a:pt x="3449372" y="576874"/>
                    <a:pt x="3600106" y="754171"/>
                    <a:pt x="3600106" y="966673"/>
                  </a:cubicBezTo>
                  <a:cubicBezTo>
                    <a:pt x="3600106" y="1209533"/>
                    <a:pt x="3403229" y="1406410"/>
                    <a:pt x="3160369" y="1406410"/>
                  </a:cubicBezTo>
                  <a:lnTo>
                    <a:pt x="3077756" y="1398082"/>
                  </a:lnTo>
                  <a:lnTo>
                    <a:pt x="3086735" y="1487157"/>
                  </a:lnTo>
                  <a:cubicBezTo>
                    <a:pt x="3086735" y="1826619"/>
                    <a:pt x="2811546" y="2101808"/>
                    <a:pt x="2472084" y="2101808"/>
                  </a:cubicBezTo>
                  <a:cubicBezTo>
                    <a:pt x="2259920" y="2101808"/>
                    <a:pt x="2072863" y="1994313"/>
                    <a:pt x="1962406" y="1830814"/>
                  </a:cubicBezTo>
                  <a:lnTo>
                    <a:pt x="1955419" y="1817942"/>
                  </a:lnTo>
                  <a:lnTo>
                    <a:pt x="1927937" y="1868573"/>
                  </a:lnTo>
                  <a:cubicBezTo>
                    <a:pt x="1817480" y="2032072"/>
                    <a:pt x="1630423" y="2139567"/>
                    <a:pt x="1418259" y="2139567"/>
                  </a:cubicBezTo>
                  <a:cubicBezTo>
                    <a:pt x="1248528" y="2139567"/>
                    <a:pt x="1094865" y="2070770"/>
                    <a:pt x="983635" y="1959540"/>
                  </a:cubicBezTo>
                  <a:lnTo>
                    <a:pt x="915669" y="1877164"/>
                  </a:lnTo>
                  <a:lnTo>
                    <a:pt x="912401" y="1878179"/>
                  </a:lnTo>
                  <a:cubicBezTo>
                    <a:pt x="882264" y="1884346"/>
                    <a:pt x="851060" y="1887584"/>
                    <a:pt x="819100" y="1887584"/>
                  </a:cubicBezTo>
                  <a:cubicBezTo>
                    <a:pt x="595378" y="1887584"/>
                    <a:pt x="408721" y="1728892"/>
                    <a:pt x="365552" y="1517932"/>
                  </a:cubicBezTo>
                  <a:lnTo>
                    <a:pt x="364374" y="1506241"/>
                  </a:lnTo>
                  <a:lnTo>
                    <a:pt x="340215" y="1503806"/>
                  </a:lnTo>
                  <a:cubicBezTo>
                    <a:pt x="146054" y="1464075"/>
                    <a:pt x="0" y="1292282"/>
                    <a:pt x="0" y="1086376"/>
                  </a:cubicBezTo>
                  <a:cubicBezTo>
                    <a:pt x="0" y="851055"/>
                    <a:pt x="190765" y="660290"/>
                    <a:pt x="426086" y="660290"/>
                  </a:cubicBezTo>
                  <a:cubicBezTo>
                    <a:pt x="470209" y="660290"/>
                    <a:pt x="512765" y="666997"/>
                    <a:pt x="552791" y="679446"/>
                  </a:cubicBezTo>
                  <a:lnTo>
                    <a:pt x="569454" y="686012"/>
                  </a:lnTo>
                  <a:lnTo>
                    <a:pt x="570218" y="683551"/>
                  </a:lnTo>
                  <a:cubicBezTo>
                    <a:pt x="628785" y="545084"/>
                    <a:pt x="752803" y="441041"/>
                    <a:pt x="903489" y="410206"/>
                  </a:cubicBezTo>
                  <a:lnTo>
                    <a:pt x="913700" y="409176"/>
                  </a:lnTo>
                  <a:lnTo>
                    <a:pt x="937117" y="333739"/>
                  </a:lnTo>
                  <a:cubicBezTo>
                    <a:pt x="1007397" y="167578"/>
                    <a:pt x="1171928" y="50988"/>
                    <a:pt x="1363689" y="50988"/>
                  </a:cubicBezTo>
                  <a:cubicBezTo>
                    <a:pt x="1491530" y="50988"/>
                    <a:pt x="1607268" y="102806"/>
                    <a:pt x="1691046" y="186584"/>
                  </a:cubicBezTo>
                  <a:lnTo>
                    <a:pt x="1715782" y="216563"/>
                  </a:lnTo>
                  <a:lnTo>
                    <a:pt x="1744476" y="181786"/>
                  </a:lnTo>
                  <a:cubicBezTo>
                    <a:pt x="1856792" y="69469"/>
                    <a:pt x="2011956" y="0"/>
                    <a:pt x="2183345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294" name="任意多边形 293"/>
            <p:cNvSpPr/>
            <p:nvPr/>
          </p:nvSpPr>
          <p:spPr>
            <a:xfrm>
              <a:off x="1872098" y="3939002"/>
              <a:ext cx="3434553" cy="2041178"/>
            </a:xfrm>
            <a:custGeom>
              <a:avLst/>
              <a:gdLst>
                <a:gd name="connsiteX0" fmla="*/ 1930842 w 3600106"/>
                <a:gd name="connsiteY0" fmla="*/ 1186611 h 2139567"/>
                <a:gd name="connsiteX1" fmla="*/ 1934924 w 3600106"/>
                <a:gd name="connsiteY1" fmla="*/ 1194131 h 2139567"/>
                <a:gd name="connsiteX2" fmla="*/ 1937148 w 3600106"/>
                <a:gd name="connsiteY2" fmla="*/ 1190034 h 2139567"/>
                <a:gd name="connsiteX3" fmla="*/ 2183345 w 3600106"/>
                <a:gd name="connsiteY3" fmla="*/ 0 h 2139567"/>
                <a:gd name="connsiteX4" fmla="*/ 2530359 w 3600106"/>
                <a:gd name="connsiteY4" fmla="*/ 105998 h 2139567"/>
                <a:gd name="connsiteX5" fmla="*/ 2584058 w 3600106"/>
                <a:gd name="connsiteY5" fmla="*/ 150304 h 2139567"/>
                <a:gd name="connsiteX6" fmla="*/ 2663693 w 3600106"/>
                <a:gd name="connsiteY6" fmla="*/ 125584 h 2139567"/>
                <a:gd name="connsiteX7" fmla="*/ 2752315 w 3600106"/>
                <a:gd name="connsiteY7" fmla="*/ 116650 h 2139567"/>
                <a:gd name="connsiteX8" fmla="*/ 3183118 w 3600106"/>
                <a:gd name="connsiteY8" fmla="*/ 467765 h 2139567"/>
                <a:gd name="connsiteX9" fmla="*/ 3189378 w 3600106"/>
                <a:gd name="connsiteY9" fmla="*/ 529861 h 2139567"/>
                <a:gd name="connsiteX10" fmla="*/ 3248992 w 3600106"/>
                <a:gd name="connsiteY10" fmla="*/ 535870 h 2139567"/>
                <a:gd name="connsiteX11" fmla="*/ 3600106 w 3600106"/>
                <a:gd name="connsiteY11" fmla="*/ 966673 h 2139567"/>
                <a:gd name="connsiteX12" fmla="*/ 3160369 w 3600106"/>
                <a:gd name="connsiteY12" fmla="*/ 1406410 h 2139567"/>
                <a:gd name="connsiteX13" fmla="*/ 3077756 w 3600106"/>
                <a:gd name="connsiteY13" fmla="*/ 1398082 h 2139567"/>
                <a:gd name="connsiteX14" fmla="*/ 3086735 w 3600106"/>
                <a:gd name="connsiteY14" fmla="*/ 1487157 h 2139567"/>
                <a:gd name="connsiteX15" fmla="*/ 2472084 w 3600106"/>
                <a:gd name="connsiteY15" fmla="*/ 2101808 h 2139567"/>
                <a:gd name="connsiteX16" fmla="*/ 1962406 w 3600106"/>
                <a:gd name="connsiteY16" fmla="*/ 1830814 h 2139567"/>
                <a:gd name="connsiteX17" fmla="*/ 1955419 w 3600106"/>
                <a:gd name="connsiteY17" fmla="*/ 1817942 h 2139567"/>
                <a:gd name="connsiteX18" fmla="*/ 1927937 w 3600106"/>
                <a:gd name="connsiteY18" fmla="*/ 1868573 h 2139567"/>
                <a:gd name="connsiteX19" fmla="*/ 1418259 w 3600106"/>
                <a:gd name="connsiteY19" fmla="*/ 2139567 h 2139567"/>
                <a:gd name="connsiteX20" fmla="*/ 983635 w 3600106"/>
                <a:gd name="connsiteY20" fmla="*/ 1959540 h 2139567"/>
                <a:gd name="connsiteX21" fmla="*/ 915669 w 3600106"/>
                <a:gd name="connsiteY21" fmla="*/ 1877164 h 2139567"/>
                <a:gd name="connsiteX22" fmla="*/ 912401 w 3600106"/>
                <a:gd name="connsiteY22" fmla="*/ 1878179 h 2139567"/>
                <a:gd name="connsiteX23" fmla="*/ 819100 w 3600106"/>
                <a:gd name="connsiteY23" fmla="*/ 1887584 h 2139567"/>
                <a:gd name="connsiteX24" fmla="*/ 365552 w 3600106"/>
                <a:gd name="connsiteY24" fmla="*/ 1517932 h 2139567"/>
                <a:gd name="connsiteX25" fmla="*/ 364374 w 3600106"/>
                <a:gd name="connsiteY25" fmla="*/ 1506241 h 2139567"/>
                <a:gd name="connsiteX26" fmla="*/ 340215 w 3600106"/>
                <a:gd name="connsiteY26" fmla="*/ 1503806 h 2139567"/>
                <a:gd name="connsiteX27" fmla="*/ 0 w 3600106"/>
                <a:gd name="connsiteY27" fmla="*/ 1086376 h 2139567"/>
                <a:gd name="connsiteX28" fmla="*/ 426086 w 3600106"/>
                <a:gd name="connsiteY28" fmla="*/ 660290 h 2139567"/>
                <a:gd name="connsiteX29" fmla="*/ 552791 w 3600106"/>
                <a:gd name="connsiteY29" fmla="*/ 679446 h 2139567"/>
                <a:gd name="connsiteX30" fmla="*/ 569454 w 3600106"/>
                <a:gd name="connsiteY30" fmla="*/ 686012 h 2139567"/>
                <a:gd name="connsiteX31" fmla="*/ 570218 w 3600106"/>
                <a:gd name="connsiteY31" fmla="*/ 683551 h 2139567"/>
                <a:gd name="connsiteX32" fmla="*/ 903489 w 3600106"/>
                <a:gd name="connsiteY32" fmla="*/ 410206 h 2139567"/>
                <a:gd name="connsiteX33" fmla="*/ 913700 w 3600106"/>
                <a:gd name="connsiteY33" fmla="*/ 409176 h 2139567"/>
                <a:gd name="connsiteX34" fmla="*/ 937117 w 3600106"/>
                <a:gd name="connsiteY34" fmla="*/ 333739 h 2139567"/>
                <a:gd name="connsiteX35" fmla="*/ 1363689 w 3600106"/>
                <a:gd name="connsiteY35" fmla="*/ 50988 h 2139567"/>
                <a:gd name="connsiteX36" fmla="*/ 1691046 w 3600106"/>
                <a:gd name="connsiteY36" fmla="*/ 186584 h 2139567"/>
                <a:gd name="connsiteX37" fmla="*/ 1715782 w 3600106"/>
                <a:gd name="connsiteY37" fmla="*/ 216563 h 2139567"/>
                <a:gd name="connsiteX38" fmla="*/ 1744476 w 3600106"/>
                <a:gd name="connsiteY38" fmla="*/ 181786 h 2139567"/>
                <a:gd name="connsiteX39" fmla="*/ 2183345 w 3600106"/>
                <a:gd name="connsiteY39" fmla="*/ 0 h 213956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</a:cxnLst>
              <a:rect l="l" t="t" r="r" b="b"/>
              <a:pathLst>
                <a:path w="3600106" h="2139567">
                  <a:moveTo>
                    <a:pt x="1930842" y="1186611"/>
                  </a:moveTo>
                  <a:lnTo>
                    <a:pt x="1934924" y="1194131"/>
                  </a:lnTo>
                  <a:lnTo>
                    <a:pt x="1937148" y="1190034"/>
                  </a:lnTo>
                  <a:close/>
                  <a:moveTo>
                    <a:pt x="2183345" y="0"/>
                  </a:moveTo>
                  <a:cubicBezTo>
                    <a:pt x="2311887" y="0"/>
                    <a:pt x="2431302" y="39076"/>
                    <a:pt x="2530359" y="105998"/>
                  </a:cubicBezTo>
                  <a:lnTo>
                    <a:pt x="2584058" y="150304"/>
                  </a:lnTo>
                  <a:lnTo>
                    <a:pt x="2663693" y="125584"/>
                  </a:lnTo>
                  <a:cubicBezTo>
                    <a:pt x="2692319" y="119726"/>
                    <a:pt x="2721958" y="116650"/>
                    <a:pt x="2752315" y="116650"/>
                  </a:cubicBezTo>
                  <a:cubicBezTo>
                    <a:pt x="2964818" y="116650"/>
                    <a:pt x="3142115" y="267384"/>
                    <a:pt x="3183118" y="467765"/>
                  </a:cubicBezTo>
                  <a:lnTo>
                    <a:pt x="3189378" y="529861"/>
                  </a:lnTo>
                  <a:lnTo>
                    <a:pt x="3248992" y="535870"/>
                  </a:lnTo>
                  <a:cubicBezTo>
                    <a:pt x="3449372" y="576874"/>
                    <a:pt x="3600106" y="754171"/>
                    <a:pt x="3600106" y="966673"/>
                  </a:cubicBezTo>
                  <a:cubicBezTo>
                    <a:pt x="3600106" y="1209533"/>
                    <a:pt x="3403229" y="1406410"/>
                    <a:pt x="3160369" y="1406410"/>
                  </a:cubicBezTo>
                  <a:lnTo>
                    <a:pt x="3077756" y="1398082"/>
                  </a:lnTo>
                  <a:lnTo>
                    <a:pt x="3086735" y="1487157"/>
                  </a:lnTo>
                  <a:cubicBezTo>
                    <a:pt x="3086735" y="1826619"/>
                    <a:pt x="2811546" y="2101808"/>
                    <a:pt x="2472084" y="2101808"/>
                  </a:cubicBezTo>
                  <a:cubicBezTo>
                    <a:pt x="2259920" y="2101808"/>
                    <a:pt x="2072863" y="1994313"/>
                    <a:pt x="1962406" y="1830814"/>
                  </a:cubicBezTo>
                  <a:lnTo>
                    <a:pt x="1955419" y="1817942"/>
                  </a:lnTo>
                  <a:lnTo>
                    <a:pt x="1927937" y="1868573"/>
                  </a:lnTo>
                  <a:cubicBezTo>
                    <a:pt x="1817480" y="2032072"/>
                    <a:pt x="1630423" y="2139567"/>
                    <a:pt x="1418259" y="2139567"/>
                  </a:cubicBezTo>
                  <a:cubicBezTo>
                    <a:pt x="1248528" y="2139567"/>
                    <a:pt x="1094865" y="2070770"/>
                    <a:pt x="983635" y="1959540"/>
                  </a:cubicBezTo>
                  <a:lnTo>
                    <a:pt x="915669" y="1877164"/>
                  </a:lnTo>
                  <a:lnTo>
                    <a:pt x="912401" y="1878179"/>
                  </a:lnTo>
                  <a:cubicBezTo>
                    <a:pt x="882264" y="1884346"/>
                    <a:pt x="851060" y="1887584"/>
                    <a:pt x="819100" y="1887584"/>
                  </a:cubicBezTo>
                  <a:cubicBezTo>
                    <a:pt x="595378" y="1887584"/>
                    <a:pt x="408721" y="1728892"/>
                    <a:pt x="365552" y="1517932"/>
                  </a:cubicBezTo>
                  <a:lnTo>
                    <a:pt x="364374" y="1506241"/>
                  </a:lnTo>
                  <a:lnTo>
                    <a:pt x="340215" y="1503806"/>
                  </a:lnTo>
                  <a:cubicBezTo>
                    <a:pt x="146054" y="1464075"/>
                    <a:pt x="0" y="1292282"/>
                    <a:pt x="0" y="1086376"/>
                  </a:cubicBezTo>
                  <a:cubicBezTo>
                    <a:pt x="0" y="851055"/>
                    <a:pt x="190765" y="660290"/>
                    <a:pt x="426086" y="660290"/>
                  </a:cubicBezTo>
                  <a:cubicBezTo>
                    <a:pt x="470209" y="660290"/>
                    <a:pt x="512765" y="666997"/>
                    <a:pt x="552791" y="679446"/>
                  </a:cubicBezTo>
                  <a:lnTo>
                    <a:pt x="569454" y="686012"/>
                  </a:lnTo>
                  <a:lnTo>
                    <a:pt x="570218" y="683551"/>
                  </a:lnTo>
                  <a:cubicBezTo>
                    <a:pt x="628785" y="545084"/>
                    <a:pt x="752803" y="441041"/>
                    <a:pt x="903489" y="410206"/>
                  </a:cubicBezTo>
                  <a:lnTo>
                    <a:pt x="913700" y="409176"/>
                  </a:lnTo>
                  <a:lnTo>
                    <a:pt x="937117" y="333739"/>
                  </a:lnTo>
                  <a:cubicBezTo>
                    <a:pt x="1007397" y="167578"/>
                    <a:pt x="1171928" y="50988"/>
                    <a:pt x="1363689" y="50988"/>
                  </a:cubicBezTo>
                  <a:cubicBezTo>
                    <a:pt x="1491530" y="50988"/>
                    <a:pt x="1607268" y="102806"/>
                    <a:pt x="1691046" y="186584"/>
                  </a:cubicBezTo>
                  <a:lnTo>
                    <a:pt x="1715782" y="216563"/>
                  </a:lnTo>
                  <a:lnTo>
                    <a:pt x="1744476" y="181786"/>
                  </a:lnTo>
                  <a:cubicBezTo>
                    <a:pt x="1856792" y="69469"/>
                    <a:pt x="2011956" y="0"/>
                    <a:pt x="2183345" y="0"/>
                  </a:cubicBezTo>
                  <a:close/>
                </a:path>
              </a:pathLst>
            </a:custGeom>
            <a:solidFill>
              <a:srgbClr val="177F6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/>
            </a:p>
          </p:txBody>
        </p:sp>
      </p:grpSp>
      <p:sp>
        <p:nvSpPr>
          <p:cNvPr id="8" name="文本框 7"/>
          <p:cNvSpPr txBox="1"/>
          <p:nvPr/>
        </p:nvSpPr>
        <p:spPr>
          <a:xfrm>
            <a:off x="4126353" y="2093597"/>
            <a:ext cx="4826615" cy="248741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36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作业：</a:t>
            </a:r>
            <a:endParaRPr lang="en-US" altLang="zh-CN" sz="36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36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1.</a:t>
            </a:r>
            <a:r>
              <a:rPr lang="zh-CN" altLang="en-US" sz="36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课时</a:t>
            </a:r>
            <a:endParaRPr lang="en-US" altLang="zh-CN" sz="36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36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2.</a:t>
            </a:r>
            <a:r>
              <a:rPr lang="zh-CN" altLang="en-US" sz="36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背诵</a:t>
            </a:r>
            <a:r>
              <a:rPr lang="en-US" altLang="zh-CN" sz="36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《</a:t>
            </a:r>
            <a:r>
              <a:rPr lang="zh-CN" altLang="en-US" sz="36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琵琶行</a:t>
            </a:r>
            <a:r>
              <a:rPr lang="en-US" altLang="zh-CN" sz="36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》</a:t>
            </a:r>
            <a:r>
              <a:rPr lang="zh-CN" altLang="en-US" sz="36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全文</a:t>
            </a:r>
          </a:p>
        </p:txBody>
      </p:sp>
      <p:sp>
        <p:nvSpPr>
          <p:cNvPr id="296" name="任意多边形 295"/>
          <p:cNvSpPr/>
          <p:nvPr/>
        </p:nvSpPr>
        <p:spPr>
          <a:xfrm>
            <a:off x="4892993" y="1843192"/>
            <a:ext cx="697735" cy="236011"/>
          </a:xfrm>
          <a:custGeom>
            <a:avLst/>
            <a:gdLst>
              <a:gd name="connsiteX0" fmla="*/ 900752 w 1802201"/>
              <a:gd name="connsiteY0" fmla="*/ 0 h 609601"/>
              <a:gd name="connsiteX1" fmla="*/ 1312842 w 1802201"/>
              <a:gd name="connsiteY1" fmla="*/ 488950 h 609601"/>
              <a:gd name="connsiteX2" fmla="*/ 1311499 w 1802201"/>
              <a:gd name="connsiteY2" fmla="*/ 504756 h 609601"/>
              <a:gd name="connsiteX3" fmla="*/ 1324290 w 1802201"/>
              <a:gd name="connsiteY3" fmla="*/ 476795 h 609601"/>
              <a:gd name="connsiteX4" fmla="*/ 1544266 w 1802201"/>
              <a:gd name="connsiteY4" fmla="*/ 338020 h 609601"/>
              <a:gd name="connsiteX5" fmla="*/ 1788701 w 1802201"/>
              <a:gd name="connsiteY5" fmla="*/ 530262 h 609601"/>
              <a:gd name="connsiteX6" fmla="*/ 1802201 w 1802201"/>
              <a:gd name="connsiteY6" fmla="*/ 609601 h 609601"/>
              <a:gd name="connsiteX7" fmla="*/ 0 w 1802201"/>
              <a:gd name="connsiteY7" fmla="*/ 609601 h 609601"/>
              <a:gd name="connsiteX8" fmla="*/ 11738 w 1802201"/>
              <a:gd name="connsiteY8" fmla="*/ 540620 h 609601"/>
              <a:gd name="connsiteX9" fmla="*/ 256172 w 1802201"/>
              <a:gd name="connsiteY9" fmla="*/ 348378 h 609601"/>
              <a:gd name="connsiteX10" fmla="*/ 476148 w 1802201"/>
              <a:gd name="connsiteY10" fmla="*/ 487153 h 609601"/>
              <a:gd name="connsiteX11" fmla="*/ 491329 w 1802201"/>
              <a:gd name="connsiteY11" fmla="*/ 520338 h 609601"/>
              <a:gd name="connsiteX12" fmla="*/ 488662 w 1802201"/>
              <a:gd name="connsiteY12" fmla="*/ 488950 h 609601"/>
              <a:gd name="connsiteX13" fmla="*/ 900752 w 1802201"/>
              <a:gd name="connsiteY13" fmla="*/ 0 h 6096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1802201" h="609601">
                <a:moveTo>
                  <a:pt x="900752" y="0"/>
                </a:moveTo>
                <a:cubicBezTo>
                  <a:pt x="1128343" y="0"/>
                  <a:pt x="1312842" y="218910"/>
                  <a:pt x="1312842" y="488950"/>
                </a:cubicBezTo>
                <a:lnTo>
                  <a:pt x="1311499" y="504756"/>
                </a:lnTo>
                <a:lnTo>
                  <a:pt x="1324290" y="476795"/>
                </a:lnTo>
                <a:cubicBezTo>
                  <a:pt x="1371963" y="393068"/>
                  <a:pt x="1452697" y="338020"/>
                  <a:pt x="1544266" y="338020"/>
                </a:cubicBezTo>
                <a:cubicBezTo>
                  <a:pt x="1654149" y="338020"/>
                  <a:pt x="1748429" y="417289"/>
                  <a:pt x="1788701" y="530262"/>
                </a:cubicBezTo>
                <a:lnTo>
                  <a:pt x="1802201" y="609601"/>
                </a:lnTo>
                <a:lnTo>
                  <a:pt x="0" y="609601"/>
                </a:lnTo>
                <a:lnTo>
                  <a:pt x="11738" y="540620"/>
                </a:lnTo>
                <a:cubicBezTo>
                  <a:pt x="52010" y="427647"/>
                  <a:pt x="146289" y="348378"/>
                  <a:pt x="256172" y="348378"/>
                </a:cubicBezTo>
                <a:cubicBezTo>
                  <a:pt x="347741" y="348378"/>
                  <a:pt x="428475" y="403426"/>
                  <a:pt x="476148" y="487153"/>
                </a:cubicBezTo>
                <a:lnTo>
                  <a:pt x="491329" y="520338"/>
                </a:lnTo>
                <a:lnTo>
                  <a:pt x="488662" y="488950"/>
                </a:lnTo>
                <a:cubicBezTo>
                  <a:pt x="488662" y="218910"/>
                  <a:pt x="673161" y="0"/>
                  <a:pt x="900752" y="0"/>
                </a:cubicBezTo>
                <a:close/>
              </a:path>
            </a:pathLst>
          </a:custGeom>
          <a:solidFill>
            <a:srgbClr val="EFD00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99" name="椭圆 298"/>
          <p:cNvSpPr/>
          <p:nvPr/>
        </p:nvSpPr>
        <p:spPr>
          <a:xfrm flipH="1">
            <a:off x="3242186" y="3254267"/>
            <a:ext cx="45721" cy="45719"/>
          </a:xfrm>
          <a:prstGeom prst="ellipse">
            <a:avLst/>
          </a:prstGeom>
          <a:solidFill>
            <a:srgbClr val="AD331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00" name="椭圆 299"/>
          <p:cNvSpPr/>
          <p:nvPr/>
        </p:nvSpPr>
        <p:spPr>
          <a:xfrm flipH="1">
            <a:off x="4857088" y="4949853"/>
            <a:ext cx="45721" cy="45719"/>
          </a:xfrm>
          <a:prstGeom prst="ellipse">
            <a:avLst/>
          </a:prstGeom>
          <a:solidFill>
            <a:srgbClr val="AD331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21" name="组合 20"/>
          <p:cNvGrpSpPr/>
          <p:nvPr/>
        </p:nvGrpSpPr>
        <p:grpSpPr>
          <a:xfrm>
            <a:off x="2379408" y="4900065"/>
            <a:ext cx="487785" cy="473222"/>
            <a:chOff x="2379408" y="4900065"/>
            <a:chExt cx="487785" cy="473222"/>
          </a:xfrm>
        </p:grpSpPr>
        <p:cxnSp>
          <p:nvCxnSpPr>
            <p:cNvPr id="297" name="直接连接符 296"/>
            <p:cNvCxnSpPr/>
            <p:nvPr/>
          </p:nvCxnSpPr>
          <p:spPr>
            <a:xfrm flipH="1">
              <a:off x="2379408" y="4976229"/>
              <a:ext cx="295581" cy="190710"/>
            </a:xfrm>
            <a:prstGeom prst="line">
              <a:avLst/>
            </a:prstGeom>
            <a:ln w="38100">
              <a:solidFill>
                <a:srgbClr val="EFD401"/>
              </a:solidFill>
              <a:headEnd type="oval" w="sm" len="sm"/>
              <a:tailEnd type="oval" w="sm" len="sm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8" name="直接连接符 297"/>
            <p:cNvCxnSpPr/>
            <p:nvPr/>
          </p:nvCxnSpPr>
          <p:spPr>
            <a:xfrm flipH="1">
              <a:off x="2697509" y="5052028"/>
              <a:ext cx="59546" cy="321259"/>
            </a:xfrm>
            <a:prstGeom prst="line">
              <a:avLst/>
            </a:prstGeom>
            <a:ln w="38100">
              <a:solidFill>
                <a:srgbClr val="EFD401"/>
              </a:solidFill>
              <a:headEnd type="oval" w="sm" len="sm"/>
              <a:tailEnd type="oval" w="sm" len="sm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01" name="任意多边形 300"/>
            <p:cNvSpPr/>
            <p:nvPr/>
          </p:nvSpPr>
          <p:spPr>
            <a:xfrm rot="2240860">
              <a:off x="2604290" y="4900065"/>
              <a:ext cx="216515" cy="216516"/>
            </a:xfrm>
            <a:custGeom>
              <a:avLst/>
              <a:gdLst>
                <a:gd name="connsiteX0" fmla="*/ 1210359 w 2400300"/>
                <a:gd name="connsiteY0" fmla="*/ 1615311 h 2400300"/>
                <a:gd name="connsiteX1" fmla="*/ 1002756 w 2400300"/>
                <a:gd name="connsiteY1" fmla="*/ 1822914 h 2400300"/>
                <a:gd name="connsiteX2" fmla="*/ 1210359 w 2400300"/>
                <a:gd name="connsiteY2" fmla="*/ 2030517 h 2400300"/>
                <a:gd name="connsiteX3" fmla="*/ 1417962 w 2400300"/>
                <a:gd name="connsiteY3" fmla="*/ 1822914 h 2400300"/>
                <a:gd name="connsiteX4" fmla="*/ 1210359 w 2400300"/>
                <a:gd name="connsiteY4" fmla="*/ 1615311 h 2400300"/>
                <a:gd name="connsiteX5" fmla="*/ 1191894 w 2400300"/>
                <a:gd name="connsiteY5" fmla="*/ 354833 h 2400300"/>
                <a:gd name="connsiteX6" fmla="*/ 984291 w 2400300"/>
                <a:gd name="connsiteY6" fmla="*/ 562436 h 2400300"/>
                <a:gd name="connsiteX7" fmla="*/ 1191894 w 2400300"/>
                <a:gd name="connsiteY7" fmla="*/ 770039 h 2400300"/>
                <a:gd name="connsiteX8" fmla="*/ 1399497 w 2400300"/>
                <a:gd name="connsiteY8" fmla="*/ 562436 h 2400300"/>
                <a:gd name="connsiteX9" fmla="*/ 1191894 w 2400300"/>
                <a:gd name="connsiteY9" fmla="*/ 354833 h 2400300"/>
                <a:gd name="connsiteX10" fmla="*/ 1200150 w 2400300"/>
                <a:gd name="connsiteY10" fmla="*/ 0 h 2400300"/>
                <a:gd name="connsiteX11" fmla="*/ 2400300 w 2400300"/>
                <a:gd name="connsiteY11" fmla="*/ 1200150 h 2400300"/>
                <a:gd name="connsiteX12" fmla="*/ 1200150 w 2400300"/>
                <a:gd name="connsiteY12" fmla="*/ 2400300 h 2400300"/>
                <a:gd name="connsiteX13" fmla="*/ 0 w 2400300"/>
                <a:gd name="connsiteY13" fmla="*/ 1200150 h 2400300"/>
                <a:gd name="connsiteX14" fmla="*/ 1200150 w 2400300"/>
                <a:gd name="connsiteY14" fmla="*/ 0 h 24003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</a:cxnLst>
              <a:rect l="l" t="t" r="r" b="b"/>
              <a:pathLst>
                <a:path w="2400300" h="2400300">
                  <a:moveTo>
                    <a:pt x="1210359" y="1615311"/>
                  </a:moveTo>
                  <a:cubicBezTo>
                    <a:pt x="1095703" y="1615311"/>
                    <a:pt x="1002756" y="1708258"/>
                    <a:pt x="1002756" y="1822914"/>
                  </a:cubicBezTo>
                  <a:cubicBezTo>
                    <a:pt x="1002756" y="1937570"/>
                    <a:pt x="1095703" y="2030517"/>
                    <a:pt x="1210359" y="2030517"/>
                  </a:cubicBezTo>
                  <a:cubicBezTo>
                    <a:pt x="1325015" y="2030517"/>
                    <a:pt x="1417962" y="1937570"/>
                    <a:pt x="1417962" y="1822914"/>
                  </a:cubicBezTo>
                  <a:cubicBezTo>
                    <a:pt x="1417962" y="1708258"/>
                    <a:pt x="1325015" y="1615311"/>
                    <a:pt x="1210359" y="1615311"/>
                  </a:cubicBezTo>
                  <a:close/>
                  <a:moveTo>
                    <a:pt x="1191894" y="354833"/>
                  </a:moveTo>
                  <a:cubicBezTo>
                    <a:pt x="1077238" y="354833"/>
                    <a:pt x="984291" y="447780"/>
                    <a:pt x="984291" y="562436"/>
                  </a:cubicBezTo>
                  <a:cubicBezTo>
                    <a:pt x="984291" y="677092"/>
                    <a:pt x="1077238" y="770039"/>
                    <a:pt x="1191894" y="770039"/>
                  </a:cubicBezTo>
                  <a:cubicBezTo>
                    <a:pt x="1306550" y="770039"/>
                    <a:pt x="1399497" y="677092"/>
                    <a:pt x="1399497" y="562436"/>
                  </a:cubicBezTo>
                  <a:cubicBezTo>
                    <a:pt x="1399497" y="447780"/>
                    <a:pt x="1306550" y="354833"/>
                    <a:pt x="1191894" y="354833"/>
                  </a:cubicBezTo>
                  <a:close/>
                  <a:moveTo>
                    <a:pt x="1200150" y="0"/>
                  </a:moveTo>
                  <a:cubicBezTo>
                    <a:pt x="1862975" y="0"/>
                    <a:pt x="2400300" y="537325"/>
                    <a:pt x="2400300" y="1200150"/>
                  </a:cubicBezTo>
                  <a:cubicBezTo>
                    <a:pt x="2400300" y="1862975"/>
                    <a:pt x="1862975" y="2400300"/>
                    <a:pt x="1200150" y="2400300"/>
                  </a:cubicBezTo>
                  <a:cubicBezTo>
                    <a:pt x="537325" y="2400300"/>
                    <a:pt x="0" y="1862975"/>
                    <a:pt x="0" y="1200150"/>
                  </a:cubicBezTo>
                  <a:cubicBezTo>
                    <a:pt x="0" y="537325"/>
                    <a:pt x="537325" y="0"/>
                    <a:pt x="1200150" y="0"/>
                  </a:cubicBezTo>
                  <a:close/>
                </a:path>
              </a:pathLst>
            </a:custGeom>
            <a:solidFill>
              <a:srgbClr val="EFD40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cxnSp>
          <p:nvCxnSpPr>
            <p:cNvPr id="302" name="直接连接符 301"/>
            <p:cNvCxnSpPr/>
            <p:nvPr/>
          </p:nvCxnSpPr>
          <p:spPr>
            <a:xfrm rot="2240860">
              <a:off x="2558485" y="5035059"/>
              <a:ext cx="266204" cy="0"/>
            </a:xfrm>
            <a:prstGeom prst="line">
              <a:avLst/>
            </a:prstGeom>
            <a:ln w="9525">
              <a:solidFill>
                <a:srgbClr val="13A984"/>
              </a:solidFill>
              <a:headEnd type="oval" w="sm" len="sm"/>
              <a:tailEnd type="oval" w="sm" len="sm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3" name="直接连接符 302"/>
            <p:cNvCxnSpPr/>
            <p:nvPr/>
          </p:nvCxnSpPr>
          <p:spPr>
            <a:xfrm rot="2240860">
              <a:off x="2600989" y="4987654"/>
              <a:ext cx="266204" cy="0"/>
            </a:xfrm>
            <a:prstGeom prst="line">
              <a:avLst/>
            </a:prstGeom>
            <a:ln w="9525">
              <a:solidFill>
                <a:srgbClr val="13A984"/>
              </a:solidFill>
              <a:headEnd type="oval" w="sm" len="sm"/>
              <a:tailEnd type="oval" w="sm" len="sm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14" name="六角星 201"/>
          <p:cNvSpPr/>
          <p:nvPr/>
        </p:nvSpPr>
        <p:spPr>
          <a:xfrm>
            <a:off x="9443329" y="4233449"/>
            <a:ext cx="233251" cy="221162"/>
          </a:xfrm>
          <a:custGeom>
            <a:avLst/>
            <a:gdLst>
              <a:gd name="connsiteX0" fmla="*/ 0 w 1682332"/>
              <a:gd name="connsiteY0" fmla="*/ 492919 h 1971675"/>
              <a:gd name="connsiteX1" fmla="*/ 696851 w 1682332"/>
              <a:gd name="connsiteY1" fmla="*/ 732134 h 1971675"/>
              <a:gd name="connsiteX2" fmla="*/ 841166 w 1682332"/>
              <a:gd name="connsiteY2" fmla="*/ 0 h 1971675"/>
              <a:gd name="connsiteX3" fmla="*/ 985481 w 1682332"/>
              <a:gd name="connsiteY3" fmla="*/ 732134 h 1971675"/>
              <a:gd name="connsiteX4" fmla="*/ 1682332 w 1682332"/>
              <a:gd name="connsiteY4" fmla="*/ 492919 h 1971675"/>
              <a:gd name="connsiteX5" fmla="*/ 1129796 w 1682332"/>
              <a:gd name="connsiteY5" fmla="*/ 985838 h 1971675"/>
              <a:gd name="connsiteX6" fmla="*/ 1682332 w 1682332"/>
              <a:gd name="connsiteY6" fmla="*/ 1478756 h 1971675"/>
              <a:gd name="connsiteX7" fmla="*/ 985481 w 1682332"/>
              <a:gd name="connsiteY7" fmla="*/ 1239541 h 1971675"/>
              <a:gd name="connsiteX8" fmla="*/ 841166 w 1682332"/>
              <a:gd name="connsiteY8" fmla="*/ 1971675 h 1971675"/>
              <a:gd name="connsiteX9" fmla="*/ 696851 w 1682332"/>
              <a:gd name="connsiteY9" fmla="*/ 1239541 h 1971675"/>
              <a:gd name="connsiteX10" fmla="*/ 0 w 1682332"/>
              <a:gd name="connsiteY10" fmla="*/ 1478756 h 1971675"/>
              <a:gd name="connsiteX11" fmla="*/ 552536 w 1682332"/>
              <a:gd name="connsiteY11" fmla="*/ 985838 h 1971675"/>
              <a:gd name="connsiteX12" fmla="*/ 0 w 1682332"/>
              <a:gd name="connsiteY12" fmla="*/ 492919 h 1971675"/>
              <a:gd name="connsiteX0" fmla="*/ 0 w 1682332"/>
              <a:gd name="connsiteY0" fmla="*/ 289719 h 1768475"/>
              <a:gd name="connsiteX1" fmla="*/ 696851 w 1682332"/>
              <a:gd name="connsiteY1" fmla="*/ 528934 h 1768475"/>
              <a:gd name="connsiteX2" fmla="*/ 876091 w 1682332"/>
              <a:gd name="connsiteY2" fmla="*/ 0 h 1768475"/>
              <a:gd name="connsiteX3" fmla="*/ 985481 w 1682332"/>
              <a:gd name="connsiteY3" fmla="*/ 528934 h 1768475"/>
              <a:gd name="connsiteX4" fmla="*/ 1682332 w 1682332"/>
              <a:gd name="connsiteY4" fmla="*/ 289719 h 1768475"/>
              <a:gd name="connsiteX5" fmla="*/ 1129796 w 1682332"/>
              <a:gd name="connsiteY5" fmla="*/ 782638 h 1768475"/>
              <a:gd name="connsiteX6" fmla="*/ 1682332 w 1682332"/>
              <a:gd name="connsiteY6" fmla="*/ 1275556 h 1768475"/>
              <a:gd name="connsiteX7" fmla="*/ 985481 w 1682332"/>
              <a:gd name="connsiteY7" fmla="*/ 1036341 h 1768475"/>
              <a:gd name="connsiteX8" fmla="*/ 841166 w 1682332"/>
              <a:gd name="connsiteY8" fmla="*/ 1768475 h 1768475"/>
              <a:gd name="connsiteX9" fmla="*/ 696851 w 1682332"/>
              <a:gd name="connsiteY9" fmla="*/ 1036341 h 1768475"/>
              <a:gd name="connsiteX10" fmla="*/ 0 w 1682332"/>
              <a:gd name="connsiteY10" fmla="*/ 1275556 h 1768475"/>
              <a:gd name="connsiteX11" fmla="*/ 552536 w 1682332"/>
              <a:gd name="connsiteY11" fmla="*/ 782638 h 1768475"/>
              <a:gd name="connsiteX12" fmla="*/ 0 w 1682332"/>
              <a:gd name="connsiteY12" fmla="*/ 289719 h 1768475"/>
              <a:gd name="connsiteX0" fmla="*/ 0 w 1682332"/>
              <a:gd name="connsiteY0" fmla="*/ 289719 h 1768475"/>
              <a:gd name="connsiteX1" fmla="*/ 696851 w 1682332"/>
              <a:gd name="connsiteY1" fmla="*/ 528934 h 1768475"/>
              <a:gd name="connsiteX2" fmla="*/ 876091 w 1682332"/>
              <a:gd name="connsiteY2" fmla="*/ 0 h 1768475"/>
              <a:gd name="connsiteX3" fmla="*/ 985481 w 1682332"/>
              <a:gd name="connsiteY3" fmla="*/ 528934 h 1768475"/>
              <a:gd name="connsiteX4" fmla="*/ 1682332 w 1682332"/>
              <a:gd name="connsiteY4" fmla="*/ 289719 h 1768475"/>
              <a:gd name="connsiteX5" fmla="*/ 1129796 w 1682332"/>
              <a:gd name="connsiteY5" fmla="*/ 782638 h 1768475"/>
              <a:gd name="connsiteX6" fmla="*/ 1682332 w 1682332"/>
              <a:gd name="connsiteY6" fmla="*/ 1275556 h 1768475"/>
              <a:gd name="connsiteX7" fmla="*/ 985481 w 1682332"/>
              <a:gd name="connsiteY7" fmla="*/ 1036341 h 1768475"/>
              <a:gd name="connsiteX8" fmla="*/ 841166 w 1682332"/>
              <a:gd name="connsiteY8" fmla="*/ 1768475 h 1768475"/>
              <a:gd name="connsiteX9" fmla="*/ 696851 w 1682332"/>
              <a:gd name="connsiteY9" fmla="*/ 1036341 h 1768475"/>
              <a:gd name="connsiteX10" fmla="*/ 107950 w 1682332"/>
              <a:gd name="connsiteY10" fmla="*/ 1351756 h 1768475"/>
              <a:gd name="connsiteX11" fmla="*/ 552536 w 1682332"/>
              <a:gd name="connsiteY11" fmla="*/ 782638 h 1768475"/>
              <a:gd name="connsiteX12" fmla="*/ 0 w 1682332"/>
              <a:gd name="connsiteY12" fmla="*/ 289719 h 1768475"/>
              <a:gd name="connsiteX0" fmla="*/ 0 w 1682332"/>
              <a:gd name="connsiteY0" fmla="*/ 289719 h 1565275"/>
              <a:gd name="connsiteX1" fmla="*/ 696851 w 1682332"/>
              <a:gd name="connsiteY1" fmla="*/ 528934 h 1565275"/>
              <a:gd name="connsiteX2" fmla="*/ 876091 w 1682332"/>
              <a:gd name="connsiteY2" fmla="*/ 0 h 1565275"/>
              <a:gd name="connsiteX3" fmla="*/ 985481 w 1682332"/>
              <a:gd name="connsiteY3" fmla="*/ 528934 h 1565275"/>
              <a:gd name="connsiteX4" fmla="*/ 1682332 w 1682332"/>
              <a:gd name="connsiteY4" fmla="*/ 289719 h 1565275"/>
              <a:gd name="connsiteX5" fmla="*/ 1129796 w 1682332"/>
              <a:gd name="connsiteY5" fmla="*/ 782638 h 1565275"/>
              <a:gd name="connsiteX6" fmla="*/ 1682332 w 1682332"/>
              <a:gd name="connsiteY6" fmla="*/ 1275556 h 1565275"/>
              <a:gd name="connsiteX7" fmla="*/ 985481 w 1682332"/>
              <a:gd name="connsiteY7" fmla="*/ 1036341 h 1565275"/>
              <a:gd name="connsiteX8" fmla="*/ 895141 w 1682332"/>
              <a:gd name="connsiteY8" fmla="*/ 1565275 h 1565275"/>
              <a:gd name="connsiteX9" fmla="*/ 696851 w 1682332"/>
              <a:gd name="connsiteY9" fmla="*/ 1036341 h 1565275"/>
              <a:gd name="connsiteX10" fmla="*/ 107950 w 1682332"/>
              <a:gd name="connsiteY10" fmla="*/ 1351756 h 1565275"/>
              <a:gd name="connsiteX11" fmla="*/ 552536 w 1682332"/>
              <a:gd name="connsiteY11" fmla="*/ 782638 h 1565275"/>
              <a:gd name="connsiteX12" fmla="*/ 0 w 1682332"/>
              <a:gd name="connsiteY12" fmla="*/ 289719 h 1565275"/>
              <a:gd name="connsiteX0" fmla="*/ 0 w 1771232"/>
              <a:gd name="connsiteY0" fmla="*/ 289719 h 1565275"/>
              <a:gd name="connsiteX1" fmla="*/ 696851 w 1771232"/>
              <a:gd name="connsiteY1" fmla="*/ 528934 h 1565275"/>
              <a:gd name="connsiteX2" fmla="*/ 876091 w 1771232"/>
              <a:gd name="connsiteY2" fmla="*/ 0 h 1565275"/>
              <a:gd name="connsiteX3" fmla="*/ 985481 w 1771232"/>
              <a:gd name="connsiteY3" fmla="*/ 528934 h 1565275"/>
              <a:gd name="connsiteX4" fmla="*/ 1682332 w 1771232"/>
              <a:gd name="connsiteY4" fmla="*/ 289719 h 1565275"/>
              <a:gd name="connsiteX5" fmla="*/ 1129796 w 1771232"/>
              <a:gd name="connsiteY5" fmla="*/ 782638 h 1565275"/>
              <a:gd name="connsiteX6" fmla="*/ 1771232 w 1771232"/>
              <a:gd name="connsiteY6" fmla="*/ 1399381 h 1565275"/>
              <a:gd name="connsiteX7" fmla="*/ 985481 w 1771232"/>
              <a:gd name="connsiteY7" fmla="*/ 1036341 h 1565275"/>
              <a:gd name="connsiteX8" fmla="*/ 895141 w 1771232"/>
              <a:gd name="connsiteY8" fmla="*/ 1565275 h 1565275"/>
              <a:gd name="connsiteX9" fmla="*/ 696851 w 1771232"/>
              <a:gd name="connsiteY9" fmla="*/ 1036341 h 1565275"/>
              <a:gd name="connsiteX10" fmla="*/ 107950 w 1771232"/>
              <a:gd name="connsiteY10" fmla="*/ 1351756 h 1565275"/>
              <a:gd name="connsiteX11" fmla="*/ 552536 w 1771232"/>
              <a:gd name="connsiteY11" fmla="*/ 782638 h 1565275"/>
              <a:gd name="connsiteX12" fmla="*/ 0 w 1771232"/>
              <a:gd name="connsiteY12" fmla="*/ 289719 h 1565275"/>
              <a:gd name="connsiteX0" fmla="*/ 0 w 1736307"/>
              <a:gd name="connsiteY0" fmla="*/ 184944 h 1565275"/>
              <a:gd name="connsiteX1" fmla="*/ 661926 w 1736307"/>
              <a:gd name="connsiteY1" fmla="*/ 528934 h 1565275"/>
              <a:gd name="connsiteX2" fmla="*/ 841166 w 1736307"/>
              <a:gd name="connsiteY2" fmla="*/ 0 h 1565275"/>
              <a:gd name="connsiteX3" fmla="*/ 950556 w 1736307"/>
              <a:gd name="connsiteY3" fmla="*/ 528934 h 1565275"/>
              <a:gd name="connsiteX4" fmla="*/ 1647407 w 1736307"/>
              <a:gd name="connsiteY4" fmla="*/ 289719 h 1565275"/>
              <a:gd name="connsiteX5" fmla="*/ 1094871 w 1736307"/>
              <a:gd name="connsiteY5" fmla="*/ 782638 h 1565275"/>
              <a:gd name="connsiteX6" fmla="*/ 1736307 w 1736307"/>
              <a:gd name="connsiteY6" fmla="*/ 1399381 h 1565275"/>
              <a:gd name="connsiteX7" fmla="*/ 950556 w 1736307"/>
              <a:gd name="connsiteY7" fmla="*/ 1036341 h 1565275"/>
              <a:gd name="connsiteX8" fmla="*/ 860216 w 1736307"/>
              <a:gd name="connsiteY8" fmla="*/ 1565275 h 1565275"/>
              <a:gd name="connsiteX9" fmla="*/ 661926 w 1736307"/>
              <a:gd name="connsiteY9" fmla="*/ 1036341 h 1565275"/>
              <a:gd name="connsiteX10" fmla="*/ 73025 w 1736307"/>
              <a:gd name="connsiteY10" fmla="*/ 1351756 h 1565275"/>
              <a:gd name="connsiteX11" fmla="*/ 517611 w 1736307"/>
              <a:gd name="connsiteY11" fmla="*/ 782638 h 1565275"/>
              <a:gd name="connsiteX12" fmla="*/ 0 w 1736307"/>
              <a:gd name="connsiteY12" fmla="*/ 184944 h 1565275"/>
              <a:gd name="connsiteX0" fmla="*/ 0 w 1736307"/>
              <a:gd name="connsiteY0" fmla="*/ 184944 h 1565275"/>
              <a:gd name="connsiteX1" fmla="*/ 661926 w 1736307"/>
              <a:gd name="connsiteY1" fmla="*/ 528934 h 1565275"/>
              <a:gd name="connsiteX2" fmla="*/ 841166 w 1736307"/>
              <a:gd name="connsiteY2" fmla="*/ 0 h 1565275"/>
              <a:gd name="connsiteX3" fmla="*/ 950556 w 1736307"/>
              <a:gd name="connsiteY3" fmla="*/ 528934 h 1565275"/>
              <a:gd name="connsiteX4" fmla="*/ 1361657 w 1736307"/>
              <a:gd name="connsiteY4" fmla="*/ 365919 h 1565275"/>
              <a:gd name="connsiteX5" fmla="*/ 1094871 w 1736307"/>
              <a:gd name="connsiteY5" fmla="*/ 782638 h 1565275"/>
              <a:gd name="connsiteX6" fmla="*/ 1736307 w 1736307"/>
              <a:gd name="connsiteY6" fmla="*/ 1399381 h 1565275"/>
              <a:gd name="connsiteX7" fmla="*/ 950556 w 1736307"/>
              <a:gd name="connsiteY7" fmla="*/ 1036341 h 1565275"/>
              <a:gd name="connsiteX8" fmla="*/ 860216 w 1736307"/>
              <a:gd name="connsiteY8" fmla="*/ 1565275 h 1565275"/>
              <a:gd name="connsiteX9" fmla="*/ 661926 w 1736307"/>
              <a:gd name="connsiteY9" fmla="*/ 1036341 h 1565275"/>
              <a:gd name="connsiteX10" fmla="*/ 73025 w 1736307"/>
              <a:gd name="connsiteY10" fmla="*/ 1351756 h 1565275"/>
              <a:gd name="connsiteX11" fmla="*/ 517611 w 1736307"/>
              <a:gd name="connsiteY11" fmla="*/ 782638 h 1565275"/>
              <a:gd name="connsiteX12" fmla="*/ 0 w 1736307"/>
              <a:gd name="connsiteY12" fmla="*/ 184944 h 15652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736307" h="1565275">
                <a:moveTo>
                  <a:pt x="0" y="184944"/>
                </a:moveTo>
                <a:lnTo>
                  <a:pt x="661926" y="528934"/>
                </a:lnTo>
                <a:lnTo>
                  <a:pt x="841166" y="0"/>
                </a:lnTo>
                <a:lnTo>
                  <a:pt x="950556" y="528934"/>
                </a:lnTo>
                <a:lnTo>
                  <a:pt x="1361657" y="365919"/>
                </a:lnTo>
                <a:lnTo>
                  <a:pt x="1094871" y="782638"/>
                </a:lnTo>
                <a:lnTo>
                  <a:pt x="1736307" y="1399381"/>
                </a:lnTo>
                <a:lnTo>
                  <a:pt x="950556" y="1036341"/>
                </a:lnTo>
                <a:lnTo>
                  <a:pt x="860216" y="1565275"/>
                </a:lnTo>
                <a:lnTo>
                  <a:pt x="661926" y="1036341"/>
                </a:lnTo>
                <a:lnTo>
                  <a:pt x="73025" y="1351756"/>
                </a:lnTo>
                <a:lnTo>
                  <a:pt x="517611" y="782638"/>
                </a:lnTo>
                <a:lnTo>
                  <a:pt x="0" y="184944"/>
                </a:lnTo>
                <a:close/>
              </a:path>
            </a:pathLst>
          </a:custGeom>
          <a:solidFill>
            <a:srgbClr val="EED301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15" name="椭圆 314"/>
          <p:cNvSpPr/>
          <p:nvPr/>
        </p:nvSpPr>
        <p:spPr>
          <a:xfrm flipV="1">
            <a:off x="4991910" y="1191698"/>
            <a:ext cx="45719" cy="48589"/>
          </a:xfrm>
          <a:prstGeom prst="ellipse">
            <a:avLst/>
          </a:prstGeom>
          <a:solidFill>
            <a:srgbClr val="EED30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411" name="组合 410"/>
          <p:cNvGrpSpPr/>
          <p:nvPr/>
        </p:nvGrpSpPr>
        <p:grpSpPr>
          <a:xfrm>
            <a:off x="3215105" y="2194280"/>
            <a:ext cx="435693" cy="1792404"/>
            <a:chOff x="3661666" y="415400"/>
            <a:chExt cx="1401378" cy="5503525"/>
          </a:xfrm>
        </p:grpSpPr>
        <p:sp>
          <p:nvSpPr>
            <p:cNvPr id="389" name="矩形 388"/>
            <p:cNvSpPr/>
            <p:nvPr/>
          </p:nvSpPr>
          <p:spPr>
            <a:xfrm>
              <a:off x="4287993" y="485670"/>
              <a:ext cx="63596" cy="375834"/>
            </a:xfrm>
            <a:prstGeom prst="rect">
              <a:avLst/>
            </a:prstGeom>
            <a:solidFill>
              <a:srgbClr val="13A98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88" name="椭圆 387"/>
            <p:cNvSpPr/>
            <p:nvPr/>
          </p:nvSpPr>
          <p:spPr>
            <a:xfrm>
              <a:off x="4242923" y="415400"/>
              <a:ext cx="146879" cy="149017"/>
            </a:xfrm>
            <a:prstGeom prst="ellipse">
              <a:avLst/>
            </a:prstGeom>
            <a:solidFill>
              <a:srgbClr val="EFD40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90" name="梯形 389"/>
            <p:cNvSpPr/>
            <p:nvPr/>
          </p:nvSpPr>
          <p:spPr>
            <a:xfrm>
              <a:off x="4186478" y="830451"/>
              <a:ext cx="265261" cy="187513"/>
            </a:xfrm>
            <a:prstGeom prst="trapezoid">
              <a:avLst>
                <a:gd name="adj" fmla="val 51681"/>
              </a:avLst>
            </a:prstGeom>
            <a:solidFill>
              <a:srgbClr val="13A98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92" name="矩形 391"/>
            <p:cNvSpPr/>
            <p:nvPr/>
          </p:nvSpPr>
          <p:spPr>
            <a:xfrm>
              <a:off x="4187984" y="1037853"/>
              <a:ext cx="260907" cy="490110"/>
            </a:xfrm>
            <a:prstGeom prst="rect">
              <a:avLst/>
            </a:prstGeom>
            <a:solidFill>
              <a:srgbClr val="13A98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93" name="梯形 392"/>
            <p:cNvSpPr/>
            <p:nvPr/>
          </p:nvSpPr>
          <p:spPr>
            <a:xfrm>
              <a:off x="4114597" y="1547619"/>
              <a:ext cx="407681" cy="334069"/>
            </a:xfrm>
            <a:prstGeom prst="trapezoid">
              <a:avLst>
                <a:gd name="adj" fmla="val 21946"/>
              </a:avLst>
            </a:prstGeom>
            <a:solidFill>
              <a:srgbClr val="13A98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95" name="矩形 394"/>
            <p:cNvSpPr/>
            <p:nvPr/>
          </p:nvSpPr>
          <p:spPr>
            <a:xfrm>
              <a:off x="4119690" y="1906185"/>
              <a:ext cx="402588" cy="1236852"/>
            </a:xfrm>
            <a:prstGeom prst="rect">
              <a:avLst/>
            </a:prstGeom>
            <a:solidFill>
              <a:srgbClr val="13A98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96" name="矩形 395"/>
            <p:cNvSpPr/>
            <p:nvPr/>
          </p:nvSpPr>
          <p:spPr>
            <a:xfrm>
              <a:off x="4119690" y="3167534"/>
              <a:ext cx="402588" cy="593819"/>
            </a:xfrm>
            <a:prstGeom prst="rect">
              <a:avLst/>
            </a:prstGeom>
            <a:solidFill>
              <a:srgbClr val="13A98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97" name="直角三角形 396"/>
            <p:cNvSpPr/>
            <p:nvPr/>
          </p:nvSpPr>
          <p:spPr>
            <a:xfrm>
              <a:off x="4547034" y="3167534"/>
              <a:ext cx="433268" cy="593736"/>
            </a:xfrm>
            <a:prstGeom prst="rtTriangle">
              <a:avLst/>
            </a:prstGeom>
            <a:solidFill>
              <a:srgbClr val="13A98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98" name="直角三角形 397"/>
            <p:cNvSpPr/>
            <p:nvPr/>
          </p:nvSpPr>
          <p:spPr>
            <a:xfrm flipH="1">
              <a:off x="3661666" y="3167534"/>
              <a:ext cx="433268" cy="593736"/>
            </a:xfrm>
            <a:prstGeom prst="rtTriangle">
              <a:avLst/>
            </a:prstGeom>
            <a:solidFill>
              <a:srgbClr val="13A98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10" name="任意多边形 409"/>
            <p:cNvSpPr/>
            <p:nvPr/>
          </p:nvSpPr>
          <p:spPr>
            <a:xfrm rot="9454177">
              <a:off x="3771457" y="3676490"/>
              <a:ext cx="1291587" cy="2242435"/>
            </a:xfrm>
            <a:custGeom>
              <a:avLst/>
              <a:gdLst>
                <a:gd name="connsiteX0" fmla="*/ 0 w 1727096"/>
                <a:gd name="connsiteY0" fmla="*/ 2465722 h 2878217"/>
                <a:gd name="connsiteX1" fmla="*/ 162328 w 1727096"/>
                <a:gd name="connsiteY1" fmla="*/ 2072478 h 2878217"/>
                <a:gd name="connsiteX2" fmla="*/ 272218 w 1727096"/>
                <a:gd name="connsiteY2" fmla="*/ 1758700 h 2878217"/>
                <a:gd name="connsiteX3" fmla="*/ 390508 w 1727096"/>
                <a:gd name="connsiteY3" fmla="*/ 2096463 h 2878217"/>
                <a:gd name="connsiteX4" fmla="*/ 579858 w 1727096"/>
                <a:gd name="connsiteY4" fmla="*/ 1410744 h 2878217"/>
                <a:gd name="connsiteX5" fmla="*/ 658643 w 1727096"/>
                <a:gd name="connsiteY5" fmla="*/ 1855137 h 2878217"/>
                <a:gd name="connsiteX6" fmla="*/ 1727096 w 1727096"/>
                <a:gd name="connsiteY6" fmla="*/ 0 h 2878217"/>
                <a:gd name="connsiteX7" fmla="*/ 1003044 w 1727096"/>
                <a:gd name="connsiteY7" fmla="*/ 1987215 h 2878217"/>
                <a:gd name="connsiteX8" fmla="*/ 1282464 w 1727096"/>
                <a:gd name="connsiteY8" fmla="*/ 1721989 h 2878217"/>
                <a:gd name="connsiteX9" fmla="*/ 1048488 w 1727096"/>
                <a:gd name="connsiteY9" fmla="*/ 2331423 h 2878217"/>
                <a:gd name="connsiteX10" fmla="*/ 1368293 w 1727096"/>
                <a:gd name="connsiteY10" fmla="*/ 2196290 h 2878217"/>
                <a:gd name="connsiteX11" fmla="*/ 1025918 w 1727096"/>
                <a:gd name="connsiteY11" fmla="*/ 2827092 h 2878217"/>
                <a:gd name="connsiteX12" fmla="*/ 1022117 w 1727096"/>
                <a:gd name="connsiteY12" fmla="*/ 2822902 h 2878217"/>
                <a:gd name="connsiteX13" fmla="*/ 999284 w 1727096"/>
                <a:gd name="connsiteY13" fmla="*/ 2878217 h 2878217"/>
                <a:gd name="connsiteX14" fmla="*/ 795676 w 1727096"/>
                <a:gd name="connsiteY14" fmla="*/ 2794170 h 2878217"/>
                <a:gd name="connsiteX15" fmla="*/ 797494 w 1727096"/>
                <a:gd name="connsiteY15" fmla="*/ 2758444 h 2878217"/>
                <a:gd name="connsiteX16" fmla="*/ 575559 w 1727096"/>
                <a:gd name="connsiteY16" fmla="*/ 2468541 h 2878217"/>
                <a:gd name="connsiteX17" fmla="*/ 213753 w 1727096"/>
                <a:gd name="connsiteY17" fmla="*/ 2517481 h 2878217"/>
                <a:gd name="connsiteX18" fmla="*/ 189841 w 1727096"/>
                <a:gd name="connsiteY18" fmla="*/ 2544087 h 287821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</a:cxnLst>
              <a:rect l="l" t="t" r="r" b="b"/>
              <a:pathLst>
                <a:path w="1727096" h="2878217">
                  <a:moveTo>
                    <a:pt x="0" y="2465722"/>
                  </a:moveTo>
                  <a:lnTo>
                    <a:pt x="162328" y="2072478"/>
                  </a:lnTo>
                  <a:lnTo>
                    <a:pt x="272218" y="1758700"/>
                  </a:lnTo>
                  <a:lnTo>
                    <a:pt x="390508" y="2096463"/>
                  </a:lnTo>
                  <a:lnTo>
                    <a:pt x="579858" y="1410744"/>
                  </a:lnTo>
                  <a:lnTo>
                    <a:pt x="658643" y="1855137"/>
                  </a:lnTo>
                  <a:lnTo>
                    <a:pt x="1727096" y="0"/>
                  </a:lnTo>
                  <a:lnTo>
                    <a:pt x="1003044" y="1987215"/>
                  </a:lnTo>
                  <a:lnTo>
                    <a:pt x="1282464" y="1721989"/>
                  </a:lnTo>
                  <a:lnTo>
                    <a:pt x="1048488" y="2331423"/>
                  </a:lnTo>
                  <a:lnTo>
                    <a:pt x="1368293" y="2196290"/>
                  </a:lnTo>
                  <a:lnTo>
                    <a:pt x="1025918" y="2827092"/>
                  </a:lnTo>
                  <a:lnTo>
                    <a:pt x="1022117" y="2822902"/>
                  </a:lnTo>
                  <a:lnTo>
                    <a:pt x="999284" y="2878217"/>
                  </a:lnTo>
                  <a:lnTo>
                    <a:pt x="795676" y="2794170"/>
                  </a:lnTo>
                  <a:lnTo>
                    <a:pt x="797494" y="2758444"/>
                  </a:lnTo>
                  <a:cubicBezTo>
                    <a:pt x="790505" y="2639032"/>
                    <a:pt x="706767" y="2522702"/>
                    <a:pt x="575559" y="2468541"/>
                  </a:cubicBezTo>
                  <a:cubicBezTo>
                    <a:pt x="444352" y="2414380"/>
                    <a:pt x="302939" y="2437769"/>
                    <a:pt x="213753" y="2517481"/>
                  </a:cubicBezTo>
                  <a:lnTo>
                    <a:pt x="189841" y="2544087"/>
                  </a:lnTo>
                  <a:close/>
                </a:path>
              </a:pathLst>
            </a:custGeom>
            <a:gradFill>
              <a:gsLst>
                <a:gs pos="0">
                  <a:srgbClr val="AF3720">
                    <a:alpha val="40000"/>
                  </a:srgbClr>
                </a:gs>
                <a:gs pos="100000">
                  <a:srgbClr val="AF3720"/>
                </a:gs>
              </a:gsLst>
              <a:lin ang="540000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304" name="组合 303"/>
          <p:cNvGrpSpPr/>
          <p:nvPr/>
        </p:nvGrpSpPr>
        <p:grpSpPr>
          <a:xfrm rot="479915">
            <a:off x="4207179" y="2030431"/>
            <a:ext cx="201711" cy="335768"/>
            <a:chOff x="2563585" y="1175658"/>
            <a:chExt cx="2513175" cy="4110610"/>
          </a:xfrm>
          <a:solidFill>
            <a:srgbClr val="13A984"/>
          </a:solidFill>
        </p:grpSpPr>
        <p:sp>
          <p:nvSpPr>
            <p:cNvPr id="305" name="任意多边形 304"/>
            <p:cNvSpPr/>
            <p:nvPr/>
          </p:nvSpPr>
          <p:spPr>
            <a:xfrm rot="1424408">
              <a:off x="3969116" y="1175658"/>
              <a:ext cx="1020056" cy="1117600"/>
            </a:xfrm>
            <a:custGeom>
              <a:avLst/>
              <a:gdLst>
                <a:gd name="connsiteX0" fmla="*/ 510028 w 1020056"/>
                <a:gd name="connsiteY0" fmla="*/ 100101 h 1117600"/>
                <a:gd name="connsiteX1" fmla="*/ 91364 w 1020056"/>
                <a:gd name="connsiteY1" fmla="*/ 558800 h 1117600"/>
                <a:gd name="connsiteX2" fmla="*/ 510028 w 1020056"/>
                <a:gd name="connsiteY2" fmla="*/ 1017499 h 1117600"/>
                <a:gd name="connsiteX3" fmla="*/ 928692 w 1020056"/>
                <a:gd name="connsiteY3" fmla="*/ 558800 h 1117600"/>
                <a:gd name="connsiteX4" fmla="*/ 510028 w 1020056"/>
                <a:gd name="connsiteY4" fmla="*/ 100101 h 1117600"/>
                <a:gd name="connsiteX5" fmla="*/ 510028 w 1020056"/>
                <a:gd name="connsiteY5" fmla="*/ 0 h 1117600"/>
                <a:gd name="connsiteX6" fmla="*/ 1020056 w 1020056"/>
                <a:gd name="connsiteY6" fmla="*/ 558800 h 1117600"/>
                <a:gd name="connsiteX7" fmla="*/ 510028 w 1020056"/>
                <a:gd name="connsiteY7" fmla="*/ 1117600 h 1117600"/>
                <a:gd name="connsiteX8" fmla="*/ 0 w 1020056"/>
                <a:gd name="connsiteY8" fmla="*/ 558800 h 1117600"/>
                <a:gd name="connsiteX9" fmla="*/ 510028 w 1020056"/>
                <a:gd name="connsiteY9" fmla="*/ 0 h 11176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1020056" h="1117600">
                  <a:moveTo>
                    <a:pt x="510028" y="100101"/>
                  </a:moveTo>
                  <a:cubicBezTo>
                    <a:pt x="278806" y="100101"/>
                    <a:pt x="91364" y="305468"/>
                    <a:pt x="91364" y="558800"/>
                  </a:cubicBezTo>
                  <a:cubicBezTo>
                    <a:pt x="91364" y="812132"/>
                    <a:pt x="278806" y="1017499"/>
                    <a:pt x="510028" y="1017499"/>
                  </a:cubicBezTo>
                  <a:cubicBezTo>
                    <a:pt x="741250" y="1017499"/>
                    <a:pt x="928692" y="812132"/>
                    <a:pt x="928692" y="558800"/>
                  </a:cubicBezTo>
                  <a:cubicBezTo>
                    <a:pt x="928692" y="305468"/>
                    <a:pt x="741250" y="100101"/>
                    <a:pt x="510028" y="100101"/>
                  </a:cubicBezTo>
                  <a:close/>
                  <a:moveTo>
                    <a:pt x="510028" y="0"/>
                  </a:moveTo>
                  <a:cubicBezTo>
                    <a:pt x="791709" y="0"/>
                    <a:pt x="1020056" y="250183"/>
                    <a:pt x="1020056" y="558800"/>
                  </a:cubicBezTo>
                  <a:cubicBezTo>
                    <a:pt x="1020056" y="867417"/>
                    <a:pt x="791709" y="1117600"/>
                    <a:pt x="510028" y="1117600"/>
                  </a:cubicBezTo>
                  <a:cubicBezTo>
                    <a:pt x="228347" y="1117600"/>
                    <a:pt x="0" y="867417"/>
                    <a:pt x="0" y="558800"/>
                  </a:cubicBezTo>
                  <a:cubicBezTo>
                    <a:pt x="0" y="250183"/>
                    <a:pt x="228347" y="0"/>
                    <a:pt x="510028" y="0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06" name="圆角矩形 414"/>
            <p:cNvSpPr/>
            <p:nvPr/>
          </p:nvSpPr>
          <p:spPr>
            <a:xfrm rot="1521898">
              <a:off x="3315858" y="1987709"/>
              <a:ext cx="1308803" cy="1686252"/>
            </a:xfrm>
            <a:custGeom>
              <a:avLst/>
              <a:gdLst>
                <a:gd name="connsiteX0" fmla="*/ 0 w 1213229"/>
                <a:gd name="connsiteY0" fmla="*/ 347347 h 1669421"/>
                <a:gd name="connsiteX1" fmla="*/ 347347 w 1213229"/>
                <a:gd name="connsiteY1" fmla="*/ 0 h 1669421"/>
                <a:gd name="connsiteX2" fmla="*/ 865882 w 1213229"/>
                <a:gd name="connsiteY2" fmla="*/ 0 h 1669421"/>
                <a:gd name="connsiteX3" fmla="*/ 1213229 w 1213229"/>
                <a:gd name="connsiteY3" fmla="*/ 347347 h 1669421"/>
                <a:gd name="connsiteX4" fmla="*/ 1213229 w 1213229"/>
                <a:gd name="connsiteY4" fmla="*/ 1322074 h 1669421"/>
                <a:gd name="connsiteX5" fmla="*/ 865882 w 1213229"/>
                <a:gd name="connsiteY5" fmla="*/ 1669421 h 1669421"/>
                <a:gd name="connsiteX6" fmla="*/ 347347 w 1213229"/>
                <a:gd name="connsiteY6" fmla="*/ 1669421 h 1669421"/>
                <a:gd name="connsiteX7" fmla="*/ 0 w 1213229"/>
                <a:gd name="connsiteY7" fmla="*/ 1322074 h 1669421"/>
                <a:gd name="connsiteX8" fmla="*/ 0 w 1213229"/>
                <a:gd name="connsiteY8" fmla="*/ 347347 h 1669421"/>
                <a:gd name="connsiteX0" fmla="*/ 0 w 1300276"/>
                <a:gd name="connsiteY0" fmla="*/ 347347 h 1670863"/>
                <a:gd name="connsiteX1" fmla="*/ 347347 w 1300276"/>
                <a:gd name="connsiteY1" fmla="*/ 0 h 1670863"/>
                <a:gd name="connsiteX2" fmla="*/ 865882 w 1300276"/>
                <a:gd name="connsiteY2" fmla="*/ 0 h 1670863"/>
                <a:gd name="connsiteX3" fmla="*/ 1213229 w 1300276"/>
                <a:gd name="connsiteY3" fmla="*/ 347347 h 1670863"/>
                <a:gd name="connsiteX4" fmla="*/ 1300276 w 1300276"/>
                <a:gd name="connsiteY4" fmla="*/ 1505685 h 1670863"/>
                <a:gd name="connsiteX5" fmla="*/ 865882 w 1300276"/>
                <a:gd name="connsiteY5" fmla="*/ 1669421 h 1670863"/>
                <a:gd name="connsiteX6" fmla="*/ 347347 w 1300276"/>
                <a:gd name="connsiteY6" fmla="*/ 1669421 h 1670863"/>
                <a:gd name="connsiteX7" fmla="*/ 0 w 1300276"/>
                <a:gd name="connsiteY7" fmla="*/ 1322074 h 1670863"/>
                <a:gd name="connsiteX8" fmla="*/ 0 w 1300276"/>
                <a:gd name="connsiteY8" fmla="*/ 347347 h 1670863"/>
                <a:gd name="connsiteX0" fmla="*/ 0 w 1300276"/>
                <a:gd name="connsiteY0" fmla="*/ 347347 h 1670863"/>
                <a:gd name="connsiteX1" fmla="*/ 347347 w 1300276"/>
                <a:gd name="connsiteY1" fmla="*/ 0 h 1670863"/>
                <a:gd name="connsiteX2" fmla="*/ 865882 w 1300276"/>
                <a:gd name="connsiteY2" fmla="*/ 0 h 1670863"/>
                <a:gd name="connsiteX3" fmla="*/ 1213229 w 1300276"/>
                <a:gd name="connsiteY3" fmla="*/ 347347 h 1670863"/>
                <a:gd name="connsiteX4" fmla="*/ 1300276 w 1300276"/>
                <a:gd name="connsiteY4" fmla="*/ 1505685 h 1670863"/>
                <a:gd name="connsiteX5" fmla="*/ 865882 w 1300276"/>
                <a:gd name="connsiteY5" fmla="*/ 1669421 h 1670863"/>
                <a:gd name="connsiteX6" fmla="*/ 347347 w 1300276"/>
                <a:gd name="connsiteY6" fmla="*/ 1669421 h 1670863"/>
                <a:gd name="connsiteX7" fmla="*/ 0 w 1300276"/>
                <a:gd name="connsiteY7" fmla="*/ 1322074 h 1670863"/>
                <a:gd name="connsiteX8" fmla="*/ 0 w 1300276"/>
                <a:gd name="connsiteY8" fmla="*/ 347347 h 1670863"/>
                <a:gd name="connsiteX0" fmla="*/ 0 w 1308803"/>
                <a:gd name="connsiteY0" fmla="*/ 347347 h 1686252"/>
                <a:gd name="connsiteX1" fmla="*/ 347347 w 1308803"/>
                <a:gd name="connsiteY1" fmla="*/ 0 h 1686252"/>
                <a:gd name="connsiteX2" fmla="*/ 865882 w 1308803"/>
                <a:gd name="connsiteY2" fmla="*/ 0 h 1686252"/>
                <a:gd name="connsiteX3" fmla="*/ 1213229 w 1308803"/>
                <a:gd name="connsiteY3" fmla="*/ 347347 h 1686252"/>
                <a:gd name="connsiteX4" fmla="*/ 1300276 w 1308803"/>
                <a:gd name="connsiteY4" fmla="*/ 1505685 h 1686252"/>
                <a:gd name="connsiteX5" fmla="*/ 865882 w 1308803"/>
                <a:gd name="connsiteY5" fmla="*/ 1669421 h 1686252"/>
                <a:gd name="connsiteX6" fmla="*/ 347347 w 1308803"/>
                <a:gd name="connsiteY6" fmla="*/ 1669421 h 1686252"/>
                <a:gd name="connsiteX7" fmla="*/ 0 w 1308803"/>
                <a:gd name="connsiteY7" fmla="*/ 1322074 h 1686252"/>
                <a:gd name="connsiteX8" fmla="*/ 0 w 1308803"/>
                <a:gd name="connsiteY8" fmla="*/ 347347 h 168625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308803" h="1686252">
                  <a:moveTo>
                    <a:pt x="0" y="347347"/>
                  </a:moveTo>
                  <a:cubicBezTo>
                    <a:pt x="0" y="155513"/>
                    <a:pt x="155513" y="0"/>
                    <a:pt x="347347" y="0"/>
                  </a:cubicBezTo>
                  <a:lnTo>
                    <a:pt x="865882" y="0"/>
                  </a:lnTo>
                  <a:cubicBezTo>
                    <a:pt x="1057716" y="0"/>
                    <a:pt x="1213229" y="155513"/>
                    <a:pt x="1213229" y="347347"/>
                  </a:cubicBezTo>
                  <a:cubicBezTo>
                    <a:pt x="1213229" y="672256"/>
                    <a:pt x="1195356" y="1230519"/>
                    <a:pt x="1300276" y="1505685"/>
                  </a:cubicBezTo>
                  <a:cubicBezTo>
                    <a:pt x="1363812" y="1763774"/>
                    <a:pt x="1057716" y="1669421"/>
                    <a:pt x="865882" y="1669421"/>
                  </a:cubicBezTo>
                  <a:lnTo>
                    <a:pt x="347347" y="1669421"/>
                  </a:lnTo>
                  <a:cubicBezTo>
                    <a:pt x="155513" y="1669421"/>
                    <a:pt x="0" y="1513908"/>
                    <a:pt x="0" y="1322074"/>
                  </a:cubicBezTo>
                  <a:lnTo>
                    <a:pt x="0" y="347347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07" name="L 形 415"/>
            <p:cNvSpPr/>
            <p:nvPr/>
          </p:nvSpPr>
          <p:spPr>
            <a:xfrm rot="1266306">
              <a:off x="2712864" y="1374167"/>
              <a:ext cx="1326243" cy="654371"/>
            </a:xfrm>
            <a:custGeom>
              <a:avLst/>
              <a:gdLst>
                <a:gd name="connsiteX0" fmla="*/ 0 w 1219110"/>
                <a:gd name="connsiteY0" fmla="*/ 0 h 658423"/>
                <a:gd name="connsiteX1" fmla="*/ 251748 w 1219110"/>
                <a:gd name="connsiteY1" fmla="*/ 0 h 658423"/>
                <a:gd name="connsiteX2" fmla="*/ 251748 w 1219110"/>
                <a:gd name="connsiteY2" fmla="*/ 367940 h 658423"/>
                <a:gd name="connsiteX3" fmla="*/ 1219110 w 1219110"/>
                <a:gd name="connsiteY3" fmla="*/ 367940 h 658423"/>
                <a:gd name="connsiteX4" fmla="*/ 1219110 w 1219110"/>
                <a:gd name="connsiteY4" fmla="*/ 658423 h 658423"/>
                <a:gd name="connsiteX5" fmla="*/ 0 w 1219110"/>
                <a:gd name="connsiteY5" fmla="*/ 658423 h 658423"/>
                <a:gd name="connsiteX6" fmla="*/ 0 w 1219110"/>
                <a:gd name="connsiteY6" fmla="*/ 0 h 658423"/>
                <a:gd name="connsiteX0" fmla="*/ 0 w 1323498"/>
                <a:gd name="connsiteY0" fmla="*/ 0 h 658423"/>
                <a:gd name="connsiteX1" fmla="*/ 251748 w 1323498"/>
                <a:gd name="connsiteY1" fmla="*/ 0 h 658423"/>
                <a:gd name="connsiteX2" fmla="*/ 251748 w 1323498"/>
                <a:gd name="connsiteY2" fmla="*/ 367940 h 658423"/>
                <a:gd name="connsiteX3" fmla="*/ 1323498 w 1323498"/>
                <a:gd name="connsiteY3" fmla="*/ 278642 h 658423"/>
                <a:gd name="connsiteX4" fmla="*/ 1219110 w 1323498"/>
                <a:gd name="connsiteY4" fmla="*/ 658423 h 658423"/>
                <a:gd name="connsiteX5" fmla="*/ 0 w 1323498"/>
                <a:gd name="connsiteY5" fmla="*/ 658423 h 658423"/>
                <a:gd name="connsiteX6" fmla="*/ 0 w 1323498"/>
                <a:gd name="connsiteY6" fmla="*/ 0 h 658423"/>
                <a:gd name="connsiteX0" fmla="*/ 0 w 1323498"/>
                <a:gd name="connsiteY0" fmla="*/ 0 h 658423"/>
                <a:gd name="connsiteX1" fmla="*/ 251748 w 1323498"/>
                <a:gd name="connsiteY1" fmla="*/ 0 h 658423"/>
                <a:gd name="connsiteX2" fmla="*/ 251748 w 1323498"/>
                <a:gd name="connsiteY2" fmla="*/ 367940 h 658423"/>
                <a:gd name="connsiteX3" fmla="*/ 1323498 w 1323498"/>
                <a:gd name="connsiteY3" fmla="*/ 278642 h 658423"/>
                <a:gd name="connsiteX4" fmla="*/ 1246423 w 1323498"/>
                <a:gd name="connsiteY4" fmla="*/ 623377 h 658423"/>
                <a:gd name="connsiteX5" fmla="*/ 0 w 1323498"/>
                <a:gd name="connsiteY5" fmla="*/ 658423 h 658423"/>
                <a:gd name="connsiteX6" fmla="*/ 0 w 1323498"/>
                <a:gd name="connsiteY6" fmla="*/ 0 h 658423"/>
                <a:gd name="connsiteX0" fmla="*/ 0 w 1323498"/>
                <a:gd name="connsiteY0" fmla="*/ 0 h 658423"/>
                <a:gd name="connsiteX1" fmla="*/ 251748 w 1323498"/>
                <a:gd name="connsiteY1" fmla="*/ 0 h 658423"/>
                <a:gd name="connsiteX2" fmla="*/ 251748 w 1323498"/>
                <a:gd name="connsiteY2" fmla="*/ 367940 h 658423"/>
                <a:gd name="connsiteX3" fmla="*/ 1323498 w 1323498"/>
                <a:gd name="connsiteY3" fmla="*/ 278642 h 658423"/>
                <a:gd name="connsiteX4" fmla="*/ 1246423 w 1323498"/>
                <a:gd name="connsiteY4" fmla="*/ 623377 h 658423"/>
                <a:gd name="connsiteX5" fmla="*/ 0 w 1323498"/>
                <a:gd name="connsiteY5" fmla="*/ 658423 h 658423"/>
                <a:gd name="connsiteX6" fmla="*/ 0 w 1323498"/>
                <a:gd name="connsiteY6" fmla="*/ 0 h 658423"/>
                <a:gd name="connsiteX0" fmla="*/ 0 w 1323498"/>
                <a:gd name="connsiteY0" fmla="*/ 0 h 658423"/>
                <a:gd name="connsiteX1" fmla="*/ 251748 w 1323498"/>
                <a:gd name="connsiteY1" fmla="*/ 0 h 658423"/>
                <a:gd name="connsiteX2" fmla="*/ 251748 w 1323498"/>
                <a:gd name="connsiteY2" fmla="*/ 367940 h 658423"/>
                <a:gd name="connsiteX3" fmla="*/ 1323498 w 1323498"/>
                <a:gd name="connsiteY3" fmla="*/ 278642 h 658423"/>
                <a:gd name="connsiteX4" fmla="*/ 1246423 w 1323498"/>
                <a:gd name="connsiteY4" fmla="*/ 623377 h 658423"/>
                <a:gd name="connsiteX5" fmla="*/ 0 w 1323498"/>
                <a:gd name="connsiteY5" fmla="*/ 658423 h 658423"/>
                <a:gd name="connsiteX6" fmla="*/ 0 w 1323498"/>
                <a:gd name="connsiteY6" fmla="*/ 0 h 658423"/>
                <a:gd name="connsiteX0" fmla="*/ 0 w 1323498"/>
                <a:gd name="connsiteY0" fmla="*/ 0 h 658423"/>
                <a:gd name="connsiteX1" fmla="*/ 205853 w 1323498"/>
                <a:gd name="connsiteY1" fmla="*/ 50386 h 658423"/>
                <a:gd name="connsiteX2" fmla="*/ 251748 w 1323498"/>
                <a:gd name="connsiteY2" fmla="*/ 367940 h 658423"/>
                <a:gd name="connsiteX3" fmla="*/ 1323498 w 1323498"/>
                <a:gd name="connsiteY3" fmla="*/ 278642 h 658423"/>
                <a:gd name="connsiteX4" fmla="*/ 1246423 w 1323498"/>
                <a:gd name="connsiteY4" fmla="*/ 623377 h 658423"/>
                <a:gd name="connsiteX5" fmla="*/ 0 w 1323498"/>
                <a:gd name="connsiteY5" fmla="*/ 658423 h 658423"/>
                <a:gd name="connsiteX6" fmla="*/ 0 w 1323498"/>
                <a:gd name="connsiteY6" fmla="*/ 0 h 658423"/>
                <a:gd name="connsiteX0" fmla="*/ 0 w 1323498"/>
                <a:gd name="connsiteY0" fmla="*/ 0 h 658423"/>
                <a:gd name="connsiteX1" fmla="*/ 193880 w 1323498"/>
                <a:gd name="connsiteY1" fmla="*/ 104014 h 658423"/>
                <a:gd name="connsiteX2" fmla="*/ 251748 w 1323498"/>
                <a:gd name="connsiteY2" fmla="*/ 367940 h 658423"/>
                <a:gd name="connsiteX3" fmla="*/ 1323498 w 1323498"/>
                <a:gd name="connsiteY3" fmla="*/ 278642 h 658423"/>
                <a:gd name="connsiteX4" fmla="*/ 1246423 w 1323498"/>
                <a:gd name="connsiteY4" fmla="*/ 623377 h 658423"/>
                <a:gd name="connsiteX5" fmla="*/ 0 w 1323498"/>
                <a:gd name="connsiteY5" fmla="*/ 658423 h 658423"/>
                <a:gd name="connsiteX6" fmla="*/ 0 w 1323498"/>
                <a:gd name="connsiteY6" fmla="*/ 0 h 658423"/>
                <a:gd name="connsiteX0" fmla="*/ 0 w 1323498"/>
                <a:gd name="connsiteY0" fmla="*/ 0 h 658423"/>
                <a:gd name="connsiteX1" fmla="*/ 193880 w 1323498"/>
                <a:gd name="connsiteY1" fmla="*/ 104014 h 658423"/>
                <a:gd name="connsiteX2" fmla="*/ 251748 w 1323498"/>
                <a:gd name="connsiteY2" fmla="*/ 367940 h 658423"/>
                <a:gd name="connsiteX3" fmla="*/ 1323498 w 1323498"/>
                <a:gd name="connsiteY3" fmla="*/ 278642 h 658423"/>
                <a:gd name="connsiteX4" fmla="*/ 1246423 w 1323498"/>
                <a:gd name="connsiteY4" fmla="*/ 623377 h 658423"/>
                <a:gd name="connsiteX5" fmla="*/ 0 w 1323498"/>
                <a:gd name="connsiteY5" fmla="*/ 658423 h 658423"/>
                <a:gd name="connsiteX6" fmla="*/ 0 w 1323498"/>
                <a:gd name="connsiteY6" fmla="*/ 0 h 658423"/>
                <a:gd name="connsiteX0" fmla="*/ 0 w 1323498"/>
                <a:gd name="connsiteY0" fmla="*/ 0 h 658423"/>
                <a:gd name="connsiteX1" fmla="*/ 193880 w 1323498"/>
                <a:gd name="connsiteY1" fmla="*/ 104014 h 658423"/>
                <a:gd name="connsiteX2" fmla="*/ 251748 w 1323498"/>
                <a:gd name="connsiteY2" fmla="*/ 367940 h 658423"/>
                <a:gd name="connsiteX3" fmla="*/ 1323498 w 1323498"/>
                <a:gd name="connsiteY3" fmla="*/ 278642 h 658423"/>
                <a:gd name="connsiteX4" fmla="*/ 1246423 w 1323498"/>
                <a:gd name="connsiteY4" fmla="*/ 623377 h 658423"/>
                <a:gd name="connsiteX5" fmla="*/ 0 w 1323498"/>
                <a:gd name="connsiteY5" fmla="*/ 658423 h 658423"/>
                <a:gd name="connsiteX6" fmla="*/ 0 w 1323498"/>
                <a:gd name="connsiteY6" fmla="*/ 0 h 658423"/>
                <a:gd name="connsiteX0" fmla="*/ 0 w 1326243"/>
                <a:gd name="connsiteY0" fmla="*/ 0 h 665532"/>
                <a:gd name="connsiteX1" fmla="*/ 196625 w 1326243"/>
                <a:gd name="connsiteY1" fmla="*/ 111123 h 665532"/>
                <a:gd name="connsiteX2" fmla="*/ 254493 w 1326243"/>
                <a:gd name="connsiteY2" fmla="*/ 375049 h 665532"/>
                <a:gd name="connsiteX3" fmla="*/ 1326243 w 1326243"/>
                <a:gd name="connsiteY3" fmla="*/ 285751 h 665532"/>
                <a:gd name="connsiteX4" fmla="*/ 1249168 w 1326243"/>
                <a:gd name="connsiteY4" fmla="*/ 630486 h 665532"/>
                <a:gd name="connsiteX5" fmla="*/ 2745 w 1326243"/>
                <a:gd name="connsiteY5" fmla="*/ 665532 h 665532"/>
                <a:gd name="connsiteX6" fmla="*/ 0 w 1326243"/>
                <a:gd name="connsiteY6" fmla="*/ 0 h 665532"/>
                <a:gd name="connsiteX0" fmla="*/ 0 w 1326243"/>
                <a:gd name="connsiteY0" fmla="*/ 0 h 630486"/>
                <a:gd name="connsiteX1" fmla="*/ 196625 w 1326243"/>
                <a:gd name="connsiteY1" fmla="*/ 111123 h 630486"/>
                <a:gd name="connsiteX2" fmla="*/ 254493 w 1326243"/>
                <a:gd name="connsiteY2" fmla="*/ 375049 h 630486"/>
                <a:gd name="connsiteX3" fmla="*/ 1326243 w 1326243"/>
                <a:gd name="connsiteY3" fmla="*/ 285751 h 630486"/>
                <a:gd name="connsiteX4" fmla="*/ 1249168 w 1326243"/>
                <a:gd name="connsiteY4" fmla="*/ 630486 h 630486"/>
                <a:gd name="connsiteX5" fmla="*/ 41532 w 1326243"/>
                <a:gd name="connsiteY5" fmla="*/ 617890 h 630486"/>
                <a:gd name="connsiteX6" fmla="*/ 0 w 1326243"/>
                <a:gd name="connsiteY6" fmla="*/ 0 h 630486"/>
                <a:gd name="connsiteX0" fmla="*/ 0 w 1326243"/>
                <a:gd name="connsiteY0" fmla="*/ 0 h 630486"/>
                <a:gd name="connsiteX1" fmla="*/ 196625 w 1326243"/>
                <a:gd name="connsiteY1" fmla="*/ 111123 h 630486"/>
                <a:gd name="connsiteX2" fmla="*/ 254493 w 1326243"/>
                <a:gd name="connsiteY2" fmla="*/ 375049 h 630486"/>
                <a:gd name="connsiteX3" fmla="*/ 1326243 w 1326243"/>
                <a:gd name="connsiteY3" fmla="*/ 285751 h 630486"/>
                <a:gd name="connsiteX4" fmla="*/ 1249168 w 1326243"/>
                <a:gd name="connsiteY4" fmla="*/ 630486 h 630486"/>
                <a:gd name="connsiteX5" fmla="*/ 41532 w 1326243"/>
                <a:gd name="connsiteY5" fmla="*/ 617890 h 630486"/>
                <a:gd name="connsiteX6" fmla="*/ 0 w 1326243"/>
                <a:gd name="connsiteY6" fmla="*/ 0 h 630486"/>
                <a:gd name="connsiteX0" fmla="*/ 0 w 1326243"/>
                <a:gd name="connsiteY0" fmla="*/ 0 h 654371"/>
                <a:gd name="connsiteX1" fmla="*/ 196625 w 1326243"/>
                <a:gd name="connsiteY1" fmla="*/ 111123 h 654371"/>
                <a:gd name="connsiteX2" fmla="*/ 254493 w 1326243"/>
                <a:gd name="connsiteY2" fmla="*/ 375049 h 654371"/>
                <a:gd name="connsiteX3" fmla="*/ 1326243 w 1326243"/>
                <a:gd name="connsiteY3" fmla="*/ 285751 h 654371"/>
                <a:gd name="connsiteX4" fmla="*/ 1249168 w 1326243"/>
                <a:gd name="connsiteY4" fmla="*/ 630486 h 654371"/>
                <a:gd name="connsiteX5" fmla="*/ 41532 w 1326243"/>
                <a:gd name="connsiteY5" fmla="*/ 617890 h 654371"/>
                <a:gd name="connsiteX6" fmla="*/ 0 w 1326243"/>
                <a:gd name="connsiteY6" fmla="*/ 0 h 65437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326243" h="654371">
                  <a:moveTo>
                    <a:pt x="0" y="0"/>
                  </a:moveTo>
                  <a:cubicBezTo>
                    <a:pt x="64627" y="34671"/>
                    <a:pt x="133620" y="59491"/>
                    <a:pt x="196625" y="111123"/>
                  </a:cubicBezTo>
                  <a:cubicBezTo>
                    <a:pt x="239278" y="217308"/>
                    <a:pt x="206352" y="254647"/>
                    <a:pt x="254493" y="375049"/>
                  </a:cubicBezTo>
                  <a:cubicBezTo>
                    <a:pt x="630950" y="395045"/>
                    <a:pt x="968993" y="315517"/>
                    <a:pt x="1326243" y="285751"/>
                  </a:cubicBezTo>
                  <a:lnTo>
                    <a:pt x="1249168" y="630486"/>
                  </a:lnTo>
                  <a:cubicBezTo>
                    <a:pt x="846623" y="626287"/>
                    <a:pt x="447445" y="694300"/>
                    <a:pt x="41532" y="617890"/>
                  </a:cubicBezTo>
                  <a:cubicBezTo>
                    <a:pt x="-13343" y="411428"/>
                    <a:pt x="13844" y="205963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08" name="L 形 416"/>
            <p:cNvSpPr/>
            <p:nvPr/>
          </p:nvSpPr>
          <p:spPr>
            <a:xfrm rot="17970915" flipH="1">
              <a:off x="4012980" y="2518815"/>
              <a:ext cx="1304502" cy="823059"/>
            </a:xfrm>
            <a:custGeom>
              <a:avLst/>
              <a:gdLst>
                <a:gd name="connsiteX0" fmla="*/ 0 w 1254109"/>
                <a:gd name="connsiteY0" fmla="*/ 0 h 743957"/>
                <a:gd name="connsiteX1" fmla="*/ 346617 w 1254109"/>
                <a:gd name="connsiteY1" fmla="*/ 0 h 743957"/>
                <a:gd name="connsiteX2" fmla="*/ 346617 w 1254109"/>
                <a:gd name="connsiteY2" fmla="*/ 431778 h 743957"/>
                <a:gd name="connsiteX3" fmla="*/ 1254109 w 1254109"/>
                <a:gd name="connsiteY3" fmla="*/ 431778 h 743957"/>
                <a:gd name="connsiteX4" fmla="*/ 1254109 w 1254109"/>
                <a:gd name="connsiteY4" fmla="*/ 743957 h 743957"/>
                <a:gd name="connsiteX5" fmla="*/ 0 w 1254109"/>
                <a:gd name="connsiteY5" fmla="*/ 743957 h 743957"/>
                <a:gd name="connsiteX6" fmla="*/ 0 w 1254109"/>
                <a:gd name="connsiteY6" fmla="*/ 0 h 743957"/>
                <a:gd name="connsiteX0" fmla="*/ 0 w 1273533"/>
                <a:gd name="connsiteY0" fmla="*/ 0 h 817639"/>
                <a:gd name="connsiteX1" fmla="*/ 366041 w 1273533"/>
                <a:gd name="connsiteY1" fmla="*/ 73682 h 817639"/>
                <a:gd name="connsiteX2" fmla="*/ 366041 w 1273533"/>
                <a:gd name="connsiteY2" fmla="*/ 505460 h 817639"/>
                <a:gd name="connsiteX3" fmla="*/ 1273533 w 1273533"/>
                <a:gd name="connsiteY3" fmla="*/ 505460 h 817639"/>
                <a:gd name="connsiteX4" fmla="*/ 1273533 w 1273533"/>
                <a:gd name="connsiteY4" fmla="*/ 817639 h 817639"/>
                <a:gd name="connsiteX5" fmla="*/ 19424 w 1273533"/>
                <a:gd name="connsiteY5" fmla="*/ 817639 h 817639"/>
                <a:gd name="connsiteX6" fmla="*/ 0 w 1273533"/>
                <a:gd name="connsiteY6" fmla="*/ 0 h 817639"/>
                <a:gd name="connsiteX0" fmla="*/ 0 w 1273533"/>
                <a:gd name="connsiteY0" fmla="*/ 0 h 817639"/>
                <a:gd name="connsiteX1" fmla="*/ 377509 w 1273533"/>
                <a:gd name="connsiteY1" fmla="*/ 45442 h 817639"/>
                <a:gd name="connsiteX2" fmla="*/ 366041 w 1273533"/>
                <a:gd name="connsiteY2" fmla="*/ 505460 h 817639"/>
                <a:gd name="connsiteX3" fmla="*/ 1273533 w 1273533"/>
                <a:gd name="connsiteY3" fmla="*/ 505460 h 817639"/>
                <a:gd name="connsiteX4" fmla="*/ 1273533 w 1273533"/>
                <a:gd name="connsiteY4" fmla="*/ 817639 h 817639"/>
                <a:gd name="connsiteX5" fmla="*/ 19424 w 1273533"/>
                <a:gd name="connsiteY5" fmla="*/ 817639 h 817639"/>
                <a:gd name="connsiteX6" fmla="*/ 0 w 1273533"/>
                <a:gd name="connsiteY6" fmla="*/ 0 h 817639"/>
                <a:gd name="connsiteX0" fmla="*/ 45830 w 1319363"/>
                <a:gd name="connsiteY0" fmla="*/ 0 h 817639"/>
                <a:gd name="connsiteX1" fmla="*/ 423339 w 1319363"/>
                <a:gd name="connsiteY1" fmla="*/ 45442 h 817639"/>
                <a:gd name="connsiteX2" fmla="*/ 411871 w 1319363"/>
                <a:gd name="connsiteY2" fmla="*/ 505460 h 817639"/>
                <a:gd name="connsiteX3" fmla="*/ 1319363 w 1319363"/>
                <a:gd name="connsiteY3" fmla="*/ 505460 h 817639"/>
                <a:gd name="connsiteX4" fmla="*/ 1319363 w 1319363"/>
                <a:gd name="connsiteY4" fmla="*/ 817639 h 817639"/>
                <a:gd name="connsiteX5" fmla="*/ 65254 w 1319363"/>
                <a:gd name="connsiteY5" fmla="*/ 817639 h 817639"/>
                <a:gd name="connsiteX6" fmla="*/ 45830 w 1319363"/>
                <a:gd name="connsiteY6" fmla="*/ 0 h 817639"/>
                <a:gd name="connsiteX0" fmla="*/ 45830 w 1319363"/>
                <a:gd name="connsiteY0" fmla="*/ 0 h 852935"/>
                <a:gd name="connsiteX1" fmla="*/ 423339 w 1319363"/>
                <a:gd name="connsiteY1" fmla="*/ 45442 h 852935"/>
                <a:gd name="connsiteX2" fmla="*/ 411871 w 1319363"/>
                <a:gd name="connsiteY2" fmla="*/ 505460 h 852935"/>
                <a:gd name="connsiteX3" fmla="*/ 1319363 w 1319363"/>
                <a:gd name="connsiteY3" fmla="*/ 505460 h 852935"/>
                <a:gd name="connsiteX4" fmla="*/ 1319363 w 1319363"/>
                <a:gd name="connsiteY4" fmla="*/ 817639 h 852935"/>
                <a:gd name="connsiteX5" fmla="*/ 65254 w 1319363"/>
                <a:gd name="connsiteY5" fmla="*/ 817639 h 852935"/>
                <a:gd name="connsiteX6" fmla="*/ 45830 w 1319363"/>
                <a:gd name="connsiteY6" fmla="*/ 0 h 852935"/>
                <a:gd name="connsiteX0" fmla="*/ 45830 w 1319363"/>
                <a:gd name="connsiteY0" fmla="*/ 0 h 852935"/>
                <a:gd name="connsiteX1" fmla="*/ 423339 w 1319363"/>
                <a:gd name="connsiteY1" fmla="*/ 45442 h 852935"/>
                <a:gd name="connsiteX2" fmla="*/ 411871 w 1319363"/>
                <a:gd name="connsiteY2" fmla="*/ 505460 h 852935"/>
                <a:gd name="connsiteX3" fmla="*/ 1319363 w 1319363"/>
                <a:gd name="connsiteY3" fmla="*/ 505460 h 852935"/>
                <a:gd name="connsiteX4" fmla="*/ 1319363 w 1319363"/>
                <a:gd name="connsiteY4" fmla="*/ 817639 h 852935"/>
                <a:gd name="connsiteX5" fmla="*/ 65254 w 1319363"/>
                <a:gd name="connsiteY5" fmla="*/ 817639 h 852935"/>
                <a:gd name="connsiteX6" fmla="*/ 45830 w 1319363"/>
                <a:gd name="connsiteY6" fmla="*/ 0 h 852935"/>
                <a:gd name="connsiteX0" fmla="*/ 45830 w 1319363"/>
                <a:gd name="connsiteY0" fmla="*/ 0 h 852935"/>
                <a:gd name="connsiteX1" fmla="*/ 423339 w 1319363"/>
                <a:gd name="connsiteY1" fmla="*/ 45442 h 852935"/>
                <a:gd name="connsiteX2" fmla="*/ 411871 w 1319363"/>
                <a:gd name="connsiteY2" fmla="*/ 505460 h 852935"/>
                <a:gd name="connsiteX3" fmla="*/ 1319363 w 1319363"/>
                <a:gd name="connsiteY3" fmla="*/ 505460 h 852935"/>
                <a:gd name="connsiteX4" fmla="*/ 1319363 w 1319363"/>
                <a:gd name="connsiteY4" fmla="*/ 817639 h 852935"/>
                <a:gd name="connsiteX5" fmla="*/ 65254 w 1319363"/>
                <a:gd name="connsiteY5" fmla="*/ 817639 h 852935"/>
                <a:gd name="connsiteX6" fmla="*/ 45830 w 1319363"/>
                <a:gd name="connsiteY6" fmla="*/ 0 h 852935"/>
                <a:gd name="connsiteX0" fmla="*/ 45830 w 1319363"/>
                <a:gd name="connsiteY0" fmla="*/ 0 h 852935"/>
                <a:gd name="connsiteX1" fmla="*/ 423339 w 1319363"/>
                <a:gd name="connsiteY1" fmla="*/ 45442 h 852935"/>
                <a:gd name="connsiteX2" fmla="*/ 411871 w 1319363"/>
                <a:gd name="connsiteY2" fmla="*/ 505460 h 852935"/>
                <a:gd name="connsiteX3" fmla="*/ 1319363 w 1319363"/>
                <a:gd name="connsiteY3" fmla="*/ 505460 h 852935"/>
                <a:gd name="connsiteX4" fmla="*/ 1319363 w 1319363"/>
                <a:gd name="connsiteY4" fmla="*/ 817639 h 852935"/>
                <a:gd name="connsiteX5" fmla="*/ 65254 w 1319363"/>
                <a:gd name="connsiteY5" fmla="*/ 817639 h 852935"/>
                <a:gd name="connsiteX6" fmla="*/ 45830 w 1319363"/>
                <a:gd name="connsiteY6" fmla="*/ 0 h 852935"/>
                <a:gd name="connsiteX0" fmla="*/ 45830 w 1319363"/>
                <a:gd name="connsiteY0" fmla="*/ 0 h 852935"/>
                <a:gd name="connsiteX1" fmla="*/ 423339 w 1319363"/>
                <a:gd name="connsiteY1" fmla="*/ 45442 h 852935"/>
                <a:gd name="connsiteX2" fmla="*/ 411871 w 1319363"/>
                <a:gd name="connsiteY2" fmla="*/ 505460 h 852935"/>
                <a:gd name="connsiteX3" fmla="*/ 1319363 w 1319363"/>
                <a:gd name="connsiteY3" fmla="*/ 505460 h 852935"/>
                <a:gd name="connsiteX4" fmla="*/ 1319363 w 1319363"/>
                <a:gd name="connsiteY4" fmla="*/ 817639 h 852935"/>
                <a:gd name="connsiteX5" fmla="*/ 65254 w 1319363"/>
                <a:gd name="connsiteY5" fmla="*/ 817639 h 852935"/>
                <a:gd name="connsiteX6" fmla="*/ 45830 w 1319363"/>
                <a:gd name="connsiteY6" fmla="*/ 0 h 852935"/>
                <a:gd name="connsiteX0" fmla="*/ 45830 w 1319363"/>
                <a:gd name="connsiteY0" fmla="*/ 0 h 852935"/>
                <a:gd name="connsiteX1" fmla="*/ 423339 w 1319363"/>
                <a:gd name="connsiteY1" fmla="*/ 45442 h 852935"/>
                <a:gd name="connsiteX2" fmla="*/ 471648 w 1319363"/>
                <a:gd name="connsiteY2" fmla="*/ 439268 h 852935"/>
                <a:gd name="connsiteX3" fmla="*/ 1319363 w 1319363"/>
                <a:gd name="connsiteY3" fmla="*/ 505460 h 852935"/>
                <a:gd name="connsiteX4" fmla="*/ 1319363 w 1319363"/>
                <a:gd name="connsiteY4" fmla="*/ 817639 h 852935"/>
                <a:gd name="connsiteX5" fmla="*/ 65254 w 1319363"/>
                <a:gd name="connsiteY5" fmla="*/ 817639 h 852935"/>
                <a:gd name="connsiteX6" fmla="*/ 45830 w 1319363"/>
                <a:gd name="connsiteY6" fmla="*/ 0 h 852935"/>
                <a:gd name="connsiteX0" fmla="*/ 45830 w 1319363"/>
                <a:gd name="connsiteY0" fmla="*/ 0 h 852935"/>
                <a:gd name="connsiteX1" fmla="*/ 423339 w 1319363"/>
                <a:gd name="connsiteY1" fmla="*/ 45442 h 852935"/>
                <a:gd name="connsiteX2" fmla="*/ 471648 w 1319363"/>
                <a:gd name="connsiteY2" fmla="*/ 439268 h 852935"/>
                <a:gd name="connsiteX3" fmla="*/ 1319363 w 1319363"/>
                <a:gd name="connsiteY3" fmla="*/ 505460 h 852935"/>
                <a:gd name="connsiteX4" fmla="*/ 1319363 w 1319363"/>
                <a:gd name="connsiteY4" fmla="*/ 817639 h 852935"/>
                <a:gd name="connsiteX5" fmla="*/ 65254 w 1319363"/>
                <a:gd name="connsiteY5" fmla="*/ 817639 h 852935"/>
                <a:gd name="connsiteX6" fmla="*/ 45830 w 1319363"/>
                <a:gd name="connsiteY6" fmla="*/ 0 h 852935"/>
                <a:gd name="connsiteX0" fmla="*/ 45830 w 1319363"/>
                <a:gd name="connsiteY0" fmla="*/ 0 h 852935"/>
                <a:gd name="connsiteX1" fmla="*/ 423339 w 1319363"/>
                <a:gd name="connsiteY1" fmla="*/ 45442 h 852935"/>
                <a:gd name="connsiteX2" fmla="*/ 471648 w 1319363"/>
                <a:gd name="connsiteY2" fmla="*/ 439268 h 852935"/>
                <a:gd name="connsiteX3" fmla="*/ 1166478 w 1319363"/>
                <a:gd name="connsiteY3" fmla="*/ 517395 h 852935"/>
                <a:gd name="connsiteX4" fmla="*/ 1319363 w 1319363"/>
                <a:gd name="connsiteY4" fmla="*/ 817639 h 852935"/>
                <a:gd name="connsiteX5" fmla="*/ 65254 w 1319363"/>
                <a:gd name="connsiteY5" fmla="*/ 817639 h 852935"/>
                <a:gd name="connsiteX6" fmla="*/ 45830 w 1319363"/>
                <a:gd name="connsiteY6" fmla="*/ 0 h 852935"/>
                <a:gd name="connsiteX0" fmla="*/ 45830 w 1396127"/>
                <a:gd name="connsiteY0" fmla="*/ 0 h 841185"/>
                <a:gd name="connsiteX1" fmla="*/ 423339 w 1396127"/>
                <a:gd name="connsiteY1" fmla="*/ 45442 h 841185"/>
                <a:gd name="connsiteX2" fmla="*/ 471648 w 1396127"/>
                <a:gd name="connsiteY2" fmla="*/ 439268 h 841185"/>
                <a:gd name="connsiteX3" fmla="*/ 1166478 w 1396127"/>
                <a:gd name="connsiteY3" fmla="*/ 517395 h 841185"/>
                <a:gd name="connsiteX4" fmla="*/ 1396127 w 1396127"/>
                <a:gd name="connsiteY4" fmla="*/ 750120 h 841185"/>
                <a:gd name="connsiteX5" fmla="*/ 65254 w 1396127"/>
                <a:gd name="connsiteY5" fmla="*/ 817639 h 841185"/>
                <a:gd name="connsiteX6" fmla="*/ 45830 w 1396127"/>
                <a:gd name="connsiteY6" fmla="*/ 0 h 841185"/>
                <a:gd name="connsiteX0" fmla="*/ 45830 w 1396127"/>
                <a:gd name="connsiteY0" fmla="*/ 0 h 848203"/>
                <a:gd name="connsiteX1" fmla="*/ 423339 w 1396127"/>
                <a:gd name="connsiteY1" fmla="*/ 45442 h 848203"/>
                <a:gd name="connsiteX2" fmla="*/ 471648 w 1396127"/>
                <a:gd name="connsiteY2" fmla="*/ 439268 h 848203"/>
                <a:gd name="connsiteX3" fmla="*/ 1166478 w 1396127"/>
                <a:gd name="connsiteY3" fmla="*/ 517395 h 848203"/>
                <a:gd name="connsiteX4" fmla="*/ 1396127 w 1396127"/>
                <a:gd name="connsiteY4" fmla="*/ 750120 h 848203"/>
                <a:gd name="connsiteX5" fmla="*/ 65254 w 1396127"/>
                <a:gd name="connsiteY5" fmla="*/ 817639 h 848203"/>
                <a:gd name="connsiteX6" fmla="*/ 45830 w 1396127"/>
                <a:gd name="connsiteY6" fmla="*/ 0 h 848203"/>
                <a:gd name="connsiteX0" fmla="*/ 45830 w 1396127"/>
                <a:gd name="connsiteY0" fmla="*/ 0 h 848203"/>
                <a:gd name="connsiteX1" fmla="*/ 423339 w 1396127"/>
                <a:gd name="connsiteY1" fmla="*/ 45442 h 848203"/>
                <a:gd name="connsiteX2" fmla="*/ 471648 w 1396127"/>
                <a:gd name="connsiteY2" fmla="*/ 439268 h 848203"/>
                <a:gd name="connsiteX3" fmla="*/ 1166478 w 1396127"/>
                <a:gd name="connsiteY3" fmla="*/ 517395 h 848203"/>
                <a:gd name="connsiteX4" fmla="*/ 1396127 w 1396127"/>
                <a:gd name="connsiteY4" fmla="*/ 750120 h 848203"/>
                <a:gd name="connsiteX5" fmla="*/ 65254 w 1396127"/>
                <a:gd name="connsiteY5" fmla="*/ 817639 h 848203"/>
                <a:gd name="connsiteX6" fmla="*/ 45830 w 1396127"/>
                <a:gd name="connsiteY6" fmla="*/ 0 h 848203"/>
                <a:gd name="connsiteX0" fmla="*/ 45830 w 1396127"/>
                <a:gd name="connsiteY0" fmla="*/ 0 h 848203"/>
                <a:gd name="connsiteX1" fmla="*/ 423339 w 1396127"/>
                <a:gd name="connsiteY1" fmla="*/ 45442 h 848203"/>
                <a:gd name="connsiteX2" fmla="*/ 471648 w 1396127"/>
                <a:gd name="connsiteY2" fmla="*/ 439268 h 848203"/>
                <a:gd name="connsiteX3" fmla="*/ 1254280 w 1396127"/>
                <a:gd name="connsiteY3" fmla="*/ 503704 h 848203"/>
                <a:gd name="connsiteX4" fmla="*/ 1396127 w 1396127"/>
                <a:gd name="connsiteY4" fmla="*/ 750120 h 848203"/>
                <a:gd name="connsiteX5" fmla="*/ 65254 w 1396127"/>
                <a:gd name="connsiteY5" fmla="*/ 817639 h 848203"/>
                <a:gd name="connsiteX6" fmla="*/ 45830 w 1396127"/>
                <a:gd name="connsiteY6" fmla="*/ 0 h 848203"/>
                <a:gd name="connsiteX0" fmla="*/ 45830 w 1431857"/>
                <a:gd name="connsiteY0" fmla="*/ 0 h 839152"/>
                <a:gd name="connsiteX1" fmla="*/ 423339 w 1431857"/>
                <a:gd name="connsiteY1" fmla="*/ 45442 h 839152"/>
                <a:gd name="connsiteX2" fmla="*/ 471648 w 1431857"/>
                <a:gd name="connsiteY2" fmla="*/ 439268 h 839152"/>
                <a:gd name="connsiteX3" fmla="*/ 1254280 w 1431857"/>
                <a:gd name="connsiteY3" fmla="*/ 503704 h 839152"/>
                <a:gd name="connsiteX4" fmla="*/ 1431857 w 1431857"/>
                <a:gd name="connsiteY4" fmla="*/ 682386 h 839152"/>
                <a:gd name="connsiteX5" fmla="*/ 65254 w 1431857"/>
                <a:gd name="connsiteY5" fmla="*/ 817639 h 839152"/>
                <a:gd name="connsiteX6" fmla="*/ 45830 w 1431857"/>
                <a:gd name="connsiteY6" fmla="*/ 0 h 839152"/>
                <a:gd name="connsiteX0" fmla="*/ 10542 w 1396569"/>
                <a:gd name="connsiteY0" fmla="*/ 0 h 768164"/>
                <a:gd name="connsiteX1" fmla="*/ 388051 w 1396569"/>
                <a:gd name="connsiteY1" fmla="*/ 45442 h 768164"/>
                <a:gd name="connsiteX2" fmla="*/ 436360 w 1396569"/>
                <a:gd name="connsiteY2" fmla="*/ 439268 h 768164"/>
                <a:gd name="connsiteX3" fmla="*/ 1218992 w 1396569"/>
                <a:gd name="connsiteY3" fmla="*/ 503704 h 768164"/>
                <a:gd name="connsiteX4" fmla="*/ 1396569 w 1396569"/>
                <a:gd name="connsiteY4" fmla="*/ 682386 h 768164"/>
                <a:gd name="connsiteX5" fmla="*/ 88417 w 1396569"/>
                <a:gd name="connsiteY5" fmla="*/ 734459 h 768164"/>
                <a:gd name="connsiteX6" fmla="*/ 10542 w 1396569"/>
                <a:gd name="connsiteY6" fmla="*/ 0 h 768164"/>
                <a:gd name="connsiteX0" fmla="*/ 18871 w 1404898"/>
                <a:gd name="connsiteY0" fmla="*/ 0 h 768164"/>
                <a:gd name="connsiteX1" fmla="*/ 396380 w 1404898"/>
                <a:gd name="connsiteY1" fmla="*/ 45442 h 768164"/>
                <a:gd name="connsiteX2" fmla="*/ 444689 w 1404898"/>
                <a:gd name="connsiteY2" fmla="*/ 439268 h 768164"/>
                <a:gd name="connsiteX3" fmla="*/ 1227321 w 1404898"/>
                <a:gd name="connsiteY3" fmla="*/ 503704 h 768164"/>
                <a:gd name="connsiteX4" fmla="*/ 1404898 w 1404898"/>
                <a:gd name="connsiteY4" fmla="*/ 682386 h 768164"/>
                <a:gd name="connsiteX5" fmla="*/ 96746 w 1404898"/>
                <a:gd name="connsiteY5" fmla="*/ 734459 h 768164"/>
                <a:gd name="connsiteX6" fmla="*/ 18871 w 1404898"/>
                <a:gd name="connsiteY6" fmla="*/ 0 h 768164"/>
                <a:gd name="connsiteX0" fmla="*/ 18871 w 1404898"/>
                <a:gd name="connsiteY0" fmla="*/ 0 h 815487"/>
                <a:gd name="connsiteX1" fmla="*/ 396380 w 1404898"/>
                <a:gd name="connsiteY1" fmla="*/ 45442 h 815487"/>
                <a:gd name="connsiteX2" fmla="*/ 444689 w 1404898"/>
                <a:gd name="connsiteY2" fmla="*/ 439268 h 815487"/>
                <a:gd name="connsiteX3" fmla="*/ 1227321 w 1404898"/>
                <a:gd name="connsiteY3" fmla="*/ 503704 h 815487"/>
                <a:gd name="connsiteX4" fmla="*/ 1404898 w 1404898"/>
                <a:gd name="connsiteY4" fmla="*/ 682386 h 815487"/>
                <a:gd name="connsiteX5" fmla="*/ 96746 w 1404898"/>
                <a:gd name="connsiteY5" fmla="*/ 734459 h 815487"/>
                <a:gd name="connsiteX6" fmla="*/ 18871 w 1404898"/>
                <a:gd name="connsiteY6" fmla="*/ 0 h 815487"/>
                <a:gd name="connsiteX0" fmla="*/ 18178 w 1404205"/>
                <a:gd name="connsiteY0" fmla="*/ 0 h 828562"/>
                <a:gd name="connsiteX1" fmla="*/ 395687 w 1404205"/>
                <a:gd name="connsiteY1" fmla="*/ 45442 h 828562"/>
                <a:gd name="connsiteX2" fmla="*/ 443996 w 1404205"/>
                <a:gd name="connsiteY2" fmla="*/ 439268 h 828562"/>
                <a:gd name="connsiteX3" fmla="*/ 1226628 w 1404205"/>
                <a:gd name="connsiteY3" fmla="*/ 503704 h 828562"/>
                <a:gd name="connsiteX4" fmla="*/ 1404205 w 1404205"/>
                <a:gd name="connsiteY4" fmla="*/ 682386 h 828562"/>
                <a:gd name="connsiteX5" fmla="*/ 97379 w 1404205"/>
                <a:gd name="connsiteY5" fmla="*/ 751446 h 828562"/>
                <a:gd name="connsiteX6" fmla="*/ 18178 w 1404205"/>
                <a:gd name="connsiteY6" fmla="*/ 0 h 828562"/>
                <a:gd name="connsiteX0" fmla="*/ 18178 w 1404205"/>
                <a:gd name="connsiteY0" fmla="*/ 0 h 828562"/>
                <a:gd name="connsiteX1" fmla="*/ 395687 w 1404205"/>
                <a:gd name="connsiteY1" fmla="*/ 45442 h 828562"/>
                <a:gd name="connsiteX2" fmla="*/ 443996 w 1404205"/>
                <a:gd name="connsiteY2" fmla="*/ 439268 h 828562"/>
                <a:gd name="connsiteX3" fmla="*/ 710298 w 1404205"/>
                <a:gd name="connsiteY3" fmla="*/ 496595 h 828562"/>
                <a:gd name="connsiteX4" fmla="*/ 1226628 w 1404205"/>
                <a:gd name="connsiteY4" fmla="*/ 503704 h 828562"/>
                <a:gd name="connsiteX5" fmla="*/ 1404205 w 1404205"/>
                <a:gd name="connsiteY5" fmla="*/ 682386 h 828562"/>
                <a:gd name="connsiteX6" fmla="*/ 97379 w 1404205"/>
                <a:gd name="connsiteY6" fmla="*/ 751446 h 828562"/>
                <a:gd name="connsiteX7" fmla="*/ 18178 w 1404205"/>
                <a:gd name="connsiteY7" fmla="*/ 0 h 828562"/>
                <a:gd name="connsiteX0" fmla="*/ 18178 w 1404205"/>
                <a:gd name="connsiteY0" fmla="*/ 0 h 828562"/>
                <a:gd name="connsiteX1" fmla="*/ 395687 w 1404205"/>
                <a:gd name="connsiteY1" fmla="*/ 45442 h 828562"/>
                <a:gd name="connsiteX2" fmla="*/ 443996 w 1404205"/>
                <a:gd name="connsiteY2" fmla="*/ 439268 h 828562"/>
                <a:gd name="connsiteX3" fmla="*/ 710298 w 1404205"/>
                <a:gd name="connsiteY3" fmla="*/ 496595 h 828562"/>
                <a:gd name="connsiteX4" fmla="*/ 1238311 w 1404205"/>
                <a:gd name="connsiteY4" fmla="*/ 434429 h 828562"/>
                <a:gd name="connsiteX5" fmla="*/ 1404205 w 1404205"/>
                <a:gd name="connsiteY5" fmla="*/ 682386 h 828562"/>
                <a:gd name="connsiteX6" fmla="*/ 97379 w 1404205"/>
                <a:gd name="connsiteY6" fmla="*/ 751446 h 828562"/>
                <a:gd name="connsiteX7" fmla="*/ 18178 w 1404205"/>
                <a:gd name="connsiteY7" fmla="*/ 0 h 828562"/>
                <a:gd name="connsiteX0" fmla="*/ 18178 w 1479428"/>
                <a:gd name="connsiteY0" fmla="*/ 0 h 820018"/>
                <a:gd name="connsiteX1" fmla="*/ 395687 w 1479428"/>
                <a:gd name="connsiteY1" fmla="*/ 45442 h 820018"/>
                <a:gd name="connsiteX2" fmla="*/ 443996 w 1479428"/>
                <a:gd name="connsiteY2" fmla="*/ 439268 h 820018"/>
                <a:gd name="connsiteX3" fmla="*/ 710298 w 1479428"/>
                <a:gd name="connsiteY3" fmla="*/ 496595 h 820018"/>
                <a:gd name="connsiteX4" fmla="*/ 1238311 w 1479428"/>
                <a:gd name="connsiteY4" fmla="*/ 434429 h 820018"/>
                <a:gd name="connsiteX5" fmla="*/ 1479428 w 1479428"/>
                <a:gd name="connsiteY5" fmla="*/ 638914 h 820018"/>
                <a:gd name="connsiteX6" fmla="*/ 97379 w 1479428"/>
                <a:gd name="connsiteY6" fmla="*/ 751446 h 820018"/>
                <a:gd name="connsiteX7" fmla="*/ 18178 w 1479428"/>
                <a:gd name="connsiteY7" fmla="*/ 0 h 820018"/>
                <a:gd name="connsiteX0" fmla="*/ 9041 w 1470291"/>
                <a:gd name="connsiteY0" fmla="*/ 0 h 690093"/>
                <a:gd name="connsiteX1" fmla="*/ 386550 w 1470291"/>
                <a:gd name="connsiteY1" fmla="*/ 45442 h 690093"/>
                <a:gd name="connsiteX2" fmla="*/ 434859 w 1470291"/>
                <a:gd name="connsiteY2" fmla="*/ 439268 h 690093"/>
                <a:gd name="connsiteX3" fmla="*/ 701161 w 1470291"/>
                <a:gd name="connsiteY3" fmla="*/ 496595 h 690093"/>
                <a:gd name="connsiteX4" fmla="*/ 1229174 w 1470291"/>
                <a:gd name="connsiteY4" fmla="*/ 434429 h 690093"/>
                <a:gd name="connsiteX5" fmla="*/ 1470291 w 1470291"/>
                <a:gd name="connsiteY5" fmla="*/ 638914 h 690093"/>
                <a:gd name="connsiteX6" fmla="*/ 107630 w 1470291"/>
                <a:gd name="connsiteY6" fmla="*/ 561935 h 690093"/>
                <a:gd name="connsiteX7" fmla="*/ 9041 w 1470291"/>
                <a:gd name="connsiteY7" fmla="*/ 0 h 690093"/>
                <a:gd name="connsiteX0" fmla="*/ 12332 w 1473582"/>
                <a:gd name="connsiteY0" fmla="*/ 0 h 736104"/>
                <a:gd name="connsiteX1" fmla="*/ 389841 w 1473582"/>
                <a:gd name="connsiteY1" fmla="*/ 45442 h 736104"/>
                <a:gd name="connsiteX2" fmla="*/ 438150 w 1473582"/>
                <a:gd name="connsiteY2" fmla="*/ 439268 h 736104"/>
                <a:gd name="connsiteX3" fmla="*/ 704452 w 1473582"/>
                <a:gd name="connsiteY3" fmla="*/ 496595 h 736104"/>
                <a:gd name="connsiteX4" fmla="*/ 1232465 w 1473582"/>
                <a:gd name="connsiteY4" fmla="*/ 434429 h 736104"/>
                <a:gd name="connsiteX5" fmla="*/ 1473582 w 1473582"/>
                <a:gd name="connsiteY5" fmla="*/ 638914 h 736104"/>
                <a:gd name="connsiteX6" fmla="*/ 103431 w 1473582"/>
                <a:gd name="connsiteY6" fmla="*/ 641136 h 736104"/>
                <a:gd name="connsiteX7" fmla="*/ 12332 w 1473582"/>
                <a:gd name="connsiteY7" fmla="*/ 0 h 736104"/>
                <a:gd name="connsiteX0" fmla="*/ 16879 w 1478129"/>
                <a:gd name="connsiteY0" fmla="*/ 0 h 736104"/>
                <a:gd name="connsiteX1" fmla="*/ 394388 w 1478129"/>
                <a:gd name="connsiteY1" fmla="*/ 45442 h 736104"/>
                <a:gd name="connsiteX2" fmla="*/ 442697 w 1478129"/>
                <a:gd name="connsiteY2" fmla="*/ 439268 h 736104"/>
                <a:gd name="connsiteX3" fmla="*/ 708999 w 1478129"/>
                <a:gd name="connsiteY3" fmla="*/ 496595 h 736104"/>
                <a:gd name="connsiteX4" fmla="*/ 1237012 w 1478129"/>
                <a:gd name="connsiteY4" fmla="*/ 434429 h 736104"/>
                <a:gd name="connsiteX5" fmla="*/ 1478129 w 1478129"/>
                <a:gd name="connsiteY5" fmla="*/ 638914 h 736104"/>
                <a:gd name="connsiteX6" fmla="*/ 107978 w 1478129"/>
                <a:gd name="connsiteY6" fmla="*/ 641136 h 736104"/>
                <a:gd name="connsiteX7" fmla="*/ 101404 w 1478129"/>
                <a:gd name="connsiteY7" fmla="*/ 332101 h 736104"/>
                <a:gd name="connsiteX8" fmla="*/ 16879 w 1478129"/>
                <a:gd name="connsiteY8" fmla="*/ 0 h 736104"/>
                <a:gd name="connsiteX0" fmla="*/ 82124 w 1476751"/>
                <a:gd name="connsiteY0" fmla="*/ 0 h 758396"/>
                <a:gd name="connsiteX1" fmla="*/ 393010 w 1476751"/>
                <a:gd name="connsiteY1" fmla="*/ 67734 h 758396"/>
                <a:gd name="connsiteX2" fmla="*/ 441319 w 1476751"/>
                <a:gd name="connsiteY2" fmla="*/ 461560 h 758396"/>
                <a:gd name="connsiteX3" fmla="*/ 707621 w 1476751"/>
                <a:gd name="connsiteY3" fmla="*/ 518887 h 758396"/>
                <a:gd name="connsiteX4" fmla="*/ 1235634 w 1476751"/>
                <a:gd name="connsiteY4" fmla="*/ 456721 h 758396"/>
                <a:gd name="connsiteX5" fmla="*/ 1476751 w 1476751"/>
                <a:gd name="connsiteY5" fmla="*/ 661206 h 758396"/>
                <a:gd name="connsiteX6" fmla="*/ 106600 w 1476751"/>
                <a:gd name="connsiteY6" fmla="*/ 663428 h 758396"/>
                <a:gd name="connsiteX7" fmla="*/ 100026 w 1476751"/>
                <a:gd name="connsiteY7" fmla="*/ 354393 h 758396"/>
                <a:gd name="connsiteX8" fmla="*/ 82124 w 1476751"/>
                <a:gd name="connsiteY8" fmla="*/ 0 h 758396"/>
                <a:gd name="connsiteX0" fmla="*/ 109145 w 1503772"/>
                <a:gd name="connsiteY0" fmla="*/ 0 h 758396"/>
                <a:gd name="connsiteX1" fmla="*/ 420031 w 1503772"/>
                <a:gd name="connsiteY1" fmla="*/ 67734 h 758396"/>
                <a:gd name="connsiteX2" fmla="*/ 468340 w 1503772"/>
                <a:gd name="connsiteY2" fmla="*/ 461560 h 758396"/>
                <a:gd name="connsiteX3" fmla="*/ 734642 w 1503772"/>
                <a:gd name="connsiteY3" fmla="*/ 518887 h 758396"/>
                <a:gd name="connsiteX4" fmla="*/ 1262655 w 1503772"/>
                <a:gd name="connsiteY4" fmla="*/ 456721 h 758396"/>
                <a:gd name="connsiteX5" fmla="*/ 1503772 w 1503772"/>
                <a:gd name="connsiteY5" fmla="*/ 661206 h 758396"/>
                <a:gd name="connsiteX6" fmla="*/ 133621 w 1503772"/>
                <a:gd name="connsiteY6" fmla="*/ 663428 h 758396"/>
                <a:gd name="connsiteX7" fmla="*/ 127047 w 1503772"/>
                <a:gd name="connsiteY7" fmla="*/ 354393 h 758396"/>
                <a:gd name="connsiteX8" fmla="*/ 109145 w 1503772"/>
                <a:gd name="connsiteY8" fmla="*/ 0 h 758396"/>
                <a:gd name="connsiteX0" fmla="*/ 131179 w 1525806"/>
                <a:gd name="connsiteY0" fmla="*/ 0 h 758396"/>
                <a:gd name="connsiteX1" fmla="*/ 442065 w 1525806"/>
                <a:gd name="connsiteY1" fmla="*/ 67734 h 758396"/>
                <a:gd name="connsiteX2" fmla="*/ 490374 w 1525806"/>
                <a:gd name="connsiteY2" fmla="*/ 461560 h 758396"/>
                <a:gd name="connsiteX3" fmla="*/ 756676 w 1525806"/>
                <a:gd name="connsiteY3" fmla="*/ 518887 h 758396"/>
                <a:gd name="connsiteX4" fmla="*/ 1284689 w 1525806"/>
                <a:gd name="connsiteY4" fmla="*/ 456721 h 758396"/>
                <a:gd name="connsiteX5" fmla="*/ 1525806 w 1525806"/>
                <a:gd name="connsiteY5" fmla="*/ 661206 h 758396"/>
                <a:gd name="connsiteX6" fmla="*/ 155655 w 1525806"/>
                <a:gd name="connsiteY6" fmla="*/ 663428 h 758396"/>
                <a:gd name="connsiteX7" fmla="*/ 95466 w 1525806"/>
                <a:gd name="connsiteY7" fmla="*/ 324397 h 758396"/>
                <a:gd name="connsiteX8" fmla="*/ 131179 w 1525806"/>
                <a:gd name="connsiteY8" fmla="*/ 0 h 758396"/>
                <a:gd name="connsiteX0" fmla="*/ 160197 w 1554824"/>
                <a:gd name="connsiteY0" fmla="*/ 0 h 758396"/>
                <a:gd name="connsiteX1" fmla="*/ 471083 w 1554824"/>
                <a:gd name="connsiteY1" fmla="*/ 67734 h 758396"/>
                <a:gd name="connsiteX2" fmla="*/ 519392 w 1554824"/>
                <a:gd name="connsiteY2" fmla="*/ 461560 h 758396"/>
                <a:gd name="connsiteX3" fmla="*/ 785694 w 1554824"/>
                <a:gd name="connsiteY3" fmla="*/ 518887 h 758396"/>
                <a:gd name="connsiteX4" fmla="*/ 1313707 w 1554824"/>
                <a:gd name="connsiteY4" fmla="*/ 456721 h 758396"/>
                <a:gd name="connsiteX5" fmla="*/ 1554824 w 1554824"/>
                <a:gd name="connsiteY5" fmla="*/ 661206 h 758396"/>
                <a:gd name="connsiteX6" fmla="*/ 184673 w 1554824"/>
                <a:gd name="connsiteY6" fmla="*/ 663428 h 758396"/>
                <a:gd name="connsiteX7" fmla="*/ 69329 w 1554824"/>
                <a:gd name="connsiteY7" fmla="*/ 318448 h 758396"/>
                <a:gd name="connsiteX8" fmla="*/ 160197 w 1554824"/>
                <a:gd name="connsiteY8" fmla="*/ 0 h 758396"/>
                <a:gd name="connsiteX0" fmla="*/ 160197 w 1554824"/>
                <a:gd name="connsiteY0" fmla="*/ 0 h 758396"/>
                <a:gd name="connsiteX1" fmla="*/ 471083 w 1554824"/>
                <a:gd name="connsiteY1" fmla="*/ 67734 h 758396"/>
                <a:gd name="connsiteX2" fmla="*/ 519392 w 1554824"/>
                <a:gd name="connsiteY2" fmla="*/ 461560 h 758396"/>
                <a:gd name="connsiteX3" fmla="*/ 785694 w 1554824"/>
                <a:gd name="connsiteY3" fmla="*/ 518887 h 758396"/>
                <a:gd name="connsiteX4" fmla="*/ 1313707 w 1554824"/>
                <a:gd name="connsiteY4" fmla="*/ 456721 h 758396"/>
                <a:gd name="connsiteX5" fmla="*/ 1554824 w 1554824"/>
                <a:gd name="connsiteY5" fmla="*/ 661206 h 758396"/>
                <a:gd name="connsiteX6" fmla="*/ 184673 w 1554824"/>
                <a:gd name="connsiteY6" fmla="*/ 663428 h 758396"/>
                <a:gd name="connsiteX7" fmla="*/ 69329 w 1554824"/>
                <a:gd name="connsiteY7" fmla="*/ 318448 h 758396"/>
                <a:gd name="connsiteX8" fmla="*/ 160197 w 1554824"/>
                <a:gd name="connsiteY8" fmla="*/ 0 h 758396"/>
                <a:gd name="connsiteX0" fmla="*/ 132004 w 1526631"/>
                <a:gd name="connsiteY0" fmla="*/ 0 h 758396"/>
                <a:gd name="connsiteX1" fmla="*/ 442890 w 1526631"/>
                <a:gd name="connsiteY1" fmla="*/ 67734 h 758396"/>
                <a:gd name="connsiteX2" fmla="*/ 491199 w 1526631"/>
                <a:gd name="connsiteY2" fmla="*/ 461560 h 758396"/>
                <a:gd name="connsiteX3" fmla="*/ 757501 w 1526631"/>
                <a:gd name="connsiteY3" fmla="*/ 518887 h 758396"/>
                <a:gd name="connsiteX4" fmla="*/ 1285514 w 1526631"/>
                <a:gd name="connsiteY4" fmla="*/ 456721 h 758396"/>
                <a:gd name="connsiteX5" fmla="*/ 1526631 w 1526631"/>
                <a:gd name="connsiteY5" fmla="*/ 661206 h 758396"/>
                <a:gd name="connsiteX6" fmla="*/ 156480 w 1526631"/>
                <a:gd name="connsiteY6" fmla="*/ 663428 h 758396"/>
                <a:gd name="connsiteX7" fmla="*/ 41136 w 1526631"/>
                <a:gd name="connsiteY7" fmla="*/ 318448 h 758396"/>
                <a:gd name="connsiteX8" fmla="*/ 132004 w 1526631"/>
                <a:gd name="connsiteY8" fmla="*/ 0 h 758396"/>
                <a:gd name="connsiteX0" fmla="*/ 132004 w 1526631"/>
                <a:gd name="connsiteY0" fmla="*/ 0 h 758396"/>
                <a:gd name="connsiteX1" fmla="*/ 442890 w 1526631"/>
                <a:gd name="connsiteY1" fmla="*/ 67734 h 758396"/>
                <a:gd name="connsiteX2" fmla="*/ 491199 w 1526631"/>
                <a:gd name="connsiteY2" fmla="*/ 461560 h 758396"/>
                <a:gd name="connsiteX3" fmla="*/ 757501 w 1526631"/>
                <a:gd name="connsiteY3" fmla="*/ 518887 h 758396"/>
                <a:gd name="connsiteX4" fmla="*/ 1285514 w 1526631"/>
                <a:gd name="connsiteY4" fmla="*/ 456721 h 758396"/>
                <a:gd name="connsiteX5" fmla="*/ 1526631 w 1526631"/>
                <a:gd name="connsiteY5" fmla="*/ 661206 h 758396"/>
                <a:gd name="connsiteX6" fmla="*/ 156480 w 1526631"/>
                <a:gd name="connsiteY6" fmla="*/ 663428 h 758396"/>
                <a:gd name="connsiteX7" fmla="*/ 41136 w 1526631"/>
                <a:gd name="connsiteY7" fmla="*/ 318448 h 758396"/>
                <a:gd name="connsiteX8" fmla="*/ 132004 w 1526631"/>
                <a:gd name="connsiteY8" fmla="*/ 0 h 758396"/>
                <a:gd name="connsiteX0" fmla="*/ 155013 w 1549640"/>
                <a:gd name="connsiteY0" fmla="*/ 0 h 758396"/>
                <a:gd name="connsiteX1" fmla="*/ 465899 w 1549640"/>
                <a:gd name="connsiteY1" fmla="*/ 67734 h 758396"/>
                <a:gd name="connsiteX2" fmla="*/ 514208 w 1549640"/>
                <a:gd name="connsiteY2" fmla="*/ 461560 h 758396"/>
                <a:gd name="connsiteX3" fmla="*/ 780510 w 1549640"/>
                <a:gd name="connsiteY3" fmla="*/ 518887 h 758396"/>
                <a:gd name="connsiteX4" fmla="*/ 1308523 w 1549640"/>
                <a:gd name="connsiteY4" fmla="*/ 456721 h 758396"/>
                <a:gd name="connsiteX5" fmla="*/ 1549640 w 1549640"/>
                <a:gd name="connsiteY5" fmla="*/ 661206 h 758396"/>
                <a:gd name="connsiteX6" fmla="*/ 179489 w 1549640"/>
                <a:gd name="connsiteY6" fmla="*/ 663428 h 758396"/>
                <a:gd name="connsiteX7" fmla="*/ 64145 w 1549640"/>
                <a:gd name="connsiteY7" fmla="*/ 318448 h 758396"/>
                <a:gd name="connsiteX8" fmla="*/ 155013 w 1549640"/>
                <a:gd name="connsiteY8" fmla="*/ 0 h 758396"/>
                <a:gd name="connsiteX0" fmla="*/ 155013 w 1549640"/>
                <a:gd name="connsiteY0" fmla="*/ 0 h 758396"/>
                <a:gd name="connsiteX1" fmla="*/ 465899 w 1549640"/>
                <a:gd name="connsiteY1" fmla="*/ 67734 h 758396"/>
                <a:gd name="connsiteX2" fmla="*/ 514208 w 1549640"/>
                <a:gd name="connsiteY2" fmla="*/ 461560 h 758396"/>
                <a:gd name="connsiteX3" fmla="*/ 780510 w 1549640"/>
                <a:gd name="connsiteY3" fmla="*/ 518887 h 758396"/>
                <a:gd name="connsiteX4" fmla="*/ 1308523 w 1549640"/>
                <a:gd name="connsiteY4" fmla="*/ 456721 h 758396"/>
                <a:gd name="connsiteX5" fmla="*/ 1549640 w 1549640"/>
                <a:gd name="connsiteY5" fmla="*/ 661206 h 758396"/>
                <a:gd name="connsiteX6" fmla="*/ 179489 w 1549640"/>
                <a:gd name="connsiteY6" fmla="*/ 663428 h 758396"/>
                <a:gd name="connsiteX7" fmla="*/ 64145 w 1549640"/>
                <a:gd name="connsiteY7" fmla="*/ 318448 h 758396"/>
                <a:gd name="connsiteX8" fmla="*/ 155013 w 1549640"/>
                <a:gd name="connsiteY8" fmla="*/ 0 h 758396"/>
                <a:gd name="connsiteX0" fmla="*/ 109860 w 1504487"/>
                <a:gd name="connsiteY0" fmla="*/ 0 h 819197"/>
                <a:gd name="connsiteX1" fmla="*/ 420746 w 1504487"/>
                <a:gd name="connsiteY1" fmla="*/ 67734 h 819197"/>
                <a:gd name="connsiteX2" fmla="*/ 469055 w 1504487"/>
                <a:gd name="connsiteY2" fmla="*/ 461560 h 819197"/>
                <a:gd name="connsiteX3" fmla="*/ 735357 w 1504487"/>
                <a:gd name="connsiteY3" fmla="*/ 518887 h 819197"/>
                <a:gd name="connsiteX4" fmla="*/ 1263370 w 1504487"/>
                <a:gd name="connsiteY4" fmla="*/ 456721 h 819197"/>
                <a:gd name="connsiteX5" fmla="*/ 1504487 w 1504487"/>
                <a:gd name="connsiteY5" fmla="*/ 661206 h 819197"/>
                <a:gd name="connsiteX6" fmla="*/ 356066 w 1504487"/>
                <a:gd name="connsiteY6" fmla="*/ 745245 h 819197"/>
                <a:gd name="connsiteX7" fmla="*/ 18992 w 1504487"/>
                <a:gd name="connsiteY7" fmla="*/ 318448 h 819197"/>
                <a:gd name="connsiteX8" fmla="*/ 109860 w 1504487"/>
                <a:gd name="connsiteY8" fmla="*/ 0 h 819197"/>
                <a:gd name="connsiteX0" fmla="*/ 109860 w 1504487"/>
                <a:gd name="connsiteY0" fmla="*/ 0 h 819197"/>
                <a:gd name="connsiteX1" fmla="*/ 420746 w 1504487"/>
                <a:gd name="connsiteY1" fmla="*/ 67734 h 819197"/>
                <a:gd name="connsiteX2" fmla="*/ 345952 w 1504487"/>
                <a:gd name="connsiteY2" fmla="*/ 460916 h 819197"/>
                <a:gd name="connsiteX3" fmla="*/ 735357 w 1504487"/>
                <a:gd name="connsiteY3" fmla="*/ 518887 h 819197"/>
                <a:gd name="connsiteX4" fmla="*/ 1263370 w 1504487"/>
                <a:gd name="connsiteY4" fmla="*/ 456721 h 819197"/>
                <a:gd name="connsiteX5" fmla="*/ 1504487 w 1504487"/>
                <a:gd name="connsiteY5" fmla="*/ 661206 h 819197"/>
                <a:gd name="connsiteX6" fmla="*/ 356066 w 1504487"/>
                <a:gd name="connsiteY6" fmla="*/ 745245 h 819197"/>
                <a:gd name="connsiteX7" fmla="*/ 18992 w 1504487"/>
                <a:gd name="connsiteY7" fmla="*/ 318448 h 819197"/>
                <a:gd name="connsiteX8" fmla="*/ 109860 w 1504487"/>
                <a:gd name="connsiteY8" fmla="*/ 0 h 819197"/>
                <a:gd name="connsiteX0" fmla="*/ 109860 w 1504487"/>
                <a:gd name="connsiteY0" fmla="*/ 0 h 819197"/>
                <a:gd name="connsiteX1" fmla="*/ 420746 w 1504487"/>
                <a:gd name="connsiteY1" fmla="*/ 67734 h 819197"/>
                <a:gd name="connsiteX2" fmla="*/ 345952 w 1504487"/>
                <a:gd name="connsiteY2" fmla="*/ 460916 h 819197"/>
                <a:gd name="connsiteX3" fmla="*/ 735357 w 1504487"/>
                <a:gd name="connsiteY3" fmla="*/ 518887 h 819197"/>
                <a:gd name="connsiteX4" fmla="*/ 1263370 w 1504487"/>
                <a:gd name="connsiteY4" fmla="*/ 456721 h 819197"/>
                <a:gd name="connsiteX5" fmla="*/ 1504487 w 1504487"/>
                <a:gd name="connsiteY5" fmla="*/ 661206 h 819197"/>
                <a:gd name="connsiteX6" fmla="*/ 356066 w 1504487"/>
                <a:gd name="connsiteY6" fmla="*/ 745245 h 819197"/>
                <a:gd name="connsiteX7" fmla="*/ 18992 w 1504487"/>
                <a:gd name="connsiteY7" fmla="*/ 318448 h 819197"/>
                <a:gd name="connsiteX8" fmla="*/ 109860 w 1504487"/>
                <a:gd name="connsiteY8" fmla="*/ 0 h 819197"/>
                <a:gd name="connsiteX0" fmla="*/ 109860 w 1504487"/>
                <a:gd name="connsiteY0" fmla="*/ 0 h 819197"/>
                <a:gd name="connsiteX1" fmla="*/ 420746 w 1504487"/>
                <a:gd name="connsiteY1" fmla="*/ 67734 h 819197"/>
                <a:gd name="connsiteX2" fmla="*/ 380141 w 1504487"/>
                <a:gd name="connsiteY2" fmla="*/ 417229 h 819197"/>
                <a:gd name="connsiteX3" fmla="*/ 735357 w 1504487"/>
                <a:gd name="connsiteY3" fmla="*/ 518887 h 819197"/>
                <a:gd name="connsiteX4" fmla="*/ 1263370 w 1504487"/>
                <a:gd name="connsiteY4" fmla="*/ 456721 h 819197"/>
                <a:gd name="connsiteX5" fmla="*/ 1504487 w 1504487"/>
                <a:gd name="connsiteY5" fmla="*/ 661206 h 819197"/>
                <a:gd name="connsiteX6" fmla="*/ 356066 w 1504487"/>
                <a:gd name="connsiteY6" fmla="*/ 745245 h 819197"/>
                <a:gd name="connsiteX7" fmla="*/ 18992 w 1504487"/>
                <a:gd name="connsiteY7" fmla="*/ 318448 h 819197"/>
                <a:gd name="connsiteX8" fmla="*/ 109860 w 1504487"/>
                <a:gd name="connsiteY8" fmla="*/ 0 h 819197"/>
                <a:gd name="connsiteX0" fmla="*/ 109860 w 1504487"/>
                <a:gd name="connsiteY0" fmla="*/ 0 h 819197"/>
                <a:gd name="connsiteX1" fmla="*/ 420746 w 1504487"/>
                <a:gd name="connsiteY1" fmla="*/ 67734 h 819197"/>
                <a:gd name="connsiteX2" fmla="*/ 380141 w 1504487"/>
                <a:gd name="connsiteY2" fmla="*/ 417229 h 819197"/>
                <a:gd name="connsiteX3" fmla="*/ 735357 w 1504487"/>
                <a:gd name="connsiteY3" fmla="*/ 518887 h 819197"/>
                <a:gd name="connsiteX4" fmla="*/ 1023974 w 1504487"/>
                <a:gd name="connsiteY4" fmla="*/ 467132 h 819197"/>
                <a:gd name="connsiteX5" fmla="*/ 1504487 w 1504487"/>
                <a:gd name="connsiteY5" fmla="*/ 661206 h 819197"/>
                <a:gd name="connsiteX6" fmla="*/ 356066 w 1504487"/>
                <a:gd name="connsiteY6" fmla="*/ 745245 h 819197"/>
                <a:gd name="connsiteX7" fmla="*/ 18992 w 1504487"/>
                <a:gd name="connsiteY7" fmla="*/ 318448 h 819197"/>
                <a:gd name="connsiteX8" fmla="*/ 109860 w 1504487"/>
                <a:gd name="connsiteY8" fmla="*/ 0 h 819197"/>
                <a:gd name="connsiteX0" fmla="*/ 109860 w 1304502"/>
                <a:gd name="connsiteY0" fmla="*/ 0 h 823059"/>
                <a:gd name="connsiteX1" fmla="*/ 420746 w 1304502"/>
                <a:gd name="connsiteY1" fmla="*/ 67734 h 823059"/>
                <a:gd name="connsiteX2" fmla="*/ 380141 w 1304502"/>
                <a:gd name="connsiteY2" fmla="*/ 417229 h 823059"/>
                <a:gd name="connsiteX3" fmla="*/ 735357 w 1304502"/>
                <a:gd name="connsiteY3" fmla="*/ 518887 h 823059"/>
                <a:gd name="connsiteX4" fmla="*/ 1023974 w 1304502"/>
                <a:gd name="connsiteY4" fmla="*/ 467132 h 823059"/>
                <a:gd name="connsiteX5" fmla="*/ 1304502 w 1304502"/>
                <a:gd name="connsiteY5" fmla="*/ 679335 h 823059"/>
                <a:gd name="connsiteX6" fmla="*/ 356066 w 1304502"/>
                <a:gd name="connsiteY6" fmla="*/ 745245 h 823059"/>
                <a:gd name="connsiteX7" fmla="*/ 18992 w 1304502"/>
                <a:gd name="connsiteY7" fmla="*/ 318448 h 823059"/>
                <a:gd name="connsiteX8" fmla="*/ 109860 w 1304502"/>
                <a:gd name="connsiteY8" fmla="*/ 0 h 82305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304502" h="823059">
                  <a:moveTo>
                    <a:pt x="109860" y="0"/>
                  </a:moveTo>
                  <a:lnTo>
                    <a:pt x="420746" y="67734"/>
                  </a:lnTo>
                  <a:cubicBezTo>
                    <a:pt x="416923" y="221073"/>
                    <a:pt x="375578" y="244036"/>
                    <a:pt x="380141" y="417229"/>
                  </a:cubicBezTo>
                  <a:cubicBezTo>
                    <a:pt x="485599" y="500246"/>
                    <a:pt x="604918" y="508148"/>
                    <a:pt x="735357" y="518887"/>
                  </a:cubicBezTo>
                  <a:cubicBezTo>
                    <a:pt x="865796" y="529626"/>
                    <a:pt x="911925" y="423922"/>
                    <a:pt x="1023974" y="467132"/>
                  </a:cubicBezTo>
                  <a:lnTo>
                    <a:pt x="1304502" y="679335"/>
                  </a:lnTo>
                  <a:cubicBezTo>
                    <a:pt x="914492" y="731837"/>
                    <a:pt x="928780" y="931423"/>
                    <a:pt x="356066" y="745245"/>
                  </a:cubicBezTo>
                  <a:cubicBezTo>
                    <a:pt x="112492" y="688376"/>
                    <a:pt x="-58896" y="634240"/>
                    <a:pt x="18992" y="318448"/>
                  </a:cubicBezTo>
                  <a:cubicBezTo>
                    <a:pt x="72616" y="42151"/>
                    <a:pt x="46909" y="42043"/>
                    <a:pt x="109860" y="0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09" name="圆角矩形 417"/>
            <p:cNvSpPr/>
            <p:nvPr/>
          </p:nvSpPr>
          <p:spPr>
            <a:xfrm rot="831429">
              <a:off x="2563585" y="2768766"/>
              <a:ext cx="1179195" cy="2517502"/>
            </a:xfrm>
            <a:custGeom>
              <a:avLst/>
              <a:gdLst>
                <a:gd name="connsiteX0" fmla="*/ 0 w 537124"/>
                <a:gd name="connsiteY0" fmla="*/ 0 h 3000375"/>
                <a:gd name="connsiteX1" fmla="*/ 537124 w 537124"/>
                <a:gd name="connsiteY1" fmla="*/ 0 h 3000375"/>
                <a:gd name="connsiteX2" fmla="*/ 537124 w 537124"/>
                <a:gd name="connsiteY2" fmla="*/ 3000375 h 3000375"/>
                <a:gd name="connsiteX3" fmla="*/ 0 w 537124"/>
                <a:gd name="connsiteY3" fmla="*/ 3000375 h 3000375"/>
                <a:gd name="connsiteX4" fmla="*/ 0 w 537124"/>
                <a:gd name="connsiteY4" fmla="*/ 0 h 3000375"/>
                <a:gd name="connsiteX0" fmla="*/ 400045 w 937169"/>
                <a:gd name="connsiteY0" fmla="*/ 0 h 3000375"/>
                <a:gd name="connsiteX1" fmla="*/ 937169 w 937169"/>
                <a:gd name="connsiteY1" fmla="*/ 0 h 3000375"/>
                <a:gd name="connsiteX2" fmla="*/ 937169 w 937169"/>
                <a:gd name="connsiteY2" fmla="*/ 3000375 h 3000375"/>
                <a:gd name="connsiteX3" fmla="*/ 400045 w 937169"/>
                <a:gd name="connsiteY3" fmla="*/ 3000375 h 3000375"/>
                <a:gd name="connsiteX4" fmla="*/ 0 w 937169"/>
                <a:gd name="connsiteY4" fmla="*/ 1457325 h 3000375"/>
                <a:gd name="connsiteX5" fmla="*/ 400045 w 937169"/>
                <a:gd name="connsiteY5" fmla="*/ 0 h 3000375"/>
                <a:gd name="connsiteX0" fmla="*/ 400045 w 937169"/>
                <a:gd name="connsiteY0" fmla="*/ 0 h 3000375"/>
                <a:gd name="connsiteX1" fmla="*/ 937169 w 937169"/>
                <a:gd name="connsiteY1" fmla="*/ 0 h 3000375"/>
                <a:gd name="connsiteX2" fmla="*/ 400051 w 937169"/>
                <a:gd name="connsiteY2" fmla="*/ 1485900 h 3000375"/>
                <a:gd name="connsiteX3" fmla="*/ 937169 w 937169"/>
                <a:gd name="connsiteY3" fmla="*/ 3000375 h 3000375"/>
                <a:gd name="connsiteX4" fmla="*/ 400045 w 937169"/>
                <a:gd name="connsiteY4" fmla="*/ 3000375 h 3000375"/>
                <a:gd name="connsiteX5" fmla="*/ 0 w 937169"/>
                <a:gd name="connsiteY5" fmla="*/ 1457325 h 3000375"/>
                <a:gd name="connsiteX6" fmla="*/ 400045 w 937169"/>
                <a:gd name="connsiteY6" fmla="*/ 0 h 3000375"/>
                <a:gd name="connsiteX0" fmla="*/ 228595 w 937169"/>
                <a:gd name="connsiteY0" fmla="*/ 371475 h 3000375"/>
                <a:gd name="connsiteX1" fmla="*/ 937169 w 937169"/>
                <a:gd name="connsiteY1" fmla="*/ 0 h 3000375"/>
                <a:gd name="connsiteX2" fmla="*/ 400051 w 937169"/>
                <a:gd name="connsiteY2" fmla="*/ 1485900 h 3000375"/>
                <a:gd name="connsiteX3" fmla="*/ 937169 w 937169"/>
                <a:gd name="connsiteY3" fmla="*/ 3000375 h 3000375"/>
                <a:gd name="connsiteX4" fmla="*/ 400045 w 937169"/>
                <a:gd name="connsiteY4" fmla="*/ 3000375 h 3000375"/>
                <a:gd name="connsiteX5" fmla="*/ 0 w 937169"/>
                <a:gd name="connsiteY5" fmla="*/ 1457325 h 3000375"/>
                <a:gd name="connsiteX6" fmla="*/ 228595 w 937169"/>
                <a:gd name="connsiteY6" fmla="*/ 371475 h 3000375"/>
                <a:gd name="connsiteX0" fmla="*/ 228595 w 937169"/>
                <a:gd name="connsiteY0" fmla="*/ 0 h 2628900"/>
                <a:gd name="connsiteX1" fmla="*/ 737144 w 937169"/>
                <a:gd name="connsiteY1" fmla="*/ 142875 h 2628900"/>
                <a:gd name="connsiteX2" fmla="*/ 400051 w 937169"/>
                <a:gd name="connsiteY2" fmla="*/ 1114425 h 2628900"/>
                <a:gd name="connsiteX3" fmla="*/ 937169 w 937169"/>
                <a:gd name="connsiteY3" fmla="*/ 2628900 h 2628900"/>
                <a:gd name="connsiteX4" fmla="*/ 400045 w 937169"/>
                <a:gd name="connsiteY4" fmla="*/ 2628900 h 2628900"/>
                <a:gd name="connsiteX5" fmla="*/ 0 w 937169"/>
                <a:gd name="connsiteY5" fmla="*/ 1085850 h 2628900"/>
                <a:gd name="connsiteX6" fmla="*/ 228595 w 937169"/>
                <a:gd name="connsiteY6" fmla="*/ 0 h 2628900"/>
                <a:gd name="connsiteX0" fmla="*/ 228595 w 937169"/>
                <a:gd name="connsiteY0" fmla="*/ 0 h 2628900"/>
                <a:gd name="connsiteX1" fmla="*/ 737144 w 937169"/>
                <a:gd name="connsiteY1" fmla="*/ 142875 h 2628900"/>
                <a:gd name="connsiteX2" fmla="*/ 400051 w 937169"/>
                <a:gd name="connsiteY2" fmla="*/ 1114425 h 2628900"/>
                <a:gd name="connsiteX3" fmla="*/ 937169 w 937169"/>
                <a:gd name="connsiteY3" fmla="*/ 2628900 h 2628900"/>
                <a:gd name="connsiteX4" fmla="*/ 371470 w 937169"/>
                <a:gd name="connsiteY4" fmla="*/ 2486025 h 2628900"/>
                <a:gd name="connsiteX5" fmla="*/ 0 w 937169"/>
                <a:gd name="connsiteY5" fmla="*/ 1085850 h 2628900"/>
                <a:gd name="connsiteX6" fmla="*/ 228595 w 937169"/>
                <a:gd name="connsiteY6" fmla="*/ 0 h 2628900"/>
                <a:gd name="connsiteX0" fmla="*/ 228595 w 937169"/>
                <a:gd name="connsiteY0" fmla="*/ 0 h 2628900"/>
                <a:gd name="connsiteX1" fmla="*/ 737144 w 937169"/>
                <a:gd name="connsiteY1" fmla="*/ 142875 h 2628900"/>
                <a:gd name="connsiteX2" fmla="*/ 400051 w 937169"/>
                <a:gd name="connsiteY2" fmla="*/ 1114425 h 2628900"/>
                <a:gd name="connsiteX3" fmla="*/ 937169 w 937169"/>
                <a:gd name="connsiteY3" fmla="*/ 2628900 h 2628900"/>
                <a:gd name="connsiteX4" fmla="*/ 371470 w 937169"/>
                <a:gd name="connsiteY4" fmla="*/ 2486025 h 2628900"/>
                <a:gd name="connsiteX5" fmla="*/ 0 w 937169"/>
                <a:gd name="connsiteY5" fmla="*/ 1085850 h 2628900"/>
                <a:gd name="connsiteX6" fmla="*/ 228595 w 937169"/>
                <a:gd name="connsiteY6" fmla="*/ 0 h 2628900"/>
                <a:gd name="connsiteX0" fmla="*/ 228595 w 994319"/>
                <a:gd name="connsiteY0" fmla="*/ 0 h 2714625"/>
                <a:gd name="connsiteX1" fmla="*/ 737144 w 994319"/>
                <a:gd name="connsiteY1" fmla="*/ 142875 h 2714625"/>
                <a:gd name="connsiteX2" fmla="*/ 400051 w 994319"/>
                <a:gd name="connsiteY2" fmla="*/ 1114425 h 2714625"/>
                <a:gd name="connsiteX3" fmla="*/ 994319 w 994319"/>
                <a:gd name="connsiteY3" fmla="*/ 2714625 h 2714625"/>
                <a:gd name="connsiteX4" fmla="*/ 371470 w 994319"/>
                <a:gd name="connsiteY4" fmla="*/ 2486025 h 2714625"/>
                <a:gd name="connsiteX5" fmla="*/ 0 w 994319"/>
                <a:gd name="connsiteY5" fmla="*/ 1085850 h 2714625"/>
                <a:gd name="connsiteX6" fmla="*/ 228595 w 994319"/>
                <a:gd name="connsiteY6" fmla="*/ 0 h 2714625"/>
                <a:gd name="connsiteX0" fmla="*/ 228595 w 994319"/>
                <a:gd name="connsiteY0" fmla="*/ 0 h 2715027"/>
                <a:gd name="connsiteX1" fmla="*/ 737144 w 994319"/>
                <a:gd name="connsiteY1" fmla="*/ 142875 h 2715027"/>
                <a:gd name="connsiteX2" fmla="*/ 400051 w 994319"/>
                <a:gd name="connsiteY2" fmla="*/ 1114425 h 2715027"/>
                <a:gd name="connsiteX3" fmla="*/ 994319 w 994319"/>
                <a:gd name="connsiteY3" fmla="*/ 2714625 h 2715027"/>
                <a:gd name="connsiteX4" fmla="*/ 371470 w 994319"/>
                <a:gd name="connsiteY4" fmla="*/ 2486025 h 2715027"/>
                <a:gd name="connsiteX5" fmla="*/ 0 w 994319"/>
                <a:gd name="connsiteY5" fmla="*/ 1085850 h 2715027"/>
                <a:gd name="connsiteX6" fmla="*/ 228595 w 994319"/>
                <a:gd name="connsiteY6" fmla="*/ 0 h 2715027"/>
                <a:gd name="connsiteX0" fmla="*/ 228595 w 994319"/>
                <a:gd name="connsiteY0" fmla="*/ 0 h 2715418"/>
                <a:gd name="connsiteX1" fmla="*/ 737144 w 994319"/>
                <a:gd name="connsiteY1" fmla="*/ 142875 h 2715418"/>
                <a:gd name="connsiteX2" fmla="*/ 400051 w 994319"/>
                <a:gd name="connsiteY2" fmla="*/ 1114425 h 2715418"/>
                <a:gd name="connsiteX3" fmla="*/ 994319 w 994319"/>
                <a:gd name="connsiteY3" fmla="*/ 2714625 h 2715418"/>
                <a:gd name="connsiteX4" fmla="*/ 371470 w 994319"/>
                <a:gd name="connsiteY4" fmla="*/ 2486025 h 2715418"/>
                <a:gd name="connsiteX5" fmla="*/ 0 w 994319"/>
                <a:gd name="connsiteY5" fmla="*/ 1085850 h 2715418"/>
                <a:gd name="connsiteX6" fmla="*/ 228595 w 994319"/>
                <a:gd name="connsiteY6" fmla="*/ 0 h 2715418"/>
                <a:gd name="connsiteX0" fmla="*/ 228595 w 994319"/>
                <a:gd name="connsiteY0" fmla="*/ 0 h 2715418"/>
                <a:gd name="connsiteX1" fmla="*/ 737144 w 994319"/>
                <a:gd name="connsiteY1" fmla="*/ 142875 h 2715418"/>
                <a:gd name="connsiteX2" fmla="*/ 400051 w 994319"/>
                <a:gd name="connsiteY2" fmla="*/ 1114425 h 2715418"/>
                <a:gd name="connsiteX3" fmla="*/ 994319 w 994319"/>
                <a:gd name="connsiteY3" fmla="*/ 2714625 h 2715418"/>
                <a:gd name="connsiteX4" fmla="*/ 371470 w 994319"/>
                <a:gd name="connsiteY4" fmla="*/ 2486025 h 2715418"/>
                <a:gd name="connsiteX5" fmla="*/ 0 w 994319"/>
                <a:gd name="connsiteY5" fmla="*/ 1085850 h 2715418"/>
                <a:gd name="connsiteX6" fmla="*/ 228595 w 994319"/>
                <a:gd name="connsiteY6" fmla="*/ 0 h 2715418"/>
                <a:gd name="connsiteX0" fmla="*/ 228595 w 994319"/>
                <a:gd name="connsiteY0" fmla="*/ 0 h 2715418"/>
                <a:gd name="connsiteX1" fmla="*/ 737144 w 994319"/>
                <a:gd name="connsiteY1" fmla="*/ 142875 h 2715418"/>
                <a:gd name="connsiteX2" fmla="*/ 400051 w 994319"/>
                <a:gd name="connsiteY2" fmla="*/ 1114425 h 2715418"/>
                <a:gd name="connsiteX3" fmla="*/ 994319 w 994319"/>
                <a:gd name="connsiteY3" fmla="*/ 2714625 h 2715418"/>
                <a:gd name="connsiteX4" fmla="*/ 371470 w 994319"/>
                <a:gd name="connsiteY4" fmla="*/ 2486025 h 2715418"/>
                <a:gd name="connsiteX5" fmla="*/ 400051 w 994319"/>
                <a:gd name="connsiteY5" fmla="*/ 2057398 h 2715418"/>
                <a:gd name="connsiteX6" fmla="*/ 0 w 994319"/>
                <a:gd name="connsiteY6" fmla="*/ 1085850 h 2715418"/>
                <a:gd name="connsiteX7" fmla="*/ 228595 w 994319"/>
                <a:gd name="connsiteY7" fmla="*/ 0 h 2715418"/>
                <a:gd name="connsiteX0" fmla="*/ 228595 w 937169"/>
                <a:gd name="connsiteY0" fmla="*/ 0 h 2568820"/>
                <a:gd name="connsiteX1" fmla="*/ 737144 w 937169"/>
                <a:gd name="connsiteY1" fmla="*/ 142875 h 2568820"/>
                <a:gd name="connsiteX2" fmla="*/ 400051 w 937169"/>
                <a:gd name="connsiteY2" fmla="*/ 1114425 h 2568820"/>
                <a:gd name="connsiteX3" fmla="*/ 937169 w 937169"/>
                <a:gd name="connsiteY3" fmla="*/ 2514600 h 2568820"/>
                <a:gd name="connsiteX4" fmla="*/ 371470 w 937169"/>
                <a:gd name="connsiteY4" fmla="*/ 2486025 h 2568820"/>
                <a:gd name="connsiteX5" fmla="*/ 400051 w 937169"/>
                <a:gd name="connsiteY5" fmla="*/ 2057398 h 2568820"/>
                <a:gd name="connsiteX6" fmla="*/ 0 w 937169"/>
                <a:gd name="connsiteY6" fmla="*/ 1085850 h 2568820"/>
                <a:gd name="connsiteX7" fmla="*/ 228595 w 937169"/>
                <a:gd name="connsiteY7" fmla="*/ 0 h 2568820"/>
                <a:gd name="connsiteX0" fmla="*/ 228595 w 937169"/>
                <a:gd name="connsiteY0" fmla="*/ 0 h 2576731"/>
                <a:gd name="connsiteX1" fmla="*/ 737144 w 937169"/>
                <a:gd name="connsiteY1" fmla="*/ 142875 h 2576731"/>
                <a:gd name="connsiteX2" fmla="*/ 400051 w 937169"/>
                <a:gd name="connsiteY2" fmla="*/ 1114425 h 2576731"/>
                <a:gd name="connsiteX3" fmla="*/ 937169 w 937169"/>
                <a:gd name="connsiteY3" fmla="*/ 2514600 h 2576731"/>
                <a:gd name="connsiteX4" fmla="*/ 165059 w 937169"/>
                <a:gd name="connsiteY4" fmla="*/ 2497701 h 2576731"/>
                <a:gd name="connsiteX5" fmla="*/ 400051 w 937169"/>
                <a:gd name="connsiteY5" fmla="*/ 2057398 h 2576731"/>
                <a:gd name="connsiteX6" fmla="*/ 0 w 937169"/>
                <a:gd name="connsiteY6" fmla="*/ 1085850 h 2576731"/>
                <a:gd name="connsiteX7" fmla="*/ 228595 w 937169"/>
                <a:gd name="connsiteY7" fmla="*/ 0 h 2576731"/>
                <a:gd name="connsiteX0" fmla="*/ 228595 w 937169"/>
                <a:gd name="connsiteY0" fmla="*/ 0 h 2536610"/>
                <a:gd name="connsiteX1" fmla="*/ 737144 w 937169"/>
                <a:gd name="connsiteY1" fmla="*/ 142875 h 2536610"/>
                <a:gd name="connsiteX2" fmla="*/ 400051 w 937169"/>
                <a:gd name="connsiteY2" fmla="*/ 1114425 h 2536610"/>
                <a:gd name="connsiteX3" fmla="*/ 937169 w 937169"/>
                <a:gd name="connsiteY3" fmla="*/ 2514600 h 2536610"/>
                <a:gd name="connsiteX4" fmla="*/ 165059 w 937169"/>
                <a:gd name="connsiteY4" fmla="*/ 2497701 h 2536610"/>
                <a:gd name="connsiteX5" fmla="*/ 400051 w 937169"/>
                <a:gd name="connsiteY5" fmla="*/ 2057398 h 2536610"/>
                <a:gd name="connsiteX6" fmla="*/ 0 w 937169"/>
                <a:gd name="connsiteY6" fmla="*/ 1085850 h 2536610"/>
                <a:gd name="connsiteX7" fmla="*/ 228595 w 937169"/>
                <a:gd name="connsiteY7" fmla="*/ 0 h 2536610"/>
                <a:gd name="connsiteX0" fmla="*/ 228595 w 900506"/>
                <a:gd name="connsiteY0" fmla="*/ 0 h 2517192"/>
                <a:gd name="connsiteX1" fmla="*/ 737144 w 900506"/>
                <a:gd name="connsiteY1" fmla="*/ 142875 h 2517192"/>
                <a:gd name="connsiteX2" fmla="*/ 400051 w 900506"/>
                <a:gd name="connsiteY2" fmla="*/ 1114425 h 2517192"/>
                <a:gd name="connsiteX3" fmla="*/ 900506 w 900506"/>
                <a:gd name="connsiteY3" fmla="*/ 2418999 h 2517192"/>
                <a:gd name="connsiteX4" fmla="*/ 165059 w 900506"/>
                <a:gd name="connsiteY4" fmla="*/ 2497701 h 2517192"/>
                <a:gd name="connsiteX5" fmla="*/ 400051 w 900506"/>
                <a:gd name="connsiteY5" fmla="*/ 2057398 h 2517192"/>
                <a:gd name="connsiteX6" fmla="*/ 0 w 900506"/>
                <a:gd name="connsiteY6" fmla="*/ 1085850 h 2517192"/>
                <a:gd name="connsiteX7" fmla="*/ 228595 w 900506"/>
                <a:gd name="connsiteY7" fmla="*/ 0 h 2517192"/>
                <a:gd name="connsiteX0" fmla="*/ 228595 w 900506"/>
                <a:gd name="connsiteY0" fmla="*/ 0 h 2517192"/>
                <a:gd name="connsiteX1" fmla="*/ 737144 w 900506"/>
                <a:gd name="connsiteY1" fmla="*/ 142875 h 2517192"/>
                <a:gd name="connsiteX2" fmla="*/ 400051 w 900506"/>
                <a:gd name="connsiteY2" fmla="*/ 1114425 h 2517192"/>
                <a:gd name="connsiteX3" fmla="*/ 900506 w 900506"/>
                <a:gd name="connsiteY3" fmla="*/ 2418999 h 2517192"/>
                <a:gd name="connsiteX4" fmla="*/ 165059 w 900506"/>
                <a:gd name="connsiteY4" fmla="*/ 2497701 h 2517192"/>
                <a:gd name="connsiteX5" fmla="*/ 400051 w 900506"/>
                <a:gd name="connsiteY5" fmla="*/ 2057398 h 2517192"/>
                <a:gd name="connsiteX6" fmla="*/ 0 w 900506"/>
                <a:gd name="connsiteY6" fmla="*/ 1085850 h 2517192"/>
                <a:gd name="connsiteX7" fmla="*/ 228595 w 900506"/>
                <a:gd name="connsiteY7" fmla="*/ 0 h 2517192"/>
                <a:gd name="connsiteX0" fmla="*/ 228595 w 900506"/>
                <a:gd name="connsiteY0" fmla="*/ 0 h 2533775"/>
                <a:gd name="connsiteX1" fmla="*/ 737144 w 900506"/>
                <a:gd name="connsiteY1" fmla="*/ 142875 h 2533775"/>
                <a:gd name="connsiteX2" fmla="*/ 400051 w 900506"/>
                <a:gd name="connsiteY2" fmla="*/ 1114425 h 2533775"/>
                <a:gd name="connsiteX3" fmla="*/ 900506 w 900506"/>
                <a:gd name="connsiteY3" fmla="*/ 2418999 h 2533775"/>
                <a:gd name="connsiteX4" fmla="*/ 165059 w 900506"/>
                <a:gd name="connsiteY4" fmla="*/ 2497701 h 2533775"/>
                <a:gd name="connsiteX5" fmla="*/ 400051 w 900506"/>
                <a:gd name="connsiteY5" fmla="*/ 2057398 h 2533775"/>
                <a:gd name="connsiteX6" fmla="*/ 0 w 900506"/>
                <a:gd name="connsiteY6" fmla="*/ 1085850 h 2533775"/>
                <a:gd name="connsiteX7" fmla="*/ 228595 w 900506"/>
                <a:gd name="connsiteY7" fmla="*/ 0 h 2533775"/>
                <a:gd name="connsiteX0" fmla="*/ 228595 w 900506"/>
                <a:gd name="connsiteY0" fmla="*/ 0 h 2517502"/>
                <a:gd name="connsiteX1" fmla="*/ 737144 w 900506"/>
                <a:gd name="connsiteY1" fmla="*/ 142875 h 2517502"/>
                <a:gd name="connsiteX2" fmla="*/ 400051 w 900506"/>
                <a:gd name="connsiteY2" fmla="*/ 1114425 h 2517502"/>
                <a:gd name="connsiteX3" fmla="*/ 900506 w 900506"/>
                <a:gd name="connsiteY3" fmla="*/ 2418999 h 2517502"/>
                <a:gd name="connsiteX4" fmla="*/ 165059 w 900506"/>
                <a:gd name="connsiteY4" fmla="*/ 2497701 h 2517502"/>
                <a:gd name="connsiteX5" fmla="*/ 400051 w 900506"/>
                <a:gd name="connsiteY5" fmla="*/ 2057398 h 2517502"/>
                <a:gd name="connsiteX6" fmla="*/ 0 w 900506"/>
                <a:gd name="connsiteY6" fmla="*/ 1085850 h 2517502"/>
                <a:gd name="connsiteX7" fmla="*/ 228595 w 900506"/>
                <a:gd name="connsiteY7" fmla="*/ 0 h 2517502"/>
                <a:gd name="connsiteX0" fmla="*/ 302577 w 974488"/>
                <a:gd name="connsiteY0" fmla="*/ 0 h 2517502"/>
                <a:gd name="connsiteX1" fmla="*/ 811126 w 974488"/>
                <a:gd name="connsiteY1" fmla="*/ 142875 h 2517502"/>
                <a:gd name="connsiteX2" fmla="*/ 474033 w 974488"/>
                <a:gd name="connsiteY2" fmla="*/ 1114425 h 2517502"/>
                <a:gd name="connsiteX3" fmla="*/ 974488 w 974488"/>
                <a:gd name="connsiteY3" fmla="*/ 2418999 h 2517502"/>
                <a:gd name="connsiteX4" fmla="*/ 239041 w 974488"/>
                <a:gd name="connsiteY4" fmla="*/ 2497701 h 2517502"/>
                <a:gd name="connsiteX5" fmla="*/ 474033 w 974488"/>
                <a:gd name="connsiteY5" fmla="*/ 2057398 h 2517502"/>
                <a:gd name="connsiteX6" fmla="*/ 0 w 974488"/>
                <a:gd name="connsiteY6" fmla="*/ 1104100 h 2517502"/>
                <a:gd name="connsiteX7" fmla="*/ 302577 w 974488"/>
                <a:gd name="connsiteY7" fmla="*/ 0 h 2517502"/>
                <a:gd name="connsiteX0" fmla="*/ 302577 w 974488"/>
                <a:gd name="connsiteY0" fmla="*/ 0 h 2517502"/>
                <a:gd name="connsiteX1" fmla="*/ 811126 w 974488"/>
                <a:gd name="connsiteY1" fmla="*/ 142875 h 2517502"/>
                <a:gd name="connsiteX2" fmla="*/ 412381 w 974488"/>
                <a:gd name="connsiteY2" fmla="*/ 1129633 h 2517502"/>
                <a:gd name="connsiteX3" fmla="*/ 974488 w 974488"/>
                <a:gd name="connsiteY3" fmla="*/ 2418999 h 2517502"/>
                <a:gd name="connsiteX4" fmla="*/ 239041 w 974488"/>
                <a:gd name="connsiteY4" fmla="*/ 2497701 h 2517502"/>
                <a:gd name="connsiteX5" fmla="*/ 474033 w 974488"/>
                <a:gd name="connsiteY5" fmla="*/ 2057398 h 2517502"/>
                <a:gd name="connsiteX6" fmla="*/ 0 w 974488"/>
                <a:gd name="connsiteY6" fmla="*/ 1104100 h 2517502"/>
                <a:gd name="connsiteX7" fmla="*/ 302577 w 974488"/>
                <a:gd name="connsiteY7" fmla="*/ 0 h 2517502"/>
                <a:gd name="connsiteX0" fmla="*/ 502904 w 1174815"/>
                <a:gd name="connsiteY0" fmla="*/ 0 h 2517502"/>
                <a:gd name="connsiteX1" fmla="*/ 1011453 w 1174815"/>
                <a:gd name="connsiteY1" fmla="*/ 142875 h 2517502"/>
                <a:gd name="connsiteX2" fmla="*/ 612708 w 1174815"/>
                <a:gd name="connsiteY2" fmla="*/ 1129633 h 2517502"/>
                <a:gd name="connsiteX3" fmla="*/ 1174815 w 1174815"/>
                <a:gd name="connsiteY3" fmla="*/ 2418999 h 2517502"/>
                <a:gd name="connsiteX4" fmla="*/ 439368 w 1174815"/>
                <a:gd name="connsiteY4" fmla="*/ 2497701 h 2517502"/>
                <a:gd name="connsiteX5" fmla="*/ 674360 w 1174815"/>
                <a:gd name="connsiteY5" fmla="*/ 2057398 h 2517502"/>
                <a:gd name="connsiteX6" fmla="*/ 0 w 1174815"/>
                <a:gd name="connsiteY6" fmla="*/ 1140436 h 2517502"/>
                <a:gd name="connsiteX7" fmla="*/ 502904 w 1174815"/>
                <a:gd name="connsiteY7" fmla="*/ 0 h 2517502"/>
                <a:gd name="connsiteX0" fmla="*/ 502904 w 1174815"/>
                <a:gd name="connsiteY0" fmla="*/ 0 h 2517502"/>
                <a:gd name="connsiteX1" fmla="*/ 1011453 w 1174815"/>
                <a:gd name="connsiteY1" fmla="*/ 142875 h 2517502"/>
                <a:gd name="connsiteX2" fmla="*/ 418627 w 1174815"/>
                <a:gd name="connsiteY2" fmla="*/ 1138267 h 2517502"/>
                <a:gd name="connsiteX3" fmla="*/ 1174815 w 1174815"/>
                <a:gd name="connsiteY3" fmla="*/ 2418999 h 2517502"/>
                <a:gd name="connsiteX4" fmla="*/ 439368 w 1174815"/>
                <a:gd name="connsiteY4" fmla="*/ 2497701 h 2517502"/>
                <a:gd name="connsiteX5" fmla="*/ 674360 w 1174815"/>
                <a:gd name="connsiteY5" fmla="*/ 2057398 h 2517502"/>
                <a:gd name="connsiteX6" fmla="*/ 0 w 1174815"/>
                <a:gd name="connsiteY6" fmla="*/ 1140436 h 2517502"/>
                <a:gd name="connsiteX7" fmla="*/ 502904 w 1174815"/>
                <a:gd name="connsiteY7" fmla="*/ 0 h 2517502"/>
                <a:gd name="connsiteX0" fmla="*/ 502904 w 1174815"/>
                <a:gd name="connsiteY0" fmla="*/ 0 h 2517502"/>
                <a:gd name="connsiteX1" fmla="*/ 1011453 w 1174815"/>
                <a:gd name="connsiteY1" fmla="*/ 142875 h 2517502"/>
                <a:gd name="connsiteX2" fmla="*/ 501734 w 1174815"/>
                <a:gd name="connsiteY2" fmla="*/ 1157008 h 2517502"/>
                <a:gd name="connsiteX3" fmla="*/ 1174815 w 1174815"/>
                <a:gd name="connsiteY3" fmla="*/ 2418999 h 2517502"/>
                <a:gd name="connsiteX4" fmla="*/ 439368 w 1174815"/>
                <a:gd name="connsiteY4" fmla="*/ 2497701 h 2517502"/>
                <a:gd name="connsiteX5" fmla="*/ 674360 w 1174815"/>
                <a:gd name="connsiteY5" fmla="*/ 2057398 h 2517502"/>
                <a:gd name="connsiteX6" fmla="*/ 0 w 1174815"/>
                <a:gd name="connsiteY6" fmla="*/ 1140436 h 2517502"/>
                <a:gd name="connsiteX7" fmla="*/ 502904 w 1174815"/>
                <a:gd name="connsiteY7" fmla="*/ 0 h 2517502"/>
                <a:gd name="connsiteX0" fmla="*/ 502904 w 1174815"/>
                <a:gd name="connsiteY0" fmla="*/ 0 h 2517502"/>
                <a:gd name="connsiteX1" fmla="*/ 1011453 w 1174815"/>
                <a:gd name="connsiteY1" fmla="*/ 142875 h 2517502"/>
                <a:gd name="connsiteX2" fmla="*/ 501734 w 1174815"/>
                <a:gd name="connsiteY2" fmla="*/ 1157008 h 2517502"/>
                <a:gd name="connsiteX3" fmla="*/ 1174815 w 1174815"/>
                <a:gd name="connsiteY3" fmla="*/ 2418999 h 2517502"/>
                <a:gd name="connsiteX4" fmla="*/ 439368 w 1174815"/>
                <a:gd name="connsiteY4" fmla="*/ 2497701 h 2517502"/>
                <a:gd name="connsiteX5" fmla="*/ 609667 w 1174815"/>
                <a:gd name="connsiteY5" fmla="*/ 2060277 h 2517502"/>
                <a:gd name="connsiteX6" fmla="*/ 0 w 1174815"/>
                <a:gd name="connsiteY6" fmla="*/ 1140436 h 2517502"/>
                <a:gd name="connsiteX7" fmla="*/ 502904 w 1174815"/>
                <a:gd name="connsiteY7" fmla="*/ 0 h 2517502"/>
                <a:gd name="connsiteX0" fmla="*/ 502904 w 1174815"/>
                <a:gd name="connsiteY0" fmla="*/ 0 h 2517502"/>
                <a:gd name="connsiteX1" fmla="*/ 1011453 w 1174815"/>
                <a:gd name="connsiteY1" fmla="*/ 142875 h 2517502"/>
                <a:gd name="connsiteX2" fmla="*/ 501734 w 1174815"/>
                <a:gd name="connsiteY2" fmla="*/ 1157008 h 2517502"/>
                <a:gd name="connsiteX3" fmla="*/ 1174815 w 1174815"/>
                <a:gd name="connsiteY3" fmla="*/ 2418999 h 2517502"/>
                <a:gd name="connsiteX4" fmla="*/ 439368 w 1174815"/>
                <a:gd name="connsiteY4" fmla="*/ 2497701 h 2517502"/>
                <a:gd name="connsiteX5" fmla="*/ 609667 w 1174815"/>
                <a:gd name="connsiteY5" fmla="*/ 2060277 h 2517502"/>
                <a:gd name="connsiteX6" fmla="*/ 0 w 1174815"/>
                <a:gd name="connsiteY6" fmla="*/ 1140436 h 2517502"/>
                <a:gd name="connsiteX7" fmla="*/ 502904 w 1174815"/>
                <a:gd name="connsiteY7" fmla="*/ 0 h 2517502"/>
                <a:gd name="connsiteX0" fmla="*/ 502904 w 1174815"/>
                <a:gd name="connsiteY0" fmla="*/ 0 h 2517502"/>
                <a:gd name="connsiteX1" fmla="*/ 1011453 w 1174815"/>
                <a:gd name="connsiteY1" fmla="*/ 142875 h 2517502"/>
                <a:gd name="connsiteX2" fmla="*/ 501734 w 1174815"/>
                <a:gd name="connsiteY2" fmla="*/ 1157008 h 2517502"/>
                <a:gd name="connsiteX3" fmla="*/ 1174815 w 1174815"/>
                <a:gd name="connsiteY3" fmla="*/ 2418999 h 2517502"/>
                <a:gd name="connsiteX4" fmla="*/ 439368 w 1174815"/>
                <a:gd name="connsiteY4" fmla="*/ 2497701 h 2517502"/>
                <a:gd name="connsiteX5" fmla="*/ 609667 w 1174815"/>
                <a:gd name="connsiteY5" fmla="*/ 2060277 h 2517502"/>
                <a:gd name="connsiteX6" fmla="*/ 0 w 1174815"/>
                <a:gd name="connsiteY6" fmla="*/ 1140436 h 2517502"/>
                <a:gd name="connsiteX7" fmla="*/ 502904 w 1174815"/>
                <a:gd name="connsiteY7" fmla="*/ 0 h 2517502"/>
                <a:gd name="connsiteX0" fmla="*/ 507284 w 1179195"/>
                <a:gd name="connsiteY0" fmla="*/ 0 h 2517502"/>
                <a:gd name="connsiteX1" fmla="*/ 1015833 w 1179195"/>
                <a:gd name="connsiteY1" fmla="*/ 142875 h 2517502"/>
                <a:gd name="connsiteX2" fmla="*/ 506114 w 1179195"/>
                <a:gd name="connsiteY2" fmla="*/ 1157008 h 2517502"/>
                <a:gd name="connsiteX3" fmla="*/ 1179195 w 1179195"/>
                <a:gd name="connsiteY3" fmla="*/ 2418999 h 2517502"/>
                <a:gd name="connsiteX4" fmla="*/ 443748 w 1179195"/>
                <a:gd name="connsiteY4" fmla="*/ 2497701 h 2517502"/>
                <a:gd name="connsiteX5" fmla="*/ 614047 w 1179195"/>
                <a:gd name="connsiteY5" fmla="*/ 2060277 h 2517502"/>
                <a:gd name="connsiteX6" fmla="*/ 4380 w 1179195"/>
                <a:gd name="connsiteY6" fmla="*/ 1140436 h 2517502"/>
                <a:gd name="connsiteX7" fmla="*/ 507284 w 1179195"/>
                <a:gd name="connsiteY7" fmla="*/ 0 h 251750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179195" h="2517502">
                  <a:moveTo>
                    <a:pt x="507284" y="0"/>
                  </a:moveTo>
                  <a:lnTo>
                    <a:pt x="1015833" y="142875"/>
                  </a:lnTo>
                  <a:cubicBezTo>
                    <a:pt x="1008244" y="590550"/>
                    <a:pt x="513703" y="709333"/>
                    <a:pt x="506114" y="1157008"/>
                  </a:cubicBezTo>
                  <a:cubicBezTo>
                    <a:pt x="672932" y="1591866"/>
                    <a:pt x="1043121" y="2002719"/>
                    <a:pt x="1179195" y="2418999"/>
                  </a:cubicBezTo>
                  <a:cubicBezTo>
                    <a:pt x="983037" y="2431729"/>
                    <a:pt x="935696" y="2567394"/>
                    <a:pt x="443748" y="2497701"/>
                  </a:cubicBezTo>
                  <a:cubicBezTo>
                    <a:pt x="358991" y="2383401"/>
                    <a:pt x="675959" y="2293640"/>
                    <a:pt x="614047" y="2060277"/>
                  </a:cubicBezTo>
                  <a:cubicBezTo>
                    <a:pt x="496566" y="1866784"/>
                    <a:pt x="-54441" y="1490576"/>
                    <a:pt x="4380" y="1140436"/>
                  </a:cubicBezTo>
                  <a:cubicBezTo>
                    <a:pt x="73535" y="732261"/>
                    <a:pt x="339649" y="380145"/>
                    <a:pt x="507284" y="0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10" name="矩形 418"/>
            <p:cNvSpPr/>
            <p:nvPr/>
          </p:nvSpPr>
          <p:spPr>
            <a:xfrm rot="440197">
              <a:off x="3659001" y="3212169"/>
              <a:ext cx="614591" cy="2017300"/>
            </a:xfrm>
            <a:custGeom>
              <a:avLst/>
              <a:gdLst>
                <a:gd name="connsiteX0" fmla="*/ 0 w 341816"/>
                <a:gd name="connsiteY0" fmla="*/ 0 h 2019300"/>
                <a:gd name="connsiteX1" fmla="*/ 341816 w 341816"/>
                <a:gd name="connsiteY1" fmla="*/ 0 h 2019300"/>
                <a:gd name="connsiteX2" fmla="*/ 341816 w 341816"/>
                <a:gd name="connsiteY2" fmla="*/ 2019300 h 2019300"/>
                <a:gd name="connsiteX3" fmla="*/ 0 w 341816"/>
                <a:gd name="connsiteY3" fmla="*/ 2019300 h 2019300"/>
                <a:gd name="connsiteX4" fmla="*/ 0 w 341816"/>
                <a:gd name="connsiteY4" fmla="*/ 0 h 2019300"/>
                <a:gd name="connsiteX0" fmla="*/ 50853 w 392669"/>
                <a:gd name="connsiteY0" fmla="*/ 0 h 2019300"/>
                <a:gd name="connsiteX1" fmla="*/ 392669 w 392669"/>
                <a:gd name="connsiteY1" fmla="*/ 0 h 2019300"/>
                <a:gd name="connsiteX2" fmla="*/ 392669 w 392669"/>
                <a:gd name="connsiteY2" fmla="*/ 2019300 h 2019300"/>
                <a:gd name="connsiteX3" fmla="*/ 50853 w 392669"/>
                <a:gd name="connsiteY3" fmla="*/ 2019300 h 2019300"/>
                <a:gd name="connsiteX4" fmla="*/ 0 w 392669"/>
                <a:gd name="connsiteY4" fmla="*/ 918863 h 2019300"/>
                <a:gd name="connsiteX5" fmla="*/ 50853 w 392669"/>
                <a:gd name="connsiteY5" fmla="*/ 0 h 2019300"/>
                <a:gd name="connsiteX0" fmla="*/ 82424 w 424240"/>
                <a:gd name="connsiteY0" fmla="*/ 0 h 2019300"/>
                <a:gd name="connsiteX1" fmla="*/ 424240 w 424240"/>
                <a:gd name="connsiteY1" fmla="*/ 0 h 2019300"/>
                <a:gd name="connsiteX2" fmla="*/ 424240 w 424240"/>
                <a:gd name="connsiteY2" fmla="*/ 2019300 h 2019300"/>
                <a:gd name="connsiteX3" fmla="*/ 82424 w 424240"/>
                <a:gd name="connsiteY3" fmla="*/ 2019300 h 2019300"/>
                <a:gd name="connsiteX4" fmla="*/ 1296 w 424240"/>
                <a:gd name="connsiteY4" fmla="*/ 1678250 h 2019300"/>
                <a:gd name="connsiteX5" fmla="*/ 31571 w 424240"/>
                <a:gd name="connsiteY5" fmla="*/ 918863 h 2019300"/>
                <a:gd name="connsiteX6" fmla="*/ 82424 w 424240"/>
                <a:gd name="connsiteY6" fmla="*/ 0 h 2019300"/>
                <a:gd name="connsiteX0" fmla="*/ 82424 w 424240"/>
                <a:gd name="connsiteY0" fmla="*/ 0 h 2019300"/>
                <a:gd name="connsiteX1" fmla="*/ 424240 w 424240"/>
                <a:gd name="connsiteY1" fmla="*/ 0 h 2019300"/>
                <a:gd name="connsiteX2" fmla="*/ 424240 w 424240"/>
                <a:gd name="connsiteY2" fmla="*/ 2019300 h 2019300"/>
                <a:gd name="connsiteX3" fmla="*/ 197410 w 424240"/>
                <a:gd name="connsiteY3" fmla="*/ 2017300 h 2019300"/>
                <a:gd name="connsiteX4" fmla="*/ 1296 w 424240"/>
                <a:gd name="connsiteY4" fmla="*/ 1678250 h 2019300"/>
                <a:gd name="connsiteX5" fmla="*/ 31571 w 424240"/>
                <a:gd name="connsiteY5" fmla="*/ 918863 h 2019300"/>
                <a:gd name="connsiteX6" fmla="*/ 82424 w 424240"/>
                <a:gd name="connsiteY6" fmla="*/ 0 h 2019300"/>
                <a:gd name="connsiteX0" fmla="*/ 82424 w 424400"/>
                <a:gd name="connsiteY0" fmla="*/ 0 h 2019300"/>
                <a:gd name="connsiteX1" fmla="*/ 424240 w 424400"/>
                <a:gd name="connsiteY1" fmla="*/ 0 h 2019300"/>
                <a:gd name="connsiteX2" fmla="*/ 362092 w 424400"/>
                <a:gd name="connsiteY2" fmla="*/ 1695817 h 2019300"/>
                <a:gd name="connsiteX3" fmla="*/ 424240 w 424400"/>
                <a:gd name="connsiteY3" fmla="*/ 2019300 h 2019300"/>
                <a:gd name="connsiteX4" fmla="*/ 197410 w 424400"/>
                <a:gd name="connsiteY4" fmla="*/ 2017300 h 2019300"/>
                <a:gd name="connsiteX5" fmla="*/ 1296 w 424400"/>
                <a:gd name="connsiteY5" fmla="*/ 1678250 h 2019300"/>
                <a:gd name="connsiteX6" fmla="*/ 31571 w 424400"/>
                <a:gd name="connsiteY6" fmla="*/ 918863 h 2019300"/>
                <a:gd name="connsiteX7" fmla="*/ 82424 w 424400"/>
                <a:gd name="connsiteY7" fmla="*/ 0 h 2019300"/>
                <a:gd name="connsiteX0" fmla="*/ 82424 w 510790"/>
                <a:gd name="connsiteY0" fmla="*/ 0 h 2017300"/>
                <a:gd name="connsiteX1" fmla="*/ 424240 w 510790"/>
                <a:gd name="connsiteY1" fmla="*/ 0 h 2017300"/>
                <a:gd name="connsiteX2" fmla="*/ 362092 w 510790"/>
                <a:gd name="connsiteY2" fmla="*/ 1695817 h 2017300"/>
                <a:gd name="connsiteX3" fmla="*/ 510790 w 510790"/>
                <a:gd name="connsiteY3" fmla="*/ 1995352 h 2017300"/>
                <a:gd name="connsiteX4" fmla="*/ 197410 w 510790"/>
                <a:gd name="connsiteY4" fmla="*/ 2017300 h 2017300"/>
                <a:gd name="connsiteX5" fmla="*/ 1296 w 510790"/>
                <a:gd name="connsiteY5" fmla="*/ 1678250 h 2017300"/>
                <a:gd name="connsiteX6" fmla="*/ 31571 w 510790"/>
                <a:gd name="connsiteY6" fmla="*/ 918863 h 2017300"/>
                <a:gd name="connsiteX7" fmla="*/ 82424 w 510790"/>
                <a:gd name="connsiteY7" fmla="*/ 0 h 20173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510790" h="2017300">
                  <a:moveTo>
                    <a:pt x="82424" y="0"/>
                  </a:moveTo>
                  <a:lnTo>
                    <a:pt x="424240" y="0"/>
                  </a:lnTo>
                  <a:cubicBezTo>
                    <a:pt x="428176" y="557830"/>
                    <a:pt x="358156" y="1137987"/>
                    <a:pt x="362092" y="1695817"/>
                  </a:cubicBezTo>
                  <a:lnTo>
                    <a:pt x="510790" y="1995352"/>
                  </a:lnTo>
                  <a:lnTo>
                    <a:pt x="197410" y="2017300"/>
                  </a:lnTo>
                  <a:cubicBezTo>
                    <a:pt x="137416" y="1959106"/>
                    <a:pt x="9771" y="1861656"/>
                    <a:pt x="1296" y="1678250"/>
                  </a:cubicBezTo>
                  <a:cubicBezTo>
                    <a:pt x="-7179" y="1494844"/>
                    <a:pt x="28546" y="1197219"/>
                    <a:pt x="31571" y="918863"/>
                  </a:cubicBezTo>
                  <a:lnTo>
                    <a:pt x="82424" y="0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313" name="任意多边形 312"/>
          <p:cNvSpPr/>
          <p:nvPr/>
        </p:nvSpPr>
        <p:spPr>
          <a:xfrm rot="19801194">
            <a:off x="3573275" y="2484127"/>
            <a:ext cx="957882" cy="495774"/>
          </a:xfrm>
          <a:custGeom>
            <a:avLst/>
            <a:gdLst>
              <a:gd name="connsiteX0" fmla="*/ 0 w 4573455"/>
              <a:gd name="connsiteY0" fmla="*/ 1828800 h 2200275"/>
              <a:gd name="connsiteX1" fmla="*/ 85725 w 4573455"/>
              <a:gd name="connsiteY1" fmla="*/ 2000250 h 2200275"/>
              <a:gd name="connsiteX2" fmla="*/ 142875 w 4573455"/>
              <a:gd name="connsiteY2" fmla="*/ 2085975 h 2200275"/>
              <a:gd name="connsiteX3" fmla="*/ 685800 w 4573455"/>
              <a:gd name="connsiteY3" fmla="*/ 2200275 h 2200275"/>
              <a:gd name="connsiteX4" fmla="*/ 1828800 w 4573455"/>
              <a:gd name="connsiteY4" fmla="*/ 2171700 h 2200275"/>
              <a:gd name="connsiteX5" fmla="*/ 1971675 w 4573455"/>
              <a:gd name="connsiteY5" fmla="*/ 2028825 h 2200275"/>
              <a:gd name="connsiteX6" fmla="*/ 2028825 w 4573455"/>
              <a:gd name="connsiteY6" fmla="*/ 1800225 h 2200275"/>
              <a:gd name="connsiteX7" fmla="*/ 2000250 w 4573455"/>
              <a:gd name="connsiteY7" fmla="*/ 1428750 h 2200275"/>
              <a:gd name="connsiteX8" fmla="*/ 1971675 w 4573455"/>
              <a:gd name="connsiteY8" fmla="*/ 1343025 h 2200275"/>
              <a:gd name="connsiteX9" fmla="*/ 1885950 w 4573455"/>
              <a:gd name="connsiteY9" fmla="*/ 1257300 h 2200275"/>
              <a:gd name="connsiteX10" fmla="*/ 1657350 w 4573455"/>
              <a:gd name="connsiteY10" fmla="*/ 1285875 h 2200275"/>
              <a:gd name="connsiteX11" fmla="*/ 1543050 w 4573455"/>
              <a:gd name="connsiteY11" fmla="*/ 1543050 h 2200275"/>
              <a:gd name="connsiteX12" fmla="*/ 1571625 w 4573455"/>
              <a:gd name="connsiteY12" fmla="*/ 1943100 h 2200275"/>
              <a:gd name="connsiteX13" fmla="*/ 1714500 w 4573455"/>
              <a:gd name="connsiteY13" fmla="*/ 1971675 h 2200275"/>
              <a:gd name="connsiteX14" fmla="*/ 2600325 w 4573455"/>
              <a:gd name="connsiteY14" fmla="*/ 1943100 h 2200275"/>
              <a:gd name="connsiteX15" fmla="*/ 2828925 w 4573455"/>
              <a:gd name="connsiteY15" fmla="*/ 1743075 h 2200275"/>
              <a:gd name="connsiteX16" fmla="*/ 2943225 w 4573455"/>
              <a:gd name="connsiteY16" fmla="*/ 1628775 h 2200275"/>
              <a:gd name="connsiteX17" fmla="*/ 2943225 w 4573455"/>
              <a:gd name="connsiteY17" fmla="*/ 828675 h 2200275"/>
              <a:gd name="connsiteX18" fmla="*/ 2828925 w 4573455"/>
              <a:gd name="connsiteY18" fmla="*/ 714375 h 2200275"/>
              <a:gd name="connsiteX19" fmla="*/ 2628900 w 4573455"/>
              <a:gd name="connsiteY19" fmla="*/ 771525 h 2200275"/>
              <a:gd name="connsiteX20" fmla="*/ 2571750 w 4573455"/>
              <a:gd name="connsiteY20" fmla="*/ 857250 h 2200275"/>
              <a:gd name="connsiteX21" fmla="*/ 2600325 w 4573455"/>
              <a:gd name="connsiteY21" fmla="*/ 1457325 h 2200275"/>
              <a:gd name="connsiteX22" fmla="*/ 2743200 w 4573455"/>
              <a:gd name="connsiteY22" fmla="*/ 1514475 h 2200275"/>
              <a:gd name="connsiteX23" fmla="*/ 2886075 w 4573455"/>
              <a:gd name="connsiteY23" fmla="*/ 1543050 h 2200275"/>
              <a:gd name="connsiteX24" fmla="*/ 2971800 w 4573455"/>
              <a:gd name="connsiteY24" fmla="*/ 1571625 h 2200275"/>
              <a:gd name="connsiteX25" fmla="*/ 3543300 w 4573455"/>
              <a:gd name="connsiteY25" fmla="*/ 1543050 h 2200275"/>
              <a:gd name="connsiteX26" fmla="*/ 3571875 w 4573455"/>
              <a:gd name="connsiteY26" fmla="*/ 1457325 h 2200275"/>
              <a:gd name="connsiteX27" fmla="*/ 3629025 w 4573455"/>
              <a:gd name="connsiteY27" fmla="*/ 1371600 h 2200275"/>
              <a:gd name="connsiteX28" fmla="*/ 3657600 w 4573455"/>
              <a:gd name="connsiteY28" fmla="*/ 1285875 h 2200275"/>
              <a:gd name="connsiteX29" fmla="*/ 3714750 w 4573455"/>
              <a:gd name="connsiteY29" fmla="*/ 1200150 h 2200275"/>
              <a:gd name="connsiteX30" fmla="*/ 3829050 w 4573455"/>
              <a:gd name="connsiteY30" fmla="*/ 942975 h 2200275"/>
              <a:gd name="connsiteX31" fmla="*/ 3857625 w 4573455"/>
              <a:gd name="connsiteY31" fmla="*/ 771525 h 2200275"/>
              <a:gd name="connsiteX32" fmla="*/ 3886200 w 4573455"/>
              <a:gd name="connsiteY32" fmla="*/ 628650 h 2200275"/>
              <a:gd name="connsiteX33" fmla="*/ 3857625 w 4573455"/>
              <a:gd name="connsiteY33" fmla="*/ 142875 h 2200275"/>
              <a:gd name="connsiteX34" fmla="*/ 3686175 w 4573455"/>
              <a:gd name="connsiteY34" fmla="*/ 57150 h 2200275"/>
              <a:gd name="connsiteX35" fmla="*/ 3371850 w 4573455"/>
              <a:gd name="connsiteY35" fmla="*/ 200025 h 2200275"/>
              <a:gd name="connsiteX36" fmla="*/ 3343275 w 4573455"/>
              <a:gd name="connsiteY36" fmla="*/ 285750 h 2200275"/>
              <a:gd name="connsiteX37" fmla="*/ 3371850 w 4573455"/>
              <a:gd name="connsiteY37" fmla="*/ 714375 h 2200275"/>
              <a:gd name="connsiteX38" fmla="*/ 3457575 w 4573455"/>
              <a:gd name="connsiteY38" fmla="*/ 771525 h 2200275"/>
              <a:gd name="connsiteX39" fmla="*/ 4171950 w 4573455"/>
              <a:gd name="connsiteY39" fmla="*/ 742950 h 2200275"/>
              <a:gd name="connsiteX40" fmla="*/ 4343400 w 4573455"/>
              <a:gd name="connsiteY40" fmla="*/ 657225 h 2200275"/>
              <a:gd name="connsiteX41" fmla="*/ 4486275 w 4573455"/>
              <a:gd name="connsiteY41" fmla="*/ 400050 h 2200275"/>
              <a:gd name="connsiteX42" fmla="*/ 4543425 w 4573455"/>
              <a:gd name="connsiteY42" fmla="*/ 314325 h 2200275"/>
              <a:gd name="connsiteX43" fmla="*/ 4572000 w 4573455"/>
              <a:gd name="connsiteY43" fmla="*/ 0 h 2200275"/>
              <a:gd name="connsiteX0" fmla="*/ 15020 w 4488437"/>
              <a:gd name="connsiteY0" fmla="*/ 300950 h 2200275"/>
              <a:gd name="connsiteX1" fmla="*/ 707 w 4488437"/>
              <a:gd name="connsiteY1" fmla="*/ 2000250 h 2200275"/>
              <a:gd name="connsiteX2" fmla="*/ 57857 w 4488437"/>
              <a:gd name="connsiteY2" fmla="*/ 2085975 h 2200275"/>
              <a:gd name="connsiteX3" fmla="*/ 600782 w 4488437"/>
              <a:gd name="connsiteY3" fmla="*/ 2200275 h 2200275"/>
              <a:gd name="connsiteX4" fmla="*/ 1743782 w 4488437"/>
              <a:gd name="connsiteY4" fmla="*/ 2171700 h 2200275"/>
              <a:gd name="connsiteX5" fmla="*/ 1886657 w 4488437"/>
              <a:gd name="connsiteY5" fmla="*/ 2028825 h 2200275"/>
              <a:gd name="connsiteX6" fmla="*/ 1943807 w 4488437"/>
              <a:gd name="connsiteY6" fmla="*/ 1800225 h 2200275"/>
              <a:gd name="connsiteX7" fmla="*/ 1915232 w 4488437"/>
              <a:gd name="connsiteY7" fmla="*/ 1428750 h 2200275"/>
              <a:gd name="connsiteX8" fmla="*/ 1886657 w 4488437"/>
              <a:gd name="connsiteY8" fmla="*/ 1343025 h 2200275"/>
              <a:gd name="connsiteX9" fmla="*/ 1800932 w 4488437"/>
              <a:gd name="connsiteY9" fmla="*/ 1257300 h 2200275"/>
              <a:gd name="connsiteX10" fmla="*/ 1572332 w 4488437"/>
              <a:gd name="connsiteY10" fmla="*/ 1285875 h 2200275"/>
              <a:gd name="connsiteX11" fmla="*/ 1458032 w 4488437"/>
              <a:gd name="connsiteY11" fmla="*/ 1543050 h 2200275"/>
              <a:gd name="connsiteX12" fmla="*/ 1486607 w 4488437"/>
              <a:gd name="connsiteY12" fmla="*/ 1943100 h 2200275"/>
              <a:gd name="connsiteX13" fmla="*/ 1629482 w 4488437"/>
              <a:gd name="connsiteY13" fmla="*/ 1971675 h 2200275"/>
              <a:gd name="connsiteX14" fmla="*/ 2515307 w 4488437"/>
              <a:gd name="connsiteY14" fmla="*/ 1943100 h 2200275"/>
              <a:gd name="connsiteX15" fmla="*/ 2743907 w 4488437"/>
              <a:gd name="connsiteY15" fmla="*/ 1743075 h 2200275"/>
              <a:gd name="connsiteX16" fmla="*/ 2858207 w 4488437"/>
              <a:gd name="connsiteY16" fmla="*/ 1628775 h 2200275"/>
              <a:gd name="connsiteX17" fmla="*/ 2858207 w 4488437"/>
              <a:gd name="connsiteY17" fmla="*/ 828675 h 2200275"/>
              <a:gd name="connsiteX18" fmla="*/ 2743907 w 4488437"/>
              <a:gd name="connsiteY18" fmla="*/ 714375 h 2200275"/>
              <a:gd name="connsiteX19" fmla="*/ 2543882 w 4488437"/>
              <a:gd name="connsiteY19" fmla="*/ 771525 h 2200275"/>
              <a:gd name="connsiteX20" fmla="*/ 2486732 w 4488437"/>
              <a:gd name="connsiteY20" fmla="*/ 857250 h 2200275"/>
              <a:gd name="connsiteX21" fmla="*/ 2515307 w 4488437"/>
              <a:gd name="connsiteY21" fmla="*/ 1457325 h 2200275"/>
              <a:gd name="connsiteX22" fmla="*/ 2658182 w 4488437"/>
              <a:gd name="connsiteY22" fmla="*/ 1514475 h 2200275"/>
              <a:gd name="connsiteX23" fmla="*/ 2801057 w 4488437"/>
              <a:gd name="connsiteY23" fmla="*/ 1543050 h 2200275"/>
              <a:gd name="connsiteX24" fmla="*/ 2886782 w 4488437"/>
              <a:gd name="connsiteY24" fmla="*/ 1571625 h 2200275"/>
              <a:gd name="connsiteX25" fmla="*/ 3458282 w 4488437"/>
              <a:gd name="connsiteY25" fmla="*/ 1543050 h 2200275"/>
              <a:gd name="connsiteX26" fmla="*/ 3486857 w 4488437"/>
              <a:gd name="connsiteY26" fmla="*/ 1457325 h 2200275"/>
              <a:gd name="connsiteX27" fmla="*/ 3544007 w 4488437"/>
              <a:gd name="connsiteY27" fmla="*/ 1371600 h 2200275"/>
              <a:gd name="connsiteX28" fmla="*/ 3572582 w 4488437"/>
              <a:gd name="connsiteY28" fmla="*/ 1285875 h 2200275"/>
              <a:gd name="connsiteX29" fmla="*/ 3629732 w 4488437"/>
              <a:gd name="connsiteY29" fmla="*/ 1200150 h 2200275"/>
              <a:gd name="connsiteX30" fmla="*/ 3744032 w 4488437"/>
              <a:gd name="connsiteY30" fmla="*/ 942975 h 2200275"/>
              <a:gd name="connsiteX31" fmla="*/ 3772607 w 4488437"/>
              <a:gd name="connsiteY31" fmla="*/ 771525 h 2200275"/>
              <a:gd name="connsiteX32" fmla="*/ 3801182 w 4488437"/>
              <a:gd name="connsiteY32" fmla="*/ 628650 h 2200275"/>
              <a:gd name="connsiteX33" fmla="*/ 3772607 w 4488437"/>
              <a:gd name="connsiteY33" fmla="*/ 142875 h 2200275"/>
              <a:gd name="connsiteX34" fmla="*/ 3601157 w 4488437"/>
              <a:gd name="connsiteY34" fmla="*/ 57150 h 2200275"/>
              <a:gd name="connsiteX35" fmla="*/ 3286832 w 4488437"/>
              <a:gd name="connsiteY35" fmla="*/ 200025 h 2200275"/>
              <a:gd name="connsiteX36" fmla="*/ 3258257 w 4488437"/>
              <a:gd name="connsiteY36" fmla="*/ 285750 h 2200275"/>
              <a:gd name="connsiteX37" fmla="*/ 3286832 w 4488437"/>
              <a:gd name="connsiteY37" fmla="*/ 714375 h 2200275"/>
              <a:gd name="connsiteX38" fmla="*/ 3372557 w 4488437"/>
              <a:gd name="connsiteY38" fmla="*/ 771525 h 2200275"/>
              <a:gd name="connsiteX39" fmla="*/ 4086932 w 4488437"/>
              <a:gd name="connsiteY39" fmla="*/ 742950 h 2200275"/>
              <a:gd name="connsiteX40" fmla="*/ 4258382 w 4488437"/>
              <a:gd name="connsiteY40" fmla="*/ 657225 h 2200275"/>
              <a:gd name="connsiteX41" fmla="*/ 4401257 w 4488437"/>
              <a:gd name="connsiteY41" fmla="*/ 400050 h 2200275"/>
              <a:gd name="connsiteX42" fmla="*/ 4458407 w 4488437"/>
              <a:gd name="connsiteY42" fmla="*/ 314325 h 2200275"/>
              <a:gd name="connsiteX43" fmla="*/ 4486982 w 4488437"/>
              <a:gd name="connsiteY43" fmla="*/ 0 h 2200275"/>
              <a:gd name="connsiteX0" fmla="*/ 0 w 4473417"/>
              <a:gd name="connsiteY0" fmla="*/ 300950 h 2200275"/>
              <a:gd name="connsiteX1" fmla="*/ 132132 w 4473417"/>
              <a:gd name="connsiteY1" fmla="*/ 1457065 h 2200275"/>
              <a:gd name="connsiteX2" fmla="*/ 42837 w 4473417"/>
              <a:gd name="connsiteY2" fmla="*/ 2085975 h 2200275"/>
              <a:gd name="connsiteX3" fmla="*/ 585762 w 4473417"/>
              <a:gd name="connsiteY3" fmla="*/ 2200275 h 2200275"/>
              <a:gd name="connsiteX4" fmla="*/ 1728762 w 4473417"/>
              <a:gd name="connsiteY4" fmla="*/ 2171700 h 2200275"/>
              <a:gd name="connsiteX5" fmla="*/ 1871637 w 4473417"/>
              <a:gd name="connsiteY5" fmla="*/ 2028825 h 2200275"/>
              <a:gd name="connsiteX6" fmla="*/ 1928787 w 4473417"/>
              <a:gd name="connsiteY6" fmla="*/ 1800225 h 2200275"/>
              <a:gd name="connsiteX7" fmla="*/ 1900212 w 4473417"/>
              <a:gd name="connsiteY7" fmla="*/ 1428750 h 2200275"/>
              <a:gd name="connsiteX8" fmla="*/ 1871637 w 4473417"/>
              <a:gd name="connsiteY8" fmla="*/ 1343025 h 2200275"/>
              <a:gd name="connsiteX9" fmla="*/ 1785912 w 4473417"/>
              <a:gd name="connsiteY9" fmla="*/ 1257300 h 2200275"/>
              <a:gd name="connsiteX10" fmla="*/ 1557312 w 4473417"/>
              <a:gd name="connsiteY10" fmla="*/ 1285875 h 2200275"/>
              <a:gd name="connsiteX11" fmla="*/ 1443012 w 4473417"/>
              <a:gd name="connsiteY11" fmla="*/ 1543050 h 2200275"/>
              <a:gd name="connsiteX12" fmla="*/ 1471587 w 4473417"/>
              <a:gd name="connsiteY12" fmla="*/ 1943100 h 2200275"/>
              <a:gd name="connsiteX13" fmla="*/ 1614462 w 4473417"/>
              <a:gd name="connsiteY13" fmla="*/ 1971675 h 2200275"/>
              <a:gd name="connsiteX14" fmla="*/ 2500287 w 4473417"/>
              <a:gd name="connsiteY14" fmla="*/ 1943100 h 2200275"/>
              <a:gd name="connsiteX15" fmla="*/ 2728887 w 4473417"/>
              <a:gd name="connsiteY15" fmla="*/ 1743075 h 2200275"/>
              <a:gd name="connsiteX16" fmla="*/ 2843187 w 4473417"/>
              <a:gd name="connsiteY16" fmla="*/ 1628775 h 2200275"/>
              <a:gd name="connsiteX17" fmla="*/ 2843187 w 4473417"/>
              <a:gd name="connsiteY17" fmla="*/ 828675 h 2200275"/>
              <a:gd name="connsiteX18" fmla="*/ 2728887 w 4473417"/>
              <a:gd name="connsiteY18" fmla="*/ 714375 h 2200275"/>
              <a:gd name="connsiteX19" fmla="*/ 2528862 w 4473417"/>
              <a:gd name="connsiteY19" fmla="*/ 771525 h 2200275"/>
              <a:gd name="connsiteX20" fmla="*/ 2471712 w 4473417"/>
              <a:gd name="connsiteY20" fmla="*/ 857250 h 2200275"/>
              <a:gd name="connsiteX21" fmla="*/ 2500287 w 4473417"/>
              <a:gd name="connsiteY21" fmla="*/ 1457325 h 2200275"/>
              <a:gd name="connsiteX22" fmla="*/ 2643162 w 4473417"/>
              <a:gd name="connsiteY22" fmla="*/ 1514475 h 2200275"/>
              <a:gd name="connsiteX23" fmla="*/ 2786037 w 4473417"/>
              <a:gd name="connsiteY23" fmla="*/ 1543050 h 2200275"/>
              <a:gd name="connsiteX24" fmla="*/ 2871762 w 4473417"/>
              <a:gd name="connsiteY24" fmla="*/ 1571625 h 2200275"/>
              <a:gd name="connsiteX25" fmla="*/ 3443262 w 4473417"/>
              <a:gd name="connsiteY25" fmla="*/ 1543050 h 2200275"/>
              <a:gd name="connsiteX26" fmla="*/ 3471837 w 4473417"/>
              <a:gd name="connsiteY26" fmla="*/ 1457325 h 2200275"/>
              <a:gd name="connsiteX27" fmla="*/ 3528987 w 4473417"/>
              <a:gd name="connsiteY27" fmla="*/ 1371600 h 2200275"/>
              <a:gd name="connsiteX28" fmla="*/ 3557562 w 4473417"/>
              <a:gd name="connsiteY28" fmla="*/ 1285875 h 2200275"/>
              <a:gd name="connsiteX29" fmla="*/ 3614712 w 4473417"/>
              <a:gd name="connsiteY29" fmla="*/ 1200150 h 2200275"/>
              <a:gd name="connsiteX30" fmla="*/ 3729012 w 4473417"/>
              <a:gd name="connsiteY30" fmla="*/ 942975 h 2200275"/>
              <a:gd name="connsiteX31" fmla="*/ 3757587 w 4473417"/>
              <a:gd name="connsiteY31" fmla="*/ 771525 h 2200275"/>
              <a:gd name="connsiteX32" fmla="*/ 3786162 w 4473417"/>
              <a:gd name="connsiteY32" fmla="*/ 628650 h 2200275"/>
              <a:gd name="connsiteX33" fmla="*/ 3757587 w 4473417"/>
              <a:gd name="connsiteY33" fmla="*/ 142875 h 2200275"/>
              <a:gd name="connsiteX34" fmla="*/ 3586137 w 4473417"/>
              <a:gd name="connsiteY34" fmla="*/ 57150 h 2200275"/>
              <a:gd name="connsiteX35" fmla="*/ 3271812 w 4473417"/>
              <a:gd name="connsiteY35" fmla="*/ 200025 h 2200275"/>
              <a:gd name="connsiteX36" fmla="*/ 3243237 w 4473417"/>
              <a:gd name="connsiteY36" fmla="*/ 285750 h 2200275"/>
              <a:gd name="connsiteX37" fmla="*/ 3271812 w 4473417"/>
              <a:gd name="connsiteY37" fmla="*/ 714375 h 2200275"/>
              <a:gd name="connsiteX38" fmla="*/ 3357537 w 4473417"/>
              <a:gd name="connsiteY38" fmla="*/ 771525 h 2200275"/>
              <a:gd name="connsiteX39" fmla="*/ 4071912 w 4473417"/>
              <a:gd name="connsiteY39" fmla="*/ 742950 h 2200275"/>
              <a:gd name="connsiteX40" fmla="*/ 4243362 w 4473417"/>
              <a:gd name="connsiteY40" fmla="*/ 657225 h 2200275"/>
              <a:gd name="connsiteX41" fmla="*/ 4386237 w 4473417"/>
              <a:gd name="connsiteY41" fmla="*/ 400050 h 2200275"/>
              <a:gd name="connsiteX42" fmla="*/ 4443387 w 4473417"/>
              <a:gd name="connsiteY42" fmla="*/ 314325 h 2200275"/>
              <a:gd name="connsiteX43" fmla="*/ 4471962 w 4473417"/>
              <a:gd name="connsiteY43" fmla="*/ 0 h 2200275"/>
              <a:gd name="connsiteX0" fmla="*/ 0 w 4473417"/>
              <a:gd name="connsiteY0" fmla="*/ 300950 h 2200275"/>
              <a:gd name="connsiteX1" fmla="*/ 132132 w 4473417"/>
              <a:gd name="connsiteY1" fmla="*/ 1457065 h 2200275"/>
              <a:gd name="connsiteX2" fmla="*/ 554398 w 4473417"/>
              <a:gd name="connsiteY2" fmla="*/ 1778862 h 2200275"/>
              <a:gd name="connsiteX3" fmla="*/ 585762 w 4473417"/>
              <a:gd name="connsiteY3" fmla="*/ 2200275 h 2200275"/>
              <a:gd name="connsiteX4" fmla="*/ 1728762 w 4473417"/>
              <a:gd name="connsiteY4" fmla="*/ 2171700 h 2200275"/>
              <a:gd name="connsiteX5" fmla="*/ 1871637 w 4473417"/>
              <a:gd name="connsiteY5" fmla="*/ 2028825 h 2200275"/>
              <a:gd name="connsiteX6" fmla="*/ 1928787 w 4473417"/>
              <a:gd name="connsiteY6" fmla="*/ 1800225 h 2200275"/>
              <a:gd name="connsiteX7" fmla="*/ 1900212 w 4473417"/>
              <a:gd name="connsiteY7" fmla="*/ 1428750 h 2200275"/>
              <a:gd name="connsiteX8" fmla="*/ 1871637 w 4473417"/>
              <a:gd name="connsiteY8" fmla="*/ 1343025 h 2200275"/>
              <a:gd name="connsiteX9" fmla="*/ 1785912 w 4473417"/>
              <a:gd name="connsiteY9" fmla="*/ 1257300 h 2200275"/>
              <a:gd name="connsiteX10" fmla="*/ 1557312 w 4473417"/>
              <a:gd name="connsiteY10" fmla="*/ 1285875 h 2200275"/>
              <a:gd name="connsiteX11" fmla="*/ 1443012 w 4473417"/>
              <a:gd name="connsiteY11" fmla="*/ 1543050 h 2200275"/>
              <a:gd name="connsiteX12" fmla="*/ 1471587 w 4473417"/>
              <a:gd name="connsiteY12" fmla="*/ 1943100 h 2200275"/>
              <a:gd name="connsiteX13" fmla="*/ 1614462 w 4473417"/>
              <a:gd name="connsiteY13" fmla="*/ 1971675 h 2200275"/>
              <a:gd name="connsiteX14" fmla="*/ 2500287 w 4473417"/>
              <a:gd name="connsiteY14" fmla="*/ 1943100 h 2200275"/>
              <a:gd name="connsiteX15" fmla="*/ 2728887 w 4473417"/>
              <a:gd name="connsiteY15" fmla="*/ 1743075 h 2200275"/>
              <a:gd name="connsiteX16" fmla="*/ 2843187 w 4473417"/>
              <a:gd name="connsiteY16" fmla="*/ 1628775 h 2200275"/>
              <a:gd name="connsiteX17" fmla="*/ 2843187 w 4473417"/>
              <a:gd name="connsiteY17" fmla="*/ 828675 h 2200275"/>
              <a:gd name="connsiteX18" fmla="*/ 2728887 w 4473417"/>
              <a:gd name="connsiteY18" fmla="*/ 714375 h 2200275"/>
              <a:gd name="connsiteX19" fmla="*/ 2528862 w 4473417"/>
              <a:gd name="connsiteY19" fmla="*/ 771525 h 2200275"/>
              <a:gd name="connsiteX20" fmla="*/ 2471712 w 4473417"/>
              <a:gd name="connsiteY20" fmla="*/ 857250 h 2200275"/>
              <a:gd name="connsiteX21" fmla="*/ 2500287 w 4473417"/>
              <a:gd name="connsiteY21" fmla="*/ 1457325 h 2200275"/>
              <a:gd name="connsiteX22" fmla="*/ 2643162 w 4473417"/>
              <a:gd name="connsiteY22" fmla="*/ 1514475 h 2200275"/>
              <a:gd name="connsiteX23" fmla="*/ 2786037 w 4473417"/>
              <a:gd name="connsiteY23" fmla="*/ 1543050 h 2200275"/>
              <a:gd name="connsiteX24" fmla="*/ 2871762 w 4473417"/>
              <a:gd name="connsiteY24" fmla="*/ 1571625 h 2200275"/>
              <a:gd name="connsiteX25" fmla="*/ 3443262 w 4473417"/>
              <a:gd name="connsiteY25" fmla="*/ 1543050 h 2200275"/>
              <a:gd name="connsiteX26" fmla="*/ 3471837 w 4473417"/>
              <a:gd name="connsiteY26" fmla="*/ 1457325 h 2200275"/>
              <a:gd name="connsiteX27" fmla="*/ 3528987 w 4473417"/>
              <a:gd name="connsiteY27" fmla="*/ 1371600 h 2200275"/>
              <a:gd name="connsiteX28" fmla="*/ 3557562 w 4473417"/>
              <a:gd name="connsiteY28" fmla="*/ 1285875 h 2200275"/>
              <a:gd name="connsiteX29" fmla="*/ 3614712 w 4473417"/>
              <a:gd name="connsiteY29" fmla="*/ 1200150 h 2200275"/>
              <a:gd name="connsiteX30" fmla="*/ 3729012 w 4473417"/>
              <a:gd name="connsiteY30" fmla="*/ 942975 h 2200275"/>
              <a:gd name="connsiteX31" fmla="*/ 3757587 w 4473417"/>
              <a:gd name="connsiteY31" fmla="*/ 771525 h 2200275"/>
              <a:gd name="connsiteX32" fmla="*/ 3786162 w 4473417"/>
              <a:gd name="connsiteY32" fmla="*/ 628650 h 2200275"/>
              <a:gd name="connsiteX33" fmla="*/ 3757587 w 4473417"/>
              <a:gd name="connsiteY33" fmla="*/ 142875 h 2200275"/>
              <a:gd name="connsiteX34" fmla="*/ 3586137 w 4473417"/>
              <a:gd name="connsiteY34" fmla="*/ 57150 h 2200275"/>
              <a:gd name="connsiteX35" fmla="*/ 3271812 w 4473417"/>
              <a:gd name="connsiteY35" fmla="*/ 200025 h 2200275"/>
              <a:gd name="connsiteX36" fmla="*/ 3243237 w 4473417"/>
              <a:gd name="connsiteY36" fmla="*/ 285750 h 2200275"/>
              <a:gd name="connsiteX37" fmla="*/ 3271812 w 4473417"/>
              <a:gd name="connsiteY37" fmla="*/ 714375 h 2200275"/>
              <a:gd name="connsiteX38" fmla="*/ 3357537 w 4473417"/>
              <a:gd name="connsiteY38" fmla="*/ 771525 h 2200275"/>
              <a:gd name="connsiteX39" fmla="*/ 4071912 w 4473417"/>
              <a:gd name="connsiteY39" fmla="*/ 742950 h 2200275"/>
              <a:gd name="connsiteX40" fmla="*/ 4243362 w 4473417"/>
              <a:gd name="connsiteY40" fmla="*/ 657225 h 2200275"/>
              <a:gd name="connsiteX41" fmla="*/ 4386237 w 4473417"/>
              <a:gd name="connsiteY41" fmla="*/ 400050 h 2200275"/>
              <a:gd name="connsiteX42" fmla="*/ 4443387 w 4473417"/>
              <a:gd name="connsiteY42" fmla="*/ 314325 h 2200275"/>
              <a:gd name="connsiteX43" fmla="*/ 4471962 w 4473417"/>
              <a:gd name="connsiteY43" fmla="*/ 0 h 2200275"/>
              <a:gd name="connsiteX0" fmla="*/ 0 w 4473417"/>
              <a:gd name="connsiteY0" fmla="*/ 300950 h 2200275"/>
              <a:gd name="connsiteX1" fmla="*/ 200470 w 4473417"/>
              <a:gd name="connsiteY1" fmla="*/ 1263669 h 2200275"/>
              <a:gd name="connsiteX2" fmla="*/ 554398 w 4473417"/>
              <a:gd name="connsiteY2" fmla="*/ 1778862 h 2200275"/>
              <a:gd name="connsiteX3" fmla="*/ 585762 w 4473417"/>
              <a:gd name="connsiteY3" fmla="*/ 2200275 h 2200275"/>
              <a:gd name="connsiteX4" fmla="*/ 1728762 w 4473417"/>
              <a:gd name="connsiteY4" fmla="*/ 2171700 h 2200275"/>
              <a:gd name="connsiteX5" fmla="*/ 1871637 w 4473417"/>
              <a:gd name="connsiteY5" fmla="*/ 2028825 h 2200275"/>
              <a:gd name="connsiteX6" fmla="*/ 1928787 w 4473417"/>
              <a:gd name="connsiteY6" fmla="*/ 1800225 h 2200275"/>
              <a:gd name="connsiteX7" fmla="*/ 1900212 w 4473417"/>
              <a:gd name="connsiteY7" fmla="*/ 1428750 h 2200275"/>
              <a:gd name="connsiteX8" fmla="*/ 1871637 w 4473417"/>
              <a:gd name="connsiteY8" fmla="*/ 1343025 h 2200275"/>
              <a:gd name="connsiteX9" fmla="*/ 1785912 w 4473417"/>
              <a:gd name="connsiteY9" fmla="*/ 1257300 h 2200275"/>
              <a:gd name="connsiteX10" fmla="*/ 1557312 w 4473417"/>
              <a:gd name="connsiteY10" fmla="*/ 1285875 h 2200275"/>
              <a:gd name="connsiteX11" fmla="*/ 1443012 w 4473417"/>
              <a:gd name="connsiteY11" fmla="*/ 1543050 h 2200275"/>
              <a:gd name="connsiteX12" fmla="*/ 1471587 w 4473417"/>
              <a:gd name="connsiteY12" fmla="*/ 1943100 h 2200275"/>
              <a:gd name="connsiteX13" fmla="*/ 1614462 w 4473417"/>
              <a:gd name="connsiteY13" fmla="*/ 1971675 h 2200275"/>
              <a:gd name="connsiteX14" fmla="*/ 2500287 w 4473417"/>
              <a:gd name="connsiteY14" fmla="*/ 1943100 h 2200275"/>
              <a:gd name="connsiteX15" fmla="*/ 2728887 w 4473417"/>
              <a:gd name="connsiteY15" fmla="*/ 1743075 h 2200275"/>
              <a:gd name="connsiteX16" fmla="*/ 2843187 w 4473417"/>
              <a:gd name="connsiteY16" fmla="*/ 1628775 h 2200275"/>
              <a:gd name="connsiteX17" fmla="*/ 2843187 w 4473417"/>
              <a:gd name="connsiteY17" fmla="*/ 828675 h 2200275"/>
              <a:gd name="connsiteX18" fmla="*/ 2728887 w 4473417"/>
              <a:gd name="connsiteY18" fmla="*/ 714375 h 2200275"/>
              <a:gd name="connsiteX19" fmla="*/ 2528862 w 4473417"/>
              <a:gd name="connsiteY19" fmla="*/ 771525 h 2200275"/>
              <a:gd name="connsiteX20" fmla="*/ 2471712 w 4473417"/>
              <a:gd name="connsiteY20" fmla="*/ 857250 h 2200275"/>
              <a:gd name="connsiteX21" fmla="*/ 2500287 w 4473417"/>
              <a:gd name="connsiteY21" fmla="*/ 1457325 h 2200275"/>
              <a:gd name="connsiteX22" fmla="*/ 2643162 w 4473417"/>
              <a:gd name="connsiteY22" fmla="*/ 1514475 h 2200275"/>
              <a:gd name="connsiteX23" fmla="*/ 2786037 w 4473417"/>
              <a:gd name="connsiteY23" fmla="*/ 1543050 h 2200275"/>
              <a:gd name="connsiteX24" fmla="*/ 2871762 w 4473417"/>
              <a:gd name="connsiteY24" fmla="*/ 1571625 h 2200275"/>
              <a:gd name="connsiteX25" fmla="*/ 3443262 w 4473417"/>
              <a:gd name="connsiteY25" fmla="*/ 1543050 h 2200275"/>
              <a:gd name="connsiteX26" fmla="*/ 3471837 w 4473417"/>
              <a:gd name="connsiteY26" fmla="*/ 1457325 h 2200275"/>
              <a:gd name="connsiteX27" fmla="*/ 3528987 w 4473417"/>
              <a:gd name="connsiteY27" fmla="*/ 1371600 h 2200275"/>
              <a:gd name="connsiteX28" fmla="*/ 3557562 w 4473417"/>
              <a:gd name="connsiteY28" fmla="*/ 1285875 h 2200275"/>
              <a:gd name="connsiteX29" fmla="*/ 3614712 w 4473417"/>
              <a:gd name="connsiteY29" fmla="*/ 1200150 h 2200275"/>
              <a:gd name="connsiteX30" fmla="*/ 3729012 w 4473417"/>
              <a:gd name="connsiteY30" fmla="*/ 942975 h 2200275"/>
              <a:gd name="connsiteX31" fmla="*/ 3757587 w 4473417"/>
              <a:gd name="connsiteY31" fmla="*/ 771525 h 2200275"/>
              <a:gd name="connsiteX32" fmla="*/ 3786162 w 4473417"/>
              <a:gd name="connsiteY32" fmla="*/ 628650 h 2200275"/>
              <a:gd name="connsiteX33" fmla="*/ 3757587 w 4473417"/>
              <a:gd name="connsiteY33" fmla="*/ 142875 h 2200275"/>
              <a:gd name="connsiteX34" fmla="*/ 3586137 w 4473417"/>
              <a:gd name="connsiteY34" fmla="*/ 57150 h 2200275"/>
              <a:gd name="connsiteX35" fmla="*/ 3271812 w 4473417"/>
              <a:gd name="connsiteY35" fmla="*/ 200025 h 2200275"/>
              <a:gd name="connsiteX36" fmla="*/ 3243237 w 4473417"/>
              <a:gd name="connsiteY36" fmla="*/ 285750 h 2200275"/>
              <a:gd name="connsiteX37" fmla="*/ 3271812 w 4473417"/>
              <a:gd name="connsiteY37" fmla="*/ 714375 h 2200275"/>
              <a:gd name="connsiteX38" fmla="*/ 3357537 w 4473417"/>
              <a:gd name="connsiteY38" fmla="*/ 771525 h 2200275"/>
              <a:gd name="connsiteX39" fmla="*/ 4071912 w 4473417"/>
              <a:gd name="connsiteY39" fmla="*/ 742950 h 2200275"/>
              <a:gd name="connsiteX40" fmla="*/ 4243362 w 4473417"/>
              <a:gd name="connsiteY40" fmla="*/ 657225 h 2200275"/>
              <a:gd name="connsiteX41" fmla="*/ 4386237 w 4473417"/>
              <a:gd name="connsiteY41" fmla="*/ 400050 h 2200275"/>
              <a:gd name="connsiteX42" fmla="*/ 4443387 w 4473417"/>
              <a:gd name="connsiteY42" fmla="*/ 314325 h 2200275"/>
              <a:gd name="connsiteX43" fmla="*/ 4471962 w 4473417"/>
              <a:gd name="connsiteY43" fmla="*/ 0 h 2200275"/>
              <a:gd name="connsiteX0" fmla="*/ 0 w 4473417"/>
              <a:gd name="connsiteY0" fmla="*/ 300950 h 2200275"/>
              <a:gd name="connsiteX1" fmla="*/ 200470 w 4473417"/>
              <a:gd name="connsiteY1" fmla="*/ 1263669 h 2200275"/>
              <a:gd name="connsiteX2" fmla="*/ 219988 w 4473417"/>
              <a:gd name="connsiteY2" fmla="*/ 1952594 h 2200275"/>
              <a:gd name="connsiteX3" fmla="*/ 585762 w 4473417"/>
              <a:gd name="connsiteY3" fmla="*/ 2200275 h 2200275"/>
              <a:gd name="connsiteX4" fmla="*/ 1728762 w 4473417"/>
              <a:gd name="connsiteY4" fmla="*/ 2171700 h 2200275"/>
              <a:gd name="connsiteX5" fmla="*/ 1871637 w 4473417"/>
              <a:gd name="connsiteY5" fmla="*/ 2028825 h 2200275"/>
              <a:gd name="connsiteX6" fmla="*/ 1928787 w 4473417"/>
              <a:gd name="connsiteY6" fmla="*/ 1800225 h 2200275"/>
              <a:gd name="connsiteX7" fmla="*/ 1900212 w 4473417"/>
              <a:gd name="connsiteY7" fmla="*/ 1428750 h 2200275"/>
              <a:gd name="connsiteX8" fmla="*/ 1871637 w 4473417"/>
              <a:gd name="connsiteY8" fmla="*/ 1343025 h 2200275"/>
              <a:gd name="connsiteX9" fmla="*/ 1785912 w 4473417"/>
              <a:gd name="connsiteY9" fmla="*/ 1257300 h 2200275"/>
              <a:gd name="connsiteX10" fmla="*/ 1557312 w 4473417"/>
              <a:gd name="connsiteY10" fmla="*/ 1285875 h 2200275"/>
              <a:gd name="connsiteX11" fmla="*/ 1443012 w 4473417"/>
              <a:gd name="connsiteY11" fmla="*/ 1543050 h 2200275"/>
              <a:gd name="connsiteX12" fmla="*/ 1471587 w 4473417"/>
              <a:gd name="connsiteY12" fmla="*/ 1943100 h 2200275"/>
              <a:gd name="connsiteX13" fmla="*/ 1614462 w 4473417"/>
              <a:gd name="connsiteY13" fmla="*/ 1971675 h 2200275"/>
              <a:gd name="connsiteX14" fmla="*/ 2500287 w 4473417"/>
              <a:gd name="connsiteY14" fmla="*/ 1943100 h 2200275"/>
              <a:gd name="connsiteX15" fmla="*/ 2728887 w 4473417"/>
              <a:gd name="connsiteY15" fmla="*/ 1743075 h 2200275"/>
              <a:gd name="connsiteX16" fmla="*/ 2843187 w 4473417"/>
              <a:gd name="connsiteY16" fmla="*/ 1628775 h 2200275"/>
              <a:gd name="connsiteX17" fmla="*/ 2843187 w 4473417"/>
              <a:gd name="connsiteY17" fmla="*/ 828675 h 2200275"/>
              <a:gd name="connsiteX18" fmla="*/ 2728887 w 4473417"/>
              <a:gd name="connsiteY18" fmla="*/ 714375 h 2200275"/>
              <a:gd name="connsiteX19" fmla="*/ 2528862 w 4473417"/>
              <a:gd name="connsiteY19" fmla="*/ 771525 h 2200275"/>
              <a:gd name="connsiteX20" fmla="*/ 2471712 w 4473417"/>
              <a:gd name="connsiteY20" fmla="*/ 857250 h 2200275"/>
              <a:gd name="connsiteX21" fmla="*/ 2500287 w 4473417"/>
              <a:gd name="connsiteY21" fmla="*/ 1457325 h 2200275"/>
              <a:gd name="connsiteX22" fmla="*/ 2643162 w 4473417"/>
              <a:gd name="connsiteY22" fmla="*/ 1514475 h 2200275"/>
              <a:gd name="connsiteX23" fmla="*/ 2786037 w 4473417"/>
              <a:gd name="connsiteY23" fmla="*/ 1543050 h 2200275"/>
              <a:gd name="connsiteX24" fmla="*/ 2871762 w 4473417"/>
              <a:gd name="connsiteY24" fmla="*/ 1571625 h 2200275"/>
              <a:gd name="connsiteX25" fmla="*/ 3443262 w 4473417"/>
              <a:gd name="connsiteY25" fmla="*/ 1543050 h 2200275"/>
              <a:gd name="connsiteX26" fmla="*/ 3471837 w 4473417"/>
              <a:gd name="connsiteY26" fmla="*/ 1457325 h 2200275"/>
              <a:gd name="connsiteX27" fmla="*/ 3528987 w 4473417"/>
              <a:gd name="connsiteY27" fmla="*/ 1371600 h 2200275"/>
              <a:gd name="connsiteX28" fmla="*/ 3557562 w 4473417"/>
              <a:gd name="connsiteY28" fmla="*/ 1285875 h 2200275"/>
              <a:gd name="connsiteX29" fmla="*/ 3614712 w 4473417"/>
              <a:gd name="connsiteY29" fmla="*/ 1200150 h 2200275"/>
              <a:gd name="connsiteX30" fmla="*/ 3729012 w 4473417"/>
              <a:gd name="connsiteY30" fmla="*/ 942975 h 2200275"/>
              <a:gd name="connsiteX31" fmla="*/ 3757587 w 4473417"/>
              <a:gd name="connsiteY31" fmla="*/ 771525 h 2200275"/>
              <a:gd name="connsiteX32" fmla="*/ 3786162 w 4473417"/>
              <a:gd name="connsiteY32" fmla="*/ 628650 h 2200275"/>
              <a:gd name="connsiteX33" fmla="*/ 3757587 w 4473417"/>
              <a:gd name="connsiteY33" fmla="*/ 142875 h 2200275"/>
              <a:gd name="connsiteX34" fmla="*/ 3586137 w 4473417"/>
              <a:gd name="connsiteY34" fmla="*/ 57150 h 2200275"/>
              <a:gd name="connsiteX35" fmla="*/ 3271812 w 4473417"/>
              <a:gd name="connsiteY35" fmla="*/ 200025 h 2200275"/>
              <a:gd name="connsiteX36" fmla="*/ 3243237 w 4473417"/>
              <a:gd name="connsiteY36" fmla="*/ 285750 h 2200275"/>
              <a:gd name="connsiteX37" fmla="*/ 3271812 w 4473417"/>
              <a:gd name="connsiteY37" fmla="*/ 714375 h 2200275"/>
              <a:gd name="connsiteX38" fmla="*/ 3357537 w 4473417"/>
              <a:gd name="connsiteY38" fmla="*/ 771525 h 2200275"/>
              <a:gd name="connsiteX39" fmla="*/ 4071912 w 4473417"/>
              <a:gd name="connsiteY39" fmla="*/ 742950 h 2200275"/>
              <a:gd name="connsiteX40" fmla="*/ 4243362 w 4473417"/>
              <a:gd name="connsiteY40" fmla="*/ 657225 h 2200275"/>
              <a:gd name="connsiteX41" fmla="*/ 4386237 w 4473417"/>
              <a:gd name="connsiteY41" fmla="*/ 400050 h 2200275"/>
              <a:gd name="connsiteX42" fmla="*/ 4443387 w 4473417"/>
              <a:gd name="connsiteY42" fmla="*/ 314325 h 2200275"/>
              <a:gd name="connsiteX43" fmla="*/ 4471962 w 4473417"/>
              <a:gd name="connsiteY43" fmla="*/ 0 h 2200275"/>
              <a:gd name="connsiteX0" fmla="*/ 0 w 4473417"/>
              <a:gd name="connsiteY0" fmla="*/ 300950 h 2172525"/>
              <a:gd name="connsiteX1" fmla="*/ 200470 w 4473417"/>
              <a:gd name="connsiteY1" fmla="*/ 1263669 h 2172525"/>
              <a:gd name="connsiteX2" fmla="*/ 219988 w 4473417"/>
              <a:gd name="connsiteY2" fmla="*/ 1952594 h 2172525"/>
              <a:gd name="connsiteX3" fmla="*/ 601798 w 4473417"/>
              <a:gd name="connsiteY3" fmla="*/ 2093576 h 2172525"/>
              <a:gd name="connsiteX4" fmla="*/ 1728762 w 4473417"/>
              <a:gd name="connsiteY4" fmla="*/ 2171700 h 2172525"/>
              <a:gd name="connsiteX5" fmla="*/ 1871637 w 4473417"/>
              <a:gd name="connsiteY5" fmla="*/ 2028825 h 2172525"/>
              <a:gd name="connsiteX6" fmla="*/ 1928787 w 4473417"/>
              <a:gd name="connsiteY6" fmla="*/ 1800225 h 2172525"/>
              <a:gd name="connsiteX7" fmla="*/ 1900212 w 4473417"/>
              <a:gd name="connsiteY7" fmla="*/ 1428750 h 2172525"/>
              <a:gd name="connsiteX8" fmla="*/ 1871637 w 4473417"/>
              <a:gd name="connsiteY8" fmla="*/ 1343025 h 2172525"/>
              <a:gd name="connsiteX9" fmla="*/ 1785912 w 4473417"/>
              <a:gd name="connsiteY9" fmla="*/ 1257300 h 2172525"/>
              <a:gd name="connsiteX10" fmla="*/ 1557312 w 4473417"/>
              <a:gd name="connsiteY10" fmla="*/ 1285875 h 2172525"/>
              <a:gd name="connsiteX11" fmla="*/ 1443012 w 4473417"/>
              <a:gd name="connsiteY11" fmla="*/ 1543050 h 2172525"/>
              <a:gd name="connsiteX12" fmla="*/ 1471587 w 4473417"/>
              <a:gd name="connsiteY12" fmla="*/ 1943100 h 2172525"/>
              <a:gd name="connsiteX13" fmla="*/ 1614462 w 4473417"/>
              <a:gd name="connsiteY13" fmla="*/ 1971675 h 2172525"/>
              <a:gd name="connsiteX14" fmla="*/ 2500287 w 4473417"/>
              <a:gd name="connsiteY14" fmla="*/ 1943100 h 2172525"/>
              <a:gd name="connsiteX15" fmla="*/ 2728887 w 4473417"/>
              <a:gd name="connsiteY15" fmla="*/ 1743075 h 2172525"/>
              <a:gd name="connsiteX16" fmla="*/ 2843187 w 4473417"/>
              <a:gd name="connsiteY16" fmla="*/ 1628775 h 2172525"/>
              <a:gd name="connsiteX17" fmla="*/ 2843187 w 4473417"/>
              <a:gd name="connsiteY17" fmla="*/ 828675 h 2172525"/>
              <a:gd name="connsiteX18" fmla="*/ 2728887 w 4473417"/>
              <a:gd name="connsiteY18" fmla="*/ 714375 h 2172525"/>
              <a:gd name="connsiteX19" fmla="*/ 2528862 w 4473417"/>
              <a:gd name="connsiteY19" fmla="*/ 771525 h 2172525"/>
              <a:gd name="connsiteX20" fmla="*/ 2471712 w 4473417"/>
              <a:gd name="connsiteY20" fmla="*/ 857250 h 2172525"/>
              <a:gd name="connsiteX21" fmla="*/ 2500287 w 4473417"/>
              <a:gd name="connsiteY21" fmla="*/ 1457325 h 2172525"/>
              <a:gd name="connsiteX22" fmla="*/ 2643162 w 4473417"/>
              <a:gd name="connsiteY22" fmla="*/ 1514475 h 2172525"/>
              <a:gd name="connsiteX23" fmla="*/ 2786037 w 4473417"/>
              <a:gd name="connsiteY23" fmla="*/ 1543050 h 2172525"/>
              <a:gd name="connsiteX24" fmla="*/ 2871762 w 4473417"/>
              <a:gd name="connsiteY24" fmla="*/ 1571625 h 2172525"/>
              <a:gd name="connsiteX25" fmla="*/ 3443262 w 4473417"/>
              <a:gd name="connsiteY25" fmla="*/ 1543050 h 2172525"/>
              <a:gd name="connsiteX26" fmla="*/ 3471837 w 4473417"/>
              <a:gd name="connsiteY26" fmla="*/ 1457325 h 2172525"/>
              <a:gd name="connsiteX27" fmla="*/ 3528987 w 4473417"/>
              <a:gd name="connsiteY27" fmla="*/ 1371600 h 2172525"/>
              <a:gd name="connsiteX28" fmla="*/ 3557562 w 4473417"/>
              <a:gd name="connsiteY28" fmla="*/ 1285875 h 2172525"/>
              <a:gd name="connsiteX29" fmla="*/ 3614712 w 4473417"/>
              <a:gd name="connsiteY29" fmla="*/ 1200150 h 2172525"/>
              <a:gd name="connsiteX30" fmla="*/ 3729012 w 4473417"/>
              <a:gd name="connsiteY30" fmla="*/ 942975 h 2172525"/>
              <a:gd name="connsiteX31" fmla="*/ 3757587 w 4473417"/>
              <a:gd name="connsiteY31" fmla="*/ 771525 h 2172525"/>
              <a:gd name="connsiteX32" fmla="*/ 3786162 w 4473417"/>
              <a:gd name="connsiteY32" fmla="*/ 628650 h 2172525"/>
              <a:gd name="connsiteX33" fmla="*/ 3757587 w 4473417"/>
              <a:gd name="connsiteY33" fmla="*/ 142875 h 2172525"/>
              <a:gd name="connsiteX34" fmla="*/ 3586137 w 4473417"/>
              <a:gd name="connsiteY34" fmla="*/ 57150 h 2172525"/>
              <a:gd name="connsiteX35" fmla="*/ 3271812 w 4473417"/>
              <a:gd name="connsiteY35" fmla="*/ 200025 h 2172525"/>
              <a:gd name="connsiteX36" fmla="*/ 3243237 w 4473417"/>
              <a:gd name="connsiteY36" fmla="*/ 285750 h 2172525"/>
              <a:gd name="connsiteX37" fmla="*/ 3271812 w 4473417"/>
              <a:gd name="connsiteY37" fmla="*/ 714375 h 2172525"/>
              <a:gd name="connsiteX38" fmla="*/ 3357537 w 4473417"/>
              <a:gd name="connsiteY38" fmla="*/ 771525 h 2172525"/>
              <a:gd name="connsiteX39" fmla="*/ 4071912 w 4473417"/>
              <a:gd name="connsiteY39" fmla="*/ 742950 h 2172525"/>
              <a:gd name="connsiteX40" fmla="*/ 4243362 w 4473417"/>
              <a:gd name="connsiteY40" fmla="*/ 657225 h 2172525"/>
              <a:gd name="connsiteX41" fmla="*/ 4386237 w 4473417"/>
              <a:gd name="connsiteY41" fmla="*/ 400050 h 2172525"/>
              <a:gd name="connsiteX42" fmla="*/ 4443387 w 4473417"/>
              <a:gd name="connsiteY42" fmla="*/ 314325 h 2172525"/>
              <a:gd name="connsiteX43" fmla="*/ 4471962 w 4473417"/>
              <a:gd name="connsiteY43" fmla="*/ 0 h 2172525"/>
              <a:gd name="connsiteX0" fmla="*/ 0 w 4473417"/>
              <a:gd name="connsiteY0" fmla="*/ 300950 h 2175375"/>
              <a:gd name="connsiteX1" fmla="*/ 200470 w 4473417"/>
              <a:gd name="connsiteY1" fmla="*/ 1263669 h 2175375"/>
              <a:gd name="connsiteX2" fmla="*/ 219988 w 4473417"/>
              <a:gd name="connsiteY2" fmla="*/ 1952594 h 2175375"/>
              <a:gd name="connsiteX3" fmla="*/ 601798 w 4473417"/>
              <a:gd name="connsiteY3" fmla="*/ 2093576 h 2175375"/>
              <a:gd name="connsiteX4" fmla="*/ 1728762 w 4473417"/>
              <a:gd name="connsiteY4" fmla="*/ 2171700 h 2175375"/>
              <a:gd name="connsiteX5" fmla="*/ 2008336 w 4473417"/>
              <a:gd name="connsiteY5" fmla="*/ 1942464 h 2175375"/>
              <a:gd name="connsiteX6" fmla="*/ 1928787 w 4473417"/>
              <a:gd name="connsiteY6" fmla="*/ 1800225 h 2175375"/>
              <a:gd name="connsiteX7" fmla="*/ 1900212 w 4473417"/>
              <a:gd name="connsiteY7" fmla="*/ 1428750 h 2175375"/>
              <a:gd name="connsiteX8" fmla="*/ 1871637 w 4473417"/>
              <a:gd name="connsiteY8" fmla="*/ 1343025 h 2175375"/>
              <a:gd name="connsiteX9" fmla="*/ 1785912 w 4473417"/>
              <a:gd name="connsiteY9" fmla="*/ 1257300 h 2175375"/>
              <a:gd name="connsiteX10" fmla="*/ 1557312 w 4473417"/>
              <a:gd name="connsiteY10" fmla="*/ 1285875 h 2175375"/>
              <a:gd name="connsiteX11" fmla="*/ 1443012 w 4473417"/>
              <a:gd name="connsiteY11" fmla="*/ 1543050 h 2175375"/>
              <a:gd name="connsiteX12" fmla="*/ 1471587 w 4473417"/>
              <a:gd name="connsiteY12" fmla="*/ 1943100 h 2175375"/>
              <a:gd name="connsiteX13" fmla="*/ 1614462 w 4473417"/>
              <a:gd name="connsiteY13" fmla="*/ 1971675 h 2175375"/>
              <a:gd name="connsiteX14" fmla="*/ 2500287 w 4473417"/>
              <a:gd name="connsiteY14" fmla="*/ 1943100 h 2175375"/>
              <a:gd name="connsiteX15" fmla="*/ 2728887 w 4473417"/>
              <a:gd name="connsiteY15" fmla="*/ 1743075 h 2175375"/>
              <a:gd name="connsiteX16" fmla="*/ 2843187 w 4473417"/>
              <a:gd name="connsiteY16" fmla="*/ 1628775 h 2175375"/>
              <a:gd name="connsiteX17" fmla="*/ 2843187 w 4473417"/>
              <a:gd name="connsiteY17" fmla="*/ 828675 h 2175375"/>
              <a:gd name="connsiteX18" fmla="*/ 2728887 w 4473417"/>
              <a:gd name="connsiteY18" fmla="*/ 714375 h 2175375"/>
              <a:gd name="connsiteX19" fmla="*/ 2528862 w 4473417"/>
              <a:gd name="connsiteY19" fmla="*/ 771525 h 2175375"/>
              <a:gd name="connsiteX20" fmla="*/ 2471712 w 4473417"/>
              <a:gd name="connsiteY20" fmla="*/ 857250 h 2175375"/>
              <a:gd name="connsiteX21" fmla="*/ 2500287 w 4473417"/>
              <a:gd name="connsiteY21" fmla="*/ 1457325 h 2175375"/>
              <a:gd name="connsiteX22" fmla="*/ 2643162 w 4473417"/>
              <a:gd name="connsiteY22" fmla="*/ 1514475 h 2175375"/>
              <a:gd name="connsiteX23" fmla="*/ 2786037 w 4473417"/>
              <a:gd name="connsiteY23" fmla="*/ 1543050 h 2175375"/>
              <a:gd name="connsiteX24" fmla="*/ 2871762 w 4473417"/>
              <a:gd name="connsiteY24" fmla="*/ 1571625 h 2175375"/>
              <a:gd name="connsiteX25" fmla="*/ 3443262 w 4473417"/>
              <a:gd name="connsiteY25" fmla="*/ 1543050 h 2175375"/>
              <a:gd name="connsiteX26" fmla="*/ 3471837 w 4473417"/>
              <a:gd name="connsiteY26" fmla="*/ 1457325 h 2175375"/>
              <a:gd name="connsiteX27" fmla="*/ 3528987 w 4473417"/>
              <a:gd name="connsiteY27" fmla="*/ 1371600 h 2175375"/>
              <a:gd name="connsiteX28" fmla="*/ 3557562 w 4473417"/>
              <a:gd name="connsiteY28" fmla="*/ 1285875 h 2175375"/>
              <a:gd name="connsiteX29" fmla="*/ 3614712 w 4473417"/>
              <a:gd name="connsiteY29" fmla="*/ 1200150 h 2175375"/>
              <a:gd name="connsiteX30" fmla="*/ 3729012 w 4473417"/>
              <a:gd name="connsiteY30" fmla="*/ 942975 h 2175375"/>
              <a:gd name="connsiteX31" fmla="*/ 3757587 w 4473417"/>
              <a:gd name="connsiteY31" fmla="*/ 771525 h 2175375"/>
              <a:gd name="connsiteX32" fmla="*/ 3786162 w 4473417"/>
              <a:gd name="connsiteY32" fmla="*/ 628650 h 2175375"/>
              <a:gd name="connsiteX33" fmla="*/ 3757587 w 4473417"/>
              <a:gd name="connsiteY33" fmla="*/ 142875 h 2175375"/>
              <a:gd name="connsiteX34" fmla="*/ 3586137 w 4473417"/>
              <a:gd name="connsiteY34" fmla="*/ 57150 h 2175375"/>
              <a:gd name="connsiteX35" fmla="*/ 3271812 w 4473417"/>
              <a:gd name="connsiteY35" fmla="*/ 200025 h 2175375"/>
              <a:gd name="connsiteX36" fmla="*/ 3243237 w 4473417"/>
              <a:gd name="connsiteY36" fmla="*/ 285750 h 2175375"/>
              <a:gd name="connsiteX37" fmla="*/ 3271812 w 4473417"/>
              <a:gd name="connsiteY37" fmla="*/ 714375 h 2175375"/>
              <a:gd name="connsiteX38" fmla="*/ 3357537 w 4473417"/>
              <a:gd name="connsiteY38" fmla="*/ 771525 h 2175375"/>
              <a:gd name="connsiteX39" fmla="*/ 4071912 w 4473417"/>
              <a:gd name="connsiteY39" fmla="*/ 742950 h 2175375"/>
              <a:gd name="connsiteX40" fmla="*/ 4243362 w 4473417"/>
              <a:gd name="connsiteY40" fmla="*/ 657225 h 2175375"/>
              <a:gd name="connsiteX41" fmla="*/ 4386237 w 4473417"/>
              <a:gd name="connsiteY41" fmla="*/ 400050 h 2175375"/>
              <a:gd name="connsiteX42" fmla="*/ 4443387 w 4473417"/>
              <a:gd name="connsiteY42" fmla="*/ 314325 h 2175375"/>
              <a:gd name="connsiteX43" fmla="*/ 4471962 w 4473417"/>
              <a:gd name="connsiteY43" fmla="*/ 0 h 2175375"/>
              <a:gd name="connsiteX0" fmla="*/ 0 w 4473417"/>
              <a:gd name="connsiteY0" fmla="*/ 300950 h 2175375"/>
              <a:gd name="connsiteX1" fmla="*/ 200470 w 4473417"/>
              <a:gd name="connsiteY1" fmla="*/ 1263669 h 2175375"/>
              <a:gd name="connsiteX2" fmla="*/ 219988 w 4473417"/>
              <a:gd name="connsiteY2" fmla="*/ 1952594 h 2175375"/>
              <a:gd name="connsiteX3" fmla="*/ 601798 w 4473417"/>
              <a:gd name="connsiteY3" fmla="*/ 2093576 h 2175375"/>
              <a:gd name="connsiteX4" fmla="*/ 1728762 w 4473417"/>
              <a:gd name="connsiteY4" fmla="*/ 2171700 h 2175375"/>
              <a:gd name="connsiteX5" fmla="*/ 2008336 w 4473417"/>
              <a:gd name="connsiteY5" fmla="*/ 1942464 h 2175375"/>
              <a:gd name="connsiteX6" fmla="*/ 2043161 w 4473417"/>
              <a:gd name="connsiteY6" fmla="*/ 1770878 h 2175375"/>
              <a:gd name="connsiteX7" fmla="*/ 1900212 w 4473417"/>
              <a:gd name="connsiteY7" fmla="*/ 1428750 h 2175375"/>
              <a:gd name="connsiteX8" fmla="*/ 1871637 w 4473417"/>
              <a:gd name="connsiteY8" fmla="*/ 1343025 h 2175375"/>
              <a:gd name="connsiteX9" fmla="*/ 1785912 w 4473417"/>
              <a:gd name="connsiteY9" fmla="*/ 1257300 h 2175375"/>
              <a:gd name="connsiteX10" fmla="*/ 1557312 w 4473417"/>
              <a:gd name="connsiteY10" fmla="*/ 1285875 h 2175375"/>
              <a:gd name="connsiteX11" fmla="*/ 1443012 w 4473417"/>
              <a:gd name="connsiteY11" fmla="*/ 1543050 h 2175375"/>
              <a:gd name="connsiteX12" fmla="*/ 1471587 w 4473417"/>
              <a:gd name="connsiteY12" fmla="*/ 1943100 h 2175375"/>
              <a:gd name="connsiteX13" fmla="*/ 1614462 w 4473417"/>
              <a:gd name="connsiteY13" fmla="*/ 1971675 h 2175375"/>
              <a:gd name="connsiteX14" fmla="*/ 2500287 w 4473417"/>
              <a:gd name="connsiteY14" fmla="*/ 1943100 h 2175375"/>
              <a:gd name="connsiteX15" fmla="*/ 2728887 w 4473417"/>
              <a:gd name="connsiteY15" fmla="*/ 1743075 h 2175375"/>
              <a:gd name="connsiteX16" fmla="*/ 2843187 w 4473417"/>
              <a:gd name="connsiteY16" fmla="*/ 1628775 h 2175375"/>
              <a:gd name="connsiteX17" fmla="*/ 2843187 w 4473417"/>
              <a:gd name="connsiteY17" fmla="*/ 828675 h 2175375"/>
              <a:gd name="connsiteX18" fmla="*/ 2728887 w 4473417"/>
              <a:gd name="connsiteY18" fmla="*/ 714375 h 2175375"/>
              <a:gd name="connsiteX19" fmla="*/ 2528862 w 4473417"/>
              <a:gd name="connsiteY19" fmla="*/ 771525 h 2175375"/>
              <a:gd name="connsiteX20" fmla="*/ 2471712 w 4473417"/>
              <a:gd name="connsiteY20" fmla="*/ 857250 h 2175375"/>
              <a:gd name="connsiteX21" fmla="*/ 2500287 w 4473417"/>
              <a:gd name="connsiteY21" fmla="*/ 1457325 h 2175375"/>
              <a:gd name="connsiteX22" fmla="*/ 2643162 w 4473417"/>
              <a:gd name="connsiteY22" fmla="*/ 1514475 h 2175375"/>
              <a:gd name="connsiteX23" fmla="*/ 2786037 w 4473417"/>
              <a:gd name="connsiteY23" fmla="*/ 1543050 h 2175375"/>
              <a:gd name="connsiteX24" fmla="*/ 2871762 w 4473417"/>
              <a:gd name="connsiteY24" fmla="*/ 1571625 h 2175375"/>
              <a:gd name="connsiteX25" fmla="*/ 3443262 w 4473417"/>
              <a:gd name="connsiteY25" fmla="*/ 1543050 h 2175375"/>
              <a:gd name="connsiteX26" fmla="*/ 3471837 w 4473417"/>
              <a:gd name="connsiteY26" fmla="*/ 1457325 h 2175375"/>
              <a:gd name="connsiteX27" fmla="*/ 3528987 w 4473417"/>
              <a:gd name="connsiteY27" fmla="*/ 1371600 h 2175375"/>
              <a:gd name="connsiteX28" fmla="*/ 3557562 w 4473417"/>
              <a:gd name="connsiteY28" fmla="*/ 1285875 h 2175375"/>
              <a:gd name="connsiteX29" fmla="*/ 3614712 w 4473417"/>
              <a:gd name="connsiteY29" fmla="*/ 1200150 h 2175375"/>
              <a:gd name="connsiteX30" fmla="*/ 3729012 w 4473417"/>
              <a:gd name="connsiteY30" fmla="*/ 942975 h 2175375"/>
              <a:gd name="connsiteX31" fmla="*/ 3757587 w 4473417"/>
              <a:gd name="connsiteY31" fmla="*/ 771525 h 2175375"/>
              <a:gd name="connsiteX32" fmla="*/ 3786162 w 4473417"/>
              <a:gd name="connsiteY32" fmla="*/ 628650 h 2175375"/>
              <a:gd name="connsiteX33" fmla="*/ 3757587 w 4473417"/>
              <a:gd name="connsiteY33" fmla="*/ 142875 h 2175375"/>
              <a:gd name="connsiteX34" fmla="*/ 3586137 w 4473417"/>
              <a:gd name="connsiteY34" fmla="*/ 57150 h 2175375"/>
              <a:gd name="connsiteX35" fmla="*/ 3271812 w 4473417"/>
              <a:gd name="connsiteY35" fmla="*/ 200025 h 2175375"/>
              <a:gd name="connsiteX36" fmla="*/ 3243237 w 4473417"/>
              <a:gd name="connsiteY36" fmla="*/ 285750 h 2175375"/>
              <a:gd name="connsiteX37" fmla="*/ 3271812 w 4473417"/>
              <a:gd name="connsiteY37" fmla="*/ 714375 h 2175375"/>
              <a:gd name="connsiteX38" fmla="*/ 3357537 w 4473417"/>
              <a:gd name="connsiteY38" fmla="*/ 771525 h 2175375"/>
              <a:gd name="connsiteX39" fmla="*/ 4071912 w 4473417"/>
              <a:gd name="connsiteY39" fmla="*/ 742950 h 2175375"/>
              <a:gd name="connsiteX40" fmla="*/ 4243362 w 4473417"/>
              <a:gd name="connsiteY40" fmla="*/ 657225 h 2175375"/>
              <a:gd name="connsiteX41" fmla="*/ 4386237 w 4473417"/>
              <a:gd name="connsiteY41" fmla="*/ 400050 h 2175375"/>
              <a:gd name="connsiteX42" fmla="*/ 4443387 w 4473417"/>
              <a:gd name="connsiteY42" fmla="*/ 314325 h 2175375"/>
              <a:gd name="connsiteX43" fmla="*/ 4471962 w 4473417"/>
              <a:gd name="connsiteY43" fmla="*/ 0 h 21753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</a:cxnLst>
            <a:rect l="l" t="t" r="r" b="b"/>
            <a:pathLst>
              <a:path w="4473417" h="2175375">
                <a:moveTo>
                  <a:pt x="0" y="300950"/>
                </a:moveTo>
                <a:cubicBezTo>
                  <a:pt x="28575" y="358100"/>
                  <a:pt x="163805" y="988395"/>
                  <a:pt x="200470" y="1263669"/>
                </a:cubicBezTo>
                <a:cubicBezTo>
                  <a:pt x="237135" y="1538943"/>
                  <a:pt x="153100" y="1814276"/>
                  <a:pt x="219988" y="1952594"/>
                </a:cubicBezTo>
                <a:cubicBezTo>
                  <a:pt x="286876" y="2090912"/>
                  <a:pt x="563776" y="2086663"/>
                  <a:pt x="601798" y="2093576"/>
                </a:cubicBezTo>
                <a:cubicBezTo>
                  <a:pt x="982798" y="2084051"/>
                  <a:pt x="1494339" y="2196885"/>
                  <a:pt x="1728762" y="2171700"/>
                </a:cubicBezTo>
                <a:cubicBezTo>
                  <a:pt x="1963185" y="2146515"/>
                  <a:pt x="1955936" y="2009267"/>
                  <a:pt x="2008336" y="1942464"/>
                </a:cubicBezTo>
                <a:cubicBezTo>
                  <a:pt x="2060736" y="1875661"/>
                  <a:pt x="2061182" y="1856497"/>
                  <a:pt x="2043161" y="1770878"/>
                </a:cubicBezTo>
                <a:cubicBezTo>
                  <a:pt x="2025140" y="1685259"/>
                  <a:pt x="1928799" y="1500059"/>
                  <a:pt x="1900212" y="1428750"/>
                </a:cubicBezTo>
                <a:cubicBezTo>
                  <a:pt x="1871625" y="1357441"/>
                  <a:pt x="1888345" y="1368087"/>
                  <a:pt x="1871637" y="1343025"/>
                </a:cubicBezTo>
                <a:cubicBezTo>
                  <a:pt x="1849221" y="1309401"/>
                  <a:pt x="1814487" y="1285875"/>
                  <a:pt x="1785912" y="1257300"/>
                </a:cubicBezTo>
                <a:cubicBezTo>
                  <a:pt x="1709712" y="1266825"/>
                  <a:pt x="1624728" y="1249103"/>
                  <a:pt x="1557312" y="1285875"/>
                </a:cubicBezTo>
                <a:cubicBezTo>
                  <a:pt x="1485762" y="1324902"/>
                  <a:pt x="1460746" y="1472113"/>
                  <a:pt x="1443012" y="1543050"/>
                </a:cubicBezTo>
                <a:cubicBezTo>
                  <a:pt x="1452537" y="1676400"/>
                  <a:pt x="1421936" y="1818972"/>
                  <a:pt x="1471587" y="1943100"/>
                </a:cubicBezTo>
                <a:cubicBezTo>
                  <a:pt x="1489625" y="1988194"/>
                  <a:pt x="1565894" y="1971675"/>
                  <a:pt x="1614462" y="1971675"/>
                </a:cubicBezTo>
                <a:cubicBezTo>
                  <a:pt x="1909891" y="1971675"/>
                  <a:pt x="2205012" y="1952625"/>
                  <a:pt x="2500287" y="1943100"/>
                </a:cubicBezTo>
                <a:cubicBezTo>
                  <a:pt x="2721599" y="1721788"/>
                  <a:pt x="2414912" y="2022164"/>
                  <a:pt x="2728887" y="1743075"/>
                </a:cubicBezTo>
                <a:cubicBezTo>
                  <a:pt x="2769159" y="1707278"/>
                  <a:pt x="2805087" y="1666875"/>
                  <a:pt x="2843187" y="1628775"/>
                </a:cubicBezTo>
                <a:cubicBezTo>
                  <a:pt x="2944689" y="1324270"/>
                  <a:pt x="2892235" y="1515341"/>
                  <a:pt x="2843187" y="828675"/>
                </a:cubicBezTo>
                <a:cubicBezTo>
                  <a:pt x="2835753" y="724597"/>
                  <a:pt x="2812521" y="742253"/>
                  <a:pt x="2728887" y="714375"/>
                </a:cubicBezTo>
                <a:cubicBezTo>
                  <a:pt x="2662212" y="733425"/>
                  <a:pt x="2589479" y="737849"/>
                  <a:pt x="2528862" y="771525"/>
                </a:cubicBezTo>
                <a:cubicBezTo>
                  <a:pt x="2498841" y="788203"/>
                  <a:pt x="2473142" y="822937"/>
                  <a:pt x="2471712" y="857250"/>
                </a:cubicBezTo>
                <a:cubicBezTo>
                  <a:pt x="2463375" y="1057328"/>
                  <a:pt x="2449739" y="1263558"/>
                  <a:pt x="2500287" y="1457325"/>
                </a:cubicBezTo>
                <a:cubicBezTo>
                  <a:pt x="2513235" y="1506958"/>
                  <a:pt x="2594032" y="1499736"/>
                  <a:pt x="2643162" y="1514475"/>
                </a:cubicBezTo>
                <a:cubicBezTo>
                  <a:pt x="2689682" y="1528431"/>
                  <a:pt x="2738919" y="1531270"/>
                  <a:pt x="2786037" y="1543050"/>
                </a:cubicBezTo>
                <a:cubicBezTo>
                  <a:pt x="2815258" y="1550355"/>
                  <a:pt x="2843187" y="1562100"/>
                  <a:pt x="2871762" y="1571625"/>
                </a:cubicBezTo>
                <a:cubicBezTo>
                  <a:pt x="3062262" y="1562100"/>
                  <a:pt x="3255893" y="1578739"/>
                  <a:pt x="3443262" y="1543050"/>
                </a:cubicBezTo>
                <a:cubicBezTo>
                  <a:pt x="3472851" y="1537414"/>
                  <a:pt x="3458367" y="1484266"/>
                  <a:pt x="3471837" y="1457325"/>
                </a:cubicBezTo>
                <a:cubicBezTo>
                  <a:pt x="3487196" y="1426608"/>
                  <a:pt x="3513628" y="1402317"/>
                  <a:pt x="3528987" y="1371600"/>
                </a:cubicBezTo>
                <a:cubicBezTo>
                  <a:pt x="3542457" y="1344659"/>
                  <a:pt x="3544092" y="1312816"/>
                  <a:pt x="3557562" y="1285875"/>
                </a:cubicBezTo>
                <a:cubicBezTo>
                  <a:pt x="3572921" y="1255158"/>
                  <a:pt x="3597673" y="1229968"/>
                  <a:pt x="3614712" y="1200150"/>
                </a:cubicBezTo>
                <a:cubicBezTo>
                  <a:pt x="3668105" y="1106713"/>
                  <a:pt x="3688189" y="1045034"/>
                  <a:pt x="3729012" y="942975"/>
                </a:cubicBezTo>
                <a:cubicBezTo>
                  <a:pt x="3738537" y="885825"/>
                  <a:pt x="3747223" y="828529"/>
                  <a:pt x="3757587" y="771525"/>
                </a:cubicBezTo>
                <a:cubicBezTo>
                  <a:pt x="3766275" y="723740"/>
                  <a:pt x="3786162" y="677218"/>
                  <a:pt x="3786162" y="628650"/>
                </a:cubicBezTo>
                <a:cubicBezTo>
                  <a:pt x="3786162" y="466445"/>
                  <a:pt x="3791003" y="301601"/>
                  <a:pt x="3757587" y="142875"/>
                </a:cubicBezTo>
                <a:cubicBezTo>
                  <a:pt x="3749226" y="103159"/>
                  <a:pt x="3614609" y="66641"/>
                  <a:pt x="3586137" y="57150"/>
                </a:cubicBezTo>
                <a:cubicBezTo>
                  <a:pt x="3364773" y="84821"/>
                  <a:pt x="3369818" y="28515"/>
                  <a:pt x="3271812" y="200025"/>
                </a:cubicBezTo>
                <a:cubicBezTo>
                  <a:pt x="3256868" y="226177"/>
                  <a:pt x="3252762" y="257175"/>
                  <a:pt x="3243237" y="285750"/>
                </a:cubicBezTo>
                <a:cubicBezTo>
                  <a:pt x="3252762" y="428625"/>
                  <a:pt x="3239015" y="574989"/>
                  <a:pt x="3271812" y="714375"/>
                </a:cubicBezTo>
                <a:cubicBezTo>
                  <a:pt x="3279678" y="747805"/>
                  <a:pt x="3323216" y="770299"/>
                  <a:pt x="3357537" y="771525"/>
                </a:cubicBezTo>
                <a:lnTo>
                  <a:pt x="4071912" y="742950"/>
                </a:lnTo>
                <a:cubicBezTo>
                  <a:pt x="4131918" y="722948"/>
                  <a:pt x="4199047" y="708926"/>
                  <a:pt x="4243362" y="657225"/>
                </a:cubicBezTo>
                <a:cubicBezTo>
                  <a:pt x="4304553" y="585835"/>
                  <a:pt x="4339874" y="481185"/>
                  <a:pt x="4386237" y="400050"/>
                </a:cubicBezTo>
                <a:cubicBezTo>
                  <a:pt x="4403276" y="370232"/>
                  <a:pt x="4424337" y="342900"/>
                  <a:pt x="4443387" y="314325"/>
                </a:cubicBezTo>
                <a:cubicBezTo>
                  <a:pt x="4483170" y="115410"/>
                  <a:pt x="4471962" y="220018"/>
                  <a:pt x="4471962" y="0"/>
                </a:cubicBezTo>
              </a:path>
            </a:pathLst>
          </a:custGeom>
          <a:noFill/>
          <a:ln w="22225">
            <a:solidFill>
              <a:srgbClr val="EED30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18" name="六角星 201"/>
          <p:cNvSpPr/>
          <p:nvPr/>
        </p:nvSpPr>
        <p:spPr>
          <a:xfrm flipH="1">
            <a:off x="4228928" y="1944478"/>
            <a:ext cx="70406" cy="66757"/>
          </a:xfrm>
          <a:custGeom>
            <a:avLst/>
            <a:gdLst>
              <a:gd name="connsiteX0" fmla="*/ 0 w 1682332"/>
              <a:gd name="connsiteY0" fmla="*/ 492919 h 1971675"/>
              <a:gd name="connsiteX1" fmla="*/ 696851 w 1682332"/>
              <a:gd name="connsiteY1" fmla="*/ 732134 h 1971675"/>
              <a:gd name="connsiteX2" fmla="*/ 841166 w 1682332"/>
              <a:gd name="connsiteY2" fmla="*/ 0 h 1971675"/>
              <a:gd name="connsiteX3" fmla="*/ 985481 w 1682332"/>
              <a:gd name="connsiteY3" fmla="*/ 732134 h 1971675"/>
              <a:gd name="connsiteX4" fmla="*/ 1682332 w 1682332"/>
              <a:gd name="connsiteY4" fmla="*/ 492919 h 1971675"/>
              <a:gd name="connsiteX5" fmla="*/ 1129796 w 1682332"/>
              <a:gd name="connsiteY5" fmla="*/ 985838 h 1971675"/>
              <a:gd name="connsiteX6" fmla="*/ 1682332 w 1682332"/>
              <a:gd name="connsiteY6" fmla="*/ 1478756 h 1971675"/>
              <a:gd name="connsiteX7" fmla="*/ 985481 w 1682332"/>
              <a:gd name="connsiteY7" fmla="*/ 1239541 h 1971675"/>
              <a:gd name="connsiteX8" fmla="*/ 841166 w 1682332"/>
              <a:gd name="connsiteY8" fmla="*/ 1971675 h 1971675"/>
              <a:gd name="connsiteX9" fmla="*/ 696851 w 1682332"/>
              <a:gd name="connsiteY9" fmla="*/ 1239541 h 1971675"/>
              <a:gd name="connsiteX10" fmla="*/ 0 w 1682332"/>
              <a:gd name="connsiteY10" fmla="*/ 1478756 h 1971675"/>
              <a:gd name="connsiteX11" fmla="*/ 552536 w 1682332"/>
              <a:gd name="connsiteY11" fmla="*/ 985838 h 1971675"/>
              <a:gd name="connsiteX12" fmla="*/ 0 w 1682332"/>
              <a:gd name="connsiteY12" fmla="*/ 492919 h 1971675"/>
              <a:gd name="connsiteX0" fmla="*/ 0 w 1682332"/>
              <a:gd name="connsiteY0" fmla="*/ 289719 h 1768475"/>
              <a:gd name="connsiteX1" fmla="*/ 696851 w 1682332"/>
              <a:gd name="connsiteY1" fmla="*/ 528934 h 1768475"/>
              <a:gd name="connsiteX2" fmla="*/ 876091 w 1682332"/>
              <a:gd name="connsiteY2" fmla="*/ 0 h 1768475"/>
              <a:gd name="connsiteX3" fmla="*/ 985481 w 1682332"/>
              <a:gd name="connsiteY3" fmla="*/ 528934 h 1768475"/>
              <a:gd name="connsiteX4" fmla="*/ 1682332 w 1682332"/>
              <a:gd name="connsiteY4" fmla="*/ 289719 h 1768475"/>
              <a:gd name="connsiteX5" fmla="*/ 1129796 w 1682332"/>
              <a:gd name="connsiteY5" fmla="*/ 782638 h 1768475"/>
              <a:gd name="connsiteX6" fmla="*/ 1682332 w 1682332"/>
              <a:gd name="connsiteY6" fmla="*/ 1275556 h 1768475"/>
              <a:gd name="connsiteX7" fmla="*/ 985481 w 1682332"/>
              <a:gd name="connsiteY7" fmla="*/ 1036341 h 1768475"/>
              <a:gd name="connsiteX8" fmla="*/ 841166 w 1682332"/>
              <a:gd name="connsiteY8" fmla="*/ 1768475 h 1768475"/>
              <a:gd name="connsiteX9" fmla="*/ 696851 w 1682332"/>
              <a:gd name="connsiteY9" fmla="*/ 1036341 h 1768475"/>
              <a:gd name="connsiteX10" fmla="*/ 0 w 1682332"/>
              <a:gd name="connsiteY10" fmla="*/ 1275556 h 1768475"/>
              <a:gd name="connsiteX11" fmla="*/ 552536 w 1682332"/>
              <a:gd name="connsiteY11" fmla="*/ 782638 h 1768475"/>
              <a:gd name="connsiteX12" fmla="*/ 0 w 1682332"/>
              <a:gd name="connsiteY12" fmla="*/ 289719 h 1768475"/>
              <a:gd name="connsiteX0" fmla="*/ 0 w 1682332"/>
              <a:gd name="connsiteY0" fmla="*/ 289719 h 1768475"/>
              <a:gd name="connsiteX1" fmla="*/ 696851 w 1682332"/>
              <a:gd name="connsiteY1" fmla="*/ 528934 h 1768475"/>
              <a:gd name="connsiteX2" fmla="*/ 876091 w 1682332"/>
              <a:gd name="connsiteY2" fmla="*/ 0 h 1768475"/>
              <a:gd name="connsiteX3" fmla="*/ 985481 w 1682332"/>
              <a:gd name="connsiteY3" fmla="*/ 528934 h 1768475"/>
              <a:gd name="connsiteX4" fmla="*/ 1682332 w 1682332"/>
              <a:gd name="connsiteY4" fmla="*/ 289719 h 1768475"/>
              <a:gd name="connsiteX5" fmla="*/ 1129796 w 1682332"/>
              <a:gd name="connsiteY5" fmla="*/ 782638 h 1768475"/>
              <a:gd name="connsiteX6" fmla="*/ 1682332 w 1682332"/>
              <a:gd name="connsiteY6" fmla="*/ 1275556 h 1768475"/>
              <a:gd name="connsiteX7" fmla="*/ 985481 w 1682332"/>
              <a:gd name="connsiteY7" fmla="*/ 1036341 h 1768475"/>
              <a:gd name="connsiteX8" fmla="*/ 841166 w 1682332"/>
              <a:gd name="connsiteY8" fmla="*/ 1768475 h 1768475"/>
              <a:gd name="connsiteX9" fmla="*/ 696851 w 1682332"/>
              <a:gd name="connsiteY9" fmla="*/ 1036341 h 1768475"/>
              <a:gd name="connsiteX10" fmla="*/ 107950 w 1682332"/>
              <a:gd name="connsiteY10" fmla="*/ 1351756 h 1768475"/>
              <a:gd name="connsiteX11" fmla="*/ 552536 w 1682332"/>
              <a:gd name="connsiteY11" fmla="*/ 782638 h 1768475"/>
              <a:gd name="connsiteX12" fmla="*/ 0 w 1682332"/>
              <a:gd name="connsiteY12" fmla="*/ 289719 h 1768475"/>
              <a:gd name="connsiteX0" fmla="*/ 0 w 1682332"/>
              <a:gd name="connsiteY0" fmla="*/ 289719 h 1565275"/>
              <a:gd name="connsiteX1" fmla="*/ 696851 w 1682332"/>
              <a:gd name="connsiteY1" fmla="*/ 528934 h 1565275"/>
              <a:gd name="connsiteX2" fmla="*/ 876091 w 1682332"/>
              <a:gd name="connsiteY2" fmla="*/ 0 h 1565275"/>
              <a:gd name="connsiteX3" fmla="*/ 985481 w 1682332"/>
              <a:gd name="connsiteY3" fmla="*/ 528934 h 1565275"/>
              <a:gd name="connsiteX4" fmla="*/ 1682332 w 1682332"/>
              <a:gd name="connsiteY4" fmla="*/ 289719 h 1565275"/>
              <a:gd name="connsiteX5" fmla="*/ 1129796 w 1682332"/>
              <a:gd name="connsiteY5" fmla="*/ 782638 h 1565275"/>
              <a:gd name="connsiteX6" fmla="*/ 1682332 w 1682332"/>
              <a:gd name="connsiteY6" fmla="*/ 1275556 h 1565275"/>
              <a:gd name="connsiteX7" fmla="*/ 985481 w 1682332"/>
              <a:gd name="connsiteY7" fmla="*/ 1036341 h 1565275"/>
              <a:gd name="connsiteX8" fmla="*/ 895141 w 1682332"/>
              <a:gd name="connsiteY8" fmla="*/ 1565275 h 1565275"/>
              <a:gd name="connsiteX9" fmla="*/ 696851 w 1682332"/>
              <a:gd name="connsiteY9" fmla="*/ 1036341 h 1565275"/>
              <a:gd name="connsiteX10" fmla="*/ 107950 w 1682332"/>
              <a:gd name="connsiteY10" fmla="*/ 1351756 h 1565275"/>
              <a:gd name="connsiteX11" fmla="*/ 552536 w 1682332"/>
              <a:gd name="connsiteY11" fmla="*/ 782638 h 1565275"/>
              <a:gd name="connsiteX12" fmla="*/ 0 w 1682332"/>
              <a:gd name="connsiteY12" fmla="*/ 289719 h 1565275"/>
              <a:gd name="connsiteX0" fmla="*/ 0 w 1771232"/>
              <a:gd name="connsiteY0" fmla="*/ 289719 h 1565275"/>
              <a:gd name="connsiteX1" fmla="*/ 696851 w 1771232"/>
              <a:gd name="connsiteY1" fmla="*/ 528934 h 1565275"/>
              <a:gd name="connsiteX2" fmla="*/ 876091 w 1771232"/>
              <a:gd name="connsiteY2" fmla="*/ 0 h 1565275"/>
              <a:gd name="connsiteX3" fmla="*/ 985481 w 1771232"/>
              <a:gd name="connsiteY3" fmla="*/ 528934 h 1565275"/>
              <a:gd name="connsiteX4" fmla="*/ 1682332 w 1771232"/>
              <a:gd name="connsiteY4" fmla="*/ 289719 h 1565275"/>
              <a:gd name="connsiteX5" fmla="*/ 1129796 w 1771232"/>
              <a:gd name="connsiteY5" fmla="*/ 782638 h 1565275"/>
              <a:gd name="connsiteX6" fmla="*/ 1771232 w 1771232"/>
              <a:gd name="connsiteY6" fmla="*/ 1399381 h 1565275"/>
              <a:gd name="connsiteX7" fmla="*/ 985481 w 1771232"/>
              <a:gd name="connsiteY7" fmla="*/ 1036341 h 1565275"/>
              <a:gd name="connsiteX8" fmla="*/ 895141 w 1771232"/>
              <a:gd name="connsiteY8" fmla="*/ 1565275 h 1565275"/>
              <a:gd name="connsiteX9" fmla="*/ 696851 w 1771232"/>
              <a:gd name="connsiteY9" fmla="*/ 1036341 h 1565275"/>
              <a:gd name="connsiteX10" fmla="*/ 107950 w 1771232"/>
              <a:gd name="connsiteY10" fmla="*/ 1351756 h 1565275"/>
              <a:gd name="connsiteX11" fmla="*/ 552536 w 1771232"/>
              <a:gd name="connsiteY11" fmla="*/ 782638 h 1565275"/>
              <a:gd name="connsiteX12" fmla="*/ 0 w 1771232"/>
              <a:gd name="connsiteY12" fmla="*/ 289719 h 1565275"/>
              <a:gd name="connsiteX0" fmla="*/ 0 w 1736307"/>
              <a:gd name="connsiteY0" fmla="*/ 184944 h 1565275"/>
              <a:gd name="connsiteX1" fmla="*/ 661926 w 1736307"/>
              <a:gd name="connsiteY1" fmla="*/ 528934 h 1565275"/>
              <a:gd name="connsiteX2" fmla="*/ 841166 w 1736307"/>
              <a:gd name="connsiteY2" fmla="*/ 0 h 1565275"/>
              <a:gd name="connsiteX3" fmla="*/ 950556 w 1736307"/>
              <a:gd name="connsiteY3" fmla="*/ 528934 h 1565275"/>
              <a:gd name="connsiteX4" fmla="*/ 1647407 w 1736307"/>
              <a:gd name="connsiteY4" fmla="*/ 289719 h 1565275"/>
              <a:gd name="connsiteX5" fmla="*/ 1094871 w 1736307"/>
              <a:gd name="connsiteY5" fmla="*/ 782638 h 1565275"/>
              <a:gd name="connsiteX6" fmla="*/ 1736307 w 1736307"/>
              <a:gd name="connsiteY6" fmla="*/ 1399381 h 1565275"/>
              <a:gd name="connsiteX7" fmla="*/ 950556 w 1736307"/>
              <a:gd name="connsiteY7" fmla="*/ 1036341 h 1565275"/>
              <a:gd name="connsiteX8" fmla="*/ 860216 w 1736307"/>
              <a:gd name="connsiteY8" fmla="*/ 1565275 h 1565275"/>
              <a:gd name="connsiteX9" fmla="*/ 661926 w 1736307"/>
              <a:gd name="connsiteY9" fmla="*/ 1036341 h 1565275"/>
              <a:gd name="connsiteX10" fmla="*/ 73025 w 1736307"/>
              <a:gd name="connsiteY10" fmla="*/ 1351756 h 1565275"/>
              <a:gd name="connsiteX11" fmla="*/ 517611 w 1736307"/>
              <a:gd name="connsiteY11" fmla="*/ 782638 h 1565275"/>
              <a:gd name="connsiteX12" fmla="*/ 0 w 1736307"/>
              <a:gd name="connsiteY12" fmla="*/ 184944 h 1565275"/>
              <a:gd name="connsiteX0" fmla="*/ 0 w 1736307"/>
              <a:gd name="connsiteY0" fmla="*/ 184944 h 1565275"/>
              <a:gd name="connsiteX1" fmla="*/ 661926 w 1736307"/>
              <a:gd name="connsiteY1" fmla="*/ 528934 h 1565275"/>
              <a:gd name="connsiteX2" fmla="*/ 841166 w 1736307"/>
              <a:gd name="connsiteY2" fmla="*/ 0 h 1565275"/>
              <a:gd name="connsiteX3" fmla="*/ 950556 w 1736307"/>
              <a:gd name="connsiteY3" fmla="*/ 528934 h 1565275"/>
              <a:gd name="connsiteX4" fmla="*/ 1361657 w 1736307"/>
              <a:gd name="connsiteY4" fmla="*/ 365919 h 1565275"/>
              <a:gd name="connsiteX5" fmla="*/ 1094871 w 1736307"/>
              <a:gd name="connsiteY5" fmla="*/ 782638 h 1565275"/>
              <a:gd name="connsiteX6" fmla="*/ 1736307 w 1736307"/>
              <a:gd name="connsiteY6" fmla="*/ 1399381 h 1565275"/>
              <a:gd name="connsiteX7" fmla="*/ 950556 w 1736307"/>
              <a:gd name="connsiteY7" fmla="*/ 1036341 h 1565275"/>
              <a:gd name="connsiteX8" fmla="*/ 860216 w 1736307"/>
              <a:gd name="connsiteY8" fmla="*/ 1565275 h 1565275"/>
              <a:gd name="connsiteX9" fmla="*/ 661926 w 1736307"/>
              <a:gd name="connsiteY9" fmla="*/ 1036341 h 1565275"/>
              <a:gd name="connsiteX10" fmla="*/ 73025 w 1736307"/>
              <a:gd name="connsiteY10" fmla="*/ 1351756 h 1565275"/>
              <a:gd name="connsiteX11" fmla="*/ 517611 w 1736307"/>
              <a:gd name="connsiteY11" fmla="*/ 782638 h 1565275"/>
              <a:gd name="connsiteX12" fmla="*/ 0 w 1736307"/>
              <a:gd name="connsiteY12" fmla="*/ 184944 h 15652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736307" h="1565275">
                <a:moveTo>
                  <a:pt x="0" y="184944"/>
                </a:moveTo>
                <a:lnTo>
                  <a:pt x="661926" y="528934"/>
                </a:lnTo>
                <a:lnTo>
                  <a:pt x="841166" y="0"/>
                </a:lnTo>
                <a:lnTo>
                  <a:pt x="950556" y="528934"/>
                </a:lnTo>
                <a:lnTo>
                  <a:pt x="1361657" y="365919"/>
                </a:lnTo>
                <a:lnTo>
                  <a:pt x="1094871" y="782638"/>
                </a:lnTo>
                <a:lnTo>
                  <a:pt x="1736307" y="1399381"/>
                </a:lnTo>
                <a:lnTo>
                  <a:pt x="950556" y="1036341"/>
                </a:lnTo>
                <a:lnTo>
                  <a:pt x="860216" y="1565275"/>
                </a:lnTo>
                <a:lnTo>
                  <a:pt x="661926" y="1036341"/>
                </a:lnTo>
                <a:lnTo>
                  <a:pt x="73025" y="1351756"/>
                </a:lnTo>
                <a:lnTo>
                  <a:pt x="517611" y="782638"/>
                </a:lnTo>
                <a:lnTo>
                  <a:pt x="0" y="184944"/>
                </a:lnTo>
                <a:close/>
              </a:path>
            </a:pathLst>
          </a:custGeom>
          <a:solidFill>
            <a:srgbClr val="EED301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19" name="椭圆 318"/>
          <p:cNvSpPr/>
          <p:nvPr/>
        </p:nvSpPr>
        <p:spPr>
          <a:xfrm>
            <a:off x="821511" y="5158725"/>
            <a:ext cx="45719" cy="46528"/>
          </a:xfrm>
          <a:prstGeom prst="ellipse">
            <a:avLst/>
          </a:prstGeom>
          <a:solidFill>
            <a:srgbClr val="EED30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20" name="椭圆 319"/>
          <p:cNvSpPr/>
          <p:nvPr/>
        </p:nvSpPr>
        <p:spPr>
          <a:xfrm>
            <a:off x="496358" y="6401741"/>
            <a:ext cx="45719" cy="46528"/>
          </a:xfrm>
          <a:prstGeom prst="ellipse">
            <a:avLst/>
          </a:prstGeom>
          <a:solidFill>
            <a:srgbClr val="EED30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21" name="椭圆 320"/>
          <p:cNvSpPr/>
          <p:nvPr/>
        </p:nvSpPr>
        <p:spPr>
          <a:xfrm>
            <a:off x="1356406" y="5385408"/>
            <a:ext cx="45719" cy="46528"/>
          </a:xfrm>
          <a:prstGeom prst="ellipse">
            <a:avLst/>
          </a:prstGeom>
          <a:solidFill>
            <a:srgbClr val="13A98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22" name="椭圆 321"/>
          <p:cNvSpPr/>
          <p:nvPr/>
        </p:nvSpPr>
        <p:spPr>
          <a:xfrm>
            <a:off x="232742" y="3743025"/>
            <a:ext cx="45719" cy="46528"/>
          </a:xfrm>
          <a:prstGeom prst="ellipse">
            <a:avLst/>
          </a:prstGeom>
          <a:solidFill>
            <a:srgbClr val="AD331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23" name="十字星 322"/>
          <p:cNvSpPr/>
          <p:nvPr/>
        </p:nvSpPr>
        <p:spPr>
          <a:xfrm rot="18653403">
            <a:off x="545015" y="4084514"/>
            <a:ext cx="83809" cy="106538"/>
          </a:xfrm>
          <a:prstGeom prst="star4">
            <a:avLst/>
          </a:prstGeom>
          <a:solidFill>
            <a:srgbClr val="EED301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24" name="椭圆 323"/>
          <p:cNvSpPr/>
          <p:nvPr/>
        </p:nvSpPr>
        <p:spPr>
          <a:xfrm>
            <a:off x="1537098" y="3075885"/>
            <a:ext cx="66665" cy="67846"/>
          </a:xfrm>
          <a:prstGeom prst="ellipse">
            <a:avLst/>
          </a:prstGeom>
          <a:noFill/>
          <a:ln w="25400">
            <a:solidFill>
              <a:srgbClr val="EED30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25" name="椭圆 324"/>
          <p:cNvSpPr/>
          <p:nvPr/>
        </p:nvSpPr>
        <p:spPr>
          <a:xfrm>
            <a:off x="1171712" y="3171586"/>
            <a:ext cx="45719" cy="46528"/>
          </a:xfrm>
          <a:prstGeom prst="ellipse">
            <a:avLst/>
          </a:prstGeom>
          <a:solidFill>
            <a:srgbClr val="13A98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26" name="椭圆 325"/>
          <p:cNvSpPr/>
          <p:nvPr/>
        </p:nvSpPr>
        <p:spPr>
          <a:xfrm>
            <a:off x="657153" y="3579339"/>
            <a:ext cx="45719" cy="46528"/>
          </a:xfrm>
          <a:prstGeom prst="ellipse">
            <a:avLst/>
          </a:prstGeom>
          <a:solidFill>
            <a:srgbClr val="AD331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27" name="椭圆 326"/>
          <p:cNvSpPr/>
          <p:nvPr/>
        </p:nvSpPr>
        <p:spPr>
          <a:xfrm>
            <a:off x="622631" y="2834942"/>
            <a:ext cx="45719" cy="46528"/>
          </a:xfrm>
          <a:prstGeom prst="ellipse">
            <a:avLst/>
          </a:prstGeom>
          <a:solidFill>
            <a:srgbClr val="AD331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28" name="椭圆 327"/>
          <p:cNvSpPr/>
          <p:nvPr/>
        </p:nvSpPr>
        <p:spPr>
          <a:xfrm>
            <a:off x="1226073" y="2562520"/>
            <a:ext cx="45719" cy="46528"/>
          </a:xfrm>
          <a:prstGeom prst="ellipse">
            <a:avLst/>
          </a:prstGeom>
          <a:solidFill>
            <a:srgbClr val="AD331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29" name="椭圆 328"/>
          <p:cNvSpPr/>
          <p:nvPr/>
        </p:nvSpPr>
        <p:spPr>
          <a:xfrm>
            <a:off x="552835" y="3209833"/>
            <a:ext cx="64347" cy="65487"/>
          </a:xfrm>
          <a:prstGeom prst="ellipse">
            <a:avLst/>
          </a:prstGeom>
          <a:noFill/>
          <a:ln w="25400">
            <a:solidFill>
              <a:srgbClr val="EED30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22" name="组合 21"/>
          <p:cNvGrpSpPr/>
          <p:nvPr/>
        </p:nvGrpSpPr>
        <p:grpSpPr>
          <a:xfrm>
            <a:off x="11158140" y="3177598"/>
            <a:ext cx="491786" cy="439645"/>
            <a:chOff x="11158140" y="3177598"/>
            <a:chExt cx="491786" cy="439645"/>
          </a:xfrm>
        </p:grpSpPr>
        <p:cxnSp>
          <p:nvCxnSpPr>
            <p:cNvPr id="333" name="直接连接符 332"/>
            <p:cNvCxnSpPr/>
            <p:nvPr/>
          </p:nvCxnSpPr>
          <p:spPr>
            <a:xfrm rot="18553061" flipH="1">
              <a:off x="11105704" y="3374098"/>
              <a:ext cx="295581" cy="190710"/>
            </a:xfrm>
            <a:prstGeom prst="line">
              <a:avLst/>
            </a:prstGeom>
            <a:ln w="38100">
              <a:solidFill>
                <a:srgbClr val="AD331E"/>
              </a:solidFill>
              <a:headEnd type="oval" w="sm" len="sm"/>
              <a:tailEnd type="oval" w="sm" len="sm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4" name="直接连接符 333"/>
            <p:cNvCxnSpPr/>
            <p:nvPr/>
          </p:nvCxnSpPr>
          <p:spPr>
            <a:xfrm rot="18553061" flipH="1">
              <a:off x="11459524" y="3243006"/>
              <a:ext cx="59546" cy="321259"/>
            </a:xfrm>
            <a:prstGeom prst="line">
              <a:avLst/>
            </a:prstGeom>
            <a:ln w="38100">
              <a:solidFill>
                <a:srgbClr val="AD331E"/>
              </a:solidFill>
              <a:headEnd type="oval" w="sm" len="sm"/>
              <a:tailEnd type="oval" w="sm" len="sm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35" name="任意多边形 334"/>
            <p:cNvSpPr/>
            <p:nvPr/>
          </p:nvSpPr>
          <p:spPr>
            <a:xfrm rot="20793921">
              <a:off x="11213416" y="3177598"/>
              <a:ext cx="216515" cy="216516"/>
            </a:xfrm>
            <a:custGeom>
              <a:avLst/>
              <a:gdLst>
                <a:gd name="connsiteX0" fmla="*/ 1210359 w 2400300"/>
                <a:gd name="connsiteY0" fmla="*/ 1615311 h 2400300"/>
                <a:gd name="connsiteX1" fmla="*/ 1002756 w 2400300"/>
                <a:gd name="connsiteY1" fmla="*/ 1822914 h 2400300"/>
                <a:gd name="connsiteX2" fmla="*/ 1210359 w 2400300"/>
                <a:gd name="connsiteY2" fmla="*/ 2030517 h 2400300"/>
                <a:gd name="connsiteX3" fmla="*/ 1417962 w 2400300"/>
                <a:gd name="connsiteY3" fmla="*/ 1822914 h 2400300"/>
                <a:gd name="connsiteX4" fmla="*/ 1210359 w 2400300"/>
                <a:gd name="connsiteY4" fmla="*/ 1615311 h 2400300"/>
                <a:gd name="connsiteX5" fmla="*/ 1191894 w 2400300"/>
                <a:gd name="connsiteY5" fmla="*/ 354833 h 2400300"/>
                <a:gd name="connsiteX6" fmla="*/ 984291 w 2400300"/>
                <a:gd name="connsiteY6" fmla="*/ 562436 h 2400300"/>
                <a:gd name="connsiteX7" fmla="*/ 1191894 w 2400300"/>
                <a:gd name="connsiteY7" fmla="*/ 770039 h 2400300"/>
                <a:gd name="connsiteX8" fmla="*/ 1399497 w 2400300"/>
                <a:gd name="connsiteY8" fmla="*/ 562436 h 2400300"/>
                <a:gd name="connsiteX9" fmla="*/ 1191894 w 2400300"/>
                <a:gd name="connsiteY9" fmla="*/ 354833 h 2400300"/>
                <a:gd name="connsiteX10" fmla="*/ 1200150 w 2400300"/>
                <a:gd name="connsiteY10" fmla="*/ 0 h 2400300"/>
                <a:gd name="connsiteX11" fmla="*/ 2400300 w 2400300"/>
                <a:gd name="connsiteY11" fmla="*/ 1200150 h 2400300"/>
                <a:gd name="connsiteX12" fmla="*/ 1200150 w 2400300"/>
                <a:gd name="connsiteY12" fmla="*/ 2400300 h 2400300"/>
                <a:gd name="connsiteX13" fmla="*/ 0 w 2400300"/>
                <a:gd name="connsiteY13" fmla="*/ 1200150 h 2400300"/>
                <a:gd name="connsiteX14" fmla="*/ 1200150 w 2400300"/>
                <a:gd name="connsiteY14" fmla="*/ 0 h 24003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</a:cxnLst>
              <a:rect l="l" t="t" r="r" b="b"/>
              <a:pathLst>
                <a:path w="2400300" h="2400300">
                  <a:moveTo>
                    <a:pt x="1210359" y="1615311"/>
                  </a:moveTo>
                  <a:cubicBezTo>
                    <a:pt x="1095703" y="1615311"/>
                    <a:pt x="1002756" y="1708258"/>
                    <a:pt x="1002756" y="1822914"/>
                  </a:cubicBezTo>
                  <a:cubicBezTo>
                    <a:pt x="1002756" y="1937570"/>
                    <a:pt x="1095703" y="2030517"/>
                    <a:pt x="1210359" y="2030517"/>
                  </a:cubicBezTo>
                  <a:cubicBezTo>
                    <a:pt x="1325015" y="2030517"/>
                    <a:pt x="1417962" y="1937570"/>
                    <a:pt x="1417962" y="1822914"/>
                  </a:cubicBezTo>
                  <a:cubicBezTo>
                    <a:pt x="1417962" y="1708258"/>
                    <a:pt x="1325015" y="1615311"/>
                    <a:pt x="1210359" y="1615311"/>
                  </a:cubicBezTo>
                  <a:close/>
                  <a:moveTo>
                    <a:pt x="1191894" y="354833"/>
                  </a:moveTo>
                  <a:cubicBezTo>
                    <a:pt x="1077238" y="354833"/>
                    <a:pt x="984291" y="447780"/>
                    <a:pt x="984291" y="562436"/>
                  </a:cubicBezTo>
                  <a:cubicBezTo>
                    <a:pt x="984291" y="677092"/>
                    <a:pt x="1077238" y="770039"/>
                    <a:pt x="1191894" y="770039"/>
                  </a:cubicBezTo>
                  <a:cubicBezTo>
                    <a:pt x="1306550" y="770039"/>
                    <a:pt x="1399497" y="677092"/>
                    <a:pt x="1399497" y="562436"/>
                  </a:cubicBezTo>
                  <a:cubicBezTo>
                    <a:pt x="1399497" y="447780"/>
                    <a:pt x="1306550" y="354833"/>
                    <a:pt x="1191894" y="354833"/>
                  </a:cubicBezTo>
                  <a:close/>
                  <a:moveTo>
                    <a:pt x="1200150" y="0"/>
                  </a:moveTo>
                  <a:cubicBezTo>
                    <a:pt x="1862975" y="0"/>
                    <a:pt x="2400300" y="537325"/>
                    <a:pt x="2400300" y="1200150"/>
                  </a:cubicBezTo>
                  <a:cubicBezTo>
                    <a:pt x="2400300" y="1862975"/>
                    <a:pt x="1862975" y="2400300"/>
                    <a:pt x="1200150" y="2400300"/>
                  </a:cubicBezTo>
                  <a:cubicBezTo>
                    <a:pt x="537325" y="2400300"/>
                    <a:pt x="0" y="1862975"/>
                    <a:pt x="0" y="1200150"/>
                  </a:cubicBezTo>
                  <a:cubicBezTo>
                    <a:pt x="0" y="537325"/>
                    <a:pt x="537325" y="0"/>
                    <a:pt x="1200150" y="0"/>
                  </a:cubicBezTo>
                  <a:close/>
                </a:path>
              </a:pathLst>
            </a:custGeom>
            <a:solidFill>
              <a:srgbClr val="AD331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cxnSp>
          <p:nvCxnSpPr>
            <p:cNvPr id="336" name="直接连接符 335"/>
            <p:cNvCxnSpPr/>
            <p:nvPr/>
          </p:nvCxnSpPr>
          <p:spPr>
            <a:xfrm rot="20793921">
              <a:off x="11196032" y="3319000"/>
              <a:ext cx="266204" cy="0"/>
            </a:xfrm>
            <a:prstGeom prst="line">
              <a:avLst/>
            </a:prstGeom>
            <a:ln w="9525">
              <a:solidFill>
                <a:srgbClr val="EFD401"/>
              </a:solidFill>
              <a:headEnd type="oval" w="sm" len="sm"/>
              <a:tailEnd type="oval" w="sm" len="sm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7" name="直接连接符 336"/>
            <p:cNvCxnSpPr/>
            <p:nvPr/>
          </p:nvCxnSpPr>
          <p:spPr>
            <a:xfrm rot="20793921">
              <a:off x="11186179" y="3256097"/>
              <a:ext cx="266204" cy="0"/>
            </a:xfrm>
            <a:prstGeom prst="line">
              <a:avLst/>
            </a:prstGeom>
            <a:ln w="9525">
              <a:solidFill>
                <a:srgbClr val="EFD401"/>
              </a:solidFill>
              <a:headEnd type="oval" w="sm" len="sm"/>
              <a:tailEnd type="oval" w="sm" len="sm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39" name="椭圆 338"/>
          <p:cNvSpPr/>
          <p:nvPr/>
        </p:nvSpPr>
        <p:spPr>
          <a:xfrm>
            <a:off x="243765" y="301470"/>
            <a:ext cx="45719" cy="46528"/>
          </a:xfrm>
          <a:prstGeom prst="ellipse">
            <a:avLst/>
          </a:prstGeom>
          <a:solidFill>
            <a:srgbClr val="EED30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40" name="椭圆 339"/>
          <p:cNvSpPr/>
          <p:nvPr/>
        </p:nvSpPr>
        <p:spPr>
          <a:xfrm>
            <a:off x="834224" y="1154507"/>
            <a:ext cx="45719" cy="46528"/>
          </a:xfrm>
          <a:prstGeom prst="ellipse">
            <a:avLst/>
          </a:prstGeom>
          <a:solidFill>
            <a:srgbClr val="EED30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41" name="椭圆 340"/>
          <p:cNvSpPr/>
          <p:nvPr/>
        </p:nvSpPr>
        <p:spPr>
          <a:xfrm>
            <a:off x="649261" y="689963"/>
            <a:ext cx="45719" cy="46528"/>
          </a:xfrm>
          <a:prstGeom prst="ellipse">
            <a:avLst/>
          </a:prstGeom>
          <a:solidFill>
            <a:srgbClr val="13A98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42" name="椭圆 341"/>
          <p:cNvSpPr/>
          <p:nvPr/>
        </p:nvSpPr>
        <p:spPr>
          <a:xfrm>
            <a:off x="799623" y="123766"/>
            <a:ext cx="45719" cy="46528"/>
          </a:xfrm>
          <a:prstGeom prst="ellipse">
            <a:avLst/>
          </a:prstGeom>
          <a:solidFill>
            <a:srgbClr val="AD331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43" name="椭圆 342"/>
          <p:cNvSpPr/>
          <p:nvPr/>
        </p:nvSpPr>
        <p:spPr>
          <a:xfrm>
            <a:off x="258391" y="1191043"/>
            <a:ext cx="46928" cy="47758"/>
          </a:xfrm>
          <a:prstGeom prst="ellipse">
            <a:avLst/>
          </a:prstGeom>
          <a:solidFill>
            <a:srgbClr val="AD331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44" name="椭圆 343"/>
          <p:cNvSpPr/>
          <p:nvPr/>
        </p:nvSpPr>
        <p:spPr>
          <a:xfrm>
            <a:off x="11054813" y="1642401"/>
            <a:ext cx="45719" cy="46528"/>
          </a:xfrm>
          <a:prstGeom prst="ellipse">
            <a:avLst/>
          </a:prstGeom>
          <a:solidFill>
            <a:srgbClr val="EED30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45" name="椭圆 344"/>
          <p:cNvSpPr/>
          <p:nvPr/>
        </p:nvSpPr>
        <p:spPr>
          <a:xfrm>
            <a:off x="11460309" y="2030894"/>
            <a:ext cx="45719" cy="46528"/>
          </a:xfrm>
          <a:prstGeom prst="ellipse">
            <a:avLst/>
          </a:prstGeom>
          <a:solidFill>
            <a:srgbClr val="13A98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47" name="椭圆 346"/>
          <p:cNvSpPr/>
          <p:nvPr/>
        </p:nvSpPr>
        <p:spPr>
          <a:xfrm>
            <a:off x="11610671" y="1464697"/>
            <a:ext cx="45719" cy="46528"/>
          </a:xfrm>
          <a:prstGeom prst="ellipse">
            <a:avLst/>
          </a:prstGeom>
          <a:solidFill>
            <a:srgbClr val="AD331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49" name="十字星 348"/>
          <p:cNvSpPr/>
          <p:nvPr/>
        </p:nvSpPr>
        <p:spPr>
          <a:xfrm rot="18653403">
            <a:off x="10963323" y="1265135"/>
            <a:ext cx="83809" cy="106538"/>
          </a:xfrm>
          <a:prstGeom prst="star4">
            <a:avLst/>
          </a:prstGeom>
          <a:solidFill>
            <a:srgbClr val="EED301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50" name="椭圆 349"/>
          <p:cNvSpPr/>
          <p:nvPr/>
        </p:nvSpPr>
        <p:spPr>
          <a:xfrm>
            <a:off x="11075461" y="759960"/>
            <a:ext cx="45719" cy="46528"/>
          </a:xfrm>
          <a:prstGeom prst="ellipse">
            <a:avLst/>
          </a:prstGeom>
          <a:solidFill>
            <a:srgbClr val="AD331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51" name="椭圆 350"/>
          <p:cNvSpPr/>
          <p:nvPr/>
        </p:nvSpPr>
        <p:spPr>
          <a:xfrm>
            <a:off x="934114" y="5646104"/>
            <a:ext cx="45719" cy="46528"/>
          </a:xfrm>
          <a:prstGeom prst="ellipse">
            <a:avLst/>
          </a:prstGeom>
          <a:solidFill>
            <a:srgbClr val="EED30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52" name="椭圆 351"/>
          <p:cNvSpPr/>
          <p:nvPr/>
        </p:nvSpPr>
        <p:spPr>
          <a:xfrm>
            <a:off x="8724244" y="3724906"/>
            <a:ext cx="45719" cy="46528"/>
          </a:xfrm>
          <a:prstGeom prst="ellipse">
            <a:avLst/>
          </a:prstGeom>
          <a:solidFill>
            <a:srgbClr val="EED30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53" name="椭圆 352"/>
          <p:cNvSpPr/>
          <p:nvPr/>
        </p:nvSpPr>
        <p:spPr>
          <a:xfrm>
            <a:off x="1150846" y="6252138"/>
            <a:ext cx="45719" cy="46528"/>
          </a:xfrm>
          <a:prstGeom prst="ellipse">
            <a:avLst/>
          </a:prstGeom>
          <a:solidFill>
            <a:srgbClr val="13A98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54" name="椭圆 353"/>
          <p:cNvSpPr/>
          <p:nvPr/>
        </p:nvSpPr>
        <p:spPr>
          <a:xfrm>
            <a:off x="8445191" y="4246350"/>
            <a:ext cx="45719" cy="46528"/>
          </a:xfrm>
          <a:prstGeom prst="ellipse">
            <a:avLst/>
          </a:prstGeom>
          <a:solidFill>
            <a:srgbClr val="AD331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55" name="椭圆 354"/>
          <p:cNvSpPr/>
          <p:nvPr/>
        </p:nvSpPr>
        <p:spPr>
          <a:xfrm>
            <a:off x="3554086" y="1533619"/>
            <a:ext cx="45719" cy="46528"/>
          </a:xfrm>
          <a:prstGeom prst="ellipse">
            <a:avLst/>
          </a:prstGeom>
          <a:solidFill>
            <a:srgbClr val="AD331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56" name="椭圆 355"/>
          <p:cNvSpPr/>
          <p:nvPr/>
        </p:nvSpPr>
        <p:spPr>
          <a:xfrm>
            <a:off x="417096" y="4550627"/>
            <a:ext cx="45719" cy="46528"/>
          </a:xfrm>
          <a:prstGeom prst="ellipse">
            <a:avLst/>
          </a:prstGeom>
          <a:solidFill>
            <a:srgbClr val="13A98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58" name="椭圆 357"/>
          <p:cNvSpPr/>
          <p:nvPr/>
        </p:nvSpPr>
        <p:spPr>
          <a:xfrm>
            <a:off x="395233" y="5188739"/>
            <a:ext cx="45719" cy="46528"/>
          </a:xfrm>
          <a:prstGeom prst="ellipse">
            <a:avLst/>
          </a:prstGeom>
          <a:solidFill>
            <a:srgbClr val="AD331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60" name="椭圆 359"/>
          <p:cNvSpPr/>
          <p:nvPr/>
        </p:nvSpPr>
        <p:spPr>
          <a:xfrm>
            <a:off x="-1124543" y="6009207"/>
            <a:ext cx="45719" cy="46528"/>
          </a:xfrm>
          <a:prstGeom prst="ellipse">
            <a:avLst/>
          </a:prstGeom>
          <a:solidFill>
            <a:srgbClr val="EED30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61" name="椭圆 360"/>
          <p:cNvSpPr/>
          <p:nvPr/>
        </p:nvSpPr>
        <p:spPr>
          <a:xfrm>
            <a:off x="10888605" y="4915380"/>
            <a:ext cx="45719" cy="46528"/>
          </a:xfrm>
          <a:prstGeom prst="ellipse">
            <a:avLst/>
          </a:prstGeom>
          <a:solidFill>
            <a:srgbClr val="EED30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62" name="椭圆 361"/>
          <p:cNvSpPr/>
          <p:nvPr/>
        </p:nvSpPr>
        <p:spPr>
          <a:xfrm>
            <a:off x="10824221" y="2362572"/>
            <a:ext cx="45719" cy="46528"/>
          </a:xfrm>
          <a:prstGeom prst="ellipse">
            <a:avLst/>
          </a:prstGeom>
          <a:solidFill>
            <a:srgbClr val="13A98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63" name="椭圆 362"/>
          <p:cNvSpPr/>
          <p:nvPr/>
        </p:nvSpPr>
        <p:spPr>
          <a:xfrm>
            <a:off x="10842130" y="2580613"/>
            <a:ext cx="45719" cy="46528"/>
          </a:xfrm>
          <a:prstGeom prst="ellipse">
            <a:avLst/>
          </a:prstGeom>
          <a:solidFill>
            <a:srgbClr val="AD331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64" name="椭圆 363"/>
          <p:cNvSpPr/>
          <p:nvPr/>
        </p:nvSpPr>
        <p:spPr>
          <a:xfrm flipV="1">
            <a:off x="11342920" y="5113629"/>
            <a:ext cx="45719" cy="46528"/>
          </a:xfrm>
          <a:prstGeom prst="ellipse">
            <a:avLst/>
          </a:prstGeom>
          <a:solidFill>
            <a:srgbClr val="13A98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65" name="椭圆 364"/>
          <p:cNvSpPr/>
          <p:nvPr/>
        </p:nvSpPr>
        <p:spPr>
          <a:xfrm>
            <a:off x="11456890" y="4479624"/>
            <a:ext cx="45719" cy="46528"/>
          </a:xfrm>
          <a:prstGeom prst="ellipse">
            <a:avLst/>
          </a:prstGeom>
          <a:solidFill>
            <a:srgbClr val="13A98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67" name="椭圆 366"/>
          <p:cNvSpPr/>
          <p:nvPr/>
        </p:nvSpPr>
        <p:spPr>
          <a:xfrm>
            <a:off x="11474799" y="4697665"/>
            <a:ext cx="45719" cy="46528"/>
          </a:xfrm>
          <a:prstGeom prst="ellipse">
            <a:avLst/>
          </a:prstGeom>
          <a:solidFill>
            <a:srgbClr val="AD331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68" name="椭圆 367"/>
          <p:cNvSpPr/>
          <p:nvPr/>
        </p:nvSpPr>
        <p:spPr>
          <a:xfrm>
            <a:off x="11776086" y="2792624"/>
            <a:ext cx="45719" cy="46528"/>
          </a:xfrm>
          <a:prstGeom prst="ellipse">
            <a:avLst/>
          </a:prstGeom>
          <a:solidFill>
            <a:srgbClr val="13A98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69" name="椭圆 368"/>
          <p:cNvSpPr/>
          <p:nvPr/>
        </p:nvSpPr>
        <p:spPr>
          <a:xfrm>
            <a:off x="11950546" y="5493536"/>
            <a:ext cx="45719" cy="46528"/>
          </a:xfrm>
          <a:prstGeom prst="ellipse">
            <a:avLst/>
          </a:prstGeom>
          <a:solidFill>
            <a:srgbClr val="AD331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70" name="椭圆 369"/>
          <p:cNvSpPr/>
          <p:nvPr/>
        </p:nvSpPr>
        <p:spPr>
          <a:xfrm>
            <a:off x="12251833" y="3588495"/>
            <a:ext cx="45719" cy="46528"/>
          </a:xfrm>
          <a:prstGeom prst="ellipse">
            <a:avLst/>
          </a:prstGeom>
          <a:solidFill>
            <a:srgbClr val="13A98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71" name="椭圆 370"/>
          <p:cNvSpPr/>
          <p:nvPr/>
        </p:nvSpPr>
        <p:spPr>
          <a:xfrm flipH="1" flipV="1">
            <a:off x="11662654" y="721631"/>
            <a:ext cx="45719" cy="46528"/>
          </a:xfrm>
          <a:prstGeom prst="ellipse">
            <a:avLst/>
          </a:prstGeom>
          <a:solidFill>
            <a:srgbClr val="13A98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72" name="椭圆 371"/>
          <p:cNvSpPr/>
          <p:nvPr/>
        </p:nvSpPr>
        <p:spPr>
          <a:xfrm flipH="1" flipV="1">
            <a:off x="13059522" y="837955"/>
            <a:ext cx="45719" cy="46528"/>
          </a:xfrm>
          <a:prstGeom prst="ellipse">
            <a:avLst/>
          </a:prstGeom>
          <a:solidFill>
            <a:srgbClr val="AD331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73" name="椭圆 372"/>
          <p:cNvSpPr/>
          <p:nvPr/>
        </p:nvSpPr>
        <p:spPr>
          <a:xfrm flipH="1">
            <a:off x="8716706" y="390940"/>
            <a:ext cx="45719" cy="46528"/>
          </a:xfrm>
          <a:prstGeom prst="ellipse">
            <a:avLst/>
          </a:prstGeom>
          <a:solidFill>
            <a:srgbClr val="EED30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77" name="椭圆 376"/>
          <p:cNvSpPr/>
          <p:nvPr/>
        </p:nvSpPr>
        <p:spPr>
          <a:xfrm>
            <a:off x="10821589" y="6533433"/>
            <a:ext cx="45719" cy="46528"/>
          </a:xfrm>
          <a:prstGeom prst="ellipse">
            <a:avLst/>
          </a:prstGeom>
          <a:solidFill>
            <a:srgbClr val="EED30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78" name="椭圆 377"/>
          <p:cNvSpPr/>
          <p:nvPr/>
        </p:nvSpPr>
        <p:spPr>
          <a:xfrm>
            <a:off x="11865235" y="6672563"/>
            <a:ext cx="45719" cy="46528"/>
          </a:xfrm>
          <a:prstGeom prst="ellipse">
            <a:avLst/>
          </a:prstGeom>
          <a:solidFill>
            <a:srgbClr val="13A98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80" name="椭圆 379"/>
          <p:cNvSpPr/>
          <p:nvPr/>
        </p:nvSpPr>
        <p:spPr>
          <a:xfrm>
            <a:off x="11290191" y="6172859"/>
            <a:ext cx="45719" cy="46528"/>
          </a:xfrm>
          <a:prstGeom prst="ellipse">
            <a:avLst/>
          </a:prstGeom>
          <a:solidFill>
            <a:srgbClr val="13A98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82" name="椭圆 381"/>
          <p:cNvSpPr/>
          <p:nvPr/>
        </p:nvSpPr>
        <p:spPr>
          <a:xfrm>
            <a:off x="11244472" y="6527193"/>
            <a:ext cx="45719" cy="46528"/>
          </a:xfrm>
          <a:prstGeom prst="ellipse">
            <a:avLst/>
          </a:prstGeom>
          <a:solidFill>
            <a:srgbClr val="AD331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85" name="椭圆 384"/>
          <p:cNvSpPr/>
          <p:nvPr/>
        </p:nvSpPr>
        <p:spPr>
          <a:xfrm>
            <a:off x="10169866" y="6441663"/>
            <a:ext cx="45719" cy="46527"/>
          </a:xfrm>
          <a:prstGeom prst="ellipse">
            <a:avLst/>
          </a:prstGeom>
          <a:solidFill>
            <a:srgbClr val="AD331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86" name="椭圆 385"/>
          <p:cNvSpPr/>
          <p:nvPr/>
        </p:nvSpPr>
        <p:spPr>
          <a:xfrm>
            <a:off x="11944996" y="6383264"/>
            <a:ext cx="45719" cy="46528"/>
          </a:xfrm>
          <a:prstGeom prst="ellipse">
            <a:avLst/>
          </a:prstGeom>
          <a:solidFill>
            <a:srgbClr val="AD331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91" name="十字星 390"/>
          <p:cNvSpPr/>
          <p:nvPr/>
        </p:nvSpPr>
        <p:spPr>
          <a:xfrm rot="18653403">
            <a:off x="1613989" y="2382861"/>
            <a:ext cx="185135" cy="235344"/>
          </a:xfrm>
          <a:prstGeom prst="star4">
            <a:avLst/>
          </a:prstGeom>
          <a:solidFill>
            <a:srgbClr val="EED301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16990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random/>
      </p:transition>
    </mc:Choice>
    <mc:Fallback xmlns="">
      <p:transition spd="slow" advClick="0" advTm="0">
        <p:random/>
      </p:transition>
    </mc:Fallback>
  </mc:AlternateContent>
</p:sld>
</file>

<file path=ppt/theme/theme1.xml><?xml version="1.0" encoding="utf-8"?>
<a:theme xmlns:a="http://schemas.openxmlformats.org/drawingml/2006/main" name="Office 主题">
  <a:themeElements>
    <a:clrScheme name="Office 主题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主题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主题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2107</TotalTime>
  <Words>445</Words>
  <Application>Microsoft Office PowerPoint</Application>
  <PresentationFormat>宽屏</PresentationFormat>
  <Paragraphs>56</Paragraphs>
  <Slides>9</Slides>
  <Notes>5</Notes>
  <HiddenSlides>0</HiddenSlides>
  <MMClips>0</MMClips>
  <ScaleCrop>false</ScaleCrop>
  <HeadingPairs>
    <vt:vector size="6" baseType="variant">
      <vt:variant>
        <vt:lpstr>已用的字体</vt:lpstr>
      </vt:variant>
      <vt:variant>
        <vt:i4>10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9</vt:i4>
      </vt:variant>
    </vt:vector>
  </HeadingPairs>
  <TitlesOfParts>
    <vt:vector size="20" baseType="lpstr">
      <vt:lpstr>宋体</vt:lpstr>
      <vt:lpstr>Wingdings</vt:lpstr>
      <vt:lpstr>迷你简剪纸</vt:lpstr>
      <vt:lpstr>华文新魏</vt:lpstr>
      <vt:lpstr>书体坊赵九江钢笔楷书</vt:lpstr>
      <vt:lpstr>微软雅黑</vt:lpstr>
      <vt:lpstr>Arial</vt:lpstr>
      <vt:lpstr>Calibri Light</vt:lpstr>
      <vt:lpstr>Calibri</vt:lpstr>
      <vt:lpstr>幼圆</vt:lpstr>
      <vt:lpstr>Office 主题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Www.SangSan.Cn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www.pptbz.com</dc:creator>
  <cp:lastModifiedBy>zhao</cp:lastModifiedBy>
  <cp:revision>112</cp:revision>
  <dcterms:created xsi:type="dcterms:W3CDTF">2015-04-13T06:08:43Z</dcterms:created>
  <dcterms:modified xsi:type="dcterms:W3CDTF">2018-04-20T05:19:02Z</dcterms:modified>
</cp:coreProperties>
</file>