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63" r:id="rId17"/>
    <p:sldId id="271" r:id="rId18"/>
    <p:sldId id="272" r:id="rId19"/>
    <p:sldId id="278" r:id="rId20"/>
    <p:sldId id="273" r:id="rId21"/>
    <p:sldId id="274" r:id="rId22"/>
    <p:sldId id="277" r:id="rId23"/>
    <p:sldId id="276" r:id="rId24"/>
    <p:sldId id="275" r:id="rId25"/>
    <p:sldId id="279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63" d="100"/>
          <a:sy n="63" d="100"/>
        </p:scale>
        <p:origin x="8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908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390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089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76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699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581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374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889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47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92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603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5820B-3911-4F10-9180-C72CEF504472}" type="datetimeFigureOut">
              <a:rPr lang="zh-CN" altLang="en-US" smtClean="0"/>
              <a:t>2022-11-13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83B43-407F-419D-AC9F-D3DF0AEEE8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3235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360doc.com/search.html?type=0&amp;ref=2&amp;word=%E9%B2%81%E8%BF%85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9218" y="712381"/>
            <a:ext cx="1141936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草蛇灰线    寻踪觅分</a:t>
            </a:r>
            <a:endParaRPr lang="en-US" altLang="zh-CN" sz="4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一起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深入解读</a:t>
            </a: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2022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新高考一卷小说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4329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335280"/>
            <a:ext cx="12192000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2022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新高考小说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江上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由历史故事改编成小说故事，涉及一些传统文化知识，对考生的课外阅读是另一种形式的检阅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2021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高考全国乙卷文学类文本阅读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秦琼卖马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，小说中对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秦琼卖马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的唱段理解，得依靠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秦琼卖马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这一历史故事为依托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2019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年高考全国一卷的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hlinkClick r:id="rId2"/>
              </a:rPr>
              <a:t>鲁迅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），也是故事新编的形式出现。</a:t>
            </a:r>
          </a:p>
        </p:txBody>
      </p:sp>
    </p:spTree>
    <p:extLst>
      <p:ext uri="{BB962C8B-B14F-4D97-AF65-F5344CB8AC3E}">
        <p14:creationId xmlns:p14="http://schemas.microsoft.com/office/powerpoint/2010/main" val="2799464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71120"/>
            <a:ext cx="12192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江    上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                           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冯  至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子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胥望着昭关以外的山水，世界好像换了一件新的衣裳，他自己却真实地获得了真实的生命。时节正是晚秋，眼前还是一片绿色，夏天仿佛还没有结束。向南塑去，是一片人烟稀少的平原。</a:t>
            </a: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01600" y="2783840"/>
            <a:ext cx="11917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开篇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交待故事背景，伍子胥过昭关，往吴国避难。这里的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环境描写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衬托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了伍子胥劫后重生的庆幸与喜悦。“世界好像换了一件新的衣裳”“获得了真实的生命”，这是他逃离危险之后的真实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心理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写照。虽是晚秋，但感觉夏天还没结束，说明他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心中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充满了复仇的渴望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zh-CN" altLang="en-US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1600" y="4602480"/>
            <a:ext cx="119176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6.A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．子胥过了昭关，所见风景与前大不相同，那大片绿色和原野，也是子胥再次“获得了真实的生命”的心情写照。（√）</a:t>
            </a:r>
          </a:p>
        </p:txBody>
      </p:sp>
    </p:spTree>
    <p:extLst>
      <p:ext uri="{BB962C8B-B14F-4D97-AF65-F5344CB8AC3E}">
        <p14:creationId xmlns:p14="http://schemas.microsoft.com/office/powerpoint/2010/main" val="3981185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66040" y="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他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在这荒凉的原野里走了三四天，后来原野渐渐变成田畴，村落也随着出现了，子胥穿过几个村落，最后到了江边。</a:t>
            </a:r>
          </a:p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太阳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已经西斜，岸上三三两两集聚了十来个人：有的操着吴音，有的说着楚语。有人在抱怨，二十年来，这一带总是打过来打过去，弄得田也不好耕，买卖也不好做。一个上了年纪的人说：“前几年吴王余昧死了，本应该传位给季札，但是季札死也不肯接受，退到延陵耕田去了。一个这样贤明的人偏偏不肯就王位，要保持他的高洁。”</a:t>
            </a:r>
          </a:p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“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他只自己保持高洁，而一般人都还在水火里过日子，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我恨这样的人，我们都是吃了他高洁的苦。”一个年轻人愤恨地说。</a:t>
            </a:r>
          </a:p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那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老年人却谅解季札：“士各有志。他用行为感动我们，不是比做国王有意义得多吗？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就以他在徐君墓旁挂剑的那件事而论，对于友情是怎样好的一幅画图！”</a:t>
            </a: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3169920"/>
            <a:ext cx="12125960" cy="2442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zh-CN" altLang="en-US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这</a:t>
            </a:r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是小说故事情节的第一个片断。吴音楚音夹杂，</a:t>
            </a:r>
            <a:r>
              <a:rPr lang="zh-CN" altLang="en-US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印证了伍子胥在出逃的路上</a:t>
            </a:r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。“这一带总是打过来打过去”，印证了吴楚之争有历史时代背景。</a:t>
            </a:r>
            <a:r>
              <a:rPr lang="zh-CN" altLang="en-US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故事情节 的主要内容</a:t>
            </a:r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是就季礼不肯就王位一事，年轻人与老年人的不同看法</a:t>
            </a:r>
            <a:r>
              <a:rPr lang="zh-CN" altLang="en-US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ts val="3100"/>
              </a:lnSpc>
            </a:pPr>
            <a:r>
              <a:rPr lang="en-US" altLang="zh-CN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这里</a:t>
            </a:r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注意人物的语言。</a:t>
            </a:r>
            <a:r>
              <a:rPr lang="zh-CN" altLang="en-US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年轻人</a:t>
            </a:r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认为季札只是想到保持自己的高洁，而不顾天下苍生，让百姓生活在水深火热之中，这是不对的，也就有“独善其身不兼济天下”的意思。</a:t>
            </a:r>
            <a:r>
              <a:rPr lang="zh-CN" altLang="en-US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老年人</a:t>
            </a:r>
            <a:r>
              <a:rPr lang="zh-CN" altLang="en-US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是肯定季礼的选择</a:t>
            </a:r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，各人志向不同，季札不就王位，保持高洁，于徐君墓旁挂剑一事而论，重视友情，用行为感动世人，这件事比做国君更有意义。老年人对季礼的选择明显是推崇的</a:t>
            </a:r>
            <a:r>
              <a:rPr lang="zh-CN" altLang="en-US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zh-CN" altLang="en-US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800" y="5612448"/>
            <a:ext cx="11958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7.A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．那位老人欣赏季札不就王位的高洁，也称赞他以美好的行为感动了世人。（√）</a:t>
            </a: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7.B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．那位年轻人认为季札不顾百姓死活，只顾独善其身，逃避了济世的责任。（√）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36400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1120" y="142240"/>
            <a:ext cx="121208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札在死友墓旁挂剑的事，子胥从前也若有所闻，他再低下头看一看自己佩着的剑，不觉起了一个愿望：“我这时若有一个朋友，我也愿意把我的剑，当作一个友情的赠品，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而我永久只是一个人。”子胥这样想时，也就和那些人的谈话隔远了，江水里的云影在变幻，他又回到他自己身上。</a:t>
            </a:r>
            <a:r>
              <a:rPr lang="en-US" altLang="zh-CN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里是子胥的内心独白，他渴望得到一个有真友情的朋友，也像季礼一样，把自己的剑赠与他。我们贴着人物内心走，子胥为什么有这样的想法？父兄被楚王所杀，自己孤身一人避难，未来不可知，复仇之路漫长，此时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他多么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需要友人的帮助，需要倾诉与慰藉。“而我永久只是一个人”，他深知这样的朋友很难找。</a:t>
            </a:r>
            <a:r>
              <a:rPr lang="en-US" altLang="zh-CN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这时江水的上游忽然浮下一只渔船，船上回环不断地唱着歌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日月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昭昭乎侵已驰，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与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子期乎芦之漪。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面前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的景色，自己的身世，日月昭昭乎侵已驰，是怎样感动子胥的心！他听着歌声，身不由己地向芦苇丛中走去。</a:t>
            </a:r>
          </a:p>
          <a:p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4846320"/>
            <a:ext cx="121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这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小说的第二个情节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。渔夫以歌声出场。正当子胥孤独无助之际，耳边传来渔歌，这歌声吸引了他。“日月昭昭乎侵已驰”，唱出了子胥的心声：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时光飞快流逝，复仇使命急迫，让人焦急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zh-CN" altLang="en-US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1126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42240"/>
            <a:ext cx="121005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西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沉的太阳把芦花染成金色，半圆的月也显露在天空，映入江心，是江里边永久捉不到的一块宝石。</a:t>
            </a:r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江边晚景图如此美好，为子胥与渔夫相见铺就了美好的自然背景。</a:t>
            </a:r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渔夫的歌声又起了：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已夕兮予心忧悲，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已驰兮何不渡为？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歌声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越唱越近，渔舟在芦苇旁停住了。子胥身不由己地上了船。</a:t>
            </a:r>
          </a:p>
          <a:p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120" y="3250783"/>
            <a:ext cx="12029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第二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段唱词更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进入人物内心一层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时光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流逝，内心忧悲啊！你为什么不渡江呢？是有什么留恋的吗？还是有什么割舍不下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？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好像就是与子胥所言。这一唱，直接让子胥心潮翻涌，难以平静，也就联想此时此刻的自己处境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zh-CN" altLang="en-US" sz="28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4501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93040"/>
            <a:ext cx="120700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多少天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的风尘仆仆，一走上船，呼吸着水上清新的空气，立即感到水的温柔。子胥无言，渔夫无语，耳边只有和谐的橹声，以及水上的泡沫随起随灭的声音。船到江中央，水流变得急聚了，世界回到原始一般地宁静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注意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这里以子胥的视角来写登舟之情和所见之景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这里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要扣三个关键词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是水的“温柔”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</a:t>
            </a:r>
            <a:endParaRPr lang="en-US" altLang="zh-CN" sz="2800" b="1" dirty="0" smtClean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是橹声的“和谐”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</a:t>
            </a:r>
            <a:endParaRPr lang="en-US" altLang="zh-CN" sz="2800" b="1" dirty="0" smtClean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是世界的“宁静”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心绪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一：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刚上舟，清新的空气，柔柔的江水，和谐的橹声，霞光辉映，月影江心，伍子胥沉浸在美好的江景世界，内心得以放松，寻得片刻宁静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162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92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胥对着这滔滔不断的流水，他想这是从郢城那里流来的。他立在船头，身影映在水里，好像又回到郢城，因为那里的楼台也曾照映在这同一的水里。他望着江水发呆，不知这里边含有多少故乡流离失所的人的眼泪。父亲的、哥哥的尸体无人埋葬，也许早已被人抛入江心；他们得不到祭享的魂灵，想必正在这月夜的江上出没。郢城里的王公们都还在享受眼前的升平，谁知道这时正有一个人在遥远的江上，想把那污秽的城市洗刷一次呢。子胥的心随着月光膨胀起来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在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这宁静的世界中，舟行江上，对着这滔滔不断的流水，伍子胥不由回首来时路，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他想到了他的故都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郢城，想到了因战乱流离失所的百姓，想到了父亲哥哥尸骨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无处安葬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，想到了王公贵族们的无耻享乐，这就更加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激发了他复仇的心理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心绪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二：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上舟后，伍子胥对着这滔滔不断的流水，回想故都死难的亲人和王公贵族们的无耻享乐，复仇的心理“膨胀”起来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4993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91440"/>
            <a:ext cx="121920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他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再看那渔夫有时抬起头望望远方，有时低下头看看江水，心境是多么平坦。子胥在他眼里是怎样一个人呢？一个不知从何处来，又不知向哪里去的远方的行人罢了。但是子胥，却觉得这渔夫是他流亡以来所遇到的唯一的恩人，这引渡的恩惠有多么博大，尤其是那两首歌，是如何正恰中子胥的运命，怕只有最亲密的朋友才唱得出这样深切感人的歌词，而这歌词却又吐自一个异乡的、素不相识的人的口里。</a:t>
            </a: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这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一段很有层次感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0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前面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写过，伍子胥登上渔夫的小舟，两人如同老朋友，一见如故，谁也不言语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0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风尘仆仆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、满身酸楚的子胥，一个人静静地坐下来，静静地看着江中流水，他回想想自己的身世，不由感慨万千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0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0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</a:t>
            </a:r>
            <a:r>
              <a:rPr lang="zh-CN" altLang="en-US" sz="20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想</a:t>
            </a:r>
            <a:r>
              <a:rPr lang="zh-CN" altLang="en-US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完后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，他再收回思绪，回眼看看眼前的渔夫，又进入了思绪的</a:t>
            </a:r>
            <a:r>
              <a:rPr lang="zh-CN" altLang="en-US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另一层面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：渔夫心境看上去是多么平坦，而自己在他的眼里是一个什么样的人呢？不管渔夫怎么看自己，子胥心里认为渔夫是自己的“恩人”，之所以这样说有</a:t>
            </a:r>
            <a:r>
              <a:rPr lang="zh-CN" altLang="en-US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两点原因</a:t>
            </a:r>
            <a:r>
              <a:rPr lang="zh-CN" altLang="en-US" sz="20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</a:t>
            </a:r>
            <a:endParaRPr lang="en-US" altLang="zh-CN" sz="2000" b="1" dirty="0" smtClean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0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</a:t>
            </a:r>
            <a:r>
              <a:rPr lang="zh-CN" altLang="en-US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渔夫能将子胥引渡至吴国，从险境中脱离，这是最大的恩惠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；</a:t>
            </a:r>
            <a:endParaRPr lang="en-US" altLang="zh-CN" sz="20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0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二</a:t>
            </a:r>
            <a:r>
              <a:rPr lang="zh-CN" altLang="en-US" sz="20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是</a:t>
            </a:r>
            <a:r>
              <a:rPr lang="zh-CN" altLang="en-US" sz="2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渔夫所唱，正唱出自己的心声，切中自己的命运，作为一个异乡的、素不相识的人，渔夫如同最亲密的朋友，在心灵上给自己以慰藉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0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0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心绪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三：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舟行中，对渔夫的引渡恩惠以及如同亲密的朋友以渔歌给自己的心灵慰藉，心怀感恩之情。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91171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1072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船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缓缓地前进着。两人在两个完全不同的世界，一个整日整夜浸在血的仇恨里，一个疏散于清淡的云水之乡。他看那渔夫摇橹的姿态，他享受到一些从来不曾体验过的柔情。往日的心总是箭一般地急，这时却唯恐把这段江水渡完，希望能多么久便多么久，与渔夫共同领会这美好的时刻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这</a:t>
            </a:r>
            <a:r>
              <a:rPr lang="zh-CN" altLang="en-US" sz="2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一段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要细品。船缓缓前进，同一船上两人的心境是不一样的。伍子胥怀着血的仇恨，渔夫疏散于清淡的云水之乡，内心淡泊宁静。两种心境，两个世界一个上很累黑悲痛万分复仇心切，一个纵情山水清静淡泊自在悠闲。一个是争斗场上人，一个是山水云间客。谁羡慕谁呢？</a:t>
            </a:r>
            <a:endParaRPr lang="en-US" altLang="zh-CN" sz="24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伍子胥受到了影响，体验到了从未有过的柔情。</a:t>
            </a:r>
            <a:endParaRPr lang="en-US" altLang="zh-CN" sz="24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“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往日的心总是箭一般地急，这时却唯恐把这段江水渡完，希望能多么久便多么久，与渔夫共同领会这美好的时刻。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”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复仇的急迫暂时放下，只愿享这男的的时光。</a:t>
            </a:r>
            <a:endParaRPr lang="en-US" altLang="zh-CN" sz="24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心理四：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舟行中，伍子胥沉浸在血的深仇里，但又被眼前渔夫所感染体验到了从未体验的柔情，于是放淡了复仇的急迫，与渔夫暂时享受美好时刻。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</a:t>
            </a:r>
            <a:endParaRPr lang="zh-CN" altLang="en-US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0684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54000"/>
            <a:ext cx="1208024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船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缓缓地前进着。两人在两个完全不同的世界，一个整日整夜浸在血的仇恨里，一个疏散于清淡的云水之乡。他看那渔夫摇橹的姿态，他享受到一些从来不曾体验过的柔情。往日的心总是箭一般地急，这时却唯恐把这段江水渡完，希望能多么久便多么久，与渔夫共同领会这美好的时刻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dirty="0" smtClean="0"/>
          </a:p>
          <a:p>
            <a:r>
              <a:rPr lang="en-US" altLang="zh-CN" sz="24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6B</a:t>
            </a:r>
            <a:r>
              <a:rPr lang="zh-CN" altLang="en-US" sz="2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．“唯恐把这段江水渡完”，表现了逃亡中子胥的心态，只有在江上的这段短暂时光，他才能够平和地欣赏风景</a:t>
            </a:r>
            <a:r>
              <a:rPr lang="zh-CN" altLang="en-US" sz="24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endParaRPr lang="en-US" altLang="zh-CN" sz="2400" b="1" dirty="0" smtClean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“唯恐把这段江水渡完”，表现了逃亡中子胥的心态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</a:p>
          <a:p>
            <a:endParaRPr lang="en-US" altLang="zh-CN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只有在江上的这段短暂时光，他才能够平和地欣赏风景。</a:t>
            </a:r>
            <a:r>
              <a:rPr lang="en-US" altLang="zh-CN" sz="24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选项设置常用陷阱之一</a:t>
            </a:r>
            <a:endParaRPr lang="en-US" altLang="zh-CN" sz="24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他才能够平和地欣赏风景</a:t>
            </a:r>
            <a:r>
              <a:rPr lang="zh-CN" altLang="en-US" sz="24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  <a:r>
              <a:rPr lang="en-US" altLang="zh-CN" sz="24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4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心境平和只是因为风景吗？</a:t>
            </a:r>
            <a:endParaRPr lang="en-US" altLang="zh-CN" sz="2400" b="1" dirty="0" smtClean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0778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82880"/>
            <a:ext cx="12059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靠岸了，子胥口里有些嗫嚅，但他最后不得不开口：“朋友。我把什么留给你作纪念呢？”渔夫倒有些惊奇了。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这时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子胥已经解下他的剑，捧在渔夫的面前。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渔夫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吓得倒退了两步，他说：“我，江上的人，要这有什么用呢？”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这是我家传的宝物，我佩带它将及十年了。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这一情节，随着伍子胥渡江，已至尾声。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伍子胥渡江的第一件事就是赠剑，预付自然感到惊讶。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这一情节再回头看前文季札挂剑，就可知道，前文写季札挂剑，就是为后文子胥赠剑做铺垫。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7C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．季札挂剑一事进一步说明了他的品行，也为后文的子胥赠剑做了铺垫。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1681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43840"/>
            <a:ext cx="12192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你要拿这当作报酬吗？”渔夫的生活是有限的，他常常看见有些行人，不知为什么离乡背井要走得那么远。既然远行，山水就成为他们的阻碍；他看惯了走到江边过不来的行人，是多么苦恼！他于是立下志愿，只要一有闲暇，就把那样的人顺便渡过来。因为他引渡的时候多半在晚间，所以就即景生情，唱出那样的歌曲。“这值得什么报酬呢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渔夫视角解读拒绝原因。</a:t>
            </a:r>
            <a:endParaRPr lang="en-US" altLang="zh-CN" sz="2800" b="1" dirty="0" smtClean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渔夫渡人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渔夫唱歌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这样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形象，没有刻意拔高，真实可信。</a:t>
            </a:r>
            <a:endParaRPr lang="zh-CN" altLang="en-US" sz="28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0296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13360"/>
            <a:ext cx="1212088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胥半吞半吐地说：“你渡我过了江，同时也渡过了我的仇恨。将来说不定会有那么一天，你再渡我回去。”</a:t>
            </a:r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（一个“渡”字，连缀起三句妙语，其中深意，值得品味）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渔夫听了这句话，一点也不懂，他只拨转船头，向下游驶去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半吞半吐</a:t>
            </a:r>
            <a:r>
              <a:rPr lang="en-US" altLang="zh-CN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有苦衷，无法说得明白直接；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两句</a:t>
            </a:r>
            <a:r>
              <a:rPr lang="zh-CN" altLang="en-US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话</a:t>
            </a:r>
            <a:endParaRPr lang="en-US" altLang="zh-CN" sz="2800" b="1" dirty="0" smtClean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你渡我过了江，同时也渡过了我的仇恨。</a:t>
            </a:r>
            <a:r>
              <a:rPr lang="en-US" altLang="zh-CN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就是事实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（实）</a:t>
            </a:r>
            <a:r>
              <a:rPr lang="zh-CN" altLang="en-US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；</a:t>
            </a:r>
            <a:endParaRPr lang="en-US" altLang="zh-CN" sz="2800" b="1" dirty="0" smtClean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将来说不定会有那么一天，你再渡我回去。”</a:t>
            </a:r>
            <a:r>
              <a:rPr lang="en-US" altLang="zh-CN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想象有一天能回到楚国报仇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（虚）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一点也不懂</a:t>
            </a:r>
            <a:r>
              <a:rPr lang="en-US" altLang="zh-CN" sz="28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为什么？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．子胥同渔夫道别，说话时“有些嗫嚅”“半吞半吐”，表现的是子胥渴望同渔夫交流，又碍于隐情而无法敞开心扉。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6D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．“你渡我过了江，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同时也渡过了我的仇恨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（有难度），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子胥在江上领会到渔夫的“世界”，他对自己的使命有了更深的理解。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9183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1120" y="233680"/>
            <a:ext cx="12039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胥独自立在江边，望着那只船越走越远了，最后他才自言自语地说：“你这无名的朋友，我现在空空地让你在我的面前消逝了，将来我却还要寻找你，不管是找到你的船，或是你的坟墓。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再一看他手中的剑，觉得这剑已经不是他自己的了：他好像是在替一个永久难忘的朋友保留着这支剑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结尾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表明伍子胥对渔夫有感恩之情，但使命在身，暂时无法报答。</a:t>
            </a:r>
            <a:endParaRPr lang="zh-CN" altLang="en-US" sz="28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6980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84480"/>
            <a:ext cx="1219200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下列对文本相关内容和艺术特色的分析鉴赏，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不正确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的一项是（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分）（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     ）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．子胥过了昭关，所见风景与以前大不相同，那大片绿色和原野，也是子胥再次“获得了真实的生命”的心情写照。</a:t>
            </a:r>
          </a:p>
          <a:p>
            <a:pPr>
              <a:lnSpc>
                <a:spcPts val="39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．“唯恐把这段江水渡完”，表现了逃亡中子胥的心态，只有在江上的这段短暂时光，他才能够平和地欣赏风景。</a:t>
            </a:r>
          </a:p>
          <a:p>
            <a:pPr>
              <a:lnSpc>
                <a:spcPts val="39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．子胥同渔夫道别，说话时“有些嗫嚅”“半吞半吐”，表现的是子胥渴望同渔夫交流，又碍于隐情而无法敞开心扉。</a:t>
            </a:r>
          </a:p>
          <a:p>
            <a:pPr>
              <a:lnSpc>
                <a:spcPts val="39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．“你渡我过了江，同时也渡过了我的仇恨”，子胥在江上领会到渔夫的“世界”，他对自己的使命有了更深的理解。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15242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314960"/>
            <a:ext cx="12192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关于文中江边人们谈论季札的部分，下列说法不正确的一项是（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分）（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     ）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．那位老人欣赏季札不就王位的高洁，也称赞他以美好的行为感动了世人。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．那位年轻人认为季札不顾百姓死活，只顾独善其身，逃避了济世的责任。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．季札挂剑一事进一步说明了他的品行，也为后文的子胥赠剑做了铺垫。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．季札的退耕田园，与下文渔夫的泛舟江上，共同表达出本文的隐逸主题。</a:t>
            </a:r>
          </a:p>
          <a:p>
            <a:pPr>
              <a:lnSpc>
                <a:spcPts val="4500"/>
              </a:lnSpc>
            </a:pP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57954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71120"/>
            <a:ext cx="12192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舟行江上，子胥的思绪随着他在江上的所见所感而逐步生发展开。请结合文中相关部分简要分析。（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审题：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舟行江上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 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是限制条件，不是对全文，而是截取一段内容；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“子胥的思绪”，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也就是人物的心理，但是与“心理”又有不同：“思绪”是一种内心活动，强调心里想什么，而不只是心情怎样；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随着他在江上的所见所感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这一点也是提示考生，是在江上的所见所感，下船了不在答题范围之内；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逐步生发展开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说明心理活动有一个延伸发展的过程，所以是变化着的，动态的，意味着答案可以分条概述；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3039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2019" y="308344"/>
            <a:ext cx="11989981" cy="4298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答       题：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、找到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’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舟行江上”内容的对应区域，细读原文，依据原文，贴着人物内心走，揣摩人物所思所想；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、其中，结合注释，理解伍子胥身份和使命这一点很重要；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、分条叙述；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原则来讲，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这还是一道套路题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。与平时常出现的“人物内心变化”一类的题目是一致的。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10965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934720"/>
            <a:ext cx="12090400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下面这个答案你们怎么看？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文章开篇写出的风景，表现了子胥逃生后的轻松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后听到岸上人的对话，引发子胥对人生意义的思考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江上渔人的歌声深深触动了子胥，激发了他复仇的愿望、内心的仇恨。当他看到渔人“疏散于清淡的云水之乡”的生存状态，又感觉到“柔情”，矛盾的心情始终交织在一起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船靠岸后，子胥仍然没有从矛盾的心情中解脱出来，他感谢渔人能够带给他片刻的内心安宁，帮助“渡过了我的仇恨”但是又说“将来说不定会有那么一天，你再渡我回去”，暗示子胥“仇恨”之深，复仇愿望之强，“渡过”不等于彻底忘记。</a:t>
            </a:r>
          </a:p>
        </p:txBody>
      </p:sp>
    </p:spTree>
    <p:extLst>
      <p:ext uri="{BB962C8B-B14F-4D97-AF65-F5344CB8AC3E}">
        <p14:creationId xmlns:p14="http://schemas.microsoft.com/office/powerpoint/2010/main" val="1922722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2880" y="284480"/>
            <a:ext cx="10718800" cy="236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、刚上船，船入江心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；（看到什么，心情怎样？）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、上船后，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（看到什么，心情怎样？）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、舟行中，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（看到什么，什么感触）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、如果舟行中不止上面一点心情，看看还有什么；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9771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81280"/>
            <a:ext cx="1200912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9.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渔夫拒剑是一段广为流传的历史故事，渔夫是一位义士，明知伍子胥身份而冒死救他渡江，拒剑之后，更为了消除伍子胥的疑虑而自尽。本文将渔夫改写为一个普通渔人，这一改写带来了怎样的文学效果？谈谈你的理解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审题：题目分两层；</a:t>
            </a:r>
            <a:endParaRPr lang="en-US" altLang="zh-CN" sz="2800" b="1" dirty="0" smtClean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简要介绍渔夫拒剑的故事内容；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指出本文改写带来了怎样的文学效果；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重点在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“改写”“文学效果”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，新颖，反套路。反套路是给考生设置答题难度，但   反套路并不是让题目超越考生答题能力范围。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将改写与原故事进行文学效果比较分析，作为小说，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你觉得离不开哪些基本要素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类似的题目还有：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、小说标题更换，效果对比分析；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、某一情节内容的删去，效果对比分析；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、小说结尾内容的更改，效果对比分析；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推而广之，语言运用中的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“原句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vs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改句”表达效果对比分析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，都属于此类。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11521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7590" y="287079"/>
            <a:ext cx="11972969" cy="4652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答       题：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、对比渔夫形象在原故事中与在本文内容的不同；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最大的不同是什么？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、再思考，从文学效果来看是原故事好，还是本故事好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注意揣摩命题人的语言：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这一改写带来了怎样的文学效果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、如何踩准得分点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从小说的哪些元素出发考虑答案才是比较周全的？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56119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71120" y="0"/>
            <a:ext cx="12192000" cy="7237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下面这个答案你们怎么看？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语言效果上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将渔夫改写为一个普通渔人，彰显冯至“诗化小说”的特点。同是拒剑的渔夫，本文中的渔人并不是明知伍子胥身份而冒死救他渡江，相反本文中渔人眼中的伍子胥，“只是一个不知从何处来，又不知向哪里去的远方的行人罢了”，他也不理解伍子胥为什么离乡背井要走得那么远，拒剑后也没有因消除子胥的疑虑自尽，而是对他的话一点也不懂，转身架舟翩然高去，这样，更凸显本文诗意化、散文化的隽永意味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②从情节和人物塑造上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将渔夫改写为一个普通渔人，其心境平坦，疏散于清淡的云水之乡，对比一个整日整夜浸在血的仇恨里的子胥，凸显渔夫在散淡隐逸中使伍子胥思想发生的变化，由复仇心理到灵魂片刻的安适，在江上领会到渔夫的美好“世界”，子胥对自己的使命有了更深的理解甚至救赎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③从主题上，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渔夫改写为一个普通渔人，他选择的是恬淡的人生，子胥承受的则是生命的沉重，你选择命运还是命运选择你，这是个问题。你有选择的权利时你会选择哪个？同样是个问题，“你渡我过了江，同时也渡过了我的仇恨。将来说不定会有那么一天，你再渡我回去。”“仇恨”是由爱而生的，而复仇又一定有恨，爱恨相生，人在选择命运时又是身不由己的。对比之下，文章主题层次更为丰富了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27733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74320"/>
            <a:ext cx="12192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、情节上，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改写的故事更加简练。渔夫没有刻意救助，没有为了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消除伍子胥的疑虑而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自尽，自然而来，自然而去，情节紧凑，内容衔接自然；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、人物方面，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相对原故事的义士形象，本文的额渔夫为普通人，表现出平坦疏淡的心境，乐于助人的品质，形象真实可信；同时有助于塑造伍子胥的形象；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、主题方面，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渔夫作为普通人，其热情、平实、真挚、无私让伍子胥体验到柔情，既渡江又渡仇恨，让主人公对自己的使命又更深刻的理解，深化了小说主题；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、语言上，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小说围绕渔夫，写了歌声水声撸声霞光月色构画了了和谐美好宁静的江上泛舟图景，富有诗意与柔情，这是原故事中刚烈义士形象所不能具备的。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168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4865</Words>
  <Application>Microsoft Office PowerPoint</Application>
  <PresentationFormat>宽屏</PresentationFormat>
  <Paragraphs>172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等线</vt:lpstr>
      <vt:lpstr>等线 Light</vt:lpstr>
      <vt:lpstr>华文仿宋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ThinkPad</cp:lastModifiedBy>
  <cp:revision>14</cp:revision>
  <dcterms:created xsi:type="dcterms:W3CDTF">2022-11-13T12:58:42Z</dcterms:created>
  <dcterms:modified xsi:type="dcterms:W3CDTF">2022-11-13T15:03:50Z</dcterms:modified>
</cp:coreProperties>
</file>