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391" r:id="rId4"/>
    <p:sldId id="380" r:id="rId5"/>
    <p:sldId id="360" r:id="rId6"/>
    <p:sldId id="364" r:id="rId7"/>
    <p:sldId id="358" r:id="rId8"/>
    <p:sldId id="363" r:id="rId9"/>
    <p:sldId id="365" r:id="rId10"/>
    <p:sldId id="426" r:id="rId11"/>
    <p:sldId id="406" r:id="rId12"/>
    <p:sldId id="407" r:id="rId13"/>
    <p:sldId id="427" r:id="rId14"/>
    <p:sldId id="428" r:id="rId15"/>
    <p:sldId id="400" r:id="rId16"/>
    <p:sldId id="401" r:id="rId17"/>
    <p:sldId id="354" r:id="rId18"/>
    <p:sldId id="405" r:id="rId19"/>
    <p:sldId id="408" r:id="rId20"/>
    <p:sldId id="338" r:id="rId21"/>
    <p:sldId id="345" r:id="rId22"/>
    <p:sldId id="409" r:id="rId23"/>
    <p:sldId id="382" r:id="rId24"/>
    <p:sldId id="383" r:id="rId25"/>
    <p:sldId id="385" r:id="rId26"/>
    <p:sldId id="386" r:id="rId27"/>
  </p:sldIdLst>
  <p:sldSz cx="12192000" cy="6858000"/>
  <p:notesSz cx="6858000" cy="9144000"/>
  <p:custDataLst>
    <p:tags r:id="rId28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rgbClr val="8E163E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rgbClr val="8E163E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rgbClr val="8E163E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rgbClr val="8E163E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rgbClr val="8E163E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rgbClr val="8E163E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rgbClr val="8E163E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rgbClr val="8E163E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rgbClr val="8E163E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howGuides="1">
      <p:cViewPr varScale="1">
        <p:scale>
          <a:sx n="84" d="100"/>
          <a:sy n="84" d="100"/>
        </p:scale>
        <p:origin x="-1554" y="-84"/>
      </p:cViewPr>
      <p:guideLst>
        <p:guide orient="horz" pos="2223"/>
        <p:guide pos="3840"/>
        <p:guide pos="728"/>
        <p:guide pos="6985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36003" cy="36003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tags" Target="tags/tag180.xml" /><Relationship Id="rId29" Type="http://schemas.openxmlformats.org/officeDocument/2006/relationships/presProps" Target="presProps.xml" /><Relationship Id="rId3" Type="http://schemas.openxmlformats.org/officeDocument/2006/relationships/handoutMaster" Target="handoutMasters/handoutMaster1.xml" /><Relationship Id="rId30" Type="http://schemas.openxmlformats.org/officeDocument/2006/relationships/viewProps" Target="viewProps.xml" /><Relationship Id="rId31" Type="http://schemas.openxmlformats.org/officeDocument/2006/relationships/theme" Target="theme/theme1.xml" /><Relationship Id="rId32" Type="http://schemas.openxmlformats.org/officeDocument/2006/relationships/tableStyles" Target="tableStyles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>
              <a:ea typeface="微软雅黑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base"/>
            <a:fld id="{0F9B84EA-7D68-4D60-9CB1-D50884785D1C}" type="datetimeFigureOut">
              <a:rPr lang="zh-CN" altLang="en-US" strike="noStrike" noProof="1" smtClean="0">
                <a:latin typeface="Arial" panose="020b0604020202020204" pitchFamily="34" charset="0"/>
                <a:ea typeface="微软雅黑"/>
                <a:cs typeface="+mn-cs"/>
              </a:rPr>
              <a:t/>
            </a:fld>
            <a:endParaRPr lang="zh-CN" altLang="en-US" strike="noStrike" noProof="1">
              <a:ea typeface="微软雅黑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  <p:custDataLst>
              <p:tags r:id="rId4"/>
            </p:custDataLst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>
              <a:ea typeface="微软雅黑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  <p:custDataLst>
              <p:tags r:id="rId5"/>
            </p:custDataLst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base"/>
            <a:fld id="{8D4E0FC9-F1F8-4FAE-9988-3BA365CFD46F}" type="slidenum">
              <a:rPr lang="zh-CN" altLang="en-US" strike="noStrike" noProof="1" smtClean="0">
                <a:latin typeface="Arial" panose="020b0604020202020204" pitchFamily="34" charset="0"/>
                <a:ea typeface="微软雅黑"/>
                <a:cs typeface="+mn-cs"/>
              </a:rPr>
              <a:t/>
            </a:fld>
            <a:endParaRPr lang="zh-CN" altLang="en-US" strike="noStrike" noProof="1">
              <a:ea typeface="微软雅黑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tags" Target="../tags/tag34.xml" /><Relationship Id="rId6" Type="http://schemas.openxmlformats.org/officeDocument/2006/relationships/tags" Target="../tags/tag35.xml" /><Relationship Id="rId7" Type="http://schemas.openxmlformats.org/officeDocument/2006/relationships/tags" Target="../tags/tag36.xml" /><Relationship Id="rId8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4098" name="Rectangle 2"/>
          <p:cNvSpPr>
            <a:spLocks noGrp="1" noChangeArrowheads="1"/>
          </p:cNvSpPr>
          <p:nvPr>
            <p:ph type="hdr" sz="quarter"/>
            <p:custDataLst>
              <p:tags r:id="rId2"/>
            </p:custDataLst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buFont typeface="Arial" panose="020b0604020202020204" pitchFamily="34" charset="0"/>
              <a:buNone/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微软雅黑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+mn-cs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  <p:custDataLst>
              <p:tags r:id="rId3"/>
            </p:custDataLst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微软雅黑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+mn-cs"/>
            </a:endParaRPr>
          </a:p>
        </p:txBody>
      </p:sp>
      <p:sp>
        <p:nvSpPr>
          <p:cNvPr id="7172" name="Rectangle 4"/>
          <p:cNvSpPr>
            <a:spLocks noGrp="1" noRot="1"/>
          </p:cNvSpPr>
          <p:nvPr>
            <p:ph type="sldImg" idx="6"/>
            <p:custDataLst>
              <p:tags r:id="rId4"/>
            </p:custDataLst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4101" name="Rectangle 5"/>
          <p:cNvSpPr>
            <a:spLocks noGrp="1" noRot="1" noChangeArrowheads="1"/>
          </p:cNvSpPr>
          <p:nvPr>
            <p:ph type="body" sz="quarter" idx="3"/>
            <p:custDataLst>
              <p:tags r:id="rId5"/>
            </p:custDataLst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  <p:custDataLst>
              <p:tags r:id="rId6"/>
            </p:custDataLst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>
              <a:buFont typeface="Arial" panose="020b0604020202020204" pitchFamily="34" charset="0"/>
              <a:buNone/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微软雅黑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+mn-cs"/>
            </a:endParaRP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  <p:custDataLst>
              <p:tags r:id="rId7"/>
            </p:custDataLst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/>
          <a:p>
            <a:pPr lvl="0" algn="r" eaLnBrk="1" fontAlgn="base" hangingPunct="1">
              <a:buNone/>
            </a:pPr>
            <a:fld id="{9A0DB2DC-4C9A-4742-B13C-FB6460FD3503}" type="slidenum">
              <a:rPr lang="zh-CN" altLang="en-US" sz="1200" strike="noStrike" noProof="1">
                <a:solidFill>
                  <a:schemeClr val="tx1"/>
                </a:solidFill>
                <a:latin typeface="Times New Roman" panose="02020603050405020304" pitchFamily="18" charset="0"/>
                <a:ea typeface="微软雅黑"/>
                <a:cs typeface="+mn-cs"/>
              </a:rPr>
              <a:t/>
            </a:fld>
            <a:endParaRPr lang="zh-CN" altLang="en-US" sz="1200" strike="noStrike" noProof="1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微软雅黑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微软雅黑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微软雅黑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微软雅黑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微软雅黑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tags" Target="../tags/tag22.xml" /><Relationship Id="rId8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" preserve="1">
  <p:cSld name="标题和内容">
    <p:bg>
      <p:bgPr>
        <a:gradFill rotWithShape="0">
          <a:gsLst>
            <a:gs pos="2000">
              <a:srgbClr val="E8F6FF">
                <a:alpha val="100000"/>
              </a:srgbClr>
            </a:gs>
            <a:gs pos="66000">
              <a:srgbClr val="F0F9FF">
                <a:alpha val="100000"/>
              </a:srgbClr>
            </a:gs>
            <a:gs pos="91000">
              <a:srgbClr val="E8F6FF">
                <a:alpha val="100000"/>
              </a:srgbClr>
            </a:gs>
            <a:gs pos="97000">
              <a:srgbClr val="0073E5">
                <a:alpha val="100000"/>
              </a:srgbClr>
            </a:gs>
          </a:gsLst>
          <a:lin ang="5400000"/>
        </a:gra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401638" y="6019800"/>
            <a:ext cx="3052763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65600" y="6019800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737600" y="6019800"/>
            <a:ext cx="3052763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微软雅黑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blank" preserve="1">
  <p:cSld name="空白">
    <p:bg>
      <p:bgPr>
        <a:gradFill rotWithShape="0">
          <a:gsLst>
            <a:gs pos="2000">
              <a:srgbClr val="E8F6FF">
                <a:alpha val="100000"/>
              </a:srgbClr>
            </a:gs>
            <a:gs pos="66000">
              <a:srgbClr val="F0F9FF">
                <a:alpha val="100000"/>
              </a:srgbClr>
            </a:gs>
            <a:gs pos="91000">
              <a:srgbClr val="E8F6FF">
                <a:alpha val="100000"/>
              </a:srgbClr>
            </a:gs>
            <a:gs pos="97000">
              <a:srgbClr val="0073E5">
                <a:alpha val="100000"/>
              </a:srgbClr>
            </a:gs>
          </a:gsLst>
          <a:lin ang="5400000"/>
        </a:gra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401638" y="6019800"/>
            <a:ext cx="3052763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65600" y="6019800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737600" y="6019800"/>
            <a:ext cx="3052763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微软雅黑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Only" preserve="1">
  <p:cSld name="内容">
    <p:bg>
      <p:bgPr>
        <a:gradFill rotWithShape="0">
          <a:gsLst>
            <a:gs pos="2000">
              <a:srgbClr val="E8F6FF">
                <a:alpha val="100000"/>
              </a:srgbClr>
            </a:gs>
            <a:gs pos="66000">
              <a:srgbClr val="F0F9FF">
                <a:alpha val="100000"/>
              </a:srgbClr>
            </a:gs>
            <a:gs pos="91000">
              <a:srgbClr val="E8F6FF">
                <a:alpha val="100000"/>
              </a:srgbClr>
            </a:gs>
            <a:gs pos="97000">
              <a:srgbClr val="0073E5">
                <a:alpha val="100000"/>
              </a:srgbClr>
            </a:gs>
          </a:gsLst>
          <a:lin ang="5400000"/>
        </a:gra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  <p:custDataLst>
              <p:tags r:id="rId2"/>
            </p:custDataLst>
          </p:nvPr>
        </p:nvSpPr>
        <p:spPr>
          <a:xfrm>
            <a:off x="402167" y="685800"/>
            <a:ext cx="11391900" cy="51816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401638" y="6019800"/>
            <a:ext cx="3052763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65600" y="6019800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737600" y="6019800"/>
            <a:ext cx="3052763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微软雅黑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xAndObj" preserve="1">
  <p:cSld name="标题，文本与内容">
    <p:bg>
      <p:bgPr>
        <a:gradFill rotWithShape="0">
          <a:gsLst>
            <a:gs pos="2000">
              <a:srgbClr val="E8F6FF">
                <a:alpha val="100000"/>
              </a:srgbClr>
            </a:gs>
            <a:gs pos="66000">
              <a:srgbClr val="F0F9FF">
                <a:alpha val="100000"/>
              </a:srgbClr>
            </a:gs>
            <a:gs pos="91000">
              <a:srgbClr val="E8F6FF">
                <a:alpha val="100000"/>
              </a:srgbClr>
            </a:gs>
            <a:gs pos="97000">
              <a:srgbClr val="0073E5">
                <a:alpha val="100000"/>
              </a:srgbClr>
            </a:gs>
          </a:gsLst>
          <a:lin ang="5400000"/>
        </a:gra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02167" y="685800"/>
            <a:ext cx="11387667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  <p:custDataLst>
              <p:tags r:id="rId3"/>
            </p:custDataLst>
          </p:nvPr>
        </p:nvSpPr>
        <p:spPr>
          <a:xfrm>
            <a:off x="406400" y="1981200"/>
            <a:ext cx="5592233" cy="38862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01833" y="1981200"/>
            <a:ext cx="5592233" cy="38862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401638" y="6019800"/>
            <a:ext cx="3052763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65600" y="6019800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737600" y="6019800"/>
            <a:ext cx="3052763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微软雅黑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28.xml" /><Relationship Id="rId11" Type="http://schemas.openxmlformats.org/officeDocument/2006/relationships/image" Target="file:///D:\qq&#25991;&#20214;\712321467\Image\C2C\Image2\%7b75232B38-A165-1FB7-499C-2E1C792CACB5%7d.png" TargetMode="External" /><Relationship Id="rId12" Type="http://schemas.openxmlformats.org/officeDocument/2006/relationships/image" Target="../media/image1.png" /><Relationship Id="rId13" Type="http://schemas.openxmlformats.org/officeDocument/2006/relationships/tags" Target="../tags/tag29.xml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tags" Target="../tags/tag25.xml" /><Relationship Id="rId8" Type="http://schemas.openxmlformats.org/officeDocument/2006/relationships/tags" Target="../tags/tag26.xml" /><Relationship Id="rId9" Type="http://schemas.openxmlformats.org/officeDocument/2006/relationships/tags" Target="../tags/tag27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0">
          <a:gsLst>
            <a:gs pos="2000">
              <a:srgbClr val="E8F6FF">
                <a:alpha val="100000"/>
              </a:srgbClr>
            </a:gs>
            <a:gs pos="66000">
              <a:srgbClr val="F0F9FF">
                <a:alpha val="100000"/>
              </a:srgbClr>
            </a:gs>
            <a:gs pos="91000">
              <a:srgbClr val="E8F6FF">
                <a:alpha val="100000"/>
              </a:srgbClr>
            </a:gs>
            <a:gs pos="97000">
              <a:srgbClr val="0073E5">
                <a:alpha val="100000"/>
              </a:srgbClr>
            </a:gs>
          </a:gsLst>
          <a:lin ang="5400000"/>
        </a:gradFill>
        <a:effectLst/>
      </p:bgPr>
    </p:bg>
    <p:spTree>
      <p:nvGrpSpPr>
        <p:cNvPr id="1" name=""/>
        <p:cNvGrpSpPr/>
        <p:nvPr>
          <p:custDataLst>
            <p:tags r:id="rId5"/>
          </p:custDataLst>
        </p:nvPr>
      </p:nvGrpSpPr>
      <p:grpSpPr/>
      <p:sp>
        <p:nvSpPr>
          <p:cNvPr id="1026" name="Rectangle 2"/>
          <p:cNvSpPr>
            <a:spLocks noGrp="1" noRot="1"/>
          </p:cNvSpPr>
          <p:nvPr>
            <p:ph type="title"/>
            <p:custDataLst>
              <p:tags r:id="rId6"/>
            </p:custDataLst>
          </p:nvPr>
        </p:nvSpPr>
        <p:spPr>
          <a:xfrm>
            <a:off x="401638" y="685800"/>
            <a:ext cx="11388725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Rectangle 3"/>
          <p:cNvSpPr>
            <a:spLocks noGrp="1" noRot="1"/>
          </p:cNvSpPr>
          <p:nvPr>
            <p:ph type="body" idx="5"/>
            <p:custDataLst>
              <p:tags r:id="rId7"/>
            </p:custDataLst>
          </p:nvPr>
        </p:nvSpPr>
        <p:spPr>
          <a:xfrm>
            <a:off x="406400" y="1981200"/>
            <a:ext cx="11387138" cy="3886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1444" name="Rectangle 4"/>
          <p:cNvSpPr>
            <a:spLocks noGrp="1" noChangeArrowheads="1"/>
          </p:cNvSpPr>
          <p:nvPr>
            <p:ph type="dt" sz="half" idx="2"/>
            <p:custDataLst>
              <p:tags r:id="rId8"/>
            </p:custDataLst>
          </p:nvPr>
        </p:nvSpPr>
        <p:spPr bwMode="auto">
          <a:xfrm>
            <a:off x="401638" y="6019800"/>
            <a:ext cx="3052763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buFontTx/>
              <a:buNone/>
              <a:defRPr sz="1400">
                <a:solidFill>
                  <a:schemeClr val="tx1"/>
                </a:solidFill>
                <a:latin typeface="Arial" panose="020b0604020202020204" pitchFamily="34" charset="0"/>
                <a:ea typeface="微软雅黑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1445" name="Rectangle 5"/>
          <p:cNvSpPr>
            <a:spLocks noGrp="1" noChangeArrowheads="1"/>
          </p:cNvSpPr>
          <p:nvPr>
            <p:ph type="ftr" sz="quarter" idx="3"/>
            <p:custDataLst>
              <p:tags r:id="rId9"/>
            </p:custDataLst>
          </p:nvPr>
        </p:nvSpPr>
        <p:spPr bwMode="auto">
          <a:xfrm>
            <a:off x="4165600" y="6019800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buFontTx/>
              <a:buNone/>
              <a:defRPr sz="1400">
                <a:solidFill>
                  <a:schemeClr val="tx1"/>
                </a:solidFill>
                <a:latin typeface="Arial" panose="020b0604020202020204" pitchFamily="34" charset="0"/>
                <a:ea typeface="微软雅黑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+mn-cs"/>
            </a:endParaRPr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sldNum" sz="quarter" idx="4"/>
            <p:custDataLst>
              <p:tags r:id="rId10"/>
            </p:custDataLst>
          </p:nvPr>
        </p:nvSpPr>
        <p:spPr bwMode="auto">
          <a:xfrm>
            <a:off x="8737600" y="6019800"/>
            <a:ext cx="3052763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buFontTx/>
              <a:defRPr sz="1400">
                <a:solidFill>
                  <a:schemeClr val="tx1"/>
                </a:solidFill>
              </a:defRPr>
            </a:lvl1pPr>
          </a:lstStyle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微软雅黑"/>
                <a:cs typeface="+mn-cs"/>
              </a:rPr>
              <a:t/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  <p:pic>
        <p:nvPicPr>
          <p:cNvPr id="61447" name="图片 1073743875" descr="学科网 zxxk.com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2" r:link="rId11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ransition>
    <p:random/>
  </p:transition>
  <p:timing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微软雅黑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v"/>
        <a:defRPr sz="3200">
          <a:solidFill>
            <a:schemeClr val="tx1"/>
          </a:solidFill>
          <a:latin typeface="+mn-lt"/>
          <a:ea typeface="微软雅黑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"/>
        <a:defRPr sz="2800">
          <a:solidFill>
            <a:schemeClr val="tx1"/>
          </a:solidFill>
          <a:latin typeface="+mn-lt"/>
          <a:ea typeface="微软雅黑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400">
          <a:solidFill>
            <a:schemeClr val="tx1"/>
          </a:solidFill>
          <a:latin typeface="+mn-lt"/>
          <a:ea typeface="微软雅黑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"/>
        <a:defRPr sz="2000">
          <a:solidFill>
            <a:schemeClr val="tx1"/>
          </a:solidFill>
          <a:latin typeface="+mn-lt"/>
          <a:ea typeface="微软雅黑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微软雅黑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42.xml" /><Relationship Id="rId3" Type="http://schemas.openxmlformats.org/officeDocument/2006/relationships/tags" Target="../tags/tag43.xml" /><Relationship Id="rId4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image" Target="../media/image3.png" /><Relationship Id="rId5" Type="http://schemas.openxmlformats.org/officeDocument/2006/relationships/tags" Target="../tags/tag46.xml" /><Relationship Id="rId6" Type="http://schemas.openxmlformats.org/officeDocument/2006/relationships/tags" Target="../tags/tag47.xml" /><Relationship Id="rId7" Type="http://schemas.openxmlformats.org/officeDocument/2006/relationships/image" Target="../media/image4.png" /><Relationship Id="rId8" Type="http://schemas.openxmlformats.org/officeDocument/2006/relationships/tags" Target="../tags/tag48.xml" /><Relationship Id="rId9" Type="http://schemas.openxmlformats.org/officeDocument/2006/relationships/tags" Target="../tags/tag49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57.xml" /><Relationship Id="rId2" Type="http://schemas.openxmlformats.org/officeDocument/2006/relationships/tags" Target="../tags/tag50.xml" /><Relationship Id="rId3" Type="http://schemas.openxmlformats.org/officeDocument/2006/relationships/tags" Target="../tags/tag51.xml" /><Relationship Id="rId4" Type="http://schemas.openxmlformats.org/officeDocument/2006/relationships/tags" Target="../tags/tag52.xml" /><Relationship Id="rId5" Type="http://schemas.openxmlformats.org/officeDocument/2006/relationships/tags" Target="../tags/tag53.xml" /><Relationship Id="rId6" Type="http://schemas.openxmlformats.org/officeDocument/2006/relationships/tags" Target="../tags/tag54.xml" /><Relationship Id="rId7" Type="http://schemas.openxmlformats.org/officeDocument/2006/relationships/tags" Target="../tags/tag55.xml" /><Relationship Id="rId8" Type="http://schemas.openxmlformats.org/officeDocument/2006/relationships/tags" Target="../tags/tag56.xml" /><Relationship Id="rId9" Type="http://schemas.openxmlformats.org/officeDocument/2006/relationships/image" Target="../media/image5.gif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58.xml" /><Relationship Id="rId3" Type="http://schemas.openxmlformats.org/officeDocument/2006/relationships/image" Target="../media/image6.png" /><Relationship Id="rId4" Type="http://schemas.openxmlformats.org/officeDocument/2006/relationships/tags" Target="../tags/tag59.xml" /><Relationship Id="rId5" Type="http://schemas.openxmlformats.org/officeDocument/2006/relationships/tags" Target="../tags/tag60.xml" /><Relationship Id="rId6" Type="http://schemas.openxmlformats.org/officeDocument/2006/relationships/tags" Target="../tags/tag61.xml" /><Relationship Id="rId7" Type="http://schemas.openxmlformats.org/officeDocument/2006/relationships/tags" Target="../tags/tag62.xml" /><Relationship Id="rId8" Type="http://schemas.openxmlformats.org/officeDocument/2006/relationships/image" Target="../media/image7.png" /><Relationship Id="rId9" Type="http://schemas.openxmlformats.org/officeDocument/2006/relationships/tags" Target="../tags/tag63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tags" Target="../tags/tag64.xml" /><Relationship Id="rId3" Type="http://schemas.openxmlformats.org/officeDocument/2006/relationships/tags" Target="../tags/tag65.xml" /><Relationship Id="rId4" Type="http://schemas.openxmlformats.org/officeDocument/2006/relationships/tags" Target="../tags/tag66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75.xml" /><Relationship Id="rId11" Type="http://schemas.openxmlformats.org/officeDocument/2006/relationships/tags" Target="../tags/tag76.xml" /><Relationship Id="rId12" Type="http://schemas.openxmlformats.org/officeDocument/2006/relationships/tags" Target="../tags/tag77.xml" /><Relationship Id="rId13" Type="http://schemas.openxmlformats.org/officeDocument/2006/relationships/image" Target="../media/image8.png" /><Relationship Id="rId14" Type="http://schemas.openxmlformats.org/officeDocument/2006/relationships/tags" Target="../tags/tag78.xml" /><Relationship Id="rId15" Type="http://schemas.openxmlformats.org/officeDocument/2006/relationships/tags" Target="../tags/tag79.xml" /><Relationship Id="rId16" Type="http://schemas.openxmlformats.org/officeDocument/2006/relationships/tags" Target="../tags/tag80.xml" /><Relationship Id="rId2" Type="http://schemas.openxmlformats.org/officeDocument/2006/relationships/tags" Target="../tags/tag67.xml" /><Relationship Id="rId3" Type="http://schemas.openxmlformats.org/officeDocument/2006/relationships/tags" Target="../tags/tag68.xml" /><Relationship Id="rId4" Type="http://schemas.openxmlformats.org/officeDocument/2006/relationships/tags" Target="../tags/tag69.xml" /><Relationship Id="rId5" Type="http://schemas.openxmlformats.org/officeDocument/2006/relationships/tags" Target="../tags/tag70.xml" /><Relationship Id="rId6" Type="http://schemas.openxmlformats.org/officeDocument/2006/relationships/tags" Target="../tags/tag71.xml" /><Relationship Id="rId7" Type="http://schemas.openxmlformats.org/officeDocument/2006/relationships/tags" Target="../tags/tag72.xml" /><Relationship Id="rId8" Type="http://schemas.openxmlformats.org/officeDocument/2006/relationships/tags" Target="../tags/tag73.xml" /><Relationship Id="rId9" Type="http://schemas.openxmlformats.org/officeDocument/2006/relationships/tags" Target="../tags/tag74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89.xml" /><Relationship Id="rId11" Type="http://schemas.openxmlformats.org/officeDocument/2006/relationships/tags" Target="../tags/tag90.xml" /><Relationship Id="rId12" Type="http://schemas.openxmlformats.org/officeDocument/2006/relationships/image" Target="../media/image4.png" /><Relationship Id="rId13" Type="http://schemas.openxmlformats.org/officeDocument/2006/relationships/tags" Target="../tags/tag91.xml" /><Relationship Id="rId14" Type="http://schemas.openxmlformats.org/officeDocument/2006/relationships/tags" Target="../tags/tag92.xml" /><Relationship Id="rId15" Type="http://schemas.openxmlformats.org/officeDocument/2006/relationships/tags" Target="../tags/tag93.xml" /><Relationship Id="rId2" Type="http://schemas.openxmlformats.org/officeDocument/2006/relationships/tags" Target="../tags/tag81.xml" /><Relationship Id="rId3" Type="http://schemas.openxmlformats.org/officeDocument/2006/relationships/tags" Target="../tags/tag82.xml" /><Relationship Id="rId4" Type="http://schemas.openxmlformats.org/officeDocument/2006/relationships/tags" Target="../tags/tag83.xml" /><Relationship Id="rId5" Type="http://schemas.openxmlformats.org/officeDocument/2006/relationships/tags" Target="../tags/tag84.xml" /><Relationship Id="rId6" Type="http://schemas.openxmlformats.org/officeDocument/2006/relationships/tags" Target="../tags/tag85.xml" /><Relationship Id="rId7" Type="http://schemas.openxmlformats.org/officeDocument/2006/relationships/tags" Target="../tags/tag86.xml" /><Relationship Id="rId8" Type="http://schemas.openxmlformats.org/officeDocument/2006/relationships/tags" Target="../tags/tag87.xml" /><Relationship Id="rId9" Type="http://schemas.openxmlformats.org/officeDocument/2006/relationships/tags" Target="../tags/tag88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94.xml" /><Relationship Id="rId3" Type="http://schemas.openxmlformats.org/officeDocument/2006/relationships/tags" Target="../tags/tag95.xml" /><Relationship Id="rId4" Type="http://schemas.openxmlformats.org/officeDocument/2006/relationships/tags" Target="../tags/tag96.xml" /><Relationship Id="rId5" Type="http://schemas.openxmlformats.org/officeDocument/2006/relationships/image" Target="file:///C:\Users\Administrator\Desktop\NULL" TargetMode="External" /><Relationship Id="rId6" Type="http://schemas.openxmlformats.org/officeDocument/2006/relationships/image" Target="../media/image9.jpeg" /><Relationship Id="rId7" Type="http://schemas.openxmlformats.org/officeDocument/2006/relationships/tags" Target="../tags/tag97.xml" /><Relationship Id="rId8" Type="http://schemas.openxmlformats.org/officeDocument/2006/relationships/tags" Target="../tags/tag98.xml" /><Relationship Id="rId9" Type="http://schemas.openxmlformats.org/officeDocument/2006/relationships/tags" Target="../tags/tag99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00.xml" /><Relationship Id="rId3" Type="http://schemas.openxmlformats.org/officeDocument/2006/relationships/tags" Target="../tags/tag101.xml" /><Relationship Id="rId4" Type="http://schemas.openxmlformats.org/officeDocument/2006/relationships/tags" Target="../tags/tag102.xml" /><Relationship Id="rId5" Type="http://schemas.openxmlformats.org/officeDocument/2006/relationships/image" Target="../media/image10.jpeg" /><Relationship Id="rId6" Type="http://schemas.openxmlformats.org/officeDocument/2006/relationships/tags" Target="../tags/tag103.xml" /><Relationship Id="rId7" Type="http://schemas.openxmlformats.org/officeDocument/2006/relationships/image" Target="../media/image11.jpeg" /><Relationship Id="rId8" Type="http://schemas.openxmlformats.org/officeDocument/2006/relationships/tags" Target="../tags/tag104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05.xml" /><Relationship Id="rId3" Type="http://schemas.openxmlformats.org/officeDocument/2006/relationships/tags" Target="../tags/tag106.xml" /><Relationship Id="rId4" Type="http://schemas.openxmlformats.org/officeDocument/2006/relationships/image" Target="../media/image12.jpeg" /><Relationship Id="rId5" Type="http://schemas.openxmlformats.org/officeDocument/2006/relationships/tags" Target="../tags/tag107.xml" /><Relationship Id="rId6" Type="http://schemas.openxmlformats.org/officeDocument/2006/relationships/image" Target="../media/image13.jpeg" /><Relationship Id="rId7" Type="http://schemas.openxmlformats.org/officeDocument/2006/relationships/tags" Target="../tags/tag108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image" Target="../media/image16.jpeg" /><Relationship Id="rId11" Type="http://schemas.openxmlformats.org/officeDocument/2006/relationships/tags" Target="../tags/tag114.xml" /><Relationship Id="rId12" Type="http://schemas.openxmlformats.org/officeDocument/2006/relationships/image" Target="../media/image17.jpeg" /><Relationship Id="rId13" Type="http://schemas.openxmlformats.org/officeDocument/2006/relationships/tags" Target="../tags/tag115.xml" /><Relationship Id="rId14" Type="http://schemas.openxmlformats.org/officeDocument/2006/relationships/tags" Target="../tags/tag116.xml" /><Relationship Id="rId15" Type="http://schemas.openxmlformats.org/officeDocument/2006/relationships/tags" Target="../tags/tag117.xml" /><Relationship Id="rId2" Type="http://schemas.openxmlformats.org/officeDocument/2006/relationships/tags" Target="../tags/tag109.xml" /><Relationship Id="rId3" Type="http://schemas.openxmlformats.org/officeDocument/2006/relationships/tags" Target="../tags/tag110.xml" /><Relationship Id="rId4" Type="http://schemas.openxmlformats.org/officeDocument/2006/relationships/tags" Target="../tags/tag111.xml" /><Relationship Id="rId5" Type="http://schemas.openxmlformats.org/officeDocument/2006/relationships/image" Target="file:///C:\Users\Administrator\Desktop\NULL" TargetMode="External" /><Relationship Id="rId6" Type="http://schemas.openxmlformats.org/officeDocument/2006/relationships/image" Target="../media/image14.jpeg" /><Relationship Id="rId7" Type="http://schemas.openxmlformats.org/officeDocument/2006/relationships/tags" Target="../tags/tag112.xml" /><Relationship Id="rId8" Type="http://schemas.openxmlformats.org/officeDocument/2006/relationships/image" Target="../media/image15.jpeg" /><Relationship Id="rId9" Type="http://schemas.openxmlformats.org/officeDocument/2006/relationships/tags" Target="../tags/tag113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118.xml" /><Relationship Id="rId3" Type="http://schemas.openxmlformats.org/officeDocument/2006/relationships/image" Target="file:///C:\Users\Administrator\Desktop\NULL" TargetMode="External" /><Relationship Id="rId4" Type="http://schemas.openxmlformats.org/officeDocument/2006/relationships/image" Target="../media/image18.jpeg" /><Relationship Id="rId5" Type="http://schemas.openxmlformats.org/officeDocument/2006/relationships/tags" Target="../tags/tag119.xml" /><Relationship Id="rId6" Type="http://schemas.openxmlformats.org/officeDocument/2006/relationships/tags" Target="../tags/tag120.xml" /><Relationship Id="rId7" Type="http://schemas.openxmlformats.org/officeDocument/2006/relationships/tags" Target="../tags/tag121.xml" /><Relationship Id="rId8" Type="http://schemas.openxmlformats.org/officeDocument/2006/relationships/tags" Target="../tags/tag12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23.xml" /><Relationship Id="rId3" Type="http://schemas.openxmlformats.org/officeDocument/2006/relationships/tags" Target="../tags/tag124.xml" /><Relationship Id="rId4" Type="http://schemas.openxmlformats.org/officeDocument/2006/relationships/image" Target="../media/image19.jpeg" /><Relationship Id="rId5" Type="http://schemas.openxmlformats.org/officeDocument/2006/relationships/tags" Target="../tags/tag125.xml" /><Relationship Id="rId6" Type="http://schemas.openxmlformats.org/officeDocument/2006/relationships/tags" Target="../tags/tag126.xml" /><Relationship Id="rId7" Type="http://schemas.openxmlformats.org/officeDocument/2006/relationships/tags" Target="../tags/tag127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tags" Target="../tags/tag128.xml" /><Relationship Id="rId3" Type="http://schemas.openxmlformats.org/officeDocument/2006/relationships/tags" Target="../tags/tag129.xml" /><Relationship Id="rId4" Type="http://schemas.openxmlformats.org/officeDocument/2006/relationships/image" Target="../media/image20.jpeg" /><Relationship Id="rId5" Type="http://schemas.openxmlformats.org/officeDocument/2006/relationships/tags" Target="../tags/tag130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131.xml" /><Relationship Id="rId3" Type="http://schemas.openxmlformats.org/officeDocument/2006/relationships/tags" Target="../tags/tag132.xml" /><Relationship Id="rId4" Type="http://schemas.openxmlformats.org/officeDocument/2006/relationships/tags" Target="../tags/tag133.xml" /><Relationship Id="rId5" Type="http://schemas.openxmlformats.org/officeDocument/2006/relationships/tags" Target="../tags/tag134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135.xml" /><Relationship Id="rId3" Type="http://schemas.openxmlformats.org/officeDocument/2006/relationships/image" Target="../media/image21.jpeg" /><Relationship Id="rId4" Type="http://schemas.openxmlformats.org/officeDocument/2006/relationships/tags" Target="../tags/tag136.xml" /><Relationship Id="rId5" Type="http://schemas.openxmlformats.org/officeDocument/2006/relationships/tags" Target="../tags/tag137.xml" /><Relationship Id="rId6" Type="http://schemas.openxmlformats.org/officeDocument/2006/relationships/tags" Target="../tags/tag138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139.xml" /><Relationship Id="rId3" Type="http://schemas.openxmlformats.org/officeDocument/2006/relationships/tags" Target="../tags/tag140.xml" /><Relationship Id="rId4" Type="http://schemas.openxmlformats.org/officeDocument/2006/relationships/tags" Target="../tags/tag141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142.xml" /><Relationship Id="rId3" Type="http://schemas.openxmlformats.org/officeDocument/2006/relationships/tags" Target="../tags/tag143.xml" /><Relationship Id="rId4" Type="http://schemas.openxmlformats.org/officeDocument/2006/relationships/tags" Target="../tags/tag144.xml" /><Relationship Id="rId5" Type="http://schemas.openxmlformats.org/officeDocument/2006/relationships/tags" Target="../tags/tag145.xml" /><Relationship Id="rId6" Type="http://schemas.openxmlformats.org/officeDocument/2006/relationships/tags" Target="../tags/tag146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147.xml" /><Relationship Id="rId3" Type="http://schemas.openxmlformats.org/officeDocument/2006/relationships/tags" Target="../tags/tag148.xml" /><Relationship Id="rId4" Type="http://schemas.openxmlformats.org/officeDocument/2006/relationships/tags" Target="../tags/tag149.xml" /><Relationship Id="rId5" Type="http://schemas.openxmlformats.org/officeDocument/2006/relationships/tags" Target="../tags/tag150.xml" /><Relationship Id="rId6" Type="http://schemas.openxmlformats.org/officeDocument/2006/relationships/tags" Target="../tags/tag151.xml" /><Relationship Id="rId7" Type="http://schemas.openxmlformats.org/officeDocument/2006/relationships/tags" Target="../tags/tag152.xml" /><Relationship Id="rId8" Type="http://schemas.openxmlformats.org/officeDocument/2006/relationships/tags" Target="../tags/tag153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154.xml" /><Relationship Id="rId3" Type="http://schemas.openxmlformats.org/officeDocument/2006/relationships/tags" Target="../tags/tag155.xml" /><Relationship Id="rId4" Type="http://schemas.openxmlformats.org/officeDocument/2006/relationships/tags" Target="../tags/tag156.xml" /><Relationship Id="rId5" Type="http://schemas.openxmlformats.org/officeDocument/2006/relationships/tags" Target="../tags/tag157.xml" /><Relationship Id="rId6" Type="http://schemas.openxmlformats.org/officeDocument/2006/relationships/tags" Target="../tags/tag158.xml" /><Relationship Id="rId7" Type="http://schemas.openxmlformats.org/officeDocument/2006/relationships/tags" Target="../tags/tag159.xml" /><Relationship Id="rId8" Type="http://schemas.openxmlformats.org/officeDocument/2006/relationships/tags" Target="../tags/tag160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image" Target="../media/image23.png" /><Relationship Id="rId11" Type="http://schemas.openxmlformats.org/officeDocument/2006/relationships/tags" Target="../tags/tag168.xml" /><Relationship Id="rId2" Type="http://schemas.openxmlformats.org/officeDocument/2006/relationships/tags" Target="../tags/tag161.xml" /><Relationship Id="rId3" Type="http://schemas.openxmlformats.org/officeDocument/2006/relationships/image" Target="../media/image22.png" /><Relationship Id="rId4" Type="http://schemas.openxmlformats.org/officeDocument/2006/relationships/tags" Target="../tags/tag162.xml" /><Relationship Id="rId5" Type="http://schemas.openxmlformats.org/officeDocument/2006/relationships/tags" Target="../tags/tag163.xml" /><Relationship Id="rId6" Type="http://schemas.openxmlformats.org/officeDocument/2006/relationships/tags" Target="../tags/tag164.xml" /><Relationship Id="rId7" Type="http://schemas.openxmlformats.org/officeDocument/2006/relationships/tags" Target="../tags/tag165.xml" /><Relationship Id="rId8" Type="http://schemas.openxmlformats.org/officeDocument/2006/relationships/tags" Target="../tags/tag166.xml" /><Relationship Id="rId9" Type="http://schemas.openxmlformats.org/officeDocument/2006/relationships/tags" Target="../tags/tag167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69.xml" /><Relationship Id="rId3" Type="http://schemas.openxmlformats.org/officeDocument/2006/relationships/tags" Target="../tags/tag170.xml" /><Relationship Id="rId4" Type="http://schemas.openxmlformats.org/officeDocument/2006/relationships/tags" Target="../tags/tag171.xml" /><Relationship Id="rId5" Type="http://schemas.openxmlformats.org/officeDocument/2006/relationships/image" Target="../media/image24.png" /><Relationship Id="rId6" Type="http://schemas.openxmlformats.org/officeDocument/2006/relationships/tags" Target="../tags/tag172.xml" /><Relationship Id="rId7" Type="http://schemas.openxmlformats.org/officeDocument/2006/relationships/tags" Target="../tags/tag173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74.xml" /><Relationship Id="rId3" Type="http://schemas.openxmlformats.org/officeDocument/2006/relationships/tags" Target="../tags/tag175.xml" /><Relationship Id="rId4" Type="http://schemas.openxmlformats.org/officeDocument/2006/relationships/tags" Target="../tags/tag176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77.xml" /><Relationship Id="rId3" Type="http://schemas.openxmlformats.org/officeDocument/2006/relationships/tags" Target="../tags/tag178.xml" /><Relationship Id="rId4" Type="http://schemas.openxmlformats.org/officeDocument/2006/relationships/tags" Target="../tags/tag179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blipFill rotWithShape="0"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8194" name="Text Box 4"/>
          <p:cNvSpPr txBox="1"/>
          <p:nvPr>
            <p:custDataLst>
              <p:tags r:id="rId3"/>
            </p:custDataLst>
          </p:nvPr>
        </p:nvSpPr>
        <p:spPr>
          <a:xfrm>
            <a:off x="1835150" y="1684338"/>
            <a:ext cx="8956675" cy="2168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5400" b="1">
                <a:solidFill>
                  <a:schemeClr val="bg1"/>
                </a:solidFill>
                <a:latin typeface="微软雅黑" panose="020b0503020204020204" charset="-122"/>
                <a:ea typeface="微软雅黑"/>
              </a:rPr>
              <a:t>第二章   </a:t>
            </a:r>
            <a:endParaRPr lang="zh-CN" altLang="en-US" sz="5400" b="1">
              <a:solidFill>
                <a:schemeClr val="bg1"/>
              </a:solidFill>
              <a:latin typeface="微软雅黑" panose="020b0503020204020204" charset="-122"/>
              <a:ea typeface="微软雅黑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5400" b="1">
                <a:solidFill>
                  <a:schemeClr val="bg1"/>
                </a:solidFill>
                <a:latin typeface="微软雅黑" panose="020b0503020204020204" charset="-122"/>
                <a:ea typeface="微软雅黑"/>
              </a:rPr>
              <a:t>认识生物的多样性</a:t>
            </a:r>
            <a:endParaRPr lang="zh-CN" altLang="en-US" sz="5400" b="1">
              <a:solidFill>
                <a:schemeClr val="bg1"/>
              </a:solidFill>
              <a:latin typeface="微软雅黑" panose="020b0503020204020204" charset="-122"/>
              <a:ea typeface="微软雅黑"/>
            </a:endParaRPr>
          </a:p>
        </p:txBody>
      </p:sp>
    </p:spTree>
  </p:cSld>
  <p:clrMapOvr>
    <a:masterClrMapping/>
  </p:clrMapOvr>
  <p:transition>
    <p:random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7170" name="Rectangle 2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685800" y="1460500"/>
            <a:ext cx="11610975" cy="42894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/>
                <a:cs typeface="+mn-cs"/>
              </a:rPr>
              <a:t>1</a:t>
            </a:r>
            <a:r>
              <a: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/>
                <a:cs typeface="+mn-cs"/>
              </a:rPr>
              <a:t>、生物多样性的内涵。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charset="-122"/>
              <a:ea typeface="微软雅黑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/>
                <a:cs typeface="+mn-cs"/>
              </a:rPr>
              <a:t>2.</a:t>
            </a:r>
            <a:r>
              <a: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/>
                <a:cs typeface="+mn-cs"/>
              </a:rPr>
              <a:t>列举生物多样性的三个层次，概述它们之间的关系。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charset="-122"/>
              <a:ea typeface="微软雅黑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/>
                <a:cs typeface="+mn-cs"/>
              </a:rPr>
              <a:t>3.</a:t>
            </a:r>
            <a:r>
              <a: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/>
                <a:cs typeface="+mn-cs"/>
              </a:rPr>
              <a:t>我国的生物多样性的特点。</a:t>
            </a:r>
            <a:endParaRPr kumimoji="0" lang="zh-CN" altLang="en-US" sz="44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charset="-122"/>
              <a:ea typeface="微软雅黑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/>
                <a:cs typeface="+mn-cs"/>
              </a:rPr>
              <a:t>4.</a:t>
            </a:r>
            <a:r>
              <a: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/>
                <a:cs typeface="+mn-cs"/>
              </a:rPr>
              <a:t>保护生物多样性的重要意义</a:t>
            </a:r>
            <a:r>
              <a:rPr kumimoji="0" lang="en-US" altLang="zh-CN" sz="44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/>
                <a:cs typeface="+mn-cs"/>
              </a:rPr>
              <a:t>.</a:t>
            </a:r>
            <a:endParaRPr kumimoji="0" lang="en-US" altLang="zh-CN" sz="44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charset="-122"/>
              <a:ea typeface="微软雅黑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微软雅黑" panose="020b0503020204020204" charset="-122"/>
              <a:buChar char="n"/>
              <a:defRPr/>
            </a:pPr>
            <a:endParaRPr kumimoji="0" lang="en-US" altLang="zh-CN" sz="4400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charset="-122"/>
              <a:ea typeface="微软雅黑"/>
              <a:cs typeface="+mn-cs"/>
            </a:endParaRPr>
          </a:p>
        </p:txBody>
      </p:sp>
      <p:pic>
        <p:nvPicPr>
          <p:cNvPr id="9218" name="Picture 3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2398713" y="-133350"/>
            <a:ext cx="5915025" cy="173831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9219" name="Group 4"/>
          <p:cNvGrpSpPr>
            <a:grpSpLocks noChangeAspect="1"/>
          </p:cNvGrpSpPr>
          <p:nvPr>
            <p:custDataLst>
              <p:tags r:id="rId6"/>
            </p:custDataLst>
          </p:nvPr>
        </p:nvGrpSpPr>
        <p:grpSpPr>
          <a:xfrm>
            <a:off x="2165350" y="5035550"/>
            <a:ext cx="7583488" cy="1098550"/>
            <a:chExt cx="4777" cy="692"/>
          </a:xfrm>
        </p:grpSpPr>
        <p:pic>
          <p:nvPicPr>
            <p:cNvPr id="9220" name="Picture 2" descr="6_1105584051"/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81961" b="819"/>
            <a:stretch>
              <a:fillRect/>
            </a:stretch>
          </p:blipFill>
          <p:spPr>
            <a:xfrm rot="5400000">
              <a:off x="921" y="-921"/>
              <a:ext cx="692" cy="253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9221" name="Picture 2" descr="6_1105584051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81961" b="819"/>
            <a:stretch>
              <a:fillRect/>
            </a:stretch>
          </p:blipFill>
          <p:spPr>
            <a:xfrm rot="5400000" flipV="1">
              <a:off x="3170" y="-920"/>
              <a:ext cx="673" cy="2535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>
    <p:random/>
  </p:transition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8194" name="Text Box 2"/>
          <p:cNvSpPr txBox="1"/>
          <p:nvPr>
            <p:custDataLst>
              <p:tags r:id="rId3"/>
            </p:custDataLst>
          </p:nvPr>
        </p:nvSpPr>
        <p:spPr>
          <a:xfrm>
            <a:off x="2390775" y="1087438"/>
            <a:ext cx="6973888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4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生物的多样性的涵义</a:t>
            </a:r>
            <a:endParaRPr lang="zh-CN" altLang="en-US" sz="4400" b="1">
              <a:solidFill>
                <a:srgbClr val="0000FF"/>
              </a:solidFill>
              <a:latin typeface="微软雅黑" panose="020b0503020204020204" charset="-122"/>
              <a:ea typeface="Arial" panose="020b0604020202020204" pitchFamily="34" charset="0"/>
            </a:endParaRPr>
          </a:p>
        </p:txBody>
      </p:sp>
      <p:sp>
        <p:nvSpPr>
          <p:cNvPr id="8195" name="Text Box 3"/>
          <p:cNvSpPr txBox="1"/>
          <p:nvPr>
            <p:custDataLst>
              <p:tags r:id="rId4"/>
            </p:custDataLst>
          </p:nvPr>
        </p:nvSpPr>
        <p:spPr>
          <a:xfrm>
            <a:off x="1195388" y="2768600"/>
            <a:ext cx="3592512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FF"/>
                </a:solidFill>
                <a:latin typeface="Arial" panose="020b0604020202020204" pitchFamily="34" charset="0"/>
                <a:ea typeface="微软雅黑"/>
              </a:rPr>
              <a:t>生物的多样性</a:t>
            </a:r>
            <a:endParaRPr lang="zh-CN" altLang="en-US" sz="4000" b="1">
              <a:solidFill>
                <a:srgbClr val="0000FF"/>
              </a:solidFill>
              <a:latin typeface="Arial" panose="020b0604020202020204" pitchFamily="34" charset="0"/>
              <a:ea typeface="微软雅黑"/>
            </a:endParaRPr>
          </a:p>
        </p:txBody>
      </p:sp>
      <p:sp>
        <p:nvSpPr>
          <p:cNvPr id="8196" name="AutoShape 4"/>
          <p:cNvSpPr/>
          <p:nvPr>
            <p:custDataLst>
              <p:tags r:id="rId5"/>
            </p:custDataLst>
          </p:nvPr>
        </p:nvSpPr>
        <p:spPr>
          <a:xfrm>
            <a:off x="4422775" y="2206625"/>
            <a:ext cx="117475" cy="2335213"/>
          </a:xfrm>
          <a:prstGeom prst="leftBrace">
            <a:avLst>
              <a:gd name="adj1" fmla="val 65617"/>
              <a:gd name="adj2" fmla="val 50000"/>
            </a:avLst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algn="ctr"/>
            <a:endParaRPr lang="zh-CN" altLang="en-US" sz="3200">
              <a:latin typeface="Arial" panose="020b0604020202020204" pitchFamily="34" charset="0"/>
              <a:ea typeface="微软雅黑"/>
            </a:endParaRPr>
          </a:p>
        </p:txBody>
      </p:sp>
      <p:sp>
        <p:nvSpPr>
          <p:cNvPr id="8197" name="Rectangle 5"/>
          <p:cNvSpPr/>
          <p:nvPr>
            <p:custDataLst>
              <p:tags r:id="rId6"/>
            </p:custDataLst>
          </p:nvPr>
        </p:nvSpPr>
        <p:spPr>
          <a:xfrm>
            <a:off x="4787900" y="2011363"/>
            <a:ext cx="5970588" cy="706437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zh-CN" altLang="en-US" sz="4000" b="1">
                <a:solidFill>
                  <a:srgbClr val="0000FF"/>
                </a:solidFill>
                <a:latin typeface="Arial" panose="020b0604020202020204" pitchFamily="34" charset="0"/>
                <a:ea typeface="微软雅黑"/>
              </a:rPr>
              <a:t>生物种类的多样性</a:t>
            </a:r>
            <a:endParaRPr lang="zh-CN" altLang="en-US" sz="4000" b="1">
              <a:solidFill>
                <a:srgbClr val="0000FF"/>
              </a:solidFill>
              <a:latin typeface="Arial" panose="020b0604020202020204" pitchFamily="34" charset="0"/>
              <a:ea typeface="微软雅黑"/>
            </a:endParaRPr>
          </a:p>
        </p:txBody>
      </p:sp>
      <p:sp>
        <p:nvSpPr>
          <p:cNvPr id="8198" name="Rectangle 6"/>
          <p:cNvSpPr/>
          <p:nvPr>
            <p:custDataLst>
              <p:tags r:id="rId7"/>
            </p:custDataLst>
          </p:nvPr>
        </p:nvSpPr>
        <p:spPr>
          <a:xfrm>
            <a:off x="4787900" y="3021013"/>
            <a:ext cx="5613400" cy="706437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zh-CN" altLang="en-US" sz="4000" b="1">
                <a:solidFill>
                  <a:srgbClr val="0000FF"/>
                </a:solidFill>
                <a:latin typeface="Arial" panose="020b0604020202020204" pitchFamily="34" charset="0"/>
                <a:ea typeface="微软雅黑"/>
              </a:rPr>
              <a:t>基因的多样性</a:t>
            </a:r>
            <a:endParaRPr lang="zh-CN" altLang="en-US" sz="4000" b="1">
              <a:solidFill>
                <a:srgbClr val="0000FF"/>
              </a:solidFill>
              <a:latin typeface="Arial" panose="020b0604020202020204" pitchFamily="34" charset="0"/>
              <a:ea typeface="微软雅黑"/>
            </a:endParaRPr>
          </a:p>
        </p:txBody>
      </p:sp>
      <p:sp>
        <p:nvSpPr>
          <p:cNvPr id="8199" name="Rectangle 7"/>
          <p:cNvSpPr/>
          <p:nvPr>
            <p:custDataLst>
              <p:tags r:id="rId8"/>
            </p:custDataLst>
          </p:nvPr>
        </p:nvSpPr>
        <p:spPr>
          <a:xfrm>
            <a:off x="4787900" y="4089400"/>
            <a:ext cx="6157913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FF"/>
                </a:solidFill>
                <a:latin typeface="Arial" panose="020b0604020202020204" pitchFamily="34" charset="0"/>
                <a:ea typeface="微软雅黑"/>
              </a:rPr>
              <a:t>生态系统的多样性</a:t>
            </a:r>
            <a:endParaRPr lang="zh-CN" altLang="en-US" sz="4000" b="1">
              <a:solidFill>
                <a:srgbClr val="0000FF"/>
              </a:solidFill>
              <a:latin typeface="Arial" panose="020b0604020202020204" pitchFamily="34" charset="0"/>
              <a:ea typeface="微软雅黑"/>
            </a:endParaRPr>
          </a:p>
        </p:txBody>
      </p:sp>
      <p:pic>
        <p:nvPicPr>
          <p:cNvPr id="10247" name="Picture 4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10137775" y="5408613"/>
            <a:ext cx="1231900" cy="15462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8196" grpId="0"/>
      <p:bldP spid="8197" grpId="0"/>
      <p:bldP spid="8198" grpId="0"/>
      <p:bldP spid="819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11265" name="Picture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9120188" y="4905375"/>
            <a:ext cx="1073150" cy="1346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6" name="Rectangle 7"/>
          <p:cNvSpPr/>
          <p:nvPr>
            <p:custDataLst>
              <p:tags r:id="rId5"/>
            </p:custDataLst>
          </p:nvPr>
        </p:nvSpPr>
        <p:spPr>
          <a:xfrm>
            <a:off x="347663" y="357188"/>
            <a:ext cx="9218612" cy="830262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indent="-342900" algn="ctr" eaLnBrk="0" hangingPunct="0">
              <a:spcBef>
                <a:spcPct val="50000"/>
              </a:spcBef>
            </a:pPr>
            <a:r>
              <a:rPr lang="zh-CN" altLang="en-US" sz="4400">
                <a:solidFill>
                  <a:schemeClr val="tx2"/>
                </a:solidFill>
                <a:latin typeface="Arial" panose="020b0604020202020204" pitchFamily="34" charset="0"/>
                <a:ea typeface="微软雅黑"/>
              </a:rPr>
              <a:t>第一层次：生物种类的多样性</a:t>
            </a:r>
            <a:endParaRPr lang="zh-CN" altLang="en-US" sz="4400">
              <a:solidFill>
                <a:schemeClr val="tx2"/>
              </a:solidFill>
              <a:latin typeface="Arial" panose="020b0604020202020204" pitchFamily="34" charset="0"/>
              <a:ea typeface="微软雅黑"/>
            </a:endParaRPr>
          </a:p>
        </p:txBody>
      </p:sp>
      <p:sp>
        <p:nvSpPr>
          <p:cNvPr id="11267" name="Text Box 9"/>
          <p:cNvSpPr txBox="1"/>
          <p:nvPr>
            <p:custDataLst>
              <p:tags r:id="rId6"/>
            </p:custDataLst>
          </p:nvPr>
        </p:nvSpPr>
        <p:spPr>
          <a:xfrm>
            <a:off x="866775" y="1814513"/>
            <a:ext cx="11033125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猜猜看，自然界生物的种类到底有多少种？</a:t>
            </a:r>
            <a:r>
              <a:rPr lang="zh-CN" altLang="en-US" sz="4400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 </a:t>
            </a:r>
            <a:endParaRPr lang="zh-CN" altLang="en-US" sz="4400">
              <a:solidFill>
                <a:srgbClr val="0000FF"/>
              </a:solidFill>
              <a:latin typeface="微软雅黑" panose="020b0503020204020204" charset="-122"/>
              <a:ea typeface="微软雅黑"/>
            </a:endParaRPr>
          </a:p>
        </p:txBody>
      </p:sp>
      <p:sp>
        <p:nvSpPr>
          <p:cNvPr id="11274" name="Text Box 10"/>
          <p:cNvSpPr txBox="1"/>
          <p:nvPr>
            <p:custDataLst>
              <p:tags r:id="rId7"/>
            </p:custDataLst>
          </p:nvPr>
        </p:nvSpPr>
        <p:spPr>
          <a:xfrm>
            <a:off x="866775" y="3044825"/>
            <a:ext cx="6332538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已知的有</a:t>
            </a:r>
            <a:r>
              <a:rPr lang="en-US" altLang="zh-CN" sz="44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175</a:t>
            </a:r>
            <a:r>
              <a:rPr lang="zh-CN" altLang="en-US" sz="44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万种</a:t>
            </a:r>
            <a:endParaRPr lang="zh-CN" altLang="en-US" sz="4400" b="1">
              <a:solidFill>
                <a:srgbClr val="FF0000"/>
              </a:solidFill>
              <a:latin typeface="微软雅黑" panose="020b0503020204020204" charset="-122"/>
              <a:ea typeface="微软雅黑"/>
            </a:endParaRPr>
          </a:p>
        </p:txBody>
      </p:sp>
      <p:pic>
        <p:nvPicPr>
          <p:cNvPr id="11275" name="New picture"/>
          <p:cNvPicPr/>
          <p:nvPr>
            <p:custDataLst>
              <p:tags r:id="rId9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10439400" y="112903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9218" name="Text Box 2"/>
          <p:cNvSpPr txBox="1"/>
          <p:nvPr>
            <p:custDataLst>
              <p:tags r:id="rId3"/>
            </p:custDataLst>
          </p:nvPr>
        </p:nvSpPr>
        <p:spPr>
          <a:xfrm>
            <a:off x="0" y="0"/>
            <a:ext cx="2689225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(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资料分析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)</a:t>
            </a:r>
            <a:endParaRPr lang="en-US" altLang="zh-CN" sz="2800" b="1">
              <a:solidFill>
                <a:srgbClr val="FF0000"/>
              </a:solidFill>
              <a:latin typeface="微软雅黑" panose="020b0503020204020204" charset="-122"/>
              <a:ea typeface="微软雅黑"/>
            </a:endParaRPr>
          </a:p>
        </p:txBody>
      </p:sp>
      <p:graphicFrame>
        <p:nvGraphicFramePr>
          <p:cNvPr id="9274" name="Group 58"/>
          <p:cNvGraphicFramePr>
            <a:graphicFrameLocks noGrp="1"/>
          </p:cNvGraphicFramePr>
          <p:nvPr>
            <p:ph idx="1"/>
            <p:custDataLst>
              <p:tags r:id="rId4"/>
            </p:custDataLst>
          </p:nvPr>
        </p:nvGraphicFramePr>
        <p:xfrm>
          <a:off x="1760538" y="436563"/>
          <a:ext cx="9299575" cy="6011545"/>
        </p:xfrm>
        <a:graphic>
          <a:graphicData uri="http://schemas.openxmlformats.org/drawingml/2006/table">
            <a:tbl>
              <a:tblPr/>
              <a:tblGrid>
                <a:gridCol w="2488565"/>
                <a:gridCol w="2359025"/>
                <a:gridCol w="2877820"/>
                <a:gridCol w="1574165"/>
              </a:tblGrid>
              <a:tr h="1087755"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类    群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我国已知种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世界已知种数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百分比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%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98170"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哺乳动物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581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4342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13.39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98170"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鸟      类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1244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8730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14.25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98170"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爬  行  类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376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6300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5.97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97535"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两  栖  类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284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4010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7.08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98170"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鱼      类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3862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19056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20.3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67385"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蕨类植物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2200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微软雅黑"/>
                        </a:rPr>
                        <a:t>～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2600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10000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微软雅黑"/>
                        </a:rPr>
                        <a:t>～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12000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22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68020"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裸子植物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约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240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850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微软雅黑"/>
                        </a:rPr>
                        <a:t>～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940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26.7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98170">
                <a:tc>
                  <a:txBody>
                    <a:bodyPr vert="horz" wrap="square"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被子植物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30000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260000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微软雅黑" panose="020b0503020204020204" charset="-122"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10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000" marR="90000" marT="46801" marB="46801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75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9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3313" name="Text Box 2"/>
          <p:cNvSpPr txBox="1"/>
          <p:nvPr>
            <p:custDataLst>
              <p:tags r:id="rId3"/>
            </p:custDataLst>
          </p:nvPr>
        </p:nvSpPr>
        <p:spPr>
          <a:xfrm>
            <a:off x="887413" y="1862138"/>
            <a:ext cx="4422775" cy="646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2.</a:t>
            </a:r>
            <a:r>
              <a:rPr lang="zh-CN" altLang="en-US" sz="36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哪种所占比列最高？</a:t>
            </a:r>
            <a:endParaRPr lang="zh-CN" altLang="en-US" sz="3600" b="1">
              <a:solidFill>
                <a:srgbClr val="0000FF"/>
              </a:solidFill>
              <a:latin typeface="微软雅黑" panose="020b0503020204020204" charset="-122"/>
              <a:ea typeface="微软雅黑"/>
            </a:endParaRPr>
          </a:p>
        </p:txBody>
      </p:sp>
      <p:sp>
        <p:nvSpPr>
          <p:cNvPr id="13314" name="Text Box 3"/>
          <p:cNvSpPr txBox="1"/>
          <p:nvPr>
            <p:custDataLst>
              <p:tags r:id="rId4"/>
            </p:custDataLst>
          </p:nvPr>
        </p:nvSpPr>
        <p:spPr>
          <a:xfrm>
            <a:off x="930275" y="763588"/>
            <a:ext cx="6245225" cy="6445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en-US" altLang="zh-CN" sz="36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1.</a:t>
            </a:r>
            <a:r>
              <a:rPr lang="zh-CN" altLang="en-US" sz="36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我国已知生物类群哪种最多？</a:t>
            </a:r>
            <a:endParaRPr lang="zh-CN" altLang="en-US" sz="3600" b="1">
              <a:solidFill>
                <a:srgbClr val="0000FF"/>
              </a:solidFill>
              <a:latin typeface="微软雅黑" panose="020b0503020204020204" charset="-122"/>
              <a:ea typeface="微软雅黑"/>
            </a:endParaRPr>
          </a:p>
        </p:txBody>
      </p:sp>
      <p:sp>
        <p:nvSpPr>
          <p:cNvPr id="13315" name="Text Box 4"/>
          <p:cNvSpPr txBox="1"/>
          <p:nvPr>
            <p:custDataLst>
              <p:tags r:id="rId5"/>
            </p:custDataLst>
          </p:nvPr>
        </p:nvSpPr>
        <p:spPr>
          <a:xfrm>
            <a:off x="5310188" y="1863725"/>
            <a:ext cx="3744912" cy="6445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哪种相对最少？</a:t>
            </a:r>
            <a:endParaRPr lang="zh-CN" altLang="en-US" sz="3600" b="1">
              <a:solidFill>
                <a:srgbClr val="0000FF"/>
              </a:solidFill>
              <a:latin typeface="微软雅黑" panose="020b0503020204020204" charset="-122"/>
              <a:ea typeface="微软雅黑"/>
            </a:endParaRPr>
          </a:p>
        </p:txBody>
      </p:sp>
      <p:sp>
        <p:nvSpPr>
          <p:cNvPr id="10245" name="Text Box 5"/>
          <p:cNvSpPr txBox="1"/>
          <p:nvPr>
            <p:custDataLst>
              <p:tags r:id="rId6"/>
            </p:custDataLst>
          </p:nvPr>
        </p:nvSpPr>
        <p:spPr>
          <a:xfrm>
            <a:off x="1544638" y="1279525"/>
            <a:ext cx="2232025" cy="6445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  <a:ea typeface="微软雅黑"/>
              </a:rPr>
              <a:t>被子植物</a:t>
            </a:r>
            <a:endParaRPr lang="zh-CN" altLang="en-US" sz="3600" b="1">
              <a:solidFill>
                <a:srgbClr val="FF0000"/>
              </a:solidFill>
              <a:latin typeface="Arial" panose="020b0604020202020204" pitchFamily="34" charset="0"/>
              <a:ea typeface="微软雅黑"/>
            </a:endParaRPr>
          </a:p>
        </p:txBody>
      </p:sp>
      <p:sp>
        <p:nvSpPr>
          <p:cNvPr id="10246" name="Text Box 6"/>
          <p:cNvSpPr txBox="1"/>
          <p:nvPr>
            <p:custDataLst>
              <p:tags r:id="rId7"/>
            </p:custDataLst>
          </p:nvPr>
        </p:nvSpPr>
        <p:spPr>
          <a:xfrm>
            <a:off x="4994275" y="2335213"/>
            <a:ext cx="3240088" cy="646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  <a:ea typeface="微软雅黑"/>
              </a:rPr>
              <a:t>爬行类动物</a:t>
            </a:r>
            <a:endParaRPr lang="zh-CN" altLang="en-US" sz="3600" b="1">
              <a:solidFill>
                <a:srgbClr val="FF0000"/>
              </a:solidFill>
              <a:latin typeface="Arial" panose="020b0604020202020204" pitchFamily="34" charset="0"/>
              <a:ea typeface="微软雅黑"/>
            </a:endParaRPr>
          </a:p>
        </p:txBody>
      </p:sp>
      <p:sp>
        <p:nvSpPr>
          <p:cNvPr id="10247" name="Text Box 7"/>
          <p:cNvSpPr txBox="1"/>
          <p:nvPr>
            <p:custDataLst>
              <p:tags r:id="rId8"/>
            </p:custDataLst>
          </p:nvPr>
        </p:nvSpPr>
        <p:spPr>
          <a:xfrm>
            <a:off x="1265238" y="2336800"/>
            <a:ext cx="2290762" cy="644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  <a:ea typeface="微软雅黑"/>
              </a:rPr>
              <a:t>裸子植物</a:t>
            </a:r>
            <a:endParaRPr lang="zh-CN" altLang="en-US" sz="3600" b="1">
              <a:solidFill>
                <a:srgbClr val="FF0000"/>
              </a:solidFill>
              <a:latin typeface="Arial" panose="020b0604020202020204" pitchFamily="34" charset="0"/>
              <a:ea typeface="微软雅黑"/>
            </a:endParaRPr>
          </a:p>
        </p:txBody>
      </p:sp>
      <p:grpSp>
        <p:nvGrpSpPr>
          <p:cNvPr id="13319" name="Group 10"/>
          <p:cNvGrpSpPr/>
          <p:nvPr>
            <p:custDataLst>
              <p:tags r:id="rId9"/>
            </p:custDataLst>
          </p:nvPr>
        </p:nvGrpSpPr>
        <p:grpSpPr>
          <a:xfrm>
            <a:off x="0" y="144463"/>
            <a:ext cx="2532063" cy="679450"/>
            <a:chExt cx="1401" cy="428"/>
          </a:xfrm>
        </p:grpSpPr>
        <p:sp>
          <p:nvSpPr>
            <p:cNvPr id="13320" name="AutoShape 11"/>
            <p:cNvSpPr/>
            <p:nvPr>
              <p:custDataLst>
                <p:tags r:id="rId10"/>
              </p:custDataLst>
            </p:nvPr>
          </p:nvSpPr>
          <p:spPr>
            <a:xfrm>
              <a:off x="86" y="0"/>
              <a:ext cx="1202" cy="347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rgbClr val="72CC4E"/>
                </a:gs>
                <a:gs pos="100000">
                  <a:srgbClr val="508E36"/>
                </a:gs>
              </a:gsLst>
              <a:lin ang="5400000" scaled="1"/>
            </a:gradFill>
            <a:ln w="25400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53882" dir="2699999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 anchorCtr="0"/>
            <a:lstStyle/>
            <a:p>
              <a:pPr algn="ctr"/>
              <a:endParaRPr lang="zh-CN" altLang="en-US" sz="2800">
                <a:latin typeface="Arial" panose="020b0604020202020204" pitchFamily="34" charset="0"/>
                <a:ea typeface="微软雅黑"/>
              </a:endParaRPr>
            </a:p>
          </p:txBody>
        </p:sp>
        <p:sp>
          <p:nvSpPr>
            <p:cNvPr id="10252" name="未知"/>
            <p:cNvSpPr/>
            <p:nvPr>
              <p:custDataLst>
                <p:tags r:id="rId11"/>
              </p:custDataLst>
            </p:nvPr>
          </p:nvSpPr>
          <p:spPr bwMode="auto">
            <a:xfrm>
              <a:off x="132" y="41"/>
              <a:ext cx="723" cy="283"/>
            </a:xfrm>
            <a:custGeom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rgbClr val="72CC4E">
                    <a:gamma/>
                    <a:tint val="48627"/>
                    <a:invGamma/>
                  </a:srgbClr>
                </a:gs>
                <a:gs pos="50000">
                  <a:srgbClr val="72CC4E">
                    <a:alpha val="0"/>
                  </a:srgbClr>
                </a:gs>
                <a:gs pos="100000">
                  <a:srgbClr val="72CC4E">
                    <a:gamma/>
                    <a:tint val="48627"/>
                    <a:invGamma/>
                  </a:srgbClr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8E163E"/>
                </a:solidFill>
                <a:effectLst/>
                <a:uLnTx/>
                <a:uFillTx/>
                <a:latin typeface="Arial" panose="020b0604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13322" name="Rectangle 13"/>
            <p:cNvSpPr/>
            <p:nvPr>
              <p:custDataLst>
                <p:tags r:id="rId12"/>
              </p:custDataLst>
            </p:nvPr>
          </p:nvSpPr>
          <p:spPr>
            <a:xfrm>
              <a:off x="0" y="22"/>
              <a:ext cx="1401" cy="406"/>
            </a:xfrm>
            <a:prstGeom prst="rect">
              <a:avLst/>
            </a:prstGeom>
            <a:noFill/>
            <a:ln w="9525">
              <a:noFill/>
            </a:ln>
            <a:effectLst>
              <a:outerShdw dist="17961" dir="2699999" algn="ctr" rotWithShape="0">
                <a:srgbClr val="C0C0C0"/>
              </a:outerShdw>
            </a:effectLst>
          </p:spPr>
          <p:txBody>
            <a:bodyPr anchor="t" anchorCtr="0">
              <a:spAutoFit/>
            </a:bodyPr>
            <a:lstStyle/>
            <a:p>
              <a:pPr algn="ctr"/>
              <a:r>
                <a:rPr lang="zh-CN" altLang="en-US" sz="3600" b="1">
                  <a:solidFill>
                    <a:srgbClr val="000000"/>
                  </a:solidFill>
                  <a:latin typeface="Times New Roman" panose="02020603050405020304" pitchFamily="18" charset="0"/>
                  <a:ea typeface="微软雅黑"/>
                </a:rPr>
                <a:t>思考分析</a:t>
              </a:r>
              <a:endParaRPr lang="zh-CN" altLang="en-US" sz="3600" b="1">
                <a:solidFill>
                  <a:srgbClr val="000000"/>
                </a:solidFill>
                <a:latin typeface="Times New Roman" panose="02020603050405020304" pitchFamily="18" charset="0"/>
                <a:ea typeface="微软雅黑"/>
              </a:endParaRPr>
            </a:p>
          </p:txBody>
        </p:sp>
      </p:grpSp>
      <p:pic>
        <p:nvPicPr>
          <p:cNvPr id="13323" name="Picture 14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10987088" y="4941888"/>
            <a:ext cx="1204912" cy="19161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24" name="Text Box 15"/>
          <p:cNvSpPr txBox="1"/>
          <p:nvPr>
            <p:custDataLst>
              <p:tags r:id="rId15"/>
            </p:custDataLst>
          </p:nvPr>
        </p:nvSpPr>
        <p:spPr>
          <a:xfrm>
            <a:off x="746125" y="2644775"/>
            <a:ext cx="11233150" cy="1752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3.</a:t>
            </a:r>
            <a:r>
              <a:rPr lang="zh-CN" altLang="en-US" sz="36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在动物和植物中，除了表中所列出的类群外，还有哪些类群？除了动物和植物外，你还知道哪些生物类群？</a:t>
            </a:r>
            <a:endParaRPr lang="zh-CN" altLang="en-US" sz="3600" b="1">
              <a:solidFill>
                <a:srgbClr val="0000FF"/>
              </a:solidFill>
              <a:latin typeface="微软雅黑" panose="020b0503020204020204" charset="-122"/>
              <a:ea typeface="微软雅黑"/>
            </a:endParaRPr>
          </a:p>
        </p:txBody>
      </p:sp>
      <p:sp>
        <p:nvSpPr>
          <p:cNvPr id="10256" name="Text Box 16"/>
          <p:cNvSpPr txBox="1"/>
          <p:nvPr>
            <p:custDataLst>
              <p:tags r:id="rId16"/>
            </p:custDataLst>
          </p:nvPr>
        </p:nvSpPr>
        <p:spPr>
          <a:xfrm>
            <a:off x="889000" y="4213225"/>
            <a:ext cx="10099675" cy="2584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动物中还有无脊椎动物类群，植物中还有藻类植物、苔藓植物。除了动物和植物外，还有微生物类群。</a:t>
            </a:r>
            <a:endParaRPr lang="zh-CN" altLang="en-US" sz="3600" b="1">
              <a:solidFill>
                <a:srgbClr val="FF0000"/>
              </a:solidFill>
              <a:latin typeface="微软雅黑" panose="020b0503020204020204" charset="-122"/>
              <a:ea typeface="微软雅黑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  <p:bldP spid="10246" grpId="0"/>
      <p:bldP spid="10247" grpId="0"/>
      <p:bldP spid="1025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2290" name="AutoShape 2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90538" y="177800"/>
            <a:ext cx="7170738" cy="6286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50000">
                <a:schemeClr val="bg1"/>
              </a:gs>
              <a:gs pos="100000">
                <a:srgbClr val="FFCCFF"/>
              </a:gs>
            </a:gsLst>
            <a:lin ang="5400000" scaled="1"/>
          </a:gradFill>
          <a:ln w="9525">
            <a:solidFill>
              <a:srgbClr val="66CCFF"/>
            </a:solidFill>
            <a:rou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rgbClr val="8E163E"/>
              </a:solidFill>
              <a:effectLst/>
              <a:uLnTx/>
              <a:uFillTx/>
              <a:latin typeface="Arial" panose="020b0604020202020204" pitchFamily="34" charset="0"/>
              <a:ea typeface="微软雅黑"/>
              <a:cs typeface="+mn-cs"/>
            </a:endParaRPr>
          </a:p>
        </p:txBody>
      </p:sp>
      <p:sp>
        <p:nvSpPr>
          <p:cNvPr id="14338" name="Text Box 3"/>
          <p:cNvSpPr txBox="1"/>
          <p:nvPr>
            <p:custDataLst>
              <p:tags r:id="rId4"/>
            </p:custDataLst>
          </p:nvPr>
        </p:nvSpPr>
        <p:spPr>
          <a:xfrm>
            <a:off x="490538" y="177800"/>
            <a:ext cx="7385050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400" b="1">
                <a:solidFill>
                  <a:srgbClr val="000000"/>
                </a:solidFill>
                <a:latin typeface="微软雅黑" panose="020b0503020204020204" charset="-122"/>
                <a:ea typeface="微软雅黑"/>
              </a:rPr>
              <a:t>我国生物种类多样性的特点</a:t>
            </a:r>
            <a:r>
              <a:rPr lang="en-US" altLang="zh-CN" sz="4400" b="1">
                <a:solidFill>
                  <a:srgbClr val="000000"/>
                </a:solidFill>
                <a:latin typeface="微软雅黑" panose="020b0503020204020204" charset="-122"/>
                <a:ea typeface="微软雅黑"/>
              </a:rPr>
              <a:t>:</a:t>
            </a:r>
            <a:endParaRPr lang="en-US" altLang="zh-CN" sz="4400" b="1">
              <a:solidFill>
                <a:srgbClr val="000000"/>
              </a:solidFill>
              <a:latin typeface="微软雅黑" panose="020b0503020204020204" charset="-122"/>
              <a:ea typeface="微软雅黑"/>
            </a:endParaRPr>
          </a:p>
        </p:txBody>
      </p:sp>
      <p:sp>
        <p:nvSpPr>
          <p:cNvPr id="12292" name="Rectangle 4"/>
          <p:cNvSpPr/>
          <p:nvPr>
            <p:custDataLst>
              <p:tags r:id="rId5"/>
            </p:custDataLst>
          </p:nvPr>
        </p:nvSpPr>
        <p:spPr>
          <a:xfrm>
            <a:off x="766763" y="1978025"/>
            <a:ext cx="9742487" cy="644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en-US" altLang="zh-CN" sz="40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1.</a:t>
            </a:r>
            <a:r>
              <a:rPr lang="zh-CN" altLang="en-US" sz="40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苔藓、蕨类和种子植物居世界</a:t>
            </a:r>
            <a:r>
              <a:rPr lang="en-US" altLang="zh-CN" sz="40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____</a:t>
            </a:r>
            <a:r>
              <a:rPr lang="zh-CN" altLang="en-US" sz="40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。</a:t>
            </a:r>
            <a:endParaRPr lang="zh-CN" altLang="en-US" sz="4000" b="1">
              <a:solidFill>
                <a:srgbClr val="0000FF"/>
              </a:solidFill>
              <a:latin typeface="微软雅黑" panose="020b0503020204020204" charset="-122"/>
              <a:ea typeface="微软雅黑"/>
            </a:endParaRPr>
          </a:p>
        </p:txBody>
      </p:sp>
      <p:sp>
        <p:nvSpPr>
          <p:cNvPr id="12293" name="Rectangle 5"/>
          <p:cNvSpPr/>
          <p:nvPr>
            <p:custDataLst>
              <p:tags r:id="rId6"/>
            </p:custDataLst>
          </p:nvPr>
        </p:nvSpPr>
        <p:spPr>
          <a:xfrm>
            <a:off x="766763" y="3806825"/>
            <a:ext cx="10494962" cy="7080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en-US" altLang="zh-CN" sz="40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3.</a:t>
            </a:r>
            <a:r>
              <a:rPr lang="zh-CN" altLang="en-US" sz="40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鱼类、鸟类和哺乳类种数居世界</a:t>
            </a:r>
            <a:r>
              <a:rPr lang="en-US" altLang="zh-CN" sz="40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____</a:t>
            </a:r>
            <a:r>
              <a:rPr lang="zh-CN" altLang="en-US" sz="40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。</a:t>
            </a:r>
            <a:endParaRPr lang="zh-CN" altLang="en-US" sz="4000" b="1">
              <a:solidFill>
                <a:srgbClr val="0000FF"/>
              </a:solidFill>
              <a:latin typeface="微软雅黑" panose="020b0503020204020204" charset="-122"/>
              <a:ea typeface="微软雅黑"/>
            </a:endParaRPr>
          </a:p>
        </p:txBody>
      </p:sp>
      <p:sp>
        <p:nvSpPr>
          <p:cNvPr id="12294" name="Rectangle 6"/>
          <p:cNvSpPr/>
          <p:nvPr>
            <p:custDataLst>
              <p:tags r:id="rId7"/>
            </p:custDataLst>
          </p:nvPr>
        </p:nvSpPr>
        <p:spPr>
          <a:xfrm>
            <a:off x="766763" y="2892425"/>
            <a:ext cx="6002337" cy="64611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</a:pPr>
            <a:r>
              <a:rPr lang="en-US" altLang="zh-CN" sz="40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2.</a:t>
            </a:r>
            <a:r>
              <a:rPr lang="zh-CN" altLang="en-US" sz="40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裸子植物位居世界</a:t>
            </a:r>
            <a:r>
              <a:rPr lang="en-US" altLang="zh-CN" sz="40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____</a:t>
            </a:r>
            <a:r>
              <a:rPr lang="zh-CN" altLang="en-US" sz="40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。</a:t>
            </a:r>
            <a:endParaRPr lang="zh-CN" altLang="en-US" sz="4000" b="1">
              <a:solidFill>
                <a:srgbClr val="0000FF"/>
              </a:solidFill>
              <a:latin typeface="微软雅黑" panose="020b0503020204020204" charset="-122"/>
              <a:ea typeface="微软雅黑"/>
            </a:endParaRPr>
          </a:p>
        </p:txBody>
      </p:sp>
      <p:sp>
        <p:nvSpPr>
          <p:cNvPr id="12295" name="Text Box 7"/>
          <p:cNvSpPr txBox="1"/>
          <p:nvPr>
            <p:custDataLst>
              <p:tags r:id="rId8"/>
            </p:custDataLst>
          </p:nvPr>
        </p:nvSpPr>
        <p:spPr>
          <a:xfrm>
            <a:off x="8502650" y="3678238"/>
            <a:ext cx="1403350" cy="706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微软雅黑"/>
              </a:rPr>
              <a:t>前列</a:t>
            </a:r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ea typeface="微软雅黑"/>
            </a:endParaRPr>
          </a:p>
        </p:txBody>
      </p:sp>
      <p:sp>
        <p:nvSpPr>
          <p:cNvPr id="12296" name="Text Box 8"/>
          <p:cNvSpPr txBox="1"/>
          <p:nvPr>
            <p:custDataLst>
              <p:tags r:id="rId9"/>
            </p:custDataLst>
          </p:nvPr>
        </p:nvSpPr>
        <p:spPr>
          <a:xfrm>
            <a:off x="7875588" y="1947863"/>
            <a:ext cx="1403350" cy="706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微软雅黑"/>
              </a:rPr>
              <a:t>第三</a:t>
            </a:r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ea typeface="微软雅黑"/>
            </a:endParaRPr>
          </a:p>
        </p:txBody>
      </p:sp>
      <p:sp>
        <p:nvSpPr>
          <p:cNvPr id="12297" name="Text Box 9"/>
          <p:cNvSpPr txBox="1"/>
          <p:nvPr>
            <p:custDataLst>
              <p:tags r:id="rId10"/>
            </p:custDataLst>
          </p:nvPr>
        </p:nvSpPr>
        <p:spPr>
          <a:xfrm>
            <a:off x="5327650" y="2762250"/>
            <a:ext cx="1876425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微软雅黑"/>
              </a:rPr>
              <a:t>第一</a:t>
            </a:r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ea typeface="微软雅黑"/>
            </a:endParaRPr>
          </a:p>
        </p:txBody>
      </p:sp>
      <p:grpSp>
        <p:nvGrpSpPr>
          <p:cNvPr id="14345" name="Group 10"/>
          <p:cNvGrpSpPr>
            <a:grpSpLocks noChangeAspect="1"/>
          </p:cNvGrpSpPr>
          <p:nvPr>
            <p:custDataLst>
              <p:tags r:id="rId11"/>
            </p:custDataLst>
          </p:nvPr>
        </p:nvGrpSpPr>
        <p:grpSpPr>
          <a:xfrm>
            <a:off x="2324100" y="4986338"/>
            <a:ext cx="7583488" cy="1098550"/>
            <a:chExt cx="4777" cy="692"/>
          </a:xfrm>
        </p:grpSpPr>
        <p:pic>
          <p:nvPicPr>
            <p:cNvPr id="14346" name="Picture 2" descr="6_1105584051"/>
            <p:cNvPicPr>
              <a:picLocks noChangeAspect="1"/>
            </p:cNvPicPr>
            <p:nvPr>
              <p:custDataLst>
                <p:tags r:id="rId13"/>
              </p:custDataLst>
            </p:nvPr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81961" b="819"/>
            <a:stretch>
              <a:fillRect/>
            </a:stretch>
          </p:blipFill>
          <p:spPr>
            <a:xfrm rot="5400000">
              <a:off x="921" y="-921"/>
              <a:ext cx="692" cy="253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4347" name="Picture 2" descr="6_1105584051"/>
            <p:cNvPicPr>
              <a:picLocks noChangeAspect="1"/>
            </p:cNvPicPr>
            <p:nvPr>
              <p:custDataLst>
                <p:tags r:id="rId14"/>
              </p:custDataLst>
            </p:nvPr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81961" b="819"/>
            <a:stretch>
              <a:fillRect/>
            </a:stretch>
          </p:blipFill>
          <p:spPr>
            <a:xfrm rot="5400000" flipV="1">
              <a:off x="3170" y="-920"/>
              <a:ext cx="673" cy="253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2301" name="Text Box 13"/>
          <p:cNvSpPr txBox="1"/>
          <p:nvPr>
            <p:custDataLst>
              <p:tags r:id="rId15"/>
            </p:custDataLst>
          </p:nvPr>
        </p:nvSpPr>
        <p:spPr>
          <a:xfrm>
            <a:off x="766763" y="1133475"/>
            <a:ext cx="8507412" cy="706438"/>
          </a:xfrm>
          <a:prstGeom prst="rect">
            <a:avLst/>
          </a:prstGeom>
          <a:noFill/>
          <a:ln w="2857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FF"/>
                </a:solidFill>
                <a:latin typeface="Arial" panose="020b0604020202020204" pitchFamily="34" charset="0"/>
                <a:ea typeface="微软雅黑"/>
              </a:rPr>
              <a:t>我国是生物种类最丰富的国家之一</a:t>
            </a:r>
            <a:endParaRPr lang="zh-CN" altLang="en-US" sz="4000" b="1">
              <a:solidFill>
                <a:srgbClr val="0000FF"/>
              </a:solidFill>
              <a:latin typeface="Arial" panose="020b0604020202020204" pitchFamily="34" charset="0"/>
              <a:ea typeface="微软雅黑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1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1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3" grpId="0"/>
      <p:bldP spid="12294" grpId="0"/>
      <p:bldP spid="12295" grpId="0"/>
      <p:bldP spid="12296" grpId="0"/>
      <p:bldP spid="1229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5361" name="标题 14337"/>
          <p:cNvSpPr>
            <a:spLocks noGrp="1" noRot="1"/>
          </p:cNvSpPr>
          <p:nvPr>
            <p:ph type="title"/>
            <p:custDataLst>
              <p:tags r:id="rId3"/>
            </p:custDataLst>
          </p:nvPr>
        </p:nvSpPr>
        <p:spPr>
          <a:xfrm>
            <a:off x="1992313" y="620713"/>
            <a:ext cx="7543800" cy="746125"/>
          </a:xfrm>
        </p:spPr>
        <p:txBody>
          <a:bodyPr anchor="b" anchorCtr="0"/>
          <a:lstStyle/>
          <a:p>
            <a:r>
              <a:rPr lang="zh-CN" altLang="en-US"/>
              <a:t>第二层次：基因的多样性</a:t>
            </a:r>
            <a:endParaRPr lang="zh-CN" altLang="en-US"/>
          </a:p>
        </p:txBody>
      </p:sp>
      <p:sp>
        <p:nvSpPr>
          <p:cNvPr id="15362" name="内容占位符 14338"/>
          <p:cNvSpPr>
            <a:spLocks noGrp="1" noRot="1"/>
          </p:cNvSpPr>
          <p:nvPr>
            <p:ph idx="1"/>
            <p:custDataLst>
              <p:tags r:id="rId4"/>
            </p:custDataLst>
          </p:nvPr>
        </p:nvSpPr>
        <p:spPr>
          <a:xfrm>
            <a:off x="1774825" y="1700213"/>
            <a:ext cx="8229600" cy="863600"/>
          </a:xfrm>
        </p:spPr>
        <p:txBody>
          <a:bodyPr anchor="t" anchorCtr="0"/>
          <a:lstStyle/>
          <a:p>
            <a:pPr>
              <a:buClr>
                <a:schemeClr val="tx2"/>
              </a:buClr>
              <a:buNone/>
            </a:pPr>
            <a:r>
              <a:rPr lang="en-US" altLang="zh-CN" sz="3600" b="1">
                <a:latin typeface="微软雅黑" panose="020b0503020204020204" charset="-122"/>
              </a:rPr>
              <a:t>  </a:t>
            </a:r>
            <a:r>
              <a:rPr lang="zh-CN" altLang="en-US" sz="3600" b="1">
                <a:latin typeface="微软雅黑" panose="020b0503020204020204" charset="-122"/>
              </a:rPr>
              <a:t>基因是什么？在细胞中的什么位置？</a:t>
            </a:r>
            <a:endParaRPr lang="zh-CN" altLang="en-US" sz="3600" b="1">
              <a:latin typeface="微软雅黑" panose="020b0503020204020204" charset="-122"/>
            </a:endParaRPr>
          </a:p>
        </p:txBody>
      </p:sp>
      <p:pic>
        <p:nvPicPr>
          <p:cNvPr id="14340" name="图片 14339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6" r:link="rId5"/>
          <a:stretch>
            <a:fillRect/>
          </a:stretch>
        </p:blipFill>
        <p:spPr>
          <a:xfrm>
            <a:off x="2528888" y="2386013"/>
            <a:ext cx="6470650" cy="4044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1" name="矩形 14340"/>
          <p:cNvSpPr/>
          <p:nvPr>
            <p:custDataLst>
              <p:tags r:id="rId8"/>
            </p:custDataLst>
          </p:nvPr>
        </p:nvSpPr>
        <p:spPr>
          <a:xfrm>
            <a:off x="9536113" y="3459163"/>
            <a:ext cx="1295400" cy="6445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>
                <a:latin typeface="Arial"/>
                <a:ea typeface="微软雅黑"/>
              </a:rPr>
              <a:t>基因</a:t>
            </a:r>
            <a:endParaRPr lang="zh-CN" altLang="en-US" sz="3600" b="1">
              <a:latin typeface="Arial"/>
              <a:ea typeface="微软雅黑"/>
            </a:endParaRPr>
          </a:p>
        </p:txBody>
      </p:sp>
      <p:sp>
        <p:nvSpPr>
          <p:cNvPr id="14342" name="右大括号 14341"/>
          <p:cNvSpPr/>
          <p:nvPr>
            <p:custDataLst>
              <p:tags r:id="rId9"/>
            </p:custDataLst>
          </p:nvPr>
        </p:nvSpPr>
        <p:spPr>
          <a:xfrm>
            <a:off x="8999538" y="3284538"/>
            <a:ext cx="358775" cy="720725"/>
          </a:xfrm>
          <a:prstGeom prst="rightBrace">
            <a:avLst>
              <a:gd name="adj1" fmla="val 16721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lstStyle/>
          <a:p>
            <a:pPr algn="ctr"/>
            <a:endParaRPr lang="zh-CN" altLang="en-US">
              <a:latin typeface="Arial" panose="020b0604020202020204" pitchFamily="34" charset="0"/>
              <a:ea typeface="微软雅黑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6385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 wrap="square" lIns="91440" tIns="45720" rIns="91440" bIns="45720"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b="0" i="0" u="none" kern="1200" baseline="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r"/>
            <a:fld id="{9A0DB2DC-4C9A-4742-B13C-FB6460FD3503}" type="slidenum">
              <a:rPr lang="zh-CN" altLang="en-US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9</a:t>
            </a:fld>
            <a:endParaRPr lang="zh-CN" altLang="en-US" sz="14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07" name="Rectangle 3"/>
          <p:cNvSpPr>
            <a:spLocks noGrp="1" noRot="1"/>
          </p:cNvSpPr>
          <p:nvPr>
            <p:ph type="body" idx="4294967295"/>
            <p:custDataLst>
              <p:tags r:id="rId4"/>
            </p:custDataLst>
          </p:nvPr>
        </p:nvSpPr>
        <p:spPr>
          <a:xfrm>
            <a:off x="1611313" y="5200650"/>
            <a:ext cx="10079037" cy="1295400"/>
          </a:xfrm>
        </p:spPr>
        <p:txBody>
          <a:bodyPr vert="horz" wrap="square" lIns="91440" tIns="45720" rIns="91440" bIns="45720" anchor="t" anchorCtr="0"/>
          <a:lstStyle/>
          <a:p>
            <a:pPr eaLnBrk="1" hangingPunct="1">
              <a:buNone/>
            </a:pPr>
            <a:r>
              <a:rPr lang="en-US" altLang="zh-CN" sz="3600" b="1"/>
              <a:t>1.</a:t>
            </a:r>
            <a:r>
              <a:rPr lang="zh-CN" altLang="en-US" sz="3600" b="1"/>
              <a:t>不同种生物的基因不同：即</a:t>
            </a:r>
            <a:r>
              <a:rPr lang="zh-CN" altLang="en-US" sz="3600" b="1">
                <a:solidFill>
                  <a:schemeClr val="tx2"/>
                </a:solidFill>
              </a:rPr>
              <a:t>种</a:t>
            </a:r>
            <a:r>
              <a:rPr lang="zh-CN" altLang="en-US" sz="3600" b="1" u="sng">
                <a:solidFill>
                  <a:schemeClr val="tx2"/>
                </a:solidFill>
              </a:rPr>
              <a:t>间</a:t>
            </a:r>
            <a:r>
              <a:rPr lang="zh-CN" altLang="en-US" sz="3600" b="1">
                <a:solidFill>
                  <a:schemeClr val="tx2"/>
                </a:solidFill>
              </a:rPr>
              <a:t>基因的多样性</a:t>
            </a:r>
            <a:endParaRPr lang="zh-CN" altLang="en-US" sz="3600" b="1">
              <a:solidFill>
                <a:schemeClr val="tx2"/>
              </a:solidFill>
            </a:endParaRPr>
          </a:p>
        </p:txBody>
      </p:sp>
      <p:pic>
        <p:nvPicPr>
          <p:cNvPr id="47108" name="Picture 4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311275" y="877888"/>
            <a:ext cx="4754563" cy="43227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7109" name="Picture 5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6215063" y="877888"/>
            <a:ext cx="5180012" cy="40830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8130" name="Rectangle 2"/>
          <p:cNvSpPr>
            <a:spLocks noGrp="1" noRot="1"/>
          </p:cNvSpPr>
          <p:nvPr>
            <p:ph type="title" idx="4294967295"/>
            <p:custDataLst>
              <p:tags r:id="rId3"/>
            </p:custDataLst>
          </p:nvPr>
        </p:nvSpPr>
        <p:spPr>
          <a:xfrm>
            <a:off x="-323850" y="5140325"/>
            <a:ext cx="11998325" cy="1609725"/>
          </a:xfrm>
        </p:spPr>
        <p:txBody>
          <a:bodyPr vert="horz" wrap="square" lIns="91440" tIns="45720" rIns="91440" bIns="45720" anchor="ctr" anchorCtr="0"/>
          <a:lstStyle/>
          <a:p>
            <a:pPr algn="l" eaLnBrk="1" hangingPunct="1"/>
            <a:r>
              <a:rPr lang="en-US" altLang="zh-CN" sz="3600" b="1">
                <a:latin typeface="微软雅黑" panose="020b0503020204020204" charset="-122"/>
              </a:rPr>
              <a:t>   2.</a:t>
            </a:r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</a:rPr>
              <a:t>同种生物的个体之间基因也不同：</a:t>
            </a:r>
            <a:r>
              <a:rPr lang="zh-CN" altLang="en-US" sz="3600" b="1">
                <a:latin typeface="微软雅黑" panose="020b0503020204020204" charset="-122"/>
              </a:rPr>
              <a:t>种</a:t>
            </a:r>
            <a:r>
              <a:rPr lang="zh-CN" altLang="en-US" sz="3600" b="1" u="sng">
                <a:latin typeface="微软雅黑" panose="020b0503020204020204" charset="-122"/>
              </a:rPr>
              <a:t>内</a:t>
            </a:r>
            <a:r>
              <a:rPr lang="zh-CN" altLang="en-US" sz="3600" b="1">
                <a:latin typeface="微软雅黑" panose="020b0503020204020204" charset="-122"/>
              </a:rPr>
              <a:t>基因的多样性。</a:t>
            </a:r>
            <a:br>
              <a:rPr lang="zh-CN" altLang="en-US" sz="3600" b="1">
                <a:latin typeface="微软雅黑" panose="020b0503020204020204" charset="-122"/>
              </a:rPr>
            </a:br>
            <a:r>
              <a:rPr lang="zh-CN" altLang="en-US" sz="3600" b="1">
                <a:latin typeface="微软雅黑" panose="020b0503020204020204" charset="-122"/>
              </a:rPr>
              <a:t>   </a:t>
            </a:r>
            <a:endParaRPr lang="zh-CN" altLang="en-US" sz="3200" b="1">
              <a:solidFill>
                <a:srgbClr val="0000FF"/>
              </a:solidFill>
            </a:endParaRPr>
          </a:p>
        </p:txBody>
      </p:sp>
      <p:pic>
        <p:nvPicPr>
          <p:cNvPr id="17410" name="Picture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071563" y="231775"/>
            <a:ext cx="4927600" cy="49101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1" name="Picture 6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6134100" y="231775"/>
            <a:ext cx="4681538" cy="49196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7410" name="内容占位符 17409"/>
          <p:cNvSpPr>
            <a:spLocks noGrp="1" noRot="1"/>
          </p:cNvSpPr>
          <p:nvPr>
            <p:ph idx="1"/>
            <p:custDataLst>
              <p:tags r:id="rId3"/>
            </p:custDataLst>
          </p:nvPr>
        </p:nvSpPr>
        <p:spPr>
          <a:xfrm>
            <a:off x="955675" y="3175000"/>
            <a:ext cx="9707563" cy="2809875"/>
          </a:xfrm>
        </p:spPr>
        <p:txBody>
          <a:bodyPr anchor="t" anchorCtr="0"/>
          <a:lstStyle/>
          <a:p>
            <a:pPr>
              <a:buClr>
                <a:schemeClr val="tx2"/>
              </a:buClr>
              <a:buNone/>
            </a:pPr>
            <a:r>
              <a:rPr lang="zh-CN" altLang="en-US" b="1">
                <a:latin typeface="微软雅黑" panose="020b0503020204020204" charset="-122"/>
              </a:rPr>
              <a:t>同种生物所有个体所包含基因的总和称为</a:t>
            </a:r>
            <a:r>
              <a:rPr lang="en-US" altLang="zh-CN" b="1">
                <a:latin typeface="微软雅黑" panose="020b0503020204020204" charset="-122"/>
              </a:rPr>
              <a:t>________</a:t>
            </a:r>
            <a:r>
              <a:rPr lang="zh-CN" altLang="en-US" b="1">
                <a:latin typeface="微软雅黑" panose="020b0503020204020204" charset="-122"/>
              </a:rPr>
              <a:t>。</a:t>
            </a:r>
            <a:endParaRPr lang="zh-CN" altLang="en-US" b="1">
              <a:latin typeface="微软雅黑" panose="020b0503020204020204" charset="-122"/>
            </a:endParaRPr>
          </a:p>
        </p:txBody>
      </p:sp>
      <p:sp>
        <p:nvSpPr>
          <p:cNvPr id="17411" name="矩形 17410"/>
          <p:cNvSpPr/>
          <p:nvPr>
            <p:custDataLst>
              <p:tags r:id="rId4"/>
            </p:custDataLst>
          </p:nvPr>
        </p:nvSpPr>
        <p:spPr>
          <a:xfrm>
            <a:off x="7408863" y="3067050"/>
            <a:ext cx="3887787" cy="6445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Arial"/>
                <a:ea typeface="微软雅黑"/>
              </a:rPr>
              <a:t>基因库</a:t>
            </a:r>
            <a:endParaRPr lang="zh-CN" altLang="en-US" sz="3600" b="1">
              <a:solidFill>
                <a:srgbClr val="FF0000"/>
              </a:solidFill>
              <a:latin typeface="Arial"/>
              <a:ea typeface="微软雅黑"/>
            </a:endParaRPr>
          </a:p>
        </p:txBody>
      </p:sp>
      <p:pic>
        <p:nvPicPr>
          <p:cNvPr id="18435" name="图片 17411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6" r:link="rId5"/>
          <a:stretch>
            <a:fillRect/>
          </a:stretch>
        </p:blipFill>
        <p:spPr>
          <a:xfrm>
            <a:off x="333375" y="0"/>
            <a:ext cx="3241675" cy="2936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6" name="图片 17412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8" r:link="rId5"/>
          <a:stretch>
            <a:fillRect/>
          </a:stretch>
        </p:blipFill>
        <p:spPr>
          <a:xfrm>
            <a:off x="3478213" y="0"/>
            <a:ext cx="2879725" cy="2936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7" name="图片 17413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0" r:link="rId5"/>
          <a:stretch>
            <a:fillRect/>
          </a:stretch>
        </p:blipFill>
        <p:spPr>
          <a:xfrm>
            <a:off x="9483725" y="0"/>
            <a:ext cx="2978150" cy="29384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8" name="图片 17414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2" r:link="rId5"/>
          <a:stretch>
            <a:fillRect/>
          </a:stretch>
        </p:blipFill>
        <p:spPr>
          <a:xfrm>
            <a:off x="6357938" y="-130175"/>
            <a:ext cx="3125787" cy="29384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6" name="矩形 17415"/>
          <p:cNvSpPr/>
          <p:nvPr>
            <p:custDataLst>
              <p:tags r:id="rId14"/>
            </p:custDataLst>
          </p:nvPr>
        </p:nvSpPr>
        <p:spPr>
          <a:xfrm>
            <a:off x="954088" y="3887788"/>
            <a:ext cx="6308725" cy="5826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algn="ctr"/>
            <a:r>
              <a:rPr lang="zh-CN" altLang="en-US" sz="3200" b="1">
                <a:latin typeface="Arial"/>
                <a:ea typeface="微软雅黑"/>
              </a:rPr>
              <a:t>每种生物都是一个丰富的基因库。</a:t>
            </a:r>
            <a:endParaRPr lang="zh-CN" altLang="en-US" sz="3200" b="1">
              <a:latin typeface="Arial"/>
              <a:ea typeface="微软雅黑"/>
            </a:endParaRPr>
          </a:p>
        </p:txBody>
      </p:sp>
      <p:sp>
        <p:nvSpPr>
          <p:cNvPr id="17417" name="矩形 17416"/>
          <p:cNvSpPr/>
          <p:nvPr>
            <p:custDataLst>
              <p:tags r:id="rId15"/>
            </p:custDataLst>
          </p:nvPr>
        </p:nvSpPr>
        <p:spPr>
          <a:xfrm>
            <a:off x="1101725" y="4759325"/>
            <a:ext cx="7632700" cy="6445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/>
            <a:r>
              <a:rPr lang="zh-CN" altLang="en-US" sz="3600" b="1">
                <a:latin typeface="Arial"/>
                <a:ea typeface="微软雅黑"/>
              </a:rPr>
              <a:t>基因多样性是生物种类多样性的</a:t>
            </a:r>
            <a:r>
              <a:rPr lang="zh-CN" altLang="en-US" sz="3600" b="1">
                <a:solidFill>
                  <a:srgbClr val="FF0000"/>
                </a:solidFill>
                <a:latin typeface="Arial"/>
                <a:ea typeface="微软雅黑"/>
              </a:rPr>
              <a:t>实质</a:t>
            </a:r>
            <a:r>
              <a:rPr lang="zh-CN" altLang="en-US" sz="3600" b="1">
                <a:latin typeface="Arial"/>
                <a:ea typeface="微软雅黑"/>
              </a:rPr>
              <a:t>。</a:t>
            </a:r>
            <a:endParaRPr lang="zh-CN" altLang="en-US" sz="3600" b="1">
              <a:latin typeface="Arial"/>
              <a:ea typeface="微软雅黑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4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4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" dur="2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uild="p"/>
      <p:bldP spid="17411" grpId="0"/>
      <p:bldP spid="17417" grpId="1"/>
      <p:bldP spid="17417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19457" name="图片 20481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 r:link="rId3"/>
          <a:stretch>
            <a:fillRect/>
          </a:stretch>
        </p:blipFill>
        <p:spPr>
          <a:xfrm>
            <a:off x="2208213" y="620713"/>
            <a:ext cx="7848600" cy="5616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58" name="标题 20482"/>
          <p:cNvSpPr>
            <a:spLocks noGrp="1" noRot="1"/>
          </p:cNvSpPr>
          <p:nvPr>
            <p:ph type="title"/>
            <p:custDataLst>
              <p:tags r:id="rId6"/>
            </p:custDataLst>
          </p:nvPr>
        </p:nvSpPr>
        <p:spPr>
          <a:xfrm>
            <a:off x="2063750" y="1412875"/>
            <a:ext cx="7543800" cy="649288"/>
          </a:xfrm>
        </p:spPr>
        <p:txBody>
          <a:bodyPr anchor="b" anchorCtr="0"/>
          <a:lstStyle/>
          <a:p>
            <a:r>
              <a:rPr lang="zh-CN" altLang="en-US" sz="4000"/>
              <a:t>我国的基因多样性情况如何？</a:t>
            </a:r>
            <a:br>
              <a:rPr lang="zh-CN" altLang="en-US" sz="3500"/>
            </a:br>
            <a:endParaRPr lang="zh-CN" altLang="en-US" sz="3500"/>
          </a:p>
        </p:txBody>
      </p:sp>
      <p:sp>
        <p:nvSpPr>
          <p:cNvPr id="20484" name="内容占位符 20483"/>
          <p:cNvSpPr>
            <a:spLocks noGrp="1" noRot="1"/>
          </p:cNvSpPr>
          <p:nvPr>
            <p:ph idx="1"/>
            <p:custDataLst>
              <p:tags r:id="rId7"/>
            </p:custDataLst>
          </p:nvPr>
        </p:nvSpPr>
        <p:spPr>
          <a:xfrm>
            <a:off x="1524000" y="2276475"/>
            <a:ext cx="8820150" cy="2376488"/>
          </a:xfrm>
        </p:spPr>
        <p:txBody>
          <a:bodyPr anchor="t" anchorCtr="0"/>
          <a:lstStyle/>
          <a:p>
            <a:pPr>
              <a:buClr>
                <a:schemeClr val="tx2"/>
              </a:buClr>
              <a:buNone/>
            </a:pPr>
            <a:r>
              <a:rPr lang="en-US" altLang="zh-CN" sz="3600" b="1">
                <a:solidFill>
                  <a:srgbClr val="CC0000"/>
                </a:solidFill>
                <a:latin typeface="微软雅黑" panose="020b0503020204020204" charset="-122"/>
              </a:rPr>
              <a:t>   </a:t>
            </a:r>
            <a:r>
              <a:rPr lang="zh-CN" altLang="en-US" sz="3600" b="1">
                <a:solidFill>
                  <a:srgbClr val="CC0000"/>
                </a:solidFill>
                <a:latin typeface="微软雅黑" panose="020b0503020204020204" charset="-122"/>
              </a:rPr>
              <a:t>我国是基因多样性最丰富的国家之一</a:t>
            </a:r>
            <a:r>
              <a:rPr lang="zh-CN" altLang="en-US" sz="3600" b="1">
                <a:latin typeface="微软雅黑" panose="020b0503020204020204" charset="-122"/>
              </a:rPr>
              <a:t>。</a:t>
            </a:r>
            <a:endParaRPr lang="zh-CN" altLang="en-US" sz="3600" b="1">
              <a:latin typeface="微软雅黑" panose="020b0503020204020204" charset="-122"/>
            </a:endParaRPr>
          </a:p>
          <a:p>
            <a:pPr>
              <a:buClr>
                <a:schemeClr val="tx2"/>
              </a:buClr>
              <a:buNone/>
            </a:pPr>
            <a:endParaRPr lang="zh-CN" altLang="en-US" sz="800" b="1">
              <a:latin typeface="微软雅黑" panose="020b0503020204020204" charset="-122"/>
            </a:endParaRPr>
          </a:p>
          <a:p>
            <a:pPr>
              <a:buClr>
                <a:schemeClr val="tx2"/>
              </a:buClr>
              <a:buNone/>
            </a:pPr>
            <a:r>
              <a:rPr lang="zh-CN" altLang="en-US" sz="3600" b="1">
                <a:latin typeface="微软雅黑" panose="020b0503020204020204" charset="-122"/>
              </a:rPr>
              <a:t>   特别是</a:t>
            </a:r>
            <a:r>
              <a:rPr lang="zh-CN" altLang="en-US" sz="3600" b="1">
                <a:solidFill>
                  <a:srgbClr val="0000FF"/>
                </a:solidFill>
                <a:latin typeface="微软雅黑" panose="020b0503020204020204" charset="-122"/>
              </a:rPr>
              <a:t>家养动物、栽培植物</a:t>
            </a:r>
            <a:r>
              <a:rPr lang="zh-CN" altLang="en-US" sz="3600" b="1">
                <a:latin typeface="微软雅黑" panose="020b0503020204020204" charset="-122"/>
              </a:rPr>
              <a:t>和</a:t>
            </a:r>
            <a:r>
              <a:rPr lang="zh-CN" altLang="en-US" sz="3600" b="1">
                <a:solidFill>
                  <a:srgbClr val="0000FF"/>
                </a:solidFill>
                <a:latin typeface="微软雅黑" panose="020b0503020204020204" charset="-122"/>
              </a:rPr>
              <a:t>野生亲缘种</a:t>
            </a:r>
            <a:r>
              <a:rPr lang="zh-CN" altLang="en-US" sz="3600" b="1">
                <a:latin typeface="微软雅黑" panose="020b0503020204020204" charset="-122"/>
              </a:rPr>
              <a:t>的基因多样性十分丰富。</a:t>
            </a:r>
            <a:endParaRPr lang="zh-CN" altLang="en-US" sz="3600" b="1">
              <a:latin typeface="微软雅黑" panose="020b0503020204020204" charset="-122"/>
            </a:endParaRPr>
          </a:p>
        </p:txBody>
      </p:sp>
      <p:sp>
        <p:nvSpPr>
          <p:cNvPr id="20485" name="矩形 20484"/>
          <p:cNvSpPr/>
          <p:nvPr>
            <p:custDataLst>
              <p:tags r:id="rId8"/>
            </p:custDataLst>
          </p:nvPr>
        </p:nvSpPr>
        <p:spPr>
          <a:xfrm>
            <a:off x="2135188" y="5300663"/>
            <a:ext cx="7632700" cy="6445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Arial"/>
                <a:ea typeface="微软雅黑"/>
              </a:rPr>
              <a:t>基因多样性是培育新品种的遗传资源。</a:t>
            </a:r>
            <a:endParaRPr lang="zh-CN" altLang="en-US" sz="3600" b="1">
              <a:solidFill>
                <a:srgbClr val="FF0000"/>
              </a:solidFill>
              <a:latin typeface="Arial"/>
              <a:ea typeface="微软雅黑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4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 -0.07213" ptsTypes="">
                                      <p:cBhvr>
                                        <p:cTn id="21" dur="250" accel="50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uiExpand="1" build="p"/>
      <p:bldP spid="20485" grpId="0"/>
      <p:bldP spid="20485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0481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 wrap="square" lIns="91440" tIns="45720" rIns="91440" bIns="45720"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b="0" i="0" u="none" kern="1200" baseline="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r"/>
            <a:fld id="{9A0DB2DC-4C9A-4742-B13C-FB6460FD3503}" type="slidenum">
              <a: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13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0482" name="Picture 2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5181600" y="428625"/>
            <a:ext cx="5702300" cy="4632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3" name="Text Box 3"/>
          <p:cNvSpPr txBox="1"/>
          <p:nvPr>
            <p:custDataLst>
              <p:tags r:id="rId6"/>
            </p:custDataLst>
          </p:nvPr>
        </p:nvSpPr>
        <p:spPr>
          <a:xfrm>
            <a:off x="6400800" y="5105400"/>
            <a:ext cx="4918075" cy="101441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000" b="1">
                <a:solidFill>
                  <a:schemeClr val="tx1"/>
                </a:solidFill>
                <a:latin typeface="Times New Roman" panose="02020603050405020304" pitchFamily="18" charset="0"/>
                <a:ea typeface="微软雅黑"/>
              </a:rPr>
              <a:t>野生大豆</a:t>
            </a:r>
            <a:endParaRPr lang="zh-CN" altLang="en-US" sz="6000" b="1">
              <a:solidFill>
                <a:schemeClr val="tx1"/>
              </a:solidFill>
              <a:latin typeface="Times New Roman" panose="02020603050405020304" pitchFamily="18" charset="0"/>
              <a:ea typeface="微软雅黑"/>
            </a:endParaRPr>
          </a:p>
        </p:txBody>
      </p:sp>
      <p:sp>
        <p:nvSpPr>
          <p:cNvPr id="39940" name="Text Box 4"/>
          <p:cNvSpPr txBox="1"/>
          <p:nvPr>
            <p:custDataLst>
              <p:tags r:id="rId7"/>
            </p:custDataLst>
          </p:nvPr>
        </p:nvSpPr>
        <p:spPr>
          <a:xfrm>
            <a:off x="212725" y="752475"/>
            <a:ext cx="4968875" cy="53530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微软雅黑"/>
              </a:rPr>
              <a:t>事例一：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  <a:ea typeface="微软雅黑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微软雅黑"/>
              </a:rPr>
              <a:t>70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微软雅黑"/>
              </a:rPr>
              <a:t>年代美国科学家在我国找到了他们所需的野生大豆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微软雅黑"/>
              </a:rPr>
              <a:t>,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微软雅黑"/>
              </a:rPr>
              <a:t>并引进到美国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微软雅黑"/>
              </a:rPr>
              <a:t>,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微软雅黑"/>
              </a:rPr>
              <a:t>与当地品种杂交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微软雅黑"/>
              </a:rPr>
              <a:t>,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微软雅黑"/>
              </a:rPr>
              <a:t>培育出一大批抗大豆萎黄病的优良品种。使美国从大豆进口国一跃成为最大的大豆出口国。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  <a:ea typeface="微软雅黑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1505" name="Rectangle 2"/>
          <p:cNvSpPr>
            <a:spLocks noGrp="1" noRot="1"/>
          </p:cNvSpPr>
          <p:nvPr>
            <p:ph type="body" sz="half" idx="1"/>
            <p:custDataLst>
              <p:tags r:id="rId3"/>
            </p:custDataLst>
          </p:nvPr>
        </p:nvSpPr>
        <p:spPr>
          <a:xfrm>
            <a:off x="6275388" y="620713"/>
            <a:ext cx="5124450" cy="6237287"/>
          </a:xfrm>
        </p:spPr>
        <p:txBody>
          <a:bodyPr vert="horz" wrap="square" lIns="91440" tIns="45720" rIns="91440" bIns="45720" anchor="t" anchorCtr="0"/>
          <a:lstStyle/>
          <a:p>
            <a:pPr eaLnBrk="1" hangingPunct="1">
              <a:buClr>
                <a:schemeClr val="hlink"/>
              </a:buClr>
              <a:buSzPct val="70000"/>
              <a:buFont typeface="微软雅黑" panose="020b0503020204020204" charset="-122"/>
              <a:buNone/>
            </a:pPr>
            <a:r>
              <a:rPr lang="zh-CN" altLang="en-US" sz="3600" b="1">
                <a:solidFill>
                  <a:srgbClr val="0000FF"/>
                </a:solidFill>
              </a:rPr>
              <a:t>事例二：</a:t>
            </a:r>
            <a:endParaRPr lang="zh-CN" altLang="en-US" sz="3600" b="1">
              <a:solidFill>
                <a:srgbClr val="0000FF"/>
              </a:solidFill>
            </a:endParaRPr>
          </a:p>
          <a:p>
            <a:pPr eaLnBrk="1" hangingPunct="1">
              <a:buClr>
                <a:schemeClr val="hlink"/>
              </a:buClr>
              <a:buSzPct val="70000"/>
              <a:buFont typeface="微软雅黑" panose="020b0503020204020204" charset="-122"/>
              <a:buNone/>
            </a:pPr>
            <a:r>
              <a:rPr lang="zh-CN" altLang="en-US" sz="3600">
                <a:solidFill>
                  <a:srgbClr val="0000FF"/>
                </a:solidFill>
              </a:rPr>
              <a:t>            </a:t>
            </a:r>
            <a:r>
              <a:rPr lang="zh-CN" altLang="en-US" sz="3600" b="1">
                <a:solidFill>
                  <a:srgbClr val="0000FF"/>
                </a:solidFill>
              </a:rPr>
              <a:t>我国科学家袁隆平院士利用野生水稻与普通水稻多次杂交，培育出来的杂交稻新品种，使我国的水稻产量大幅提高，每年增产的水稻足够三个澳大利亚国家的人口吃一年。 </a:t>
            </a:r>
            <a:endParaRPr lang="zh-CN" altLang="en-US" sz="3600" b="1">
              <a:solidFill>
                <a:srgbClr val="0000FF"/>
              </a:solidFill>
            </a:endParaRPr>
          </a:p>
        </p:txBody>
      </p:sp>
      <p:pic>
        <p:nvPicPr>
          <p:cNvPr id="21506" name="Picture 3"/>
          <p:cNvPicPr>
            <a:picLocks noGrp="1" noRot="1" noChangeAspect="1"/>
          </p:cNvPicPr>
          <p:nvPr>
            <p:ph sz="half" idx="2"/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901700" y="490538"/>
            <a:ext cx="5251450" cy="4968875"/>
          </a:xfrm>
        </p:spPr>
      </p:pic>
    </p:spTree>
  </p:cSld>
  <p:clrMapOvr>
    <a:masterClrMapping/>
  </p:clrMapOvr>
  <p:transition>
    <p:random/>
  </p:transition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9458" name="Cloud"/>
          <p:cNvSpPr>
            <a:spLocks noChangeAspect="1" noEditPoints="1"/>
          </p:cNvSpPr>
          <p:nvPr>
            <p:custDataLst>
              <p:tags r:id="rId3"/>
            </p:custDataLst>
          </p:nvPr>
        </p:nvSpPr>
        <p:spPr>
          <a:xfrm>
            <a:off x="742950" y="1690688"/>
            <a:ext cx="11125200" cy="4703762"/>
          </a:xfrm>
          <a:custGeom>
            <a:cxnLst>
              <a:cxn ang="0">
                <a:pos x="22179" y="1926431"/>
              </a:cxn>
              <a:cxn ang="0">
                <a:pos x="3575050" y="3848759"/>
              </a:cxn>
              <a:cxn ang="0">
                <a:pos x="7144142" y="1926431"/>
              </a:cxn>
              <a:cxn ang="0">
                <a:pos x="3575050" y="220291"/>
              </a:cxn>
            </a:cxnLst>
            <a:rect l="l" t="t" r="r" b="b"/>
            <a:pathLst>
              <a:path w="21600" h="2160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808080"/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19459" name="Text Box 3"/>
          <p:cNvSpPr txBox="1"/>
          <p:nvPr>
            <p:custDataLst>
              <p:tags r:id="rId4"/>
            </p:custDataLst>
          </p:nvPr>
        </p:nvSpPr>
        <p:spPr>
          <a:xfrm>
            <a:off x="2122488" y="2149475"/>
            <a:ext cx="892175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18" charset="0"/>
                <a:ea typeface="微软雅黑"/>
              </a:rPr>
              <a:t>我国有广袤的陆地，辽阔的海洋，复杂的地形和多样的气候，从而形成了森林，草原、荒漠、湿地、湖泊和海洋等多种类型的生态系统。</a:t>
            </a:r>
            <a:endParaRPr lang="zh-CN" altLang="en-US" sz="4000" b="1">
              <a:solidFill>
                <a:srgbClr val="0000FF"/>
              </a:solidFill>
              <a:latin typeface="Times New Roman" panose="02020603050405020304" pitchFamily="18" charset="0"/>
              <a:ea typeface="微软雅黑"/>
            </a:endParaRPr>
          </a:p>
        </p:txBody>
      </p:sp>
      <p:sp>
        <p:nvSpPr>
          <p:cNvPr id="22531" name="Rectangle 4"/>
          <p:cNvSpPr/>
          <p:nvPr>
            <p:custDataLst>
              <p:tags r:id="rId5"/>
            </p:custDataLst>
          </p:nvPr>
        </p:nvSpPr>
        <p:spPr>
          <a:xfrm>
            <a:off x="1955800" y="922338"/>
            <a:ext cx="8699500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indent="-342900" algn="ctr" eaLnBrk="0" hangingPunct="0">
              <a:spcBef>
                <a:spcPct val="50000"/>
              </a:spcBef>
            </a:pPr>
            <a:r>
              <a:rPr lang="zh-CN" altLang="en-US" sz="4400">
                <a:solidFill>
                  <a:schemeClr val="tx2"/>
                </a:solidFill>
                <a:latin typeface="Arial" panose="020b0604020202020204" pitchFamily="34" charset="0"/>
                <a:ea typeface="微软雅黑"/>
              </a:rPr>
              <a:t>第三层次：生态系统的多样性</a:t>
            </a:r>
            <a:endParaRPr lang="zh-CN" altLang="en-US" sz="4400">
              <a:solidFill>
                <a:schemeClr val="tx2"/>
              </a:solidFill>
              <a:latin typeface="Arial" panose="020b0604020202020204" pitchFamily="34" charset="0"/>
              <a:ea typeface="微软雅黑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23553" name="Picture 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rcRect b="10289"/>
          <a:stretch>
            <a:fillRect/>
          </a:stretch>
        </p:blipFill>
        <p:spPr>
          <a:xfrm>
            <a:off x="1670050" y="1403350"/>
            <a:ext cx="8851900" cy="5454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4" name="Text Box 3"/>
          <p:cNvSpPr txBox="1"/>
          <p:nvPr>
            <p:custDataLst>
              <p:tags r:id="rId5"/>
            </p:custDataLst>
          </p:nvPr>
        </p:nvSpPr>
        <p:spPr>
          <a:xfrm>
            <a:off x="2470150" y="885825"/>
            <a:ext cx="7054850" cy="706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18" charset="0"/>
                <a:ea typeface="微软雅黑"/>
              </a:rPr>
              <a:t>地球上部分生态系统示意图</a:t>
            </a:r>
            <a:endParaRPr lang="zh-CN" altLang="en-US" sz="4000" b="1">
              <a:solidFill>
                <a:srgbClr val="0000FF"/>
              </a:solidFill>
              <a:latin typeface="Times New Roman" panose="02020603050405020304" pitchFamily="18" charset="0"/>
              <a:ea typeface="微软雅黑"/>
            </a:endParaRPr>
          </a:p>
        </p:txBody>
      </p:sp>
      <p:sp>
        <p:nvSpPr>
          <p:cNvPr id="38914" name="Text Box 2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878013" y="184150"/>
            <a:ext cx="8955088" cy="8302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en-US" altLang="zh-CN" sz="48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/>
                <a:cs typeface="+mn-cs"/>
              </a:rPr>
              <a:t>1.</a:t>
            </a:r>
            <a:r>
              <a:rPr kumimoji="1" lang="zh-CN" altLang="en-US" sz="48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/>
                <a:cs typeface="+mn-cs"/>
              </a:rPr>
              <a:t>生态系统包括哪些类型？</a:t>
            </a:r>
            <a:endParaRPr kumimoji="1" lang="zh-CN" altLang="en-US" sz="4800" b="1" kern="1200" cap="none" spc="0" normalizeH="0" baseline="0" noProof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微软雅黑"/>
              <a:cs typeface="+mn-cs"/>
            </a:endParaRPr>
          </a:p>
        </p:txBody>
      </p:sp>
    </p:spTree>
  </p:cSld>
  <p:clrMapOvr>
    <a:masterClrMapping/>
  </p:clrMapOvr>
  <p:transition>
    <p:random/>
  </p:transition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8914" name="Text Box 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36563" y="711200"/>
            <a:ext cx="10390188" cy="24622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>
              <a:spcBef>
                <a:spcPct val="50000"/>
              </a:spcBef>
              <a:buClr>
                <a:srgbClr val="3E49D4"/>
              </a:buClr>
              <a:buSzTx/>
              <a:buFont typeface="微软雅黑" panose="020b0503020204020204" charset="-122"/>
              <a:buNone/>
              <a:defRPr/>
            </a:pPr>
            <a:r>
              <a:rPr kumimoji="1" lang="en-US" altLang="zh-CN" sz="44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/>
                <a:cs typeface="+mn-cs"/>
              </a:rPr>
              <a:t>2.</a:t>
            </a:r>
            <a:r>
              <a:rPr kumimoji="1" lang="zh-CN" altLang="en-US" sz="44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/>
                <a:cs typeface="+mn-cs"/>
              </a:rPr>
              <a:t>我们所在的地区属于什么生态系统，还有什么不同类型的生态系统？</a:t>
            </a:r>
            <a:endParaRPr kumimoji="1" lang="zh-CN" altLang="en-US" sz="4400" b="1" kern="1200" cap="none" spc="0" normalizeH="0" baseline="0" noProof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微软雅黑"/>
              <a:cs typeface="+mn-cs"/>
            </a:endParaRPr>
          </a:p>
          <a:p>
            <a:pPr marR="0" defTabSz="914400">
              <a:spcBef>
                <a:spcPct val="50000"/>
              </a:spcBef>
              <a:buClr>
                <a:srgbClr val="3E49D4"/>
              </a:buClr>
              <a:buSzTx/>
              <a:buFont typeface="微软雅黑" panose="020b0503020204020204" charset="-122"/>
              <a:buNone/>
              <a:defRPr/>
            </a:pPr>
            <a:r>
              <a:rPr kumimoji="1" lang="zh-CN" altLang="en-US" sz="44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/>
                <a:cs typeface="+mn-cs"/>
              </a:rPr>
              <a:t>      </a:t>
            </a:r>
            <a:endParaRPr kumimoji="1" lang="zh-CN" altLang="en-US" sz="2400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微软雅黑"/>
              <a:cs typeface="+mn-cs"/>
            </a:endParaRPr>
          </a:p>
        </p:txBody>
      </p:sp>
      <p:sp>
        <p:nvSpPr>
          <p:cNvPr id="2" name="文本框 1"/>
          <p:cNvSpPr txBox="1"/>
          <p:nvPr>
            <p:custDataLst>
              <p:tags r:id="rId4"/>
            </p:custDataLst>
          </p:nvPr>
        </p:nvSpPr>
        <p:spPr>
          <a:xfrm>
            <a:off x="438150" y="2408238"/>
            <a:ext cx="10388600" cy="1782763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marR="0" defTabSz="914400">
              <a:spcBef>
                <a:spcPct val="50000"/>
              </a:spcBef>
              <a:buClr>
                <a:srgbClr val="3E49D4"/>
              </a:buClr>
              <a:buSzTx/>
              <a:buFont typeface="微软雅黑" panose="020b0503020204020204" charset="-122"/>
              <a:buNone/>
              <a:defRPr/>
            </a:pPr>
            <a:r>
              <a:rPr kumimoji="1" lang="zh-CN" altLang="en-US" sz="3200" b="1" kern="1200" cap="none" spc="0" normalizeH="0" baseline="0" noProof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/>
                <a:cs typeface="+mn-cs"/>
                <a:sym typeface="+mn-ea"/>
              </a:rPr>
              <a:t> </a:t>
            </a:r>
            <a:r>
              <a:rPr kumimoji="1" lang="zh-CN" altLang="en-US" sz="44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/>
                <a:cs typeface="+mn-cs"/>
                <a:sym typeface="+mn-ea"/>
              </a:rPr>
              <a:t>我们所在的地区属于城市生态系统，还有</a:t>
            </a:r>
            <a:endParaRPr kumimoji="1" lang="zh-CN" altLang="en-US" sz="4400" b="1" kern="1200" cap="none" spc="0" normalizeH="0" baseline="0" noProof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微软雅黑"/>
              <a:cs typeface="+mn-cs"/>
              <a:sym typeface="+mn-ea"/>
            </a:endParaRPr>
          </a:p>
          <a:p>
            <a:pPr marR="0" defTabSz="914400">
              <a:spcBef>
                <a:spcPct val="50000"/>
              </a:spcBef>
              <a:buClr>
                <a:srgbClr val="3E49D4"/>
              </a:buClr>
              <a:buSzTx/>
              <a:buFont typeface="微软雅黑" panose="020b0503020204020204" charset="-122"/>
              <a:buNone/>
              <a:defRPr/>
            </a:pPr>
            <a:r>
              <a:rPr kumimoji="1" lang="zh-CN" altLang="en-US" sz="4400" b="1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/>
                <a:cs typeface="+mn-cs"/>
                <a:sym typeface="+mn-ea"/>
              </a:rPr>
              <a:t>农田生态系统、人工林生态系统等。</a:t>
            </a:r>
            <a:r>
              <a:rPr kumimoji="1" lang="zh-CN" altLang="en-US" sz="3200" kern="1200" cap="none" spc="0" normalizeH="0" baseline="0" noProof="0">
                <a:solidFill>
                  <a:schemeClr val="tx1"/>
                </a:solidFill>
                <a:latin typeface="Arial" panose="020b0604020202020204" pitchFamily="34" charset="0"/>
                <a:ea typeface="微软雅黑"/>
                <a:cs typeface="+mn-cs"/>
                <a:sym typeface="+mn-ea"/>
              </a:rPr>
              <a:t> </a:t>
            </a:r>
            <a:endParaRPr kumimoji="1" lang="zh-CN" altLang="en-US" sz="3200" kern="1200" cap="none" spc="0" normalizeH="0" baseline="0" noProof="0">
              <a:solidFill>
                <a:schemeClr val="tx1"/>
              </a:solidFill>
              <a:latin typeface="Arial" panose="020b0604020202020204" pitchFamily="34" charset="0"/>
              <a:ea typeface="微软雅黑"/>
              <a:cs typeface="+mn-cs"/>
              <a:sym typeface="+mn-ea"/>
            </a:endParaRPr>
          </a:p>
        </p:txBody>
      </p:sp>
    </p:spTree>
  </p:cSld>
  <p:clrMapOvr>
    <a:masterClrMapping/>
  </p:clrMapOvr>
  <p:transition>
    <p:random/>
  </p:transition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5601" name="Text Box 2"/>
          <p:cNvSpPr txBox="1"/>
          <p:nvPr>
            <p:custDataLst>
              <p:tags r:id="rId3"/>
            </p:custDataLst>
          </p:nvPr>
        </p:nvSpPr>
        <p:spPr>
          <a:xfrm>
            <a:off x="1392238" y="190500"/>
            <a:ext cx="9682162" cy="193833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生物种类的多样性、基因的多样性和生态系统的多样性三者之间的关系</a:t>
            </a:r>
            <a:r>
              <a:rPr lang="en-US" altLang="zh-CN" sz="40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:</a:t>
            </a:r>
            <a:endParaRPr lang="en-US" altLang="zh-CN" sz="4000" b="1">
              <a:solidFill>
                <a:srgbClr val="0000FF"/>
              </a:solidFill>
              <a:latin typeface="微软雅黑" panose="020b0503020204020204" charset="-122"/>
              <a:ea typeface="微软雅黑"/>
            </a:endParaRPr>
          </a:p>
        </p:txBody>
      </p:sp>
      <p:sp>
        <p:nvSpPr>
          <p:cNvPr id="23555" name="Text Box 3"/>
          <p:cNvSpPr txBox="1"/>
          <p:nvPr>
            <p:custDataLst>
              <p:tags r:id="rId4"/>
            </p:custDataLst>
          </p:nvPr>
        </p:nvSpPr>
        <p:spPr>
          <a:xfrm>
            <a:off x="1392238" y="3124200"/>
            <a:ext cx="9440862" cy="1752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50000"/>
              </a:lnSpc>
              <a:buClr>
                <a:srgbClr val="C725B0"/>
              </a:buClr>
            </a:pPr>
            <a:r>
              <a:rPr lang="en-US" altLang="zh-CN" sz="36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2. 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当生态系统发生剧烈变化时，也会加速生物种类多样性和基因多样性的丧失。</a:t>
            </a:r>
            <a:endParaRPr lang="zh-CN" altLang="en-US" sz="3600" b="1">
              <a:solidFill>
                <a:srgbClr val="FF0000"/>
              </a:solidFill>
              <a:latin typeface="微软雅黑" panose="020b0503020204020204" charset="-122"/>
              <a:ea typeface="微软雅黑"/>
            </a:endParaRPr>
          </a:p>
        </p:txBody>
      </p:sp>
      <p:sp>
        <p:nvSpPr>
          <p:cNvPr id="23556" name="Text Box 4"/>
          <p:cNvSpPr txBox="1"/>
          <p:nvPr>
            <p:custDataLst>
              <p:tags r:id="rId5"/>
            </p:custDataLst>
          </p:nvPr>
        </p:nvSpPr>
        <p:spPr>
          <a:xfrm>
            <a:off x="1392238" y="2368550"/>
            <a:ext cx="8678862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1. 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物种的多样性实质上是基因的多样性。</a:t>
            </a:r>
            <a:endParaRPr lang="zh-CN" altLang="en-US" sz="3600" b="1">
              <a:solidFill>
                <a:srgbClr val="FF0000"/>
              </a:solidFill>
              <a:latin typeface="微软雅黑" panose="020b0503020204020204" charset="-122"/>
              <a:ea typeface="微软雅黑"/>
            </a:endParaRPr>
          </a:p>
        </p:txBody>
      </p:sp>
      <p:sp>
        <p:nvSpPr>
          <p:cNvPr id="23557" name="Text Box 5"/>
          <p:cNvSpPr txBox="1"/>
          <p:nvPr>
            <p:custDataLst>
              <p:tags r:id="rId6"/>
            </p:custDataLst>
          </p:nvPr>
        </p:nvSpPr>
        <p:spPr>
          <a:xfrm>
            <a:off x="1392238" y="4991100"/>
            <a:ext cx="9488487" cy="119856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3. 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某些生物的数量减少或绝灭，必然会影响它所在的生态系统。</a:t>
            </a:r>
            <a:endParaRPr lang="zh-CN" altLang="en-US" sz="3600" b="1">
              <a:solidFill>
                <a:srgbClr val="FF0000"/>
              </a:solidFill>
              <a:latin typeface="微软雅黑" panose="020b0503020204020204" charset="-122"/>
              <a:ea typeface="微软雅黑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-0.02552 0.75279 0.0908 0.66613 C 0.20747 0.57948 0.21649 0.50394 0.23177 0.40825 C 0.24705 0.31256 0.22118 0.15964 0.18264 0.09152 C 0.1441 0.02341 0.03802 0 0 0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-0.02552 0.75279 0.0908 0.66613 C 0.20747 0.57948 0.21649 0.50394 0.23177 0.40825 C 0.24705 0.31256 0.22118 0.15964 0.18264 0.09152 C 0.1441 0.02341 0.03802 0 0 0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-0.02552 0.75279 0.0908 0.66613 C 0.20747 0.57948 0.21649 0.50394 0.23177 0.40825 C 0.24705 0.31256 0.22118 0.15964 0.18264 0.09152 C 0.1441 0.02341 0.03802 0 0 0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6" grpId="0"/>
      <p:bldP spid="2355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26625" name="Group 2"/>
          <p:cNvGrpSpPr/>
          <p:nvPr>
            <p:custDataLst>
              <p:tags r:id="rId3"/>
            </p:custDataLst>
          </p:nvPr>
        </p:nvGrpSpPr>
        <p:grpSpPr>
          <a:xfrm>
            <a:off x="1766888" y="1719263"/>
            <a:ext cx="8628062" cy="3970337"/>
            <a:chExt cx="1359" cy="2158"/>
          </a:xfrm>
        </p:grpSpPr>
        <p:sp>
          <p:nvSpPr>
            <p:cNvPr id="26626" name="未知"/>
            <p:cNvSpPr/>
            <p:nvPr>
              <p:custDataLst>
                <p:tags r:id="rId4"/>
              </p:custDataLst>
            </p:nvPr>
          </p:nvSpPr>
          <p:spPr>
            <a:xfrm>
              <a:off x="0" y="0"/>
              <a:ext cx="1359" cy="2158"/>
            </a:xfrm>
            <a:custGeom>
              <a:cxnLst>
                <a:cxn ang="0">
                  <a:pos x="0" y="207"/>
                </a:cxn>
                <a:cxn ang="0">
                  <a:pos x="1" y="1987"/>
                </a:cxn>
                <a:cxn ang="0">
                  <a:pos x="309" y="2154"/>
                </a:cxn>
                <a:cxn ang="0">
                  <a:pos x="681" y="2040"/>
                </a:cxn>
                <a:cxn ang="0">
                  <a:pos x="999" y="1902"/>
                </a:cxn>
                <a:cxn ang="0">
                  <a:pos x="1359" y="2017"/>
                </a:cxn>
                <a:cxn ang="0">
                  <a:pos x="1359" y="180"/>
                </a:cxn>
                <a:cxn ang="0">
                  <a:pos x="1025" y="21"/>
                </a:cxn>
                <a:cxn ang="0">
                  <a:pos x="366" y="378"/>
                </a:cxn>
                <a:cxn ang="0">
                  <a:pos x="0" y="207"/>
                </a:cxn>
              </a:cxnLst>
              <a:rect l="l" t="t" r="r" b="b"/>
              <a:pathLst>
                <a:path w="1359" h="2158">
                  <a:moveTo>
                    <a:pt x="0" y="207"/>
                  </a:moveTo>
                  <a:cubicBezTo>
                    <a:pt x="0" y="1097"/>
                    <a:pt x="1" y="1987"/>
                    <a:pt x="1" y="1987"/>
                  </a:cubicBezTo>
                  <a:cubicBezTo>
                    <a:pt x="105" y="2151"/>
                    <a:pt x="210" y="2148"/>
                    <a:pt x="309" y="2154"/>
                  </a:cubicBezTo>
                  <a:cubicBezTo>
                    <a:pt x="421" y="2158"/>
                    <a:pt x="576" y="2091"/>
                    <a:pt x="681" y="2040"/>
                  </a:cubicBezTo>
                  <a:cubicBezTo>
                    <a:pt x="786" y="1989"/>
                    <a:pt x="843" y="1908"/>
                    <a:pt x="999" y="1902"/>
                  </a:cubicBezTo>
                  <a:cubicBezTo>
                    <a:pt x="1155" y="1896"/>
                    <a:pt x="1224" y="1908"/>
                    <a:pt x="1359" y="2017"/>
                  </a:cubicBezTo>
                  <a:lnTo>
                    <a:pt x="1359" y="180"/>
                  </a:lnTo>
                  <a:cubicBezTo>
                    <a:pt x="1272" y="72"/>
                    <a:pt x="1219" y="0"/>
                    <a:pt x="1025" y="21"/>
                  </a:cubicBezTo>
                  <a:cubicBezTo>
                    <a:pt x="831" y="42"/>
                    <a:pt x="644" y="378"/>
                    <a:pt x="366" y="378"/>
                  </a:cubicBezTo>
                  <a:cubicBezTo>
                    <a:pt x="88" y="378"/>
                    <a:pt x="87" y="222"/>
                    <a:pt x="0" y="207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scene3d>
              <a:camera prst="legacyPerspectiveTop">
                <a:rot lat="0" lon="0" rev="0"/>
              </a:camera>
              <a:lightRig rig="legacyNormal2" dir="t"/>
            </a:scene3d>
            <a:sp3d extrusionH="887400" prstMaterial="legacyMatte">
              <a:bevelT w="13500" h="13500" prst="angle"/>
              <a:bevelB w="13500" h="13500" prst="angle"/>
              <a:extrusionClr>
                <a:srgbClr val="FFFFFF"/>
              </a:extrusionClr>
            </a:sp3d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27" name="未知"/>
            <p:cNvSpPr/>
            <p:nvPr>
              <p:custDataLst>
                <p:tags r:id="rId5"/>
              </p:custDataLst>
            </p:nvPr>
          </p:nvSpPr>
          <p:spPr>
            <a:xfrm>
              <a:off x="8" y="4"/>
              <a:ext cx="1348" cy="377"/>
            </a:xfrm>
            <a:custGeom>
              <a:cxnLst>
                <a:cxn ang="0">
                  <a:pos x="0" y="223"/>
                </a:cxn>
                <a:cxn ang="0">
                  <a:pos x="309" y="416"/>
                </a:cxn>
                <a:cxn ang="0">
                  <a:pos x="670" y="275"/>
                </a:cxn>
                <a:cxn ang="0">
                  <a:pos x="1042" y="11"/>
                </a:cxn>
                <a:cxn ang="0">
                  <a:pos x="1348" y="201"/>
                </a:cxn>
              </a:cxnLst>
              <a:rect l="l" t="t" r="r" b="b"/>
              <a:pathLst>
                <a:path w="1348" h="341">
                  <a:moveTo>
                    <a:pt x="0" y="183"/>
                  </a:moveTo>
                  <a:cubicBezTo>
                    <a:pt x="84" y="205"/>
                    <a:pt x="78" y="326"/>
                    <a:pt x="309" y="340"/>
                  </a:cubicBezTo>
                  <a:cubicBezTo>
                    <a:pt x="421" y="341"/>
                    <a:pt x="563" y="306"/>
                    <a:pt x="670" y="225"/>
                  </a:cubicBezTo>
                  <a:cubicBezTo>
                    <a:pt x="777" y="144"/>
                    <a:pt x="932" y="17"/>
                    <a:pt x="1042" y="9"/>
                  </a:cubicBezTo>
                  <a:cubicBezTo>
                    <a:pt x="1237" y="0"/>
                    <a:pt x="1300" y="105"/>
                    <a:pt x="1348" y="165"/>
                  </a:cubicBezTo>
                </a:path>
              </a:pathLst>
            </a:custGeom>
            <a:noFill/>
            <a:ln w="9525" cap="flat" cmpd="sng">
              <a:solidFill>
                <a:srgbClr val="FFFFFF">
                  <a:alpha val="50195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28" name="未知"/>
            <p:cNvSpPr/>
            <p:nvPr>
              <p:custDataLst>
                <p:tags r:id="rId6"/>
              </p:custDataLst>
            </p:nvPr>
          </p:nvSpPr>
          <p:spPr>
            <a:xfrm>
              <a:off x="11" y="1901"/>
              <a:ext cx="1345" cy="255"/>
            </a:xfrm>
            <a:custGeom>
              <a:cxnLst>
                <a:cxn ang="0">
                  <a:pos x="1345" y="118"/>
                </a:cxn>
                <a:cxn ang="0">
                  <a:pos x="1015" y="1"/>
                </a:cxn>
                <a:cxn ang="0">
                  <a:pos x="718" y="112"/>
                </a:cxn>
                <a:cxn ang="0">
                  <a:pos x="295" y="253"/>
                </a:cxn>
                <a:cxn ang="0">
                  <a:pos x="0" y="102"/>
                </a:cxn>
              </a:cxnLst>
              <a:rect l="l" t="t" r="r" b="b"/>
              <a:pathLst>
                <a:path w="1345" h="255">
                  <a:moveTo>
                    <a:pt x="1345" y="118"/>
                  </a:moveTo>
                  <a:cubicBezTo>
                    <a:pt x="1288" y="64"/>
                    <a:pt x="1246" y="17"/>
                    <a:pt x="1015" y="1"/>
                  </a:cubicBezTo>
                  <a:cubicBezTo>
                    <a:pt x="903" y="0"/>
                    <a:pt x="826" y="55"/>
                    <a:pt x="718" y="112"/>
                  </a:cubicBezTo>
                  <a:cubicBezTo>
                    <a:pt x="610" y="169"/>
                    <a:pt x="479" y="255"/>
                    <a:pt x="295" y="253"/>
                  </a:cubicBezTo>
                  <a:cubicBezTo>
                    <a:pt x="111" y="251"/>
                    <a:pt x="73" y="201"/>
                    <a:pt x="0" y="102"/>
                  </a:cubicBezTo>
                </a:path>
              </a:pathLst>
            </a:custGeom>
            <a:noFill/>
            <a:ln w="9525" cap="flat" cmpd="sng">
              <a:solidFill>
                <a:srgbClr val="000000">
                  <a:alpha val="29803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629" name="Text Box 6"/>
          <p:cNvSpPr txBox="1"/>
          <p:nvPr>
            <p:custDataLst>
              <p:tags r:id="rId7"/>
            </p:custDataLst>
          </p:nvPr>
        </p:nvSpPr>
        <p:spPr>
          <a:xfrm>
            <a:off x="2905125" y="2117725"/>
            <a:ext cx="6350000" cy="28622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 保护生物的栖息环境，保护生态系统的多样性，是保护生物多样性的根本措施。</a:t>
            </a:r>
            <a:endParaRPr lang="zh-CN" altLang="en-US" sz="4000" b="1">
              <a:solidFill>
                <a:srgbClr val="0000FF"/>
              </a:solidFill>
              <a:latin typeface="微软雅黑" panose="020b0503020204020204" charset="-122"/>
              <a:ea typeface="Arial" panose="020b0604020202020204" pitchFamily="34" charset="0"/>
            </a:endParaRPr>
          </a:p>
        </p:txBody>
      </p:sp>
      <p:sp>
        <p:nvSpPr>
          <p:cNvPr id="26630" name="Rectangle 7"/>
          <p:cNvSpPr/>
          <p:nvPr>
            <p:custDataLst>
              <p:tags r:id="rId8"/>
            </p:custDataLst>
          </p:nvPr>
        </p:nvSpPr>
        <p:spPr>
          <a:xfrm>
            <a:off x="2727325" y="865188"/>
            <a:ext cx="6478588" cy="1014412"/>
          </a:xfrm>
          <a:prstGeom prst="rect">
            <a:avLst/>
          </a:prstGeom>
          <a:noFill/>
          <a:ln w="28575">
            <a:noFill/>
          </a:ln>
        </p:spPr>
        <p:txBody>
          <a:bodyPr wrap="none" anchor="t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000" b="1">
                <a:solidFill>
                  <a:srgbClr val="0000FF"/>
                </a:solidFill>
                <a:latin typeface="Arial" panose="020b0604020202020204" pitchFamily="34" charset="0"/>
                <a:ea typeface="微软雅黑"/>
              </a:rPr>
              <a:t>保护生物多样性的根本措施</a:t>
            </a:r>
            <a:r>
              <a:rPr lang="en-US" altLang="zh-CN" sz="4000" b="1">
                <a:solidFill>
                  <a:srgbClr val="0000FF"/>
                </a:solidFill>
                <a:latin typeface="Arial" panose="020b0604020202020204" pitchFamily="34" charset="0"/>
                <a:ea typeface="微软雅黑"/>
              </a:rPr>
              <a:t>:</a:t>
            </a:r>
            <a:endParaRPr lang="en-US" altLang="zh-CN" sz="4000" b="1">
              <a:solidFill>
                <a:srgbClr val="0000FF"/>
              </a:solidFill>
              <a:latin typeface="Arial" panose="020b0604020202020204" pitchFamily="34" charset="0"/>
              <a:ea typeface="微软雅黑"/>
            </a:endParaRPr>
          </a:p>
        </p:txBody>
      </p:sp>
    </p:spTree>
  </p:cSld>
  <p:clrMapOvr>
    <a:masterClrMapping/>
  </p:clrMapOvr>
  <p:transition>
    <p:random/>
  </p:transition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7649" name="Rectangle 2"/>
          <p:cNvSpPr>
            <a:spLocks noRot="1"/>
          </p:cNvSpPr>
          <p:nvPr>
            <p:custDataLst>
              <p:tags r:id="rId3"/>
            </p:custDataLst>
          </p:nvPr>
        </p:nvSpPr>
        <p:spPr>
          <a:xfrm>
            <a:off x="617538" y="835025"/>
            <a:ext cx="5562600" cy="5334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r>
              <a:rPr lang="zh-CN" altLang="en-US" sz="4400" b="1">
                <a:solidFill>
                  <a:srgbClr val="000000"/>
                </a:solidFill>
                <a:latin typeface="微软雅黑" panose="020b0503020204020204" charset="-122"/>
                <a:ea typeface="微软雅黑"/>
              </a:rPr>
              <a:t>生物多样性的意义</a:t>
            </a:r>
            <a:endParaRPr lang="zh-CN" altLang="en-US" sz="4400" b="1">
              <a:solidFill>
                <a:srgbClr val="000000"/>
              </a:solidFill>
              <a:latin typeface="微软雅黑" panose="020b0503020204020204" charset="-122"/>
              <a:ea typeface="微软雅黑"/>
            </a:endParaRPr>
          </a:p>
        </p:txBody>
      </p:sp>
      <p:sp>
        <p:nvSpPr>
          <p:cNvPr id="53251" name="Rectangle 2"/>
          <p:cNvSpPr>
            <a:spLocks noRot="1"/>
          </p:cNvSpPr>
          <p:nvPr>
            <p:custDataLst>
              <p:tags r:id="rId4"/>
            </p:custDataLst>
          </p:nvPr>
        </p:nvSpPr>
        <p:spPr>
          <a:xfrm>
            <a:off x="442913" y="1590675"/>
            <a:ext cx="11553825" cy="44831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r>
              <a:rPr lang="en-US" altLang="zh-CN" sz="4000" b="1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1.</a:t>
            </a:r>
            <a:r>
              <a:rPr lang="zh-CN" altLang="en-US" sz="4000" b="1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生物多样性使生物抵抗外界干扰、保持自身相对稳定的能力大大增强，更加有利生物的生存和繁衍。   </a:t>
            </a:r>
            <a:br>
              <a:rPr lang="zh-CN" altLang="en-US" sz="4000" b="1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</a:br>
            <a:r>
              <a:rPr lang="en-US" altLang="zh-CN" sz="4000" b="1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2.</a:t>
            </a:r>
            <a:r>
              <a:rPr lang="zh-CN" altLang="en-US" sz="4000" b="1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生物多样性为人类提供了更加丰富食材、木材、药材等资源。</a:t>
            </a:r>
            <a:br>
              <a:rPr lang="zh-CN" altLang="en-US" sz="4000" b="1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</a:br>
            <a:r>
              <a:rPr lang="en-US" altLang="zh-CN" sz="4000" b="1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3.</a:t>
            </a:r>
            <a:r>
              <a:rPr lang="zh-CN" altLang="en-US" sz="4000" b="1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生物多样性在保持和提高土壤肥力、保证水质以及调节气候等方面发挥了重要作用。</a:t>
            </a:r>
            <a:br>
              <a:rPr lang="zh-CN" altLang="en-US" sz="4000" b="1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</a:br>
            <a:r>
              <a:rPr lang="en-US" altLang="zh-CN" sz="4000" b="1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4.</a:t>
            </a:r>
            <a:r>
              <a:rPr lang="zh-CN" altLang="en-US" sz="4000" b="1">
                <a:solidFill>
                  <a:schemeClr val="tx1"/>
                </a:solidFill>
                <a:latin typeface="微软雅黑" panose="020b0503020204020204" charset="-122"/>
                <a:ea typeface="微软雅黑"/>
              </a:rPr>
              <a:t>生物多样性有利珍稀濒危物种的生存。</a:t>
            </a:r>
            <a:endParaRPr lang="zh-CN" altLang="en-US" sz="4000" b="1">
              <a:solidFill>
                <a:schemeClr val="tx1"/>
              </a:solidFill>
              <a:latin typeface="微软雅黑" panose="020b0503020204020204" charset="-122"/>
              <a:ea typeface="微软雅黑"/>
            </a:endParaRPr>
          </a:p>
        </p:txBody>
      </p:sp>
      <p:grpSp>
        <p:nvGrpSpPr>
          <p:cNvPr id="27651" name="Group 4"/>
          <p:cNvGrpSpPr/>
          <p:nvPr>
            <p:custDataLst>
              <p:tags r:id="rId5"/>
            </p:custDataLst>
          </p:nvPr>
        </p:nvGrpSpPr>
        <p:grpSpPr>
          <a:xfrm>
            <a:off x="0" y="101600"/>
            <a:ext cx="2532063" cy="619125"/>
            <a:chExt cx="1401" cy="390"/>
          </a:xfrm>
        </p:grpSpPr>
        <p:sp>
          <p:nvSpPr>
            <p:cNvPr id="27652" name="AutoShape 5"/>
            <p:cNvSpPr/>
            <p:nvPr>
              <p:custDataLst>
                <p:tags r:id="rId6"/>
              </p:custDataLst>
            </p:nvPr>
          </p:nvSpPr>
          <p:spPr>
            <a:xfrm>
              <a:off x="86" y="0"/>
              <a:ext cx="1202" cy="347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rgbClr val="72CC4E"/>
                </a:gs>
                <a:gs pos="100000">
                  <a:srgbClr val="508E36"/>
                </a:gs>
              </a:gsLst>
              <a:lin ang="5400000" scaled="1"/>
            </a:gradFill>
            <a:ln w="25400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53882" dir="2699999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 anchorCtr="0"/>
            <a:lstStyle/>
            <a:p>
              <a:pPr algn="ctr"/>
              <a:endParaRPr lang="zh-CN" altLang="en-US" sz="2400">
                <a:latin typeface="Arial" panose="020b0604020202020204" pitchFamily="34" charset="0"/>
                <a:ea typeface="微软雅黑"/>
              </a:endParaRPr>
            </a:p>
          </p:txBody>
        </p:sp>
        <p:sp>
          <p:nvSpPr>
            <p:cNvPr id="53254" name="未知"/>
            <p:cNvSpPr/>
            <p:nvPr>
              <p:custDataLst>
                <p:tags r:id="rId7"/>
              </p:custDataLst>
            </p:nvPr>
          </p:nvSpPr>
          <p:spPr bwMode="auto">
            <a:xfrm>
              <a:off x="132" y="41"/>
              <a:ext cx="723" cy="283"/>
            </a:xfrm>
            <a:custGeom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rgbClr val="72CC4E">
                    <a:gamma/>
                    <a:tint val="48627"/>
                    <a:invGamma/>
                  </a:srgbClr>
                </a:gs>
                <a:gs pos="50000">
                  <a:srgbClr val="72CC4E">
                    <a:alpha val="0"/>
                  </a:srgbClr>
                </a:gs>
                <a:gs pos="100000">
                  <a:srgbClr val="72CC4E">
                    <a:gamma/>
                    <a:tint val="48627"/>
                    <a:invGamma/>
                  </a:srgbClr>
                </a:gs>
              </a:gsLst>
              <a:lin ang="2700000" scaled="1"/>
            </a:gradFill>
            <a:ln w="9525">
              <a:noFill/>
              <a:round/>
            </a:ln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8E163E"/>
                </a:solidFill>
                <a:effectLst/>
                <a:uLnTx/>
                <a:uFillTx/>
                <a:latin typeface="Arial" panose="020b0604020202020204" pitchFamily="34" charset="0"/>
                <a:ea typeface="微软雅黑"/>
                <a:cs typeface="+mn-cs"/>
              </a:endParaRPr>
            </a:p>
          </p:txBody>
        </p:sp>
        <p:sp>
          <p:nvSpPr>
            <p:cNvPr id="27654" name="Rectangle 7"/>
            <p:cNvSpPr/>
            <p:nvPr>
              <p:custDataLst>
                <p:tags r:id="rId8"/>
              </p:custDataLst>
            </p:nvPr>
          </p:nvSpPr>
          <p:spPr>
            <a:xfrm>
              <a:off x="0" y="22"/>
              <a:ext cx="1401" cy="368"/>
            </a:xfrm>
            <a:prstGeom prst="rect">
              <a:avLst/>
            </a:prstGeom>
            <a:noFill/>
            <a:ln w="9525">
              <a:noFill/>
            </a:ln>
            <a:effectLst>
              <a:outerShdw dist="17961" dir="2699999" algn="ctr" rotWithShape="0">
                <a:srgbClr val="C0C0C0"/>
              </a:outerShdw>
            </a:effectLst>
          </p:spPr>
          <p:txBody>
            <a:bodyPr anchor="t" anchorCtr="0">
              <a:spAutoFit/>
            </a:bodyPr>
            <a:lstStyle/>
            <a:p>
              <a:pPr algn="ctr"/>
              <a:r>
                <a:rPr lang="zh-CN" altLang="en-US" sz="3200" b="1">
                  <a:solidFill>
                    <a:srgbClr val="000000"/>
                  </a:solidFill>
                  <a:latin typeface="Times New Roman" panose="02020603050405020304" pitchFamily="18" charset="0"/>
                  <a:ea typeface="微软雅黑"/>
                </a:rPr>
                <a:t>拓展提升</a:t>
              </a:r>
              <a:endPara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微软雅黑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28673" name="Picture 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3609975" y="1012825"/>
            <a:ext cx="3346450" cy="812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9" name="AutoShape 3"/>
          <p:cNvSpPr/>
          <p:nvPr>
            <p:custDataLst>
              <p:tags r:id="rId5"/>
            </p:custDataLst>
          </p:nvPr>
        </p:nvSpPr>
        <p:spPr>
          <a:xfrm>
            <a:off x="4402138" y="2374900"/>
            <a:ext cx="360362" cy="2447925"/>
          </a:xfrm>
          <a:prstGeom prst="leftBrace">
            <a:avLst>
              <a:gd name="adj1" fmla="val 56545"/>
              <a:gd name="adj2" fmla="val 50000"/>
            </a:avLst>
          </a:prstGeom>
          <a:noFill/>
          <a:ln w="22225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algn="ctr"/>
            <a:endParaRPr lang="zh-CN" altLang="en-US" sz="3600" b="1">
              <a:solidFill>
                <a:srgbClr val="0000FF"/>
              </a:solidFill>
              <a:latin typeface="Arial" panose="020b0604020202020204" pitchFamily="34" charset="0"/>
              <a:ea typeface="微软雅黑"/>
            </a:endParaRPr>
          </a:p>
        </p:txBody>
      </p:sp>
      <p:sp>
        <p:nvSpPr>
          <p:cNvPr id="28675" name="Text Box 4"/>
          <p:cNvSpPr txBox="1"/>
          <p:nvPr>
            <p:custDataLst>
              <p:tags r:id="rId6"/>
            </p:custDataLst>
          </p:nvPr>
        </p:nvSpPr>
        <p:spPr>
          <a:xfrm>
            <a:off x="1638300" y="2959100"/>
            <a:ext cx="2763838" cy="18637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3600" b="1">
                <a:solidFill>
                  <a:srgbClr val="0000FF"/>
                </a:solidFill>
                <a:latin typeface="Arial" panose="020b0604020202020204" pitchFamily="34" charset="0"/>
                <a:ea typeface="微软雅黑"/>
              </a:rPr>
              <a:t>生物多样性</a:t>
            </a:r>
            <a:endParaRPr lang="zh-CN" altLang="en-US" sz="3600" b="1">
              <a:solidFill>
                <a:srgbClr val="0000FF"/>
              </a:solidFill>
              <a:latin typeface="Arial" panose="020b0604020202020204" pitchFamily="34" charset="0"/>
              <a:ea typeface="微软雅黑"/>
            </a:endParaRPr>
          </a:p>
          <a:p>
            <a:pPr>
              <a:lnSpc>
                <a:spcPct val="160000"/>
              </a:lnSpc>
            </a:pPr>
            <a:r>
              <a:rPr lang="zh-CN" altLang="en-US" sz="3600" b="1">
                <a:solidFill>
                  <a:srgbClr val="0000FF"/>
                </a:solidFill>
                <a:latin typeface="Arial" panose="020b0604020202020204" pitchFamily="34" charset="0"/>
                <a:ea typeface="微软雅黑"/>
              </a:rPr>
              <a:t>的三层含义</a:t>
            </a:r>
            <a:endParaRPr lang="zh-CN" altLang="en-US" sz="3600" b="1">
              <a:solidFill>
                <a:srgbClr val="0000FF"/>
              </a:solidFill>
              <a:latin typeface="Arial" panose="020b0604020202020204" pitchFamily="34" charset="0"/>
              <a:ea typeface="微软雅黑"/>
            </a:endParaRPr>
          </a:p>
        </p:txBody>
      </p:sp>
      <p:sp>
        <p:nvSpPr>
          <p:cNvPr id="24581" name="Text Box 5"/>
          <p:cNvSpPr txBox="1"/>
          <p:nvPr>
            <p:custDataLst>
              <p:tags r:id="rId7"/>
            </p:custDataLst>
          </p:nvPr>
        </p:nvSpPr>
        <p:spPr>
          <a:xfrm>
            <a:off x="4770438" y="2339975"/>
            <a:ext cx="2478087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3600" b="1">
                <a:solidFill>
                  <a:srgbClr val="0000FF"/>
                </a:solidFill>
                <a:latin typeface="Arial" panose="020b0604020202020204" pitchFamily="34" charset="0"/>
                <a:ea typeface="微软雅黑"/>
              </a:rPr>
              <a:t>种类多样性</a:t>
            </a:r>
            <a:endParaRPr lang="zh-CN" altLang="en-US" sz="3600" b="1">
              <a:solidFill>
                <a:srgbClr val="0000FF"/>
              </a:solidFill>
              <a:latin typeface="Arial" panose="020b0604020202020204" pitchFamily="34" charset="0"/>
              <a:ea typeface="微软雅黑"/>
            </a:endParaRPr>
          </a:p>
        </p:txBody>
      </p:sp>
      <p:sp>
        <p:nvSpPr>
          <p:cNvPr id="24582" name="Text Box 6"/>
          <p:cNvSpPr txBox="1"/>
          <p:nvPr>
            <p:custDataLst>
              <p:tags r:id="rId8"/>
            </p:custDataLst>
          </p:nvPr>
        </p:nvSpPr>
        <p:spPr>
          <a:xfrm>
            <a:off x="4738688" y="3308350"/>
            <a:ext cx="4314825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r>
              <a:rPr lang="zh-CN" altLang="en-US" sz="3600" b="1">
                <a:solidFill>
                  <a:srgbClr val="0000FF"/>
                </a:solidFill>
                <a:latin typeface="Arial" panose="020b0604020202020204" pitchFamily="34" charset="0"/>
                <a:ea typeface="微软雅黑"/>
              </a:rPr>
              <a:t>基因多样性（实质）</a:t>
            </a:r>
            <a:endParaRPr lang="zh-CN" altLang="en-US" sz="3600" b="1">
              <a:solidFill>
                <a:srgbClr val="0000FF"/>
              </a:solidFill>
              <a:latin typeface="Arial" panose="020b0604020202020204" pitchFamily="34" charset="0"/>
              <a:ea typeface="微软雅黑"/>
            </a:endParaRPr>
          </a:p>
        </p:txBody>
      </p:sp>
      <p:sp>
        <p:nvSpPr>
          <p:cNvPr id="24583" name="Text Box 7"/>
          <p:cNvSpPr txBox="1"/>
          <p:nvPr>
            <p:custDataLst>
              <p:tags r:id="rId9"/>
            </p:custDataLst>
          </p:nvPr>
        </p:nvSpPr>
        <p:spPr>
          <a:xfrm>
            <a:off x="4705350" y="4330700"/>
            <a:ext cx="4745038" cy="6445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3600" b="1">
                <a:solidFill>
                  <a:srgbClr val="0000FF"/>
                </a:solidFill>
                <a:latin typeface="Arial" panose="020b0604020202020204" pitchFamily="34" charset="0"/>
                <a:ea typeface="微软雅黑"/>
              </a:rPr>
              <a:t>生态系统多样性</a:t>
            </a:r>
            <a:endParaRPr lang="zh-CN" altLang="en-US" sz="3600" b="1">
              <a:solidFill>
                <a:srgbClr val="0000FF"/>
              </a:solidFill>
              <a:latin typeface="Arial" panose="020b0604020202020204" pitchFamily="34" charset="0"/>
              <a:ea typeface="微软雅黑"/>
            </a:endParaRPr>
          </a:p>
        </p:txBody>
      </p:sp>
      <p:pic>
        <p:nvPicPr>
          <p:cNvPr id="28679" name="Picture 8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2079625" y="5297488"/>
            <a:ext cx="7977188" cy="8556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  <p:cond evt="onBegin" delay="0">
                          <p:tn val="6"/>
                        </p:cond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  <p:cond evt="onBegin" delay="0">
                          <p:tn val="11"/>
                        </p:cond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  <p:cond evt="onBegin" delay="0">
                          <p:tn val="16"/>
                        </p:cond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1" grpId="0"/>
      <p:bldP spid="24582" grpId="0"/>
      <p:bldP spid="2458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9697" name="Rectangle 2"/>
          <p:cNvSpPr/>
          <p:nvPr>
            <p:custDataLst>
              <p:tags r:id="rId3"/>
            </p:custDataLst>
          </p:nvPr>
        </p:nvSpPr>
        <p:spPr>
          <a:xfrm>
            <a:off x="0" y="958850"/>
            <a:ext cx="12192000" cy="48164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1.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生物的多样性不包括（   ）     </a:t>
            </a:r>
            <a:endParaRPr lang="zh-CN" altLang="en-US" sz="3200" b="1">
              <a:solidFill>
                <a:srgbClr val="0000FF"/>
              </a:solidFill>
              <a:latin typeface="微软雅黑" panose="020b0503020204020204" charset="-122"/>
              <a:ea typeface="微软雅黑"/>
            </a:endParaRPr>
          </a:p>
          <a:p>
            <a:pPr>
              <a:lnSpc>
                <a:spcPct val="160000"/>
              </a:lnSpc>
            </a:pPr>
            <a:r>
              <a:rPr lang="en-US" altLang="zh-CN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A.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生物数量的多样性          </a:t>
            </a:r>
            <a:r>
              <a:rPr lang="en-US" altLang="zh-CN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B.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生物基因的多样性 </a:t>
            </a:r>
            <a:endParaRPr lang="zh-CN" altLang="en-US" sz="3200" b="1">
              <a:solidFill>
                <a:srgbClr val="0000FF"/>
              </a:solidFill>
              <a:latin typeface="微软雅黑" panose="020b0503020204020204" charset="-122"/>
              <a:ea typeface="微软雅黑"/>
            </a:endParaRPr>
          </a:p>
          <a:p>
            <a:pPr>
              <a:lnSpc>
                <a:spcPct val="160000"/>
              </a:lnSpc>
            </a:pPr>
            <a:r>
              <a:rPr lang="en-US" altLang="zh-CN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C.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生态系统的多样性          </a:t>
            </a:r>
            <a:r>
              <a:rPr lang="en-US" altLang="zh-CN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D.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生物种类的多样性</a:t>
            </a:r>
            <a:endParaRPr lang="zh-CN" altLang="en-US" sz="3200" b="1">
              <a:solidFill>
                <a:srgbClr val="0000FF"/>
              </a:solidFill>
              <a:latin typeface="微软雅黑" panose="020b0503020204020204" charset="-122"/>
              <a:ea typeface="微软雅黑"/>
            </a:endParaRPr>
          </a:p>
          <a:p>
            <a:pPr>
              <a:lnSpc>
                <a:spcPct val="160000"/>
              </a:lnSpc>
            </a:pPr>
            <a:r>
              <a:rPr lang="en-US" altLang="zh-CN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2.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生物种类的多样性实质上是因为（   ）  </a:t>
            </a:r>
            <a:endParaRPr lang="zh-CN" altLang="en-US" sz="3200" b="1">
              <a:solidFill>
                <a:srgbClr val="0000FF"/>
              </a:solidFill>
              <a:latin typeface="微软雅黑" panose="020b0503020204020204" charset="-122"/>
              <a:ea typeface="微软雅黑"/>
            </a:endParaRPr>
          </a:p>
          <a:p>
            <a:pPr>
              <a:lnSpc>
                <a:spcPct val="160000"/>
              </a:lnSpc>
            </a:pPr>
            <a:r>
              <a:rPr lang="en-US" altLang="zh-CN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A.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基因的多样性              </a:t>
            </a:r>
            <a:r>
              <a:rPr lang="en-US" altLang="zh-CN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B.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生物生活方式的多样性   </a:t>
            </a:r>
            <a:endParaRPr lang="zh-CN" altLang="en-US" sz="3200" b="1">
              <a:solidFill>
                <a:srgbClr val="0000FF"/>
              </a:solidFill>
              <a:latin typeface="微软雅黑" panose="020b0503020204020204" charset="-122"/>
              <a:ea typeface="微软雅黑"/>
            </a:endParaRPr>
          </a:p>
          <a:p>
            <a:pPr>
              <a:lnSpc>
                <a:spcPct val="160000"/>
              </a:lnSpc>
            </a:pPr>
            <a:r>
              <a:rPr lang="en-US" altLang="zh-CN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C.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生物数量的多样性          </a:t>
            </a:r>
            <a:r>
              <a:rPr lang="en-US" altLang="zh-CN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D.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细胞数量的多样性</a:t>
            </a:r>
            <a:endParaRPr lang="zh-CN" altLang="en-US" sz="3200" b="1">
              <a:solidFill>
                <a:srgbClr val="0000FF"/>
              </a:solidFill>
              <a:latin typeface="微软雅黑" panose="020b0503020204020204" charset="-122"/>
              <a:ea typeface="微软雅黑"/>
            </a:endParaRPr>
          </a:p>
        </p:txBody>
      </p:sp>
      <p:sp>
        <p:nvSpPr>
          <p:cNvPr id="25603" name="Rectangle 3"/>
          <p:cNvSpPr/>
          <p:nvPr>
            <p:custDataLst>
              <p:tags r:id="rId4"/>
            </p:custDataLst>
          </p:nvPr>
        </p:nvSpPr>
        <p:spPr>
          <a:xfrm>
            <a:off x="4486275" y="958850"/>
            <a:ext cx="952500" cy="904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44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A</a:t>
            </a:r>
            <a:endParaRPr lang="en-US" altLang="zh-CN" sz="4400" b="1">
              <a:solidFill>
                <a:srgbClr val="FF0000"/>
              </a:solidFill>
              <a:latin typeface="微软雅黑" panose="020b0503020204020204" charset="-122"/>
              <a:ea typeface="微软雅黑"/>
            </a:endParaRPr>
          </a:p>
        </p:txBody>
      </p:sp>
      <p:pic>
        <p:nvPicPr>
          <p:cNvPr id="29699" name="Picture 8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3413125" cy="784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>
            <p:custDataLst>
              <p:tags r:id="rId7"/>
            </p:custDataLst>
          </p:nvPr>
        </p:nvSpPr>
        <p:spPr>
          <a:xfrm>
            <a:off x="6524625" y="3281363"/>
            <a:ext cx="490538" cy="9763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48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A</a:t>
            </a:r>
            <a:endParaRPr lang="en-US" altLang="zh-CN" sz="4800" b="1">
              <a:solidFill>
                <a:srgbClr val="FF0000"/>
              </a:solidFill>
              <a:latin typeface="微软雅黑" panose="020b0503020204020204" charset="-122"/>
              <a:ea typeface="微软雅黑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0721" name="Rectangle 2"/>
          <p:cNvSpPr/>
          <p:nvPr>
            <p:custDataLst>
              <p:tags r:id="rId3"/>
            </p:custDataLst>
          </p:nvPr>
        </p:nvSpPr>
        <p:spPr>
          <a:xfrm>
            <a:off x="111125" y="0"/>
            <a:ext cx="11772900" cy="424656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3. </a:t>
            </a:r>
            <a:r>
              <a:rPr lang="zh-CN" altLang="en-US" sz="36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下列关于生物多样性的含义表述不正确的是（   ） </a:t>
            </a:r>
            <a:endParaRPr lang="zh-CN" altLang="en-US" sz="3600" b="1">
              <a:solidFill>
                <a:srgbClr val="0000FF"/>
              </a:solidFill>
              <a:latin typeface="微软雅黑" panose="020b0503020204020204" charset="-122"/>
              <a:ea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36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A.</a:t>
            </a:r>
            <a:r>
              <a:rPr lang="zh-CN" altLang="en-US" sz="36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遗传的多样性是生物多样性的内在形式</a:t>
            </a:r>
            <a:endParaRPr lang="zh-CN" altLang="en-US" sz="3600" b="1">
              <a:solidFill>
                <a:srgbClr val="0000FF"/>
              </a:solidFill>
              <a:latin typeface="微软雅黑" panose="020b0503020204020204" charset="-122"/>
              <a:ea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36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B.</a:t>
            </a:r>
            <a:r>
              <a:rPr lang="zh-CN" altLang="en-US" sz="36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生物种类的多样性是生物多样性最直观的体现</a:t>
            </a:r>
            <a:endParaRPr lang="zh-CN" altLang="en-US" sz="3600" b="1">
              <a:solidFill>
                <a:srgbClr val="0000FF"/>
              </a:solidFill>
              <a:latin typeface="微软雅黑" panose="020b0503020204020204" charset="-122"/>
              <a:ea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36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C.</a:t>
            </a:r>
            <a:r>
              <a:rPr lang="zh-CN" altLang="en-US" sz="36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遗传的多样性实质上是生物种类的多样性</a:t>
            </a:r>
            <a:endParaRPr lang="zh-CN" altLang="en-US" sz="3600" b="1">
              <a:solidFill>
                <a:srgbClr val="0000FF"/>
              </a:solidFill>
              <a:latin typeface="微软雅黑" panose="020b0503020204020204" charset="-122"/>
              <a:ea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36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D.</a:t>
            </a:r>
            <a:r>
              <a:rPr lang="zh-CN" altLang="en-US" sz="36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生态系统的多样性是生物多样性的外在形式</a:t>
            </a:r>
            <a:endParaRPr lang="zh-CN" altLang="en-US" sz="3600" b="1">
              <a:solidFill>
                <a:srgbClr val="0000FF"/>
              </a:solidFill>
              <a:latin typeface="微软雅黑" panose="020b0503020204020204" charset="-122"/>
              <a:ea typeface="微软雅黑"/>
            </a:endParaRPr>
          </a:p>
        </p:txBody>
      </p:sp>
      <p:sp>
        <p:nvSpPr>
          <p:cNvPr id="27651" name="Rectangle 3"/>
          <p:cNvSpPr/>
          <p:nvPr>
            <p:custDataLst>
              <p:tags r:id="rId4"/>
            </p:custDataLst>
          </p:nvPr>
        </p:nvSpPr>
        <p:spPr>
          <a:xfrm>
            <a:off x="9852025" y="258763"/>
            <a:ext cx="508000" cy="8302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40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C</a:t>
            </a:r>
            <a:endParaRPr lang="en-US" altLang="zh-CN" sz="4000" b="1">
              <a:solidFill>
                <a:srgbClr val="FF0000"/>
              </a:solidFill>
              <a:latin typeface="微软雅黑" panose="020b0503020204020204" charset="-122"/>
              <a:ea typeface="微软雅黑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1745" name="Rectangle 2"/>
          <p:cNvSpPr/>
          <p:nvPr>
            <p:custDataLst>
              <p:tags r:id="rId3"/>
            </p:custDataLst>
          </p:nvPr>
        </p:nvSpPr>
        <p:spPr>
          <a:xfrm>
            <a:off x="98425" y="169863"/>
            <a:ext cx="11996738" cy="4522787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ts val="3840"/>
              </a:lnSpc>
            </a:pPr>
            <a:r>
              <a:rPr lang="en-US" altLang="zh-CN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4. 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野生燕麦是广泛分布于江苏、河南一带的适应能力极强的麦田杂草。近年来，伴随着大型农业机械跨区作业，被引入山东半岛这个新领地。以下观点最科学的是（   ）</a:t>
            </a:r>
            <a:endParaRPr lang="zh-CN" altLang="en-US" sz="3200" b="1">
              <a:solidFill>
                <a:srgbClr val="0000FF"/>
              </a:solidFill>
              <a:latin typeface="微软雅黑" panose="020b0503020204020204" charset="-122"/>
              <a:ea typeface="微软雅黑"/>
            </a:endParaRPr>
          </a:p>
          <a:p>
            <a:pPr>
              <a:lnSpc>
                <a:spcPts val="3840"/>
              </a:lnSpc>
            </a:pPr>
            <a:r>
              <a:rPr lang="en-US" altLang="zh-CN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A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．外来生物就是来自国外的生物，野生燕麦对山东半岛而言不属于外来生物</a:t>
            </a:r>
            <a:endParaRPr lang="zh-CN" altLang="en-US" sz="3200" b="1">
              <a:solidFill>
                <a:srgbClr val="0000FF"/>
              </a:solidFill>
              <a:latin typeface="微软雅黑" panose="020b0503020204020204" charset="-122"/>
              <a:ea typeface="微软雅黑"/>
            </a:endParaRPr>
          </a:p>
          <a:p>
            <a:pPr>
              <a:lnSpc>
                <a:spcPts val="3840"/>
              </a:lnSpc>
            </a:pPr>
            <a:r>
              <a:rPr lang="en-US" altLang="zh-CN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B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．外来生物是对生态系统而言的，野生燕麦对山东半岛而言是外来生物</a:t>
            </a:r>
            <a:endParaRPr lang="zh-CN" altLang="en-US" sz="3200" b="1">
              <a:solidFill>
                <a:srgbClr val="0000FF"/>
              </a:solidFill>
              <a:latin typeface="微软雅黑" panose="020b0503020204020204" charset="-122"/>
              <a:ea typeface="微软雅黑"/>
            </a:endParaRPr>
          </a:p>
          <a:p>
            <a:pPr>
              <a:lnSpc>
                <a:spcPts val="3840"/>
              </a:lnSpc>
            </a:pPr>
            <a:r>
              <a:rPr lang="en-US" altLang="zh-CN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C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．野生燕麦进入山东半岛，有利于增强当地的生物多样性</a:t>
            </a:r>
            <a:endParaRPr lang="zh-CN" altLang="en-US" sz="3200" b="1">
              <a:solidFill>
                <a:srgbClr val="0000FF"/>
              </a:solidFill>
              <a:latin typeface="微软雅黑" panose="020b0503020204020204" charset="-122"/>
              <a:ea typeface="微软雅黑"/>
            </a:endParaRPr>
          </a:p>
          <a:p>
            <a:pPr>
              <a:lnSpc>
                <a:spcPts val="3840"/>
              </a:lnSpc>
            </a:pPr>
            <a:r>
              <a:rPr lang="en-US" altLang="zh-CN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D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charset="-122"/>
                <a:ea typeface="微软雅黑"/>
              </a:rPr>
              <a:t>．野生燕麦进入山东半岛，不会威胁当地原有生物种类的生存</a:t>
            </a:r>
            <a:endParaRPr lang="zh-CN" altLang="en-US" sz="3200" b="1">
              <a:solidFill>
                <a:srgbClr val="0000FF"/>
              </a:solidFill>
              <a:latin typeface="微软雅黑" panose="020b0503020204020204" charset="-122"/>
              <a:ea typeface="微软雅黑"/>
            </a:endParaRPr>
          </a:p>
        </p:txBody>
      </p:sp>
      <p:sp>
        <p:nvSpPr>
          <p:cNvPr id="28675" name="Rectangle 3"/>
          <p:cNvSpPr/>
          <p:nvPr>
            <p:custDataLst>
              <p:tags r:id="rId4"/>
            </p:custDataLst>
          </p:nvPr>
        </p:nvSpPr>
        <p:spPr>
          <a:xfrm>
            <a:off x="6173788" y="931863"/>
            <a:ext cx="673100" cy="9032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44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B</a:t>
            </a:r>
            <a:endParaRPr lang="en-US" altLang="zh-CN" sz="4400" b="1">
              <a:solidFill>
                <a:srgbClr val="FF0000"/>
              </a:solidFill>
              <a:latin typeface="微软雅黑" panose="020b0503020204020204" charset="-122"/>
              <a:ea typeface="微软雅黑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tags/tag1.xml><?xml version="1.0" encoding="utf-8"?>
<p:tagLst xmlns:p="http://schemas.openxmlformats.org/presentationml/2006/main">
  <p:tag name="AS_UNIQUEID" val="96"/>
</p:tagLst>
</file>

<file path=ppt/tags/tag2.xml><?xml version="1.0" encoding="utf-8"?>
<p:tagLst xmlns:p="http://schemas.openxmlformats.org/presentationml/2006/main">
  <p:tag name="AS_UNIQUEID" val="97"/>
</p:tagLst>
</file>

<file path=ppt/tags/tag3.xml><?xml version="1.0" encoding="utf-8"?>
<p:tagLst xmlns:p="http://schemas.openxmlformats.org/presentationml/2006/main">
  <p:tag name="AS_UNIQUEID" val="98"/>
</p:tagLst>
</file>

<file path=ppt/tags/tag4.xml><?xml version="1.0" encoding="utf-8"?>
<p:tagLst xmlns:p="http://schemas.openxmlformats.org/presentationml/2006/main">
  <p:tag name="AS_UNIQUEID" val="99"/>
</p:tagLst>
</file>

<file path=ppt/tags/tag5.xml><?xml version="1.0" encoding="utf-8"?>
<p:tagLst xmlns:p="http://schemas.openxmlformats.org/presentationml/2006/main">
  <p:tag name="AS_UNIQUEID" val="100"/>
</p:tagLst>
</file>

<file path=ppt/tags/tag6.xml><?xml version="1.0" encoding="utf-8"?>
<p:tagLst xmlns:p="http://schemas.openxmlformats.org/presentationml/2006/main">
  <p:tag name="AS_UNIQUEID" val="101"/>
</p:tagLst>
</file>

<file path=ppt/tags/tag7.xml><?xml version="1.0" encoding="utf-8"?>
<p:tagLst xmlns:p="http://schemas.openxmlformats.org/presentationml/2006/main">
  <p:tag name="AS_UNIQUEID" val="102"/>
</p:tagLst>
</file>

<file path=ppt/tags/tag8.xml><?xml version="1.0" encoding="utf-8"?>
<p:tagLst xmlns:p="http://schemas.openxmlformats.org/presentationml/2006/main">
  <p:tag name="AS_UNIQUEID" val="103"/>
</p:tagLst>
</file>

<file path=ppt/tags/tag9.xml><?xml version="1.0" encoding="utf-8"?>
<p:tagLst xmlns:p="http://schemas.openxmlformats.org/presentationml/2006/main">
  <p:tag name="AS_UNIQUEID" val="104"/>
</p:tagLst>
</file>

<file path=ppt/tags/tag10.xml><?xml version="1.0" encoding="utf-8"?>
<p:tagLst xmlns:p="http://schemas.openxmlformats.org/presentationml/2006/main">
  <p:tag name="AS_UNIQUEID" val="105"/>
</p:tagLst>
</file>

<file path=ppt/tags/tag11.xml><?xml version="1.0" encoding="utf-8"?>
<p:tagLst xmlns:p="http://schemas.openxmlformats.org/presentationml/2006/main">
  <p:tag name="AS_UNIQUEID" val="106"/>
</p:tagLst>
</file>

<file path=ppt/tags/tag12.xml><?xml version="1.0" encoding="utf-8"?>
<p:tagLst xmlns:p="http://schemas.openxmlformats.org/presentationml/2006/main">
  <p:tag name="AS_UNIQUEID" val="107"/>
</p:tagLst>
</file>

<file path=ppt/tags/tag13.xml><?xml version="1.0" encoding="utf-8"?>
<p:tagLst xmlns:p="http://schemas.openxmlformats.org/presentationml/2006/main">
  <p:tag name="AS_UNIQUEID" val="108"/>
</p:tagLst>
</file>

<file path=ppt/tags/tag14.xml><?xml version="1.0" encoding="utf-8"?>
<p:tagLst xmlns:p="http://schemas.openxmlformats.org/presentationml/2006/main">
  <p:tag name="AS_UNIQUEID" val="109"/>
</p:tagLst>
</file>

<file path=ppt/tags/tag15.xml><?xml version="1.0" encoding="utf-8"?>
<p:tagLst xmlns:p="http://schemas.openxmlformats.org/presentationml/2006/main">
  <p:tag name="AS_UNIQUEID" val="110"/>
</p:tagLst>
</file>

<file path=ppt/tags/tag16.xml><?xml version="1.0" encoding="utf-8"?>
<p:tagLst xmlns:p="http://schemas.openxmlformats.org/presentationml/2006/main">
  <p:tag name="AS_UNIQUEID" val="111"/>
</p:tagLst>
</file>

<file path=ppt/tags/tag17.xml><?xml version="1.0" encoding="utf-8"?>
<p:tagLst xmlns:p="http://schemas.openxmlformats.org/presentationml/2006/main">
  <p:tag name="AS_UNIQUEID" val="112"/>
</p:tagLst>
</file>

<file path=ppt/tags/tag18.xml><?xml version="1.0" encoding="utf-8"?>
<p:tagLst xmlns:p="http://schemas.openxmlformats.org/presentationml/2006/main">
  <p:tag name="AS_UNIQUEID" val="113"/>
</p:tagLst>
</file>

<file path=ppt/tags/tag19.xml><?xml version="1.0" encoding="utf-8"?>
<p:tagLst xmlns:p="http://schemas.openxmlformats.org/presentationml/2006/main">
  <p:tag name="AS_UNIQUEID" val="114"/>
</p:tagLst>
</file>

<file path=ppt/tags/tag20.xml><?xml version="1.0" encoding="utf-8"?>
<p:tagLst xmlns:p="http://schemas.openxmlformats.org/presentationml/2006/main">
  <p:tag name="AS_UNIQUEID" val="115"/>
</p:tagLst>
</file>

<file path=ppt/tags/tag21.xml><?xml version="1.0" encoding="utf-8"?>
<p:tagLst xmlns:p="http://schemas.openxmlformats.org/presentationml/2006/main">
  <p:tag name="AS_UNIQUEID" val="116"/>
</p:tagLst>
</file>

<file path=ppt/tags/tag22.xml><?xml version="1.0" encoding="utf-8"?>
<p:tagLst xmlns:p="http://schemas.openxmlformats.org/presentationml/2006/main">
  <p:tag name="AS_UNIQUEID" val="117"/>
</p:tagLst>
</file>

<file path=ppt/tags/tag23.xml><?xml version="1.0" encoding="utf-8"?>
<p:tagLst xmlns:p="http://schemas.openxmlformats.org/presentationml/2006/main">
  <p:tag name="AS_UNIQUEID" val="118"/>
</p:tagLst>
</file>

<file path=ppt/tags/tag24.xml><?xml version="1.0" encoding="utf-8"?>
<p:tagLst xmlns:p="http://schemas.openxmlformats.org/presentationml/2006/main">
  <p:tag name="AS_UNIQUEID" val="119"/>
</p:tagLst>
</file>

<file path=ppt/tags/tag25.xml><?xml version="1.0" encoding="utf-8"?>
<p:tagLst xmlns:p="http://schemas.openxmlformats.org/presentationml/2006/main">
  <p:tag name="AS_UNIQUEID" val="120"/>
</p:tagLst>
</file>

<file path=ppt/tags/tag26.xml><?xml version="1.0" encoding="utf-8"?>
<p:tagLst xmlns:p="http://schemas.openxmlformats.org/presentationml/2006/main">
  <p:tag name="AS_UNIQUEID" val="121"/>
</p:tagLst>
</file>

<file path=ppt/tags/tag27.xml><?xml version="1.0" encoding="utf-8"?>
<p:tagLst xmlns:p="http://schemas.openxmlformats.org/presentationml/2006/main">
  <p:tag name="AS_UNIQUEID" val="122"/>
</p:tagLst>
</file>

<file path=ppt/tags/tag28.xml><?xml version="1.0" encoding="utf-8"?>
<p:tagLst xmlns:p="http://schemas.openxmlformats.org/presentationml/2006/main">
  <p:tag name="AS_UNIQUEID" val="123"/>
</p:tagLst>
</file>

<file path=ppt/tags/tag29.xml><?xml version="1.0" encoding="utf-8"?>
<p:tagLst xmlns:p="http://schemas.openxmlformats.org/presentationml/2006/main">
  <p:tag name="AS_UNIQUEID" val="124"/>
</p:tagLst>
</file>

<file path=ppt/tags/tag30.xml><?xml version="1.0" encoding="utf-8"?>
<p:tagLst xmlns:p="http://schemas.openxmlformats.org/presentationml/2006/main">
  <p:tag name="AS_UNIQUEID" val="125"/>
</p:tagLst>
</file>

<file path=ppt/tags/tag31.xml><?xml version="1.0" encoding="utf-8"?>
<p:tagLst xmlns:p="http://schemas.openxmlformats.org/presentationml/2006/main">
  <p:tag name="AS_UNIQUEID" val="126"/>
</p:tagLst>
</file>

<file path=ppt/tags/tag32.xml><?xml version="1.0" encoding="utf-8"?>
<p:tagLst xmlns:p="http://schemas.openxmlformats.org/presentationml/2006/main">
  <p:tag name="AS_UNIQUEID" val="127"/>
</p:tagLst>
</file>

<file path=ppt/tags/tag33.xml><?xml version="1.0" encoding="utf-8"?>
<p:tagLst xmlns:p="http://schemas.openxmlformats.org/presentationml/2006/main">
  <p:tag name="AS_UNIQUEID" val="128"/>
</p:tagLst>
</file>

<file path=ppt/tags/tag34.xml><?xml version="1.0" encoding="utf-8"?>
<p:tagLst xmlns:p="http://schemas.openxmlformats.org/presentationml/2006/main">
  <p:tag name="AS_UNIQUEID" val="129"/>
</p:tagLst>
</file>

<file path=ppt/tags/tag35.xml><?xml version="1.0" encoding="utf-8"?>
<p:tagLst xmlns:p="http://schemas.openxmlformats.org/presentationml/2006/main">
  <p:tag name="AS_UNIQUEID" val="130"/>
</p:tagLst>
</file>

<file path=ppt/tags/tag36.xml><?xml version="1.0" encoding="utf-8"?>
<p:tagLst xmlns:p="http://schemas.openxmlformats.org/presentationml/2006/main">
  <p:tag name="AS_UNIQUEID" val="131"/>
</p:tagLst>
</file>

<file path=ppt/tags/tag37.xml><?xml version="1.0" encoding="utf-8"?>
<p:tagLst xmlns:p="http://schemas.openxmlformats.org/presentationml/2006/main">
  <p:tag name="AS_UNIQUEID" val="132"/>
</p:tagLst>
</file>

<file path=ppt/tags/tag38.xml><?xml version="1.0" encoding="utf-8"?>
<p:tagLst xmlns:p="http://schemas.openxmlformats.org/presentationml/2006/main">
  <p:tag name="AS_UNIQUEID" val="133"/>
</p:tagLst>
</file>

<file path=ppt/tags/tag39.xml><?xml version="1.0" encoding="utf-8"?>
<p:tagLst xmlns:p="http://schemas.openxmlformats.org/presentationml/2006/main">
  <p:tag name="AS_UNIQUEID" val="134"/>
</p:tagLst>
</file>

<file path=ppt/tags/tag40.xml><?xml version="1.0" encoding="utf-8"?>
<p:tagLst xmlns:p="http://schemas.openxmlformats.org/presentationml/2006/main">
  <p:tag name="AS_UNIQUEID" val="135"/>
</p:tagLst>
</file>

<file path=ppt/tags/tag41.xml><?xml version="1.0" encoding="utf-8"?>
<p:tagLst xmlns:p="http://schemas.openxmlformats.org/presentationml/2006/main">
  <p:tag name="AS_UNIQUEID" val="136"/>
</p:tagLst>
</file>

<file path=ppt/tags/tag42.xml><?xml version="1.0" encoding="utf-8"?>
<p:tagLst xmlns:p="http://schemas.openxmlformats.org/presentationml/2006/main">
  <p:tag name="AS_UNIQUEID" val="137"/>
</p:tagLst>
</file>

<file path=ppt/tags/tag43.xml><?xml version="1.0" encoding="utf-8"?>
<p:tagLst xmlns:p="http://schemas.openxmlformats.org/presentationml/2006/main">
  <p:tag name="AS_UNIQUEID" val="138"/>
</p:tagLst>
</file>

<file path=ppt/tags/tag44.xml><?xml version="1.0" encoding="utf-8"?>
<p:tagLst xmlns:p="http://schemas.openxmlformats.org/presentationml/2006/main">
  <p:tag name="AS_UNIQUEID" val="139"/>
</p:tagLst>
</file>

<file path=ppt/tags/tag45.xml><?xml version="1.0" encoding="utf-8"?>
<p:tagLst xmlns:p="http://schemas.openxmlformats.org/presentationml/2006/main">
  <p:tag name="AS_UNIQUEID" val="140"/>
</p:tagLst>
</file>

<file path=ppt/tags/tag46.xml><?xml version="1.0" encoding="utf-8"?>
<p:tagLst xmlns:p="http://schemas.openxmlformats.org/presentationml/2006/main">
  <p:tag name="AS_UNIQUEID" val="141"/>
</p:tagLst>
</file>

<file path=ppt/tags/tag47.xml><?xml version="1.0" encoding="utf-8"?>
<p:tagLst xmlns:p="http://schemas.openxmlformats.org/presentationml/2006/main">
  <p:tag name="AS_UNIQUEID" val="142"/>
</p:tagLst>
</file>

<file path=ppt/tags/tag48.xml><?xml version="1.0" encoding="utf-8"?>
<p:tagLst xmlns:p="http://schemas.openxmlformats.org/presentationml/2006/main">
  <p:tag name="AS_UNIQUEID" val="143"/>
</p:tagLst>
</file>

<file path=ppt/tags/tag49.xml><?xml version="1.0" encoding="utf-8"?>
<p:tagLst xmlns:p="http://schemas.openxmlformats.org/presentationml/2006/main">
  <p:tag name="AS_UNIQUEID" val="144"/>
</p:tagLst>
</file>

<file path=ppt/tags/tag50.xml><?xml version="1.0" encoding="utf-8"?>
<p:tagLst xmlns:p="http://schemas.openxmlformats.org/presentationml/2006/main">
  <p:tag name="AS_UNIQUEID" val="145"/>
</p:tagLst>
</file>

<file path=ppt/tags/tag51.xml><?xml version="1.0" encoding="utf-8"?>
<p:tagLst xmlns:p="http://schemas.openxmlformats.org/presentationml/2006/main">
  <p:tag name="AS_UNIQUEID" val="146"/>
</p:tagLst>
</file>

<file path=ppt/tags/tag52.xml><?xml version="1.0" encoding="utf-8"?>
<p:tagLst xmlns:p="http://schemas.openxmlformats.org/presentationml/2006/main">
  <p:tag name="AS_UNIQUEID" val="147"/>
</p:tagLst>
</file>

<file path=ppt/tags/tag53.xml><?xml version="1.0" encoding="utf-8"?>
<p:tagLst xmlns:p="http://schemas.openxmlformats.org/presentationml/2006/main">
  <p:tag name="AS_UNIQUEID" val="148"/>
</p:tagLst>
</file>

<file path=ppt/tags/tag54.xml><?xml version="1.0" encoding="utf-8"?>
<p:tagLst xmlns:p="http://schemas.openxmlformats.org/presentationml/2006/main">
  <p:tag name="AS_UNIQUEID" val="149"/>
</p:tagLst>
</file>

<file path=ppt/tags/tag55.xml><?xml version="1.0" encoding="utf-8"?>
<p:tagLst xmlns:p="http://schemas.openxmlformats.org/presentationml/2006/main">
  <p:tag name="AS_UNIQUEID" val="150"/>
</p:tagLst>
</file>

<file path=ppt/tags/tag56.xml><?xml version="1.0" encoding="utf-8"?>
<p:tagLst xmlns:p="http://schemas.openxmlformats.org/presentationml/2006/main">
  <p:tag name="AS_UNIQUEID" val="151"/>
</p:tagLst>
</file>

<file path=ppt/tags/tag57.xml><?xml version="1.0" encoding="utf-8"?>
<p:tagLst xmlns:p="http://schemas.openxmlformats.org/presentationml/2006/main">
  <p:tag name="AS_UNIQUEID" val="152"/>
</p:tagLst>
</file>

<file path=ppt/tags/tag58.xml><?xml version="1.0" encoding="utf-8"?>
<p:tagLst xmlns:p="http://schemas.openxmlformats.org/presentationml/2006/main">
  <p:tag name="AS_UNIQUEID" val="153"/>
</p:tagLst>
</file>

<file path=ppt/tags/tag59.xml><?xml version="1.0" encoding="utf-8"?>
<p:tagLst xmlns:p="http://schemas.openxmlformats.org/presentationml/2006/main">
  <p:tag name="AS_UNIQUEID" val="154"/>
</p:tagLst>
</file>

<file path=ppt/tags/tag60.xml><?xml version="1.0" encoding="utf-8"?>
<p:tagLst xmlns:p="http://schemas.openxmlformats.org/presentationml/2006/main">
  <p:tag name="AS_UNIQUEID" val="155"/>
</p:tagLst>
</file>

<file path=ppt/tags/tag61.xml><?xml version="1.0" encoding="utf-8"?>
<p:tagLst xmlns:p="http://schemas.openxmlformats.org/presentationml/2006/main">
  <p:tag name="AS_UNIQUEID" val="156"/>
</p:tagLst>
</file>

<file path=ppt/tags/tag62.xml><?xml version="1.0" encoding="utf-8"?>
<p:tagLst xmlns:p="http://schemas.openxmlformats.org/presentationml/2006/main">
  <p:tag name="AS_UNIQUEID" val="157"/>
</p:tagLst>
</file>

<file path=ppt/tags/tag63.xml><?xml version="1.0" encoding="utf-8"?>
<p:tagLst xmlns:p="http://schemas.openxmlformats.org/presentationml/2006/main">
  <p:tag name="AS_UNIQUEID" val="257"/>
</p:tagLst>
</file>

<file path=ppt/tags/tag64.xml><?xml version="1.0" encoding="utf-8"?>
<p:tagLst xmlns:p="http://schemas.openxmlformats.org/presentationml/2006/main">
  <p:tag name="AS_UNIQUEID" val="158"/>
</p:tagLst>
</file>

<file path=ppt/tags/tag65.xml><?xml version="1.0" encoding="utf-8"?>
<p:tagLst xmlns:p="http://schemas.openxmlformats.org/presentationml/2006/main">
  <p:tag name="AS_UNIQUEID" val="159"/>
</p:tagLst>
</file>

<file path=ppt/tags/tag66.xml><?xml version="1.0" encoding="utf-8"?>
<p:tagLst xmlns:p="http://schemas.openxmlformats.org/presentationml/2006/main">
  <p:tag name="AS_UNIQUEID" val="160"/>
</p:tagLst>
</file>

<file path=ppt/tags/tag67.xml><?xml version="1.0" encoding="utf-8"?>
<p:tagLst xmlns:p="http://schemas.openxmlformats.org/presentationml/2006/main">
  <p:tag name="AS_UNIQUEID" val="161"/>
</p:tagLst>
</file>

<file path=ppt/tags/tag68.xml><?xml version="1.0" encoding="utf-8"?>
<p:tagLst xmlns:p="http://schemas.openxmlformats.org/presentationml/2006/main">
  <p:tag name="AS_UNIQUEID" val="162"/>
</p:tagLst>
</file>

<file path=ppt/tags/tag69.xml><?xml version="1.0" encoding="utf-8"?>
<p:tagLst xmlns:p="http://schemas.openxmlformats.org/presentationml/2006/main">
  <p:tag name="AS_UNIQUEID" val="163"/>
</p:tagLst>
</file>

<file path=ppt/tags/tag70.xml><?xml version="1.0" encoding="utf-8"?>
<p:tagLst xmlns:p="http://schemas.openxmlformats.org/presentationml/2006/main">
  <p:tag name="AS_UNIQUEID" val="164"/>
</p:tagLst>
</file>

<file path=ppt/tags/tag71.xml><?xml version="1.0" encoding="utf-8"?>
<p:tagLst xmlns:p="http://schemas.openxmlformats.org/presentationml/2006/main">
  <p:tag name="AS_UNIQUEID" val="165"/>
</p:tagLst>
</file>

<file path=ppt/tags/tag72.xml><?xml version="1.0" encoding="utf-8"?>
<p:tagLst xmlns:p="http://schemas.openxmlformats.org/presentationml/2006/main">
  <p:tag name="AS_UNIQUEID" val="166"/>
</p:tagLst>
</file>

<file path=ppt/tags/tag73.xml><?xml version="1.0" encoding="utf-8"?>
<p:tagLst xmlns:p="http://schemas.openxmlformats.org/presentationml/2006/main">
  <p:tag name="AS_UNIQUEID" val="167"/>
</p:tagLst>
</file>

<file path=ppt/tags/tag74.xml><?xml version="1.0" encoding="utf-8"?>
<p:tagLst xmlns:p="http://schemas.openxmlformats.org/presentationml/2006/main">
  <p:tag name="AS_UNIQUEID" val="168"/>
</p:tagLst>
</file>

<file path=ppt/tags/tag75.xml><?xml version="1.0" encoding="utf-8"?>
<p:tagLst xmlns:p="http://schemas.openxmlformats.org/presentationml/2006/main">
  <p:tag name="AS_UNIQUEID" val="169"/>
</p:tagLst>
</file>

<file path=ppt/tags/tag76.xml><?xml version="1.0" encoding="utf-8"?>
<p:tagLst xmlns:p="http://schemas.openxmlformats.org/presentationml/2006/main">
  <p:tag name="AS_UNIQUEID" val="170"/>
</p:tagLst>
</file>

<file path=ppt/tags/tag77.xml><?xml version="1.0" encoding="utf-8"?>
<p:tagLst xmlns:p="http://schemas.openxmlformats.org/presentationml/2006/main">
  <p:tag name="AS_UNIQUEID" val="171"/>
</p:tagLst>
</file>

<file path=ppt/tags/tag78.xml><?xml version="1.0" encoding="utf-8"?>
<p:tagLst xmlns:p="http://schemas.openxmlformats.org/presentationml/2006/main">
  <p:tag name="AS_UNIQUEID" val="172"/>
</p:tagLst>
</file>

<file path=ppt/tags/tag79.xml><?xml version="1.0" encoding="utf-8"?>
<p:tagLst xmlns:p="http://schemas.openxmlformats.org/presentationml/2006/main">
  <p:tag name="AS_UNIQUEID" val="173"/>
</p:tagLst>
</file>

<file path=ppt/tags/tag80.xml><?xml version="1.0" encoding="utf-8"?>
<p:tagLst xmlns:p="http://schemas.openxmlformats.org/presentationml/2006/main">
  <p:tag name="AS_UNIQUEID" val="174"/>
</p:tagLst>
</file>

<file path=ppt/tags/tag81.xml><?xml version="1.0" encoding="utf-8"?>
<p:tagLst xmlns:p="http://schemas.openxmlformats.org/presentationml/2006/main">
  <p:tag name="AS_UNIQUEID" val="175"/>
</p:tagLst>
</file>

<file path=ppt/tags/tag82.xml><?xml version="1.0" encoding="utf-8"?>
<p:tagLst xmlns:p="http://schemas.openxmlformats.org/presentationml/2006/main">
  <p:tag name="AS_UNIQUEID" val="176"/>
</p:tagLst>
</file>

<file path=ppt/tags/tag83.xml><?xml version="1.0" encoding="utf-8"?>
<p:tagLst xmlns:p="http://schemas.openxmlformats.org/presentationml/2006/main">
  <p:tag name="AS_UNIQUEID" val="177"/>
</p:tagLst>
</file>

<file path=ppt/tags/tag84.xml><?xml version="1.0" encoding="utf-8"?>
<p:tagLst xmlns:p="http://schemas.openxmlformats.org/presentationml/2006/main">
  <p:tag name="AS_UNIQUEID" val="178"/>
</p:tagLst>
</file>

<file path=ppt/tags/tag85.xml><?xml version="1.0" encoding="utf-8"?>
<p:tagLst xmlns:p="http://schemas.openxmlformats.org/presentationml/2006/main">
  <p:tag name="AS_UNIQUEID" val="179"/>
</p:tagLst>
</file>

<file path=ppt/tags/tag86.xml><?xml version="1.0" encoding="utf-8"?>
<p:tagLst xmlns:p="http://schemas.openxmlformats.org/presentationml/2006/main">
  <p:tag name="AS_UNIQUEID" val="180"/>
</p:tagLst>
</file>

<file path=ppt/tags/tag87.xml><?xml version="1.0" encoding="utf-8"?>
<p:tagLst xmlns:p="http://schemas.openxmlformats.org/presentationml/2006/main">
  <p:tag name="AS_UNIQUEID" val="181"/>
</p:tagLst>
</file>

<file path=ppt/tags/tag88.xml><?xml version="1.0" encoding="utf-8"?>
<p:tagLst xmlns:p="http://schemas.openxmlformats.org/presentationml/2006/main">
  <p:tag name="AS_UNIQUEID" val="182"/>
</p:tagLst>
</file>

<file path=ppt/tags/tag89.xml><?xml version="1.0" encoding="utf-8"?>
<p:tagLst xmlns:p="http://schemas.openxmlformats.org/presentationml/2006/main">
  <p:tag name="AS_UNIQUEID" val="183"/>
</p:tagLst>
</file>

<file path=ppt/tags/tag90.xml><?xml version="1.0" encoding="utf-8"?>
<p:tagLst xmlns:p="http://schemas.openxmlformats.org/presentationml/2006/main">
  <p:tag name="AS_UNIQUEID" val="184"/>
</p:tagLst>
</file>

<file path=ppt/tags/tag91.xml><?xml version="1.0" encoding="utf-8"?>
<p:tagLst xmlns:p="http://schemas.openxmlformats.org/presentationml/2006/main">
  <p:tag name="AS_UNIQUEID" val="185"/>
</p:tagLst>
</file>

<file path=ppt/tags/tag92.xml><?xml version="1.0" encoding="utf-8"?>
<p:tagLst xmlns:p="http://schemas.openxmlformats.org/presentationml/2006/main">
  <p:tag name="AS_UNIQUEID" val="186"/>
</p:tagLst>
</file>

<file path=ppt/tags/tag93.xml><?xml version="1.0" encoding="utf-8"?>
<p:tagLst xmlns:p="http://schemas.openxmlformats.org/presentationml/2006/main">
  <p:tag name="AS_UNIQUEID" val="187"/>
</p:tagLst>
</file>

<file path=ppt/tags/tag94.xml><?xml version="1.0" encoding="utf-8"?>
<p:tagLst xmlns:p="http://schemas.openxmlformats.org/presentationml/2006/main">
  <p:tag name="AS_UNIQUEID" val="188"/>
</p:tagLst>
</file>

<file path=ppt/tags/tag95.xml><?xml version="1.0" encoding="utf-8"?>
<p:tagLst xmlns:p="http://schemas.openxmlformats.org/presentationml/2006/main">
  <p:tag name="AS_UNIQUEID" val="57"/>
</p:tagLst>
</file>

<file path=ppt/tags/tag96.xml><?xml version="1.0" encoding="utf-8"?>
<p:tagLst xmlns:p="http://schemas.openxmlformats.org/presentationml/2006/main">
  <p:tag name="AS_UNIQUEID" val="58"/>
</p:tagLst>
</file>

<file path=ppt/tags/tag97.xml><?xml version="1.0" encoding="utf-8"?>
<p:tagLst xmlns:p="http://schemas.openxmlformats.org/presentationml/2006/main">
  <p:tag name="AS_UNIQUEID" val="59"/>
</p:tagLst>
</file>

<file path=ppt/tags/tag98.xml><?xml version="1.0" encoding="utf-8"?>
<p:tagLst xmlns:p="http://schemas.openxmlformats.org/presentationml/2006/main">
  <p:tag name="AS_UNIQUEID" val="60"/>
</p:tagLst>
</file>

<file path=ppt/tags/tag99.xml><?xml version="1.0" encoding="utf-8"?>
<p:tagLst xmlns:p="http://schemas.openxmlformats.org/presentationml/2006/main">
  <p:tag name="AS_UNIQUEID" val="61"/>
</p:tagLst>
</file>

<file path=ppt/tags/tag100.xml><?xml version="1.0" encoding="utf-8"?>
<p:tagLst xmlns:p="http://schemas.openxmlformats.org/presentationml/2006/main">
  <p:tag name="AS_UNIQUEID" val="189"/>
</p:tagLst>
</file>

<file path=ppt/tags/tag101.xml><?xml version="1.0" encoding="utf-8"?>
<p:tagLst xmlns:p="http://schemas.openxmlformats.org/presentationml/2006/main">
  <p:tag name="AS_UNIQUEID" val="190"/>
</p:tagLst>
</file>

<file path=ppt/tags/tag102.xml><?xml version="1.0" encoding="utf-8"?>
<p:tagLst xmlns:p="http://schemas.openxmlformats.org/presentationml/2006/main">
  <p:tag name="AS_UNIQUEID" val="191"/>
</p:tagLst>
</file>

<file path=ppt/tags/tag103.xml><?xml version="1.0" encoding="utf-8"?>
<p:tagLst xmlns:p="http://schemas.openxmlformats.org/presentationml/2006/main">
  <p:tag name="AS_UNIQUEID" val="192"/>
</p:tagLst>
</file>

<file path=ppt/tags/tag104.xml><?xml version="1.0" encoding="utf-8"?>
<p:tagLst xmlns:p="http://schemas.openxmlformats.org/presentationml/2006/main">
  <p:tag name="AS_UNIQUEID" val="193"/>
</p:tagLst>
</file>

<file path=ppt/tags/tag105.xml><?xml version="1.0" encoding="utf-8"?>
<p:tagLst xmlns:p="http://schemas.openxmlformats.org/presentationml/2006/main">
  <p:tag name="AS_UNIQUEID" val="194"/>
</p:tagLst>
</file>

<file path=ppt/tags/tag106.xml><?xml version="1.0" encoding="utf-8"?>
<p:tagLst xmlns:p="http://schemas.openxmlformats.org/presentationml/2006/main">
  <p:tag name="AS_UNIQUEID" val="195"/>
</p:tagLst>
</file>

<file path=ppt/tags/tag107.xml><?xml version="1.0" encoding="utf-8"?>
<p:tagLst xmlns:p="http://schemas.openxmlformats.org/presentationml/2006/main">
  <p:tag name="AS_UNIQUEID" val="196"/>
</p:tagLst>
</file>

<file path=ppt/tags/tag108.xml><?xml version="1.0" encoding="utf-8"?>
<p:tagLst xmlns:p="http://schemas.openxmlformats.org/presentationml/2006/main">
  <p:tag name="AS_UNIQUEID" val="197"/>
</p:tagLst>
</file>

<file path=ppt/tags/tag109.xml><?xml version="1.0" encoding="utf-8"?>
<p:tagLst xmlns:p="http://schemas.openxmlformats.org/presentationml/2006/main">
  <p:tag name="AS_UNIQUEID" val="198"/>
</p:tagLst>
</file>

<file path=ppt/tags/tag110.xml><?xml version="1.0" encoding="utf-8"?>
<p:tagLst xmlns:p="http://schemas.openxmlformats.org/presentationml/2006/main">
  <p:tag name="AS_UNIQUEID" val="75"/>
</p:tagLst>
</file>

<file path=ppt/tags/tag111.xml><?xml version="1.0" encoding="utf-8"?>
<p:tagLst xmlns:p="http://schemas.openxmlformats.org/presentationml/2006/main">
  <p:tag name="AS_UNIQUEID" val="76"/>
</p:tagLst>
</file>

<file path=ppt/tags/tag112.xml><?xml version="1.0" encoding="utf-8"?>
<p:tagLst xmlns:p="http://schemas.openxmlformats.org/presentationml/2006/main">
  <p:tag name="AS_UNIQUEID" val="77"/>
</p:tagLst>
</file>

<file path=ppt/tags/tag113.xml><?xml version="1.0" encoding="utf-8"?>
<p:tagLst xmlns:p="http://schemas.openxmlformats.org/presentationml/2006/main">
  <p:tag name="AS_UNIQUEID" val="78"/>
</p:tagLst>
</file>

<file path=ppt/tags/tag114.xml><?xml version="1.0" encoding="utf-8"?>
<p:tagLst xmlns:p="http://schemas.openxmlformats.org/presentationml/2006/main">
  <p:tag name="AS_UNIQUEID" val="79"/>
</p:tagLst>
</file>

<file path=ppt/tags/tag115.xml><?xml version="1.0" encoding="utf-8"?>
<p:tagLst xmlns:p="http://schemas.openxmlformats.org/presentationml/2006/main">
  <p:tag name="AS_UNIQUEID" val="80"/>
</p:tagLst>
</file>

<file path=ppt/tags/tag116.xml><?xml version="1.0" encoding="utf-8"?>
<p:tagLst xmlns:p="http://schemas.openxmlformats.org/presentationml/2006/main">
  <p:tag name="AS_UNIQUEID" val="81"/>
</p:tagLst>
</file>

<file path=ppt/tags/tag117.xml><?xml version="1.0" encoding="utf-8"?>
<p:tagLst xmlns:p="http://schemas.openxmlformats.org/presentationml/2006/main">
  <p:tag name="AS_UNIQUEID" val="82"/>
</p:tagLst>
</file>

<file path=ppt/tags/tag118.xml><?xml version="1.0" encoding="utf-8"?>
<p:tagLst xmlns:p="http://schemas.openxmlformats.org/presentationml/2006/main">
  <p:tag name="AS_UNIQUEID" val="199"/>
</p:tagLst>
</file>

<file path=ppt/tags/tag119.xml><?xml version="1.0" encoding="utf-8"?>
<p:tagLst xmlns:p="http://schemas.openxmlformats.org/presentationml/2006/main">
  <p:tag name="AS_UNIQUEID" val="92"/>
</p:tagLst>
</file>

<file path=ppt/tags/tag120.xml><?xml version="1.0" encoding="utf-8"?>
<p:tagLst xmlns:p="http://schemas.openxmlformats.org/presentationml/2006/main">
  <p:tag name="AS_UNIQUEID" val="93"/>
</p:tagLst>
</file>

<file path=ppt/tags/tag121.xml><?xml version="1.0" encoding="utf-8"?>
<p:tagLst xmlns:p="http://schemas.openxmlformats.org/presentationml/2006/main">
  <p:tag name="AS_UNIQUEID" val="94"/>
</p:tagLst>
</file>

<file path=ppt/tags/tag122.xml><?xml version="1.0" encoding="utf-8"?>
<p:tagLst xmlns:p="http://schemas.openxmlformats.org/presentationml/2006/main">
  <p:tag name="AS_UNIQUEID" val="95"/>
</p:tagLst>
</file>

<file path=ppt/tags/tag123.xml><?xml version="1.0" encoding="utf-8"?>
<p:tagLst xmlns:p="http://schemas.openxmlformats.org/presentationml/2006/main">
  <p:tag name="AS_UNIQUEID" val="200"/>
</p:tagLst>
</file>

<file path=ppt/tags/tag124.xml><?xml version="1.0" encoding="utf-8"?>
<p:tagLst xmlns:p="http://schemas.openxmlformats.org/presentationml/2006/main">
  <p:tag name="AS_UNIQUEID" val="201"/>
</p:tagLst>
</file>

<file path=ppt/tags/tag125.xml><?xml version="1.0" encoding="utf-8"?>
<p:tagLst xmlns:p="http://schemas.openxmlformats.org/presentationml/2006/main">
  <p:tag name="AS_UNIQUEID" val="202"/>
</p:tagLst>
</file>

<file path=ppt/tags/tag126.xml><?xml version="1.0" encoding="utf-8"?>
<p:tagLst xmlns:p="http://schemas.openxmlformats.org/presentationml/2006/main">
  <p:tag name="AS_UNIQUEID" val="203"/>
</p:tagLst>
</file>

<file path=ppt/tags/tag127.xml><?xml version="1.0" encoding="utf-8"?>
<p:tagLst xmlns:p="http://schemas.openxmlformats.org/presentationml/2006/main">
  <p:tag name="AS_UNIQUEID" val="204"/>
</p:tagLst>
</file>

<file path=ppt/tags/tag128.xml><?xml version="1.0" encoding="utf-8"?>
<p:tagLst xmlns:p="http://schemas.openxmlformats.org/presentationml/2006/main">
  <p:tag name="AS_UNIQUEID" val="205"/>
</p:tagLst>
</file>

<file path=ppt/tags/tag129.xml><?xml version="1.0" encoding="utf-8"?>
<p:tagLst xmlns:p="http://schemas.openxmlformats.org/presentationml/2006/main">
  <p:tag name="AS_UNIQUEID" val="206"/>
</p:tagLst>
</file>

<file path=ppt/tags/tag130.xml><?xml version="1.0" encoding="utf-8"?>
<p:tagLst xmlns:p="http://schemas.openxmlformats.org/presentationml/2006/main">
  <p:tag name="AS_UNIQUEID" val="207"/>
</p:tagLst>
</file>

<file path=ppt/tags/tag131.xml><?xml version="1.0" encoding="utf-8"?>
<p:tagLst xmlns:p="http://schemas.openxmlformats.org/presentationml/2006/main">
  <p:tag name="AS_UNIQUEID" val="208"/>
</p:tagLst>
</file>

<file path=ppt/tags/tag132.xml><?xml version="1.0" encoding="utf-8"?>
<p:tagLst xmlns:p="http://schemas.openxmlformats.org/presentationml/2006/main">
  <p:tag name="AS_UNIQUEID" val="209"/>
</p:tagLst>
</file>

<file path=ppt/tags/tag133.xml><?xml version="1.0" encoding="utf-8"?>
<p:tagLst xmlns:p="http://schemas.openxmlformats.org/presentationml/2006/main">
  <p:tag name="AS_UNIQUEID" val="210"/>
</p:tagLst>
</file>

<file path=ppt/tags/tag134.xml><?xml version="1.0" encoding="utf-8"?>
<p:tagLst xmlns:p="http://schemas.openxmlformats.org/presentationml/2006/main">
  <p:tag name="AS_UNIQUEID" val="211"/>
</p:tagLst>
</file>

<file path=ppt/tags/tag135.xml><?xml version="1.0" encoding="utf-8"?>
<p:tagLst xmlns:p="http://schemas.openxmlformats.org/presentationml/2006/main">
  <p:tag name="AS_UNIQUEID" val="212"/>
</p:tagLst>
</file>

<file path=ppt/tags/tag136.xml><?xml version="1.0" encoding="utf-8"?>
<p:tagLst xmlns:p="http://schemas.openxmlformats.org/presentationml/2006/main">
  <p:tag name="AS_UNIQUEID" val="213"/>
</p:tagLst>
</file>

<file path=ppt/tags/tag137.xml><?xml version="1.0" encoding="utf-8"?>
<p:tagLst xmlns:p="http://schemas.openxmlformats.org/presentationml/2006/main">
  <p:tag name="AS_UNIQUEID" val="214"/>
</p:tagLst>
</file>

<file path=ppt/tags/tag138.xml><?xml version="1.0" encoding="utf-8"?>
<p:tagLst xmlns:p="http://schemas.openxmlformats.org/presentationml/2006/main">
  <p:tag name="AS_UNIQUEID" val="215"/>
</p:tagLst>
</file>

<file path=ppt/tags/tag139.xml><?xml version="1.0" encoding="utf-8"?>
<p:tagLst xmlns:p="http://schemas.openxmlformats.org/presentationml/2006/main">
  <p:tag name="AS_UNIQUEID" val="216"/>
</p:tagLst>
</file>

<file path=ppt/tags/tag140.xml><?xml version="1.0" encoding="utf-8"?>
<p:tagLst xmlns:p="http://schemas.openxmlformats.org/presentationml/2006/main">
  <p:tag name="AS_UNIQUEID" val="217"/>
</p:tagLst>
</file>

<file path=ppt/tags/tag141.xml><?xml version="1.0" encoding="utf-8"?>
<p:tagLst xmlns:p="http://schemas.openxmlformats.org/presentationml/2006/main">
  <p:tag name="AS_UNIQUEID" val="218"/>
</p:tagLst>
</file>

<file path=ppt/tags/tag142.xml><?xml version="1.0" encoding="utf-8"?>
<p:tagLst xmlns:p="http://schemas.openxmlformats.org/presentationml/2006/main">
  <p:tag name="AS_UNIQUEID" val="219"/>
</p:tagLst>
</file>

<file path=ppt/tags/tag143.xml><?xml version="1.0" encoding="utf-8"?>
<p:tagLst xmlns:p="http://schemas.openxmlformats.org/presentationml/2006/main">
  <p:tag name="AS_UNIQUEID" val="220"/>
</p:tagLst>
</file>

<file path=ppt/tags/tag144.xml><?xml version="1.0" encoding="utf-8"?>
<p:tagLst xmlns:p="http://schemas.openxmlformats.org/presentationml/2006/main">
  <p:tag name="AS_UNIQUEID" val="221"/>
</p:tagLst>
</file>

<file path=ppt/tags/tag145.xml><?xml version="1.0" encoding="utf-8"?>
<p:tagLst xmlns:p="http://schemas.openxmlformats.org/presentationml/2006/main">
  <p:tag name="AS_UNIQUEID" val="222"/>
</p:tagLst>
</file>

<file path=ppt/tags/tag146.xml><?xml version="1.0" encoding="utf-8"?>
<p:tagLst xmlns:p="http://schemas.openxmlformats.org/presentationml/2006/main">
  <p:tag name="AS_UNIQUEID" val="223"/>
</p:tagLst>
</file>

<file path=ppt/tags/tag147.xml><?xml version="1.0" encoding="utf-8"?>
<p:tagLst xmlns:p="http://schemas.openxmlformats.org/presentationml/2006/main">
  <p:tag name="AS_UNIQUEID" val="224"/>
</p:tagLst>
</file>

<file path=ppt/tags/tag148.xml><?xml version="1.0" encoding="utf-8"?>
<p:tagLst xmlns:p="http://schemas.openxmlformats.org/presentationml/2006/main">
  <p:tag name="AS_UNIQUEID" val="225"/>
</p:tagLst>
</file>

<file path=ppt/tags/tag149.xml><?xml version="1.0" encoding="utf-8"?>
<p:tagLst xmlns:p="http://schemas.openxmlformats.org/presentationml/2006/main">
  <p:tag name="AS_UNIQUEID" val="226"/>
</p:tagLst>
</file>

<file path=ppt/tags/tag150.xml><?xml version="1.0" encoding="utf-8"?>
<p:tagLst xmlns:p="http://schemas.openxmlformats.org/presentationml/2006/main">
  <p:tag name="AS_UNIQUEID" val="227"/>
</p:tagLst>
</file>

<file path=ppt/tags/tag151.xml><?xml version="1.0" encoding="utf-8"?>
<p:tagLst xmlns:p="http://schemas.openxmlformats.org/presentationml/2006/main">
  <p:tag name="AS_UNIQUEID" val="228"/>
</p:tagLst>
</file>

<file path=ppt/tags/tag152.xml><?xml version="1.0" encoding="utf-8"?>
<p:tagLst xmlns:p="http://schemas.openxmlformats.org/presentationml/2006/main">
  <p:tag name="AS_UNIQUEID" val="229"/>
</p:tagLst>
</file>

<file path=ppt/tags/tag153.xml><?xml version="1.0" encoding="utf-8"?>
<p:tagLst xmlns:p="http://schemas.openxmlformats.org/presentationml/2006/main">
  <p:tag name="AS_UNIQUEID" val="230"/>
</p:tagLst>
</file>

<file path=ppt/tags/tag154.xml><?xml version="1.0" encoding="utf-8"?>
<p:tagLst xmlns:p="http://schemas.openxmlformats.org/presentationml/2006/main">
  <p:tag name="AS_UNIQUEID" val="231"/>
</p:tagLst>
</file>

<file path=ppt/tags/tag155.xml><?xml version="1.0" encoding="utf-8"?>
<p:tagLst xmlns:p="http://schemas.openxmlformats.org/presentationml/2006/main">
  <p:tag name="AS_UNIQUEID" val="232"/>
</p:tagLst>
</file>

<file path=ppt/tags/tag156.xml><?xml version="1.0" encoding="utf-8"?>
<p:tagLst xmlns:p="http://schemas.openxmlformats.org/presentationml/2006/main">
  <p:tag name="AS_UNIQUEID" val="233"/>
</p:tagLst>
</file>

<file path=ppt/tags/tag157.xml><?xml version="1.0" encoding="utf-8"?>
<p:tagLst xmlns:p="http://schemas.openxmlformats.org/presentationml/2006/main">
  <p:tag name="AS_UNIQUEID" val="234"/>
</p:tagLst>
</file>

<file path=ppt/tags/tag158.xml><?xml version="1.0" encoding="utf-8"?>
<p:tagLst xmlns:p="http://schemas.openxmlformats.org/presentationml/2006/main">
  <p:tag name="AS_UNIQUEID" val="235"/>
</p:tagLst>
</file>

<file path=ppt/tags/tag159.xml><?xml version="1.0" encoding="utf-8"?>
<p:tagLst xmlns:p="http://schemas.openxmlformats.org/presentationml/2006/main">
  <p:tag name="AS_UNIQUEID" val="236"/>
</p:tagLst>
</file>

<file path=ppt/tags/tag160.xml><?xml version="1.0" encoding="utf-8"?>
<p:tagLst xmlns:p="http://schemas.openxmlformats.org/presentationml/2006/main">
  <p:tag name="AS_UNIQUEID" val="237"/>
</p:tagLst>
</file>

<file path=ppt/tags/tag161.xml><?xml version="1.0" encoding="utf-8"?>
<p:tagLst xmlns:p="http://schemas.openxmlformats.org/presentationml/2006/main">
  <p:tag name="AS_UNIQUEID" val="238"/>
</p:tagLst>
</file>

<file path=ppt/tags/tag162.xml><?xml version="1.0" encoding="utf-8"?>
<p:tagLst xmlns:p="http://schemas.openxmlformats.org/presentationml/2006/main">
  <p:tag name="AS_UNIQUEID" val="239"/>
</p:tagLst>
</file>

<file path=ppt/tags/tag163.xml><?xml version="1.0" encoding="utf-8"?>
<p:tagLst xmlns:p="http://schemas.openxmlformats.org/presentationml/2006/main">
  <p:tag name="AS_UNIQUEID" val="240"/>
</p:tagLst>
</file>

<file path=ppt/tags/tag164.xml><?xml version="1.0" encoding="utf-8"?>
<p:tagLst xmlns:p="http://schemas.openxmlformats.org/presentationml/2006/main">
  <p:tag name="AS_UNIQUEID" val="241"/>
</p:tagLst>
</file>

<file path=ppt/tags/tag165.xml><?xml version="1.0" encoding="utf-8"?>
<p:tagLst xmlns:p="http://schemas.openxmlformats.org/presentationml/2006/main">
  <p:tag name="AS_UNIQUEID" val="242"/>
</p:tagLst>
</file>

<file path=ppt/tags/tag166.xml><?xml version="1.0" encoding="utf-8"?>
<p:tagLst xmlns:p="http://schemas.openxmlformats.org/presentationml/2006/main">
  <p:tag name="AS_UNIQUEID" val="243"/>
</p:tagLst>
</file>

<file path=ppt/tags/tag167.xml><?xml version="1.0" encoding="utf-8"?>
<p:tagLst xmlns:p="http://schemas.openxmlformats.org/presentationml/2006/main">
  <p:tag name="AS_UNIQUEID" val="244"/>
</p:tagLst>
</file>

<file path=ppt/tags/tag168.xml><?xml version="1.0" encoding="utf-8"?>
<p:tagLst xmlns:p="http://schemas.openxmlformats.org/presentationml/2006/main">
  <p:tag name="AS_UNIQUEID" val="245"/>
</p:tagLst>
</file>

<file path=ppt/tags/tag169.xml><?xml version="1.0" encoding="utf-8"?>
<p:tagLst xmlns:p="http://schemas.openxmlformats.org/presentationml/2006/main">
  <p:tag name="AS_UNIQUEID" val="246"/>
</p:tagLst>
</file>

<file path=ppt/tags/tag170.xml><?xml version="1.0" encoding="utf-8"?>
<p:tagLst xmlns:p="http://schemas.openxmlformats.org/presentationml/2006/main">
  <p:tag name="AS_UNIQUEID" val="247"/>
</p:tagLst>
</file>

<file path=ppt/tags/tag171.xml><?xml version="1.0" encoding="utf-8"?>
<p:tagLst xmlns:p="http://schemas.openxmlformats.org/presentationml/2006/main">
  <p:tag name="AS_UNIQUEID" val="248"/>
</p:tagLst>
</file>

<file path=ppt/tags/tag172.xml><?xml version="1.0" encoding="utf-8"?>
<p:tagLst xmlns:p="http://schemas.openxmlformats.org/presentationml/2006/main">
  <p:tag name="AS_UNIQUEID" val="249"/>
</p:tagLst>
</file>

<file path=ppt/tags/tag173.xml><?xml version="1.0" encoding="utf-8"?>
<p:tagLst xmlns:p="http://schemas.openxmlformats.org/presentationml/2006/main">
  <p:tag name="AS_UNIQUEID" val="250"/>
</p:tagLst>
</file>

<file path=ppt/tags/tag174.xml><?xml version="1.0" encoding="utf-8"?>
<p:tagLst xmlns:p="http://schemas.openxmlformats.org/presentationml/2006/main">
  <p:tag name="AS_UNIQUEID" val="251"/>
</p:tagLst>
</file>

<file path=ppt/tags/tag175.xml><?xml version="1.0" encoding="utf-8"?>
<p:tagLst xmlns:p="http://schemas.openxmlformats.org/presentationml/2006/main">
  <p:tag name="AS_UNIQUEID" val="252"/>
</p:tagLst>
</file>

<file path=ppt/tags/tag176.xml><?xml version="1.0" encoding="utf-8"?>
<p:tagLst xmlns:p="http://schemas.openxmlformats.org/presentationml/2006/main">
  <p:tag name="AS_UNIQUEID" val="253"/>
</p:tagLst>
</file>

<file path=ppt/tags/tag177.xml><?xml version="1.0" encoding="utf-8"?>
<p:tagLst xmlns:p="http://schemas.openxmlformats.org/presentationml/2006/main">
  <p:tag name="AS_UNIQUEID" val="254"/>
</p:tagLst>
</file>

<file path=ppt/tags/tag178.xml><?xml version="1.0" encoding="utf-8"?>
<p:tagLst xmlns:p="http://schemas.openxmlformats.org/presentationml/2006/main">
  <p:tag name="AS_UNIQUEID" val="255"/>
</p:tagLst>
</file>

<file path=ppt/tags/tag179.xml><?xml version="1.0" encoding="utf-8"?>
<p:tagLst xmlns:p="http://schemas.openxmlformats.org/presentationml/2006/main">
  <p:tag name="AS_UNIQUEID" val="256"/>
</p:tagLst>
</file>

<file path=ppt/tags/tag180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古瓶荷花">
  <a:themeElements>
    <a:clrScheme name="古瓶荷花 1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E"/>
      </a:accent4>
      <a:accent5>
        <a:srgbClr val="E2F4FF"/>
      </a:accent5>
      <a:accent6>
        <a:srgbClr val="2D8AE7"/>
      </a:accent6>
      <a:hlink>
        <a:srgbClr val="CC0066"/>
      </a:hlink>
      <a:folHlink>
        <a:srgbClr val="7D7DA9"/>
      </a:folHlink>
    </a:clrScheme>
    <a:fontScheme name="古瓶荷花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rgbClr val="8E163E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rgbClr val="8E163E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古瓶荷花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94</Paragraphs>
  <Slides>24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baseType="lpstr" size="32">
      <vt:lpstr>Arial</vt:lpstr>
      <vt:lpstr>微软雅黑</vt:lpstr>
      <vt:lpstr>宋体</vt:lpstr>
      <vt:lpstr>Wingdings</vt:lpstr>
      <vt:lpstr>Times New Roman</vt:lpstr>
      <vt:lpstr>Calibri</vt:lpstr>
      <vt:lpstr>Calibri Light</vt:lpstr>
      <vt:lpstr>古瓶荷花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第二层次：基因的多样性</vt:lpstr>
      <vt:lpstr>PowerPoint Presentation</vt:lpstr>
      <vt:lpstr>   2.同种生物的个体之间基因也不同：种内基因的多样性。   </vt:lpstr>
      <vt:lpstr>PowerPoint Presentation</vt:lpstr>
      <vt:lpstr>我国的基因多样性情况如何？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2022-09-29T10:09:19.875</cp:lastPrinted>
  <dcterms:created xsi:type="dcterms:W3CDTF">2022-09-29T10:09:19Z</dcterms:created>
  <dcterms:modified xsi:type="dcterms:W3CDTF">2022-09-29T02:09:20Z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