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1"/>
  </p:notesMasterIdLst>
  <p:sldIdLst>
    <p:sldId id="1164" r:id="rId2"/>
    <p:sldId id="636" r:id="rId3"/>
    <p:sldId id="637" r:id="rId4"/>
    <p:sldId id="638" r:id="rId5"/>
    <p:sldId id="647" r:id="rId6"/>
    <p:sldId id="639" r:id="rId7"/>
    <p:sldId id="640" r:id="rId8"/>
    <p:sldId id="641" r:id="rId9"/>
    <p:sldId id="654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9D1"/>
    <a:srgbClr val="CBEBFB"/>
    <a:srgbClr val="6C4C4F"/>
    <a:srgbClr val="1A1819"/>
    <a:srgbClr val="5A4C4C"/>
    <a:srgbClr val="1C1715"/>
    <a:srgbClr val="4F5157"/>
    <a:srgbClr val="3F39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5758FB7-9AC5-4552-8A53-C91805E547FA}" styleName="主题样式 1 - 强调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1" autoAdjust="0"/>
    <p:restoredTop sz="94558"/>
  </p:normalViewPr>
  <p:slideViewPr>
    <p:cSldViewPr snapToGrid="0">
      <p:cViewPr varScale="1">
        <p:scale>
          <a:sx n="86" d="100"/>
          <a:sy n="86" d="100"/>
        </p:scale>
        <p:origin x="56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A60DB-E9F7-4465-AF9D-354EB0A3CF47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0BDE4-B1A8-4FFC-8017-12BE2129BA1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604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lstStyle/>
          <a:p>
            <a:pPr lvl="0"/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  <a:t>7</a:t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766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553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89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00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5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576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522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23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32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38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726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6784258" y="510156"/>
            <a:ext cx="4913669" cy="3126880"/>
          </a:xfrm>
          <a:prstGeom prst="rect">
            <a:avLst/>
          </a:prstGeom>
          <a:blipFill dpi="0" rotWithShape="1">
            <a:blip r:embed="rId2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939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59" y="519910"/>
            <a:ext cx="5695950" cy="36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44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C4C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D09B8-017C-4CD3-8C34-C136EF000DB3}" type="datetimeFigureOut">
              <a:rPr lang="zh-CN" altLang="en-US" smtClean="0"/>
              <a:t>2020/2/10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1ABD5-CB7B-4E82-BDC2-E08469EF1FF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476250" y="514350"/>
            <a:ext cx="11239500" cy="5848350"/>
          </a:xfrm>
          <a:prstGeom prst="rect">
            <a:avLst/>
          </a:prstGeom>
          <a:solidFill>
            <a:srgbClr val="E1E9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4434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C3E11E-A14E-1C40-935F-040A0B827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halkboard SE" panose="03050602040202020205" pitchFamily="66" charset="0"/>
                <a:ea typeface="等线 Light" panose="02010600030101010101" pitchFamily="2" charset="-122"/>
                <a:cs typeface="+mn-cs"/>
              </a:rPr>
              <a:t>Unit 2  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halkboard SE" panose="03050602040202020205" pitchFamily="66" charset="0"/>
                <a:ea typeface="等线 Light" panose="02010600030101010101" pitchFamily="2" charset="-122"/>
                <a:cs typeface="+mn-cs"/>
                <a:sym typeface="+mn-ea"/>
              </a:rPr>
              <a:t>Writing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halkboard SE" panose="03050602040202020205" pitchFamily="66" charset="0"/>
              <a:ea typeface="等线 Light" panose="02010600030101010101" pitchFamily="2" charset="-122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15">
            <a:extLst>
              <a:ext uri="{FF2B5EF4-FFF2-40B4-BE49-F238E27FC236}">
                <a16:creationId xmlns:a16="http://schemas.microsoft.com/office/drawing/2014/main" id="{1BA4FB8E-CBE6-E547-B13F-FD4E7DF8F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331567" y="2708278"/>
            <a:ext cx="5455917" cy="3434717"/>
          </a:xfrm>
          <a:prstGeom prst="rect">
            <a:avLst/>
          </a:prstGeom>
          <a:noFill/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D2FBF04E-3012-C546-AD86-FE28E346A2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5073" y="2809321"/>
            <a:ext cx="5455917" cy="323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89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6" y="1873250"/>
            <a:ext cx="8220075" cy="4984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l="14057" t="23470"/>
          <a:stretch>
            <a:fillRect/>
          </a:stretch>
        </p:blipFill>
        <p:spPr bwMode="auto">
          <a:xfrm>
            <a:off x="9203903" y="5028348"/>
            <a:ext cx="1424376" cy="18296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2663826" y="582931"/>
            <a:ext cx="805370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Review the structure of a letter</a:t>
            </a:r>
          </a:p>
        </p:txBody>
      </p:sp>
      <p:sp>
        <p:nvSpPr>
          <p:cNvPr id="3" name="线形标注 2 2"/>
          <p:cNvSpPr/>
          <p:nvPr/>
        </p:nvSpPr>
        <p:spPr bwMode="auto">
          <a:xfrm>
            <a:off x="6888164" y="2636838"/>
            <a:ext cx="1185863" cy="382588"/>
          </a:xfrm>
          <a:prstGeom prst="borderCallout2">
            <a:avLst>
              <a:gd name="adj1" fmla="val 45040"/>
              <a:gd name="adj2" fmla="val -2164"/>
              <a:gd name="adj3" fmla="val 56211"/>
              <a:gd name="adj4" fmla="val -64012"/>
              <a:gd name="adj5" fmla="val 94656"/>
              <a:gd name="adj6" fmla="val -97994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 dirty="0">
                <a:solidFill>
                  <a:srgbClr val="C00000"/>
                </a:solidFill>
                <a:latin typeface="Times New Roman" panose="02020603050405020304" pitchFamily="18" charset="0"/>
              </a:rPr>
              <a:t>Greeting</a:t>
            </a:r>
          </a:p>
        </p:txBody>
      </p:sp>
      <p:sp>
        <p:nvSpPr>
          <p:cNvPr id="18" name="线形标注 2 17"/>
          <p:cNvSpPr/>
          <p:nvPr/>
        </p:nvSpPr>
        <p:spPr bwMode="auto">
          <a:xfrm>
            <a:off x="7032626" y="1916113"/>
            <a:ext cx="1908175" cy="584200"/>
          </a:xfrm>
          <a:prstGeom prst="borderCallout2">
            <a:avLst>
              <a:gd name="adj1" fmla="val 21863"/>
              <a:gd name="adj2" fmla="val -187"/>
              <a:gd name="adj3" fmla="val 4197"/>
              <a:gd name="adj4" fmla="val -63245"/>
              <a:gd name="adj5" fmla="val 89344"/>
              <a:gd name="adj6" fmla="val -16888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Names of your </a:t>
            </a:r>
            <a:r>
              <a:rPr lang="en-US" altLang="zh-CN" sz="16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homestay</a:t>
            </a:r>
            <a:r>
              <a:rPr lang="en-US" altLang="zh-CN" sz="16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family</a:t>
            </a:r>
            <a:endParaRPr lang="zh-CN" altLang="en-US" sz="16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" name="线形标注 2 22"/>
          <p:cNvSpPr/>
          <p:nvPr/>
        </p:nvSpPr>
        <p:spPr bwMode="auto">
          <a:xfrm>
            <a:off x="6383338" y="5445126"/>
            <a:ext cx="1314450" cy="339725"/>
          </a:xfrm>
          <a:prstGeom prst="borderCallout2">
            <a:avLst>
              <a:gd name="adj1" fmla="val 47272"/>
              <a:gd name="adj2" fmla="val -681"/>
              <a:gd name="adj3" fmla="val 4197"/>
              <a:gd name="adj4" fmla="val -63245"/>
              <a:gd name="adj5" fmla="val -86631"/>
              <a:gd name="adj6" fmla="val -97598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Closing</a:t>
            </a:r>
          </a:p>
        </p:txBody>
      </p:sp>
      <p:sp>
        <p:nvSpPr>
          <p:cNvPr id="24" name="线形标注 2 23"/>
          <p:cNvSpPr/>
          <p:nvPr/>
        </p:nvSpPr>
        <p:spPr bwMode="auto">
          <a:xfrm>
            <a:off x="5016500" y="6092826"/>
            <a:ext cx="1314450" cy="339725"/>
          </a:xfrm>
          <a:prstGeom prst="borderCallout2">
            <a:avLst>
              <a:gd name="adj1" fmla="val 55865"/>
              <a:gd name="adj2" fmla="val -4320"/>
              <a:gd name="adj3" fmla="val 90045"/>
              <a:gd name="adj4" fmla="val -84513"/>
              <a:gd name="adj5" fmla="val 42959"/>
              <a:gd name="adj6" fmla="val -147349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Your name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351089" y="2781301"/>
            <a:ext cx="3457575" cy="3397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1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How are you? /I hope you are well.</a:t>
            </a:r>
          </a:p>
        </p:txBody>
      </p:sp>
      <p:sp>
        <p:nvSpPr>
          <p:cNvPr id="27" name="矩形 26"/>
          <p:cNvSpPr/>
          <p:nvPr/>
        </p:nvSpPr>
        <p:spPr>
          <a:xfrm>
            <a:off x="1732916" y="1166496"/>
            <a:ext cx="8725535" cy="70675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Read the speech on page 19 again. Imagine you are Brad. Complete  a thank-you email to the Hurst family.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8" grpId="0" bldLvl="0" animBg="1"/>
      <p:bldP spid="23" grpId="0" bldLvl="0" animBg="1"/>
      <p:bldP spid="24" grpId="0" bldLvl="0" animBg="1"/>
      <p:bldP spid="2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68185" y="4404416"/>
            <a:ext cx="2048959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miss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about the visit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071664" y="4077073"/>
            <a:ext cx="2952328" cy="120032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have done since you returned to China</a:t>
            </a:r>
            <a:endParaRPr lang="zh-CN" altLang="zh-CN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8" name="Freeform 4"/>
          <p:cNvSpPr/>
          <p:nvPr/>
        </p:nvSpPr>
        <p:spPr bwMode="auto">
          <a:xfrm>
            <a:off x="5448300" y="2708276"/>
            <a:ext cx="2795588" cy="1458913"/>
          </a:xfrm>
          <a:custGeom>
            <a:avLst/>
            <a:gdLst>
              <a:gd name="T0" fmla="*/ 481 w 2487"/>
              <a:gd name="T1" fmla="*/ 426 h 2411"/>
              <a:gd name="T2" fmla="*/ 341 w 2487"/>
              <a:gd name="T3" fmla="*/ 574 h 2411"/>
              <a:gd name="T4" fmla="*/ 224 w 2487"/>
              <a:gd name="T5" fmla="*/ 731 h 2411"/>
              <a:gd name="T6" fmla="*/ 131 w 2487"/>
              <a:gd name="T7" fmla="*/ 898 h 2411"/>
              <a:gd name="T8" fmla="*/ 63 w 2487"/>
              <a:gd name="T9" fmla="*/ 1068 h 2411"/>
              <a:gd name="T10" fmla="*/ 18 w 2487"/>
              <a:gd name="T11" fmla="*/ 1243 h 2411"/>
              <a:gd name="T12" fmla="*/ 0 w 2487"/>
              <a:gd name="T13" fmla="*/ 1415 h 2411"/>
              <a:gd name="T14" fmla="*/ 7 w 2487"/>
              <a:gd name="T15" fmla="*/ 1583 h 2411"/>
              <a:gd name="T16" fmla="*/ 39 w 2487"/>
              <a:gd name="T17" fmla="*/ 1746 h 2411"/>
              <a:gd name="T18" fmla="*/ 100 w 2487"/>
              <a:gd name="T19" fmla="*/ 1900 h 2411"/>
              <a:gd name="T20" fmla="*/ 187 w 2487"/>
              <a:gd name="T21" fmla="*/ 2041 h 2411"/>
              <a:gd name="T22" fmla="*/ 259 w 2487"/>
              <a:gd name="T23" fmla="*/ 2124 h 2411"/>
              <a:gd name="T24" fmla="*/ 385 w 2487"/>
              <a:gd name="T25" fmla="*/ 2232 h 2411"/>
              <a:gd name="T26" fmla="*/ 528 w 2487"/>
              <a:gd name="T27" fmla="*/ 2315 h 2411"/>
              <a:gd name="T28" fmla="*/ 683 w 2487"/>
              <a:gd name="T29" fmla="*/ 2371 h 2411"/>
              <a:gd name="T30" fmla="*/ 850 w 2487"/>
              <a:gd name="T31" fmla="*/ 2404 h 2411"/>
              <a:gd name="T32" fmla="*/ 1024 w 2487"/>
              <a:gd name="T33" fmla="*/ 2409 h 2411"/>
              <a:gd name="T34" fmla="*/ 1202 w 2487"/>
              <a:gd name="T35" fmla="*/ 2393 h 2411"/>
              <a:gd name="T36" fmla="*/ 1381 w 2487"/>
              <a:gd name="T37" fmla="*/ 2350 h 2411"/>
              <a:gd name="T38" fmla="*/ 1559 w 2487"/>
              <a:gd name="T39" fmla="*/ 2283 h 2411"/>
              <a:gd name="T40" fmla="*/ 1733 w 2487"/>
              <a:gd name="T41" fmla="*/ 2191 h 2411"/>
              <a:gd name="T42" fmla="*/ 1900 w 2487"/>
              <a:gd name="T43" fmla="*/ 2074 h 2411"/>
              <a:gd name="T44" fmla="*/ 2006 w 2487"/>
              <a:gd name="T45" fmla="*/ 1983 h 2411"/>
              <a:gd name="T46" fmla="*/ 2145 w 2487"/>
              <a:gd name="T47" fmla="*/ 1837 h 2411"/>
              <a:gd name="T48" fmla="*/ 2261 w 2487"/>
              <a:gd name="T49" fmla="*/ 1678 h 2411"/>
              <a:gd name="T50" fmla="*/ 2354 w 2487"/>
              <a:gd name="T51" fmla="*/ 1513 h 2411"/>
              <a:gd name="T52" fmla="*/ 2422 w 2487"/>
              <a:gd name="T53" fmla="*/ 1341 h 2411"/>
              <a:gd name="T54" fmla="*/ 2467 w 2487"/>
              <a:gd name="T55" fmla="*/ 1168 h 2411"/>
              <a:gd name="T56" fmla="*/ 2485 w 2487"/>
              <a:gd name="T57" fmla="*/ 994 h 2411"/>
              <a:gd name="T58" fmla="*/ 2480 w 2487"/>
              <a:gd name="T59" fmla="*/ 826 h 2411"/>
              <a:gd name="T60" fmla="*/ 2447 w 2487"/>
              <a:gd name="T61" fmla="*/ 663 h 2411"/>
              <a:gd name="T62" fmla="*/ 2387 w 2487"/>
              <a:gd name="T63" fmla="*/ 511 h 2411"/>
              <a:gd name="T64" fmla="*/ 2300 w 2487"/>
              <a:gd name="T65" fmla="*/ 370 h 2411"/>
              <a:gd name="T66" fmla="*/ 2226 w 2487"/>
              <a:gd name="T67" fmla="*/ 285 h 2411"/>
              <a:gd name="T68" fmla="*/ 2100 w 2487"/>
              <a:gd name="T69" fmla="*/ 178 h 2411"/>
              <a:gd name="T70" fmla="*/ 1958 w 2487"/>
              <a:gd name="T71" fmla="*/ 96 h 2411"/>
              <a:gd name="T72" fmla="*/ 1802 w 2487"/>
              <a:gd name="T73" fmla="*/ 39 h 2411"/>
              <a:gd name="T74" fmla="*/ 1637 w 2487"/>
              <a:gd name="T75" fmla="*/ 7 h 2411"/>
              <a:gd name="T76" fmla="*/ 1463 w 2487"/>
              <a:gd name="T77" fmla="*/ 0 h 2411"/>
              <a:gd name="T78" fmla="*/ 1285 w 2487"/>
              <a:gd name="T79" fmla="*/ 18 h 2411"/>
              <a:gd name="T80" fmla="*/ 1106 w 2487"/>
              <a:gd name="T81" fmla="*/ 61 h 2411"/>
              <a:gd name="T82" fmla="*/ 928 w 2487"/>
              <a:gd name="T83" fmla="*/ 128 h 2411"/>
              <a:gd name="T84" fmla="*/ 754 w 2487"/>
              <a:gd name="T85" fmla="*/ 220 h 2411"/>
              <a:gd name="T86" fmla="*/ 587 w 2487"/>
              <a:gd name="T87" fmla="*/ 335 h 24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487" h="2411">
                <a:moveTo>
                  <a:pt x="533" y="379"/>
                </a:moveTo>
                <a:lnTo>
                  <a:pt x="533" y="379"/>
                </a:lnTo>
                <a:lnTo>
                  <a:pt x="481" y="426"/>
                </a:lnTo>
                <a:lnTo>
                  <a:pt x="431" y="474"/>
                </a:lnTo>
                <a:lnTo>
                  <a:pt x="385" y="522"/>
                </a:lnTo>
                <a:lnTo>
                  <a:pt x="341" y="574"/>
                </a:lnTo>
                <a:lnTo>
                  <a:pt x="300" y="626"/>
                </a:lnTo>
                <a:lnTo>
                  <a:pt x="261" y="678"/>
                </a:lnTo>
                <a:lnTo>
                  <a:pt x="224" y="731"/>
                </a:lnTo>
                <a:lnTo>
                  <a:pt x="190" y="787"/>
                </a:lnTo>
                <a:lnTo>
                  <a:pt x="161" y="842"/>
                </a:lnTo>
                <a:lnTo>
                  <a:pt x="131" y="898"/>
                </a:lnTo>
                <a:lnTo>
                  <a:pt x="105" y="955"/>
                </a:lnTo>
                <a:lnTo>
                  <a:pt x="83" y="1011"/>
                </a:lnTo>
                <a:lnTo>
                  <a:pt x="63" y="1068"/>
                </a:lnTo>
                <a:lnTo>
                  <a:pt x="46" y="1128"/>
                </a:lnTo>
                <a:lnTo>
                  <a:pt x="31" y="1185"/>
                </a:lnTo>
                <a:lnTo>
                  <a:pt x="18" y="1243"/>
                </a:lnTo>
                <a:lnTo>
                  <a:pt x="9" y="1300"/>
                </a:lnTo>
                <a:lnTo>
                  <a:pt x="3" y="1357"/>
                </a:lnTo>
                <a:lnTo>
                  <a:pt x="0" y="1415"/>
                </a:lnTo>
                <a:lnTo>
                  <a:pt x="0" y="1472"/>
                </a:lnTo>
                <a:lnTo>
                  <a:pt x="2" y="1528"/>
                </a:lnTo>
                <a:lnTo>
                  <a:pt x="7" y="1583"/>
                </a:lnTo>
                <a:lnTo>
                  <a:pt x="15" y="1639"/>
                </a:lnTo>
                <a:lnTo>
                  <a:pt x="26" y="1693"/>
                </a:lnTo>
                <a:lnTo>
                  <a:pt x="39" y="1746"/>
                </a:lnTo>
                <a:lnTo>
                  <a:pt x="57" y="1798"/>
                </a:lnTo>
                <a:lnTo>
                  <a:pt x="76" y="1850"/>
                </a:lnTo>
                <a:lnTo>
                  <a:pt x="100" y="1900"/>
                </a:lnTo>
                <a:lnTo>
                  <a:pt x="126" y="1948"/>
                </a:lnTo>
                <a:lnTo>
                  <a:pt x="155" y="1995"/>
                </a:lnTo>
                <a:lnTo>
                  <a:pt x="187" y="2041"/>
                </a:lnTo>
                <a:lnTo>
                  <a:pt x="222" y="2083"/>
                </a:lnTo>
                <a:lnTo>
                  <a:pt x="222" y="2083"/>
                </a:lnTo>
                <a:lnTo>
                  <a:pt x="259" y="2124"/>
                </a:lnTo>
                <a:lnTo>
                  <a:pt x="300" y="2163"/>
                </a:lnTo>
                <a:lnTo>
                  <a:pt x="342" y="2200"/>
                </a:lnTo>
                <a:lnTo>
                  <a:pt x="385" y="2232"/>
                </a:lnTo>
                <a:lnTo>
                  <a:pt x="431" y="2263"/>
                </a:lnTo>
                <a:lnTo>
                  <a:pt x="479" y="2289"/>
                </a:lnTo>
                <a:lnTo>
                  <a:pt x="528" y="2315"/>
                </a:lnTo>
                <a:lnTo>
                  <a:pt x="578" y="2335"/>
                </a:lnTo>
                <a:lnTo>
                  <a:pt x="629" y="2356"/>
                </a:lnTo>
                <a:lnTo>
                  <a:pt x="683" y="2371"/>
                </a:lnTo>
                <a:lnTo>
                  <a:pt x="739" y="2385"/>
                </a:lnTo>
                <a:lnTo>
                  <a:pt x="792" y="2395"/>
                </a:lnTo>
                <a:lnTo>
                  <a:pt x="850" y="2404"/>
                </a:lnTo>
                <a:lnTo>
                  <a:pt x="907" y="2408"/>
                </a:lnTo>
                <a:lnTo>
                  <a:pt x="965" y="2411"/>
                </a:lnTo>
                <a:lnTo>
                  <a:pt x="1024" y="2409"/>
                </a:lnTo>
                <a:lnTo>
                  <a:pt x="1081" y="2408"/>
                </a:lnTo>
                <a:lnTo>
                  <a:pt x="1141" y="2400"/>
                </a:lnTo>
                <a:lnTo>
                  <a:pt x="1202" y="2393"/>
                </a:lnTo>
                <a:lnTo>
                  <a:pt x="1261" y="2382"/>
                </a:lnTo>
                <a:lnTo>
                  <a:pt x="1320" y="2367"/>
                </a:lnTo>
                <a:lnTo>
                  <a:pt x="1381" y="2350"/>
                </a:lnTo>
                <a:lnTo>
                  <a:pt x="1441" y="2330"/>
                </a:lnTo>
                <a:lnTo>
                  <a:pt x="1500" y="2308"/>
                </a:lnTo>
                <a:lnTo>
                  <a:pt x="1559" y="2283"/>
                </a:lnTo>
                <a:lnTo>
                  <a:pt x="1617" y="2254"/>
                </a:lnTo>
                <a:lnTo>
                  <a:pt x="1676" y="2224"/>
                </a:lnTo>
                <a:lnTo>
                  <a:pt x="1733" y="2191"/>
                </a:lnTo>
                <a:lnTo>
                  <a:pt x="1789" y="2156"/>
                </a:lnTo>
                <a:lnTo>
                  <a:pt x="1845" y="2117"/>
                </a:lnTo>
                <a:lnTo>
                  <a:pt x="1900" y="2074"/>
                </a:lnTo>
                <a:lnTo>
                  <a:pt x="1954" y="2030"/>
                </a:lnTo>
                <a:lnTo>
                  <a:pt x="1954" y="2030"/>
                </a:lnTo>
                <a:lnTo>
                  <a:pt x="2006" y="1983"/>
                </a:lnTo>
                <a:lnTo>
                  <a:pt x="2054" y="1937"/>
                </a:lnTo>
                <a:lnTo>
                  <a:pt x="2100" y="1887"/>
                </a:lnTo>
                <a:lnTo>
                  <a:pt x="2145" y="1837"/>
                </a:lnTo>
                <a:lnTo>
                  <a:pt x="2185" y="1785"/>
                </a:lnTo>
                <a:lnTo>
                  <a:pt x="2224" y="1732"/>
                </a:lnTo>
                <a:lnTo>
                  <a:pt x="2261" y="1678"/>
                </a:lnTo>
                <a:lnTo>
                  <a:pt x="2295" y="1624"/>
                </a:lnTo>
                <a:lnTo>
                  <a:pt x="2326" y="1569"/>
                </a:lnTo>
                <a:lnTo>
                  <a:pt x="2354" y="1513"/>
                </a:lnTo>
                <a:lnTo>
                  <a:pt x="2380" y="1456"/>
                </a:lnTo>
                <a:lnTo>
                  <a:pt x="2402" y="1398"/>
                </a:lnTo>
                <a:lnTo>
                  <a:pt x="2422" y="1341"/>
                </a:lnTo>
                <a:lnTo>
                  <a:pt x="2441" y="1283"/>
                </a:lnTo>
                <a:lnTo>
                  <a:pt x="2456" y="1226"/>
                </a:lnTo>
                <a:lnTo>
                  <a:pt x="2467" y="1168"/>
                </a:lnTo>
                <a:lnTo>
                  <a:pt x="2476" y="1109"/>
                </a:lnTo>
                <a:lnTo>
                  <a:pt x="2484" y="1052"/>
                </a:lnTo>
                <a:lnTo>
                  <a:pt x="2485" y="994"/>
                </a:lnTo>
                <a:lnTo>
                  <a:pt x="2487" y="939"/>
                </a:lnTo>
                <a:lnTo>
                  <a:pt x="2485" y="881"/>
                </a:lnTo>
                <a:lnTo>
                  <a:pt x="2480" y="826"/>
                </a:lnTo>
                <a:lnTo>
                  <a:pt x="2471" y="770"/>
                </a:lnTo>
                <a:lnTo>
                  <a:pt x="2460" y="717"/>
                </a:lnTo>
                <a:lnTo>
                  <a:pt x="2447" y="663"/>
                </a:lnTo>
                <a:lnTo>
                  <a:pt x="2430" y="611"/>
                </a:lnTo>
                <a:lnTo>
                  <a:pt x="2410" y="561"/>
                </a:lnTo>
                <a:lnTo>
                  <a:pt x="2387" y="511"/>
                </a:lnTo>
                <a:lnTo>
                  <a:pt x="2361" y="463"/>
                </a:lnTo>
                <a:lnTo>
                  <a:pt x="2332" y="415"/>
                </a:lnTo>
                <a:lnTo>
                  <a:pt x="2300" y="370"/>
                </a:lnTo>
                <a:lnTo>
                  <a:pt x="2265" y="326"/>
                </a:lnTo>
                <a:lnTo>
                  <a:pt x="2265" y="326"/>
                </a:lnTo>
                <a:lnTo>
                  <a:pt x="2226" y="285"/>
                </a:lnTo>
                <a:lnTo>
                  <a:pt x="2185" y="246"/>
                </a:lnTo>
                <a:lnTo>
                  <a:pt x="2145" y="211"/>
                </a:lnTo>
                <a:lnTo>
                  <a:pt x="2100" y="178"/>
                </a:lnTo>
                <a:lnTo>
                  <a:pt x="2054" y="148"/>
                </a:lnTo>
                <a:lnTo>
                  <a:pt x="2008" y="120"/>
                </a:lnTo>
                <a:lnTo>
                  <a:pt x="1958" y="96"/>
                </a:lnTo>
                <a:lnTo>
                  <a:pt x="1908" y="74"/>
                </a:lnTo>
                <a:lnTo>
                  <a:pt x="1856" y="55"/>
                </a:lnTo>
                <a:lnTo>
                  <a:pt x="1802" y="39"/>
                </a:lnTo>
                <a:lnTo>
                  <a:pt x="1748" y="26"/>
                </a:lnTo>
                <a:lnTo>
                  <a:pt x="1693" y="15"/>
                </a:lnTo>
                <a:lnTo>
                  <a:pt x="1637" y="7"/>
                </a:lnTo>
                <a:lnTo>
                  <a:pt x="1580" y="2"/>
                </a:lnTo>
                <a:lnTo>
                  <a:pt x="1520" y="0"/>
                </a:lnTo>
                <a:lnTo>
                  <a:pt x="1463" y="0"/>
                </a:lnTo>
                <a:lnTo>
                  <a:pt x="1404" y="3"/>
                </a:lnTo>
                <a:lnTo>
                  <a:pt x="1344" y="9"/>
                </a:lnTo>
                <a:lnTo>
                  <a:pt x="1285" y="18"/>
                </a:lnTo>
                <a:lnTo>
                  <a:pt x="1224" y="29"/>
                </a:lnTo>
                <a:lnTo>
                  <a:pt x="1165" y="44"/>
                </a:lnTo>
                <a:lnTo>
                  <a:pt x="1106" y="61"/>
                </a:lnTo>
                <a:lnTo>
                  <a:pt x="1046" y="79"/>
                </a:lnTo>
                <a:lnTo>
                  <a:pt x="985" y="102"/>
                </a:lnTo>
                <a:lnTo>
                  <a:pt x="928" y="128"/>
                </a:lnTo>
                <a:lnTo>
                  <a:pt x="868" y="155"/>
                </a:lnTo>
                <a:lnTo>
                  <a:pt x="811" y="187"/>
                </a:lnTo>
                <a:lnTo>
                  <a:pt x="754" y="220"/>
                </a:lnTo>
                <a:lnTo>
                  <a:pt x="696" y="255"/>
                </a:lnTo>
                <a:lnTo>
                  <a:pt x="641" y="294"/>
                </a:lnTo>
                <a:lnTo>
                  <a:pt x="587" y="335"/>
                </a:lnTo>
                <a:lnTo>
                  <a:pt x="533" y="379"/>
                </a:lnTo>
                <a:lnTo>
                  <a:pt x="533" y="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sz="2400" kern="0">
              <a:solidFill>
                <a:srgbClr val="3333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Oval 5"/>
          <p:cNvSpPr>
            <a:spLocks noChangeArrowheads="1"/>
          </p:cNvSpPr>
          <p:nvPr/>
        </p:nvSpPr>
        <p:spPr bwMode="auto">
          <a:xfrm>
            <a:off x="5202238" y="4149725"/>
            <a:ext cx="3602038" cy="342900"/>
          </a:xfrm>
          <a:prstGeom prst="ellipse">
            <a:avLst/>
          </a:prstGeom>
          <a:gradFill rotWithShape="1">
            <a:gsLst>
              <a:gs pos="0">
                <a:srgbClr val="333333">
                  <a:alpha val="82001"/>
                </a:srgbClr>
              </a:gs>
              <a:gs pos="100000">
                <a:srgbClr val="333333">
                  <a:gamma/>
                  <a:shade val="46275"/>
                  <a:invGamma/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 sz="2400" kern="0">
              <a:solidFill>
                <a:srgbClr val="3333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Freeform 6"/>
          <p:cNvSpPr>
            <a:spLocks noEditPoints="1"/>
          </p:cNvSpPr>
          <p:nvPr/>
        </p:nvSpPr>
        <p:spPr bwMode="auto">
          <a:xfrm>
            <a:off x="5311775" y="2641601"/>
            <a:ext cx="3117850" cy="1579563"/>
          </a:xfrm>
          <a:custGeom>
            <a:avLst/>
            <a:gdLst>
              <a:gd name="T0" fmla="*/ 2746 w 2892"/>
              <a:gd name="T1" fmla="*/ 538 h 2802"/>
              <a:gd name="T2" fmla="*/ 2862 w 2892"/>
              <a:gd name="T3" fmla="*/ 834 h 2802"/>
              <a:gd name="T4" fmla="*/ 2892 w 2892"/>
              <a:gd name="T5" fmla="*/ 1158 h 2802"/>
              <a:gd name="T6" fmla="*/ 2838 w 2892"/>
              <a:gd name="T7" fmla="*/ 1492 h 2802"/>
              <a:gd name="T8" fmla="*/ 2706 w 2892"/>
              <a:gd name="T9" fmla="*/ 1824 h 2802"/>
              <a:gd name="T10" fmla="*/ 2494 w 2892"/>
              <a:gd name="T11" fmla="*/ 2136 h 2802"/>
              <a:gd name="T12" fmla="*/ 2272 w 2892"/>
              <a:gd name="T13" fmla="*/ 2362 h 2802"/>
              <a:gd name="T14" fmla="*/ 1950 w 2892"/>
              <a:gd name="T15" fmla="*/ 2586 h 2802"/>
              <a:gd name="T16" fmla="*/ 1606 w 2892"/>
              <a:gd name="T17" fmla="*/ 2732 h 2802"/>
              <a:gd name="T18" fmla="*/ 1260 w 2892"/>
              <a:gd name="T19" fmla="*/ 2798 h 2802"/>
              <a:gd name="T20" fmla="*/ 924 w 2892"/>
              <a:gd name="T21" fmla="*/ 2784 h 2802"/>
              <a:gd name="T22" fmla="*/ 616 w 2892"/>
              <a:gd name="T23" fmla="*/ 2690 h 2802"/>
              <a:gd name="T24" fmla="*/ 350 w 2892"/>
              <a:gd name="T25" fmla="*/ 2516 h 2802"/>
              <a:gd name="T26" fmla="*/ 182 w 2892"/>
              <a:gd name="T27" fmla="*/ 2320 h 2802"/>
              <a:gd name="T28" fmla="*/ 48 w 2892"/>
              <a:gd name="T29" fmla="*/ 2030 h 2802"/>
              <a:gd name="T30" fmla="*/ 0 w 2892"/>
              <a:gd name="T31" fmla="*/ 1712 h 2802"/>
              <a:gd name="T32" fmla="*/ 38 w 2892"/>
              <a:gd name="T33" fmla="*/ 1378 h 2802"/>
              <a:gd name="T34" fmla="*/ 154 w 2892"/>
              <a:gd name="T35" fmla="*/ 1044 h 2802"/>
              <a:gd name="T36" fmla="*/ 350 w 2892"/>
              <a:gd name="T37" fmla="*/ 728 h 2802"/>
              <a:gd name="T38" fmla="*/ 620 w 2892"/>
              <a:gd name="T39" fmla="*/ 442 h 2802"/>
              <a:gd name="T40" fmla="*/ 876 w 2892"/>
              <a:gd name="T41" fmla="*/ 256 h 2802"/>
              <a:gd name="T42" fmla="*/ 1216 w 2892"/>
              <a:gd name="T43" fmla="*/ 94 h 2802"/>
              <a:gd name="T44" fmla="*/ 1564 w 2892"/>
              <a:gd name="T45" fmla="*/ 12 h 2802"/>
              <a:gd name="T46" fmla="*/ 1904 w 2892"/>
              <a:gd name="T47" fmla="*/ 8 h 2802"/>
              <a:gd name="T48" fmla="*/ 2218 w 2892"/>
              <a:gd name="T49" fmla="*/ 86 h 2802"/>
              <a:gd name="T50" fmla="*/ 2494 w 2892"/>
              <a:gd name="T51" fmla="*/ 246 h 2802"/>
              <a:gd name="T52" fmla="*/ 680 w 2892"/>
              <a:gd name="T53" fmla="*/ 510 h 2802"/>
              <a:gd name="T54" fmla="*/ 472 w 2892"/>
              <a:gd name="T55" fmla="*/ 720 h 2802"/>
              <a:gd name="T56" fmla="*/ 278 w 2892"/>
              <a:gd name="T57" fmla="*/ 1010 h 2802"/>
              <a:gd name="T58" fmla="*/ 154 w 2892"/>
              <a:gd name="T59" fmla="*/ 1318 h 2802"/>
              <a:gd name="T60" fmla="*/ 104 w 2892"/>
              <a:gd name="T61" fmla="*/ 1628 h 2802"/>
              <a:gd name="T62" fmla="*/ 132 w 2892"/>
              <a:gd name="T63" fmla="*/ 1928 h 2802"/>
              <a:gd name="T64" fmla="*/ 240 w 2892"/>
              <a:gd name="T65" fmla="*/ 2204 h 2802"/>
              <a:gd name="T66" fmla="*/ 384 w 2892"/>
              <a:gd name="T67" fmla="*/ 2394 h 2802"/>
              <a:gd name="T68" fmla="*/ 622 w 2892"/>
              <a:gd name="T69" fmla="*/ 2572 h 2802"/>
              <a:gd name="T70" fmla="*/ 902 w 2892"/>
              <a:gd name="T71" fmla="*/ 2676 h 2802"/>
              <a:gd name="T72" fmla="*/ 1210 w 2892"/>
              <a:gd name="T73" fmla="*/ 2702 h 2802"/>
              <a:gd name="T74" fmla="*/ 1530 w 2892"/>
              <a:gd name="T75" fmla="*/ 2656 h 2802"/>
              <a:gd name="T76" fmla="*/ 1850 w 2892"/>
              <a:gd name="T77" fmla="*/ 2534 h 2802"/>
              <a:gd name="T78" fmla="*/ 2156 w 2892"/>
              <a:gd name="T79" fmla="*/ 2340 h 2802"/>
              <a:gd name="T80" fmla="*/ 2372 w 2892"/>
              <a:gd name="T81" fmla="*/ 2138 h 2802"/>
              <a:gd name="T82" fmla="*/ 2582 w 2892"/>
              <a:gd name="T83" fmla="*/ 1854 h 2802"/>
              <a:gd name="T84" fmla="*/ 2720 w 2892"/>
              <a:gd name="T85" fmla="*/ 1548 h 2802"/>
              <a:gd name="T86" fmla="*/ 2786 w 2892"/>
              <a:gd name="T87" fmla="*/ 1236 h 2802"/>
              <a:gd name="T88" fmla="*/ 2772 w 2892"/>
              <a:gd name="T89" fmla="*/ 932 h 2802"/>
              <a:gd name="T90" fmla="*/ 2682 w 2892"/>
              <a:gd name="T91" fmla="*/ 652 h 2802"/>
              <a:gd name="T92" fmla="*/ 2550 w 2892"/>
              <a:gd name="T93" fmla="*/ 452 h 2802"/>
              <a:gd name="T94" fmla="*/ 2322 w 2892"/>
              <a:gd name="T95" fmla="*/ 260 h 2802"/>
              <a:gd name="T96" fmla="*/ 2050 w 2892"/>
              <a:gd name="T97" fmla="*/ 142 h 2802"/>
              <a:gd name="T98" fmla="*/ 1746 w 2892"/>
              <a:gd name="T99" fmla="*/ 100 h 2802"/>
              <a:gd name="T100" fmla="*/ 1426 w 2892"/>
              <a:gd name="T101" fmla="*/ 132 h 2802"/>
              <a:gd name="T102" fmla="*/ 1106 w 2892"/>
              <a:gd name="T103" fmla="*/ 238 h 2802"/>
              <a:gd name="T104" fmla="*/ 796 w 2892"/>
              <a:gd name="T105" fmla="*/ 418 h 28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92" h="2802">
                <a:moveTo>
                  <a:pt x="2634" y="380"/>
                </a:moveTo>
                <a:lnTo>
                  <a:pt x="2634" y="380"/>
                </a:lnTo>
                <a:lnTo>
                  <a:pt x="2674" y="430"/>
                </a:lnTo>
                <a:lnTo>
                  <a:pt x="2712" y="484"/>
                </a:lnTo>
                <a:lnTo>
                  <a:pt x="2746" y="538"/>
                </a:lnTo>
                <a:lnTo>
                  <a:pt x="2776" y="594"/>
                </a:lnTo>
                <a:lnTo>
                  <a:pt x="2802" y="652"/>
                </a:lnTo>
                <a:lnTo>
                  <a:pt x="2826" y="712"/>
                </a:lnTo>
                <a:lnTo>
                  <a:pt x="2846" y="772"/>
                </a:lnTo>
                <a:lnTo>
                  <a:pt x="2862" y="834"/>
                </a:lnTo>
                <a:lnTo>
                  <a:pt x="2874" y="896"/>
                </a:lnTo>
                <a:lnTo>
                  <a:pt x="2884" y="960"/>
                </a:lnTo>
                <a:lnTo>
                  <a:pt x="2890" y="1026"/>
                </a:lnTo>
                <a:lnTo>
                  <a:pt x="2892" y="1092"/>
                </a:lnTo>
                <a:lnTo>
                  <a:pt x="2892" y="1158"/>
                </a:lnTo>
                <a:lnTo>
                  <a:pt x="2888" y="1224"/>
                </a:lnTo>
                <a:lnTo>
                  <a:pt x="2880" y="1290"/>
                </a:lnTo>
                <a:lnTo>
                  <a:pt x="2870" y="1358"/>
                </a:lnTo>
                <a:lnTo>
                  <a:pt x="2856" y="1426"/>
                </a:lnTo>
                <a:lnTo>
                  <a:pt x="2838" y="1492"/>
                </a:lnTo>
                <a:lnTo>
                  <a:pt x="2818" y="1560"/>
                </a:lnTo>
                <a:lnTo>
                  <a:pt x="2794" y="1626"/>
                </a:lnTo>
                <a:lnTo>
                  <a:pt x="2768" y="1692"/>
                </a:lnTo>
                <a:lnTo>
                  <a:pt x="2738" y="1758"/>
                </a:lnTo>
                <a:lnTo>
                  <a:pt x="2706" y="1824"/>
                </a:lnTo>
                <a:lnTo>
                  <a:pt x="2670" y="1888"/>
                </a:lnTo>
                <a:lnTo>
                  <a:pt x="2630" y="1952"/>
                </a:lnTo>
                <a:lnTo>
                  <a:pt x="2588" y="2014"/>
                </a:lnTo>
                <a:lnTo>
                  <a:pt x="2542" y="2076"/>
                </a:lnTo>
                <a:lnTo>
                  <a:pt x="2494" y="2136"/>
                </a:lnTo>
                <a:lnTo>
                  <a:pt x="2444" y="2194"/>
                </a:lnTo>
                <a:lnTo>
                  <a:pt x="2390" y="2252"/>
                </a:lnTo>
                <a:lnTo>
                  <a:pt x="2332" y="2308"/>
                </a:lnTo>
                <a:lnTo>
                  <a:pt x="2272" y="2362"/>
                </a:lnTo>
                <a:lnTo>
                  <a:pt x="2272" y="2362"/>
                </a:lnTo>
                <a:lnTo>
                  <a:pt x="2210" y="2412"/>
                </a:lnTo>
                <a:lnTo>
                  <a:pt x="2146" y="2460"/>
                </a:lnTo>
                <a:lnTo>
                  <a:pt x="2082" y="2506"/>
                </a:lnTo>
                <a:lnTo>
                  <a:pt x="2016" y="2548"/>
                </a:lnTo>
                <a:lnTo>
                  <a:pt x="1950" y="2586"/>
                </a:lnTo>
                <a:lnTo>
                  <a:pt x="1882" y="2622"/>
                </a:lnTo>
                <a:lnTo>
                  <a:pt x="1814" y="2654"/>
                </a:lnTo>
                <a:lnTo>
                  <a:pt x="1746" y="2684"/>
                </a:lnTo>
                <a:lnTo>
                  <a:pt x="1676" y="2710"/>
                </a:lnTo>
                <a:lnTo>
                  <a:pt x="1606" y="2732"/>
                </a:lnTo>
                <a:lnTo>
                  <a:pt x="1536" y="2752"/>
                </a:lnTo>
                <a:lnTo>
                  <a:pt x="1468" y="2768"/>
                </a:lnTo>
                <a:lnTo>
                  <a:pt x="1398" y="2782"/>
                </a:lnTo>
                <a:lnTo>
                  <a:pt x="1328" y="2792"/>
                </a:lnTo>
                <a:lnTo>
                  <a:pt x="1260" y="2798"/>
                </a:lnTo>
                <a:lnTo>
                  <a:pt x="1190" y="2802"/>
                </a:lnTo>
                <a:lnTo>
                  <a:pt x="1122" y="2802"/>
                </a:lnTo>
                <a:lnTo>
                  <a:pt x="1056" y="2800"/>
                </a:lnTo>
                <a:lnTo>
                  <a:pt x="990" y="2794"/>
                </a:lnTo>
                <a:lnTo>
                  <a:pt x="924" y="2784"/>
                </a:lnTo>
                <a:lnTo>
                  <a:pt x="860" y="2772"/>
                </a:lnTo>
                <a:lnTo>
                  <a:pt x="796" y="2756"/>
                </a:lnTo>
                <a:lnTo>
                  <a:pt x="734" y="2738"/>
                </a:lnTo>
                <a:lnTo>
                  <a:pt x="674" y="2716"/>
                </a:lnTo>
                <a:lnTo>
                  <a:pt x="616" y="2690"/>
                </a:lnTo>
                <a:lnTo>
                  <a:pt x="558" y="2662"/>
                </a:lnTo>
                <a:lnTo>
                  <a:pt x="504" y="2630"/>
                </a:lnTo>
                <a:lnTo>
                  <a:pt x="450" y="2596"/>
                </a:lnTo>
                <a:lnTo>
                  <a:pt x="398" y="2558"/>
                </a:lnTo>
                <a:lnTo>
                  <a:pt x="350" y="2516"/>
                </a:lnTo>
                <a:lnTo>
                  <a:pt x="304" y="2470"/>
                </a:lnTo>
                <a:lnTo>
                  <a:pt x="260" y="2422"/>
                </a:lnTo>
                <a:lnTo>
                  <a:pt x="260" y="2422"/>
                </a:lnTo>
                <a:lnTo>
                  <a:pt x="218" y="2372"/>
                </a:lnTo>
                <a:lnTo>
                  <a:pt x="182" y="2320"/>
                </a:lnTo>
                <a:lnTo>
                  <a:pt x="148" y="2264"/>
                </a:lnTo>
                <a:lnTo>
                  <a:pt x="118" y="2208"/>
                </a:lnTo>
                <a:lnTo>
                  <a:pt x="90" y="2150"/>
                </a:lnTo>
                <a:lnTo>
                  <a:pt x="68" y="2092"/>
                </a:lnTo>
                <a:lnTo>
                  <a:pt x="48" y="2030"/>
                </a:lnTo>
                <a:lnTo>
                  <a:pt x="32" y="1970"/>
                </a:lnTo>
                <a:lnTo>
                  <a:pt x="18" y="1906"/>
                </a:lnTo>
                <a:lnTo>
                  <a:pt x="10" y="1842"/>
                </a:lnTo>
                <a:lnTo>
                  <a:pt x="4" y="1778"/>
                </a:lnTo>
                <a:lnTo>
                  <a:pt x="0" y="1712"/>
                </a:lnTo>
                <a:lnTo>
                  <a:pt x="2" y="1646"/>
                </a:lnTo>
                <a:lnTo>
                  <a:pt x="6" y="1580"/>
                </a:lnTo>
                <a:lnTo>
                  <a:pt x="12" y="1512"/>
                </a:lnTo>
                <a:lnTo>
                  <a:pt x="24" y="1446"/>
                </a:lnTo>
                <a:lnTo>
                  <a:pt x="38" y="1378"/>
                </a:lnTo>
                <a:lnTo>
                  <a:pt x="54" y="1310"/>
                </a:lnTo>
                <a:lnTo>
                  <a:pt x="74" y="1244"/>
                </a:lnTo>
                <a:lnTo>
                  <a:pt x="98" y="1176"/>
                </a:lnTo>
                <a:lnTo>
                  <a:pt x="124" y="1110"/>
                </a:lnTo>
                <a:lnTo>
                  <a:pt x="154" y="1044"/>
                </a:lnTo>
                <a:lnTo>
                  <a:pt x="188" y="980"/>
                </a:lnTo>
                <a:lnTo>
                  <a:pt x="224" y="914"/>
                </a:lnTo>
                <a:lnTo>
                  <a:pt x="262" y="852"/>
                </a:lnTo>
                <a:lnTo>
                  <a:pt x="304" y="788"/>
                </a:lnTo>
                <a:lnTo>
                  <a:pt x="350" y="728"/>
                </a:lnTo>
                <a:lnTo>
                  <a:pt x="398" y="668"/>
                </a:lnTo>
                <a:lnTo>
                  <a:pt x="450" y="608"/>
                </a:lnTo>
                <a:lnTo>
                  <a:pt x="504" y="552"/>
                </a:lnTo>
                <a:lnTo>
                  <a:pt x="560" y="496"/>
                </a:lnTo>
                <a:lnTo>
                  <a:pt x="620" y="442"/>
                </a:lnTo>
                <a:lnTo>
                  <a:pt x="620" y="442"/>
                </a:lnTo>
                <a:lnTo>
                  <a:pt x="682" y="390"/>
                </a:lnTo>
                <a:lnTo>
                  <a:pt x="746" y="342"/>
                </a:lnTo>
                <a:lnTo>
                  <a:pt x="812" y="298"/>
                </a:lnTo>
                <a:lnTo>
                  <a:pt x="876" y="256"/>
                </a:lnTo>
                <a:lnTo>
                  <a:pt x="944" y="216"/>
                </a:lnTo>
                <a:lnTo>
                  <a:pt x="1010" y="182"/>
                </a:lnTo>
                <a:lnTo>
                  <a:pt x="1080" y="148"/>
                </a:lnTo>
                <a:lnTo>
                  <a:pt x="1148" y="120"/>
                </a:lnTo>
                <a:lnTo>
                  <a:pt x="1216" y="94"/>
                </a:lnTo>
                <a:lnTo>
                  <a:pt x="1286" y="70"/>
                </a:lnTo>
                <a:lnTo>
                  <a:pt x="1356" y="52"/>
                </a:lnTo>
                <a:lnTo>
                  <a:pt x="1426" y="34"/>
                </a:lnTo>
                <a:lnTo>
                  <a:pt x="1496" y="22"/>
                </a:lnTo>
                <a:lnTo>
                  <a:pt x="1564" y="12"/>
                </a:lnTo>
                <a:lnTo>
                  <a:pt x="1634" y="4"/>
                </a:lnTo>
                <a:lnTo>
                  <a:pt x="1702" y="0"/>
                </a:lnTo>
                <a:lnTo>
                  <a:pt x="1770" y="0"/>
                </a:lnTo>
                <a:lnTo>
                  <a:pt x="1838" y="4"/>
                </a:lnTo>
                <a:lnTo>
                  <a:pt x="1904" y="8"/>
                </a:lnTo>
                <a:lnTo>
                  <a:pt x="1970" y="18"/>
                </a:lnTo>
                <a:lnTo>
                  <a:pt x="2034" y="30"/>
                </a:lnTo>
                <a:lnTo>
                  <a:pt x="2096" y="46"/>
                </a:lnTo>
                <a:lnTo>
                  <a:pt x="2158" y="64"/>
                </a:lnTo>
                <a:lnTo>
                  <a:pt x="2218" y="86"/>
                </a:lnTo>
                <a:lnTo>
                  <a:pt x="2278" y="112"/>
                </a:lnTo>
                <a:lnTo>
                  <a:pt x="2334" y="140"/>
                </a:lnTo>
                <a:lnTo>
                  <a:pt x="2390" y="172"/>
                </a:lnTo>
                <a:lnTo>
                  <a:pt x="2442" y="208"/>
                </a:lnTo>
                <a:lnTo>
                  <a:pt x="2494" y="246"/>
                </a:lnTo>
                <a:lnTo>
                  <a:pt x="2542" y="288"/>
                </a:lnTo>
                <a:lnTo>
                  <a:pt x="2590" y="332"/>
                </a:lnTo>
                <a:lnTo>
                  <a:pt x="2634" y="380"/>
                </a:lnTo>
                <a:lnTo>
                  <a:pt x="2634" y="380"/>
                </a:lnTo>
                <a:close/>
                <a:moveTo>
                  <a:pt x="680" y="510"/>
                </a:moveTo>
                <a:lnTo>
                  <a:pt x="680" y="510"/>
                </a:lnTo>
                <a:lnTo>
                  <a:pt x="624" y="560"/>
                </a:lnTo>
                <a:lnTo>
                  <a:pt x="570" y="612"/>
                </a:lnTo>
                <a:lnTo>
                  <a:pt x="520" y="664"/>
                </a:lnTo>
                <a:lnTo>
                  <a:pt x="472" y="720"/>
                </a:lnTo>
                <a:lnTo>
                  <a:pt x="428" y="776"/>
                </a:lnTo>
                <a:lnTo>
                  <a:pt x="386" y="832"/>
                </a:lnTo>
                <a:lnTo>
                  <a:pt x="346" y="890"/>
                </a:lnTo>
                <a:lnTo>
                  <a:pt x="310" y="950"/>
                </a:lnTo>
                <a:lnTo>
                  <a:pt x="278" y="1010"/>
                </a:lnTo>
                <a:lnTo>
                  <a:pt x="246" y="1070"/>
                </a:lnTo>
                <a:lnTo>
                  <a:pt x="218" y="1132"/>
                </a:lnTo>
                <a:lnTo>
                  <a:pt x="194" y="1192"/>
                </a:lnTo>
                <a:lnTo>
                  <a:pt x="172" y="1254"/>
                </a:lnTo>
                <a:lnTo>
                  <a:pt x="154" y="1318"/>
                </a:lnTo>
                <a:lnTo>
                  <a:pt x="138" y="1380"/>
                </a:lnTo>
                <a:lnTo>
                  <a:pt x="124" y="1442"/>
                </a:lnTo>
                <a:lnTo>
                  <a:pt x="114" y="1504"/>
                </a:lnTo>
                <a:lnTo>
                  <a:pt x="108" y="1566"/>
                </a:lnTo>
                <a:lnTo>
                  <a:pt x="104" y="1628"/>
                </a:lnTo>
                <a:lnTo>
                  <a:pt x="104" y="1690"/>
                </a:lnTo>
                <a:lnTo>
                  <a:pt x="106" y="1750"/>
                </a:lnTo>
                <a:lnTo>
                  <a:pt x="112" y="1810"/>
                </a:lnTo>
                <a:lnTo>
                  <a:pt x="120" y="1870"/>
                </a:lnTo>
                <a:lnTo>
                  <a:pt x="132" y="1928"/>
                </a:lnTo>
                <a:lnTo>
                  <a:pt x="146" y="1986"/>
                </a:lnTo>
                <a:lnTo>
                  <a:pt x="166" y="2042"/>
                </a:lnTo>
                <a:lnTo>
                  <a:pt x="186" y="2098"/>
                </a:lnTo>
                <a:lnTo>
                  <a:pt x="212" y="2152"/>
                </a:lnTo>
                <a:lnTo>
                  <a:pt x="240" y="2204"/>
                </a:lnTo>
                <a:lnTo>
                  <a:pt x="272" y="2254"/>
                </a:lnTo>
                <a:lnTo>
                  <a:pt x="306" y="2304"/>
                </a:lnTo>
                <a:lnTo>
                  <a:pt x="344" y="2350"/>
                </a:lnTo>
                <a:lnTo>
                  <a:pt x="344" y="2350"/>
                </a:lnTo>
                <a:lnTo>
                  <a:pt x="384" y="2394"/>
                </a:lnTo>
                <a:lnTo>
                  <a:pt x="428" y="2436"/>
                </a:lnTo>
                <a:lnTo>
                  <a:pt x="474" y="2476"/>
                </a:lnTo>
                <a:lnTo>
                  <a:pt x="520" y="2510"/>
                </a:lnTo>
                <a:lnTo>
                  <a:pt x="570" y="2544"/>
                </a:lnTo>
                <a:lnTo>
                  <a:pt x="622" y="2572"/>
                </a:lnTo>
                <a:lnTo>
                  <a:pt x="674" y="2600"/>
                </a:lnTo>
                <a:lnTo>
                  <a:pt x="728" y="2622"/>
                </a:lnTo>
                <a:lnTo>
                  <a:pt x="784" y="2644"/>
                </a:lnTo>
                <a:lnTo>
                  <a:pt x="842" y="2660"/>
                </a:lnTo>
                <a:lnTo>
                  <a:pt x="902" y="2676"/>
                </a:lnTo>
                <a:lnTo>
                  <a:pt x="960" y="2686"/>
                </a:lnTo>
                <a:lnTo>
                  <a:pt x="1022" y="2696"/>
                </a:lnTo>
                <a:lnTo>
                  <a:pt x="1084" y="2700"/>
                </a:lnTo>
                <a:lnTo>
                  <a:pt x="1146" y="2704"/>
                </a:lnTo>
                <a:lnTo>
                  <a:pt x="1210" y="2702"/>
                </a:lnTo>
                <a:lnTo>
                  <a:pt x="1272" y="2700"/>
                </a:lnTo>
                <a:lnTo>
                  <a:pt x="1336" y="2692"/>
                </a:lnTo>
                <a:lnTo>
                  <a:pt x="1402" y="2684"/>
                </a:lnTo>
                <a:lnTo>
                  <a:pt x="1466" y="2672"/>
                </a:lnTo>
                <a:lnTo>
                  <a:pt x="1530" y="2656"/>
                </a:lnTo>
                <a:lnTo>
                  <a:pt x="1596" y="2638"/>
                </a:lnTo>
                <a:lnTo>
                  <a:pt x="1660" y="2616"/>
                </a:lnTo>
                <a:lnTo>
                  <a:pt x="1724" y="2592"/>
                </a:lnTo>
                <a:lnTo>
                  <a:pt x="1788" y="2566"/>
                </a:lnTo>
                <a:lnTo>
                  <a:pt x="1850" y="2534"/>
                </a:lnTo>
                <a:lnTo>
                  <a:pt x="1914" y="2502"/>
                </a:lnTo>
                <a:lnTo>
                  <a:pt x="1976" y="2466"/>
                </a:lnTo>
                <a:lnTo>
                  <a:pt x="2036" y="2428"/>
                </a:lnTo>
                <a:lnTo>
                  <a:pt x="2096" y="2386"/>
                </a:lnTo>
                <a:lnTo>
                  <a:pt x="2156" y="2340"/>
                </a:lnTo>
                <a:lnTo>
                  <a:pt x="2214" y="2292"/>
                </a:lnTo>
                <a:lnTo>
                  <a:pt x="2214" y="2292"/>
                </a:lnTo>
                <a:lnTo>
                  <a:pt x="2270" y="2242"/>
                </a:lnTo>
                <a:lnTo>
                  <a:pt x="2322" y="2192"/>
                </a:lnTo>
                <a:lnTo>
                  <a:pt x="2372" y="2138"/>
                </a:lnTo>
                <a:lnTo>
                  <a:pt x="2420" y="2084"/>
                </a:lnTo>
                <a:lnTo>
                  <a:pt x="2464" y="2028"/>
                </a:lnTo>
                <a:lnTo>
                  <a:pt x="2506" y="1970"/>
                </a:lnTo>
                <a:lnTo>
                  <a:pt x="2546" y="1912"/>
                </a:lnTo>
                <a:lnTo>
                  <a:pt x="2582" y="1854"/>
                </a:lnTo>
                <a:lnTo>
                  <a:pt x="2616" y="1794"/>
                </a:lnTo>
                <a:lnTo>
                  <a:pt x="2646" y="1734"/>
                </a:lnTo>
                <a:lnTo>
                  <a:pt x="2674" y="1672"/>
                </a:lnTo>
                <a:lnTo>
                  <a:pt x="2698" y="1610"/>
                </a:lnTo>
                <a:lnTo>
                  <a:pt x="2720" y="1548"/>
                </a:lnTo>
                <a:lnTo>
                  <a:pt x="2740" y="1486"/>
                </a:lnTo>
                <a:lnTo>
                  <a:pt x="2756" y="1424"/>
                </a:lnTo>
                <a:lnTo>
                  <a:pt x="2768" y="1362"/>
                </a:lnTo>
                <a:lnTo>
                  <a:pt x="2778" y="1298"/>
                </a:lnTo>
                <a:lnTo>
                  <a:pt x="2786" y="1236"/>
                </a:lnTo>
                <a:lnTo>
                  <a:pt x="2788" y="1174"/>
                </a:lnTo>
                <a:lnTo>
                  <a:pt x="2790" y="1114"/>
                </a:lnTo>
                <a:lnTo>
                  <a:pt x="2788" y="1052"/>
                </a:lnTo>
                <a:lnTo>
                  <a:pt x="2782" y="992"/>
                </a:lnTo>
                <a:lnTo>
                  <a:pt x="2772" y="932"/>
                </a:lnTo>
                <a:lnTo>
                  <a:pt x="2760" y="874"/>
                </a:lnTo>
                <a:lnTo>
                  <a:pt x="2746" y="816"/>
                </a:lnTo>
                <a:lnTo>
                  <a:pt x="2728" y="760"/>
                </a:lnTo>
                <a:lnTo>
                  <a:pt x="2706" y="706"/>
                </a:lnTo>
                <a:lnTo>
                  <a:pt x="2682" y="652"/>
                </a:lnTo>
                <a:lnTo>
                  <a:pt x="2654" y="600"/>
                </a:lnTo>
                <a:lnTo>
                  <a:pt x="2622" y="548"/>
                </a:lnTo>
                <a:lnTo>
                  <a:pt x="2588" y="500"/>
                </a:lnTo>
                <a:lnTo>
                  <a:pt x="2550" y="452"/>
                </a:lnTo>
                <a:lnTo>
                  <a:pt x="2550" y="452"/>
                </a:lnTo>
                <a:lnTo>
                  <a:pt x="2508" y="408"/>
                </a:lnTo>
                <a:lnTo>
                  <a:pt x="2464" y="366"/>
                </a:lnTo>
                <a:lnTo>
                  <a:pt x="2420" y="328"/>
                </a:lnTo>
                <a:lnTo>
                  <a:pt x="2372" y="292"/>
                </a:lnTo>
                <a:lnTo>
                  <a:pt x="2322" y="260"/>
                </a:lnTo>
                <a:lnTo>
                  <a:pt x="2272" y="230"/>
                </a:lnTo>
                <a:lnTo>
                  <a:pt x="2218" y="204"/>
                </a:lnTo>
                <a:lnTo>
                  <a:pt x="2164" y="180"/>
                </a:lnTo>
                <a:lnTo>
                  <a:pt x="2108" y="160"/>
                </a:lnTo>
                <a:lnTo>
                  <a:pt x="2050" y="142"/>
                </a:lnTo>
                <a:lnTo>
                  <a:pt x="1992" y="128"/>
                </a:lnTo>
                <a:lnTo>
                  <a:pt x="1932" y="116"/>
                </a:lnTo>
                <a:lnTo>
                  <a:pt x="1872" y="108"/>
                </a:lnTo>
                <a:lnTo>
                  <a:pt x="1810" y="102"/>
                </a:lnTo>
                <a:lnTo>
                  <a:pt x="1746" y="100"/>
                </a:lnTo>
                <a:lnTo>
                  <a:pt x="1684" y="100"/>
                </a:lnTo>
                <a:lnTo>
                  <a:pt x="1620" y="104"/>
                </a:lnTo>
                <a:lnTo>
                  <a:pt x="1556" y="110"/>
                </a:lnTo>
                <a:lnTo>
                  <a:pt x="1492" y="120"/>
                </a:lnTo>
                <a:lnTo>
                  <a:pt x="1426" y="132"/>
                </a:lnTo>
                <a:lnTo>
                  <a:pt x="1362" y="148"/>
                </a:lnTo>
                <a:lnTo>
                  <a:pt x="1298" y="166"/>
                </a:lnTo>
                <a:lnTo>
                  <a:pt x="1234" y="186"/>
                </a:lnTo>
                <a:lnTo>
                  <a:pt x="1168" y="210"/>
                </a:lnTo>
                <a:lnTo>
                  <a:pt x="1106" y="238"/>
                </a:lnTo>
                <a:lnTo>
                  <a:pt x="1042" y="268"/>
                </a:lnTo>
                <a:lnTo>
                  <a:pt x="980" y="302"/>
                </a:lnTo>
                <a:lnTo>
                  <a:pt x="918" y="338"/>
                </a:lnTo>
                <a:lnTo>
                  <a:pt x="856" y="376"/>
                </a:lnTo>
                <a:lnTo>
                  <a:pt x="796" y="418"/>
                </a:lnTo>
                <a:lnTo>
                  <a:pt x="738" y="462"/>
                </a:lnTo>
                <a:lnTo>
                  <a:pt x="680" y="510"/>
                </a:lnTo>
                <a:lnTo>
                  <a:pt x="680" y="510"/>
                </a:lnTo>
                <a:close/>
              </a:path>
            </a:pathLst>
          </a:custGeom>
          <a:gradFill rotWithShape="1">
            <a:gsLst>
              <a:gs pos="0">
                <a:srgbClr val="FF9900"/>
              </a:gs>
              <a:gs pos="100000">
                <a:srgbClr val="FFFFFF"/>
              </a:gs>
            </a:gsLst>
            <a:lin ang="5400000" scaled="1"/>
          </a:gradFill>
          <a:ln w="12700">
            <a:solidFill>
              <a:srgbClr val="CC0000"/>
            </a:solidFill>
            <a:prstDash val="solid"/>
            <a:round/>
          </a:ln>
          <a:effectLst/>
        </p:spPr>
        <p:txBody>
          <a:bodyPr/>
          <a:lstStyle/>
          <a:p>
            <a:pPr>
              <a:defRPr/>
            </a:pPr>
            <a:endParaRPr lang="zh-CN" altLang="en-US" sz="2400" kern="0">
              <a:solidFill>
                <a:srgbClr val="3333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311602" y="3158396"/>
            <a:ext cx="2932287" cy="7078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ts val="12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anose="020B0604020202020204" pitchFamily="34" charset="0"/>
                <a:ea typeface="宋体" panose="02010600030101010101" pitchFamily="2" charset="-122"/>
              </a:rPr>
              <a:t>A thank-you email to the Hurst family</a:t>
            </a:r>
            <a:endParaRPr lang="zh-CN" altLang="zh-CN" sz="20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75521" y="3068961"/>
            <a:ext cx="3039615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experienced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during the visit 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359696" y="1988841"/>
            <a:ext cx="3384376" cy="83099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like best about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the stay</a:t>
            </a:r>
            <a:endParaRPr lang="zh-CN" altLang="zh-CN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9106" t="27627"/>
          <a:stretch>
            <a:fillRect/>
          </a:stretch>
        </p:blipFill>
        <p:spPr bwMode="auto">
          <a:xfrm flipH="1">
            <a:off x="1566295" y="4481461"/>
            <a:ext cx="1719831" cy="22629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071496" y="667385"/>
            <a:ext cx="628586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  <a:ea typeface="宋体" panose="02010600030101010101" pitchFamily="2" charset="-122"/>
              </a:rPr>
              <a:t>Write the sentences </a:t>
            </a:r>
          </a:p>
        </p:txBody>
      </p:sp>
      <p:sp>
        <p:nvSpPr>
          <p:cNvPr id="17" name="矩形 16"/>
          <p:cNvSpPr/>
          <p:nvPr/>
        </p:nvSpPr>
        <p:spPr>
          <a:xfrm>
            <a:off x="1890395" y="1311911"/>
            <a:ext cx="8411210" cy="706755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i="1" dirty="0">
                <a:solidFill>
                  <a:srgbClr val="C00000"/>
                </a:solidFill>
              </a:rPr>
              <a:t>Think about the contents of your thank-you email. Write the main idea of each paragraph.</a:t>
            </a:r>
            <a:endParaRPr lang="zh-CN" altLang="en-US" sz="2000" i="1" dirty="0">
              <a:solidFill>
                <a:srgbClr val="C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170696" y="2132857"/>
            <a:ext cx="349730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thanks to the family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250990" y="3615750"/>
            <a:ext cx="154805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wish 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1496368" y="913654"/>
            <a:ext cx="3946145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thanks to the family: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96313" y="514843"/>
            <a:ext cx="779335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i="1" dirty="0">
                <a:solidFill>
                  <a:srgbClr val="C00000"/>
                </a:solidFill>
              </a:rPr>
              <a:t>Write the topic sentence of each paragraph.</a:t>
            </a:r>
            <a:endParaRPr lang="zh-CN" altLang="en-US" sz="2000" i="1" dirty="0">
              <a:solidFill>
                <a:srgbClr val="C0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640383" y="1345107"/>
            <a:ext cx="80645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Thank you for taking</a:t>
            </a:r>
            <a:r>
              <a:rPr lang="zh-CN" altLang="en-US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care of me during my stay in the US.</a:t>
            </a:r>
            <a:endParaRPr lang="zh-CN" altLang="en-US" sz="2400" dirty="0"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496367" y="1777750"/>
            <a:ext cx="4927952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like best about the stay: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40384" y="2137269"/>
            <a:ext cx="6280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had a lot of happy memories with you. </a:t>
            </a:r>
            <a:endParaRPr lang="zh-CN" altLang="en-US" sz="2400" b="1" spc="50" dirty="0">
              <a:ln w="11430"/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96368" y="2569838"/>
            <a:ext cx="632192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experienced during the visit: 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640384" y="3073894"/>
            <a:ext cx="75616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experienced the culture shock during the visit. </a:t>
            </a:r>
            <a:endParaRPr lang="zh-CN" altLang="en-US" sz="2400" b="1" spc="50" dirty="0">
              <a:ln w="11430"/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40384" y="3937494"/>
            <a:ext cx="83343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have told my friends about my experience in the US.</a:t>
            </a:r>
            <a:endParaRPr lang="zh-CN" altLang="en-US" sz="2400" b="1" spc="50" dirty="0">
              <a:ln w="11430"/>
              <a:solidFill>
                <a:srgbClr val="0066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11821" y="4802682"/>
            <a:ext cx="5883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miss you and the school very much.</a:t>
            </a:r>
          </a:p>
        </p:txBody>
      </p:sp>
      <p:sp>
        <p:nvSpPr>
          <p:cNvPr id="22" name="矩形 21"/>
          <p:cNvSpPr/>
          <p:nvPr/>
        </p:nvSpPr>
        <p:spPr>
          <a:xfrm>
            <a:off x="1568376" y="3505942"/>
            <a:ext cx="682256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have done since you returned to China:</a:t>
            </a:r>
            <a:endParaRPr lang="zh-CN" altLang="zh-CN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568376" y="4370038"/>
            <a:ext cx="5832013" cy="46166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what you miss about the visit: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568376" y="5234134"/>
            <a:ext cx="199689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2400" b="1" kern="100" dirty="0">
                <a:ln w="11430"/>
                <a:gradFill>
                  <a:gsLst>
                    <a:gs pos="0">
                      <a:srgbClr val="AE4845">
                        <a:tint val="90000"/>
                        <a:satMod val="120000"/>
                      </a:srgbClr>
                    </a:gs>
                    <a:gs pos="25000">
                      <a:srgbClr val="AE4845">
                        <a:tint val="93000"/>
                        <a:satMod val="120000"/>
                      </a:srgbClr>
                    </a:gs>
                    <a:gs pos="50000">
                      <a:srgbClr val="AE4845">
                        <a:shade val="89000"/>
                        <a:satMod val="110000"/>
                      </a:srgbClr>
                    </a:gs>
                    <a:gs pos="75000">
                      <a:srgbClr val="AE4845">
                        <a:tint val="93000"/>
                        <a:satMod val="120000"/>
                      </a:srgbClr>
                    </a:gs>
                    <a:gs pos="100000">
                      <a:srgbClr val="AE4845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/>
                <a:ea typeface="宋体" panose="02010600030101010101" pitchFamily="2" charset="-122"/>
                <a:cs typeface="Times New Roman" panose="02020603050405020304"/>
              </a:rPr>
              <a:t>your wish: </a:t>
            </a:r>
            <a:endParaRPr lang="zh-CN" altLang="en-US" sz="2400" b="1" kern="100" dirty="0">
              <a:ln w="11430"/>
              <a:gradFill>
                <a:gsLst>
                  <a:gs pos="0">
                    <a:srgbClr val="AE4845">
                      <a:tint val="90000"/>
                      <a:satMod val="120000"/>
                    </a:srgbClr>
                  </a:gs>
                  <a:gs pos="25000">
                    <a:srgbClr val="AE4845">
                      <a:tint val="93000"/>
                      <a:satMod val="120000"/>
                    </a:srgbClr>
                  </a:gs>
                  <a:gs pos="50000">
                    <a:srgbClr val="AE4845">
                      <a:shade val="89000"/>
                      <a:satMod val="110000"/>
                    </a:srgbClr>
                  </a:gs>
                  <a:gs pos="75000">
                    <a:srgbClr val="AE4845">
                      <a:tint val="93000"/>
                      <a:satMod val="120000"/>
                    </a:srgbClr>
                  </a:gs>
                  <a:gs pos="100000">
                    <a:srgbClr val="AE4845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anose="02020603050405020304"/>
              <a:ea typeface="宋体" panose="02010600030101010101" pitchFamily="2" charset="-122"/>
              <a:cs typeface="Times New Roman" panose="02020603050405020304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711821" y="5737719"/>
            <a:ext cx="8223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spc="50" dirty="0">
                <a:ln w="11430"/>
                <a:solidFill>
                  <a:srgbClr val="0066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 would like you to come and visit me in China soon.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16387" name="TextBox 4"/>
          <p:cNvSpPr txBox="1"/>
          <p:nvPr/>
        </p:nvSpPr>
        <p:spPr>
          <a:xfrm>
            <a:off x="3287714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346483" y="669786"/>
            <a:ext cx="9499033" cy="707886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i="1" dirty="0">
                <a:solidFill>
                  <a:srgbClr val="C00000"/>
                </a:solidFill>
              </a:rPr>
              <a:t>A </a:t>
            </a:r>
            <a:r>
              <a:rPr lang="en-US" altLang="zh-CN" sz="2000" i="1" dirty="0">
                <a:solidFill>
                  <a:srgbClr val="C00000"/>
                </a:solidFill>
              </a:rPr>
              <a:t> Read the speech on page 19 again. Imagine you are Brad. Use the following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i="1" dirty="0">
                <a:solidFill>
                  <a:srgbClr val="C00000"/>
                </a:solidFill>
              </a:rPr>
              <a:t>outline to write a thank-you email to the Hurst family.</a:t>
            </a:r>
            <a:endParaRPr lang="zh-CN" altLang="en-US" sz="2000" i="1" dirty="0">
              <a:solidFill>
                <a:srgbClr val="C00000"/>
              </a:solidFill>
            </a:endParaRPr>
          </a:p>
        </p:txBody>
      </p:sp>
      <p:pic>
        <p:nvPicPr>
          <p:cNvPr id="7171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6" y="1570039"/>
            <a:ext cx="8353425" cy="52657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202816" y="871855"/>
            <a:ext cx="788479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i="1" dirty="0">
                <a:solidFill>
                  <a:srgbClr val="C00000"/>
                </a:solidFill>
              </a:rPr>
              <a:t>In groups, arrange the contents of each paragraph. </a:t>
            </a:r>
            <a:endParaRPr lang="zh-CN" altLang="en-US" sz="2000" i="1" dirty="0">
              <a:solidFill>
                <a:srgbClr val="C00000"/>
              </a:solidFill>
            </a:endParaRP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1573531" y="1397636"/>
            <a:ext cx="9036685" cy="478472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Paragraph 1</a:t>
            </a:r>
          </a:p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anose="020B0604020202020204" pitchFamily="34" charset="0"/>
                <a:ea typeface="宋体" panose="02010600030101010101" pitchFamily="2" charset="-122"/>
              </a:rPr>
              <a:t>Thank you for taking care of me during my stay in the US. </a:t>
            </a:r>
            <a:endParaRPr lang="en-US" altLang="zh-CN" sz="20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CC0099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Paragraph 2</a:t>
            </a:r>
          </a:p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anose="020B0604020202020204" pitchFamily="34" charset="0"/>
                <a:ea typeface="宋体" panose="02010600030101010101" pitchFamily="2" charset="-122"/>
              </a:rPr>
              <a:t>I had a lot of happy memories with you. I still remember playing in the snow happily in your backyard last winter. … To tell you the truth, I experienced the culture shock during my stay in the US. The language, the food and the school were all quite strange to me. … </a:t>
            </a:r>
          </a:p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Paragraph 3</a:t>
            </a:r>
          </a:p>
          <a:p>
            <a:pPr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anose="020B0604020202020204" pitchFamily="34" charset="0"/>
                <a:ea typeface="宋体" panose="02010600030101010101" pitchFamily="2" charset="-122"/>
              </a:rPr>
              <a:t>I have told my friends about my experience in the US since I came back. They were surprised to know that some American students have pink or purple hair. Anyway, I miss you and the school very much.  How are my classmates and the teachers in the US? ...</a:t>
            </a: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CC0099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Arial" panose="020B0604020202020204" pitchFamily="34" charset="0"/>
                <a:ea typeface="宋体" panose="02010600030101010101" pitchFamily="2" charset="-122"/>
              </a:rPr>
              <a:t>I would like you to come and visit me in China soon. I hope to take you to visit some places of interest around my city.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4085" y="376873"/>
            <a:ext cx="7143750" cy="8915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Writing </a:t>
            </a:r>
          </a:p>
          <a:p>
            <a:pPr>
              <a:defRPr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 thank-you email</a:t>
            </a:r>
          </a:p>
        </p:txBody>
      </p:sp>
      <p:pic>
        <p:nvPicPr>
          <p:cNvPr id="922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650" y="1773238"/>
            <a:ext cx="7918450" cy="4895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/>
          <p:nvPr/>
        </p:nvSpPr>
        <p:spPr>
          <a:xfrm>
            <a:off x="1828166" y="1268730"/>
            <a:ext cx="8535035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000" b="1" i="1" dirty="0">
                <a:solidFill>
                  <a:srgbClr val="C0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i="1" dirty="0">
                <a:solidFill>
                  <a:srgbClr val="C00000"/>
                </a:solidFill>
                <a:latin typeface="Times New Roman" panose="02020603050405020304" pitchFamily="18" charset="0"/>
              </a:rPr>
              <a:t> Write the thank-you email according to the outline in A.</a:t>
            </a:r>
            <a:endParaRPr lang="zh-CN" altLang="en-US" sz="2000" i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6867" name="TextBox 4"/>
          <p:cNvSpPr txBox="1"/>
          <p:nvPr/>
        </p:nvSpPr>
        <p:spPr>
          <a:xfrm>
            <a:off x="4564064" y="3414714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FE0E819-1C73-471D-8273-4FCDD9E3A70A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Kq0W05lI2CUiSoAAF9IAAAXAAAAdW5pdmVyc2FsL3VuaXZlcnNhbC5wbmftfHlYU0f/L1rUoq1YqAUrENQQQCMIVFklYlFAERRBSFmihkirLBJECBCiWEXKEiCYgCxp3VD2RXZIoCoBjpJWC4EiBE1ClACBRAgh203Qqu3r+zz3d7f33vv4Bw+cOTPf+XyX+S4zw0k56OHy+cqvV6qpqX3u5urspaamrqGmtjTt0+XKlpSSZ78pfy2J8nLZrVbRq/dS+aAe4nTASU2tGr9KemyZ8lnjtCs8Sk1t9T3VzxJaxO1gNTWXV27OTt6xQZPDfPyZkEDYaTlErqZQ0yr6Pun+/P1XeRazWVo/Xt6o7v7HtTtOB5eCb5i43s09etnHXbqkc/ndDSZ/7v5szZpfbv+xe0sjkx/fWImOWxgUDhYOt9kz8hj2GFQMV5prVWvF2MmI752Q/ZS6h6KQ8REOCqlQh75T9LQjhiLUV0I76tJZABMqXqkBrQe1go/VWSjbqhAvP9m72qhDRBG1ofeoOiker9Lbl6SQUBVbfJXPar0uC+d953OXKP/MTBxdy5RNxQAXlQ/tYlfY9E8nVe2nE3PUjU0Uax8wpY+YOcAAjIpTUxvlXAPbOEFSuI/4IDW12Kan+9ymp+9pUrtoMHkkoWB9I4hwnyobomJTKnEyHqc5/nThkGiehQf1K37VoRw0o54SsURk7ksXR0EWGm5GDYUbS9omJVtpNXoIYsbO3g2S2KZEunLyn8JvgmM5WxCYmUvWrc8u6kzBJLWw+Jn2TzT1vHm1k4nuWjhJA05ycCzYsqASJB1doUnaOXNfm7NgniyiKmQNO84DYS09FIqUYw7qH453y+SGlqUSpAUAHjt1YmjIcQ7lNl3i2zZ+OpTFzSeqx0S2qqltq/XfotFvftdqMPbRqaCo3HNm5sUx1H1Js2CbZU6QMQAI8vAtHEA88BFdifbK9QamSBIfLba4qSiYy7X4AhGU6BOz86XBMqe6Cd19S5XSqbbforGRkDmT5IjqwEu78Hr96e7OnXFwIplWw7nPwfLjmatILr1+uoBAKIijtaSKHQkpDVTZZHI0uq0p1P1cJwo5hMRPVrQGGDkl9nLEiQXHpluokpZkwGuBXZMACxYP7AA6m8VXY9i0mqchwGTn4MpByM37NqnHmkKbHtn0lsvK8NtJ5ltFBL6C7SlnX5SxFxRCmEJo1GDOO5FfzWwEGfXINmsInn5HWsLC1LY60O/MzNOFwQ40dBrcnC6spibo04qYvv0ganGZ/Zw2q8l70pjkWzPSKL9Z0OY9aV9hdwkqykLeMXBRml1MjCDyQteqKfc1nfeh2pOcG2i4YfBg7CGYR0zvKlFoPp8WB68veIqfFWDTeL2iPPe06FpyQEyiAS2Ttx7VbkHb0d+2SlQK7grhRzE/y7PBD9lBHuaNouDh8RAgzz0EQzkh9iPyhdsBuZisEE9HUehzQMxYbehESICLGVCj50lMj6bJhTKfOauM6LLau099KfSwRzMnJO7SqGE4MZqo/RAKNLPOhsArIqDUxamioeTr4qu0eDO60JjEkTiAOs824WsnldMc3pzG0pc8kuVMdlJodCSMJc5lOtWRAW8jp7m2hPAQEJLZJJ9oWf9tDd7C4H6zyRK1c1GRpUZOQX7cZbHs4RaLH/S0U1t1QZ3N8CIdLsbJMahRE3OMPEskcbhfrhEnTkRBgQWkZaYsfXbjULnoShh+Z33LGaW91bn/SlunlvepufFEnnMIBhL4LeQIcmnhpJXbeqpwAxAlRrdMxEgj2yeQSpVYJfaK4IrNErjBKVRTJUc0k+KZ8PxiCs4MRMvhkx44p6GPYwbDWshGTkUNrEJJwiMkjFRp3IW0BA3uIKXzhXpf8zjcCSs6mYPcQH8Q4Dj3BbLg9lxUnh6jGdyFum6o6+UazPTV/3bv75mzDPwxNTUbY5WW3ZcT+V9nuO0KeliJwkCQyOMWkHWYXygFrzTFmNAGyghnAR7SNLnAfTaA9OdzdwxXZh+1PRTk7zlKc3YgbUUlFXJMdSyz6Ik09k5SSGHreuqImfavs9HO9YhEWIYFLzAEdgrAlkfE1+MTyACNQmRqNoVi0mKeJRLV8wLw3JOUMflDDmuGTIuD/MGyzeYepNBrZp6uk6RJC2RQentKqP3Khptlhye5loMnZA69KJ7kVJk1VCl5KF3UNFIdlmFEKwLQZbznSlfX21EoO5DUOmDAH0U9z4omEngJsPp1CBqKpd/ZdSMhVHuQ2xiKbQM0OuIss1J6F/QfQOnOo7nI9byRi4ehGp156kA0mnxDr2udGhLRBKXyJ2DMYhvdPb9mhtVM2Bl1RItq658yFuoRR7SCFTyqU6aVRj9puF4C10rjCx267tvAuAKLlCAKz6CJWiv3i0iApcn2Fm1hJVYU4TAFwRilzZWRGVnYSpxiHQ496EPL1KPZ9Ov59nfPmDd8orS60yFKqzvNFcyEB0AMAR0e4PZtUJq58RpWYFc13mJJV6qozL5ii0RX+1L1RE22oaRLUGadaEC4hswIkyboeFSDu9jbhtIk5g929ep23bAlvISux/kfLcuPrknsB+zgxEqxeLNRh82mZ7mysq0RfIGksQx8+culLIsClushy/62LaIWcBdrJ154KJEjOKQVPChoyuLXhk2Jykh8Wo0fP2bCWPRSICZVim1FMYsrqCOOyeLqIefIWDzzZeNIZBorNmqINpOGTZtRKaS7PEcd88wx6GdzzsUYyEqxI0C701pdEBsCD8rEowA3N8j3mBlHYrqOBNlSDR3iLnQKJnBN4cFoiznCLM0CFB8aw1GGiChmmkaMUUO8rFc275AIGUQuhRE5kmpoJ3Z9njcesHppwPAPpAlidkAU1xMaexP7iQ0x2KFamc1IAOWpb6KHxbaKhpaiodOwRAXADS1CijHumVHi2NVsidJJRoU5FEclwHfsO3esien+WCg0gdcX4XiygFtxQTSUJKPcIhjTOijyM+aZi5Q8cZ8f2bc0nCHLBaObpXKlryClZo+q54GLrD8UV000PDLdnmOEkhVqakFmqmiiNrrLTRW59UyUqYvauU+MFmP0z2BV2+ocdVXsPp+terCJfRACkwyuUv397zsd1FL9WvFfoQyZZRM8gxxkr57o0B2EDy9edu1MStNYt77EgrVZ1W3bL3TsVNRictJ25/zlLk1C9Qak8/azZ16/VCxUKpqt9dd8gfnBcq830sVFNam21hcvvdL19VVzurs639j/V/cNX2SZ9Q38fkgJs/1HZ+fmjwP+QwPyNjHlcw3mBthXv6cyqPLZFZXYyVPmQbJxX3KO3hMbit6pDPhc1smJFyrrObobvdAdLOlYAYIajxVDaWUmAy4l1devK23pnEb3S+4vyQabjZ9ZdVUD0judGRmLVgUuJh+Wft/hwxnAdyPxO8/y7W0vvoWV/cRzu7ioO5qQNJo7yZ56B9EDxnMThVYQDq0JiLFvGnpvAB39a1uOwmk0xbiosaEfIBUXxY2fhvZZdPrUQj+tqC18in0PUYhtZJBdnTdN17e72bBx/Cwa97cpuoWnT97JsGj2XtbhU0+QkN5j8w7kt0jVu3o03GkN2u59dk4u1S8mjuuyakLXqm8oJnxgUMmZZU5dL298bW+nWoC5mQWJJRpnCr4rQaZFV3it+bHA4z2IxVd30e7ctOv0Gyv5d4OyeF/+m4myeV/9mzcZpp/u9jB+awvsV4cP/Mz6w0ufdeCDc7Rq2Bb+TSvnMw7vj06z/iDxGQj7zPty7FO389jaZzHyYcZiX/yS3APYf1CGm2xvmWQ+cXtrjbYyb+0XNiqFbWJsXfnBWTotGab/5o2d778Zs/dK6ZfL/o0Sz+w5/0HYAz1HDhl+ULTNAUe+/LCiSm9s/gcApYlNv7iOH/FncehK6z9igAzYzru262+aqS2wob+wg3/1D4ScH+P3Mh6Z/IOgpuP86H7ISG1XNYjwT55cDDA3Cs7RDWlmwuL30FFkkxEIh+n2TzhgaQ4nN2rCEveOXz3let4agdlvuw62x/bIso7E/39dXVNbwuQpREvs8xTjoOd6gskInOS0v7Cux68oIHrn++Y/BGzCO6Bnxn2pC0YGsaPnU1U+ZuS74it6wjAwQcKgzNXp4B0XXrTtDyoIoPMQioV7oiZPsy1L0Rgi8MPNt6J/GrTXrcodQs/TC1mK/anpkYb4W82dZ2ZGL2iOSF4+cDskGEDi9SlMO8Iut9NX3ymygVQCdnUUd3samNEH1cWuuyFAE5SHj/lDuB2mCY8Aa4+HWhHLjQcAFMYY15QwcQpKn81gc/UYfsaDdhkBnuH3/Oo9iCgcEJY9EQXPLhO1POU2Vu5F+6PzOwWHvkmDRvinSQ6HW78zwblst5M+WsHH8wGr8+mtpQa29wwJzy2aEkUtTOwAzc8RIsHEyJVWAhwbtNlyDAqo28FC4PV0ETwGLEmfMOcFi01Wds6MnYIMDUeym4VRFLNKZJ7eqfpASIhuMHlTU4ZFHr06Lawz+oTYtSIESk+sCU24sYG2PcMCoE3SJzOHDrynpOBrdpDh/XmNGU+mrWx77YCYx8pEDnDpvG/dvYC8VsQWTBiTUExAI3Yuf5YGTtCju/Y/mk0PFrvG6MGLUhaOeF0Ozs+KTAOGWhwoqB+ybqjp0r6ZKuUIJmBDwVTeUDbbj0HqfnT4rYmEm+f9fMIr323cywxEkFrMBJ4IJcxecu9Xiq4yT5cbOOuezZD0BGOawvofMcAA7UeHbg6S2i3wq0DrIakkVM5S1rBUjy9YyI50v/6bX0gAkdcjAljdYfpDvrTDw1S08H3Lyv0j/ObV+2Pc1m+pBZ+5QAY2IWsKo4Ue2DmruboRsxpot2AGm61MgSUCv2ZW4z63TCgsKDOM2LBpHe2bDFxhJLziVEF3FTHJye20wut9HqrOav9xUis/ZTpuY+HhiU2EZ7PONgRWgc+2kRREUQ+ZnSOb8UgkIurAA3YZ7BIjp4r4ggOZlbw0ZA98BY8FajDtrobCmjOD8/W+pdy67IeT/vLn3vCid+4v3rYe3HUWOPxKGG2b1Vsz05uQjVdL646DTIlteUZ54BDZjHCA7lrvT1I3XdvJltSwXCu+0wKzkCsBlgF8yoog7Zp1qQcEYBg3lrhnV09WpHTQhYjH3jzqN2KNjn/f/N1/I2lPb86L9eUpTbI7Mvh5S4ILbIg9PFOdYKvR62ynza2G8tLdErN538kLZGbGU3nnQgoj69v7I4NbOHT/bnkNcxa+uluQ20+jUjRrR0xWbwRqHrlWGNPyUE2TPqYbrD0/ZokfB3xgwIu8kKIm68//UcTECbqNzSmiNv5w/urLl6Xb1q1/95KwIOXCcDMTtfSR/K8uXw7Q6/wx7fO+3Mi1/7Wi7r+rXjuXgn22CtE4399AiZ55aEXX60oVSoV06mkmO3GhASdpECS2Znhixw/rgOTTyeYGifPPUpnz6czG2GFeUIN/E/bb8Kjw+GhyFWgxPnlD2tCyBK49sylWySAguSscEVEaCtzJqdaUmfRkyc/NEQMrXosFQMgFbaaVegTkT0kFtgcPFNAP9W6+PbVprHgxi0Blb7He7/jTdBMdW9GKY4zMVsRcIXCi5qrx2LLWytz8NwubkBB8vRlHMoifqEZnJ0wJfr8wLj8e/lesdFSI6STRTJUI5hGrrQyv32PIFuZ/uTexZHUfVk98St7HzgV10baVSNIxpm8cUzcO7zdMi5xS5Hf4JCw8IZvx7cduvM5uJsdq8Hqt4kcRZsad0ky83kTqIpQzocoQXhnoMHNfe4U4MU+ZCAwlA+S48TvxJKkhDxBGT1zPnqXNlimjWLW8a4GbBfSXhgYyjyjFEtHKdnSc0/yKwtLn2xRcUtyybnu5j0QbUlZR92q64khbS4Mxc/Ct64mMphFEYlAQM5oTsaNMiejmIqJAa0yDqE5ZYz0oRcjGdTCqCBuRDnKnRA2q8oi/5m/C15Upujbh9Sh0BmDZD1oHC0FTHqJ4PvUVEVvE/DUMUSTkt74bjVY9OTQQrrU1oYmZoHj1xBNkhoAwYJA53FwI7iz/sR28SBaKCghZeb4ygbNFZCY75vjqF8220+60Lma4HxP30G3Rvps9vNYELy3MNiS8OJazHOmV2JdtyMNjVSljMkpz56vfVpE4w9KERxxxHLzGYW8n3baiIH0bejCOtUBEl9HGuo3JCb9jCxTPK6+uiSGGHIeuOh/tlmm1fK98vFI+vm0Qb5ECMvq2HwR0OgqiA4icrBundUnm6bXL9m6wMKNHg+mOkon0XhMVppGYh/tfYzppeQyEajeGibvjSXJDsS0p5Bo5oA7sd6LAp6qoIOTXIkA4WxOMSUsjIzGX7qF4w2eJIFvXaq8DlyqPw7WCf6VSEnLUr3/m6rStP8W93+oHz35tkfsEISEwyHFfUgBNILiJyqpqdWiwHiqHjZ3WFw99zqIgXxvjbz5WvRt197TbsdzPuWt53gQrMwg5pR3F49gxwrM5LqtVKwttmbD2+me6/D/xh8Ukow4BNGlcXzqzWuECW/hdJ3DkirqpgUD2OFfKZa26nqAbohcsPtBr6NezDgLQTKK8Fr1QxVULeCVkvhudDeprJgUWPd3jtq33tC4jZjDuSj4EZNuFe+l7IKnyZM4S0xWWpnhlWDRySvOWNJZ99mJf0uamkeqglRda5vPVs5C3DUof7nkjtxNQjeyGVs7WZL7LsYPl1hmYl7e6XVaHCw5d8CMusdU27HZZOeXiVhUN6YiTFZRXQT9TKrKNt6/Da2dQXvLr5dGX5ja3gF8CEWOkbUkzTL0xyWETjU6mly5oZ2No21Cv6gjmngrcucqT8OVsrsUXIBCsi2Nbe/TG1QI8tlUh4+N+5wS6VTmcOrqVF9wy63j4KJinSH+ma+pXQtsiPPiafYLF772KXVXuib0coFuRew7vdtKyvxQijfHRAiNBw3ENhbPgheZ+o47cdnwaQGPqu6Zsk7fc67qj6J7P/bXRIdxLi302HSqy7z3bxTrZJLfwqioDvRWEh2WkXshnDvOjF5JTsJQxbgAFqt55AyaQCbjjZ+QV4NvB+cFShxq57ToavNx3nYTiFr6QsdAMvjwTjrU0oztjMUSnen+5WQlV+7cr6iRUGTUaa73V5ZLKwXKQRNvXeRHjgKNHVcE0XmN2YdOn3XFJ5JQ4nzVgceXKWjIn2Kob0UznXJlhrs8gu/TDjJtGlI4EquDdRxJipku7+T7pVFiV1F/NVAksQWa9lLhsd7ZGwmyM+sYHTnPVZmtq5AM4VBmZpRuyLe2GTWN5kuGIZERExMPHfn7t34bHdhg/4o49ikiMEueiVr9xpWHhLPx8YW2Bm9fOcFvsm0ZsP+6bzFKA6XrboKHA8bVfnXLETa/AHfQ497JN6dmgoPdeiC/g+tRzS8UDNMcjjmdtw95QIbdOhkVsMW5/lcA+6vFXG5tqXAZpD3hUDJO9FMwAL19bN1vOfllMNjOmBjy6jnf8zjHRNvDNAKq0ly/1sF1ySzR9T5OER3iQXgcIkTkeJo+1XTJ2Uknd7HXny112qt3IZ5ssPR3FwbbhARdf992IhhfFTzWlqvYkOe/Cer0AoZhFcP6XJwbfb6HDFNIHDZTZ8tRicuLCc6ZCxjxf2B1lT59xYDS8108xA1JEzsAUQtjrrdL9zsGeH+iGKT7kPEeeagp617RvaZbwsoo7m4GfsnexHa6p8oTV9dfAa2zxKmM7d6HcRMO5d5NKMKNH/9n9lXCYnyh6rtoWmyfAxASdBCkLRJ1XZScR6Y5vxjT4aCWoTl07gLwAHMR7ozJ2KkQ4RCsfy2+JVcaiwIV7MOm9+FPhixLQC+VAjJwgLNVRbHzu7WAtQvc+ypg+nbQpz53jJ/AJ1uyOgtJLHSpAOOmMztqjmAJuaBJUct/YMZL/GLj+Gj6akG2I2gUxBYI3EtwAIHJvhw51/sG3bhtqSGncJyij9hrnF0VRb/BZm2oIml4UuFV5mCESj9gRSO5nj8vWjbeutyM+QF8joOC4UBgRdTwn6XgbVVrAk3daUw5NeQbXOwi6NiU/P4VZ3mGHSUNwQpeqRHq66kp+kVtmtxslaEeKW0pmSm/u3RCZ+3MXgdn3wYN+ytr10X1jwg13+eGvg3fnkKPEA4heQ9caj7ntFeaw5K6ybpZkM/5ZaVnxO0bg8gNJ0fDM7njiVsXeXf0g0KEuuBoPvyU4CTYi8/wik0ybG4ypCMlZ6jZn0Xuiq2YGazlybG3e9kX2+sM4t4ycLD0U9B8d+Wy81TIif1wzrwtqbJXXZU4KqbHalxRKldo4UegoHy9w8BAHvnKQieKlPsx0SBQ2jiw0dpiwiMvga9/whtyf5N5OCvk0LQ2/FJzXmIZfBt1K/7ILbEJCXbNypGQGe90t0kPJAMjuQceL9y1NNzWnELpMjenpMw4l2VyaidY/aO2zvIMw1iZa/ALHfWOofdU9zsvMm7AAXR+y7oZr1xwQDO9f152IHhzgx228ggwIonalrTNqjy3D3/iyK8oE2MjbSqr8S+WhbpkaGMiM+NNdkFcWveq6ISvZ/M/TUvZDV/1Ylj9JayGLr4a5aChDz170kXaTr/Y6bZtrMFvTKScSbumdqqNzzsJhvDP8np+eVrIt8riPTT6pD1277I2J0IjqeZfTrh21dYKTbasKnkKNWW71IMAS7hm5rdejqxmgumSmaUgHIBID7WsJsJ4UMM1i5Y9ZE1FY+FyDw9gEMhB8uWC3wOYRMqoLaUvP4kRtM9uyUuUJ2juOZGzVcGZ/k10bRNzTIfisEPWmOUd9ozDky2Wkteop/8Pr80PdFw9bVAf2UXzjLwaRAj16FHbLW19UL1Am94gEGQ8BawU+nThcxMJURLzbXbrs+m6/euPGwLdbeimXz7wrpjc+/k8NCCzCzg2mqvwgdb6NKWlLRUjqEC2xrPXMT93N6ByHYuHT3qjWt174l/IE5avFSiVGtUO21P4KN7aI5/92ortXNBNGP+HcWDpA+rsn7d14TpjJXTjyFl7YzavuapK7V95C8b8D0Wp3DHuL87cjJSnO0hd4uYm9r2xksKH8rcv/c9/2rMvuG6nKiqHmMEj2wgVg2kvq/07pF/CAtVEHRtn1LXRv7ZSDWhP52aMO/5jERGPugNvpovr34PY5b8xRl9wC23i+z9vJjV/sS8Ie1ioo/juYT406KKYavU/+xp3rj9lHmTnq3B/esxWvA+DdblUR+5KEdz/C/Qj3/0W4yuDvOH1eU88bsAn7V/r29eD5LhdHdOzThAkkaAsp6s9/RXbW3W0ar5jH6yAWHpNWI66oR/0rp0MWRh3KqrTSgHLL8KDWww/hEOer70vC/M+Jo+VR9igp8SUpZzlh4F8xHNiXpPJmK1hcqdM9nJiEw/xuV3DrX8U3fAN8NOijaXyE+xHufwKuqcZAJUhZ0Jnj+BND78HjRFfGB9rmqc0Z0Wff46VnhdJ/oXcvmdj/98QlQpna9ELOFQJRDu/3HxfcNMe+fN6QyGvo6V62rcGhQajH/9+w2Z3RjZBzEDVRG4G34+wgec6JwnxmcLHjwu/4EcmBVKnhu/4pi6Kv8XgrTeQ1lYDPl709NHuRuyhGQ957FBd122X3kcxHMv8hMva3wPN/MihnZwaQ+EDVlsAKz52zf7QZ1ST/S7/Y0fMrVht1aHs6RJpoBCkWGEz/jfGuf5uxgUdUN11uEPfil3iYzLAycbaUjzX+Z598+YGkgkOj7knYd17G4tDrCC/dmpTwqp0JHvB96zn0tZW+Tt9fi/3Z0mUdjn/nZzI323BZxymE5M97CrShZP8HwAiSV4Kwr36/B7LQ66yRRqywjPk75cAGsKttJsy7kci+voIVn2f9d6GGC5JXochvHdMZ90Wvlxn9dyKmGsGFb70rzVnlcJfCi//GXX72rv6PZD6S+b+DjJdWFUK1jYnjW28VXPh4mP1xwMcBHwd8vKDyf/aCyvRP/ASuvY7qxf8E5dHb2aP+zIX+B2T5S3JQq7CQ3xo7NDRydqaZ0TbFZjeiE2x79SKi7VX/49iBXu37iHwii4WHLVyHNfc7LP7PG7aOD2fP89FF8ZPZo6pLFg/yR17dEhz19MmwpgUOGyjB7JQ816HG1kRMjTiPYZrC+sKCeuxqHx2r3Eh9UvpUzms+6zbdoZlY5dB+mMSqCKcfwLI3gWxvE8vbnn0e0Tj/qw5lOhtQjEXIx54/SwY5xjIlI6JsztNC46LY5xclchZIMZ9K3Iozh0c0hZpSa6tHVPfqdbauJyFmRXGDSPaOiuv+fNXt07HJ1juoeOx6hat+fH0mS8mS2wi0LZ3xdfF4Gx8bgWkh1XjUTRqwY+KHIi4jWsC5dee7I30buBDLwTjVKV5urA/AUF1QJQUQkzaQQnZ/XRnXV7oaweBFWqOZxXpdWHktTFJr/uWyvMt45p7Wse2VTXdHu8+Kr4bVjvgRaXsgI/AdFES4/x2DTQ2R+v48Tv0JBQYaIka3DKEZIYYopu86Pf0Vaqc9BJ0d32ru9KYEDRDG6819hibcEmkNYsjvdfuTxn8+cWi4CInyutL9HeXEY5/y2hyNE9vPA/Y0IAU+F31FFhnVxCRpT7WmFh03ZFYaPzb9UdDSIzI928kPzfkM2eZg0JlnlHfGnDmryAKJs2q+1zWLT9OL12/6nCUpn0Xn01jiin1Jksjlj316v0LrqbXbdq+71Mf7se1OuMSr7tEIOyZweA5popHxjQdAGb/hSHjIceZb9oIbcQJ7uGLKMq+XEY0h8Gkt0rwuvFscZAhZqItPdm9nhCxjc8uZkyh8FrJyE5Mb+We5dU8SB9UwacbcDkLr90Wb265WGw1g1473nfpxZ0m4YnG2OmaYDLvUqOPzdA3/ulBT/h9mzO7y4ON2I+VjUz7UlkNaZcYPxYk7f8+olm+bg5czD/xqHp/29JVdRXNQTIL1oZ0g/u7o4f19O2J+aZ66eTK/5WCgtVoVznY2gY5LPlrerEksCZszAdnfDldEm2qEf+8+UILaz3P70wtyCV5h2EgtYQ4DcC1viaZRR58Po807LEqnhBdUUt8EBS38ltwzW3mtOVztqGJOmrywuQ9b5R1W6yuOMCiVjNrlqFt/Awntq9lQnImo91iZlPBV6wLULmYLaJ3fV1YA1S0ToLmsPC621iDWyG0CYZ3MVV0oJOJev7J+iXvNwAgQqKW62kGdnwiBxc/8cdhTf6dFRUX8nT/HzLxVWA5zIMucvBmfq00Mqe7tCKI7inxE95RiK8KOWZFN+cmlcYP7kqIrmicgJUNRh31NNbzUAuYQAOq5rfzo06qiVqXZwkJqHBKtxYFpGw0J09Igr+dpG0NylovtIE+AsBoyh22vLeTs4KUseIl0bcfsBI2tvdWtAUYd9iMzGamLl5yKJmFdZNkg+Qrv7KJkXgachbpFYxYB1vZWizq8oofV2hOHZxU/nykpkRy/8+cJukC3sVtx5ia48Rf3xk42z5J3uC15xuJCXTjuadFThm0hbK/pNiLquCORMyyJFAs0dTKWHitrkA6na2DN6IxyjdhEfh8nciI6mHw9trGnOnTtWmufnaBNnww88YRh+XmJkfMUO8LodZDsxTG4GXMhuXJR9wA7Dg11q5PWANcXn6NVJ2bfnvcqj/fpi/5ETRJNUExtizhYxnGnVztUriUBgoWJQH4cY39QJZQB7+E1VuPHQ7sntgCC6Layw8M6Sqsq1NsfzhLURKY16YttGzbBfGscRAgKYgSfJRsTtI4EhNeefYi1eMrma5tonLP33QlCuv9K+OzHPrss/AaocJ6FJ2m/GG8m9fMQkE/QkJebABSLO1PnFShSKtE1fMg141jply8XNXzYMTWozaCxBLCE9GCwZ+CC78qHPINEKHFsel1iulUvVF97mnd7Cq/kq7cLfa2IUQoAxEoUo1vQGnSAWPnSSxfMkg/09PNYpTZzb+E8ac0IPh5QbhVAnG2HB4oeo4fryssY/onli+ojpB3BYphs0ENkatJ485JzMnExbqFYUNceDUY+/9p0BZGUnn1UvLBFeyHyyIvcp8aArCzd2pnIfxwyBK6MJ/KCfKLJUJ+hM3vRkk4U6Yo6EoMKJQwVMs5cB8NJG1jy4WZ+RhZtbzQ5VBmEYyriHDNqP7GcDj+Q5DJkl31++4WwPktfRtvdINwPW5CY2TdiWbjb8g29qTxygra6hLdcbY67Q259IXinkz5/iispAV+mLpRS7QIcIb3d/c4xrS0UqPreDdWJO8/49GFrvMOewE88HUPuS9IVsfxwWFBn4BV1TKi3qPsroyWnuSVclqv82B2iJvCETyi/1LRoJcfezX3ASHHZwH+Ns8qg5d6Vn1Rs6eaVuR9BusuFl/YQzY2r89idcYXV5M1AyoyN5Ghr7zrCixa7+Jo/bxHY9WMDaIlgeR/KqMOOlyI32ZvNydPYH+Oj5bzIfug8AydjpMZQJcPJK+57mQE1J9eP3lQB6rthhhLPXzff1Bd3aFEAVVeqWxe+u7PoB0osl/uQfBflUBynfzqQhJL+3maRoq8tBRO4BfrNCaqbVcExP2CI7SY6gu1DkGGaZ4OSXSUvxt2R+KHCIQzcraq1sDpRO1RscQGKMFufo65g2vkGntXum7xzQ63rwmzHClDrfB9C1peq+nJBQpbqTo4OTPYEhvVzgau1jYttagycza3kFm4lnH9FuFmAD5Gfh5MDTw8OLl9cZsL6hrbyhK2n9bsF7kkWXxh0gs+2dlhBHvIYaDfr3/X5ZdzoR/O3OxZwao0Z445wpUcBs86mWfkLoyyn8meE6JYeAbK+W8C3+Iwlb5vMNsSnjzsOXgP7icesqZiZKJgoKnmjoeYfQCt3J9+2jBBde6DOfHSFUpS63ub2nJNhBZeIlX2C2yp0JwZ64to4jH2LEaJwRtOlBrpSsB1WycC/Nvf7xo6HKF81ZgSfSmo20zje6uiv4C/3zXthRndtHOd1AG8kua4BiYHsQhdmH5U6jZe1QF36IwRPfdwy35h2Gdv9PGL+IsIk9fy+/kc7+ijnQLeL8AB1lCql3crm/una17paGf18hrz3WjnWBOxINEBsWXwOeCBwBGBmYoz0gk85QhW4PFU5H8D4xPdK6IGDpdlHE7wN12lzwZWeNZV11YFpVp9mlxbB4/LG5X4qsQHIIIpBIEkdGLK5od4lI0g2CrD16xriZZ2MwBx1jLu3SJmyVk3f1/bUc9xbBV1S8dwYJzA2l8/jFfPPQfJnoNyHyTDps3u0fY0ByxvHxcogLbQgfi5A7XEqQiI3FlT643679dq1Bv9swPDfSp14LdexEuKeDsu+5kV9vyqPwPJewKQ6eQXhB/qFV7fx2HVdAoF7XJQ4diuJb1771IwwFinO3QUqbYYpw7GdbcWsLAuvzxZEfrWLiB+qIkajyWzJbH4AEoYptDdbL+IfWEXYgL/oACmRXL8O9usCgR8yDf2+UstCTKluo4GUnQUI8RVE0zwHIeegtXpelkI6W/1mE5oyxsW66z6jOTu4Xb/KHdjmSN2ezfWvI7/ODbauC7Dy8wWyx98wYYdmlh0u91XJHSGGzZQy1ON9F71+vCiPnnCr1bziOWqLRtDqvkn4Qh5ZnHevJRlYalhOj/PKA4g89jcZ5PkUcmx33MNfrn4pPN4n5NgpjTBzLDahaLLmhqtucXTYnfeCeZQP7zjqxncNqnyCKX/lqbibEFgV0idT5RQhqi9yAJJnJTnqqzQdpttTIYpDBzYj20bwsgH8FV7kQombhfmRnYiK63GOZhx9SU4EgAeBxbbFAYGzX95VBpiSsKnXaZBvJNwp05vnqwopzMUUc8dA6bij0lwGS6URy2mJD48e1IKaaPQe3m469qCEC0R702nKpEm1rANv/wVXNdiXutC3XoZNGvRWhvi6R0HYmVQElH+BpxzuDbLuCsExCD0B9QE02udjRw78hKlWmY+IBboT4KIEkvGJmo2O2D1u9utj+JIhqpJFF7KUbQwM4QL3JV2U+l7qA5lJU6nzqTqQHHFimwOucZti7XP0826HvzjdRE4tKSI0vNxMbltMUptAlbYeTtFDSlbnxnYgJIEt4EYQ/9zwxdLW0rk7ntjxbRu+I6kVkhfukJvnZUyFDL205weJ6usfJPfLmGqyQkw2J5szIhnFrSim0k6aSXrKRDwc3R81G3fMXLBOOn7WHFV4cqiti9/YPExT1izbTq2P7jvB0cHN6JiPLPQ3EFG7jJQF0UlEuyZHeChmBu89hymkB6mS2oKns/na5g2lD4VzCXsfBLbanpnMPtq5YjB6qtEcJwaSqQemlc6rCbrskkjptZKja8Lr78wtU1ObRgPrP42Hrqywow+dOpQ9dEYnYrWSscstcSsmzPSEFd9BZGKJuu0jOwRjWUelYqES5HGv13KZ6o7Z+Imr9wIfRHMx3ERJJUtZ5QUkPNcm20gVE+LKL0hoONFnSFUTln2oNKycn4qh+pu9/bCN6iM5nN2qcjHhBij2geo2MnqDqrx0fKzZ+vy5gjaoInKa8ngVODnbUKy6qvn6MznUxyvSWg9qgVUVm5nq+ih6k6oZZqnw1Jy+FxAghe3t/9WlR1ywQzWX2x4P54rdR5P+G1BLAwQUAAIACACqtFtODxMtz0wAAABqAAAAGwAAAHVuaXZlcnNhbC91bml2ZXJzYWwucG5nLnhtbLOxr8jNUShLLSrOzM+zVTLUM1Cyt+PlsikoSi3LTC1XqACKAQUhQEmh0lbJxAjBLc9MKcmwVTI3RlKSkZqZnlFiq2RqYgEX1AcaCQBQSwECAAAUAAIACABElFdHI7RO+/sCAACwCAAAFAAAAAAAAAABAAAAAAAAAAAAdW5pdmVyc2FsL3BsYXllci54bWxQSwECAAAUAAIACACqtFtOZSNglIkqAABfSAAAFwAAAAAAAAAAAAAAAAAtAwAAdW5pdmVyc2FsL3VuaXZlcnNhbC5wbmdQSwECAAAUAAIACACqtFtODxMtz0wAAABqAAAAGwAAAAAAAAABAAAAAADrLQAAdW5pdmVyc2FsL3VuaXZlcnNhbC5wbmcueG1sUEsFBgAAAAADAAMA0AAAAHAuAAAAAA=="/>
  <p:tag name="ISPRING_PRESENTATION_TITLE" val="语文课件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451</Words>
  <Application>Microsoft Office PowerPoint</Application>
  <PresentationFormat>宽屏</PresentationFormat>
  <Paragraphs>48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Chalkboard SE</vt:lpstr>
      <vt:lpstr>等线</vt:lpstr>
      <vt:lpstr>等线 Light</vt:lpstr>
      <vt:lpstr>Arial</vt:lpstr>
      <vt:lpstr>Comic Sans MS</vt:lpstr>
      <vt:lpstr>Cooper Black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2020-02-04T05:16:17Z</dcterms:created>
  <dcterms:modified xsi:type="dcterms:W3CDTF">2020-02-10T10:39:13Z</dcterms:modified>
</cp:coreProperties>
</file>