
<file path=[Content_Types].xml><?xml version="1.0" encoding="utf-8"?>
<Types xmlns="http://schemas.openxmlformats.org/package/2006/content-types">
  <Default Extension="png" ContentType="image/png"/>
  <Default Extension="rels" ContentType="application/vnd.openxmlformats-package.relationships+xml"/>
  <Default Extension="xml" ContentType="application/xml"/>
  <Override PartName="/docProps/app.xml" ContentType="application/vnd.openxmlformats-officedocument.extended-properties+xml"/>
  <Override PartName="/docProps/core.xml" ContentType="application/vnd.openxmlformats-package.core-properties+xml"/>
  <Override PartName="/docProps/custom.xml" ContentType="application/vnd.openxmlformats-officedocument.custom-properties+xml"/>
  <Override PartName="/ppt/notesMasters/notesMaster1.xml" ContentType="application/vnd.openxmlformats-officedocument.presentationml.notesMaster+xml"/>
  <Override PartName="/ppt/notesSlides/notesSlide1.xml" ContentType="application/vnd.openxmlformats-officedocument.presentationml.notesSlide+xml"/>
  <Override PartName="/ppt/presProps.xml" ContentType="application/vnd.openxmlformats-officedocument.presentationml.presProps+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tableStyles.xml" ContentType="application/vnd.openxmlformats-officedocument.presentationml.tableStyles+xml"/>
  <Override PartName="/ppt/theme/theme1.xml" ContentType="application/vnd.openxmlformats-officedocument.theme+xml"/>
  <Override PartName="/ppt/theme/theme2.xml" ContentType="application/vnd.openxmlformats-officedocument.theme+xml"/>
  <Override PartName="/ppt/viewProps.xml" ContentType="application/vnd.openxmlformats-officedocument.presentationml.viewProps+xml"/>
</Types>
</file>

<file path=_rels/.rels><?xml version="1.0" encoding="UTF-8" standalone="yes"?>
<Relationships xmlns="http://schemas.openxmlformats.org/package/2006/relationships"><Relationship Id="rId1" Type="http://schemas.openxmlformats.org/officeDocument/2006/relationships/officeDocument" Target="ppt/presentation.xml"/><Relationship Id="rId3" Type="http://schemas.openxmlformats.org/package/2006/relationships/metadata/core-properties" Target="docProps/core.xml"/><Relationship Id="rId2" Type="http://schemas.openxmlformats.org/officeDocument/2006/relationships/extended-properties" Target="docProps/app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notesMasterIdLst>
    <p:notesMasterId r:id="rId6"/>
  </p:notesMasterIdLst>
  <p:sldIdLst>
    <p:sldId id="486" r:id="rId3"/>
    <p:sldId id="481" r:id="rId4"/>
    <p:sldId id="591" r:id="rId5"/>
  </p:sldIdLst>
  <p:sldSz cx="12192000" cy="6858000"/>
  <p:notesSz cx="6858000" cy="9144000"/>
  <p:defaultTextStyle>
    <a:defPPr>
      <a:defRPr lang="zh-CN"/>
    </a:defPPr>
    <a:lvl1pPr marL="0" lvl="0" indent="0" algn="l" defTabSz="914400" rtl="0" eaLnBrk="1" fontAlgn="base" latinLnBrk="0" hangingPunct="1">
      <a:lnSpc>
        <a:spcPct val="100000"/>
      </a:lnSpc>
      <a:spcBef>
        <a:spcPct val="0"/>
      </a:spcBef>
      <a:spcAft>
        <a:spcPct val="0"/>
      </a:spcAft>
      <a:buFont typeface="Arial" panose="020B0604020202020204" pitchFamily="34" charset="0"/>
      <a:buNone/>
      <a:defRPr b="0" i="0" u="none" kern="1200" baseline="0">
        <a:solidFill>
          <a:schemeClr val="tx1"/>
        </a:solidFill>
        <a:latin typeface="Calibri" panose="020F0502020204030204" pitchFamily="2" charset="0"/>
        <a:ea typeface="宋体" panose="02010600030101010101" pitchFamily="2" charset="-122"/>
        <a:cs typeface="+mn-cs"/>
      </a:defRPr>
    </a:lvl1pPr>
    <a:lvl2pPr marL="457200" lvl="1" indent="0" algn="l" defTabSz="914400" rtl="0" eaLnBrk="1" fontAlgn="base" latinLnBrk="0" hangingPunct="1">
      <a:lnSpc>
        <a:spcPct val="100000"/>
      </a:lnSpc>
      <a:spcBef>
        <a:spcPct val="0"/>
      </a:spcBef>
      <a:spcAft>
        <a:spcPct val="0"/>
      </a:spcAft>
      <a:buFont typeface="Arial" panose="020B0604020202020204" pitchFamily="34" charset="0"/>
      <a:buNone/>
      <a:defRPr b="0" i="0" u="none" kern="1200" baseline="0">
        <a:solidFill>
          <a:schemeClr val="tx1"/>
        </a:solidFill>
        <a:latin typeface="Calibri" panose="020F0502020204030204" pitchFamily="2" charset="0"/>
        <a:ea typeface="宋体" panose="02010600030101010101" pitchFamily="2" charset="-122"/>
        <a:cs typeface="+mn-cs"/>
      </a:defRPr>
    </a:lvl2pPr>
    <a:lvl3pPr marL="914400" lvl="2" indent="0" algn="l" defTabSz="914400" rtl="0" eaLnBrk="1" fontAlgn="base" latinLnBrk="0" hangingPunct="1">
      <a:lnSpc>
        <a:spcPct val="100000"/>
      </a:lnSpc>
      <a:spcBef>
        <a:spcPct val="0"/>
      </a:spcBef>
      <a:spcAft>
        <a:spcPct val="0"/>
      </a:spcAft>
      <a:buFont typeface="Arial" panose="020B0604020202020204" pitchFamily="34" charset="0"/>
      <a:buNone/>
      <a:defRPr b="0" i="0" u="none" kern="1200" baseline="0">
        <a:solidFill>
          <a:schemeClr val="tx1"/>
        </a:solidFill>
        <a:latin typeface="Calibri" panose="020F0502020204030204" pitchFamily="2" charset="0"/>
        <a:ea typeface="宋体" panose="02010600030101010101" pitchFamily="2" charset="-122"/>
        <a:cs typeface="+mn-cs"/>
      </a:defRPr>
    </a:lvl3pPr>
    <a:lvl4pPr marL="1371600" lvl="3" indent="0" algn="l" defTabSz="914400" rtl="0" eaLnBrk="1" fontAlgn="base" latinLnBrk="0" hangingPunct="1">
      <a:lnSpc>
        <a:spcPct val="100000"/>
      </a:lnSpc>
      <a:spcBef>
        <a:spcPct val="0"/>
      </a:spcBef>
      <a:spcAft>
        <a:spcPct val="0"/>
      </a:spcAft>
      <a:buFont typeface="Arial" panose="020B0604020202020204" pitchFamily="34" charset="0"/>
      <a:buNone/>
      <a:defRPr b="0" i="0" u="none" kern="1200" baseline="0">
        <a:solidFill>
          <a:schemeClr val="tx1"/>
        </a:solidFill>
        <a:latin typeface="Calibri" panose="020F0502020204030204" pitchFamily="2" charset="0"/>
        <a:ea typeface="宋体" panose="02010600030101010101" pitchFamily="2" charset="-122"/>
        <a:cs typeface="+mn-cs"/>
      </a:defRPr>
    </a:lvl4pPr>
    <a:lvl5pPr marL="1828800" lvl="4" indent="0" algn="l" defTabSz="914400" rtl="0" eaLnBrk="1" fontAlgn="base" latinLnBrk="0" hangingPunct="1">
      <a:lnSpc>
        <a:spcPct val="100000"/>
      </a:lnSpc>
      <a:spcBef>
        <a:spcPct val="0"/>
      </a:spcBef>
      <a:spcAft>
        <a:spcPct val="0"/>
      </a:spcAft>
      <a:buFont typeface="Arial" panose="020B0604020202020204" pitchFamily="34" charset="0"/>
      <a:buNone/>
      <a:defRPr b="0" i="0" u="none" kern="1200" baseline="0">
        <a:solidFill>
          <a:schemeClr val="tx1"/>
        </a:solidFill>
        <a:latin typeface="Calibri" panose="020F0502020204030204" pitchFamily="2" charset="0"/>
        <a:ea typeface="宋体" panose="02010600030101010101" pitchFamily="2" charset="-122"/>
        <a:cs typeface="+mn-cs"/>
      </a:defRPr>
    </a:lvl5pPr>
    <a:lvl6pPr marL="2286000" lvl="5" indent="0" algn="l" defTabSz="914400" rtl="0" eaLnBrk="1" fontAlgn="base" latinLnBrk="0" hangingPunct="1">
      <a:lnSpc>
        <a:spcPct val="100000"/>
      </a:lnSpc>
      <a:spcBef>
        <a:spcPct val="0"/>
      </a:spcBef>
      <a:spcAft>
        <a:spcPct val="0"/>
      </a:spcAft>
      <a:buFont typeface="Arial" panose="020B0604020202020204" pitchFamily="34" charset="0"/>
      <a:buNone/>
      <a:defRPr b="0" i="0" u="none" kern="1200" baseline="0">
        <a:solidFill>
          <a:schemeClr val="tx1"/>
        </a:solidFill>
        <a:latin typeface="Calibri" panose="020F0502020204030204" pitchFamily="2" charset="0"/>
        <a:ea typeface="宋体" panose="02010600030101010101" pitchFamily="2" charset="-122"/>
        <a:cs typeface="+mn-cs"/>
      </a:defRPr>
    </a:lvl6pPr>
    <a:lvl7pPr marL="2743200" lvl="6" indent="0" algn="l" defTabSz="914400" rtl="0" eaLnBrk="1" fontAlgn="base" latinLnBrk="0" hangingPunct="1">
      <a:lnSpc>
        <a:spcPct val="100000"/>
      </a:lnSpc>
      <a:spcBef>
        <a:spcPct val="0"/>
      </a:spcBef>
      <a:spcAft>
        <a:spcPct val="0"/>
      </a:spcAft>
      <a:buFont typeface="Arial" panose="020B0604020202020204" pitchFamily="34" charset="0"/>
      <a:buNone/>
      <a:defRPr b="0" i="0" u="none" kern="1200" baseline="0">
        <a:solidFill>
          <a:schemeClr val="tx1"/>
        </a:solidFill>
        <a:latin typeface="Calibri" panose="020F0502020204030204" pitchFamily="2" charset="0"/>
        <a:ea typeface="宋体" panose="02010600030101010101" pitchFamily="2" charset="-122"/>
        <a:cs typeface="+mn-cs"/>
      </a:defRPr>
    </a:lvl7pPr>
    <a:lvl8pPr marL="3200400" lvl="7" indent="0" algn="l" defTabSz="914400" rtl="0" eaLnBrk="1" fontAlgn="base" latinLnBrk="0" hangingPunct="1">
      <a:lnSpc>
        <a:spcPct val="100000"/>
      </a:lnSpc>
      <a:spcBef>
        <a:spcPct val="0"/>
      </a:spcBef>
      <a:spcAft>
        <a:spcPct val="0"/>
      </a:spcAft>
      <a:buFont typeface="Arial" panose="020B0604020202020204" pitchFamily="34" charset="0"/>
      <a:buNone/>
      <a:defRPr b="0" i="0" u="none" kern="1200" baseline="0">
        <a:solidFill>
          <a:schemeClr val="tx1"/>
        </a:solidFill>
        <a:latin typeface="Calibri" panose="020F0502020204030204" pitchFamily="2" charset="0"/>
        <a:ea typeface="宋体" panose="02010600030101010101" pitchFamily="2" charset="-122"/>
        <a:cs typeface="+mn-cs"/>
      </a:defRPr>
    </a:lvl8pPr>
    <a:lvl9pPr marL="3657600" lvl="8" indent="0" algn="l" defTabSz="914400" rtl="0" eaLnBrk="1" fontAlgn="base" latinLnBrk="0" hangingPunct="1">
      <a:lnSpc>
        <a:spcPct val="100000"/>
      </a:lnSpc>
      <a:spcBef>
        <a:spcPct val="0"/>
      </a:spcBef>
      <a:spcAft>
        <a:spcPct val="0"/>
      </a:spcAft>
      <a:buFont typeface="Arial" panose="020B0604020202020204" pitchFamily="34" charset="0"/>
      <a:buNone/>
      <a:defRPr b="0" i="0" u="none" kern="1200" baseline="0">
        <a:solidFill>
          <a:schemeClr val="tx1"/>
        </a:solidFill>
        <a:latin typeface="Calibri" panose="020F0502020204030204" pitchFamily="2" charset="0"/>
        <a:ea typeface="宋体" panose="02010600030101010101" pitchFamily="2" charset="-122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F0000"/>
    <a:srgbClr val="FF3399"/>
    <a:srgbClr val="F3F4F5"/>
    <a:srgbClr val="CD0E4E"/>
    <a:srgbClr val="D0E2FC"/>
    <a:srgbClr val="0000CC"/>
    <a:srgbClr val="008080"/>
    <a:srgbClr val="936F9D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>
    <p:restoredLeft sz="15620"/>
    <p:restoredTop sz="94660"/>
  </p:normalViewPr>
  <p:slideViewPr>
    <p:cSldViewPr snapToObjects="1" showGuides="1">
      <p:cViewPr varScale="1">
        <p:scale>
          <a:sx n="69" d="100"/>
          <a:sy n="69" d="100"/>
        </p:scale>
        <p:origin x="-138" y="-102"/>
      </p:cViewPr>
      <p:guideLst>
        <p:guide pos="3840"/>
        <p:guide orient="horz" pos="2198"/>
      </p:guideLst>
    </p:cSldViewPr>
  </p:slideViewPr>
  <p:gridSpacing cx="71999" cy="71999"/>
</p:viewPr>
</file>

<file path=ppt/_rels/presentation.xml.rels><?xml version="1.0" encoding="UTF-8" standalone="yes"?>
<Relationships xmlns="http://schemas.openxmlformats.org/package/2006/relationships"><Relationship Id="rId9" Type="http://schemas.openxmlformats.org/officeDocument/2006/relationships/tableStyles" Target="tableStyles.xml"/><Relationship Id="rId8" Type="http://schemas.openxmlformats.org/officeDocument/2006/relationships/viewProps" Target="viewProps.xml"/><Relationship Id="rId7" Type="http://schemas.openxmlformats.org/officeDocument/2006/relationships/presProps" Target="presProps.xml"/><Relationship Id="rId6" Type="http://schemas.openxmlformats.org/officeDocument/2006/relationships/notesMaster" Target="notesMasters/notesMaster1.xml"/><Relationship Id="rId5" Type="http://schemas.openxmlformats.org/officeDocument/2006/relationships/slide" Target="slides/slide3.xml"/><Relationship Id="rId4" Type="http://schemas.openxmlformats.org/officeDocument/2006/relationships/slide" Target="slides/slide2.xml"/><Relationship Id="rId3" Type="http://schemas.openxmlformats.org/officeDocument/2006/relationships/slide" Target="slides/slide1.xml"/><Relationship Id="rId2" Type="http://schemas.openxmlformats.org/officeDocument/2006/relationships/theme" Target="theme/theme1.xml"/><Relationship Id="rId1" Type="http://schemas.openxmlformats.org/officeDocument/2006/relationships/slideMaster" Target="slideMasters/slideMaster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/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pPr fontAlgn="base"/>
            <a:endParaRPr lang="zh-CN" altLang="en-US" strike="noStrike" noProof="1"/>
          </a:p>
        </p:txBody>
      </p:sp>
      <p:sp>
        <p:nvSpPr>
          <p:cNvPr id="3" name="日期占位符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pPr fontAlgn="base"/>
            <a:fld id="{D2A48B96-639E-45A3-A0BA-2464DFDB1FAA}" type="datetimeFigureOut">
              <a:rPr lang="zh-CN" altLang="en-US" strike="noStrike" noProof="1" smtClean="0">
                <a:latin typeface="Calibri" panose="020F0502020204030204" pitchFamily="2" charset="0"/>
                <a:ea typeface="宋体" panose="02010600030101010101" pitchFamily="2" charset="-122"/>
                <a:cs typeface="+mn-ea"/>
              </a:rPr>
            </a:fld>
            <a:endParaRPr lang="zh-CN" altLang="en-US" strike="noStrike" noProof="1"/>
          </a:p>
        </p:txBody>
      </p:sp>
      <p:sp>
        <p:nvSpPr>
          <p:cNvPr id="5124" name="幻灯片图像占位符 3"/>
          <p:cNvSpPr>
            <a:spLocks noGrp="1" noRot="1" noChangeAspect="1"/>
          </p:cNvSpPr>
          <p:nvPr>
            <p:ph type="sldImg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 cap="flat" cmpd="sng">
            <a:solidFill>
              <a:srgbClr val="000000"/>
            </a:solidFill>
            <a:prstDash val="solid"/>
            <a:round/>
            <a:headEnd type="none" w="med" len="med"/>
            <a:tailEnd type="none" w="med" len="med"/>
          </a:ln>
        </p:spPr>
      </p:sp>
      <p:sp>
        <p:nvSpPr>
          <p:cNvPr id="5125" name="备注占位符 4"/>
          <p:cNvSpPr>
            <a:spLocks noGrp="1"/>
          </p:cNvSpPr>
          <p:nvPr>
            <p:ph type="body" sz="quarter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  <a:noFill/>
          <a:ln w="9525">
            <a:noFill/>
          </a:ln>
        </p:spPr>
        <p:txBody>
          <a:bodyPr lIns="91440" tIns="45720" rIns="91440" bIns="45720" anchor="t"/>
          <a:p>
            <a:pPr lvl="0"/>
            <a:r>
              <a:rPr lang="zh-CN" altLang="en-US"/>
              <a:t>单击此处编辑母版文本样式</a:t>
            </a:r>
            <a:endParaRPr lang="zh-CN" altLang="en-US"/>
          </a:p>
          <a:p>
            <a:pPr lvl="1" indent="0"/>
            <a:r>
              <a:rPr lang="zh-CN" altLang="en-US"/>
              <a:t>第二级</a:t>
            </a:r>
            <a:endParaRPr lang="zh-CN" altLang="en-US"/>
          </a:p>
          <a:p>
            <a:pPr lvl="2" indent="0"/>
            <a:r>
              <a:rPr lang="zh-CN" altLang="en-US"/>
              <a:t>第三级</a:t>
            </a:r>
            <a:endParaRPr lang="zh-CN" altLang="en-US"/>
          </a:p>
          <a:p>
            <a:pPr lvl="3" indent="0"/>
            <a:r>
              <a:rPr lang="zh-CN" altLang="en-US"/>
              <a:t>第四级</a:t>
            </a:r>
            <a:endParaRPr lang="zh-CN" altLang="en-US"/>
          </a:p>
          <a:p>
            <a:pPr lvl="4" indent="0"/>
            <a:r>
              <a:rPr lang="zh-CN" altLang="en-US"/>
              <a:t>第五级</a:t>
            </a:r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pPr fontAlgn="base"/>
            <a:endParaRPr lang="zh-CN" altLang="en-US" strike="noStrike" noProof="1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pPr fontAlgn="base"/>
            <a:fld id="{A6837353-30EB-4A48-80EB-173D804AEFBD}" type="slidenum">
              <a:rPr lang="zh-CN" altLang="en-US" strike="noStrike" noProof="1" smtClean="0">
                <a:latin typeface="Calibri" panose="020F0502020204030204" pitchFamily="2" charset="0"/>
                <a:ea typeface="宋体" panose="02010600030101010101" pitchFamily="2" charset="-122"/>
                <a:cs typeface="+mn-ea"/>
              </a:rPr>
            </a:fld>
            <a:endParaRPr lang="zh-CN" altLang="en-US" strike="noStrike" noProof="1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hf sldNum="0" hdr="0" ftr="0" dt="0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3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14337" name="幻灯片图像占位符 1"/>
          <p:cNvSpPr>
            <a:spLocks noGrp="1" noRot="1"/>
          </p:cNvSpPr>
          <p:nvPr>
            <p:ph type="sldImg"/>
          </p:nvPr>
        </p:nvSpPr>
        <p:spPr/>
      </p:sp>
      <p:sp>
        <p:nvSpPr>
          <p:cNvPr id="14338" name="文本占位符 2"/>
          <p:cNvSpPr>
            <a:spLocks noGrp="1"/>
          </p:cNvSpPr>
          <p:nvPr>
            <p:ph type="body"/>
          </p:nvPr>
        </p:nvSpPr>
        <p:spPr/>
        <p:txBody>
          <a:bodyPr lIns="91440" tIns="45720" rIns="91440" bIns="45720" anchor="t"/>
          <a:p>
            <a:pPr lvl="0"/>
            <a:endParaRPr lang="zh-CN" altLang="en-US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pPr fontAlgn="base"/>
            <a:r>
              <a:rPr lang="zh-CN" altLang="en-US" strike="noStrike" noProof="1" smtClean="0"/>
              <a:t>单击此处编辑母版标题样式</a:t>
            </a:r>
            <a:endParaRPr lang="zh-CN" altLang="en-US" strike="noStrike" noProof="1"/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pPr fontAlgn="base"/>
            <a:r>
              <a:rPr lang="zh-CN" altLang="en-US" strike="noStrike" noProof="1" smtClean="0"/>
              <a:t>单击此处编辑母版副标题样式</a:t>
            </a:r>
            <a:endParaRPr lang="zh-CN" altLang="en-US" strike="noStrike" noProof="1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p>
            <a:pPr lvl="0" eaLnBrk="1" fontAlgn="base" hangingPunct="1"/>
            <a:endParaRPr lang="zh-CN" altLang="en-US" strike="noStrike" noProof="1" dirty="0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p>
            <a:pPr lvl="0" eaLnBrk="1" fontAlgn="base" hangingPunct="1"/>
            <a:endParaRPr lang="zh-CN" altLang="en-US" strike="noStrike" noProof="1" dirty="0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p>
            <a:pPr lvl="0" eaLnBrk="1" fontAlgn="base" hangingPunct="1"/>
            <a:fld id="{9A0DB2DC-4C9A-4742-B13C-FB6460FD3503}" type="slidenum">
              <a:rPr lang="zh-CN" altLang="en-US" strike="noStrike" noProof="1" dirty="0">
                <a:latin typeface="Calibri" panose="020F0502020204030204" pitchFamily="2" charset="0"/>
                <a:ea typeface="宋体" panose="02010600030101010101" pitchFamily="2" charset="-122"/>
                <a:cs typeface="+mn-ea"/>
              </a:rPr>
            </a:fld>
            <a:endParaRPr lang="zh-CN" altLang="en-US" strike="noStrike" noProof="1" dirty="0"/>
          </a:p>
        </p:txBody>
      </p:sp>
    </p:spTree>
  </p:cSld>
  <p:clrMapOvr>
    <a:masterClrMapping/>
  </p:clrMapOvr>
  <p:transition>
    <p:fade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fontAlgn="base"/>
            <a:r>
              <a:rPr lang="zh-CN" altLang="en-US" strike="noStrike" noProof="1" smtClean="0"/>
              <a:t>单击此处编辑母版标题样式</a:t>
            </a:r>
            <a:endParaRPr lang="zh-CN" altLang="en-US" strike="noStrike" noProof="1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 fontAlgn="base"/>
            <a:r>
              <a:rPr lang="zh-CN" altLang="en-US" strike="noStrike" noProof="1" smtClean="0"/>
              <a:t>单击此处编辑母版文本样式</a:t>
            </a:r>
            <a:endParaRPr lang="zh-CN" altLang="en-US" strike="noStrike" noProof="1" smtClean="0"/>
          </a:p>
          <a:p>
            <a:pPr lvl="1" fontAlgn="base"/>
            <a:r>
              <a:rPr lang="zh-CN" altLang="en-US" strike="noStrike" noProof="1" smtClean="0"/>
              <a:t>第二级</a:t>
            </a:r>
            <a:endParaRPr lang="zh-CN" altLang="en-US" strike="noStrike" noProof="1" smtClean="0"/>
          </a:p>
          <a:p>
            <a:pPr lvl="2" fontAlgn="base"/>
            <a:r>
              <a:rPr lang="zh-CN" altLang="en-US" strike="noStrike" noProof="1" smtClean="0"/>
              <a:t>第三级</a:t>
            </a:r>
            <a:endParaRPr lang="zh-CN" altLang="en-US" strike="noStrike" noProof="1" smtClean="0"/>
          </a:p>
          <a:p>
            <a:pPr lvl="3" fontAlgn="base"/>
            <a:r>
              <a:rPr lang="zh-CN" altLang="en-US" strike="noStrike" noProof="1" smtClean="0"/>
              <a:t>第四级</a:t>
            </a:r>
            <a:endParaRPr lang="zh-CN" altLang="en-US" strike="noStrike" noProof="1" smtClean="0"/>
          </a:p>
          <a:p>
            <a:pPr lvl="4" fontAlgn="base"/>
            <a:r>
              <a:rPr lang="zh-CN" altLang="en-US" strike="noStrike" noProof="1" smtClean="0"/>
              <a:t>第五级</a:t>
            </a:r>
            <a:endParaRPr lang="zh-CN" altLang="en-US" strike="noStrike" noProof="1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p>
            <a:pPr lvl="0" eaLnBrk="1" fontAlgn="base" hangingPunct="1"/>
            <a:endParaRPr lang="zh-CN" altLang="en-US" strike="noStrike" noProof="1" dirty="0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p>
            <a:pPr lvl="0" eaLnBrk="1" fontAlgn="base" hangingPunct="1"/>
            <a:endParaRPr lang="zh-CN" altLang="en-US" strike="noStrike" noProof="1" dirty="0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p>
            <a:pPr lvl="0" eaLnBrk="1" fontAlgn="base" hangingPunct="1"/>
            <a:fld id="{9A0DB2DC-4C9A-4742-B13C-FB6460FD3503}" type="slidenum">
              <a:rPr lang="zh-CN" altLang="en-US" strike="noStrike" noProof="1" dirty="0">
                <a:latin typeface="Calibri" panose="020F0502020204030204" pitchFamily="2" charset="0"/>
                <a:ea typeface="宋体" panose="02010600030101010101" pitchFamily="2" charset="-122"/>
                <a:cs typeface="+mn-ea"/>
              </a:rPr>
            </a:fld>
            <a:endParaRPr lang="zh-CN" altLang="en-US" strike="noStrike" noProof="1" dirty="0"/>
          </a:p>
        </p:txBody>
      </p:sp>
    </p:spTree>
  </p:cSld>
  <p:clrMapOvr>
    <a:masterClrMapping/>
  </p:clrMapOvr>
  <p:transition>
    <p:fade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pPr fontAlgn="base"/>
            <a:r>
              <a:rPr lang="zh-CN" altLang="en-US" strike="noStrike" noProof="1" smtClean="0"/>
              <a:t>单击此处编辑母版标题样式</a:t>
            </a:r>
            <a:endParaRPr lang="zh-CN" altLang="en-US" strike="noStrike" noProof="1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 fontAlgn="base"/>
            <a:r>
              <a:rPr lang="zh-CN" altLang="en-US" strike="noStrike" noProof="1" smtClean="0"/>
              <a:t>单击此处编辑母版文本样式</a:t>
            </a:r>
            <a:endParaRPr lang="zh-CN" altLang="en-US" strike="noStrike" noProof="1" smtClean="0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p>
            <a:pPr lvl="0" eaLnBrk="1" fontAlgn="base" hangingPunct="1"/>
            <a:endParaRPr lang="zh-CN" altLang="en-US" strike="noStrike" noProof="1" dirty="0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p>
            <a:pPr lvl="0" eaLnBrk="1" fontAlgn="base" hangingPunct="1"/>
            <a:endParaRPr lang="zh-CN" altLang="en-US" strike="noStrike" noProof="1" dirty="0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p>
            <a:pPr lvl="0" eaLnBrk="1" fontAlgn="base" hangingPunct="1"/>
            <a:fld id="{9A0DB2DC-4C9A-4742-B13C-FB6460FD3503}" type="slidenum">
              <a:rPr lang="zh-CN" altLang="en-US" strike="noStrike" noProof="1" dirty="0">
                <a:latin typeface="Calibri" panose="020F0502020204030204" pitchFamily="2" charset="0"/>
                <a:ea typeface="宋体" panose="02010600030101010101" pitchFamily="2" charset="-122"/>
                <a:cs typeface="+mn-ea"/>
              </a:rPr>
            </a:fld>
            <a:endParaRPr lang="zh-CN" altLang="en-US" strike="noStrike" noProof="1" dirty="0"/>
          </a:p>
        </p:txBody>
      </p:sp>
    </p:spTree>
  </p:cSld>
  <p:clrMapOvr>
    <a:masterClrMapping/>
  </p:clrMapOvr>
  <p:transition>
    <p:fade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fontAlgn="base"/>
            <a:r>
              <a:rPr lang="zh-CN" altLang="en-US" strike="noStrike" noProof="1" smtClean="0"/>
              <a:t>单击此处编辑母版标题样式</a:t>
            </a:r>
            <a:endParaRPr lang="zh-CN" altLang="en-US" strike="noStrike" noProof="1"/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 fontAlgn="base"/>
            <a:r>
              <a:rPr lang="zh-CN" altLang="en-US" strike="noStrike" noProof="1" smtClean="0"/>
              <a:t>单击此处编辑母版文本样式</a:t>
            </a:r>
            <a:endParaRPr lang="zh-CN" altLang="en-US" strike="noStrike" noProof="1" smtClean="0"/>
          </a:p>
          <a:p>
            <a:pPr lvl="1" fontAlgn="base"/>
            <a:r>
              <a:rPr lang="zh-CN" altLang="en-US" strike="noStrike" noProof="1" smtClean="0"/>
              <a:t>第二级</a:t>
            </a:r>
            <a:endParaRPr lang="zh-CN" altLang="en-US" strike="noStrike" noProof="1" smtClean="0"/>
          </a:p>
          <a:p>
            <a:pPr lvl="2" fontAlgn="base"/>
            <a:r>
              <a:rPr lang="zh-CN" altLang="en-US" strike="noStrike" noProof="1" smtClean="0"/>
              <a:t>第三级</a:t>
            </a:r>
            <a:endParaRPr lang="zh-CN" altLang="en-US" strike="noStrike" noProof="1" smtClean="0"/>
          </a:p>
          <a:p>
            <a:pPr lvl="3" fontAlgn="base"/>
            <a:r>
              <a:rPr lang="zh-CN" altLang="en-US" strike="noStrike" noProof="1" smtClean="0"/>
              <a:t>第四级</a:t>
            </a:r>
            <a:endParaRPr lang="zh-CN" altLang="en-US" strike="noStrike" noProof="1" smtClean="0"/>
          </a:p>
          <a:p>
            <a:pPr lvl="4" fontAlgn="base"/>
            <a:r>
              <a:rPr lang="zh-CN" altLang="en-US" strike="noStrike" noProof="1" smtClean="0"/>
              <a:t>第五级</a:t>
            </a:r>
            <a:endParaRPr lang="zh-CN" altLang="en-US" strike="noStrike" noProof="1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 fontAlgn="base"/>
            <a:r>
              <a:rPr lang="zh-CN" altLang="en-US" strike="noStrike" noProof="1" smtClean="0"/>
              <a:t>单击此处编辑母版文本样式</a:t>
            </a:r>
            <a:endParaRPr lang="zh-CN" altLang="en-US" strike="noStrike" noProof="1" smtClean="0"/>
          </a:p>
          <a:p>
            <a:pPr lvl="1" fontAlgn="base"/>
            <a:r>
              <a:rPr lang="zh-CN" altLang="en-US" strike="noStrike" noProof="1" smtClean="0"/>
              <a:t>第二级</a:t>
            </a:r>
            <a:endParaRPr lang="zh-CN" altLang="en-US" strike="noStrike" noProof="1" smtClean="0"/>
          </a:p>
          <a:p>
            <a:pPr lvl="2" fontAlgn="base"/>
            <a:r>
              <a:rPr lang="zh-CN" altLang="en-US" strike="noStrike" noProof="1" smtClean="0"/>
              <a:t>第三级</a:t>
            </a:r>
            <a:endParaRPr lang="zh-CN" altLang="en-US" strike="noStrike" noProof="1" smtClean="0"/>
          </a:p>
          <a:p>
            <a:pPr lvl="3" fontAlgn="base"/>
            <a:r>
              <a:rPr lang="zh-CN" altLang="en-US" strike="noStrike" noProof="1" smtClean="0"/>
              <a:t>第四级</a:t>
            </a:r>
            <a:endParaRPr lang="zh-CN" altLang="en-US" strike="noStrike" noProof="1" smtClean="0"/>
          </a:p>
          <a:p>
            <a:pPr lvl="4" fontAlgn="base"/>
            <a:r>
              <a:rPr lang="zh-CN" altLang="en-US" strike="noStrike" noProof="1" smtClean="0"/>
              <a:t>第五级</a:t>
            </a:r>
            <a:endParaRPr lang="zh-CN" altLang="en-US" strike="noStrike" noProof="1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p>
            <a:pPr lvl="0" eaLnBrk="1" fontAlgn="base" hangingPunct="1"/>
            <a:endParaRPr lang="zh-CN" altLang="en-US" strike="noStrike" noProof="1" dirty="0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p>
            <a:pPr lvl="0" eaLnBrk="1" fontAlgn="base" hangingPunct="1"/>
            <a:endParaRPr lang="zh-CN" altLang="en-US" strike="noStrike" noProof="1" dirty="0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p>
            <a:pPr lvl="0" eaLnBrk="1" fontAlgn="base" hangingPunct="1"/>
            <a:fld id="{9A0DB2DC-4C9A-4742-B13C-FB6460FD3503}" type="slidenum">
              <a:rPr lang="zh-CN" altLang="en-US" strike="noStrike" noProof="1" dirty="0">
                <a:latin typeface="Calibri" panose="020F0502020204030204" pitchFamily="2" charset="0"/>
                <a:ea typeface="宋体" panose="02010600030101010101" pitchFamily="2" charset="-122"/>
                <a:cs typeface="+mn-ea"/>
              </a:rPr>
            </a:fld>
            <a:endParaRPr lang="zh-CN" altLang="en-US" strike="noStrike" noProof="1" dirty="0"/>
          </a:p>
        </p:txBody>
      </p:sp>
    </p:spTree>
  </p:cSld>
  <p:clrMapOvr>
    <a:masterClrMapping/>
  </p:clrMapOvr>
  <p:transition>
    <p:fade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pPr fontAlgn="base"/>
            <a:r>
              <a:rPr lang="zh-CN" altLang="en-US" strike="noStrike" noProof="1" smtClean="0"/>
              <a:t>单击此处编辑母版标题样式</a:t>
            </a:r>
            <a:endParaRPr lang="zh-CN" altLang="en-US" strike="noStrike" noProof="1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1186774" y="1778438"/>
            <a:ext cx="4873574" cy="823912"/>
          </a:xfrm>
        </p:spPr>
        <p:txBody>
          <a:bodyPr anchor="ctr" anchorCtr="0"/>
          <a:lstStyle>
            <a:lvl1pPr marL="0" indent="0">
              <a:buNone/>
              <a:defRPr sz="2800"/>
            </a:lvl1pPr>
            <a:lvl2pPr marL="457200" indent="0">
              <a:buNone/>
              <a:defRPr sz="2400"/>
            </a:lvl2pPr>
            <a:lvl3pPr marL="914400" indent="0">
              <a:buNone/>
              <a:defRPr sz="2000"/>
            </a:lvl3pPr>
            <a:lvl4pPr marL="1371600" indent="0">
              <a:buNone/>
              <a:defRPr sz="1800"/>
            </a:lvl4pPr>
            <a:lvl5pPr marL="1828800" indent="0">
              <a:buNone/>
              <a:defRPr sz="1800"/>
            </a:lvl5pPr>
            <a:lvl6pPr marL="2286000" indent="0">
              <a:buNone/>
              <a:defRPr sz="1800"/>
            </a:lvl6pPr>
            <a:lvl7pPr marL="2743200" indent="0">
              <a:buNone/>
              <a:defRPr sz="1800"/>
            </a:lvl7pPr>
            <a:lvl8pPr marL="3200400" indent="0">
              <a:buNone/>
              <a:defRPr sz="1800"/>
            </a:lvl8pPr>
            <a:lvl9pPr marL="3657600" indent="0">
              <a:buNone/>
              <a:defRPr sz="1800"/>
            </a:lvl9pPr>
          </a:lstStyle>
          <a:p>
            <a:pPr lvl="0" fontAlgn="base"/>
            <a:r>
              <a:rPr lang="zh-CN" altLang="en-US" strike="noStrike" noProof="1" smtClean="0"/>
              <a:t>单击此处编辑母版文本样式</a:t>
            </a:r>
            <a:endParaRPr lang="zh-CN" altLang="en-US" strike="noStrike" noProof="1" smtClean="0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1186774" y="2665379"/>
            <a:ext cx="4873574" cy="3524284"/>
          </a:xfrm>
        </p:spPr>
        <p:txBody>
          <a:bodyPr/>
          <a:lstStyle/>
          <a:p>
            <a:pPr lvl="0" fontAlgn="base"/>
            <a:r>
              <a:rPr lang="zh-CN" altLang="en-US" strike="noStrike" noProof="1" smtClean="0"/>
              <a:t>单击此处编辑母版文本样式</a:t>
            </a:r>
            <a:endParaRPr lang="zh-CN" altLang="en-US" strike="noStrike" noProof="1" smtClean="0"/>
          </a:p>
          <a:p>
            <a:pPr lvl="1" fontAlgn="base"/>
            <a:r>
              <a:rPr lang="zh-CN" altLang="en-US" strike="noStrike" noProof="1" smtClean="0"/>
              <a:t>第二级</a:t>
            </a:r>
            <a:endParaRPr lang="zh-CN" altLang="en-US" strike="noStrike" noProof="1" smtClean="0"/>
          </a:p>
          <a:p>
            <a:pPr lvl="2" fontAlgn="base"/>
            <a:r>
              <a:rPr lang="zh-CN" altLang="en-US" strike="noStrike" noProof="1" smtClean="0"/>
              <a:t>第三级</a:t>
            </a:r>
            <a:endParaRPr lang="zh-CN" altLang="en-US" strike="noStrike" noProof="1" smtClean="0"/>
          </a:p>
          <a:p>
            <a:pPr lvl="3" fontAlgn="base"/>
            <a:r>
              <a:rPr lang="zh-CN" altLang="en-US" strike="noStrike" noProof="1" smtClean="0"/>
              <a:t>第四级</a:t>
            </a:r>
            <a:endParaRPr lang="zh-CN" altLang="en-US" strike="noStrike" noProof="1" smtClean="0"/>
          </a:p>
          <a:p>
            <a:pPr lvl="4" fontAlgn="base"/>
            <a:r>
              <a:rPr lang="zh-CN" altLang="en-US" strike="noStrike" noProof="1" smtClean="0"/>
              <a:t>第五级</a:t>
            </a:r>
            <a:endParaRPr lang="zh-CN" altLang="en-US" strike="noStrike" noProof="1"/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6256938" y="1778438"/>
            <a:ext cx="4897576" cy="823912"/>
          </a:xfrm>
        </p:spPr>
        <p:txBody>
          <a:bodyPr anchor="ctr" anchorCtr="0"/>
          <a:lstStyle>
            <a:lvl1pPr marL="0" indent="0">
              <a:buNone/>
              <a:defRPr sz="2800"/>
            </a:lvl1pPr>
            <a:lvl2pPr marL="457200" indent="0">
              <a:buNone/>
              <a:defRPr sz="2400"/>
            </a:lvl2pPr>
            <a:lvl3pPr marL="914400" indent="0">
              <a:buNone/>
              <a:defRPr sz="2000"/>
            </a:lvl3pPr>
            <a:lvl4pPr marL="1371600" indent="0">
              <a:buNone/>
              <a:defRPr sz="1800"/>
            </a:lvl4pPr>
            <a:lvl5pPr marL="1828800" indent="0">
              <a:buNone/>
              <a:defRPr sz="1800"/>
            </a:lvl5pPr>
            <a:lvl6pPr marL="2286000" indent="0">
              <a:buNone/>
              <a:defRPr sz="1800"/>
            </a:lvl6pPr>
            <a:lvl7pPr marL="2743200" indent="0">
              <a:buNone/>
              <a:defRPr sz="1800"/>
            </a:lvl7pPr>
            <a:lvl8pPr marL="3200400" indent="0">
              <a:buNone/>
              <a:defRPr sz="1800"/>
            </a:lvl8pPr>
            <a:lvl9pPr marL="3657600" indent="0">
              <a:buNone/>
              <a:defRPr sz="1800"/>
            </a:lvl9pPr>
          </a:lstStyle>
          <a:p>
            <a:pPr lvl="0" fontAlgn="base"/>
            <a:r>
              <a:rPr lang="zh-CN" altLang="en-US" strike="noStrike" noProof="1" smtClean="0"/>
              <a:t>单击此处编辑母版文本样式</a:t>
            </a:r>
            <a:endParaRPr lang="zh-CN" altLang="en-US" strike="noStrike" noProof="1" smtClean="0"/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6256938" y="2665379"/>
            <a:ext cx="4897576" cy="3524284"/>
          </a:xfrm>
        </p:spPr>
        <p:txBody>
          <a:bodyPr/>
          <a:lstStyle/>
          <a:p>
            <a:pPr lvl="0" fontAlgn="base"/>
            <a:r>
              <a:rPr lang="zh-CN" altLang="en-US" strike="noStrike" noProof="1" smtClean="0"/>
              <a:t>单击此处编辑母版文本样式</a:t>
            </a:r>
            <a:endParaRPr lang="zh-CN" altLang="en-US" strike="noStrike" noProof="1" smtClean="0"/>
          </a:p>
          <a:p>
            <a:pPr lvl="1" fontAlgn="base"/>
            <a:r>
              <a:rPr lang="zh-CN" altLang="en-US" strike="noStrike" noProof="1" smtClean="0"/>
              <a:t>第二级</a:t>
            </a:r>
            <a:endParaRPr lang="zh-CN" altLang="en-US" strike="noStrike" noProof="1" smtClean="0"/>
          </a:p>
          <a:p>
            <a:pPr lvl="2" fontAlgn="base"/>
            <a:r>
              <a:rPr lang="zh-CN" altLang="en-US" strike="noStrike" noProof="1" smtClean="0"/>
              <a:t>第三级</a:t>
            </a:r>
            <a:endParaRPr lang="zh-CN" altLang="en-US" strike="noStrike" noProof="1" smtClean="0"/>
          </a:p>
          <a:p>
            <a:pPr lvl="3" fontAlgn="base"/>
            <a:r>
              <a:rPr lang="zh-CN" altLang="en-US" strike="noStrike" noProof="1" smtClean="0"/>
              <a:t>第四级</a:t>
            </a:r>
            <a:endParaRPr lang="zh-CN" altLang="en-US" strike="noStrike" noProof="1" smtClean="0"/>
          </a:p>
          <a:p>
            <a:pPr lvl="4" fontAlgn="base"/>
            <a:r>
              <a:rPr lang="zh-CN" altLang="en-US" strike="noStrike" noProof="1" smtClean="0"/>
              <a:t>第五级</a:t>
            </a:r>
            <a:endParaRPr lang="zh-CN" altLang="en-US" strike="noStrike" noProof="1"/>
          </a:p>
        </p:txBody>
      </p:sp>
      <p:sp>
        <p:nvSpPr>
          <p:cNvPr id="7" name="日期占位符 6"/>
          <p:cNvSpPr>
            <a:spLocks noGrp="1"/>
          </p:cNvSpPr>
          <p:nvPr>
            <p:ph type="dt" sz="half" idx="10"/>
          </p:nvPr>
        </p:nvSpPr>
        <p:spPr/>
        <p:txBody>
          <a:bodyPr/>
          <a:p>
            <a:pPr lvl="0" eaLnBrk="1" fontAlgn="base" hangingPunct="1"/>
            <a:endParaRPr lang="zh-CN" altLang="en-US" strike="noStrike" noProof="1" dirty="0"/>
          </a:p>
        </p:txBody>
      </p:sp>
      <p:sp>
        <p:nvSpPr>
          <p:cNvPr id="8" name="页脚占位符 7"/>
          <p:cNvSpPr>
            <a:spLocks noGrp="1"/>
          </p:cNvSpPr>
          <p:nvPr>
            <p:ph type="ftr" sz="quarter" idx="11"/>
          </p:nvPr>
        </p:nvSpPr>
        <p:spPr/>
        <p:txBody>
          <a:bodyPr/>
          <a:p>
            <a:pPr lvl="0" eaLnBrk="1" fontAlgn="base" hangingPunct="1"/>
            <a:endParaRPr lang="zh-CN" altLang="en-US" strike="noStrike" noProof="1" dirty="0"/>
          </a:p>
        </p:txBody>
      </p:sp>
      <p:sp>
        <p:nvSpPr>
          <p:cNvPr id="9" name="灯片编号占位符 8"/>
          <p:cNvSpPr>
            <a:spLocks noGrp="1"/>
          </p:cNvSpPr>
          <p:nvPr>
            <p:ph type="sldNum" sz="quarter" idx="12"/>
          </p:nvPr>
        </p:nvSpPr>
        <p:spPr/>
        <p:txBody>
          <a:bodyPr/>
          <a:p>
            <a:pPr lvl="0" eaLnBrk="1" fontAlgn="base" hangingPunct="1"/>
            <a:fld id="{9A0DB2DC-4C9A-4742-B13C-FB6460FD3503}" type="slidenum">
              <a:rPr lang="zh-CN" altLang="en-US" strike="noStrike" noProof="1" dirty="0">
                <a:latin typeface="Calibri" panose="020F0502020204030204" pitchFamily="2" charset="0"/>
                <a:ea typeface="宋体" panose="02010600030101010101" pitchFamily="2" charset="-122"/>
                <a:cs typeface="+mn-ea"/>
              </a:rPr>
            </a:fld>
            <a:endParaRPr lang="zh-CN" altLang="en-US" strike="noStrike" noProof="1" dirty="0"/>
          </a:p>
        </p:txBody>
      </p:sp>
    </p:spTree>
  </p:cSld>
  <p:clrMapOvr>
    <a:masterClrMapping/>
  </p:clrMapOvr>
  <p:transition>
    <p:fade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fontAlgn="base"/>
            <a:r>
              <a:rPr lang="zh-CN" altLang="en-US" strike="noStrike" noProof="1" smtClean="0"/>
              <a:t>单击此处编辑母版标题样式</a:t>
            </a:r>
            <a:endParaRPr lang="zh-CN" altLang="en-US" strike="noStrike" noProof="1"/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/>
        <p:txBody>
          <a:bodyPr/>
          <a:p>
            <a:pPr lvl="0" eaLnBrk="1" fontAlgn="base" hangingPunct="1"/>
            <a:endParaRPr lang="zh-CN" altLang="en-US" strike="noStrike" noProof="1" dirty="0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/>
        <p:txBody>
          <a:bodyPr/>
          <a:p>
            <a:pPr lvl="0" eaLnBrk="1" fontAlgn="base" hangingPunct="1"/>
            <a:endParaRPr lang="zh-CN" altLang="en-US" strike="noStrike" noProof="1" dirty="0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/>
        <p:txBody>
          <a:bodyPr/>
          <a:p>
            <a:pPr lvl="0" eaLnBrk="1" fontAlgn="base" hangingPunct="1"/>
            <a:fld id="{9A0DB2DC-4C9A-4742-B13C-FB6460FD3503}" type="slidenum">
              <a:rPr lang="zh-CN" altLang="en-US" strike="noStrike" noProof="1" dirty="0">
                <a:latin typeface="Calibri" panose="020F0502020204030204" pitchFamily="2" charset="0"/>
                <a:ea typeface="宋体" panose="02010600030101010101" pitchFamily="2" charset="-122"/>
                <a:cs typeface="+mn-ea"/>
              </a:rPr>
            </a:fld>
            <a:endParaRPr lang="zh-CN" altLang="en-US" strike="noStrike" noProof="1" dirty="0"/>
          </a:p>
        </p:txBody>
      </p:sp>
    </p:spTree>
  </p:cSld>
  <p:clrMapOvr>
    <a:masterClrMapping/>
  </p:clrMapOvr>
  <p:transition>
    <p:fade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/>
          <p:cNvSpPr>
            <a:spLocks noGrp="1"/>
          </p:cNvSpPr>
          <p:nvPr>
            <p:ph type="dt" sz="half" idx="10"/>
          </p:nvPr>
        </p:nvSpPr>
        <p:spPr/>
        <p:txBody>
          <a:bodyPr/>
          <a:p>
            <a:pPr lvl="0" eaLnBrk="1" fontAlgn="base" hangingPunct="1"/>
            <a:endParaRPr lang="zh-CN" altLang="en-US" strike="noStrike" noProof="1" dirty="0"/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11"/>
          </p:nvPr>
        </p:nvSpPr>
        <p:spPr/>
        <p:txBody>
          <a:bodyPr/>
          <a:p>
            <a:pPr lvl="0" eaLnBrk="1" fontAlgn="base" hangingPunct="1"/>
            <a:endParaRPr lang="zh-CN" altLang="en-US" strike="noStrike" noProof="1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</p:nvPr>
        </p:nvSpPr>
        <p:spPr/>
        <p:txBody>
          <a:bodyPr/>
          <a:p>
            <a:pPr lvl="0" eaLnBrk="1" fontAlgn="base" hangingPunct="1"/>
            <a:fld id="{9A0DB2DC-4C9A-4742-B13C-FB6460FD3503}" type="slidenum">
              <a:rPr lang="zh-CN" altLang="en-US" strike="noStrike" noProof="1" dirty="0">
                <a:latin typeface="Calibri" panose="020F0502020204030204" pitchFamily="2" charset="0"/>
                <a:ea typeface="宋体" panose="02010600030101010101" pitchFamily="2" charset="-122"/>
                <a:cs typeface="+mn-ea"/>
              </a:rPr>
            </a:fld>
            <a:endParaRPr lang="zh-CN" altLang="en-US" strike="noStrike" noProof="1" dirty="0"/>
          </a:p>
        </p:txBody>
      </p:sp>
    </p:spTree>
  </p:cSld>
  <p:clrMapOvr>
    <a:masterClrMapping/>
  </p:clrMapOvr>
  <p:transition>
    <p:fade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pPr fontAlgn="base"/>
            <a:r>
              <a:rPr lang="zh-CN" altLang="en-US" strike="noStrike" noProof="1" smtClean="0"/>
              <a:t>单击此处编辑母版标题样式</a:t>
            </a:r>
            <a:endParaRPr lang="zh-CN" altLang="en-US" strike="noStrike" noProof="1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 fontAlgn="base"/>
            <a:r>
              <a:rPr lang="zh-CN" altLang="en-US" strike="noStrike" noProof="1" smtClean="0"/>
              <a:t>单击此处编辑母版文本样式</a:t>
            </a:r>
            <a:endParaRPr lang="zh-CN" altLang="en-US" strike="noStrike" noProof="1" smtClean="0"/>
          </a:p>
          <a:p>
            <a:pPr lvl="1" fontAlgn="base"/>
            <a:r>
              <a:rPr lang="zh-CN" altLang="en-US" strike="noStrike" noProof="1" smtClean="0"/>
              <a:t>第二级</a:t>
            </a:r>
            <a:endParaRPr lang="zh-CN" altLang="en-US" strike="noStrike" noProof="1" smtClean="0"/>
          </a:p>
          <a:p>
            <a:pPr lvl="2" fontAlgn="base"/>
            <a:r>
              <a:rPr lang="zh-CN" altLang="en-US" strike="noStrike" noProof="1" smtClean="0"/>
              <a:t>第三级</a:t>
            </a:r>
            <a:endParaRPr lang="zh-CN" altLang="en-US" strike="noStrike" noProof="1" smtClean="0"/>
          </a:p>
          <a:p>
            <a:pPr lvl="3" fontAlgn="base"/>
            <a:r>
              <a:rPr lang="zh-CN" altLang="en-US" strike="noStrike" noProof="1" smtClean="0"/>
              <a:t>第四级</a:t>
            </a:r>
            <a:endParaRPr lang="zh-CN" altLang="en-US" strike="noStrike" noProof="1" smtClean="0"/>
          </a:p>
          <a:p>
            <a:pPr lvl="4" fontAlgn="base"/>
            <a:r>
              <a:rPr lang="zh-CN" altLang="en-US" strike="noStrike" noProof="1" smtClean="0"/>
              <a:t>第五级</a:t>
            </a:r>
            <a:endParaRPr lang="zh-CN" altLang="en-US" strike="noStrike" noProof="1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 fontAlgn="base"/>
            <a:r>
              <a:rPr lang="zh-CN" altLang="en-US" strike="noStrike" noProof="1" smtClean="0"/>
              <a:t>单击此处编辑母版文本样式</a:t>
            </a:r>
            <a:endParaRPr lang="zh-CN" altLang="en-US" strike="noStrike" noProof="1" smtClean="0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p>
            <a:pPr lvl="0" eaLnBrk="1" fontAlgn="base" hangingPunct="1"/>
            <a:endParaRPr lang="zh-CN" altLang="en-US" strike="noStrike" noProof="1" dirty="0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p>
            <a:pPr lvl="0" eaLnBrk="1" fontAlgn="base" hangingPunct="1"/>
            <a:endParaRPr lang="zh-CN" altLang="en-US" strike="noStrike" noProof="1" dirty="0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p>
            <a:pPr lvl="0" eaLnBrk="1" fontAlgn="base" hangingPunct="1"/>
            <a:fld id="{9A0DB2DC-4C9A-4742-B13C-FB6460FD3503}" type="slidenum">
              <a:rPr lang="zh-CN" altLang="en-US" strike="noStrike" noProof="1" dirty="0">
                <a:latin typeface="Calibri" panose="020F0502020204030204" pitchFamily="2" charset="0"/>
                <a:ea typeface="宋体" panose="02010600030101010101" pitchFamily="2" charset="-122"/>
                <a:cs typeface="+mn-ea"/>
              </a:rPr>
            </a:fld>
            <a:endParaRPr lang="zh-CN" altLang="en-US" strike="noStrike" noProof="1" dirty="0"/>
          </a:p>
        </p:txBody>
      </p:sp>
    </p:spTree>
  </p:cSld>
  <p:clrMapOvr>
    <a:masterClrMapping/>
  </p:clrMapOvr>
  <p:transition>
    <p:fade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4165349" cy="1600200"/>
          </a:xfrm>
        </p:spPr>
        <p:txBody>
          <a:bodyPr anchor="b"/>
          <a:lstStyle>
            <a:lvl1pPr>
              <a:defRPr sz="3200"/>
            </a:lvl1pPr>
          </a:lstStyle>
          <a:p>
            <a:pPr fontAlgn="base"/>
            <a:r>
              <a:rPr lang="zh-CN" altLang="en-US" strike="noStrike" noProof="1" smtClean="0"/>
              <a:t>单击此处编辑母版标题样式</a:t>
            </a:r>
            <a:endParaRPr lang="zh-CN" altLang="en-US" strike="noStrike" noProof="1"/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5183188" y="457201"/>
            <a:ext cx="6172200" cy="540385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fontAlgn="base"/>
            <a:endParaRPr lang="zh-CN" altLang="en-US" strike="noStrike" noProof="1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4165349" cy="3811588"/>
          </a:xfrm>
        </p:spPr>
        <p:txBody>
          <a:bodyPr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 fontAlgn="base"/>
            <a:r>
              <a:rPr lang="zh-CN" altLang="en-US" strike="noStrike" noProof="1" smtClean="0"/>
              <a:t>单击此处编辑母版文本样式</a:t>
            </a:r>
            <a:endParaRPr lang="zh-CN" altLang="en-US" strike="noStrike" noProof="1" smtClean="0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p>
            <a:pPr lvl="0" eaLnBrk="1" fontAlgn="base" hangingPunct="1"/>
            <a:endParaRPr lang="zh-CN" altLang="en-US" strike="noStrike" noProof="1" dirty="0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p>
            <a:pPr lvl="0" eaLnBrk="1" fontAlgn="base" hangingPunct="1"/>
            <a:endParaRPr lang="zh-CN" altLang="en-US" strike="noStrike" noProof="1" dirty="0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p>
            <a:pPr lvl="0" eaLnBrk="1" fontAlgn="base" hangingPunct="1"/>
            <a:fld id="{9A0DB2DC-4C9A-4742-B13C-FB6460FD3503}" type="slidenum">
              <a:rPr lang="zh-CN" altLang="en-US" strike="noStrike" noProof="1" dirty="0">
                <a:latin typeface="Calibri" panose="020F0502020204030204" pitchFamily="2" charset="0"/>
                <a:ea typeface="宋体" panose="02010600030101010101" pitchFamily="2" charset="-122"/>
                <a:cs typeface="+mn-ea"/>
              </a:rPr>
            </a:fld>
            <a:endParaRPr lang="zh-CN" altLang="en-US" strike="noStrike" noProof="1" dirty="0"/>
          </a:p>
        </p:txBody>
      </p:sp>
    </p:spTree>
  </p:cSld>
  <p:clrMapOvr>
    <a:masterClrMapping/>
  </p:clrMapOvr>
  <p:transition>
    <p:fade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fontAlgn="base"/>
            <a:r>
              <a:rPr lang="zh-CN" altLang="en-US" strike="noStrike" noProof="1" smtClean="0"/>
              <a:t>单击此处编辑母版标题样式</a:t>
            </a:r>
            <a:endParaRPr lang="zh-CN" altLang="en-US" strike="noStrike" noProof="1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fontAlgn="base"/>
            <a:r>
              <a:rPr lang="zh-CN" altLang="en-US" strike="noStrike" noProof="1" smtClean="0"/>
              <a:t>单击此处编辑母版文本样式</a:t>
            </a:r>
            <a:endParaRPr lang="zh-CN" altLang="en-US" strike="noStrike" noProof="1" smtClean="0"/>
          </a:p>
          <a:p>
            <a:pPr lvl="1" fontAlgn="base"/>
            <a:r>
              <a:rPr lang="zh-CN" altLang="en-US" strike="noStrike" noProof="1" smtClean="0"/>
              <a:t>第二级</a:t>
            </a:r>
            <a:endParaRPr lang="zh-CN" altLang="en-US" strike="noStrike" noProof="1" smtClean="0"/>
          </a:p>
          <a:p>
            <a:pPr lvl="2" fontAlgn="base"/>
            <a:r>
              <a:rPr lang="zh-CN" altLang="en-US" strike="noStrike" noProof="1" smtClean="0"/>
              <a:t>第三级</a:t>
            </a:r>
            <a:endParaRPr lang="zh-CN" altLang="en-US" strike="noStrike" noProof="1" smtClean="0"/>
          </a:p>
          <a:p>
            <a:pPr lvl="3" fontAlgn="base"/>
            <a:r>
              <a:rPr lang="zh-CN" altLang="en-US" strike="noStrike" noProof="1" smtClean="0"/>
              <a:t>第四级</a:t>
            </a:r>
            <a:endParaRPr lang="zh-CN" altLang="en-US" strike="noStrike" noProof="1" smtClean="0"/>
          </a:p>
          <a:p>
            <a:pPr lvl="4" fontAlgn="base"/>
            <a:r>
              <a:rPr lang="zh-CN" altLang="en-US" strike="noStrike" noProof="1" smtClean="0"/>
              <a:t>第五级</a:t>
            </a:r>
            <a:endParaRPr lang="zh-CN" altLang="en-US" strike="noStrike" noProof="1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p>
            <a:pPr lvl="0" eaLnBrk="1" fontAlgn="base" hangingPunct="1"/>
            <a:endParaRPr lang="zh-CN" altLang="en-US" strike="noStrike" noProof="1" dirty="0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p>
            <a:pPr lvl="0" eaLnBrk="1" fontAlgn="base" hangingPunct="1"/>
            <a:endParaRPr lang="zh-CN" altLang="en-US" strike="noStrike" noProof="1" dirty="0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p>
            <a:pPr lvl="0" eaLnBrk="1" fontAlgn="base" hangingPunct="1"/>
            <a:fld id="{9A0DB2DC-4C9A-4742-B13C-FB6460FD3503}" type="slidenum">
              <a:rPr lang="zh-CN" altLang="en-US" strike="noStrike" noProof="1" dirty="0">
                <a:latin typeface="Calibri" panose="020F0502020204030204" pitchFamily="2" charset="0"/>
                <a:ea typeface="宋体" panose="02010600030101010101" pitchFamily="2" charset="-122"/>
                <a:cs typeface="+mn-ea"/>
              </a:rPr>
            </a:fld>
            <a:endParaRPr lang="zh-CN" altLang="en-US" strike="noStrike" noProof="1" dirty="0"/>
          </a:p>
        </p:txBody>
      </p:sp>
    </p:spTree>
  </p:cSld>
  <p:clrMapOvr>
    <a:masterClrMapping/>
  </p:clrMapOvr>
  <p:transition>
    <p:fade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竖版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pPr fontAlgn="base"/>
            <a:r>
              <a:rPr lang="zh-CN" altLang="en-US" strike="noStrike" noProof="1" smtClean="0"/>
              <a:t>单击此处编辑母版标题样式</a:t>
            </a:r>
            <a:endParaRPr lang="zh-CN" altLang="en-US" strike="noStrike" noProof="1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 fontAlgn="base"/>
            <a:r>
              <a:rPr lang="zh-CN" altLang="en-US" strike="noStrike" noProof="1" smtClean="0"/>
              <a:t>单击此处编辑母版文本样式</a:t>
            </a:r>
            <a:endParaRPr lang="zh-CN" altLang="en-US" strike="noStrike" noProof="1" smtClean="0"/>
          </a:p>
          <a:p>
            <a:pPr lvl="1" fontAlgn="base"/>
            <a:r>
              <a:rPr lang="zh-CN" altLang="en-US" strike="noStrike" noProof="1" smtClean="0"/>
              <a:t>第二级</a:t>
            </a:r>
            <a:endParaRPr lang="zh-CN" altLang="en-US" strike="noStrike" noProof="1" smtClean="0"/>
          </a:p>
          <a:p>
            <a:pPr lvl="2" fontAlgn="base"/>
            <a:r>
              <a:rPr lang="zh-CN" altLang="en-US" strike="noStrike" noProof="1" smtClean="0"/>
              <a:t>第三级</a:t>
            </a:r>
            <a:endParaRPr lang="zh-CN" altLang="en-US" strike="noStrike" noProof="1" smtClean="0"/>
          </a:p>
          <a:p>
            <a:pPr lvl="3" fontAlgn="base"/>
            <a:r>
              <a:rPr lang="zh-CN" altLang="en-US" strike="noStrike" noProof="1" smtClean="0"/>
              <a:t>第四级</a:t>
            </a:r>
            <a:endParaRPr lang="zh-CN" altLang="en-US" strike="noStrike" noProof="1" smtClean="0"/>
          </a:p>
          <a:p>
            <a:pPr lvl="4" fontAlgn="base"/>
            <a:r>
              <a:rPr lang="zh-CN" altLang="en-US" strike="noStrike" noProof="1" smtClean="0"/>
              <a:t>第五级</a:t>
            </a:r>
            <a:endParaRPr lang="zh-CN" altLang="en-US" strike="noStrike" noProof="1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p>
            <a:pPr lvl="0" eaLnBrk="1" fontAlgn="base" hangingPunct="1"/>
            <a:endParaRPr lang="zh-CN" altLang="en-US" strike="noStrike" noProof="1" dirty="0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p>
            <a:pPr lvl="0" eaLnBrk="1" fontAlgn="base" hangingPunct="1"/>
            <a:endParaRPr lang="zh-CN" altLang="en-US" strike="noStrike" noProof="1" dirty="0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p>
            <a:pPr lvl="0" eaLnBrk="1" fontAlgn="base" hangingPunct="1"/>
            <a:fld id="{9A0DB2DC-4C9A-4742-B13C-FB6460FD3503}" type="slidenum">
              <a:rPr lang="zh-CN" altLang="en-US" strike="noStrike" noProof="1" dirty="0">
                <a:latin typeface="Calibri" panose="020F0502020204030204" pitchFamily="2" charset="0"/>
                <a:ea typeface="宋体" panose="02010600030101010101" pitchFamily="2" charset="-122"/>
                <a:cs typeface="+mn-ea"/>
              </a:rPr>
            </a:fld>
            <a:endParaRPr lang="zh-CN" altLang="en-US" strike="noStrike" noProof="1" dirty="0"/>
          </a:p>
        </p:txBody>
      </p:sp>
    </p:spTree>
  </p:cSld>
  <p:clrMapOvr>
    <a:masterClrMapping/>
  </p:clrMapOvr>
  <p:transition>
    <p:fade/>
  </p:transition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x" preserve="1">
  <p:cSld name="标题和文本">
    <p:bg>
      <p:bgPr>
        <a:solidFill>
          <a:srgbClr val="F3F4F5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fontAlgn="auto"/>
            <a:r>
              <a:rPr lang="zh-CN" altLang="en-US" strike="noStrike" noProof="1" smtClean="0"/>
              <a:t>单击此处编辑母版标题样式</a:t>
            </a:r>
            <a:endParaRPr lang="zh-CN" altLang="en-US" strike="noStrike" noProof="1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lvl="0" fontAlgn="auto"/>
            <a:r>
              <a:rPr lang="zh-CN" altLang="en-US" strike="noStrike" noProof="1" smtClean="0"/>
              <a:t>单击此处编辑母版文本样式</a:t>
            </a:r>
            <a:endParaRPr lang="zh-CN" altLang="en-US" strike="noStrike" noProof="1" smtClean="0"/>
          </a:p>
          <a:p>
            <a:pPr lvl="1" fontAlgn="auto"/>
            <a:r>
              <a:rPr lang="zh-CN" altLang="en-US" strike="noStrike" noProof="1" smtClean="0"/>
              <a:t>第二级</a:t>
            </a:r>
            <a:endParaRPr lang="zh-CN" altLang="en-US" strike="noStrike" noProof="1" smtClean="0"/>
          </a:p>
          <a:p>
            <a:pPr lvl="2" fontAlgn="auto"/>
            <a:r>
              <a:rPr lang="zh-CN" altLang="en-US" sz="1350" strike="noStrike" noProof="1" smtClean="0"/>
              <a:t>第三级</a:t>
            </a:r>
            <a:endParaRPr lang="zh-CN" altLang="en-US" strike="noStrike" noProof="1" smtClean="0"/>
          </a:p>
          <a:p>
            <a:pPr lvl="3" fontAlgn="auto"/>
            <a:r>
              <a:rPr lang="zh-CN" altLang="en-US" sz="1350" strike="noStrike" noProof="1" smtClean="0"/>
              <a:t>第四级</a:t>
            </a:r>
            <a:endParaRPr lang="zh-CN" altLang="en-US" strike="noStrike" noProof="1" smtClean="0"/>
          </a:p>
          <a:p>
            <a:pPr lvl="4" fontAlgn="auto"/>
            <a:r>
              <a:rPr lang="zh-CN" altLang="en-US" sz="1350" strike="noStrike" noProof="1" smtClean="0"/>
              <a:t>第五级</a:t>
            </a:r>
            <a:endParaRPr lang="zh-CN" altLang="en-US" strike="noStrike" noProof="1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 w="9525">
            <a:noFill/>
          </a:ln>
        </p:spPr>
        <p:txBody>
          <a:bodyPr anchor="ctr"/>
          <a:p>
            <a:pPr fontAlgn="auto"/>
            <a:fld id="{B8FE7691-8AD8-43AB-853C-2A2E61F99596}" type="datetimeFigureOut">
              <a:rPr lang="zh-CN" altLang="en-US" strike="noStrike" noProof="1" smtClean="0">
                <a:latin typeface="+mn-lt"/>
                <a:ea typeface="+mn-ea"/>
                <a:cs typeface="+mn-cs"/>
              </a:rPr>
            </a:fld>
            <a:endParaRPr lang="zh-CN" altLang="en-US" strike="noStrike" noProof="1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 w="9525">
            <a:noFill/>
          </a:ln>
        </p:spPr>
        <p:txBody>
          <a:bodyPr anchor="ctr"/>
          <a:p>
            <a:pPr fontAlgn="auto"/>
            <a:endParaRPr lang="zh-CN" altLang="en-US" strike="noStrike" noProof="1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 w="9525">
            <a:noFill/>
          </a:ln>
        </p:spPr>
        <p:txBody>
          <a:bodyPr anchor="ctr"/>
          <a:p>
            <a:pPr fontAlgn="auto"/>
            <a:fld id="{12A64F10-D2C0-4CBA-8702-3615A4924EE2}" type="slidenum">
              <a:rPr lang="zh-CN" altLang="en-US" strike="noStrike" noProof="1" smtClean="0">
                <a:latin typeface="+mn-lt"/>
                <a:ea typeface="+mn-ea"/>
                <a:cs typeface="+mn-cs"/>
              </a:rPr>
            </a:fld>
            <a:endParaRPr lang="zh-CN" altLang="en-US" strike="noStrike" noProof="1"/>
          </a:p>
        </p:txBody>
      </p:sp>
    </p:spTree>
  </p:cSld>
  <p:clrMapOvr>
    <a:masterClrMapping/>
  </p:clrMapOvr>
  <p:transition>
    <p:fade/>
  </p:transition>
</p:sldLayout>
</file>

<file path=ppt/slideMasters/_rels/slideMaster1.xml.rels><?xml version="1.0" encoding="UTF-8" standalone="yes"?>
<Relationships xmlns="http://schemas.openxmlformats.org/package/2006/relationships"><Relationship Id="rId9" Type="http://schemas.openxmlformats.org/officeDocument/2006/relationships/slideLayout" Target="../slideLayouts/slideLayout9.xml"/><Relationship Id="rId8" Type="http://schemas.openxmlformats.org/officeDocument/2006/relationships/slideLayout" Target="../slideLayouts/slideLayout8.xml"/><Relationship Id="rId7" Type="http://schemas.openxmlformats.org/officeDocument/2006/relationships/slideLayout" Target="../slideLayouts/slideLayout7.xml"/><Relationship Id="rId6" Type="http://schemas.openxmlformats.org/officeDocument/2006/relationships/slideLayout" Target="../slideLayouts/slideLayout6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Relationship Id="rId3" Type="http://schemas.openxmlformats.org/officeDocument/2006/relationships/slideLayout" Target="../slideLayouts/slideLayout3.xml"/><Relationship Id="rId2" Type="http://schemas.openxmlformats.org/officeDocument/2006/relationships/slideLayout" Target="../slideLayouts/slideLayout2.xml"/><Relationship Id="rId14" Type="http://schemas.openxmlformats.org/officeDocument/2006/relationships/theme" Target="../theme/theme1.xml"/><Relationship Id="rId13" Type="http://schemas.openxmlformats.org/officeDocument/2006/relationships/image" Target="../media/image1.png"/><Relationship Id="rId12" Type="http://schemas.openxmlformats.org/officeDocument/2006/relationships/slideLayout" Target="../slideLayouts/slideLayout12.xml"/><Relationship Id="rId11" Type="http://schemas.openxmlformats.org/officeDocument/2006/relationships/slideLayout" Target="../slideLayouts/slideLayout11.xml"/><Relationship Id="rId10" Type="http://schemas.openxmlformats.org/officeDocument/2006/relationships/slideLayout" Target="../slideLayouts/slideLayout10.xml"/><Relationship Id="rId1" Type="http://schemas.openxmlformats.org/officeDocument/2006/relationships/slideLayout" Target="../slideLayouts/slideLayout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3F4F5"/>
        </a:solidFill>
        <a:effectLst/>
      </p:bgPr>
    </p:bg>
    <p:spTree>
      <p:nvGrpSpPr>
        <p:cNvPr id="1" name=""/>
        <p:cNvGrpSpPr/>
        <p:nvPr/>
      </p:nvGrpSpPr>
      <p:grpSpPr/>
      <p:pic>
        <p:nvPicPr>
          <p:cNvPr id="1026" name="图片 6"/>
          <p:cNvPicPr>
            <a:picLocks noChangeAspect="1"/>
          </p:cNvPicPr>
          <p:nvPr userDrawn="1"/>
        </p:nvPicPr>
        <p:blipFill>
          <a:blip r:embed="rId13"/>
          <a:stretch>
            <a:fillRect/>
          </a:stretch>
        </p:blipFill>
        <p:spPr>
          <a:xfrm>
            <a:off x="0" y="1588"/>
            <a:ext cx="12192000" cy="6854825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1027" name="标题占位符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  <a:noFill/>
          <a:ln w="9525">
            <a:noFill/>
          </a:ln>
        </p:spPr>
        <p:txBody>
          <a:bodyPr anchor="ctr"/>
          <a:p>
            <a:pPr lvl="0"/>
            <a:r>
              <a:rPr lang="zh-CN" altLang="en-US"/>
              <a:t>单击此处编辑母版标题样式</a:t>
            </a:r>
            <a:endParaRPr lang="zh-CN" altLang="en-US"/>
          </a:p>
        </p:txBody>
      </p:sp>
      <p:sp>
        <p:nvSpPr>
          <p:cNvPr id="1028" name="文本占位符 2"/>
          <p:cNvSpPr>
            <a:spLocks noGrp="1"/>
          </p:cNvSpPr>
          <p:nvPr>
            <p:ph type="body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  <a:noFill/>
          <a:ln w="9525">
            <a:noFill/>
          </a:ln>
        </p:spPr>
        <p:txBody>
          <a:bodyPr anchor="t"/>
          <a:p>
            <a:pPr lvl="0"/>
            <a:r>
              <a:rPr lang="zh-CN" altLang="en-US"/>
              <a:t>单击此处编辑母版文本样式</a:t>
            </a:r>
            <a:endParaRPr lang="zh-CN" altLang="en-US"/>
          </a:p>
          <a:p>
            <a:pPr lvl="1" indent="-228600"/>
            <a:r>
              <a:rPr lang="zh-CN" altLang="en-US"/>
              <a:t>第二级</a:t>
            </a:r>
            <a:endParaRPr lang="zh-CN" altLang="en-US"/>
          </a:p>
          <a:p>
            <a:pPr lvl="2" indent="-228600"/>
            <a:r>
              <a:rPr lang="zh-CN" altLang="en-US"/>
              <a:t>第三级</a:t>
            </a:r>
            <a:endParaRPr lang="zh-CN" altLang="en-US"/>
          </a:p>
          <a:p>
            <a:pPr lvl="3" indent="-228600"/>
            <a:r>
              <a:rPr lang="zh-CN" altLang="en-US"/>
              <a:t>第四级</a:t>
            </a:r>
            <a:endParaRPr lang="zh-CN" altLang="en-US"/>
          </a:p>
          <a:p>
            <a:pPr lvl="4" indent="-228600"/>
            <a:r>
              <a:rPr lang="zh-CN" altLang="en-US"/>
              <a:t>第五级</a:t>
            </a:r>
            <a:endParaRPr lang="zh-CN" altLang="en-US"/>
          </a:p>
        </p:txBody>
      </p:sp>
      <p:sp>
        <p:nvSpPr>
          <p:cNvPr id="5125" name="日期占位符 2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 w="9525">
            <a:noFill/>
          </a:ln>
        </p:spPr>
        <p:txBody>
          <a:bodyPr anchor="ctr"/>
          <a:lstStyle>
            <a:lvl1pPr>
              <a:defRPr sz="1200">
                <a:solidFill>
                  <a:srgbClr val="898989"/>
                </a:solidFill>
              </a:defRPr>
            </a:lvl1pPr>
          </a:lstStyle>
          <a:p>
            <a:pPr lvl="0" eaLnBrk="1" fontAlgn="base" hangingPunct="1"/>
            <a:endParaRPr lang="zh-CN" altLang="en-US" strike="noStrike" noProof="1" dirty="0"/>
          </a:p>
        </p:txBody>
      </p:sp>
      <p:sp>
        <p:nvSpPr>
          <p:cNvPr id="5126" name="页脚占位符 3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 w="9525">
            <a:noFill/>
          </a:ln>
        </p:spPr>
        <p:txBody>
          <a:bodyPr anchor="ctr"/>
          <a:lstStyle>
            <a:lvl1pPr algn="ctr">
              <a:defRPr sz="1200">
                <a:solidFill>
                  <a:srgbClr val="898989"/>
                </a:solidFill>
              </a:defRPr>
            </a:lvl1pPr>
          </a:lstStyle>
          <a:p>
            <a:pPr lvl="0" eaLnBrk="1" fontAlgn="base" hangingPunct="1"/>
            <a:endParaRPr lang="zh-CN" altLang="en-US" strike="noStrike" noProof="1" dirty="0"/>
          </a:p>
        </p:txBody>
      </p:sp>
      <p:sp>
        <p:nvSpPr>
          <p:cNvPr id="5127" name="灯片编号占位符 4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 w="9525">
            <a:noFill/>
          </a:ln>
        </p:spPr>
        <p:txBody>
          <a:bodyPr anchor="ctr"/>
          <a:lstStyle>
            <a:lvl1pPr algn="r">
              <a:defRPr sz="1200">
                <a:solidFill>
                  <a:srgbClr val="898989"/>
                </a:solidFill>
              </a:defRPr>
            </a:lvl1pPr>
          </a:lstStyle>
          <a:p>
            <a:pPr lvl="0" eaLnBrk="1" fontAlgn="base" hangingPunct="1"/>
            <a:fld id="{9A0DB2DC-4C9A-4742-B13C-FB6460FD3503}" type="slidenum">
              <a:rPr lang="zh-CN" altLang="en-US" strike="noStrike" noProof="1" dirty="0">
                <a:latin typeface="Calibri" panose="020F0502020204030204" pitchFamily="2" charset="0"/>
                <a:ea typeface="宋体" panose="02010600030101010101" pitchFamily="2" charset="-122"/>
                <a:cs typeface="+mn-ea"/>
              </a:rPr>
            </a:fld>
            <a:endParaRPr lang="zh-CN" altLang="en-US" strike="noStrike" noProof="1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0" r:id="rId12"/>
  </p:sldLayoutIdLst>
  <p:transition>
    <p:fade/>
  </p:transition>
  <p:hf sldNum="0" hdr="0" ftr="0" dt="0"/>
  <p:txStyles>
    <p:titleStyle>
      <a:lvl1pPr marL="0" lvl="0" indent="0" algn="l" defTabSz="914400" eaLnBrk="0" fontAlgn="base" latinLnBrk="0" hangingPunct="0">
        <a:lnSpc>
          <a:spcPct val="90000"/>
        </a:lnSpc>
        <a:spcBef>
          <a:spcPct val="0"/>
        </a:spcBef>
        <a:spcAft>
          <a:spcPct val="0"/>
        </a:spcAft>
        <a:buClr>
          <a:srgbClr val="000000"/>
        </a:buClr>
        <a:buNone/>
        <a:defRPr sz="4400" b="0" i="0" u="none" kern="1200" baseline="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lvl="0" indent="-228600" algn="l" defTabSz="914400" eaLnBrk="0" fontAlgn="base" latinLnBrk="0" hangingPunct="0">
        <a:lnSpc>
          <a:spcPct val="90000"/>
        </a:lnSpc>
        <a:spcBef>
          <a:spcPts val="1000"/>
        </a:spcBef>
        <a:spcAft>
          <a:spcPct val="0"/>
        </a:spcAft>
        <a:buFont typeface="Arial" panose="020B0604020202020204" pitchFamily="34" charset="0"/>
        <a:buChar char="•"/>
        <a:defRPr sz="28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1pPr>
      <a:lvl2pPr marL="685800" lvl="1" indent="-228600" algn="l" defTabSz="914400" eaLnBrk="0" fontAlgn="base" latinLnBrk="0" hangingPunct="0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sz="24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2pPr>
      <a:lvl3pPr marL="1143000" lvl="2" indent="-228600" algn="l" defTabSz="914400" eaLnBrk="0" fontAlgn="base" latinLnBrk="0" hangingPunct="0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sz="20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3pPr>
      <a:lvl4pPr marL="1600200" lvl="3" indent="-228600" algn="l" defTabSz="914400" eaLnBrk="0" fontAlgn="base" latinLnBrk="0" hangingPunct="0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sz="18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4pPr>
      <a:lvl5pPr marL="2057400" lvl="4" indent="-228600" algn="l" defTabSz="914400" eaLnBrk="0" fontAlgn="base" latinLnBrk="0" hangingPunct="0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sz="18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5pPr>
      <a:lvl6pPr marL="2514600" lvl="5" indent="-228600" algn="l" defTabSz="914400" eaLnBrk="0" fontAlgn="base" latinLnBrk="0" hangingPunct="0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sz="18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6pPr>
      <a:lvl7pPr marL="2971800" lvl="6" indent="-228600" algn="l" defTabSz="914400" eaLnBrk="0" fontAlgn="base" latinLnBrk="0" hangingPunct="0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sz="18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7pPr>
      <a:lvl8pPr marL="3429000" lvl="7" indent="-228600" algn="l" defTabSz="914400" eaLnBrk="0" fontAlgn="base" latinLnBrk="0" hangingPunct="0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sz="18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8pPr>
      <a:lvl9pPr marL="3886200" lvl="8" indent="-228600" algn="l" defTabSz="914400" eaLnBrk="0" fontAlgn="base" latinLnBrk="0" hangingPunct="0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sz="18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lvl="0" indent="0" algn="l" defTabSz="914400" eaLnBrk="0" fontAlgn="base" latinLnBrk="0" hangingPunct="0">
        <a:lnSpc>
          <a:spcPct val="100000"/>
        </a:lnSpc>
        <a:spcBef>
          <a:spcPct val="0"/>
        </a:spcBef>
        <a:spcAft>
          <a:spcPct val="0"/>
        </a:spcAft>
        <a:buFont typeface="Arial" panose="020B0604020202020204" pitchFamily="34" charset="0"/>
        <a:buNone/>
        <a:defRPr sz="18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1pPr>
      <a:lvl2pPr marL="457200" lvl="1" indent="0" algn="l" defTabSz="914400" eaLnBrk="0" fontAlgn="base" latinLnBrk="0" hangingPunct="0">
        <a:lnSpc>
          <a:spcPct val="100000"/>
        </a:lnSpc>
        <a:spcBef>
          <a:spcPct val="0"/>
        </a:spcBef>
        <a:spcAft>
          <a:spcPct val="0"/>
        </a:spcAft>
        <a:buFont typeface="Arial" panose="020B0604020202020204" pitchFamily="34" charset="0"/>
        <a:buNone/>
        <a:defRPr sz="18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2pPr>
      <a:lvl3pPr marL="914400" lvl="2" indent="0" algn="l" defTabSz="914400" eaLnBrk="0" fontAlgn="base" latinLnBrk="0" hangingPunct="0">
        <a:lnSpc>
          <a:spcPct val="100000"/>
        </a:lnSpc>
        <a:spcBef>
          <a:spcPct val="0"/>
        </a:spcBef>
        <a:spcAft>
          <a:spcPct val="0"/>
        </a:spcAft>
        <a:buFont typeface="Arial" panose="020B0604020202020204" pitchFamily="34" charset="0"/>
        <a:buNone/>
        <a:defRPr sz="18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3pPr>
      <a:lvl4pPr marL="1371600" lvl="3" indent="0" algn="l" defTabSz="914400" eaLnBrk="0" fontAlgn="base" latinLnBrk="0" hangingPunct="0">
        <a:lnSpc>
          <a:spcPct val="100000"/>
        </a:lnSpc>
        <a:spcBef>
          <a:spcPct val="0"/>
        </a:spcBef>
        <a:spcAft>
          <a:spcPct val="0"/>
        </a:spcAft>
        <a:buFont typeface="Arial" panose="020B0604020202020204" pitchFamily="34" charset="0"/>
        <a:buNone/>
        <a:defRPr sz="18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4pPr>
      <a:lvl5pPr marL="1828800" lvl="4" indent="0" algn="l" defTabSz="914400" eaLnBrk="0" fontAlgn="base" latinLnBrk="0" hangingPunct="0">
        <a:lnSpc>
          <a:spcPct val="100000"/>
        </a:lnSpc>
        <a:spcBef>
          <a:spcPct val="0"/>
        </a:spcBef>
        <a:spcAft>
          <a:spcPct val="0"/>
        </a:spcAft>
        <a:buFont typeface="Arial" panose="020B0604020202020204" pitchFamily="34" charset="0"/>
        <a:buNone/>
        <a:defRPr sz="18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5pPr>
      <a:lvl6pPr marL="2286000" lvl="5" indent="0" algn="l" defTabSz="914400" eaLnBrk="0" fontAlgn="base" latinLnBrk="0" hangingPunct="0">
        <a:lnSpc>
          <a:spcPct val="100000"/>
        </a:lnSpc>
        <a:spcBef>
          <a:spcPct val="0"/>
        </a:spcBef>
        <a:spcAft>
          <a:spcPct val="0"/>
        </a:spcAft>
        <a:buFont typeface="Arial" panose="020B0604020202020204" pitchFamily="34" charset="0"/>
        <a:buNone/>
        <a:defRPr sz="18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6pPr>
      <a:lvl7pPr marL="2743200" lvl="6" indent="0" algn="l" defTabSz="914400" eaLnBrk="0" fontAlgn="base" latinLnBrk="0" hangingPunct="0">
        <a:lnSpc>
          <a:spcPct val="100000"/>
        </a:lnSpc>
        <a:spcBef>
          <a:spcPct val="0"/>
        </a:spcBef>
        <a:spcAft>
          <a:spcPct val="0"/>
        </a:spcAft>
        <a:buFont typeface="Arial" panose="020B0604020202020204" pitchFamily="34" charset="0"/>
        <a:buNone/>
        <a:defRPr sz="18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7pPr>
      <a:lvl8pPr marL="3200400" lvl="7" indent="0" algn="l" defTabSz="914400" eaLnBrk="0" fontAlgn="base" latinLnBrk="0" hangingPunct="0">
        <a:lnSpc>
          <a:spcPct val="100000"/>
        </a:lnSpc>
        <a:spcBef>
          <a:spcPct val="0"/>
        </a:spcBef>
        <a:spcAft>
          <a:spcPct val="0"/>
        </a:spcAft>
        <a:buFont typeface="Arial" panose="020B0604020202020204" pitchFamily="34" charset="0"/>
        <a:buNone/>
        <a:defRPr sz="18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8pPr>
      <a:lvl9pPr marL="3657600" lvl="8" indent="0" algn="l" defTabSz="914400" eaLnBrk="0" fontAlgn="base" latinLnBrk="0" hangingPunct="0">
        <a:lnSpc>
          <a:spcPct val="100000"/>
        </a:lnSpc>
        <a:spcBef>
          <a:spcPct val="0"/>
        </a:spcBef>
        <a:spcAft>
          <a:spcPct val="0"/>
        </a:spcAft>
        <a:buFont typeface="Arial" panose="020B0604020202020204" pitchFamily="34" charset="0"/>
        <a:buNone/>
        <a:defRPr sz="18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20482" name="文本框 20481"/>
          <p:cNvSpPr txBox="1"/>
          <p:nvPr/>
        </p:nvSpPr>
        <p:spPr>
          <a:xfrm>
            <a:off x="557213" y="2217738"/>
            <a:ext cx="11247437" cy="1198562"/>
          </a:xfrm>
          <a:prstGeom prst="rect">
            <a:avLst/>
          </a:prstGeom>
          <a:noFill/>
          <a:ln w="9525">
            <a:noFill/>
          </a:ln>
        </p:spPr>
        <p:txBody>
          <a:bodyPr wrap="square" anchor="t">
            <a:spAutoFit/>
          </a:bodyPr>
          <a:p>
            <a:r>
              <a:rPr lang="zh-CN" altLang="en-US" sz="3600" b="1" dirty="0">
                <a:solidFill>
                  <a:srgbClr val="140714"/>
                </a:solidFill>
                <a:latin typeface="隶书" panose="02010509060101010101" charset="-122"/>
                <a:ea typeface="隶书" panose="02010509060101010101" charset="-122"/>
              </a:rPr>
              <a:t>（2）哲学源于人们在实践中对世界的</a:t>
            </a:r>
            <a:r>
              <a:rPr lang="zh-CN" altLang="en-US" sz="3600" b="1" dirty="0">
                <a:solidFill>
                  <a:srgbClr val="E63724"/>
                </a:solidFill>
                <a:latin typeface="隶书" panose="02010509060101010101" charset="-122"/>
                <a:ea typeface="隶书" panose="02010509060101010101" charset="-122"/>
              </a:rPr>
              <a:t>追问和思考</a:t>
            </a:r>
            <a:r>
              <a:rPr lang="zh-CN" altLang="en-US" sz="3600" b="1" dirty="0">
                <a:solidFill>
                  <a:srgbClr val="140714"/>
                </a:solidFill>
                <a:latin typeface="隶书" panose="02010509060101010101" charset="-122"/>
                <a:ea typeface="隶书" panose="02010509060101010101" charset="-122"/>
              </a:rPr>
              <a:t>。</a:t>
            </a:r>
            <a:endParaRPr lang="zh-CN" altLang="en-US" sz="3600" b="1" dirty="0">
              <a:solidFill>
                <a:srgbClr val="140714"/>
              </a:solidFill>
              <a:latin typeface="隶书" panose="02010509060101010101" charset="-122"/>
              <a:ea typeface="隶书" panose="02010509060101010101" charset="-122"/>
            </a:endParaRPr>
          </a:p>
          <a:p>
            <a:r>
              <a:rPr lang="zh-CN" altLang="en-US" sz="3600" b="1" dirty="0">
                <a:solidFill>
                  <a:srgbClr val="140714"/>
                </a:solidFill>
                <a:latin typeface="隶书" panose="02010509060101010101" charset="-122"/>
                <a:ea typeface="隶书" panose="02010509060101010101" charset="-122"/>
              </a:rPr>
              <a:t>                                   </a:t>
            </a:r>
            <a:r>
              <a:rPr lang="en-US" altLang="zh-CN" sz="3600" b="1" dirty="0">
                <a:solidFill>
                  <a:srgbClr val="140714"/>
                </a:solidFill>
                <a:latin typeface="隶书" panose="02010509060101010101" charset="-122"/>
                <a:ea typeface="隶书" panose="02010509060101010101" charset="-122"/>
                <a:sym typeface="微软雅黑 Light" charset="0"/>
              </a:rPr>
              <a:t>P5-1 </a:t>
            </a:r>
            <a:r>
              <a:rPr lang="zh-CN" altLang="en-US" sz="3600" b="1" dirty="0">
                <a:solidFill>
                  <a:srgbClr val="140714"/>
                </a:solidFill>
                <a:latin typeface="隶书" panose="02010509060101010101" charset="-122"/>
                <a:ea typeface="隶书" panose="02010509060101010101" charset="-122"/>
                <a:sym typeface="微软雅黑 Light" charset="0"/>
              </a:rPr>
              <a:t>最后一句</a:t>
            </a:r>
            <a:endParaRPr lang="zh-CN" altLang="en-US" sz="3600" b="1" dirty="0">
              <a:solidFill>
                <a:srgbClr val="140714"/>
              </a:solidFill>
              <a:latin typeface="隶书" panose="02010509060101010101" charset="-122"/>
              <a:ea typeface="隶书" panose="02010509060101010101" charset="-122"/>
              <a:sym typeface="微软雅黑 Light" charset="0"/>
            </a:endParaRPr>
          </a:p>
        </p:txBody>
      </p:sp>
      <p:sp>
        <p:nvSpPr>
          <p:cNvPr id="9218" name="Text Box 8"/>
          <p:cNvSpPr txBox="1"/>
          <p:nvPr/>
        </p:nvSpPr>
        <p:spPr>
          <a:xfrm>
            <a:off x="915988" y="307975"/>
            <a:ext cx="5688012" cy="646113"/>
          </a:xfrm>
          <a:prstGeom prst="rect">
            <a:avLst/>
          </a:prstGeom>
          <a:noFill/>
          <a:ln w="9525">
            <a:noFill/>
          </a:ln>
        </p:spPr>
        <p:txBody>
          <a:bodyPr wrap="square" anchor="t">
            <a:spAutoFit/>
          </a:bodyPr>
          <a:p>
            <a:pPr eaLnBrk="0" hangingPunct="0"/>
            <a:r>
              <a:rPr lang="zh-CN" altLang="en-US" sz="3600" dirty="0">
                <a:solidFill>
                  <a:srgbClr val="4027F7"/>
                </a:solidFill>
                <a:latin typeface="隶书" panose="02010509060101010101" charset="-122"/>
                <a:ea typeface="隶书" panose="02010509060101010101" charset="-122"/>
              </a:rPr>
              <a:t>1、哲学的产生</a:t>
            </a:r>
            <a:endParaRPr lang="zh-CN" altLang="en-US" sz="3600" dirty="0">
              <a:solidFill>
                <a:srgbClr val="4027F7"/>
              </a:solidFill>
              <a:latin typeface="隶书" panose="02010509060101010101" charset="-122"/>
              <a:ea typeface="隶书" panose="02010509060101010101" charset="-122"/>
            </a:endParaRPr>
          </a:p>
        </p:txBody>
      </p:sp>
      <p:sp>
        <p:nvSpPr>
          <p:cNvPr id="9219" name="文本框 20483"/>
          <p:cNvSpPr txBox="1"/>
          <p:nvPr/>
        </p:nvSpPr>
        <p:spPr>
          <a:xfrm>
            <a:off x="557213" y="1019175"/>
            <a:ext cx="11604625" cy="1198563"/>
          </a:xfrm>
          <a:prstGeom prst="rect">
            <a:avLst/>
          </a:prstGeom>
          <a:noFill/>
          <a:ln w="9525">
            <a:noFill/>
          </a:ln>
        </p:spPr>
        <p:txBody>
          <a:bodyPr wrap="square" anchor="t">
            <a:spAutoFit/>
          </a:bodyPr>
          <a:p>
            <a:r>
              <a:rPr lang="zh-CN" altLang="en-US" sz="3600" b="1">
                <a:solidFill>
                  <a:schemeClr val="tx2"/>
                </a:solidFill>
                <a:latin typeface="隶书" panose="02010509060101010101" charset="-122"/>
                <a:ea typeface="隶书" panose="02010509060101010101" charset="-122"/>
              </a:rPr>
              <a:t>（</a:t>
            </a:r>
            <a:r>
              <a:rPr lang="en-US" altLang="zh-CN" sz="3600" b="1">
                <a:solidFill>
                  <a:schemeClr val="tx2"/>
                </a:solidFill>
                <a:latin typeface="隶书" panose="02010509060101010101" charset="-122"/>
                <a:ea typeface="隶书" panose="02010509060101010101" charset="-122"/>
              </a:rPr>
              <a:t>1</a:t>
            </a:r>
            <a:r>
              <a:rPr lang="zh-CN" altLang="en-US" sz="3600" b="1">
                <a:solidFill>
                  <a:schemeClr val="tx2"/>
                </a:solidFill>
                <a:latin typeface="隶书" panose="02010509060101010101" charset="-122"/>
                <a:ea typeface="隶书" panose="02010509060101010101" charset="-122"/>
              </a:rPr>
              <a:t>）哲学的智慧产生于人类的</a:t>
            </a:r>
            <a:r>
              <a:rPr lang="zh-CN" altLang="en-US" sz="3600" b="1" dirty="0">
                <a:solidFill>
                  <a:srgbClr val="E63724"/>
                </a:solidFill>
                <a:latin typeface="隶书" panose="02010509060101010101" charset="-122"/>
                <a:ea typeface="隶书" panose="02010509060101010101" charset="-122"/>
              </a:rPr>
              <a:t>实践活动</a:t>
            </a:r>
            <a:r>
              <a:rPr lang="zh-CN" altLang="en-US" sz="3600" b="1" dirty="0">
                <a:solidFill>
                  <a:srgbClr val="140714"/>
                </a:solidFill>
                <a:latin typeface="隶书" panose="02010509060101010101" charset="-122"/>
                <a:ea typeface="隶书" panose="02010509060101010101" charset="-122"/>
              </a:rPr>
              <a:t>。</a:t>
            </a:r>
            <a:endParaRPr lang="zh-CN" altLang="en-US" sz="3600" b="1" dirty="0">
              <a:solidFill>
                <a:srgbClr val="140714"/>
              </a:solidFill>
              <a:latin typeface="隶书" panose="02010509060101010101" charset="-122"/>
              <a:ea typeface="隶书" panose="02010509060101010101" charset="-122"/>
            </a:endParaRPr>
          </a:p>
          <a:p>
            <a:r>
              <a:rPr lang="zh-CN" altLang="en-US" sz="3600" b="1" dirty="0">
                <a:solidFill>
                  <a:srgbClr val="140714"/>
                </a:solidFill>
                <a:latin typeface="隶书" panose="02010509060101010101" charset="-122"/>
                <a:ea typeface="隶书" panose="02010509060101010101" charset="-122"/>
              </a:rPr>
              <a:t>                                   </a:t>
            </a:r>
            <a:r>
              <a:rPr lang="en-US" altLang="zh-CN" sz="3600" b="1" dirty="0">
                <a:solidFill>
                  <a:srgbClr val="140714"/>
                </a:solidFill>
                <a:latin typeface="隶书" panose="02010509060101010101" charset="-122"/>
                <a:ea typeface="隶书" panose="02010509060101010101" charset="-122"/>
              </a:rPr>
              <a:t>P4-1</a:t>
            </a:r>
            <a:r>
              <a:rPr lang="zh-CN" altLang="en-US" sz="3600" b="1" dirty="0">
                <a:solidFill>
                  <a:srgbClr val="140714"/>
                </a:solidFill>
                <a:latin typeface="隶书" panose="02010509060101010101" charset="-122"/>
                <a:ea typeface="隶书" panose="02010509060101010101" charset="-122"/>
                <a:sym typeface="微软雅黑 Light" charset="0"/>
              </a:rPr>
              <a:t>最后一句</a:t>
            </a:r>
            <a:endParaRPr lang="en-US" altLang="zh-CN" sz="3600" b="1" dirty="0">
              <a:solidFill>
                <a:srgbClr val="140714"/>
              </a:solidFill>
              <a:latin typeface="隶书" panose="02010509060101010101" charset="-122"/>
              <a:ea typeface="隶书" panose="02010509060101010101" charset="-122"/>
            </a:endParaRPr>
          </a:p>
        </p:txBody>
      </p:sp>
      <p:sp>
        <p:nvSpPr>
          <p:cNvPr id="20485" name="文本框 20484"/>
          <p:cNvSpPr txBox="1"/>
          <p:nvPr/>
        </p:nvSpPr>
        <p:spPr>
          <a:xfrm>
            <a:off x="915988" y="2997200"/>
            <a:ext cx="4525962" cy="639763"/>
          </a:xfrm>
          <a:prstGeom prst="rect">
            <a:avLst/>
          </a:prstGeom>
          <a:noFill/>
          <a:ln w="9525">
            <a:noFill/>
          </a:ln>
        </p:spPr>
        <p:txBody>
          <a:bodyPr wrap="none" anchor="t">
            <a:spAutoFit/>
          </a:bodyPr>
          <a:p>
            <a:r>
              <a:rPr lang="zh-CN" altLang="en-US" sz="3600" dirty="0">
                <a:solidFill>
                  <a:srgbClr val="0000CC"/>
                </a:solidFill>
                <a:latin typeface="隶书" panose="02010509060101010101" charset="-122"/>
                <a:ea typeface="隶书" panose="02010509060101010101" charset="-122"/>
              </a:rPr>
              <a:t>2、哲学与生活的关系</a:t>
            </a:r>
            <a:endParaRPr lang="zh-CN" altLang="en-US" sz="3600" dirty="0">
              <a:solidFill>
                <a:srgbClr val="0000CC"/>
              </a:solidFill>
              <a:latin typeface="隶书" panose="02010509060101010101" charset="-122"/>
              <a:ea typeface="隶书" panose="02010509060101010101" charset="-122"/>
            </a:endParaRPr>
          </a:p>
        </p:txBody>
      </p:sp>
      <p:sp>
        <p:nvSpPr>
          <p:cNvPr id="20486" name="文本框 20485"/>
          <p:cNvSpPr txBox="1"/>
          <p:nvPr/>
        </p:nvSpPr>
        <p:spPr>
          <a:xfrm>
            <a:off x="793750" y="3717925"/>
            <a:ext cx="10906125" cy="1917700"/>
          </a:xfrm>
          <a:prstGeom prst="rect">
            <a:avLst/>
          </a:prstGeom>
          <a:noFill/>
          <a:ln w="9525">
            <a:noFill/>
          </a:ln>
        </p:spPr>
        <p:txBody>
          <a:bodyPr wrap="square" anchor="t">
            <a:spAutoFit/>
          </a:bodyPr>
          <a:p>
            <a:pPr>
              <a:lnSpc>
                <a:spcPct val="110000"/>
              </a:lnSpc>
            </a:pPr>
            <a:r>
              <a:rPr lang="en-US" altLang="zh-CN" sz="3600" b="1" dirty="0">
                <a:latin typeface="隶书" panose="02010509060101010101" charset="-122"/>
                <a:ea typeface="隶书" panose="02010509060101010101" charset="-122"/>
                <a:sym typeface="宋体" panose="02010600030101010101" pitchFamily="2" charset="-122"/>
              </a:rPr>
              <a:t>   </a:t>
            </a:r>
            <a:r>
              <a:rPr lang="zh-CN" altLang="en-US" sz="3600" b="1" dirty="0">
                <a:latin typeface="隶书" panose="02010509060101010101" charset="-122"/>
                <a:ea typeface="隶书" panose="02010509060101010101" charset="-122"/>
                <a:sym typeface="宋体" panose="02010600030101010101" pitchFamily="2" charset="-122"/>
              </a:rPr>
              <a:t>哲学与我们的</a:t>
            </a:r>
            <a:r>
              <a:rPr lang="zh-CN" altLang="en-US" sz="3600" b="1" dirty="0">
                <a:solidFill>
                  <a:srgbClr val="7030A0"/>
                </a:solidFill>
                <a:latin typeface="隶书" panose="02010509060101010101" charset="-122"/>
                <a:ea typeface="隶书" panose="02010509060101010101" charset="-122"/>
                <a:sym typeface="宋体" panose="02010600030101010101" pitchFamily="2" charset="-122"/>
              </a:rPr>
              <a:t>生活</a:t>
            </a:r>
            <a:r>
              <a:rPr lang="zh-CN" altLang="en-US" sz="3600" b="1" dirty="0">
                <a:latin typeface="隶书" panose="02010509060101010101" charset="-122"/>
                <a:ea typeface="隶书" panose="02010509060101010101" charset="-122"/>
                <a:sym typeface="宋体" panose="02010600030101010101" pitchFamily="2" charset="-122"/>
              </a:rPr>
              <a:t>、与我们置身于其中的</a:t>
            </a:r>
            <a:r>
              <a:rPr lang="zh-CN" altLang="en-US" sz="3600" b="1" dirty="0">
                <a:solidFill>
                  <a:srgbClr val="7030A0"/>
                </a:solidFill>
                <a:latin typeface="隶书" panose="02010509060101010101" charset="-122"/>
                <a:ea typeface="隶书" panose="02010509060101010101" charset="-122"/>
                <a:sym typeface="宋体" panose="02010600030101010101" pitchFamily="2" charset="-122"/>
              </a:rPr>
              <a:t>自然和社会</a:t>
            </a:r>
            <a:r>
              <a:rPr lang="zh-CN" altLang="en-US" sz="3600" b="1" dirty="0">
                <a:latin typeface="隶书" panose="02010509060101010101" charset="-122"/>
                <a:ea typeface="隶书" panose="02010509060101010101" charset="-122"/>
                <a:sym typeface="宋体" panose="02010600030101010101" pitchFamily="2" charset="-122"/>
              </a:rPr>
              <a:t>密切相关，总是直接或间接地</a:t>
            </a:r>
            <a:r>
              <a:rPr lang="zh-CN" altLang="en-US" sz="3600" b="1" dirty="0">
                <a:solidFill>
                  <a:srgbClr val="7030A0"/>
                </a:solidFill>
                <a:latin typeface="隶书" panose="02010509060101010101" charset="-122"/>
                <a:ea typeface="隶书" panose="02010509060101010101" charset="-122"/>
                <a:sym typeface="宋体" panose="02010600030101010101" pitchFamily="2" charset="-122"/>
              </a:rPr>
              <a:t>影响着我们的学习、工作和生活</a:t>
            </a:r>
            <a:r>
              <a:rPr lang="zh-CN" altLang="en-US" sz="3600" b="1" dirty="0">
                <a:latin typeface="隶书" panose="02010509060101010101" charset="-122"/>
                <a:ea typeface="隶书" panose="02010509060101010101" charset="-122"/>
                <a:sym typeface="宋体" panose="02010600030101010101" pitchFamily="2" charset="-122"/>
              </a:rPr>
              <a:t>。</a:t>
            </a:r>
            <a:r>
              <a:rPr lang="en-US" altLang="zh-CN" sz="3600" b="1" dirty="0">
                <a:latin typeface="隶书" panose="02010509060101010101" charset="-122"/>
                <a:ea typeface="隶书" panose="02010509060101010101" charset="-122"/>
                <a:sym typeface="宋体" panose="02010600030101010101" pitchFamily="2" charset="-122"/>
              </a:rPr>
              <a:t>P5-2</a:t>
            </a:r>
            <a:endParaRPr lang="en-US" altLang="zh-CN" sz="3600" b="1" dirty="0">
              <a:latin typeface="隶书" panose="02010509060101010101" charset="-122"/>
              <a:ea typeface="隶书" panose="02010509060101010101" charset="-122"/>
              <a:sym typeface="宋体" panose="02010600030101010101" pitchFamily="2" charset="-122"/>
            </a:endParaRPr>
          </a:p>
        </p:txBody>
      </p:sp>
      <p:sp>
        <p:nvSpPr>
          <p:cNvPr id="20487" name="Text Box 5"/>
          <p:cNvSpPr txBox="1"/>
          <p:nvPr/>
        </p:nvSpPr>
        <p:spPr>
          <a:xfrm>
            <a:off x="2603500" y="5737225"/>
            <a:ext cx="8818563" cy="639763"/>
          </a:xfrm>
          <a:prstGeom prst="rect">
            <a:avLst/>
          </a:prstGeom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vert="horz" wrap="square" anchor="t">
            <a:spAutoFit/>
          </a:bodyPr>
          <a:p>
            <a:pPr lvl="0" algn="ctr" fontAlgn="base"/>
            <a:r>
              <a:rPr lang="zh-CN" altLang="en-US" sz="3600" strike="noStrike" noProof="1">
                <a:solidFill>
                  <a:srgbClr val="FF0066"/>
                </a:solidFill>
                <a:latin typeface="Times New Roman" panose="02020603050405020304" pitchFamily="2" charset="0"/>
                <a:ea typeface="隶书" panose="02010509060101010101" charset="-122"/>
              </a:rPr>
              <a:t>哲学并不神秘，哲学就在我们身边</a:t>
            </a:r>
            <a:endParaRPr lang="zh-CN" altLang="en-US" sz="3600" strike="noStrike" noProof="1">
              <a:solidFill>
                <a:srgbClr val="FF0066"/>
              </a:solidFill>
              <a:latin typeface="Times New Roman" panose="02020603050405020304" pitchFamily="2" charset="0"/>
              <a:ea typeface="隶书" panose="02010509060101010101" charset="-122"/>
            </a:endParaRPr>
          </a:p>
        </p:txBody>
      </p:sp>
    </p:spTree>
  </p:cSld>
  <p:clrMapOvr>
    <a:masterClrMapping/>
  </p:clrMapOvr>
  <p:transition>
    <p:wipe dir="r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2048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2048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8" presetClass="entr" presetSubtype="1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13" dur="500"/>
                                        <p:tgtEl>
                                          <p:spTgt spid="2048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8" dur="500"/>
                                        <p:tgtEl>
                                          <p:spTgt spid="2048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500"/>
                            </p:stCondLst>
                            <p:childTnLst>
                              <p:par>
                                <p:cTn id="20" presetID="1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22" dur="500"/>
                                        <p:tgtEl>
                                          <p:spTgt spid="2048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0482" grpId="0" bldLvl="0"/>
      <p:bldP spid="20486" grpId="0" bldLvl="0"/>
      <p:bldP spid="20487" grpId="0" bldLvl="0" animBg="1"/>
      <p:bldP spid="20485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12289" name="文本框 23553"/>
          <p:cNvSpPr txBox="1"/>
          <p:nvPr/>
        </p:nvSpPr>
        <p:spPr>
          <a:xfrm>
            <a:off x="915988" y="222250"/>
            <a:ext cx="3611562" cy="644525"/>
          </a:xfrm>
          <a:prstGeom prst="rect">
            <a:avLst/>
          </a:prstGeom>
          <a:solidFill>
            <a:srgbClr val="FFFF00"/>
          </a:solidFill>
          <a:ln w="9525">
            <a:noFill/>
          </a:ln>
        </p:spPr>
        <p:txBody>
          <a:bodyPr wrap="none" anchor="t">
            <a:spAutoFit/>
          </a:bodyPr>
          <a:p>
            <a:r>
              <a:rPr lang="en-US" altLang="zh-CN" sz="3600" dirty="0">
                <a:solidFill>
                  <a:srgbClr val="4027F7"/>
                </a:solidFill>
                <a:latin typeface="隶书" panose="02010509060101010101" charset="-122"/>
                <a:ea typeface="隶书" panose="02010509060101010101" charset="-122"/>
              </a:rPr>
              <a:t>2</a:t>
            </a:r>
            <a:r>
              <a:rPr lang="zh-CN" altLang="en-US" sz="3600" dirty="0">
                <a:solidFill>
                  <a:srgbClr val="4027F7"/>
                </a:solidFill>
                <a:latin typeface="隶书" panose="02010509060101010101" charset="-122"/>
                <a:ea typeface="隶书" panose="02010509060101010101" charset="-122"/>
              </a:rPr>
              <a:t>、哲学的作用：</a:t>
            </a:r>
            <a:endParaRPr lang="zh-CN" altLang="en-US" sz="3600" dirty="0">
              <a:solidFill>
                <a:srgbClr val="4027F7"/>
              </a:solidFill>
              <a:latin typeface="隶书" panose="02010509060101010101" charset="-122"/>
              <a:ea typeface="隶书" panose="02010509060101010101" charset="-122"/>
            </a:endParaRPr>
          </a:p>
        </p:txBody>
      </p:sp>
      <p:sp>
        <p:nvSpPr>
          <p:cNvPr id="23555" name="文本框 23554"/>
          <p:cNvSpPr txBox="1"/>
          <p:nvPr/>
        </p:nvSpPr>
        <p:spPr>
          <a:xfrm>
            <a:off x="342900" y="765175"/>
            <a:ext cx="11766550" cy="644525"/>
          </a:xfrm>
          <a:prstGeom prst="rect">
            <a:avLst/>
          </a:prstGeom>
          <a:noFill/>
          <a:ln w="9525">
            <a:noFill/>
          </a:ln>
        </p:spPr>
        <p:txBody>
          <a:bodyPr wrap="square" anchor="t">
            <a:spAutoFit/>
          </a:bodyPr>
          <a:p>
            <a:r>
              <a:rPr lang="zh-CN" altLang="en-US" sz="3600" dirty="0">
                <a:solidFill>
                  <a:srgbClr val="140714"/>
                </a:solidFill>
                <a:latin typeface="Times New Roman" panose="02020603050405020304" pitchFamily="2" charset="0"/>
                <a:ea typeface="隶书" panose="02010509060101010101" charset="-122"/>
                <a:sym typeface="微软雅黑 Light" charset="0"/>
              </a:rPr>
              <a:t>（</a:t>
            </a:r>
            <a:r>
              <a:rPr lang="en-US" altLang="zh-CN" sz="3600" dirty="0">
                <a:solidFill>
                  <a:srgbClr val="140714"/>
                </a:solidFill>
                <a:latin typeface="Times New Roman" panose="02020603050405020304" pitchFamily="2" charset="0"/>
                <a:ea typeface="隶书" panose="02010509060101010101" charset="-122"/>
                <a:sym typeface="微软雅黑 Light" charset="0"/>
              </a:rPr>
              <a:t>1</a:t>
            </a:r>
            <a:r>
              <a:rPr lang="zh-CN" altLang="en-US" sz="3600" dirty="0">
                <a:solidFill>
                  <a:srgbClr val="140714"/>
                </a:solidFill>
                <a:latin typeface="Times New Roman" panose="02020603050405020304" pitchFamily="2" charset="0"/>
                <a:ea typeface="隶书" panose="02010509060101010101" charset="-122"/>
                <a:sym typeface="微软雅黑 Light" charset="0"/>
              </a:rPr>
              <a:t>）</a:t>
            </a:r>
            <a:r>
              <a:rPr lang="zh-CN" altLang="en-US" sz="3600" dirty="0">
                <a:solidFill>
                  <a:srgbClr val="140714"/>
                </a:solidFill>
                <a:latin typeface="Arial" panose="020B0604020202020204" pitchFamily="34" charset="0"/>
                <a:ea typeface="隶书" panose="02010509060101010101" charset="-122"/>
              </a:rPr>
              <a:t>哲学是</a:t>
            </a:r>
            <a:r>
              <a:rPr lang="zh-CN" altLang="en-US" sz="3600" dirty="0">
                <a:solidFill>
                  <a:srgbClr val="FF0000"/>
                </a:solidFill>
                <a:latin typeface="Arial" panose="020B0604020202020204" pitchFamily="34" charset="0"/>
                <a:ea typeface="隶书" panose="02010509060101010101" charset="-122"/>
              </a:rPr>
              <a:t>指导人们生活得更好的艺术</a:t>
            </a:r>
            <a:r>
              <a:rPr lang="zh-CN" altLang="en-US" sz="3600" dirty="0">
                <a:solidFill>
                  <a:srgbClr val="140714"/>
                </a:solidFill>
                <a:latin typeface="Arial" panose="020B0604020202020204" pitchFamily="34" charset="0"/>
                <a:ea typeface="隶书" panose="02010509060101010101" charset="-122"/>
              </a:rPr>
              <a:t>。P5第二目标题</a:t>
            </a:r>
            <a:endParaRPr lang="zh-CN" altLang="en-US" sz="3600" dirty="0">
              <a:solidFill>
                <a:srgbClr val="140714"/>
              </a:solidFill>
              <a:latin typeface="Arial" panose="020B0604020202020204" pitchFamily="34" charset="0"/>
              <a:ea typeface="隶书" panose="02010509060101010101" charset="-122"/>
            </a:endParaRPr>
          </a:p>
        </p:txBody>
      </p:sp>
      <p:sp>
        <p:nvSpPr>
          <p:cNvPr id="23556" name="文本框 23555"/>
          <p:cNvSpPr txBox="1"/>
          <p:nvPr/>
        </p:nvSpPr>
        <p:spPr>
          <a:xfrm>
            <a:off x="292100" y="1409700"/>
            <a:ext cx="11223625" cy="644525"/>
          </a:xfrm>
          <a:prstGeom prst="rect">
            <a:avLst/>
          </a:prstGeom>
          <a:noFill/>
          <a:ln w="9525">
            <a:noFill/>
          </a:ln>
        </p:spPr>
        <p:txBody>
          <a:bodyPr wrap="square" anchor="t">
            <a:spAutoFit/>
          </a:bodyPr>
          <a:p>
            <a:r>
              <a:rPr lang="zh-CN" altLang="en-US" sz="3600" dirty="0">
                <a:solidFill>
                  <a:srgbClr val="140714"/>
                </a:solidFill>
                <a:latin typeface="Times New Roman" panose="02020603050405020304" pitchFamily="2" charset="0"/>
                <a:ea typeface="隶书" panose="02010509060101010101" charset="-122"/>
                <a:sym typeface="微软雅黑 Light" charset="0"/>
              </a:rPr>
              <a:t>（</a:t>
            </a:r>
            <a:r>
              <a:rPr lang="en-US" altLang="zh-CN" sz="3600" dirty="0">
                <a:solidFill>
                  <a:srgbClr val="140714"/>
                </a:solidFill>
                <a:latin typeface="Times New Roman" panose="02020603050405020304" pitchFamily="2" charset="0"/>
                <a:ea typeface="隶书" panose="02010509060101010101" charset="-122"/>
                <a:sym typeface="微软雅黑 Light" charset="0"/>
              </a:rPr>
              <a:t>2</a:t>
            </a:r>
            <a:r>
              <a:rPr lang="zh-CN" altLang="en-US" sz="3600" dirty="0">
                <a:solidFill>
                  <a:srgbClr val="140714"/>
                </a:solidFill>
                <a:latin typeface="Times New Roman" panose="02020603050405020304" pitchFamily="2" charset="0"/>
                <a:ea typeface="隶书" panose="02010509060101010101" charset="-122"/>
                <a:sym typeface="微软雅黑 Light" charset="0"/>
              </a:rPr>
              <a:t>）</a:t>
            </a:r>
            <a:r>
              <a:rPr lang="zh-CN" altLang="en-US" sz="3600" dirty="0">
                <a:solidFill>
                  <a:srgbClr val="140714"/>
                </a:solidFill>
                <a:latin typeface="Arial" panose="020B0604020202020204" pitchFamily="34" charset="0"/>
                <a:ea typeface="隶书" panose="02010509060101010101" charset="-122"/>
              </a:rPr>
              <a:t>哲学是一门</a:t>
            </a:r>
            <a:r>
              <a:rPr lang="zh-CN" altLang="en-US" sz="3600" dirty="0">
                <a:solidFill>
                  <a:srgbClr val="FF0000"/>
                </a:solidFill>
                <a:latin typeface="Arial" panose="020B0604020202020204" pitchFamily="34" charset="0"/>
                <a:ea typeface="隶书" panose="02010509060101010101" charset="-122"/>
              </a:rPr>
              <a:t>给人智慧、使人聪明</a:t>
            </a:r>
            <a:r>
              <a:rPr lang="zh-CN" altLang="en-US" sz="3600" dirty="0">
                <a:solidFill>
                  <a:srgbClr val="140714"/>
                </a:solidFill>
                <a:latin typeface="Arial" panose="020B0604020202020204" pitchFamily="34" charset="0"/>
                <a:ea typeface="隶书" panose="02010509060101010101" charset="-122"/>
              </a:rPr>
              <a:t>的学问。</a:t>
            </a:r>
            <a:r>
              <a:rPr lang="zh-CN" altLang="en-US" sz="3600" dirty="0">
                <a:solidFill>
                  <a:srgbClr val="140714"/>
                </a:solidFill>
                <a:latin typeface="Arial" panose="020B0604020202020204" pitchFamily="34" charset="0"/>
                <a:ea typeface="隶书" panose="02010509060101010101" charset="-122"/>
                <a:sym typeface="微软雅黑 Light" charset="0"/>
              </a:rPr>
              <a:t>P</a:t>
            </a:r>
            <a:r>
              <a:rPr lang="en-US" altLang="zh-CN" sz="3600" dirty="0">
                <a:solidFill>
                  <a:srgbClr val="140714"/>
                </a:solidFill>
                <a:latin typeface="Arial" panose="020B0604020202020204" pitchFamily="34" charset="0"/>
                <a:ea typeface="隶书" panose="02010509060101010101" charset="-122"/>
                <a:sym typeface="微软雅黑 Light" charset="0"/>
              </a:rPr>
              <a:t>6-1-3</a:t>
            </a:r>
            <a:endParaRPr lang="en-US" altLang="zh-CN" sz="3600" dirty="0">
              <a:solidFill>
                <a:srgbClr val="140714"/>
              </a:solidFill>
              <a:latin typeface="Arial" panose="020B0604020202020204" pitchFamily="34" charset="0"/>
              <a:ea typeface="隶书" panose="02010509060101010101" charset="-122"/>
              <a:sym typeface="微软雅黑 Light" charset="0"/>
            </a:endParaRPr>
          </a:p>
        </p:txBody>
      </p:sp>
      <p:sp>
        <p:nvSpPr>
          <p:cNvPr id="23557" name="文本框 23556"/>
          <p:cNvSpPr txBox="1"/>
          <p:nvPr/>
        </p:nvSpPr>
        <p:spPr>
          <a:xfrm>
            <a:off x="2641600" y="3921125"/>
            <a:ext cx="9467850" cy="2860675"/>
          </a:xfrm>
          <a:prstGeom prst="rect">
            <a:avLst/>
          </a:prstGeom>
          <a:noFill/>
          <a:ln w="9525">
            <a:noFill/>
          </a:ln>
        </p:spPr>
        <p:txBody>
          <a:bodyPr wrap="square" anchor="t">
            <a:spAutoFit/>
          </a:bodyPr>
          <a:p>
            <a:r>
              <a:rPr lang="en-US" altLang="zh-CN" sz="3600" b="1" dirty="0">
                <a:solidFill>
                  <a:srgbClr val="0000FF"/>
                </a:solidFill>
                <a:latin typeface="黑体" panose="02010609060101010101" charset="-122"/>
                <a:ea typeface="黑体" panose="02010609060101010101" charset="-122"/>
                <a:sym typeface="微软雅黑 Light" charset="0"/>
              </a:rPr>
              <a:t>B.</a:t>
            </a:r>
            <a:r>
              <a:rPr lang="zh-CN" altLang="en-US" sz="2800" b="1" dirty="0">
                <a:solidFill>
                  <a:srgbClr val="0000FF"/>
                </a:solidFill>
                <a:latin typeface="黑体" panose="02010609060101010101" charset="-122"/>
                <a:ea typeface="黑体" panose="02010609060101010101" charset="-122"/>
                <a:sym typeface="微软雅黑 Light" charset="0"/>
              </a:rPr>
              <a:t>三个</a:t>
            </a:r>
            <a:r>
              <a:rPr lang="en-US" altLang="zh-CN" sz="2800" b="1" dirty="0">
                <a:solidFill>
                  <a:srgbClr val="0000FF"/>
                </a:solidFill>
                <a:latin typeface="黑体" panose="02010609060101010101" charset="-122"/>
                <a:ea typeface="黑体" panose="02010609060101010101" charset="-122"/>
                <a:sym typeface="微软雅黑 Light" charset="0"/>
              </a:rPr>
              <a:t>“</a:t>
            </a:r>
            <a:r>
              <a:rPr lang="zh-CN" altLang="en-US" sz="2800" b="1" dirty="0">
                <a:solidFill>
                  <a:srgbClr val="0000FF"/>
                </a:solidFill>
                <a:latin typeface="黑体" panose="02010609060101010101" charset="-122"/>
                <a:ea typeface="黑体" panose="02010609060101010101" charset="-122"/>
                <a:sym typeface="微软雅黑 Light" charset="0"/>
              </a:rPr>
              <a:t>正确对待</a:t>
            </a:r>
            <a:r>
              <a:rPr lang="en-US" altLang="zh-CN" sz="2800" b="1" dirty="0">
                <a:solidFill>
                  <a:srgbClr val="0000FF"/>
                </a:solidFill>
                <a:latin typeface="黑体" panose="02010609060101010101" charset="-122"/>
                <a:ea typeface="黑体" panose="02010609060101010101" charset="-122"/>
                <a:sym typeface="微软雅黑 Light" charset="0"/>
              </a:rPr>
              <a:t>”</a:t>
            </a:r>
            <a:r>
              <a:rPr lang="zh-CN" altLang="en-US" sz="3600" b="1" dirty="0">
                <a:solidFill>
                  <a:srgbClr val="0000FF"/>
                </a:solidFill>
                <a:latin typeface="黑体" panose="02010609060101010101" charset="-122"/>
                <a:ea typeface="黑体" panose="02010609060101010101" charset="-122"/>
                <a:sym typeface="微软雅黑 Light" charset="0"/>
              </a:rPr>
              <a:t>：</a:t>
            </a:r>
            <a:endParaRPr lang="zh-CN" altLang="en-US" sz="3600" b="1" dirty="0">
              <a:solidFill>
                <a:srgbClr val="0000FF"/>
              </a:solidFill>
              <a:latin typeface="黑体" panose="02010609060101010101" charset="-122"/>
              <a:ea typeface="黑体" panose="02010609060101010101" charset="-122"/>
              <a:sym typeface="微软雅黑 Light" charset="0"/>
            </a:endParaRPr>
          </a:p>
          <a:p>
            <a:pPr>
              <a:buClrTx/>
              <a:buSzTx/>
            </a:pPr>
            <a:r>
              <a:rPr lang="zh-CN" altLang="en-US" sz="3200" dirty="0">
                <a:solidFill>
                  <a:srgbClr val="3333FF"/>
                </a:solidFill>
                <a:latin typeface="Times New Roman" panose="02020603050405020304" pitchFamily="2" charset="0"/>
                <a:ea typeface="隶书" panose="02010509060101010101" charset="-122"/>
                <a:sym typeface="微软雅黑 Light" charset="0"/>
              </a:rPr>
              <a:t>①</a:t>
            </a:r>
            <a:r>
              <a:rPr lang="zh-CN" altLang="en-US" sz="3600" dirty="0">
                <a:solidFill>
                  <a:srgbClr val="3333FF"/>
                </a:solidFill>
                <a:latin typeface="Times New Roman" panose="02020603050405020304" pitchFamily="2" charset="0"/>
                <a:ea typeface="隶书" panose="02010509060101010101" charset="-122"/>
                <a:sym typeface="Arial" panose="020B0604020202020204" pitchFamily="34" charset="0"/>
              </a:rPr>
              <a:t>正确对待</a:t>
            </a:r>
            <a:r>
              <a:rPr lang="zh-CN" altLang="en-US" sz="3600" dirty="0">
                <a:solidFill>
                  <a:srgbClr val="FF0000"/>
                </a:solidFill>
                <a:latin typeface="Times New Roman" panose="02020603050405020304" pitchFamily="2" charset="0"/>
                <a:ea typeface="隶书" panose="02010509060101010101" charset="-122"/>
                <a:sym typeface="微软雅黑 Light" charset="0"/>
              </a:rPr>
              <a:t>社会进步和与个人发展，</a:t>
            </a:r>
            <a:endParaRPr lang="zh-CN" altLang="en-US" sz="3600" dirty="0">
              <a:solidFill>
                <a:srgbClr val="FF0000"/>
              </a:solidFill>
              <a:latin typeface="Times New Roman" panose="02020603050405020304" pitchFamily="2" charset="0"/>
              <a:ea typeface="隶书" panose="02010509060101010101" charset="-122"/>
            </a:endParaRPr>
          </a:p>
          <a:p>
            <a:pPr>
              <a:buClrTx/>
              <a:buSzTx/>
            </a:pPr>
            <a:r>
              <a:rPr lang="zh-CN" altLang="en-US" sz="3200" dirty="0">
                <a:solidFill>
                  <a:srgbClr val="3333FF"/>
                </a:solidFill>
                <a:latin typeface="Times New Roman" panose="02020603050405020304" pitchFamily="2" charset="0"/>
                <a:ea typeface="隶书" panose="02010509060101010101" charset="-122"/>
                <a:sym typeface="Arial" panose="020B0604020202020204" pitchFamily="34" charset="0"/>
              </a:rPr>
              <a:t>②</a:t>
            </a:r>
            <a:r>
              <a:rPr lang="zh-CN" altLang="en-US" sz="3600" dirty="0">
                <a:solidFill>
                  <a:srgbClr val="3333FF"/>
                </a:solidFill>
                <a:latin typeface="Times New Roman" panose="02020603050405020304" pitchFamily="2" charset="0"/>
                <a:ea typeface="隶书" panose="02010509060101010101" charset="-122"/>
              </a:rPr>
              <a:t>正确对待</a:t>
            </a:r>
            <a:r>
              <a:rPr lang="zh-CN" altLang="en-US" sz="3600" dirty="0">
                <a:solidFill>
                  <a:srgbClr val="FF0000"/>
                </a:solidFill>
                <a:latin typeface="Times New Roman" panose="02020603050405020304" pitchFamily="2" charset="0"/>
                <a:ea typeface="隶书" panose="02010509060101010101" charset="-122"/>
              </a:rPr>
              <a:t>集体利益和与个人利益的</a:t>
            </a:r>
            <a:r>
              <a:rPr lang="zh-CN" altLang="en-US" sz="3600" dirty="0">
                <a:solidFill>
                  <a:srgbClr val="140714"/>
                </a:solidFill>
                <a:latin typeface="Times New Roman" panose="02020603050405020304" pitchFamily="2" charset="0"/>
                <a:ea typeface="隶书" panose="02010509060101010101" charset="-122"/>
                <a:sym typeface="Arial" panose="020B0604020202020204" pitchFamily="34" charset="0"/>
              </a:rPr>
              <a:t>关系，</a:t>
            </a:r>
            <a:endParaRPr lang="zh-CN" altLang="en-US" sz="3600" dirty="0">
              <a:solidFill>
                <a:srgbClr val="140714"/>
              </a:solidFill>
              <a:latin typeface="Times New Roman" panose="02020603050405020304" pitchFamily="2" charset="0"/>
              <a:ea typeface="隶书" panose="02010509060101010101" charset="-122"/>
              <a:sym typeface="Arial" panose="020B0604020202020204" pitchFamily="34" charset="0"/>
            </a:endParaRPr>
          </a:p>
          <a:p>
            <a:pPr>
              <a:buClrTx/>
              <a:buSzTx/>
            </a:pPr>
            <a:r>
              <a:rPr lang="zh-CN" altLang="en-US" sz="2800" dirty="0">
                <a:solidFill>
                  <a:srgbClr val="3333FF"/>
                </a:solidFill>
                <a:latin typeface="Times New Roman" panose="02020603050405020304" pitchFamily="2" charset="0"/>
                <a:ea typeface="隶书" panose="02010509060101010101" charset="-122"/>
                <a:sym typeface="微软雅黑 Light" charset="0"/>
              </a:rPr>
              <a:t>③</a:t>
            </a:r>
            <a:r>
              <a:rPr lang="zh-CN" altLang="en-US" sz="3600" dirty="0">
                <a:solidFill>
                  <a:srgbClr val="3333FF"/>
                </a:solidFill>
                <a:latin typeface="Times New Roman" panose="02020603050405020304" pitchFamily="2" charset="0"/>
                <a:ea typeface="隶书" panose="02010509060101010101" charset="-122"/>
              </a:rPr>
              <a:t>正确对待</a:t>
            </a:r>
            <a:r>
              <a:rPr lang="zh-CN" altLang="en-US" sz="3600" dirty="0">
                <a:solidFill>
                  <a:srgbClr val="FF0000"/>
                </a:solidFill>
                <a:latin typeface="Times New Roman" panose="02020603050405020304" pitchFamily="2" charset="0"/>
                <a:ea typeface="隶书" panose="02010509060101010101" charset="-122"/>
              </a:rPr>
              <a:t>进与退、得与失、名与利</a:t>
            </a:r>
            <a:r>
              <a:rPr lang="zh-CN" altLang="en-US" sz="3600" dirty="0">
                <a:latin typeface="Times New Roman" panose="02020603050405020304" pitchFamily="2" charset="0"/>
                <a:ea typeface="隶书" panose="02010509060101010101" charset="-122"/>
              </a:rPr>
              <a:t>、</a:t>
            </a:r>
            <a:r>
              <a:rPr lang="zh-CN" altLang="en-US" sz="3600" dirty="0">
                <a:solidFill>
                  <a:srgbClr val="140714"/>
                </a:solidFill>
                <a:latin typeface="Times New Roman" panose="02020603050405020304" pitchFamily="2" charset="0"/>
                <a:ea typeface="隶书" panose="02010509060101010101" charset="-122"/>
                <a:sym typeface="Arial" panose="020B0604020202020204" pitchFamily="34" charset="0"/>
              </a:rPr>
              <a:t>从而为生活和实践提供</a:t>
            </a:r>
            <a:r>
              <a:rPr lang="zh-CN" altLang="en-US" sz="3600" dirty="0">
                <a:solidFill>
                  <a:srgbClr val="00B050"/>
                </a:solidFill>
                <a:latin typeface="Times New Roman" panose="02020603050405020304" pitchFamily="2" charset="0"/>
                <a:ea typeface="隶书" panose="02010509060101010101" charset="-122"/>
                <a:sym typeface="Arial" panose="020B0604020202020204" pitchFamily="34" charset="0"/>
              </a:rPr>
              <a:t>积极有益的</a:t>
            </a:r>
            <a:r>
              <a:rPr lang="zh-CN" altLang="en-US" sz="3600" dirty="0">
                <a:solidFill>
                  <a:srgbClr val="E63724"/>
                </a:solidFill>
                <a:latin typeface="Times New Roman" panose="02020603050405020304" pitchFamily="2" charset="0"/>
                <a:ea typeface="隶书" panose="02010509060101010101" charset="-122"/>
                <a:sym typeface="Arial" panose="020B0604020202020204" pitchFamily="34" charset="0"/>
              </a:rPr>
              <a:t>指导。</a:t>
            </a:r>
            <a:endParaRPr lang="zh-CN" altLang="en-US" sz="3600" dirty="0">
              <a:solidFill>
                <a:srgbClr val="E63724"/>
              </a:solidFill>
              <a:latin typeface="Times New Roman" panose="02020603050405020304" pitchFamily="2" charset="0"/>
              <a:ea typeface="隶书" panose="02010509060101010101" charset="-122"/>
              <a:sym typeface="Arial" panose="020B0604020202020204" pitchFamily="34" charset="0"/>
            </a:endParaRPr>
          </a:p>
        </p:txBody>
      </p:sp>
      <p:sp>
        <p:nvSpPr>
          <p:cNvPr id="23558" name="文本框 23557"/>
          <p:cNvSpPr txBox="1"/>
          <p:nvPr/>
        </p:nvSpPr>
        <p:spPr>
          <a:xfrm>
            <a:off x="617538" y="3106738"/>
            <a:ext cx="1836737" cy="1938337"/>
          </a:xfrm>
          <a:prstGeom prst="rect">
            <a:avLst/>
          </a:prstGeom>
          <a:noFill/>
          <a:ln w="9525">
            <a:noFill/>
          </a:ln>
        </p:spPr>
        <p:txBody>
          <a:bodyPr wrap="square" anchor="t">
            <a:spAutoFit/>
          </a:bodyPr>
          <a:p>
            <a:r>
              <a:rPr lang="zh-CN" altLang="en-US" sz="4000" dirty="0">
                <a:solidFill>
                  <a:srgbClr val="140714"/>
                </a:solidFill>
                <a:latin typeface="Times New Roman" panose="02020603050405020304" pitchFamily="2" charset="0"/>
                <a:ea typeface="隶书" panose="02010509060101010101" charset="-122"/>
                <a:sym typeface="微软雅黑 Light" charset="0"/>
              </a:rPr>
              <a:t>（</a:t>
            </a:r>
            <a:r>
              <a:rPr lang="en-US" altLang="zh-CN" sz="4000" dirty="0">
                <a:solidFill>
                  <a:srgbClr val="140714"/>
                </a:solidFill>
                <a:latin typeface="Times New Roman" panose="02020603050405020304" pitchFamily="2" charset="0"/>
                <a:ea typeface="隶书" panose="02010509060101010101" charset="-122"/>
                <a:sym typeface="微软雅黑 Light" charset="0"/>
              </a:rPr>
              <a:t>3</a:t>
            </a:r>
            <a:r>
              <a:rPr lang="zh-CN" altLang="en-US" sz="4000" dirty="0">
                <a:solidFill>
                  <a:srgbClr val="140714"/>
                </a:solidFill>
                <a:latin typeface="Times New Roman" panose="02020603050405020304" pitchFamily="2" charset="0"/>
                <a:ea typeface="隶书" panose="02010509060101010101" charset="-122"/>
                <a:sym typeface="微软雅黑 Light" charset="0"/>
              </a:rPr>
              <a:t>）</a:t>
            </a:r>
            <a:r>
              <a:rPr lang="zh-CN" altLang="en-US" sz="4000">
                <a:solidFill>
                  <a:srgbClr val="E63724"/>
                </a:solidFill>
                <a:latin typeface="Times New Roman" panose="02020603050405020304" pitchFamily="2" charset="0"/>
                <a:ea typeface="隶书" panose="02010509060101010101" charset="-122"/>
              </a:rPr>
              <a:t>真正的哲学</a:t>
            </a:r>
            <a:endParaRPr lang="zh-CN" altLang="en-US" sz="4000">
              <a:solidFill>
                <a:srgbClr val="E63724"/>
              </a:solidFill>
              <a:latin typeface="Times New Roman" panose="02020603050405020304" pitchFamily="2" charset="0"/>
              <a:ea typeface="隶书" panose="02010509060101010101" charset="-122"/>
            </a:endParaRPr>
          </a:p>
        </p:txBody>
      </p:sp>
      <p:sp>
        <p:nvSpPr>
          <p:cNvPr id="23559" name="文本框 23558"/>
          <p:cNvSpPr txBox="1"/>
          <p:nvPr/>
        </p:nvSpPr>
        <p:spPr>
          <a:xfrm>
            <a:off x="2636838" y="1982788"/>
            <a:ext cx="8351837" cy="1630362"/>
          </a:xfrm>
          <a:prstGeom prst="rect">
            <a:avLst/>
          </a:prstGeom>
          <a:noFill/>
          <a:ln w="9525">
            <a:noFill/>
          </a:ln>
        </p:spPr>
        <p:txBody>
          <a:bodyPr wrap="square" anchor="t">
            <a:spAutoFit/>
          </a:bodyPr>
          <a:p>
            <a:r>
              <a:rPr lang="en-US" altLang="zh-CN" sz="2800" b="1" dirty="0">
                <a:solidFill>
                  <a:srgbClr val="0000FF"/>
                </a:solidFill>
                <a:latin typeface="黑体" panose="02010609060101010101" charset="-122"/>
                <a:ea typeface="黑体" panose="02010609060101010101" charset="-122"/>
                <a:sym typeface="微软雅黑 Light" charset="0"/>
              </a:rPr>
              <a:t>A.</a:t>
            </a:r>
            <a:r>
              <a:rPr lang="zh-CN" altLang="en-US" sz="2800" b="1" dirty="0">
                <a:solidFill>
                  <a:srgbClr val="0000FF"/>
                </a:solidFill>
                <a:latin typeface="黑体" panose="02010609060101010101" charset="-122"/>
                <a:ea typeface="黑体" panose="02010609060101010101" charset="-122"/>
                <a:sym typeface="微软雅黑 Light" charset="0"/>
              </a:rPr>
              <a:t>两个</a:t>
            </a:r>
            <a:r>
              <a:rPr lang="en-US" altLang="zh-CN" sz="2800" b="1" dirty="0">
                <a:solidFill>
                  <a:srgbClr val="0000FF"/>
                </a:solidFill>
                <a:latin typeface="黑体" panose="02010609060101010101" charset="-122"/>
                <a:ea typeface="黑体" panose="02010609060101010101" charset="-122"/>
                <a:sym typeface="微软雅黑 Light" charset="0"/>
              </a:rPr>
              <a:t>“</a:t>
            </a:r>
            <a:r>
              <a:rPr lang="zh-CN" altLang="en-US" sz="2800" b="1" dirty="0">
                <a:solidFill>
                  <a:srgbClr val="0000FF"/>
                </a:solidFill>
                <a:latin typeface="黑体" panose="02010609060101010101" charset="-122"/>
                <a:ea typeface="黑体" panose="02010609060101010101" charset="-122"/>
                <a:sym typeface="微软雅黑 Light" charset="0"/>
              </a:rPr>
              <a:t>正确看待</a:t>
            </a:r>
            <a:r>
              <a:rPr lang="en-US" altLang="zh-CN" sz="2800" b="1" dirty="0">
                <a:solidFill>
                  <a:srgbClr val="0000FF"/>
                </a:solidFill>
                <a:latin typeface="黑体" panose="02010609060101010101" charset="-122"/>
                <a:ea typeface="黑体" panose="02010609060101010101" charset="-122"/>
                <a:sym typeface="微软雅黑 Light" charset="0"/>
              </a:rPr>
              <a:t>”</a:t>
            </a:r>
            <a:r>
              <a:rPr lang="zh-CN" altLang="en-US" sz="2800" b="1" dirty="0">
                <a:solidFill>
                  <a:srgbClr val="0000FF"/>
                </a:solidFill>
                <a:latin typeface="黑体" panose="02010609060101010101" charset="-122"/>
                <a:ea typeface="黑体" panose="02010609060101010101" charset="-122"/>
                <a:sym typeface="微软雅黑 Light" charset="0"/>
              </a:rPr>
              <a:t>：</a:t>
            </a:r>
            <a:endParaRPr lang="zh-CN" altLang="en-US" sz="2800" b="1" dirty="0">
              <a:solidFill>
                <a:srgbClr val="0000FF"/>
              </a:solidFill>
              <a:latin typeface="黑体" panose="02010609060101010101" charset="-122"/>
              <a:ea typeface="黑体" panose="02010609060101010101" charset="-122"/>
              <a:sym typeface="微软雅黑 Light" charset="0"/>
            </a:endParaRPr>
          </a:p>
          <a:p>
            <a:r>
              <a:rPr lang="zh-CN" altLang="en-US" sz="2800" dirty="0">
                <a:solidFill>
                  <a:srgbClr val="140714"/>
                </a:solidFill>
                <a:latin typeface="Times New Roman" panose="02020603050405020304" pitchFamily="2" charset="0"/>
                <a:ea typeface="隶书" panose="02010509060101010101" charset="-122"/>
              </a:rPr>
              <a:t>①</a:t>
            </a:r>
            <a:r>
              <a:rPr lang="zh-CN" altLang="en-US" sz="3600" dirty="0">
                <a:solidFill>
                  <a:srgbClr val="140714"/>
                </a:solidFill>
                <a:latin typeface="Times New Roman" panose="02020603050405020304" pitchFamily="2" charset="0"/>
                <a:ea typeface="隶书" panose="02010509060101010101" charset="-122"/>
              </a:rPr>
              <a:t>可以</a:t>
            </a:r>
            <a:r>
              <a:rPr lang="zh-CN" altLang="en-US" sz="3600" dirty="0">
                <a:solidFill>
                  <a:srgbClr val="140714"/>
                </a:solidFill>
                <a:latin typeface="Times New Roman" panose="02020603050405020304" pitchFamily="2" charset="0"/>
                <a:ea typeface="隶书" panose="02010509060101010101" charset="-122"/>
                <a:sym typeface="Arial" panose="020B0604020202020204" pitchFamily="34" charset="0"/>
              </a:rPr>
              <a:t>使我们</a:t>
            </a:r>
            <a:r>
              <a:rPr lang="zh-CN" altLang="en-US" sz="3600" dirty="0">
                <a:solidFill>
                  <a:srgbClr val="3333FF"/>
                </a:solidFill>
                <a:latin typeface="Times New Roman" panose="02020603050405020304" pitchFamily="2" charset="0"/>
                <a:ea typeface="隶书" panose="02010509060101010101" charset="-122"/>
              </a:rPr>
              <a:t>正确地看待</a:t>
            </a:r>
            <a:r>
              <a:rPr lang="zh-CN" altLang="en-US" sz="3600" dirty="0">
                <a:solidFill>
                  <a:srgbClr val="FF0000"/>
                </a:solidFill>
                <a:latin typeface="Times New Roman" panose="02020603050405020304" pitchFamily="2" charset="0"/>
                <a:ea typeface="隶书" panose="02010509060101010101" charset="-122"/>
              </a:rPr>
              <a:t>自然、社会和人生</a:t>
            </a:r>
            <a:r>
              <a:rPr lang="zh-CN" altLang="en-US" sz="3600" dirty="0">
                <a:solidFill>
                  <a:srgbClr val="140714"/>
                </a:solidFill>
                <a:latin typeface="Times New Roman" panose="02020603050405020304" pitchFamily="2" charset="0"/>
                <a:ea typeface="隶书" panose="02010509060101010101" charset="-122"/>
                <a:sym typeface="Arial" panose="020B0604020202020204" pitchFamily="34" charset="0"/>
              </a:rPr>
              <a:t>的变化与发展</a:t>
            </a:r>
            <a:endParaRPr lang="zh-CN" altLang="en-US" sz="3600" dirty="0">
              <a:solidFill>
                <a:srgbClr val="140714"/>
              </a:solidFill>
              <a:latin typeface="Times New Roman" panose="02020603050405020304" pitchFamily="2" charset="0"/>
              <a:ea typeface="隶书" panose="02010509060101010101" charset="-122"/>
              <a:sym typeface="Arial" panose="020B0604020202020204" pitchFamily="34" charset="0"/>
            </a:endParaRPr>
          </a:p>
        </p:txBody>
      </p:sp>
      <p:sp>
        <p:nvSpPr>
          <p:cNvPr id="23560" name="文本框 23559"/>
          <p:cNvSpPr txBox="1"/>
          <p:nvPr/>
        </p:nvSpPr>
        <p:spPr>
          <a:xfrm>
            <a:off x="2641600" y="3389313"/>
            <a:ext cx="8107363" cy="646112"/>
          </a:xfrm>
          <a:prstGeom prst="rect">
            <a:avLst/>
          </a:prstGeom>
          <a:noFill/>
          <a:ln w="9525">
            <a:noFill/>
          </a:ln>
        </p:spPr>
        <p:txBody>
          <a:bodyPr wrap="square" anchor="t">
            <a:spAutoFit/>
          </a:bodyPr>
          <a:p>
            <a:r>
              <a:rPr lang="zh-CN" altLang="en-US" sz="2800" dirty="0">
                <a:solidFill>
                  <a:srgbClr val="140714"/>
                </a:solidFill>
                <a:latin typeface="Times New Roman" panose="02020603050405020304" pitchFamily="2" charset="0"/>
                <a:ea typeface="隶书" panose="02010509060101010101" charset="-122"/>
                <a:sym typeface="Arial" panose="020B0604020202020204" pitchFamily="34" charset="0"/>
              </a:rPr>
              <a:t>②</a:t>
            </a:r>
            <a:r>
              <a:rPr lang="zh-CN" altLang="en-US" sz="3600" dirty="0">
                <a:solidFill>
                  <a:srgbClr val="140714"/>
                </a:solidFill>
                <a:latin typeface="Times New Roman" panose="02020603050405020304" pitchFamily="2" charset="0"/>
                <a:ea typeface="隶书" panose="02010509060101010101" charset="-122"/>
                <a:sym typeface="Arial" panose="020B0604020202020204" pitchFamily="34" charset="0"/>
              </a:rPr>
              <a:t>用睿智的眼光</a:t>
            </a:r>
            <a:r>
              <a:rPr lang="zh-CN" altLang="en-US" sz="3600" dirty="0">
                <a:solidFill>
                  <a:srgbClr val="3333FF"/>
                </a:solidFill>
                <a:latin typeface="Times New Roman" panose="02020603050405020304" pitchFamily="2" charset="0"/>
                <a:ea typeface="隶书" panose="02010509060101010101" charset="-122"/>
              </a:rPr>
              <a:t>看待</a:t>
            </a:r>
            <a:r>
              <a:rPr lang="zh-CN" altLang="en-US" sz="3600" dirty="0">
                <a:solidFill>
                  <a:srgbClr val="FF0000"/>
                </a:solidFill>
                <a:latin typeface="Times New Roman" panose="02020603050405020304" pitchFamily="2" charset="0"/>
                <a:ea typeface="隶书" panose="02010509060101010101" charset="-122"/>
              </a:rPr>
              <a:t>生活和实践</a:t>
            </a:r>
            <a:endParaRPr lang="zh-CN" altLang="en-US" sz="3600" dirty="0">
              <a:latin typeface="Arial" panose="020B0604020202020204" pitchFamily="34" charset="0"/>
              <a:ea typeface="隶书" panose="02010509060101010101" charset="-122"/>
            </a:endParaRPr>
          </a:p>
        </p:txBody>
      </p:sp>
      <p:sp>
        <p:nvSpPr>
          <p:cNvPr id="23561" name="左大括号 23560"/>
          <p:cNvSpPr/>
          <p:nvPr/>
        </p:nvSpPr>
        <p:spPr>
          <a:xfrm>
            <a:off x="2209800" y="2205038"/>
            <a:ext cx="244475" cy="3743325"/>
          </a:xfrm>
          <a:prstGeom prst="leftBrace">
            <a:avLst>
              <a:gd name="adj1" fmla="val 144964"/>
              <a:gd name="adj2" fmla="val 50000"/>
            </a:avLst>
          </a:prstGeom>
          <a:solidFill>
            <a:schemeClr val="accent1"/>
          </a:solidFill>
          <a:ln w="9525" cap="flat" cmpd="sng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</p:spPr>
        <p:txBody>
          <a:bodyPr anchor="t"/>
          <a:p>
            <a:pPr eaLnBrk="0" hangingPunct="0"/>
            <a:endParaRPr lang="zh-CN" altLang="en-US">
              <a:latin typeface="Calibri" panose="020F0502020204030204" pitchFamily="2" charset="0"/>
              <a:ea typeface="宋体" panose="02010600030101010101" pitchFamily="2" charset="-122"/>
            </a:endParaRPr>
          </a:p>
        </p:txBody>
      </p:sp>
    </p:spTree>
  </p:cSld>
  <p:clrMapOvr>
    <a:masterClrMapping/>
  </p:clrMapOvr>
  <p:transition>
    <p:wipe dir="r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5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7" dur="500"/>
                                        <p:tgtEl>
                                          <p:spTgt spid="235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5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12" dur="500"/>
                                        <p:tgtEl>
                                          <p:spTgt spid="2355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5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2355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2355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5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2356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2356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1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5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29" dur="500"/>
                                        <p:tgtEl>
                                          <p:spTgt spid="2355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0" presetID="1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5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32" dur="500"/>
                                        <p:tgtEl>
                                          <p:spTgt spid="2356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3" presetID="1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5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35" dur="500"/>
                                        <p:tgtEl>
                                          <p:spTgt spid="235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3555" grpId="0" bldLvl="0"/>
      <p:bldP spid="23556" grpId="0" bldLvl="0"/>
      <p:bldP spid="23558" grpId="0" bldLvl="0"/>
      <p:bldP spid="23559" grpId="0" bldLvl="0"/>
      <p:bldP spid="23560" grpId="0" bldLvl="0"/>
      <p:bldP spid="23557" grpId="0" bldLvl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25602" name="文本框 25601"/>
          <p:cNvSpPr txBox="1"/>
          <p:nvPr/>
        </p:nvSpPr>
        <p:spPr>
          <a:xfrm>
            <a:off x="1454150" y="1123950"/>
            <a:ext cx="9663113" cy="1198563"/>
          </a:xfrm>
          <a:prstGeom prst="rect">
            <a:avLst/>
          </a:prstGeom>
          <a:noFill/>
          <a:ln w="9525">
            <a:noFill/>
          </a:ln>
        </p:spPr>
        <p:txBody>
          <a:bodyPr wrap="square" anchor="t">
            <a:spAutoFit/>
          </a:bodyPr>
          <a:p>
            <a:r>
              <a:rPr lang="zh-CN" altLang="en-US" sz="3600">
                <a:latin typeface="黑体" panose="02010609060101010101" charset="-122"/>
                <a:ea typeface="隶书" panose="02010509060101010101" charset="-122"/>
              </a:rPr>
              <a:t>就是寻找光明，在人类生活的路途上点起前行的明灯，</a:t>
            </a:r>
            <a:r>
              <a:rPr lang="zh-CN" altLang="en-US" sz="3600">
                <a:solidFill>
                  <a:srgbClr val="FF0000"/>
                </a:solidFill>
                <a:latin typeface="黑体" panose="02010609060101010101" charset="-122"/>
                <a:ea typeface="隶书" panose="02010509060101010101" charset="-122"/>
              </a:rPr>
              <a:t>指导人们正确地认识世界和改造世界。</a:t>
            </a:r>
            <a:endParaRPr lang="zh-CN" altLang="en-US" sz="3600">
              <a:latin typeface="Arial" panose="020B0604020202020204" pitchFamily="34" charset="0"/>
              <a:ea typeface="隶书" panose="02010509060101010101" charset="-122"/>
            </a:endParaRPr>
          </a:p>
        </p:txBody>
      </p:sp>
      <p:sp>
        <p:nvSpPr>
          <p:cNvPr id="13314" name="文本框 25602"/>
          <p:cNvSpPr txBox="1"/>
          <p:nvPr/>
        </p:nvSpPr>
        <p:spPr>
          <a:xfrm>
            <a:off x="1489075" y="331788"/>
            <a:ext cx="3611563" cy="639762"/>
          </a:xfrm>
          <a:prstGeom prst="rect">
            <a:avLst/>
          </a:prstGeom>
          <a:noFill/>
          <a:ln w="9525">
            <a:noFill/>
          </a:ln>
        </p:spPr>
        <p:txBody>
          <a:bodyPr wrap="none" anchor="t">
            <a:spAutoFit/>
          </a:bodyPr>
          <a:p>
            <a:r>
              <a:rPr lang="en-US" altLang="zh-CN" sz="3600">
                <a:solidFill>
                  <a:srgbClr val="3333FF"/>
                </a:solidFill>
                <a:latin typeface="隶书" panose="02010509060101010101" charset="-122"/>
                <a:ea typeface="隶书" panose="02010509060101010101" charset="-122"/>
              </a:rPr>
              <a:t>3</a:t>
            </a:r>
            <a:r>
              <a:rPr lang="zh-CN" altLang="en-US" sz="3600">
                <a:solidFill>
                  <a:srgbClr val="3333FF"/>
                </a:solidFill>
                <a:latin typeface="隶书" panose="02010509060101010101" charset="-122"/>
                <a:ea typeface="隶书" panose="02010509060101010101" charset="-122"/>
              </a:rPr>
              <a:t>、哲学的任务：</a:t>
            </a:r>
            <a:endParaRPr lang="zh-CN" altLang="en-US" sz="3600">
              <a:latin typeface="隶书" panose="02010509060101010101" charset="-122"/>
              <a:ea typeface="隶书" panose="02010509060101010101" charset="-122"/>
            </a:endParaRPr>
          </a:p>
        </p:txBody>
      </p:sp>
      <p:sp>
        <p:nvSpPr>
          <p:cNvPr id="25604" name="文本框 25603"/>
          <p:cNvSpPr txBox="1"/>
          <p:nvPr/>
        </p:nvSpPr>
        <p:spPr>
          <a:xfrm>
            <a:off x="1631950" y="4148138"/>
            <a:ext cx="1098550" cy="639762"/>
          </a:xfrm>
          <a:prstGeom prst="rect">
            <a:avLst/>
          </a:prstGeom>
          <a:noFill/>
          <a:ln w="9525">
            <a:noFill/>
          </a:ln>
        </p:spPr>
        <p:txBody>
          <a:bodyPr wrap="none" anchor="t">
            <a:spAutoFit/>
          </a:bodyPr>
          <a:p>
            <a:r>
              <a:rPr lang="zh-CN" altLang="en-US" sz="3600" dirty="0">
                <a:solidFill>
                  <a:srgbClr val="4027F7"/>
                </a:solidFill>
                <a:latin typeface="Arial" panose="020B0604020202020204" pitchFamily="34" charset="0"/>
                <a:ea typeface="隶书" panose="02010509060101010101" charset="-122"/>
              </a:rPr>
              <a:t>哲学</a:t>
            </a:r>
            <a:endParaRPr lang="zh-CN" altLang="en-US" sz="3600" dirty="0">
              <a:solidFill>
                <a:srgbClr val="4027F7"/>
              </a:solidFill>
              <a:latin typeface="Arial" panose="020B0604020202020204" pitchFamily="34" charset="0"/>
              <a:ea typeface="隶书" panose="02010509060101010101" charset="-122"/>
            </a:endParaRPr>
          </a:p>
        </p:txBody>
      </p:sp>
      <p:sp>
        <p:nvSpPr>
          <p:cNvPr id="25605" name="左大括号 25604"/>
          <p:cNvSpPr/>
          <p:nvPr/>
        </p:nvSpPr>
        <p:spPr>
          <a:xfrm>
            <a:off x="2711450" y="3354388"/>
            <a:ext cx="215900" cy="2376487"/>
          </a:xfrm>
          <a:prstGeom prst="leftBrace">
            <a:avLst>
              <a:gd name="adj1" fmla="val 91575"/>
              <a:gd name="adj2" fmla="val 50000"/>
            </a:avLst>
          </a:prstGeom>
          <a:solidFill>
            <a:schemeClr val="accent1"/>
          </a:solidFill>
          <a:ln w="9525" cap="flat" cmpd="sng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</p:spPr>
        <p:txBody>
          <a:bodyPr anchor="t"/>
          <a:p>
            <a:pPr eaLnBrk="0" hangingPunct="0"/>
            <a:endParaRPr lang="zh-CN" altLang="en-US">
              <a:latin typeface="Calibri" panose="020F0502020204030204" pitchFamily="2" charset="0"/>
              <a:ea typeface="宋体" panose="02010600030101010101" pitchFamily="2" charset="-122"/>
            </a:endParaRPr>
          </a:p>
        </p:txBody>
      </p:sp>
      <p:sp>
        <p:nvSpPr>
          <p:cNvPr id="25606" name="文本框 25605"/>
          <p:cNvSpPr txBox="1"/>
          <p:nvPr/>
        </p:nvSpPr>
        <p:spPr>
          <a:xfrm>
            <a:off x="2928938" y="2995613"/>
            <a:ext cx="1627187" cy="1189037"/>
          </a:xfrm>
          <a:prstGeom prst="rect">
            <a:avLst/>
          </a:prstGeom>
          <a:noFill/>
          <a:ln w="9525">
            <a:noFill/>
          </a:ln>
        </p:spPr>
        <p:txBody>
          <a:bodyPr wrap="square" anchor="t">
            <a:spAutoFit/>
          </a:bodyPr>
          <a:p>
            <a:r>
              <a:rPr lang="zh-CN" altLang="en-US" sz="3600" dirty="0">
                <a:solidFill>
                  <a:srgbClr val="FF3399"/>
                </a:solidFill>
                <a:latin typeface="Arial" panose="020B0604020202020204" pitchFamily="34" charset="0"/>
                <a:ea typeface="隶书" panose="02010509060101010101" charset="-122"/>
              </a:rPr>
              <a:t>真正的</a:t>
            </a:r>
            <a:r>
              <a:rPr lang="zh-CN" altLang="en-US" sz="3600" dirty="0">
                <a:solidFill>
                  <a:srgbClr val="140714"/>
                </a:solidFill>
                <a:latin typeface="Arial" panose="020B0604020202020204" pitchFamily="34" charset="0"/>
                <a:ea typeface="隶书" panose="02010509060101010101" charset="-122"/>
              </a:rPr>
              <a:t>哲学</a:t>
            </a:r>
            <a:endParaRPr lang="zh-CN" altLang="en-US" sz="3600" dirty="0">
              <a:solidFill>
                <a:srgbClr val="140714"/>
              </a:solidFill>
              <a:latin typeface="Arial" panose="020B0604020202020204" pitchFamily="34" charset="0"/>
              <a:ea typeface="隶书" panose="02010509060101010101" charset="-122"/>
            </a:endParaRPr>
          </a:p>
        </p:txBody>
      </p:sp>
      <p:sp>
        <p:nvSpPr>
          <p:cNvPr id="25607" name="文本框 25606"/>
          <p:cNvSpPr txBox="1"/>
          <p:nvPr/>
        </p:nvSpPr>
        <p:spPr>
          <a:xfrm>
            <a:off x="3000375" y="4938713"/>
            <a:ext cx="1627188" cy="1189037"/>
          </a:xfrm>
          <a:prstGeom prst="rect">
            <a:avLst/>
          </a:prstGeom>
          <a:noFill/>
          <a:ln w="9525">
            <a:noFill/>
          </a:ln>
        </p:spPr>
        <p:txBody>
          <a:bodyPr wrap="square" anchor="t">
            <a:spAutoFit/>
          </a:bodyPr>
          <a:p>
            <a:r>
              <a:rPr lang="zh-CN" altLang="en-US" sz="3600" dirty="0">
                <a:solidFill>
                  <a:srgbClr val="FF3399"/>
                </a:solidFill>
                <a:latin typeface="Arial" panose="020B0604020202020204" pitchFamily="34" charset="0"/>
                <a:ea typeface="隶书" panose="02010509060101010101" charset="-122"/>
              </a:rPr>
              <a:t>错误的</a:t>
            </a:r>
            <a:r>
              <a:rPr lang="zh-CN" altLang="en-US" sz="3600" dirty="0">
                <a:solidFill>
                  <a:srgbClr val="140714"/>
                </a:solidFill>
                <a:latin typeface="Arial" panose="020B0604020202020204" pitchFamily="34" charset="0"/>
                <a:ea typeface="隶书" panose="02010509060101010101" charset="-122"/>
              </a:rPr>
              <a:t>哲学</a:t>
            </a:r>
            <a:endParaRPr lang="zh-CN" altLang="en-US" sz="3600" dirty="0">
              <a:solidFill>
                <a:srgbClr val="140714"/>
              </a:solidFill>
              <a:latin typeface="Arial" panose="020B0604020202020204" pitchFamily="34" charset="0"/>
              <a:ea typeface="隶书" panose="02010509060101010101" charset="-122"/>
            </a:endParaRPr>
          </a:p>
        </p:txBody>
      </p:sp>
      <p:sp>
        <p:nvSpPr>
          <p:cNvPr id="25608" name="右箭头 25607"/>
          <p:cNvSpPr/>
          <p:nvPr/>
        </p:nvSpPr>
        <p:spPr>
          <a:xfrm>
            <a:off x="4440238" y="3427413"/>
            <a:ext cx="433387" cy="485775"/>
          </a:xfrm>
          <a:prstGeom prst="rightArrow">
            <a:avLst>
              <a:gd name="adj1" fmla="val 50000"/>
              <a:gd name="adj2" fmla="val 25000"/>
            </a:avLst>
          </a:prstGeom>
          <a:solidFill>
            <a:schemeClr val="accent1"/>
          </a:solidFill>
          <a:ln w="9525" cap="flat" cmpd="sng">
            <a:solidFill>
              <a:schemeClr val="tx1"/>
            </a:solidFill>
            <a:prstDash val="solid"/>
            <a:miter/>
            <a:headEnd type="none" w="med" len="med"/>
            <a:tailEnd type="none" w="med" len="med"/>
          </a:ln>
        </p:spPr>
        <p:txBody>
          <a:bodyPr anchor="t"/>
          <a:p>
            <a:pPr eaLnBrk="0" hangingPunct="0"/>
            <a:endParaRPr lang="zh-CN" altLang="en-US">
              <a:latin typeface="Calibri" panose="020F0502020204030204" pitchFamily="2" charset="0"/>
              <a:ea typeface="宋体" panose="02010600030101010101" pitchFamily="2" charset="-122"/>
            </a:endParaRPr>
          </a:p>
        </p:txBody>
      </p:sp>
      <p:sp>
        <p:nvSpPr>
          <p:cNvPr id="25609" name="右箭头 25608"/>
          <p:cNvSpPr/>
          <p:nvPr/>
        </p:nvSpPr>
        <p:spPr>
          <a:xfrm>
            <a:off x="4440238" y="5372100"/>
            <a:ext cx="433387" cy="485775"/>
          </a:xfrm>
          <a:prstGeom prst="rightArrow">
            <a:avLst>
              <a:gd name="adj1" fmla="val 50000"/>
              <a:gd name="adj2" fmla="val 25000"/>
            </a:avLst>
          </a:prstGeom>
          <a:solidFill>
            <a:schemeClr val="accent1"/>
          </a:solidFill>
          <a:ln w="9525" cap="flat" cmpd="sng">
            <a:solidFill>
              <a:schemeClr val="tx1"/>
            </a:solidFill>
            <a:prstDash val="solid"/>
            <a:bevel/>
            <a:headEnd type="none" w="med" len="med"/>
            <a:tailEnd type="none" w="med" len="med"/>
          </a:ln>
        </p:spPr>
        <p:txBody>
          <a:bodyPr anchor="t"/>
          <a:p>
            <a:pPr eaLnBrk="0" hangingPunct="0"/>
            <a:endParaRPr lang="zh-CN" altLang="en-US">
              <a:latin typeface="Calibri" panose="020F0502020204030204" pitchFamily="2" charset="0"/>
              <a:ea typeface="宋体" panose="02010600030101010101" pitchFamily="2" charset="-122"/>
            </a:endParaRPr>
          </a:p>
        </p:txBody>
      </p:sp>
      <p:sp>
        <p:nvSpPr>
          <p:cNvPr id="25610" name="文本框 25609"/>
          <p:cNvSpPr txBox="1"/>
          <p:nvPr/>
        </p:nvSpPr>
        <p:spPr>
          <a:xfrm>
            <a:off x="4872038" y="3067050"/>
            <a:ext cx="4033837" cy="1189038"/>
          </a:xfrm>
          <a:prstGeom prst="rect">
            <a:avLst/>
          </a:prstGeom>
          <a:noFill/>
          <a:ln w="9525">
            <a:noFill/>
          </a:ln>
        </p:spPr>
        <p:txBody>
          <a:bodyPr wrap="square" anchor="t">
            <a:spAutoFit/>
          </a:bodyPr>
          <a:p>
            <a:r>
              <a:rPr lang="zh-CN" altLang="en-US" sz="3600">
                <a:solidFill>
                  <a:srgbClr val="140714"/>
                </a:solidFill>
                <a:latin typeface="黑体" panose="02010609060101010101" charset="-122"/>
                <a:ea typeface="隶书" panose="02010509060101010101" charset="-122"/>
              </a:rPr>
              <a:t>指导人们</a:t>
            </a:r>
            <a:r>
              <a:rPr lang="zh-CN" altLang="en-US" sz="3600">
                <a:solidFill>
                  <a:srgbClr val="E63724"/>
                </a:solidFill>
                <a:latin typeface="黑体" panose="02010609060101010101" charset="-122"/>
                <a:ea typeface="隶书" panose="02010509060101010101" charset="-122"/>
              </a:rPr>
              <a:t>正确</a:t>
            </a:r>
            <a:r>
              <a:rPr lang="zh-CN" altLang="en-US" sz="3600">
                <a:solidFill>
                  <a:srgbClr val="140714"/>
                </a:solidFill>
                <a:latin typeface="黑体" panose="02010609060101010101" charset="-122"/>
                <a:ea typeface="隶书" panose="02010509060101010101" charset="-122"/>
              </a:rPr>
              <a:t>地认识世界和改造世界</a:t>
            </a:r>
            <a:endParaRPr lang="zh-CN" altLang="en-US" sz="3600">
              <a:solidFill>
                <a:srgbClr val="140714"/>
              </a:solidFill>
              <a:latin typeface="黑体" panose="02010609060101010101" charset="-122"/>
              <a:ea typeface="隶书" panose="02010509060101010101" charset="-122"/>
            </a:endParaRPr>
          </a:p>
        </p:txBody>
      </p:sp>
      <p:sp>
        <p:nvSpPr>
          <p:cNvPr id="25611" name="文本框 25610"/>
          <p:cNvSpPr txBox="1"/>
          <p:nvPr/>
        </p:nvSpPr>
        <p:spPr>
          <a:xfrm>
            <a:off x="4872038" y="4938713"/>
            <a:ext cx="5329237" cy="1189037"/>
          </a:xfrm>
          <a:prstGeom prst="rect">
            <a:avLst/>
          </a:prstGeom>
          <a:noFill/>
          <a:ln w="9525">
            <a:noFill/>
          </a:ln>
        </p:spPr>
        <p:txBody>
          <a:bodyPr wrap="square" anchor="t">
            <a:spAutoFit/>
          </a:bodyPr>
          <a:p>
            <a:r>
              <a:rPr lang="zh-CN" altLang="en-US" sz="3600" dirty="0">
                <a:solidFill>
                  <a:srgbClr val="140714"/>
                </a:solidFill>
                <a:latin typeface="黑体" panose="02010609060101010101" charset="-122"/>
                <a:ea typeface="隶书" panose="02010509060101010101" charset="-122"/>
              </a:rPr>
              <a:t>指导人们认识世界和改造世界，</a:t>
            </a:r>
            <a:r>
              <a:rPr lang="zh-CN" altLang="en-US" sz="3600" dirty="0">
                <a:solidFill>
                  <a:srgbClr val="E63724"/>
                </a:solidFill>
                <a:latin typeface="黑体" panose="02010609060101010101" charset="-122"/>
                <a:ea typeface="隶书" panose="02010509060101010101" charset="-122"/>
              </a:rPr>
              <a:t>并把人引向歧途</a:t>
            </a:r>
            <a:endParaRPr lang="zh-CN" altLang="en-US" sz="3600" dirty="0">
              <a:solidFill>
                <a:srgbClr val="E63724"/>
              </a:solidFill>
              <a:latin typeface="黑体" panose="02010609060101010101" charset="-122"/>
              <a:ea typeface="隶书" panose="02010509060101010101" charset="-122"/>
            </a:endParaRPr>
          </a:p>
        </p:txBody>
      </p:sp>
    </p:spTree>
  </p:cSld>
  <p:clrMapOvr>
    <a:masterClrMapping/>
  </p:clrMapOvr>
  <p:transition>
    <p:dissolv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60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7" dur="500"/>
                                        <p:tgtEl>
                                          <p:spTgt spid="2560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60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2560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2560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60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2560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2560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60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4" dur="500"/>
                                        <p:tgtEl>
                                          <p:spTgt spid="2560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5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60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7" dur="500"/>
                                        <p:tgtEl>
                                          <p:spTgt spid="2560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8" presetClass="entr" presetSubtype="1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60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32" dur="500"/>
                                        <p:tgtEl>
                                          <p:spTgt spid="2560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3" presetID="18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60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35" dur="500"/>
                                        <p:tgtEl>
                                          <p:spTgt spid="2560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6" fill="hold">
                      <p:stCondLst>
                        <p:cond delay="indefinite"/>
                      </p:stCondLst>
                      <p:childTnLst>
                        <p:par>
                          <p:cTn id="37" fill="hold">
                            <p:stCondLst>
                              <p:cond delay="0"/>
                            </p:stCondLst>
                            <p:childTnLst>
                              <p:par>
                                <p:cTn id="38" presetID="1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6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40" dur="500"/>
                                        <p:tgtEl>
                                          <p:spTgt spid="256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1" fill="hold">
                      <p:stCondLst>
                        <p:cond delay="indefinite"/>
                      </p:stCondLst>
                      <p:childTnLst>
                        <p:par>
                          <p:cTn id="42" fill="hold">
                            <p:stCondLst>
                              <p:cond delay="0"/>
                            </p:stCondLst>
                            <p:childTnLst>
                              <p:par>
                                <p:cTn id="43" presetID="1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6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45" dur="500"/>
                                        <p:tgtEl>
                                          <p:spTgt spid="256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5602" grpId="0" bldLvl="0"/>
      <p:bldP spid="25604" grpId="0" bldLvl="0"/>
      <p:bldP spid="25606" grpId="0" bldLvl="0"/>
      <p:bldP spid="25607" grpId="0" bldLvl="0"/>
      <p:bldP spid="25610" grpId="0" bldLvl="0"/>
      <p:bldP spid="25611" grpId="0" bldLvl="0"/>
    </p:bldLst>
  </p:timing>
</p:sld>
</file>

<file path=ppt/theme/theme1.xml><?xml version="1.0" encoding="utf-8"?>
<a:theme xmlns:a="http://schemas.openxmlformats.org/drawingml/2006/main" name="13_微软雅黑">
  <a:themeElements>
    <a:clrScheme name="">
      <a:dk1>
        <a:srgbClr val="000000"/>
      </a:dk1>
      <a:lt1>
        <a:srgbClr val="FFFFFF"/>
      </a:lt1>
      <a:dk2>
        <a:srgbClr val="44546A"/>
      </a:dk2>
      <a:lt2>
        <a:srgbClr val="E7E6E6"/>
      </a:lt2>
      <a:accent1>
        <a:srgbClr val="845AB2"/>
      </a:accent1>
      <a:accent2>
        <a:srgbClr val="E6E6E6"/>
      </a:accent2>
      <a:accent3>
        <a:srgbClr val="FFFFFF"/>
      </a:accent3>
      <a:accent4>
        <a:srgbClr val="000000"/>
      </a:accent4>
      <a:accent5>
        <a:srgbClr val="C2B5D5"/>
      </a:accent5>
      <a:accent6>
        <a:srgbClr val="CECECE"/>
      </a:accent6>
      <a:hlink>
        <a:srgbClr val="0563C1"/>
      </a:hlink>
      <a:folHlink>
        <a:srgbClr val="954F72"/>
      </a:folHlink>
    </a:clrScheme>
    <a:fontScheme name="">
      <a:majorFont>
        <a:latin typeface="微软雅黑 Light"/>
        <a:ea typeface="微软雅黑 Light"/>
        <a:cs typeface=""/>
      </a:majorFont>
      <a:minorFont>
        <a:latin typeface="微软雅黑 Light"/>
        <a:ea typeface="微软雅黑 Light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extraClrSchemeLst>
    <a:extraClrScheme>
      <a:clrScheme name="">
        <a:dk1>
          <a:srgbClr val="000000"/>
        </a:dk1>
        <a:lt1>
          <a:srgbClr val="FFFFFF"/>
        </a:lt1>
        <a:dk2>
          <a:srgbClr val="44546A"/>
        </a:dk2>
        <a:lt2>
          <a:srgbClr val="E7E6E6"/>
        </a:lt2>
        <a:accent1>
          <a:srgbClr val="845AB2"/>
        </a:accent1>
        <a:accent2>
          <a:srgbClr val="E6E6E6"/>
        </a:accent2>
        <a:accent3>
          <a:srgbClr val="FFFFFF"/>
        </a:accent3>
        <a:accent4>
          <a:srgbClr val="000000"/>
        </a:accent4>
        <a:accent5>
          <a:srgbClr val="C2B5D5"/>
        </a:accent5>
        <a:accent6>
          <a:srgbClr val="CECECE"/>
        </a:accent6>
        <a:hlink>
          <a:srgbClr val="0563C1"/>
        </a:hlink>
        <a:folHlink>
          <a:srgbClr val="954F72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主题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517</Words>
  <Application>WPS 演示</Application>
  <PresentationFormat>宽屏</PresentationFormat>
  <Paragraphs>46</Paragraphs>
  <Slides>3</Slides>
  <Notes>0</Notes>
  <HiddenSlides>0</HiddenSlides>
  <MMClips>0</MMClips>
  <ScaleCrop>false</ScaleCrop>
  <HeadingPairs>
    <vt:vector size="6" baseType="variant">
      <vt:variant>
        <vt:lpstr>已用的字体</vt:lpstr>
      </vt:variant>
      <vt:variant>
        <vt:i4>13</vt:i4>
      </vt:variant>
      <vt:variant>
        <vt:lpstr>主题</vt:lpstr>
      </vt:variant>
      <vt:variant>
        <vt:i4>1</vt:i4>
      </vt:variant>
      <vt:variant>
        <vt:lpstr>幻灯片标题</vt:lpstr>
      </vt:variant>
      <vt:variant>
        <vt:i4>3</vt:i4>
      </vt:variant>
    </vt:vector>
  </HeadingPairs>
  <TitlesOfParts>
    <vt:vector size="17" baseType="lpstr">
      <vt:lpstr>Arial</vt:lpstr>
      <vt:lpstr>宋体</vt:lpstr>
      <vt:lpstr>Wingdings</vt:lpstr>
      <vt:lpstr>Calibri</vt:lpstr>
      <vt:lpstr>隶书</vt:lpstr>
      <vt:lpstr>微软雅黑 Light</vt:lpstr>
      <vt:lpstr>黑体</vt:lpstr>
      <vt:lpstr>Times New Roman</vt:lpstr>
      <vt:lpstr>Wingdings</vt:lpstr>
      <vt:lpstr>华文行楷</vt:lpstr>
      <vt:lpstr>华文中宋</vt:lpstr>
      <vt:lpstr>微软雅黑</vt:lpstr>
      <vt:lpstr>Arial Unicode MS</vt:lpstr>
      <vt:lpstr>13_微软雅黑</vt:lpstr>
      <vt:lpstr>PowerPoint 演示文稿</vt:lpstr>
      <vt:lpstr>PowerPoint 演示文稿</vt:lpstr>
      <vt:lpstr>PowerPoint 演示文稿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演示文稿</dc:title>
  <dc:creator>Administrator</dc:creator>
  <cp:lastModifiedBy>Administrator</cp:lastModifiedBy>
  <cp:revision>61</cp:revision>
  <dcterms:created xsi:type="dcterms:W3CDTF">2015-05-21T14:48:00Z</dcterms:created>
  <dcterms:modified xsi:type="dcterms:W3CDTF">2020-01-10T10:01:48Z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KSOProductBuildVer">
    <vt:lpwstr>2052-11.1.0.9339</vt:lpwstr>
  </property>
</Properties>
</file>