
<file path=[Content_Types].xml><?xml version="1.0" encoding="utf-8"?>
<Types xmlns="http://schemas.openxmlformats.org/package/2006/content-types">
  <Default Extension="jpeg" ContentType="image/jpeg"/>
  <Default Extension="JPG" ContentType="image/.jpg"/>
  <Default Extension="wav" ContentType="audio/x-wav"/>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sldIdLst>
    <p:sldId id="393" r:id="rId4"/>
    <p:sldId id="394" r:id="rId5"/>
    <p:sldId id="395" r:id="rId6"/>
    <p:sldId id="396" r:id="rId7"/>
    <p:sldId id="397" r:id="rId8"/>
    <p:sldId id="398" r:id="rId9"/>
    <p:sldId id="399" r:id="rId10"/>
    <p:sldId id="400" r:id="rId11"/>
    <p:sldId id="428" r:id="rId12"/>
    <p:sldId id="429" r:id="rId13"/>
    <p:sldId id="430" r:id="rId14"/>
    <p:sldId id="431" r:id="rId15"/>
    <p:sldId id="432" r:id="rId16"/>
    <p:sldId id="433" r:id="rId17"/>
    <p:sldId id="434" r:id="rId18"/>
    <p:sldId id="435" r:id="rId19"/>
    <p:sldId id="436" r:id="rId20"/>
    <p:sldId id="438" r:id="rId21"/>
    <p:sldId id="439" r:id="rId22"/>
    <p:sldId id="404" r:id="rId23"/>
    <p:sldId id="405" r:id="rId24"/>
    <p:sldId id="406" r:id="rId25"/>
    <p:sldId id="407" r:id="rId26"/>
    <p:sldId id="409" r:id="rId27"/>
    <p:sldId id="410" r:id="rId28"/>
    <p:sldId id="411" r:id="rId29"/>
    <p:sldId id="412" r:id="rId30"/>
    <p:sldId id="413" r:id="rId31"/>
    <p:sldId id="414" r:id="rId32"/>
    <p:sldId id="415" r:id="rId33"/>
    <p:sldId id="416" r:id="rId34"/>
    <p:sldId id="418" r:id="rId35"/>
    <p:sldId id="419" r:id="rId36"/>
    <p:sldId id="420" r:id="rId37"/>
    <p:sldId id="421" r:id="rId38"/>
    <p:sldId id="422" r:id="rId39"/>
    <p:sldId id="424" r:id="rId40"/>
    <p:sldId id="425" r:id="rId41"/>
    <p:sldId id="460" r:id="rId42"/>
    <p:sldId id="461" r:id="rId43"/>
    <p:sldId id="462" r:id="rId44"/>
    <p:sldId id="426" r:id="rId45"/>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20000"/>
      </a:spcBef>
      <a:spcAft>
        <a:spcPct val="0"/>
      </a:spcAft>
      <a:buNone/>
      <a:defRPr sz="2800" b="0" i="0" u="none" kern="1200" baseline="0">
        <a:solidFill>
          <a:schemeClr val="tx1"/>
        </a:solidFill>
        <a:latin typeface="Times New Roman" panose="02020603050405020304" pitchFamily="18" charset="0"/>
        <a:ea typeface="宋体" panose="02010600030101010101" pitchFamily="2" charset="-122"/>
        <a:cs typeface="+mn-cs"/>
      </a:defRPr>
    </a:lvl1pPr>
    <a:lvl2pPr marL="457200" lvl="1" indent="0" algn="l" defTabSz="914400" rtl="0" eaLnBrk="1" fontAlgn="base" latinLnBrk="0" hangingPunct="1">
      <a:lnSpc>
        <a:spcPct val="100000"/>
      </a:lnSpc>
      <a:spcBef>
        <a:spcPct val="20000"/>
      </a:spcBef>
      <a:spcAft>
        <a:spcPct val="0"/>
      </a:spcAft>
      <a:buNone/>
      <a:defRPr sz="2800" b="0" i="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defTabSz="914400" rtl="0" eaLnBrk="1" fontAlgn="base" latinLnBrk="0" hangingPunct="1">
      <a:lnSpc>
        <a:spcPct val="100000"/>
      </a:lnSpc>
      <a:spcBef>
        <a:spcPct val="20000"/>
      </a:spcBef>
      <a:spcAft>
        <a:spcPct val="0"/>
      </a:spcAft>
      <a:buNone/>
      <a:defRPr sz="2800" b="0" i="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defTabSz="914400" rtl="0" eaLnBrk="1" fontAlgn="base" latinLnBrk="0" hangingPunct="1">
      <a:lnSpc>
        <a:spcPct val="100000"/>
      </a:lnSpc>
      <a:spcBef>
        <a:spcPct val="20000"/>
      </a:spcBef>
      <a:spcAft>
        <a:spcPct val="0"/>
      </a:spcAft>
      <a:buNone/>
      <a:defRPr sz="2800" b="0" i="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defTabSz="914400" rtl="0" eaLnBrk="1" fontAlgn="base" latinLnBrk="0" hangingPunct="1">
      <a:lnSpc>
        <a:spcPct val="100000"/>
      </a:lnSpc>
      <a:spcBef>
        <a:spcPct val="20000"/>
      </a:spcBef>
      <a:spcAft>
        <a:spcPct val="0"/>
      </a:spcAft>
      <a:buNone/>
      <a:defRPr sz="2800" b="0" i="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defTabSz="914400" rtl="0" eaLnBrk="1" fontAlgn="base" latinLnBrk="0" hangingPunct="1">
      <a:lnSpc>
        <a:spcPct val="100000"/>
      </a:lnSpc>
      <a:spcBef>
        <a:spcPct val="20000"/>
      </a:spcBef>
      <a:spcAft>
        <a:spcPct val="0"/>
      </a:spcAft>
      <a:buNone/>
      <a:defRPr sz="2800" b="0" i="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defTabSz="914400" rtl="0" eaLnBrk="1" fontAlgn="base" latinLnBrk="0" hangingPunct="1">
      <a:lnSpc>
        <a:spcPct val="100000"/>
      </a:lnSpc>
      <a:spcBef>
        <a:spcPct val="20000"/>
      </a:spcBef>
      <a:spcAft>
        <a:spcPct val="0"/>
      </a:spcAft>
      <a:buNone/>
      <a:defRPr sz="2800" b="0" i="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defTabSz="914400" rtl="0" eaLnBrk="1" fontAlgn="base" latinLnBrk="0" hangingPunct="1">
      <a:lnSpc>
        <a:spcPct val="100000"/>
      </a:lnSpc>
      <a:spcBef>
        <a:spcPct val="20000"/>
      </a:spcBef>
      <a:spcAft>
        <a:spcPct val="0"/>
      </a:spcAft>
      <a:buNone/>
      <a:defRPr sz="2800" b="0" i="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defTabSz="914400" rtl="0" eaLnBrk="1" fontAlgn="base" latinLnBrk="0" hangingPunct="1">
      <a:lnSpc>
        <a:spcPct val="100000"/>
      </a:lnSpc>
      <a:spcBef>
        <a:spcPct val="20000"/>
      </a:spcBef>
      <a:spcAft>
        <a:spcPct val="0"/>
      </a:spcAft>
      <a:buNone/>
      <a:defRPr sz="2800" b="0" i="0" u="none" kern="1200" baseline="0">
        <a:solidFill>
          <a:schemeClr val="tx1"/>
        </a:solidFill>
        <a:latin typeface="Times New Roman" panose="02020603050405020304" pitchFamily="18" charset="0"/>
        <a:ea typeface="宋体" panose="02010600030101010101" pitchFamily="2"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illgates" initials="B"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00FF"/>
    <a:srgbClr val="3333FF"/>
    <a:srgbClr val="FFFFFF"/>
    <a:srgbClr val="66FF33"/>
    <a:srgbClr val="00CCFF"/>
    <a:srgbClr val="FFFF99"/>
    <a:srgbClr val="D60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3104"/>
    <p:restoredTop sz="90929"/>
  </p:normalViewPr>
  <p:slideViewPr>
    <p:cSldViewPr showGuides="1">
      <p:cViewPr varScale="1">
        <p:scale>
          <a:sx n="64" d="100"/>
          <a:sy n="64" d="100"/>
        </p:scale>
        <p:origin x="-129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9" Type="http://schemas.openxmlformats.org/officeDocument/2006/relationships/commentAuthors" Target="commentAuthors.xml"/><Relationship Id="rId48" Type="http://schemas.openxmlformats.org/officeDocument/2006/relationships/tableStyles" Target="tableStyles.xml"/><Relationship Id="rId47" Type="http://schemas.openxmlformats.org/officeDocument/2006/relationships/viewProps" Target="viewProps.xml"/><Relationship Id="rId46" Type="http://schemas.openxmlformats.org/officeDocument/2006/relationships/presProps" Target="presProps.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5" Type="http://schemas.openxmlformats.org/officeDocument/2006/relationships/image" Target="../media/image4.png"/><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9" Type="http://schemas.openxmlformats.org/officeDocument/2006/relationships/tags" Target="../tags/tag6.xml"/><Relationship Id="rId8" Type="http://schemas.openxmlformats.org/officeDocument/2006/relationships/tags" Target="../tags/tag5.xml"/><Relationship Id="rId7" Type="http://schemas.openxmlformats.org/officeDocument/2006/relationships/tags" Target="../tags/tag4.xml"/><Relationship Id="rId6" Type="http://schemas.openxmlformats.org/officeDocument/2006/relationships/tags" Target="../tags/tag3.xml"/><Relationship Id="rId5" Type="http://schemas.openxmlformats.org/officeDocument/2006/relationships/tags" Target="../tags/tag2.xml"/><Relationship Id="rId4" Type="http://schemas.openxmlformats.org/officeDocument/2006/relationships/image" Target="file:///C:\Users\1V994W2\PycharmProjects\PPT_Background_Generation/pic_temp/pic_sup.png" TargetMode="External"/><Relationship Id="rId3" Type="http://schemas.openxmlformats.org/officeDocument/2006/relationships/image" Target="../media/image7.png"/><Relationship Id="rId2" Type="http://schemas.openxmlformats.org/officeDocument/2006/relationships/tags" Target="../tags/tag1.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9" Type="http://schemas.openxmlformats.org/officeDocument/2006/relationships/tags" Target="../tags/tag10.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9.png"/><Relationship Id="rId6" Type="http://schemas.openxmlformats.org/officeDocument/2006/relationships/tags" Target="../tags/tag9.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8.png"/><Relationship Id="rId3" Type="http://schemas.openxmlformats.org/officeDocument/2006/relationships/tags" Target="../tags/tag8.xml"/><Relationship Id="rId2" Type="http://schemas.openxmlformats.org/officeDocument/2006/relationships/tags" Target="../tags/tag7.xml"/><Relationship Id="rId13" Type="http://schemas.openxmlformats.org/officeDocument/2006/relationships/tags" Target="../tags/tag14.xml"/><Relationship Id="rId12" Type="http://schemas.openxmlformats.org/officeDocument/2006/relationships/tags" Target="../tags/tag13.xml"/><Relationship Id="rId11" Type="http://schemas.openxmlformats.org/officeDocument/2006/relationships/tags" Target="../tags/tag12.xml"/><Relationship Id="rId10" Type="http://schemas.openxmlformats.org/officeDocument/2006/relationships/tags" Target="../tags/tag11.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18.xml"/><Relationship Id="rId8" Type="http://schemas.openxmlformats.org/officeDocument/2006/relationships/tags" Target="../tags/tag17.xml"/><Relationship Id="rId7" Type="http://schemas.openxmlformats.org/officeDocument/2006/relationships/image" Target="file:///C:\Users\1V994W2\PycharmProjects\PPT_Background_Generation/pic_temp/pic_half_right.png" TargetMode="External"/><Relationship Id="rId6" Type="http://schemas.openxmlformats.org/officeDocument/2006/relationships/image" Target="../media/image11.png"/><Relationship Id="rId5" Type="http://schemas.openxmlformats.org/officeDocument/2006/relationships/tags" Target="../tags/tag16.xml"/><Relationship Id="rId4" Type="http://schemas.openxmlformats.org/officeDocument/2006/relationships/image" Target="file:///C:\Users\1V994W2\PycharmProjects\PPT_Background_Generation/pic_temp/pic_half_left.png" TargetMode="External"/><Relationship Id="rId3" Type="http://schemas.openxmlformats.org/officeDocument/2006/relationships/image" Target="../media/image10.png"/><Relationship Id="rId2" Type="http://schemas.openxmlformats.org/officeDocument/2006/relationships/tags" Target="../tags/tag15.xml"/><Relationship Id="rId13" Type="http://schemas.openxmlformats.org/officeDocument/2006/relationships/tags" Target="../tags/tag22.xml"/><Relationship Id="rId12" Type="http://schemas.openxmlformats.org/officeDocument/2006/relationships/tags" Target="../tags/tag21.xml"/><Relationship Id="rId11" Type="http://schemas.openxmlformats.org/officeDocument/2006/relationships/tags" Target="../tags/tag20.xml"/><Relationship Id="rId10" Type="http://schemas.openxmlformats.org/officeDocument/2006/relationships/tags" Target="../tags/tag19.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9" Type="http://schemas.openxmlformats.org/officeDocument/2006/relationships/tags" Target="../tags/tag26.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9.png"/><Relationship Id="rId6" Type="http://schemas.openxmlformats.org/officeDocument/2006/relationships/tags" Target="../tags/tag25.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8.png"/><Relationship Id="rId3" Type="http://schemas.openxmlformats.org/officeDocument/2006/relationships/tags" Target="../tags/tag24.xml"/><Relationship Id="rId2" Type="http://schemas.openxmlformats.org/officeDocument/2006/relationships/tags" Target="../tags/tag23.xml"/><Relationship Id="rId14" Type="http://schemas.openxmlformats.org/officeDocument/2006/relationships/tags" Target="../tags/tag31.xml"/><Relationship Id="rId13" Type="http://schemas.openxmlformats.org/officeDocument/2006/relationships/tags" Target="../tags/tag30.xml"/><Relationship Id="rId12" Type="http://schemas.openxmlformats.org/officeDocument/2006/relationships/tags" Target="../tags/tag29.xml"/><Relationship Id="rId11" Type="http://schemas.openxmlformats.org/officeDocument/2006/relationships/tags" Target="../tags/tag28.xml"/><Relationship Id="rId10" Type="http://schemas.openxmlformats.org/officeDocument/2006/relationships/tags" Target="../tags/tag27.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35.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9.png"/><Relationship Id="rId6" Type="http://schemas.openxmlformats.org/officeDocument/2006/relationships/tags" Target="../tags/tag34.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8.png"/><Relationship Id="rId3" Type="http://schemas.openxmlformats.org/officeDocument/2006/relationships/tags" Target="../tags/tag33.xml"/><Relationship Id="rId2" Type="http://schemas.openxmlformats.org/officeDocument/2006/relationships/tags" Target="../tags/tag32.xml"/><Relationship Id="rId16" Type="http://schemas.openxmlformats.org/officeDocument/2006/relationships/tags" Target="../tags/tag42.xml"/><Relationship Id="rId15" Type="http://schemas.openxmlformats.org/officeDocument/2006/relationships/tags" Target="../tags/tag41.xml"/><Relationship Id="rId14" Type="http://schemas.openxmlformats.org/officeDocument/2006/relationships/tags" Target="../tags/tag40.xml"/><Relationship Id="rId13" Type="http://schemas.openxmlformats.org/officeDocument/2006/relationships/tags" Target="../tags/tag39.xml"/><Relationship Id="rId12" Type="http://schemas.openxmlformats.org/officeDocument/2006/relationships/tags" Target="../tags/tag38.xml"/><Relationship Id="rId11" Type="http://schemas.openxmlformats.org/officeDocument/2006/relationships/tags" Target="../tags/tag37.xml"/><Relationship Id="rId10" Type="http://schemas.openxmlformats.org/officeDocument/2006/relationships/tags" Target="../tags/tag36.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9" Type="http://schemas.openxmlformats.org/officeDocument/2006/relationships/tags" Target="../tags/tag46.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9.png"/><Relationship Id="rId6" Type="http://schemas.openxmlformats.org/officeDocument/2006/relationships/tags" Target="../tags/tag45.xml"/><Relationship Id="rId5" Type="http://schemas.openxmlformats.org/officeDocument/2006/relationships/tags" Target="../tags/tag44.xml"/><Relationship Id="rId4" Type="http://schemas.openxmlformats.org/officeDocument/2006/relationships/image" Target="file:///C:\Users\1V994W2\Documents\Tencent%20Files\574576071\FileRecv\&#25340;&#35013;&#32032;&#26448;\&#20845;&#21313;\\10\subject_holdleft_166,111,80_0_staid_full_0.png" TargetMode="External"/><Relationship Id="rId3" Type="http://schemas.openxmlformats.org/officeDocument/2006/relationships/image" Target="../media/image12.png"/><Relationship Id="rId2" Type="http://schemas.openxmlformats.org/officeDocument/2006/relationships/tags" Target="../tags/tag43.xml"/><Relationship Id="rId12" Type="http://schemas.openxmlformats.org/officeDocument/2006/relationships/tags" Target="../tags/tag49.xml"/><Relationship Id="rId11" Type="http://schemas.openxmlformats.org/officeDocument/2006/relationships/tags" Target="../tags/tag48.xml"/><Relationship Id="rId10" Type="http://schemas.openxmlformats.org/officeDocument/2006/relationships/tags" Target="../tags/tag47.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4" Type="http://schemas.openxmlformats.org/officeDocument/2006/relationships/tags" Target="../tags/tag52.xml"/><Relationship Id="rId3" Type="http://schemas.openxmlformats.org/officeDocument/2006/relationships/tags" Target="../tags/tag51.xml"/><Relationship Id="rId2" Type="http://schemas.openxmlformats.org/officeDocument/2006/relationships/tags" Target="../tags/tag50.xm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9" Type="http://schemas.openxmlformats.org/officeDocument/2006/relationships/tags" Target="../tags/tag56.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9.png"/><Relationship Id="rId6" Type="http://schemas.openxmlformats.org/officeDocument/2006/relationships/tags" Target="../tags/tag55.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8.png"/><Relationship Id="rId3" Type="http://schemas.openxmlformats.org/officeDocument/2006/relationships/tags" Target="../tags/tag54.xml"/><Relationship Id="rId2" Type="http://schemas.openxmlformats.org/officeDocument/2006/relationships/tags" Target="../tags/tag53.xml"/><Relationship Id="rId14" Type="http://schemas.openxmlformats.org/officeDocument/2006/relationships/tags" Target="../tags/tag61.xml"/><Relationship Id="rId13" Type="http://schemas.openxmlformats.org/officeDocument/2006/relationships/tags" Target="../tags/tag60.xml"/><Relationship Id="rId12" Type="http://schemas.openxmlformats.org/officeDocument/2006/relationships/tags" Target="../tags/tag59.xml"/><Relationship Id="rId11" Type="http://schemas.openxmlformats.org/officeDocument/2006/relationships/tags" Target="../tags/tag58.xml"/><Relationship Id="rId10" Type="http://schemas.openxmlformats.org/officeDocument/2006/relationships/tags" Target="../tags/tag57.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9" Type="http://schemas.openxmlformats.org/officeDocument/2006/relationships/tags" Target="../tags/tag65.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9.png"/><Relationship Id="rId6" Type="http://schemas.openxmlformats.org/officeDocument/2006/relationships/tags" Target="../tags/tag64.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8.png"/><Relationship Id="rId3" Type="http://schemas.openxmlformats.org/officeDocument/2006/relationships/tags" Target="../tags/tag63.xml"/><Relationship Id="rId2" Type="http://schemas.openxmlformats.org/officeDocument/2006/relationships/tags" Target="../tags/tag62.xml"/><Relationship Id="rId13" Type="http://schemas.openxmlformats.org/officeDocument/2006/relationships/tags" Target="../tags/tag69.xml"/><Relationship Id="rId12" Type="http://schemas.openxmlformats.org/officeDocument/2006/relationships/tags" Target="../tags/tag68.xml"/><Relationship Id="rId11" Type="http://schemas.openxmlformats.org/officeDocument/2006/relationships/tags" Target="../tags/tag67.xml"/><Relationship Id="rId10" Type="http://schemas.openxmlformats.org/officeDocument/2006/relationships/tags" Target="../tags/tag66.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9" Type="http://schemas.openxmlformats.org/officeDocument/2006/relationships/tags" Target="../tags/tag73.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9.png"/><Relationship Id="rId6" Type="http://schemas.openxmlformats.org/officeDocument/2006/relationships/tags" Target="../tags/tag72.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8.png"/><Relationship Id="rId3" Type="http://schemas.openxmlformats.org/officeDocument/2006/relationships/tags" Target="../tags/tag71.xml"/><Relationship Id="rId2" Type="http://schemas.openxmlformats.org/officeDocument/2006/relationships/tags" Target="../tags/tag70.xml"/><Relationship Id="rId12" Type="http://schemas.openxmlformats.org/officeDocument/2006/relationships/tags" Target="../tags/tag76.xml"/><Relationship Id="rId11" Type="http://schemas.openxmlformats.org/officeDocument/2006/relationships/tags" Target="../tags/tag75.xml"/><Relationship Id="rId10" Type="http://schemas.openxmlformats.org/officeDocument/2006/relationships/tags" Target="../tags/tag74.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9" Type="http://schemas.openxmlformats.org/officeDocument/2006/relationships/tags" Target="../tags/tag82.xml"/><Relationship Id="rId8" Type="http://schemas.openxmlformats.org/officeDocument/2006/relationships/tags" Target="../tags/tag81.xml"/><Relationship Id="rId7" Type="http://schemas.openxmlformats.org/officeDocument/2006/relationships/tags" Target="../tags/tag80.xml"/><Relationship Id="rId6" Type="http://schemas.openxmlformats.org/officeDocument/2006/relationships/tags" Target="../tags/tag79.xml"/><Relationship Id="rId5" Type="http://schemas.openxmlformats.org/officeDocument/2006/relationships/tags" Target="../tags/tag78.xml"/><Relationship Id="rId4" Type="http://schemas.openxmlformats.org/officeDocument/2006/relationships/image" Target="file:///C:\Users\1V994W2\PycharmProjects\PPT_Background_Generation/pic_temp/pic_sup.png" TargetMode="External"/><Relationship Id="rId3" Type="http://schemas.openxmlformats.org/officeDocument/2006/relationships/image" Target="../media/image7.png"/><Relationship Id="rId2" Type="http://schemas.openxmlformats.org/officeDocument/2006/relationships/tags" Target="../tags/tag77.xml"/><Relationship Id="rId12" Type="http://schemas.openxmlformats.org/officeDocument/2006/relationships/tags" Target="../tags/tag85.xml"/><Relationship Id="rId11" Type="http://schemas.openxmlformats.org/officeDocument/2006/relationships/tags" Target="../tags/tag84.xml"/><Relationship Id="rId10" Type="http://schemas.openxmlformats.org/officeDocument/2006/relationships/tags" Target="../tags/tag83.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9" Type="http://schemas.openxmlformats.org/officeDocument/2006/relationships/tags" Target="../tags/tag89.xml"/><Relationship Id="rId8" Type="http://schemas.openxmlformats.org/officeDocument/2006/relationships/tags" Target="../tags/tag88.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9.png"/><Relationship Id="rId5" Type="http://schemas.openxmlformats.org/officeDocument/2006/relationships/tags" Target="../tags/tag87.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8.png"/><Relationship Id="rId2" Type="http://schemas.openxmlformats.org/officeDocument/2006/relationships/tags" Target="../tags/tag86.xml"/><Relationship Id="rId11" Type="http://schemas.openxmlformats.org/officeDocument/2006/relationships/tags" Target="../tags/tag91.xml"/><Relationship Id="rId10" Type="http://schemas.openxmlformats.org/officeDocument/2006/relationships/tags" Target="../tags/tag90.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9" Type="http://schemas.openxmlformats.org/officeDocument/2006/relationships/tags" Target="../tags/tag95.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9.png"/><Relationship Id="rId6" Type="http://schemas.openxmlformats.org/officeDocument/2006/relationships/tags" Target="../tags/tag94.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8.png"/><Relationship Id="rId3" Type="http://schemas.openxmlformats.org/officeDocument/2006/relationships/tags" Target="../tags/tag93.xml"/><Relationship Id="rId2" Type="http://schemas.openxmlformats.org/officeDocument/2006/relationships/tags" Target="../tags/tag92.xml"/><Relationship Id="rId13" Type="http://schemas.openxmlformats.org/officeDocument/2006/relationships/tags" Target="../tags/tag99.xml"/><Relationship Id="rId12" Type="http://schemas.openxmlformats.org/officeDocument/2006/relationships/tags" Target="../tags/tag98.xml"/><Relationship Id="rId11" Type="http://schemas.openxmlformats.org/officeDocument/2006/relationships/tags" Target="../tags/tag97.xml"/><Relationship Id="rId10" Type="http://schemas.openxmlformats.org/officeDocument/2006/relationships/tags" Target="../tags/tag96.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9" Type="http://schemas.openxmlformats.org/officeDocument/2006/relationships/tags" Target="../tags/tag105.xml"/><Relationship Id="rId8" Type="http://schemas.openxmlformats.org/officeDocument/2006/relationships/tags" Target="../tags/tag104.xml"/><Relationship Id="rId7" Type="http://schemas.openxmlformats.org/officeDocument/2006/relationships/tags" Target="../tags/tag103.xml"/><Relationship Id="rId6" Type="http://schemas.openxmlformats.org/officeDocument/2006/relationships/tags" Target="../tags/tag102.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8.png"/><Relationship Id="rId3" Type="http://schemas.openxmlformats.org/officeDocument/2006/relationships/tags" Target="../tags/tag101.xml"/><Relationship Id="rId2" Type="http://schemas.openxmlformats.org/officeDocument/2006/relationships/tags" Target="../tags/tag100.xml"/><Relationship Id="rId11" Type="http://schemas.openxmlformats.org/officeDocument/2006/relationships/tags" Target="../tags/tag107.xml"/><Relationship Id="rId10" Type="http://schemas.openxmlformats.org/officeDocument/2006/relationships/tags" Target="../tags/tag106.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9" Type="http://schemas.openxmlformats.org/officeDocument/2006/relationships/tags" Target="../tags/tag111.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9.png"/><Relationship Id="rId6" Type="http://schemas.openxmlformats.org/officeDocument/2006/relationships/tags" Target="../tags/tag110.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8.png"/><Relationship Id="rId3" Type="http://schemas.openxmlformats.org/officeDocument/2006/relationships/tags" Target="../tags/tag109.xml"/><Relationship Id="rId2" Type="http://schemas.openxmlformats.org/officeDocument/2006/relationships/tags" Target="../tags/tag108.xml"/><Relationship Id="rId14" Type="http://schemas.openxmlformats.org/officeDocument/2006/relationships/tags" Target="../tags/tag116.xml"/><Relationship Id="rId13" Type="http://schemas.openxmlformats.org/officeDocument/2006/relationships/tags" Target="../tags/tag115.xml"/><Relationship Id="rId12" Type="http://schemas.openxmlformats.org/officeDocument/2006/relationships/tags" Target="../tags/tag114.xml"/><Relationship Id="rId11" Type="http://schemas.openxmlformats.org/officeDocument/2006/relationships/tags" Target="../tags/tag113.xml"/><Relationship Id="rId10" Type="http://schemas.openxmlformats.org/officeDocument/2006/relationships/tags" Target="../tags/tag112.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9" Type="http://schemas.openxmlformats.org/officeDocument/2006/relationships/tags" Target="../tags/tag120.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9.png"/><Relationship Id="rId6" Type="http://schemas.openxmlformats.org/officeDocument/2006/relationships/tags" Target="../tags/tag119.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8.png"/><Relationship Id="rId3" Type="http://schemas.openxmlformats.org/officeDocument/2006/relationships/tags" Target="../tags/tag118.xml"/><Relationship Id="rId2" Type="http://schemas.openxmlformats.org/officeDocument/2006/relationships/tags" Target="../tags/tag117.xml"/><Relationship Id="rId14" Type="http://schemas.openxmlformats.org/officeDocument/2006/relationships/tags" Target="../tags/tag125.xml"/><Relationship Id="rId13" Type="http://schemas.openxmlformats.org/officeDocument/2006/relationships/tags" Target="../tags/tag124.xml"/><Relationship Id="rId12" Type="http://schemas.openxmlformats.org/officeDocument/2006/relationships/tags" Target="../tags/tag123.xml"/><Relationship Id="rId11" Type="http://schemas.openxmlformats.org/officeDocument/2006/relationships/tags" Target="../tags/tag122.xml"/><Relationship Id="rId10" Type="http://schemas.openxmlformats.org/officeDocument/2006/relationships/tags" Target="../tags/tag121.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9" Type="http://schemas.openxmlformats.org/officeDocument/2006/relationships/tags" Target="../tags/tag129.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9.png"/><Relationship Id="rId6" Type="http://schemas.openxmlformats.org/officeDocument/2006/relationships/tags" Target="../tags/tag128.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8.png"/><Relationship Id="rId3" Type="http://schemas.openxmlformats.org/officeDocument/2006/relationships/tags" Target="../tags/tag127.xml"/><Relationship Id="rId2" Type="http://schemas.openxmlformats.org/officeDocument/2006/relationships/tags" Target="../tags/tag126.xml"/><Relationship Id="rId16" Type="http://schemas.openxmlformats.org/officeDocument/2006/relationships/tags" Target="../tags/tag136.xml"/><Relationship Id="rId15" Type="http://schemas.openxmlformats.org/officeDocument/2006/relationships/tags" Target="../tags/tag135.xml"/><Relationship Id="rId14" Type="http://schemas.openxmlformats.org/officeDocument/2006/relationships/tags" Target="../tags/tag134.xml"/><Relationship Id="rId13" Type="http://schemas.openxmlformats.org/officeDocument/2006/relationships/tags" Target="../tags/tag133.xml"/><Relationship Id="rId12" Type="http://schemas.openxmlformats.org/officeDocument/2006/relationships/tags" Target="../tags/tag132.xml"/><Relationship Id="rId11" Type="http://schemas.openxmlformats.org/officeDocument/2006/relationships/tags" Target="../tags/tag131.xml"/><Relationship Id="rId10" Type="http://schemas.openxmlformats.org/officeDocument/2006/relationships/tags" Target="../tags/tag130.xm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9" Type="http://schemas.openxmlformats.org/officeDocument/2006/relationships/tags" Target="../tags/tag140.xml"/><Relationship Id="rId8" Type="http://schemas.openxmlformats.org/officeDocument/2006/relationships/image" Target="file:///C:\Users\1V994W2\PycharmProjects\PPT_Background_Generation/pic_temp/1_pic_quater_left_down.png" TargetMode="External"/><Relationship Id="rId7" Type="http://schemas.openxmlformats.org/officeDocument/2006/relationships/image" Target="../media/image14.png"/><Relationship Id="rId6" Type="http://schemas.openxmlformats.org/officeDocument/2006/relationships/tags" Target="../tags/tag139.xml"/><Relationship Id="rId5" Type="http://schemas.openxmlformats.org/officeDocument/2006/relationships/image" Target="file:///C:\Users\1V994W2\PycharmProjects\PPT_Background_Generation/pic_temp/0_pic_quater_right_down.png" TargetMode="External"/><Relationship Id="rId4" Type="http://schemas.openxmlformats.org/officeDocument/2006/relationships/image" Target="../media/image13.png"/><Relationship Id="rId3" Type="http://schemas.openxmlformats.org/officeDocument/2006/relationships/tags" Target="../tags/tag138.xml"/><Relationship Id="rId2" Type="http://schemas.openxmlformats.org/officeDocument/2006/relationships/tags" Target="../tags/tag137.xml"/><Relationship Id="rId13" Type="http://schemas.openxmlformats.org/officeDocument/2006/relationships/tags" Target="../tags/tag144.xml"/><Relationship Id="rId12" Type="http://schemas.openxmlformats.org/officeDocument/2006/relationships/tags" Target="../tags/tag143.xml"/><Relationship Id="rId11" Type="http://schemas.openxmlformats.org/officeDocument/2006/relationships/tags" Target="../tags/tag142.xml"/><Relationship Id="rId10" Type="http://schemas.openxmlformats.org/officeDocument/2006/relationships/tags" Target="../tags/tag141.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bg>
      <p:bgPr>
        <a:blipFill rotWithShape="0">
          <a:blip r:embed="rId2"/>
        </a:blipFill>
        <a:effectLst/>
      </p:bgPr>
    </p:bg>
    <p:spTree>
      <p:nvGrpSpPr>
        <p:cNvPr id="1" name=""/>
        <p:cNvGrpSpPr/>
        <p:nvPr/>
      </p:nvGrpSpPr>
      <p:grpSpPr>
        <a:xfrm>
          <a:off x="0" y="0"/>
          <a:ext cx="0" cy="0"/>
          <a:chOff x="0" y="0"/>
          <a:chExt cx="0" cy="0"/>
        </a:xfrm>
      </p:grpSpPr>
      <p:grpSp>
        <p:nvGrpSpPr>
          <p:cNvPr id="7170" name="Group 7"/>
          <p:cNvGrpSpPr/>
          <p:nvPr/>
        </p:nvGrpSpPr>
        <p:grpSpPr>
          <a:xfrm>
            <a:off x="0" y="0"/>
            <a:ext cx="6362700" cy="6858000"/>
            <a:chOff x="0" y="0"/>
            <a:chExt cx="4008" cy="4320"/>
          </a:xfrm>
        </p:grpSpPr>
        <p:pic>
          <p:nvPicPr>
            <p:cNvPr id="7177" name="Picture 8" descr="Expbanna"/>
            <p:cNvPicPr>
              <a:picLocks noChangeAspect="1"/>
            </p:cNvPicPr>
            <p:nvPr/>
          </p:nvPicPr>
          <p:blipFill>
            <a:blip r:embed="rId3"/>
            <a:stretch>
              <a:fillRect/>
            </a:stretch>
          </p:blipFill>
          <p:spPr>
            <a:xfrm>
              <a:off x="0" y="0"/>
              <a:ext cx="432" cy="4320"/>
            </a:xfrm>
            <a:prstGeom prst="rect">
              <a:avLst/>
            </a:prstGeom>
            <a:noFill/>
            <a:ln w="9525">
              <a:noFill/>
            </a:ln>
          </p:spPr>
        </p:pic>
        <p:pic>
          <p:nvPicPr>
            <p:cNvPr id="7178" name="Picture 9" descr="EXPHORSA"/>
            <p:cNvPicPr>
              <a:picLocks noChangeAspect="1"/>
            </p:cNvPicPr>
            <p:nvPr/>
          </p:nvPicPr>
          <p:blipFill>
            <a:blip r:embed="rId4"/>
            <a:stretch>
              <a:fillRect/>
            </a:stretch>
          </p:blipFill>
          <p:spPr>
            <a:xfrm>
              <a:off x="2208" y="3600"/>
              <a:ext cx="1800" cy="60"/>
            </a:xfrm>
            <a:prstGeom prst="rect">
              <a:avLst/>
            </a:prstGeom>
            <a:noFill/>
            <a:ln w="9525">
              <a:noFill/>
            </a:ln>
          </p:spPr>
        </p:pic>
      </p:grpSp>
      <p:pic>
        <p:nvPicPr>
          <p:cNvPr id="7171" name="Picture 10" descr="EXPHORSA"/>
          <p:cNvPicPr>
            <a:picLocks noChangeAspect="1"/>
          </p:cNvPicPr>
          <p:nvPr/>
        </p:nvPicPr>
        <p:blipFill>
          <a:blip r:embed="rId5"/>
          <a:stretch>
            <a:fillRect/>
          </a:stretch>
        </p:blipFill>
        <p:spPr>
          <a:xfrm>
            <a:off x="1981200" y="3657600"/>
            <a:ext cx="5715000" cy="95250"/>
          </a:xfrm>
          <a:prstGeom prst="rect">
            <a:avLst/>
          </a:prstGeom>
          <a:noFill/>
          <a:ln w="9525">
            <a:noFill/>
          </a:ln>
        </p:spPr>
      </p:pic>
      <p:sp>
        <p:nvSpPr>
          <p:cNvPr id="6146" name="Rectangle 2"/>
          <p:cNvSpPr>
            <a:spLocks noGrp="1" noChangeArrowheads="1"/>
          </p:cNvSpPr>
          <p:nvPr>
            <p:ph type="ctrTitle"/>
          </p:nvPr>
        </p:nvSpPr>
        <p:spPr>
          <a:xfrm>
            <a:off x="1752600" y="990600"/>
            <a:ext cx="6400800" cy="2514600"/>
          </a:xfrm>
          <a:ln w="76200" cmpd="tri"/>
        </p:spPr>
        <p:txBody>
          <a:bodyPr/>
          <a:lstStyle>
            <a:lvl1pPr algn="ctr">
              <a:defRPr/>
            </a:lvl1pPr>
          </a:lstStyle>
          <a:p>
            <a:r>
              <a:rPr lang="zh-CN" altLang="en-US"/>
              <a:t>单击此处编辑母版标题样式</a:t>
            </a:r>
            <a:endParaRPr lang="zh-CN" altLang="en-US"/>
          </a:p>
        </p:txBody>
      </p:sp>
      <p:sp>
        <p:nvSpPr>
          <p:cNvPr id="6147" name="Rectangle 3"/>
          <p:cNvSpPr>
            <a:spLocks noGrp="1" noChangeArrowheads="1"/>
          </p:cNvSpPr>
          <p:nvPr>
            <p:ph type="subTitle" idx="1"/>
          </p:nvPr>
        </p:nvSpPr>
        <p:spPr>
          <a:xfrm>
            <a:off x="1752600" y="3886200"/>
            <a:ext cx="6400800" cy="1752600"/>
          </a:xfrm>
          <a:ln w="6350"/>
        </p:spPr>
        <p:txBody>
          <a:bodyPr/>
          <a:lstStyle>
            <a:lvl1pPr marL="0" indent="0" algn="ctr">
              <a:buFontTx/>
              <a:buNone/>
              <a:defRPr/>
            </a:lvl1pPr>
          </a:lstStyle>
          <a:p>
            <a:r>
              <a:rPr lang="zh-CN" altLang="en-US"/>
              <a:t>单击此处编辑母版副标题样式</a:t>
            </a:r>
            <a:endParaRPr lang="zh-CN" altLang="en-US"/>
          </a:p>
        </p:txBody>
      </p:sp>
      <p:sp>
        <p:nvSpPr>
          <p:cNvPr id="13" name="Rectangle 4"/>
          <p:cNvSpPr>
            <a:spLocks noGrp="1" noChangeArrowheads="1"/>
          </p:cNvSpPr>
          <p:nvPr>
            <p:ph type="dt" sz="half" idx="2"/>
          </p:nvPr>
        </p:nvSpPr>
        <p:spPr bwMode="auto">
          <a:xfrm>
            <a:off x="914400" y="6400800"/>
            <a:ext cx="1905000" cy="457200"/>
          </a:xfrm>
          <a:prstGeom prst="rect">
            <a:avLst/>
          </a:prstGeom>
          <a:ln>
            <a:miter lim="800000"/>
          </a:ln>
        </p:spPr>
        <p:txBody>
          <a:bodyPr vert="horz" wrap="square" lIns="91440" tIns="45720" rIns="91440" bIns="45720" numCol="1" anchor="b"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14" name="Rectangle 5"/>
          <p:cNvSpPr>
            <a:spLocks noGrp="1" noChangeArrowheads="1"/>
          </p:cNvSpPr>
          <p:nvPr>
            <p:ph type="ftr" sz="quarter" idx="3"/>
          </p:nvPr>
        </p:nvSpPr>
        <p:spPr bwMode="auto">
          <a:xfrm>
            <a:off x="3505200" y="6400800"/>
            <a:ext cx="2895600" cy="457200"/>
          </a:xfrm>
          <a:prstGeom prst="rect">
            <a:avLst/>
          </a:prstGeom>
          <a:ln>
            <a:miter lim="800000"/>
          </a:ln>
        </p:spPr>
        <p:txBody>
          <a:bodyPr vert="horz" wrap="square" lIns="91440" tIns="45720" rIns="91440" bIns="45720" numCol="1" anchor="b"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15" name="Rectangle 6"/>
          <p:cNvSpPr>
            <a:spLocks noGrp="1" noChangeArrowheads="1"/>
          </p:cNvSpPr>
          <p:nvPr>
            <p:ph type="sldNum" sz="quarter" idx="4"/>
          </p:nvPr>
        </p:nvSpPr>
        <p:spPr bwMode="auto">
          <a:xfrm>
            <a:off x="7010400" y="6400800"/>
            <a:ext cx="1905000" cy="457200"/>
          </a:xfrm>
          <a:prstGeom prst="rect">
            <a:avLst/>
          </a:prstGeom>
          <a:ln>
            <a:miter lim="800000"/>
          </a:ln>
        </p:spPr>
        <p:txBody>
          <a:bodyPr vert="horz" wrap="square" lIns="91440" tIns="45720" rIns="91440" bIns="45720" numCol="1" anchor="b" anchorCtr="0" compatLnSpc="1"/>
          <a:p>
            <a:pPr algn="r">
              <a:spcBef>
                <a:spcPct val="0"/>
              </a:spcBef>
              <a:buNone/>
            </a:pPr>
            <a:fld id="{9A0DB2DC-4C9A-4742-B13C-FB6460FD3503}" type="slidenum">
              <a:rPr lang="en-US" altLang="zh-CN" dirty="0">
                <a:latin typeface="Arial" panose="020B0604020202020204" pitchFamily="34" charset="0"/>
              </a:rPr>
            </a:fld>
            <a:endParaRPr lang="en-US" altLang="zh-CN" dirty="0">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spcBef>
                <a:spcPct val="0"/>
              </a:spcBef>
              <a:buNone/>
            </a:pPr>
            <a:fld id="{9A0DB2DC-4C9A-4742-B13C-FB6460FD3503}" type="slidenum">
              <a:rPr lang="en-US" altLang="zh-CN" dirty="0"/>
            </a:fld>
            <a:endParaRPr lang="en-US" altLang="zh-CN" dirty="0">
              <a:latin typeface="Times New Roman" panose="02020603050405020304" pitchFamily="18"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spcBef>
                <a:spcPct val="0"/>
              </a:spcBef>
              <a:buNone/>
            </a:pPr>
            <a:fld id="{9A0DB2DC-4C9A-4742-B13C-FB6460FD3503}" type="slidenum">
              <a:rPr lang="en-US" altLang="zh-CN" dirty="0"/>
            </a:fld>
            <a:endParaRPr lang="en-US" altLang="zh-CN" dirty="0">
              <a:latin typeface="Times New Roman" panose="02020603050405020304" pitchFamily="18"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062038" y="1766888"/>
            <a:ext cx="3808412" cy="41132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5022850" y="1766888"/>
            <a:ext cx="3808413" cy="41132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spcBef>
                <a:spcPct val="0"/>
              </a:spcBef>
              <a:buNone/>
            </a:pPr>
            <a:fld id="{9A0DB2DC-4C9A-4742-B13C-FB6460FD3503}" type="slidenum">
              <a:rPr lang="en-US" altLang="zh-CN" dirty="0"/>
            </a:fld>
            <a:endParaRPr lang="en-US" altLang="zh-CN" dirty="0">
              <a:latin typeface="Times New Roman" panose="02020603050405020304" pitchFamily="18"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spcBef>
                <a:spcPct val="0"/>
              </a:spcBef>
              <a:buNone/>
            </a:pPr>
            <a:fld id="{9A0DB2DC-4C9A-4742-B13C-FB6460FD3503}" type="slidenum">
              <a:rPr lang="en-US" altLang="zh-CN" dirty="0"/>
            </a:fld>
            <a:endParaRPr lang="en-US" altLang="zh-CN" dirty="0">
              <a:latin typeface="Times New Roman" panose="02020603050405020304" pitchFamily="18"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spcBef>
                <a:spcPct val="0"/>
              </a:spcBef>
              <a:buNone/>
            </a:pPr>
            <a:fld id="{9A0DB2DC-4C9A-4742-B13C-FB6460FD3503}" type="slidenum">
              <a:rPr lang="en-US" altLang="zh-CN" dirty="0"/>
            </a:fld>
            <a:endParaRPr lang="en-US" altLang="zh-CN" dirty="0">
              <a:latin typeface="Times New Roman" panose="02020603050405020304" pitchFamily="18"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spcBef>
                <a:spcPct val="0"/>
              </a:spcBef>
              <a:buNone/>
            </a:pPr>
            <a:fld id="{9A0DB2DC-4C9A-4742-B13C-FB6460FD3503}" type="slidenum">
              <a:rPr lang="en-US" altLang="zh-CN" dirty="0"/>
            </a:fld>
            <a:endParaRPr lang="en-US" altLang="zh-CN" dirty="0">
              <a:latin typeface="Times New Roman" panose="02020603050405020304" pitchFamily="18"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spcBef>
                <a:spcPct val="0"/>
              </a:spcBef>
              <a:buNone/>
            </a:pPr>
            <a:fld id="{9A0DB2DC-4C9A-4742-B13C-FB6460FD3503}" type="slidenum">
              <a:rPr lang="en-US" altLang="zh-CN" dirty="0"/>
            </a:fld>
            <a:endParaRPr lang="en-US" altLang="zh-CN" dirty="0">
              <a:latin typeface="Times New Roman" panose="02020603050405020304" pitchFamily="18"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1"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spcBef>
                <a:spcPct val="0"/>
              </a:spcBef>
              <a:buNone/>
            </a:pPr>
            <a:fld id="{9A0DB2DC-4C9A-4742-B13C-FB6460FD3503}" type="slidenum">
              <a:rPr lang="en-US" altLang="zh-CN" dirty="0"/>
            </a:fld>
            <a:endParaRPr lang="en-US" altLang="zh-CN" dirty="0">
              <a:latin typeface="Times New Roman" panose="02020603050405020304" pitchFamily="18"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spcBef>
                <a:spcPct val="0"/>
              </a:spcBef>
              <a:buNone/>
            </a:pPr>
            <a:fld id="{9A0DB2DC-4C9A-4742-B13C-FB6460FD3503}" type="slidenum">
              <a:rPr lang="en-US" altLang="zh-CN" dirty="0"/>
            </a:fld>
            <a:endParaRPr lang="en-US" altLang="zh-CN" dirty="0">
              <a:latin typeface="Times New Roman" panose="02020603050405020304" pitchFamily="18"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896100" y="381000"/>
            <a:ext cx="1943100" cy="54991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062038" y="381000"/>
            <a:ext cx="5681662" cy="54991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spcBef>
                <a:spcPct val="0"/>
              </a:spcBef>
              <a:buNone/>
            </a:pPr>
            <a:fld id="{9A0DB2DC-4C9A-4742-B13C-FB6460FD3503}" type="slidenum">
              <a:rPr lang="en-US" altLang="zh-CN" dirty="0"/>
            </a:fld>
            <a:endParaRPr lang="en-US" altLang="zh-CN" dirty="0">
              <a:latin typeface="Times New Roman" panose="02020603050405020304" pitchFamily="18"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tx2"/>
        </a:solidFill>
        <a:effectLst/>
      </p:bgPr>
    </p:bg>
    <p:spTree>
      <p:nvGrpSpPr>
        <p:cNvPr id="1" name=""/>
        <p:cNvGrpSpPr/>
        <p:nvPr/>
      </p:nvGrpSpPr>
      <p:grpSpPr>
        <a:xfrm>
          <a:off x="0" y="0"/>
          <a:ext cx="0" cy="0"/>
          <a:chOff x="0" y="0"/>
          <a:chExt cx="0" cy="0"/>
        </a:xfrm>
      </p:grpSpPr>
      <p:pic>
        <p:nvPicPr>
          <p:cNvPr id="5" name="图片 4"/>
          <p:cNvPicPr/>
          <p:nvPr userDrawn="1">
            <p:custDataLst>
              <p:tags r:id="rId2"/>
            </p:custDataLst>
          </p:nvPr>
        </p:nvPicPr>
        <p:blipFill>
          <a:blip r:embed="rId3" r:link="rId4"/>
          <a:stretch>
            <a:fillRect/>
          </a:stretch>
        </p:blipFill>
        <p:spPr>
          <a:xfrm>
            <a:off x="0" y="0"/>
            <a:ext cx="9144000" cy="6858000"/>
          </a:xfrm>
          <a:prstGeom prst="rect">
            <a:avLst/>
          </a:prstGeom>
        </p:spPr>
      </p:pic>
      <p:sp>
        <p:nvSpPr>
          <p:cNvPr id="16" name="日期占位符 15"/>
          <p:cNvSpPr>
            <a:spLocks noGrp="1"/>
          </p:cNvSpPr>
          <p:nvPr>
            <p:ph type="dt" sz="half" idx="10"/>
            <p:custDataLst>
              <p:tags r:id="rId5"/>
            </p:custDataLst>
          </p:nvPr>
        </p:nvSpPr>
        <p:spPr>
          <a:xfrm>
            <a:off x="659807"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6"/>
            </p:custDataLst>
          </p:nvPr>
        </p:nvSpPr>
        <p:spPr>
          <a:xfrm>
            <a:off x="3087000" y="6389433"/>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18" name="灯片编号占位符 17"/>
          <p:cNvSpPr>
            <a:spLocks noGrp="1"/>
          </p:cNvSpPr>
          <p:nvPr>
            <p:ph type="sldNum" sz="quarter" idx="12"/>
            <p:custDataLst>
              <p:tags r:id="rId7"/>
            </p:custDataLst>
          </p:nvPr>
        </p:nvSpPr>
        <p:spPr>
          <a:xfrm>
            <a:off x="6457950"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2" name="标题 1"/>
          <p:cNvSpPr>
            <a:spLocks noGrp="1"/>
          </p:cNvSpPr>
          <p:nvPr>
            <p:ph type="ctrTitle" idx="13" hasCustomPrompt="1"/>
            <p:custDataLst>
              <p:tags r:id="rId8"/>
            </p:custDataLst>
          </p:nvPr>
        </p:nvSpPr>
        <p:spPr>
          <a:xfrm>
            <a:off x="2190750" y="2758679"/>
            <a:ext cx="4762500" cy="1049179"/>
          </a:xfrm>
        </p:spPr>
        <p:txBody>
          <a:bodyPr vert="horz" wrap="square" lIns="0" tIns="0" rIns="0" bIns="0" rtlCol="0" anchor="b" anchorCtr="0">
            <a:normAutofit/>
          </a:bodyPr>
          <a:lstStyle>
            <a:lvl1pPr algn="ctr">
              <a:defRPr lang="zh-CN" altLang="en-US" sz="5400" b="0" spc="700" baseline="0">
                <a:solidFill>
                  <a:schemeClr val="tx1">
                    <a:lumMod val="85000"/>
                    <a:lumOff val="15000"/>
                  </a:schemeClr>
                </a:solidFill>
                <a:latin typeface="Arial" panose="020B0604020202020204" pitchFamily="34" charset="0"/>
                <a:ea typeface="汉仪旗黑-85S" panose="00020600040101010101" pitchFamily="18" charset="-122"/>
              </a:defRPr>
            </a:lvl1pPr>
          </a:lstStyle>
          <a:p>
            <a:pPr marL="0" lvl="0" algn="dist"/>
            <a:r>
              <a:rPr lang="zh-CN" altLang="en-US" dirty="0"/>
              <a:t>编辑标题</a:t>
            </a:r>
            <a:endParaRPr lang="zh-CN" altLang="en-US" dirty="0"/>
          </a:p>
        </p:txBody>
      </p:sp>
      <p:sp>
        <p:nvSpPr>
          <p:cNvPr id="3" name="副标题 2"/>
          <p:cNvSpPr>
            <a:spLocks noGrp="1"/>
          </p:cNvSpPr>
          <p:nvPr>
            <p:ph type="subTitle" idx="14" hasCustomPrompt="1"/>
            <p:custDataLst>
              <p:tags r:id="rId9"/>
            </p:custDataLst>
          </p:nvPr>
        </p:nvSpPr>
        <p:spPr>
          <a:xfrm>
            <a:off x="2190750" y="4231085"/>
            <a:ext cx="4762500" cy="270986"/>
          </a:xfrm>
        </p:spPr>
        <p:txBody>
          <a:bodyPr vert="horz" wrap="square" lIns="0" tIns="0" rIns="0" bIns="0" rtlCol="0" anchor="t" anchorCtr="0">
            <a:normAutofit/>
          </a:bodyPr>
          <a:lstStyle>
            <a:lvl1pPr algn="ctr">
              <a:defRPr lang="zh-CN" altLang="en-US" sz="1500" spc="200">
                <a:ln>
                  <a:noFill/>
                </a:ln>
                <a:solidFill>
                  <a:schemeClr val="tx1">
                    <a:lumMod val="65000"/>
                    <a:lumOff val="35000"/>
                  </a:schemeClr>
                </a:solidFill>
                <a:effectLst/>
                <a:uLnTx/>
                <a:latin typeface="Arial" panose="020B0604020202020204" pitchFamily="34" charset="0"/>
                <a:ea typeface="微软雅黑" panose="020B0503020204020204" charset="-122"/>
                <a:cs typeface="微软雅黑" panose="020B0503020204020204" charset="-122"/>
              </a:defRPr>
            </a:lvl1pPr>
          </a:lstStyle>
          <a:p>
            <a:pPr marL="0" lvl="0" indent="0" algn="ctr">
              <a:lnSpc>
                <a:spcPct val="100000"/>
              </a:lnSpc>
              <a:spcAft>
                <a:spcPts val="0"/>
              </a:spcAft>
              <a:buClrTx/>
              <a:buSzTx/>
              <a:buNone/>
            </a:pPr>
            <a:r>
              <a:rPr lang="zh-CN" altLang="en-US"/>
              <a:t>单击此处编辑副标题</a:t>
            </a:r>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9" name="组合 8"/>
          <p:cNvGrpSpPr/>
          <p:nvPr userDrawn="1">
            <p:custDataLst>
              <p:tags r:id="rId2"/>
            </p:custDataLst>
          </p:nvPr>
        </p:nvGrpSpPr>
        <p:grpSpPr>
          <a:xfrm>
            <a:off x="0" y="0"/>
            <a:ext cx="9144000" cy="777851"/>
            <a:chOff x="0" y="0"/>
            <a:chExt cx="12192000" cy="777851"/>
          </a:xfrm>
        </p:grpSpPr>
        <p:pic>
          <p:nvPicPr>
            <p:cNvPr id="8" name="图片 7"/>
            <p:cNvPicPr/>
            <p:nvPr userDrawn="1">
              <p:custDataLst>
                <p:tags r:id="rId3"/>
              </p:custDataLst>
            </p:nvPr>
          </p:nvPicPr>
          <p:blipFill>
            <a:blip r:embed="rId4" r:link="rId5" cstate="screen"/>
            <a:stretch>
              <a:fillRect/>
            </a:stretch>
          </p:blipFill>
          <p:spPr>
            <a:xfrm>
              <a:off x="0" y="0"/>
              <a:ext cx="720090" cy="525338"/>
            </a:xfrm>
            <a:prstGeom prst="rect">
              <a:avLst/>
            </a:prstGeom>
          </p:spPr>
        </p:pic>
        <p:pic>
          <p:nvPicPr>
            <p:cNvPr id="7" name="图片 6"/>
            <p:cNvPicPr/>
            <p:nvPr userDrawn="1">
              <p:custDataLst>
                <p:tags r:id="rId6"/>
              </p:custDataLst>
            </p:nvPr>
          </p:nvPicPr>
          <p:blipFill>
            <a:blip r:embed="rId7" r:link="rId8" cstate="screen"/>
            <a:stretch>
              <a:fillRect/>
            </a:stretch>
          </p:blipFill>
          <p:spPr>
            <a:xfrm>
              <a:off x="11471910" y="0"/>
              <a:ext cx="720090" cy="777851"/>
            </a:xfrm>
            <a:prstGeom prst="rect">
              <a:avLst/>
            </a:prstGeom>
          </p:spPr>
        </p:pic>
      </p:grpSp>
      <p:sp>
        <p:nvSpPr>
          <p:cNvPr id="2" name="标题 1"/>
          <p:cNvSpPr>
            <a:spLocks noGrp="1"/>
          </p:cNvSpPr>
          <p:nvPr>
            <p:ph type="title"/>
            <p:custDataLst>
              <p:tags r:id="rId9"/>
            </p:custDataLst>
          </p:nvPr>
        </p:nvSpPr>
        <p:spPr>
          <a:xfrm>
            <a:off x="502411" y="498479"/>
            <a:ext cx="8139178" cy="331473"/>
          </a:xfrm>
        </p:spPr>
        <p:txBody>
          <a:bodyPr vert="horz" wrap="square" lIns="90170" tIns="46990" rIns="90170" bIns="46990" rtlCol="0" anchor="ctr" anchorCtr="0">
            <a:normAutofit/>
          </a:bodyPr>
          <a:lstStyle>
            <a:lvl1pPr marL="0" marR="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10"/>
            </p:custDataLst>
          </p:nvPr>
        </p:nvSpPr>
        <p:spPr>
          <a:xfrm>
            <a:off x="502411" y="1626121"/>
            <a:ext cx="8139178" cy="4041680"/>
          </a:xfrm>
        </p:spPr>
        <p:txBody>
          <a:bodyPr vert="horz" wrap="square" lIns="90170" tIns="46990" rIns="90170" bIns="4699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11"/>
            </p:custDataLst>
          </p:nvPr>
        </p:nvSpPr>
        <p:spPr>
          <a:xfrm>
            <a:off x="659807"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2"/>
            </p:custDataLst>
          </p:nvPr>
        </p:nvSpPr>
        <p:spPr>
          <a:xfrm>
            <a:off x="3087000" y="6389433"/>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13"/>
            </p:custDataLst>
          </p:nvPr>
        </p:nvSpPr>
        <p:spPr>
          <a:xfrm>
            <a:off x="6457950"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tx2"/>
        </a:solidFill>
        <a:effectLst/>
      </p:bgPr>
    </p:bg>
    <p:spTree>
      <p:nvGrpSpPr>
        <p:cNvPr id="1" name=""/>
        <p:cNvGrpSpPr/>
        <p:nvPr/>
      </p:nvGrpSpPr>
      <p:grpSpPr>
        <a:xfrm>
          <a:off x="0" y="0"/>
          <a:ext cx="0" cy="0"/>
          <a:chOff x="0" y="0"/>
          <a:chExt cx="0" cy="0"/>
        </a:xfrm>
      </p:grpSpPr>
      <p:pic>
        <p:nvPicPr>
          <p:cNvPr id="9" name="图片 8"/>
          <p:cNvPicPr/>
          <p:nvPr userDrawn="1">
            <p:custDataLst>
              <p:tags r:id="rId2"/>
            </p:custDataLst>
          </p:nvPr>
        </p:nvPicPr>
        <p:blipFill>
          <a:blip r:embed="rId3" r:link="rId4" cstate="screen"/>
          <a:stretch>
            <a:fillRect/>
          </a:stretch>
        </p:blipFill>
        <p:spPr>
          <a:xfrm>
            <a:off x="0" y="1905000"/>
            <a:ext cx="2434505" cy="3048000"/>
          </a:xfrm>
          <a:prstGeom prst="rect">
            <a:avLst/>
          </a:prstGeom>
        </p:spPr>
      </p:pic>
      <p:pic>
        <p:nvPicPr>
          <p:cNvPr id="8" name="图片 7"/>
          <p:cNvPicPr/>
          <p:nvPr userDrawn="1">
            <p:custDataLst>
              <p:tags r:id="rId5"/>
            </p:custDataLst>
          </p:nvPr>
        </p:nvPicPr>
        <p:blipFill>
          <a:blip r:embed="rId6" r:link="rId7" cstate="screen"/>
          <a:stretch>
            <a:fillRect/>
          </a:stretch>
        </p:blipFill>
        <p:spPr>
          <a:xfrm>
            <a:off x="6709495" y="1905000"/>
            <a:ext cx="2434505" cy="3048000"/>
          </a:xfrm>
          <a:prstGeom prst="rect">
            <a:avLst/>
          </a:prstGeom>
        </p:spPr>
      </p:pic>
      <p:sp>
        <p:nvSpPr>
          <p:cNvPr id="7" name="矩形 6"/>
          <p:cNvSpPr/>
          <p:nvPr userDrawn="1">
            <p:custDataLst>
              <p:tags r:id="rId8"/>
            </p:custDataLst>
          </p:nvPr>
        </p:nvSpPr>
        <p:spPr>
          <a:xfrm>
            <a:off x="219056" y="303809"/>
            <a:ext cx="8705888" cy="6250382"/>
          </a:xfrm>
          <a:prstGeom prst="rect">
            <a:avLst/>
          </a:prstGeom>
          <a:solidFill>
            <a:schemeClr val="bg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sp>
        <p:nvSpPr>
          <p:cNvPr id="4" name="日期占位符 3"/>
          <p:cNvSpPr>
            <a:spLocks noGrp="1"/>
          </p:cNvSpPr>
          <p:nvPr>
            <p:ph type="dt" sz="half" idx="10"/>
            <p:custDataLst>
              <p:tags r:id="rId9"/>
            </p:custDataLst>
          </p:nvPr>
        </p:nvSpPr>
        <p:spPr>
          <a:xfrm>
            <a:off x="659807"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0"/>
            </p:custDataLst>
          </p:nvPr>
        </p:nvSpPr>
        <p:spPr>
          <a:xfrm>
            <a:off x="3087000" y="6389433"/>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11"/>
            </p:custDataLst>
          </p:nvPr>
        </p:nvSpPr>
        <p:spPr>
          <a:xfrm>
            <a:off x="6457950"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
        <p:nvSpPr>
          <p:cNvPr id="2" name="副标题 1"/>
          <p:cNvSpPr>
            <a:spLocks noGrp="1"/>
          </p:cNvSpPr>
          <p:nvPr>
            <p:ph type="subTitle" idx="13" hasCustomPrompt="1"/>
            <p:custDataLst>
              <p:tags r:id="rId12"/>
            </p:custDataLst>
          </p:nvPr>
        </p:nvSpPr>
        <p:spPr>
          <a:xfrm>
            <a:off x="2484120" y="4343798"/>
            <a:ext cx="4175760" cy="551021"/>
          </a:xfrm>
        </p:spPr>
        <p:txBody>
          <a:bodyPr vert="horz" wrap="square" lIns="0" tIns="0" rIns="0" bIns="0" rtlCol="0" anchor="t" anchorCtr="0">
            <a:normAutofit/>
          </a:bodyPr>
          <a:lstStyle>
            <a:lvl1pPr algn="ctr">
              <a:defRPr kumimoji="0" lang="zh-CN" altLang="en-US" b="0" i="0" spc="200">
                <a:ln>
                  <a:noFill/>
                </a:ln>
                <a:solidFill>
                  <a:schemeClr val="tx1">
                    <a:lumMod val="65000"/>
                    <a:lumOff val="35000"/>
                  </a:schemeClr>
                </a:solidFill>
                <a:effectLst/>
                <a:uLnTx/>
                <a:latin typeface="Arial" panose="020B0604020202020204" pitchFamily="34" charset="0"/>
                <a:ea typeface="微软雅黑" panose="020B0503020204020204" charset="-122"/>
              </a:defRPr>
            </a:lvl1pPr>
          </a:lstStyle>
          <a:p>
            <a:pPr marL="0" marR="0" lvl="0" indent="0" algn="ctr">
              <a:spcAft>
                <a:spcPts val="0"/>
              </a:spcAft>
              <a:buClrTx/>
              <a:buSzTx/>
              <a:buNone/>
            </a:pPr>
            <a:r>
              <a:rPr lang="zh-CN" altLang="en-US"/>
              <a:t>单击此处编辑副标题</a:t>
            </a:r>
            <a:endParaRPr lang="zh-CN" altLang="en-US"/>
          </a:p>
        </p:txBody>
      </p:sp>
      <p:sp>
        <p:nvSpPr>
          <p:cNvPr id="3" name="标题 2"/>
          <p:cNvSpPr>
            <a:spLocks noGrp="1"/>
          </p:cNvSpPr>
          <p:nvPr>
            <p:ph type="ctrTitle" idx="14" hasCustomPrompt="1"/>
            <p:custDataLst>
              <p:tags r:id="rId13"/>
            </p:custDataLst>
          </p:nvPr>
        </p:nvSpPr>
        <p:spPr>
          <a:xfrm>
            <a:off x="2484120" y="3317557"/>
            <a:ext cx="4175760" cy="626745"/>
          </a:xfrm>
        </p:spPr>
        <p:txBody>
          <a:bodyPr vert="horz" wrap="square" lIns="0" tIns="0" rIns="0" bIns="0" rtlCol="0" anchor="b" anchorCtr="0">
            <a:normAutofit/>
          </a:bodyPr>
          <a:lstStyle>
            <a:lvl1pPr algn="dist">
              <a:defRPr kumimoji="0" lang="zh-CN" altLang="en-US" sz="3000" b="0" i="0" spc="400" baseline="0">
                <a:ln>
                  <a:noFill/>
                </a:ln>
                <a:solidFill>
                  <a:schemeClr val="tx1">
                    <a:lumMod val="85000"/>
                    <a:lumOff val="15000"/>
                  </a:schemeClr>
                </a:solidFill>
                <a:effectLst/>
                <a:uLnTx/>
                <a:latin typeface="Arial" panose="020B0604020202020204" pitchFamily="34" charset="0"/>
                <a:ea typeface="汉仪旗黑-85S" panose="00020600040101010101" pitchFamily="18" charset="-122"/>
              </a:defRPr>
            </a:lvl1pPr>
          </a:lstStyle>
          <a:p>
            <a:pPr marL="0" marR="0" lvl="0" indent="0" algn="dist">
              <a:spcAft>
                <a:spcPts val="0"/>
              </a:spcAft>
              <a:buClrTx/>
              <a:buSzTx/>
              <a:buFontTx/>
            </a:pPr>
            <a:r>
              <a:rPr lang="zh-CN" altLang="en-US"/>
              <a:t>编辑标题</a:t>
            </a:r>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10" name="组合 9"/>
          <p:cNvGrpSpPr/>
          <p:nvPr userDrawn="1">
            <p:custDataLst>
              <p:tags r:id="rId2"/>
            </p:custDataLst>
          </p:nvPr>
        </p:nvGrpSpPr>
        <p:grpSpPr>
          <a:xfrm>
            <a:off x="0" y="0"/>
            <a:ext cx="9144000" cy="777851"/>
            <a:chOff x="0" y="0"/>
            <a:chExt cx="12192000" cy="777851"/>
          </a:xfrm>
        </p:grpSpPr>
        <p:pic>
          <p:nvPicPr>
            <p:cNvPr id="9" name="图片 8"/>
            <p:cNvPicPr/>
            <p:nvPr userDrawn="1">
              <p:custDataLst>
                <p:tags r:id="rId3"/>
              </p:custDataLst>
            </p:nvPr>
          </p:nvPicPr>
          <p:blipFill>
            <a:blip r:embed="rId4" r:link="rId5" cstate="screen"/>
            <a:stretch>
              <a:fillRect/>
            </a:stretch>
          </p:blipFill>
          <p:spPr>
            <a:xfrm>
              <a:off x="0" y="0"/>
              <a:ext cx="720090" cy="525338"/>
            </a:xfrm>
            <a:prstGeom prst="rect">
              <a:avLst/>
            </a:prstGeom>
          </p:spPr>
        </p:pic>
        <p:pic>
          <p:nvPicPr>
            <p:cNvPr id="8" name="图片 7"/>
            <p:cNvPicPr/>
            <p:nvPr userDrawn="1">
              <p:custDataLst>
                <p:tags r:id="rId6"/>
              </p:custDataLst>
            </p:nvPr>
          </p:nvPicPr>
          <p:blipFill>
            <a:blip r:embed="rId7" r:link="rId8" cstate="screen"/>
            <a:stretch>
              <a:fillRect/>
            </a:stretch>
          </p:blipFill>
          <p:spPr>
            <a:xfrm>
              <a:off x="11471910" y="0"/>
              <a:ext cx="720090" cy="777851"/>
            </a:xfrm>
            <a:prstGeom prst="rect">
              <a:avLst/>
            </a:prstGeom>
          </p:spPr>
        </p:pic>
      </p:grpSp>
      <p:sp>
        <p:nvSpPr>
          <p:cNvPr id="2" name="标题 1"/>
          <p:cNvSpPr>
            <a:spLocks noGrp="1"/>
          </p:cNvSpPr>
          <p:nvPr>
            <p:ph type="title"/>
            <p:custDataLst>
              <p:tags r:id="rId9"/>
            </p:custDataLst>
          </p:nvPr>
        </p:nvSpPr>
        <p:spPr>
          <a:xfrm>
            <a:off x="502411" y="498479"/>
            <a:ext cx="8139178" cy="331473"/>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10"/>
            </p:custDataLst>
          </p:nvPr>
        </p:nvSpPr>
        <p:spPr>
          <a:xfrm>
            <a:off x="502447" y="1626121"/>
            <a:ext cx="3962432" cy="4041680"/>
          </a:xfrm>
        </p:spPr>
        <p:txBody>
          <a:bodyPr vert="horz" wrap="square" lIns="90170" tIns="46990" rIns="90170" bIns="4699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11"/>
            </p:custDataLst>
          </p:nvPr>
        </p:nvSpPr>
        <p:spPr>
          <a:xfrm>
            <a:off x="4679158" y="1626121"/>
            <a:ext cx="3962432" cy="4041680"/>
          </a:xfrm>
        </p:spPr>
        <p:txBody>
          <a:bodyPr wrap="square" lIns="90170" tIns="46990" rIns="90170" bIns="46990">
            <a:normAutofit/>
          </a:bodyPr>
          <a:lstStyle>
            <a:lvl1pPr eaLnBrk="1" fontAlgn="auto" latinLnBrk="0" hangingPunct="1">
              <a:defRPr sz="1200">
                <a:solidFill>
                  <a:schemeClr val="tx1"/>
                </a:solidFill>
                <a:latin typeface="Arial" panose="020B0604020202020204" pitchFamily="34" charset="0"/>
                <a:ea typeface="微软雅黑" panose="020B0503020204020204" charset="-122"/>
              </a:defRPr>
            </a:lvl1pPr>
            <a:lvl2pPr eaLnBrk="1" fontAlgn="auto" latinLnBrk="0" hangingPunct="1">
              <a:defRPr sz="1200">
                <a:solidFill>
                  <a:schemeClr val="tx1"/>
                </a:solidFill>
                <a:latin typeface="Arial" panose="020B0604020202020204" pitchFamily="34" charset="0"/>
                <a:ea typeface="微软雅黑" panose="020B0503020204020204" charset="-122"/>
              </a:defRPr>
            </a:lvl2pPr>
            <a:lvl3pPr eaLnBrk="1" fontAlgn="auto" latinLnBrk="0" hangingPunct="1">
              <a:defRPr sz="1200">
                <a:solidFill>
                  <a:schemeClr val="tx1"/>
                </a:solidFill>
                <a:latin typeface="Arial" panose="020B0604020202020204" pitchFamily="34" charset="0"/>
                <a:ea typeface="微软雅黑" panose="020B0503020204020204" charset="-122"/>
              </a:defRPr>
            </a:lvl3pPr>
            <a:lvl4pPr eaLnBrk="1" fontAlgn="auto" latinLnBrk="0" hangingPunct="1">
              <a:defRPr sz="1200">
                <a:solidFill>
                  <a:schemeClr val="tx1"/>
                </a:solidFill>
                <a:latin typeface="Arial" panose="020B0604020202020204" pitchFamily="34" charset="0"/>
                <a:ea typeface="微软雅黑" panose="020B0503020204020204" charset="-122"/>
              </a:defRPr>
            </a:lvl4pPr>
            <a:lvl5pPr eaLnBrk="1" fontAlgn="auto" latinLnBrk="0" hangingPunct="1">
              <a:defRPr sz="120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12"/>
            </p:custDataLst>
          </p:nvPr>
        </p:nvSpPr>
        <p:spPr>
          <a:xfrm>
            <a:off x="659807"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13"/>
            </p:custDataLst>
          </p:nvPr>
        </p:nvSpPr>
        <p:spPr>
          <a:xfrm>
            <a:off x="3087000" y="6389433"/>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7" name="灯片编号占位符 6"/>
          <p:cNvSpPr>
            <a:spLocks noGrp="1"/>
          </p:cNvSpPr>
          <p:nvPr>
            <p:ph type="sldNum" sz="quarter" idx="12"/>
            <p:custDataLst>
              <p:tags r:id="rId14"/>
            </p:custDataLst>
          </p:nvPr>
        </p:nvSpPr>
        <p:spPr>
          <a:xfrm>
            <a:off x="6457950"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12" name="组合 11"/>
          <p:cNvGrpSpPr/>
          <p:nvPr userDrawn="1">
            <p:custDataLst>
              <p:tags r:id="rId2"/>
            </p:custDataLst>
          </p:nvPr>
        </p:nvGrpSpPr>
        <p:grpSpPr>
          <a:xfrm>
            <a:off x="0" y="0"/>
            <a:ext cx="9144000" cy="777851"/>
            <a:chOff x="0" y="0"/>
            <a:chExt cx="12192000" cy="777851"/>
          </a:xfrm>
        </p:grpSpPr>
        <p:pic>
          <p:nvPicPr>
            <p:cNvPr id="11" name="图片 10"/>
            <p:cNvPicPr/>
            <p:nvPr userDrawn="1">
              <p:custDataLst>
                <p:tags r:id="rId3"/>
              </p:custDataLst>
            </p:nvPr>
          </p:nvPicPr>
          <p:blipFill>
            <a:blip r:embed="rId4" r:link="rId5" cstate="screen"/>
            <a:stretch>
              <a:fillRect/>
            </a:stretch>
          </p:blipFill>
          <p:spPr>
            <a:xfrm>
              <a:off x="0" y="0"/>
              <a:ext cx="720090" cy="525338"/>
            </a:xfrm>
            <a:prstGeom prst="rect">
              <a:avLst/>
            </a:prstGeom>
          </p:spPr>
        </p:pic>
        <p:pic>
          <p:nvPicPr>
            <p:cNvPr id="10" name="图片 9"/>
            <p:cNvPicPr/>
            <p:nvPr userDrawn="1">
              <p:custDataLst>
                <p:tags r:id="rId6"/>
              </p:custDataLst>
            </p:nvPr>
          </p:nvPicPr>
          <p:blipFill>
            <a:blip r:embed="rId7" r:link="rId8" cstate="screen"/>
            <a:stretch>
              <a:fillRect/>
            </a:stretch>
          </p:blipFill>
          <p:spPr>
            <a:xfrm>
              <a:off x="11471910" y="0"/>
              <a:ext cx="720090" cy="777851"/>
            </a:xfrm>
            <a:prstGeom prst="rect">
              <a:avLst/>
            </a:prstGeom>
          </p:spPr>
        </p:pic>
      </p:grpSp>
      <p:sp>
        <p:nvSpPr>
          <p:cNvPr id="2" name="标题 1"/>
          <p:cNvSpPr>
            <a:spLocks noGrp="1"/>
          </p:cNvSpPr>
          <p:nvPr>
            <p:ph type="title"/>
            <p:custDataLst>
              <p:tags r:id="rId9"/>
            </p:custDataLst>
          </p:nvPr>
        </p:nvSpPr>
        <p:spPr>
          <a:xfrm>
            <a:off x="502411" y="498479"/>
            <a:ext cx="8139178" cy="331473"/>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10"/>
            </p:custDataLst>
          </p:nvPr>
        </p:nvSpPr>
        <p:spPr>
          <a:xfrm>
            <a:off x="502447" y="1000133"/>
            <a:ext cx="3962432" cy="285752"/>
          </a:xfrm>
        </p:spPr>
        <p:txBody>
          <a:bodyPr wrap="square" lIns="90170" tIns="46990" rIns="90170" bIns="46990" anchor="ctr" anchorCtr="0">
            <a:normAutofit/>
          </a:bodyPr>
          <a:lstStyle>
            <a:lvl1pPr marL="0" indent="0" eaLnBrk="1" fontAlgn="auto" latinLnBrk="0" hangingPunct="1">
              <a:lnSpc>
                <a:spcPct val="100000"/>
              </a:lnSpc>
              <a:spcAft>
                <a:spcPts val="0"/>
              </a:spcAft>
              <a:buNone/>
              <a:defRPr sz="1500" b="0" u="none" strike="noStrike" kern="1200" cap="none" spc="200" normalizeH="0" baseline="0">
                <a:solidFill>
                  <a:schemeClr val="tx1"/>
                </a:solidFill>
                <a:uFillTx/>
                <a:latin typeface="Arial" panose="020B0604020202020204" pitchFamily="34" charset="0"/>
                <a:ea typeface="微软雅黑" panose="020B050302020402020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11"/>
            </p:custDataLst>
          </p:nvPr>
        </p:nvSpPr>
        <p:spPr>
          <a:xfrm>
            <a:off x="502444" y="2023369"/>
            <a:ext cx="3962400" cy="3701064"/>
          </a:xfrm>
        </p:spPr>
        <p:txBody>
          <a:bodyPr vert="horz" wrap="square" lIns="90170" tIns="46990" rIns="90170" bIns="4699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12"/>
            </p:custDataLst>
          </p:nvPr>
        </p:nvSpPr>
        <p:spPr>
          <a:xfrm>
            <a:off x="4676812" y="1000133"/>
            <a:ext cx="3962432" cy="285752"/>
          </a:xfrm>
        </p:spPr>
        <p:txBody>
          <a:bodyPr vert="horz" wrap="square" lIns="90170" tIns="46990" rIns="90170" bIns="46990" rtlCol="0" anchor="ctr"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0"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13"/>
            </p:custDataLst>
          </p:nvPr>
        </p:nvSpPr>
        <p:spPr>
          <a:xfrm>
            <a:off x="4676812" y="2023369"/>
            <a:ext cx="3962432" cy="3701064"/>
          </a:xfrm>
        </p:spPr>
        <p:txBody>
          <a:bodyPr vert="horz" wrap="square" lIns="90170" tIns="46990" rIns="90170" bIns="4699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14"/>
            </p:custDataLst>
          </p:nvPr>
        </p:nvSpPr>
        <p:spPr>
          <a:xfrm>
            <a:off x="659807"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15"/>
            </p:custDataLst>
          </p:nvPr>
        </p:nvSpPr>
        <p:spPr>
          <a:xfrm>
            <a:off x="3087000" y="6389433"/>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9" name="灯片编号占位符 8"/>
          <p:cNvSpPr>
            <a:spLocks noGrp="1"/>
          </p:cNvSpPr>
          <p:nvPr>
            <p:ph type="sldNum" sz="quarter" idx="12"/>
            <p:custDataLst>
              <p:tags r:id="rId16"/>
            </p:custDataLst>
          </p:nvPr>
        </p:nvSpPr>
        <p:spPr>
          <a:xfrm>
            <a:off x="6457950"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2"/>
            </p:custDataLst>
          </p:nvPr>
        </p:nvPicPr>
        <p:blipFill>
          <a:blip r:embed="rId3" r:link="rId4" cstate="screen"/>
          <a:stretch>
            <a:fillRect/>
          </a:stretch>
        </p:blipFill>
        <p:spPr>
          <a:xfrm>
            <a:off x="5623560" y="2398654"/>
            <a:ext cx="3291840" cy="2060692"/>
          </a:xfrm>
          <a:prstGeom prst="rect">
            <a:avLst/>
          </a:prstGeom>
        </p:spPr>
      </p:pic>
      <p:sp>
        <p:nvSpPr>
          <p:cNvPr id="7" name="任意多边形 6"/>
          <p:cNvSpPr/>
          <p:nvPr userDrawn="1">
            <p:custDataLst>
              <p:tags r:id="rId5"/>
            </p:custDataLst>
          </p:nvPr>
        </p:nvSpPr>
        <p:spPr>
          <a:xfrm flipH="1">
            <a:off x="0" y="0"/>
            <a:ext cx="5484971" cy="6858000"/>
          </a:xfrm>
          <a:custGeom>
            <a:avLst/>
            <a:gdLst>
              <a:gd name="connsiteX0" fmla="*/ 1714500 w 7314000"/>
              <a:gd name="connsiteY0" fmla="*/ 0 h 6858000"/>
              <a:gd name="connsiteX1" fmla="*/ 7314000 w 7314000"/>
              <a:gd name="connsiteY1" fmla="*/ 0 h 6858000"/>
              <a:gd name="connsiteX2" fmla="*/ 7314000 w 7314000"/>
              <a:gd name="connsiteY2" fmla="*/ 6858000 h 6858000"/>
              <a:gd name="connsiteX3" fmla="*/ 0 w 7314000"/>
              <a:gd name="connsiteY3" fmla="*/ 6858000 h 6858000"/>
              <a:gd name="connsiteX4" fmla="*/ 1714500 w 731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4000" h="6858000">
                <a:moveTo>
                  <a:pt x="1714500" y="0"/>
                </a:moveTo>
                <a:lnTo>
                  <a:pt x="7314000" y="0"/>
                </a:lnTo>
                <a:lnTo>
                  <a:pt x="7314000" y="6858000"/>
                </a:lnTo>
                <a:lnTo>
                  <a:pt x="0" y="6858000"/>
                </a:lnTo>
                <a:lnTo>
                  <a:pt x="1714500" y="0"/>
                </a:lnTo>
                <a:close/>
              </a:path>
            </a:pathLst>
          </a:cu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pic>
        <p:nvPicPr>
          <p:cNvPr id="6" name="图片 5"/>
          <p:cNvPicPr/>
          <p:nvPr userDrawn="1">
            <p:custDataLst>
              <p:tags r:id="rId6"/>
            </p:custDataLst>
          </p:nvPr>
        </p:nvPicPr>
        <p:blipFill>
          <a:blip r:embed="rId7" r:link="rId8" cstate="screen"/>
          <a:stretch>
            <a:fillRect/>
          </a:stretch>
        </p:blipFill>
        <p:spPr>
          <a:xfrm>
            <a:off x="0" y="6080149"/>
            <a:ext cx="540068" cy="777851"/>
          </a:xfrm>
          <a:prstGeom prst="rect">
            <a:avLst/>
          </a:prstGeom>
        </p:spPr>
      </p:pic>
      <p:sp>
        <p:nvSpPr>
          <p:cNvPr id="2" name="标题 1"/>
          <p:cNvSpPr>
            <a:spLocks noGrp="1"/>
          </p:cNvSpPr>
          <p:nvPr>
            <p:ph type="title"/>
            <p:custDataLst>
              <p:tags r:id="rId9"/>
            </p:custDataLst>
          </p:nvPr>
        </p:nvSpPr>
        <p:spPr>
          <a:xfrm>
            <a:off x="502411" y="498476"/>
            <a:ext cx="8139178" cy="331473"/>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10"/>
            </p:custDataLst>
          </p:nvPr>
        </p:nvSpPr>
        <p:spPr>
          <a:xfrm>
            <a:off x="659807"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a:xfrm>
            <a:off x="3087000" y="6389433"/>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12"/>
            </p:custDataLst>
          </p:nvPr>
        </p:nvSpPr>
        <p:spPr>
          <a:xfrm>
            <a:off x="6457950"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a:xfrm>
            <a:off x="659807"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a:xfrm>
            <a:off x="3087000" y="6389433"/>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4" name="灯片编号占位符 3"/>
          <p:cNvSpPr>
            <a:spLocks noGrp="1"/>
          </p:cNvSpPr>
          <p:nvPr>
            <p:ph type="sldNum" sz="quarter" idx="12"/>
            <p:custDataLst>
              <p:tags r:id="rId4"/>
            </p:custDataLst>
          </p:nvPr>
        </p:nvSpPr>
        <p:spPr>
          <a:xfrm>
            <a:off x="6457950"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10" name="组合 9"/>
          <p:cNvGrpSpPr/>
          <p:nvPr userDrawn="1">
            <p:custDataLst>
              <p:tags r:id="rId2"/>
            </p:custDataLst>
          </p:nvPr>
        </p:nvGrpSpPr>
        <p:grpSpPr>
          <a:xfrm>
            <a:off x="0" y="0"/>
            <a:ext cx="9144000" cy="777851"/>
            <a:chOff x="0" y="0"/>
            <a:chExt cx="12192000" cy="777851"/>
          </a:xfrm>
        </p:grpSpPr>
        <p:pic>
          <p:nvPicPr>
            <p:cNvPr id="9" name="图片 8"/>
            <p:cNvPicPr/>
            <p:nvPr userDrawn="1">
              <p:custDataLst>
                <p:tags r:id="rId3"/>
              </p:custDataLst>
            </p:nvPr>
          </p:nvPicPr>
          <p:blipFill>
            <a:blip r:embed="rId4" r:link="rId5" cstate="screen"/>
            <a:stretch>
              <a:fillRect/>
            </a:stretch>
          </p:blipFill>
          <p:spPr>
            <a:xfrm>
              <a:off x="0" y="0"/>
              <a:ext cx="720090" cy="525338"/>
            </a:xfrm>
            <a:prstGeom prst="rect">
              <a:avLst/>
            </a:prstGeom>
          </p:spPr>
        </p:pic>
        <p:pic>
          <p:nvPicPr>
            <p:cNvPr id="8" name="图片 7"/>
            <p:cNvPicPr/>
            <p:nvPr userDrawn="1">
              <p:custDataLst>
                <p:tags r:id="rId6"/>
              </p:custDataLst>
            </p:nvPr>
          </p:nvPicPr>
          <p:blipFill>
            <a:blip r:embed="rId7" r:link="rId8" cstate="screen"/>
            <a:stretch>
              <a:fillRect/>
            </a:stretch>
          </p:blipFill>
          <p:spPr>
            <a:xfrm>
              <a:off x="11471910" y="0"/>
              <a:ext cx="720090" cy="777851"/>
            </a:xfrm>
            <a:prstGeom prst="rect">
              <a:avLst/>
            </a:prstGeom>
          </p:spPr>
        </p:pic>
      </p:grpSp>
      <p:sp>
        <p:nvSpPr>
          <p:cNvPr id="2" name="标题 1"/>
          <p:cNvSpPr>
            <a:spLocks noGrp="1"/>
          </p:cNvSpPr>
          <p:nvPr>
            <p:ph type="title"/>
            <p:custDataLst>
              <p:tags r:id="rId9"/>
            </p:custDataLst>
          </p:nvPr>
        </p:nvSpPr>
        <p:spPr>
          <a:xfrm>
            <a:off x="502447" y="498479"/>
            <a:ext cx="8139178" cy="331473"/>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10"/>
            </p:custDataLst>
          </p:nvPr>
        </p:nvSpPr>
        <p:spPr>
          <a:xfrm>
            <a:off x="502447" y="1626121"/>
            <a:ext cx="3962432" cy="4041680"/>
          </a:xfrm>
        </p:spPr>
        <p:txBody>
          <a:bodyPr vert="horz" lIns="90170" tIns="46990" rIns="90170" bIns="4699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all"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11"/>
            </p:custDataLst>
          </p:nvPr>
        </p:nvSpPr>
        <p:spPr>
          <a:xfrm>
            <a:off x="4679194" y="1626121"/>
            <a:ext cx="3962432" cy="4041680"/>
          </a:xfrm>
        </p:spPr>
        <p:txBody>
          <a:bodyPr vert="horz" wrap="square" lIns="90170" tIns="46990" rIns="90170" bIns="4699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12"/>
            </p:custDataLst>
          </p:nvPr>
        </p:nvSpPr>
        <p:spPr>
          <a:xfrm>
            <a:off x="659807"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13"/>
            </p:custDataLst>
          </p:nvPr>
        </p:nvSpPr>
        <p:spPr>
          <a:xfrm>
            <a:off x="3087000" y="6389433"/>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7" name="灯片编号占位符 6"/>
          <p:cNvSpPr>
            <a:spLocks noGrp="1"/>
          </p:cNvSpPr>
          <p:nvPr>
            <p:ph type="sldNum" sz="quarter" idx="12"/>
            <p:custDataLst>
              <p:tags r:id="rId14"/>
            </p:custDataLst>
          </p:nvPr>
        </p:nvSpPr>
        <p:spPr>
          <a:xfrm>
            <a:off x="6457950"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FABC47A4-756D-490B-A52F-7D9E2C9FC05F}"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9" name="组合 8"/>
          <p:cNvGrpSpPr/>
          <p:nvPr userDrawn="1">
            <p:custDataLst>
              <p:tags r:id="rId2"/>
            </p:custDataLst>
          </p:nvPr>
        </p:nvGrpSpPr>
        <p:grpSpPr>
          <a:xfrm>
            <a:off x="0" y="0"/>
            <a:ext cx="9144000" cy="777851"/>
            <a:chOff x="0" y="0"/>
            <a:chExt cx="12192000" cy="777851"/>
          </a:xfrm>
        </p:grpSpPr>
        <p:pic>
          <p:nvPicPr>
            <p:cNvPr id="8" name="图片 7"/>
            <p:cNvPicPr/>
            <p:nvPr userDrawn="1">
              <p:custDataLst>
                <p:tags r:id="rId3"/>
              </p:custDataLst>
            </p:nvPr>
          </p:nvPicPr>
          <p:blipFill>
            <a:blip r:embed="rId4" r:link="rId5" cstate="screen"/>
            <a:stretch>
              <a:fillRect/>
            </a:stretch>
          </p:blipFill>
          <p:spPr>
            <a:xfrm>
              <a:off x="0" y="0"/>
              <a:ext cx="720090" cy="525338"/>
            </a:xfrm>
            <a:prstGeom prst="rect">
              <a:avLst/>
            </a:prstGeom>
          </p:spPr>
        </p:pic>
        <p:pic>
          <p:nvPicPr>
            <p:cNvPr id="7" name="图片 6"/>
            <p:cNvPicPr/>
            <p:nvPr userDrawn="1">
              <p:custDataLst>
                <p:tags r:id="rId6"/>
              </p:custDataLst>
            </p:nvPr>
          </p:nvPicPr>
          <p:blipFill>
            <a:blip r:embed="rId7" r:link="rId8" cstate="screen"/>
            <a:stretch>
              <a:fillRect/>
            </a:stretch>
          </p:blipFill>
          <p:spPr>
            <a:xfrm>
              <a:off x="11471910" y="0"/>
              <a:ext cx="720090" cy="777851"/>
            </a:xfrm>
            <a:prstGeom prst="rect">
              <a:avLst/>
            </a:prstGeom>
          </p:spPr>
        </p:pic>
      </p:grpSp>
      <p:sp>
        <p:nvSpPr>
          <p:cNvPr id="2" name="竖排标题 1"/>
          <p:cNvSpPr>
            <a:spLocks noGrp="1"/>
          </p:cNvSpPr>
          <p:nvPr>
            <p:ph type="title" orient="vert"/>
            <p:custDataLst>
              <p:tags r:id="rId9"/>
            </p:custDataLst>
          </p:nvPr>
        </p:nvSpPr>
        <p:spPr>
          <a:xfrm>
            <a:off x="7928351" y="1626121"/>
            <a:ext cx="713238" cy="4041680"/>
          </a:xfrm>
        </p:spPr>
        <p:txBody>
          <a:bodyPr vert="eaVert" wrap="square" lIns="90170" tIns="46990" rIns="90170" bIns="46990" rtlCol="0" anchor="ctr" anchorCtr="0">
            <a:norm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10"/>
            </p:custDataLst>
          </p:nvPr>
        </p:nvSpPr>
        <p:spPr>
          <a:xfrm>
            <a:off x="502444" y="1626113"/>
            <a:ext cx="7371076" cy="4041680"/>
          </a:xfrm>
        </p:spPr>
        <p:txBody>
          <a:bodyPr vert="eaVert" wrap="square">
            <a:normAutofit/>
          </a:bodyPr>
          <a:lstStyle>
            <a:lvl1pPr indent="0" eaLnBrk="1" fontAlgn="auto" latinLnBrk="0" hangingPunct="1">
              <a:defRPr>
                <a:solidFill>
                  <a:schemeClr val="tx1"/>
                </a:solidFill>
                <a:latin typeface="Arial" panose="020B0604020202020204" pitchFamily="34" charset="0"/>
                <a:ea typeface="微软雅黑" panose="020B0503020204020204" charset="-122"/>
              </a:defRPr>
            </a:lvl1pPr>
            <a:lvl2pPr indent="0" eaLnBrk="1" fontAlgn="auto" latinLnBrk="0" hangingPunct="1">
              <a:defRPr>
                <a:solidFill>
                  <a:schemeClr val="tx1"/>
                </a:solidFill>
                <a:latin typeface="Arial" panose="020B0604020202020204" pitchFamily="34" charset="0"/>
                <a:ea typeface="微软雅黑" panose="020B0503020204020204" charset="-122"/>
              </a:defRPr>
            </a:lvl2pPr>
            <a:lvl3pPr indent="0" eaLnBrk="1" fontAlgn="auto" latinLnBrk="0" hangingPunct="1">
              <a:defRPr>
                <a:solidFill>
                  <a:schemeClr val="tx1"/>
                </a:solidFill>
                <a:latin typeface="Arial" panose="020B0604020202020204" pitchFamily="34" charset="0"/>
                <a:ea typeface="微软雅黑" panose="020B0503020204020204" charset="-122"/>
              </a:defRPr>
            </a:lvl3pPr>
            <a:lvl4pPr indent="0" eaLnBrk="1" fontAlgn="auto" latinLnBrk="0" hangingPunct="1">
              <a:defRPr>
                <a:solidFill>
                  <a:schemeClr val="tx1"/>
                </a:solidFill>
                <a:latin typeface="Arial" panose="020B0604020202020204" pitchFamily="34" charset="0"/>
                <a:ea typeface="微软雅黑" panose="020B0503020204020204" charset="-122"/>
              </a:defRPr>
            </a:lvl4pPr>
            <a:lvl5pPr indent="0" eaLnBrk="1" fontAlgn="auto" latinLnBrk="0" hangingPunct="1">
              <a:defRPr>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11"/>
            </p:custDataLst>
          </p:nvPr>
        </p:nvSpPr>
        <p:spPr>
          <a:xfrm>
            <a:off x="659807"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2"/>
            </p:custDataLst>
          </p:nvPr>
        </p:nvSpPr>
        <p:spPr>
          <a:xfrm>
            <a:off x="3087000" y="6389433"/>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13"/>
            </p:custDataLst>
          </p:nvPr>
        </p:nvSpPr>
        <p:spPr>
          <a:xfrm>
            <a:off x="6457950"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2" name="组合 1"/>
          <p:cNvGrpSpPr/>
          <p:nvPr userDrawn="1">
            <p:custDataLst>
              <p:tags r:id="rId2"/>
            </p:custDataLst>
          </p:nvPr>
        </p:nvGrpSpPr>
        <p:grpSpPr>
          <a:xfrm>
            <a:off x="0" y="0"/>
            <a:ext cx="9144000" cy="777851"/>
            <a:chOff x="0" y="0"/>
            <a:chExt cx="12192000" cy="777851"/>
          </a:xfrm>
        </p:grpSpPr>
        <p:pic>
          <p:nvPicPr>
            <p:cNvPr id="8" name="图片 7"/>
            <p:cNvPicPr/>
            <p:nvPr userDrawn="1">
              <p:custDataLst>
                <p:tags r:id="rId3"/>
              </p:custDataLst>
            </p:nvPr>
          </p:nvPicPr>
          <p:blipFill>
            <a:blip r:embed="rId4" r:link="rId5" cstate="screen"/>
            <a:stretch>
              <a:fillRect/>
            </a:stretch>
          </p:blipFill>
          <p:spPr>
            <a:xfrm>
              <a:off x="0" y="0"/>
              <a:ext cx="720090" cy="525338"/>
            </a:xfrm>
            <a:prstGeom prst="rect">
              <a:avLst/>
            </a:prstGeom>
          </p:spPr>
        </p:pic>
        <p:pic>
          <p:nvPicPr>
            <p:cNvPr id="6" name="图片 5"/>
            <p:cNvPicPr/>
            <p:nvPr userDrawn="1">
              <p:custDataLst>
                <p:tags r:id="rId6"/>
              </p:custDataLst>
            </p:nvPr>
          </p:nvPicPr>
          <p:blipFill>
            <a:blip r:embed="rId7" r:link="rId8" cstate="screen"/>
            <a:stretch>
              <a:fillRect/>
            </a:stretch>
          </p:blipFill>
          <p:spPr>
            <a:xfrm>
              <a:off x="11471910" y="0"/>
              <a:ext cx="720090" cy="777851"/>
            </a:xfrm>
            <a:prstGeom prst="rect">
              <a:avLst/>
            </a:prstGeom>
          </p:spPr>
        </p:pic>
      </p:grpSp>
      <p:sp>
        <p:nvSpPr>
          <p:cNvPr id="3" name="日期占位符 2"/>
          <p:cNvSpPr>
            <a:spLocks noGrp="1"/>
          </p:cNvSpPr>
          <p:nvPr>
            <p:ph type="dt" sz="half" idx="10"/>
            <p:custDataLst>
              <p:tags r:id="rId9"/>
            </p:custDataLst>
          </p:nvPr>
        </p:nvSpPr>
        <p:spPr>
          <a:xfrm>
            <a:off x="659807"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a:xfrm>
            <a:off x="3087000" y="6389433"/>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11"/>
            </p:custDataLst>
          </p:nvPr>
        </p:nvSpPr>
        <p:spPr>
          <a:xfrm>
            <a:off x="6457950"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12"/>
            </p:custDataLst>
          </p:nvPr>
        </p:nvSpPr>
        <p:spPr>
          <a:xfrm>
            <a:off x="502447" y="1626121"/>
            <a:ext cx="8139178" cy="4041680"/>
          </a:xfrm>
        </p:spPr>
        <p:txBody>
          <a:bodyPr wrap="square">
            <a:normAutofit/>
          </a:bodyPr>
          <a:lstStyle>
            <a:lvl1pPr>
              <a:defRPr>
                <a:solidFill>
                  <a:schemeClr val="tx1"/>
                </a:solidFill>
                <a:latin typeface="Arial" panose="020B0604020202020204" pitchFamily="34" charset="0"/>
                <a:ea typeface="微软雅黑" panose="020B0503020204020204" charset="-122"/>
              </a:defRPr>
            </a:lvl1pPr>
            <a:lvl2pPr>
              <a:defRPr>
                <a:solidFill>
                  <a:schemeClr val="tx1"/>
                </a:solidFill>
                <a:latin typeface="Arial" panose="020B0604020202020204" pitchFamily="34" charset="0"/>
                <a:ea typeface="微软雅黑" panose="020B0503020204020204" charset="-122"/>
              </a:defRPr>
            </a:lvl2pPr>
            <a:lvl3pPr>
              <a:defRPr>
                <a:solidFill>
                  <a:schemeClr val="tx1"/>
                </a:solidFill>
                <a:latin typeface="Arial" panose="020B0604020202020204" pitchFamily="34" charset="0"/>
                <a:ea typeface="微软雅黑" panose="020B0503020204020204" charset="-122"/>
              </a:defRPr>
            </a:lvl3pPr>
            <a:lvl4pPr>
              <a:defRPr>
                <a:solidFill>
                  <a:schemeClr val="tx1"/>
                </a:solidFill>
                <a:latin typeface="Arial" panose="020B0604020202020204" pitchFamily="34" charset="0"/>
                <a:ea typeface="微软雅黑" panose="020B0503020204020204" charset="-122"/>
              </a:defRPr>
            </a:lvl4pPr>
            <a:lvl5pPr>
              <a:defRPr>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tx2"/>
        </a:solidFill>
        <a:effectLst/>
      </p:bgPr>
    </p:bg>
    <p:spTree>
      <p:nvGrpSpPr>
        <p:cNvPr id="1" name=""/>
        <p:cNvGrpSpPr/>
        <p:nvPr/>
      </p:nvGrpSpPr>
      <p:grpSpPr>
        <a:xfrm>
          <a:off x="0" y="0"/>
          <a:ext cx="0" cy="0"/>
          <a:chOff x="0" y="0"/>
          <a:chExt cx="0" cy="0"/>
        </a:xfrm>
      </p:grpSpPr>
      <p:pic>
        <p:nvPicPr>
          <p:cNvPr id="6" name="图片 5"/>
          <p:cNvPicPr/>
          <p:nvPr userDrawn="1">
            <p:custDataLst>
              <p:tags r:id="rId2"/>
            </p:custDataLst>
          </p:nvPr>
        </p:nvPicPr>
        <p:blipFill>
          <a:blip r:embed="rId3" r:link="rId4"/>
          <a:stretch>
            <a:fillRect/>
          </a:stretch>
        </p:blipFill>
        <p:spPr>
          <a:xfrm>
            <a:off x="0" y="0"/>
            <a:ext cx="9144000" cy="6858000"/>
          </a:xfrm>
          <a:prstGeom prst="rect">
            <a:avLst/>
          </a:prstGeom>
        </p:spPr>
      </p:pic>
      <p:sp>
        <p:nvSpPr>
          <p:cNvPr id="3" name="日期占位符 2"/>
          <p:cNvSpPr>
            <a:spLocks noGrp="1"/>
          </p:cNvSpPr>
          <p:nvPr>
            <p:ph type="dt" sz="half" idx="10"/>
            <p:custDataLst>
              <p:tags r:id="rId5"/>
            </p:custDataLst>
          </p:nvPr>
        </p:nvSpPr>
        <p:spPr>
          <a:xfrm>
            <a:off x="659807"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6"/>
            </p:custDataLst>
          </p:nvPr>
        </p:nvSpPr>
        <p:spPr>
          <a:xfrm>
            <a:off x="3087000" y="6389433"/>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7"/>
            </p:custDataLst>
          </p:nvPr>
        </p:nvSpPr>
        <p:spPr>
          <a:xfrm>
            <a:off x="6457950"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
        <p:nvSpPr>
          <p:cNvPr id="2" name="标题 1"/>
          <p:cNvSpPr>
            <a:spLocks noGrp="1"/>
          </p:cNvSpPr>
          <p:nvPr>
            <p:ph type="title" idx="13" hasCustomPrompt="1"/>
            <p:custDataLst>
              <p:tags r:id="rId8"/>
            </p:custDataLst>
          </p:nvPr>
        </p:nvSpPr>
        <p:spPr>
          <a:xfrm>
            <a:off x="2559844" y="2084626"/>
            <a:ext cx="4024313" cy="1049179"/>
          </a:xfrm>
        </p:spPr>
        <p:txBody>
          <a:bodyPr vert="horz" wrap="square" lIns="0" tIns="0" rIns="0" bIns="0" rtlCol="0" anchor="b" anchorCtr="0">
            <a:normAutofit/>
          </a:bodyPr>
          <a:lstStyle>
            <a:lvl1pPr algn="dist">
              <a:defRPr lang="zh-CN" altLang="en-US" sz="6000" b="0" spc="1000" baseline="0">
                <a:solidFill>
                  <a:schemeClr val="tx1">
                    <a:lumMod val="85000"/>
                    <a:lumOff val="15000"/>
                  </a:schemeClr>
                </a:solidFill>
                <a:latin typeface="Arial" panose="020B0604020202020204" pitchFamily="34" charset="0"/>
                <a:ea typeface="汉仪旗黑-85S" panose="00020600040101010101" pitchFamily="18" charset="-122"/>
              </a:defRPr>
            </a:lvl1pPr>
          </a:lstStyle>
          <a:p>
            <a:pPr marL="0" lvl="0" algn="dist"/>
            <a:r>
              <a:rPr lang="zh-CN" altLang="en-US" dirty="0"/>
              <a:t>编辑标题</a:t>
            </a:r>
            <a:endParaRPr lang="zh-CN" altLang="en-US" dirty="0"/>
          </a:p>
        </p:txBody>
      </p:sp>
      <p:sp>
        <p:nvSpPr>
          <p:cNvPr id="7" name="文本占位符 6"/>
          <p:cNvSpPr>
            <a:spLocks noGrp="1"/>
          </p:cNvSpPr>
          <p:nvPr>
            <p:ph type="body" idx="14" hasCustomPrompt="1"/>
            <p:custDataLst>
              <p:tags r:id="rId9"/>
            </p:custDataLst>
          </p:nvPr>
        </p:nvSpPr>
        <p:spPr>
          <a:xfrm>
            <a:off x="2581751" y="3756660"/>
            <a:ext cx="3985736" cy="828675"/>
          </a:xfrm>
        </p:spPr>
        <p:txBody>
          <a:bodyPr vert="horz" wrap="square" lIns="0" tIns="0" rIns="0" bIns="0" rtlCol="0" anchor="ctr" anchorCtr="0">
            <a:normAutofit/>
          </a:bodyPr>
          <a:lstStyle>
            <a:lvl1pPr algn="ctr">
              <a:defRPr lang="zh-CN" altLang="en-US" sz="1350" spc="200">
                <a:ln>
                  <a:noFill/>
                </a:ln>
                <a:solidFill>
                  <a:schemeClr val="tx1">
                    <a:lumMod val="65000"/>
                    <a:lumOff val="35000"/>
                  </a:schemeClr>
                </a:solidFill>
                <a:effectLst/>
                <a:uLnTx/>
                <a:latin typeface="Arial" panose="020B0604020202020204" pitchFamily="34" charset="0"/>
                <a:ea typeface="微软雅黑" panose="020B0503020204020204" charset="-122"/>
                <a:cs typeface="微软雅黑" panose="020B0503020204020204" charset="-122"/>
              </a:defRPr>
            </a:lvl1pPr>
          </a:lstStyle>
          <a:p>
            <a:pPr marL="0" lvl="0" indent="0" algn="ctr">
              <a:lnSpc>
                <a:spcPct val="120000"/>
              </a:lnSpc>
              <a:spcAft>
                <a:spcPts val="0"/>
              </a:spcAft>
              <a:buClrTx/>
              <a:buSzTx/>
              <a:buNone/>
            </a:pPr>
            <a:r>
              <a:rPr lang="zh-CN" altLang="en-US" dirty="0"/>
              <a:t>单击此处编辑副标题</a:t>
            </a:r>
            <a:endParaRPr lang="zh-CN" altLang="en-US" dirty="0"/>
          </a:p>
        </p:txBody>
      </p:sp>
      <p:grpSp>
        <p:nvGrpSpPr>
          <p:cNvPr id="8" name="组合 7"/>
          <p:cNvGrpSpPr/>
          <p:nvPr userDrawn="1">
            <p:custDataLst>
              <p:tags r:id="rId10"/>
            </p:custDataLst>
          </p:nvPr>
        </p:nvGrpSpPr>
        <p:grpSpPr>
          <a:xfrm>
            <a:off x="2581751" y="3683318"/>
            <a:ext cx="3980498" cy="975360"/>
            <a:chOff x="4991" y="5402"/>
            <a:chExt cx="9414" cy="2048"/>
          </a:xfrm>
        </p:grpSpPr>
        <p:cxnSp>
          <p:nvCxnSpPr>
            <p:cNvPr id="9" name="直接连接符 8"/>
            <p:cNvCxnSpPr/>
            <p:nvPr>
              <p:custDataLst>
                <p:tags r:id="rId11"/>
              </p:custDataLst>
            </p:nvPr>
          </p:nvCxnSpPr>
          <p:spPr>
            <a:xfrm>
              <a:off x="4991" y="5402"/>
              <a:ext cx="9414"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custDataLst>
                <p:tags r:id="rId12"/>
              </p:custDataLst>
            </p:nvPr>
          </p:nvCxnSpPr>
          <p:spPr>
            <a:xfrm>
              <a:off x="4991" y="7450"/>
              <a:ext cx="9414"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pic>
        <p:nvPicPr>
          <p:cNvPr id="7" name="图片 6"/>
          <p:cNvPicPr/>
          <p:nvPr userDrawn="1">
            <p:custDataLst>
              <p:tags r:id="rId2"/>
            </p:custDataLst>
          </p:nvPr>
        </p:nvPicPr>
        <p:blipFill>
          <a:blip r:embed="rId3" r:link="rId4" cstate="screen"/>
          <a:stretch>
            <a:fillRect/>
          </a:stretch>
        </p:blipFill>
        <p:spPr>
          <a:xfrm>
            <a:off x="37624" y="0"/>
            <a:ext cx="540068" cy="525145"/>
          </a:xfrm>
          <a:prstGeom prst="rect">
            <a:avLst/>
          </a:prstGeom>
        </p:spPr>
      </p:pic>
      <p:pic>
        <p:nvPicPr>
          <p:cNvPr id="6" name="图片 5"/>
          <p:cNvPicPr/>
          <p:nvPr userDrawn="1">
            <p:custDataLst>
              <p:tags r:id="rId5"/>
            </p:custDataLst>
          </p:nvPr>
        </p:nvPicPr>
        <p:blipFill>
          <a:blip r:embed="rId6" r:link="rId7" cstate="screen"/>
          <a:stretch>
            <a:fillRect/>
          </a:stretch>
        </p:blipFill>
        <p:spPr>
          <a:xfrm>
            <a:off x="8641556" y="0"/>
            <a:ext cx="540068" cy="777875"/>
          </a:xfrm>
          <a:prstGeom prst="rect">
            <a:avLst/>
          </a:prstGeom>
        </p:spPr>
      </p:pic>
      <p:sp>
        <p:nvSpPr>
          <p:cNvPr id="2" name="标题 1"/>
          <p:cNvSpPr>
            <a:spLocks noGrp="1"/>
          </p:cNvSpPr>
          <p:nvPr>
            <p:ph type="title"/>
            <p:custDataLst>
              <p:tags r:id="rId8"/>
            </p:custDataLst>
          </p:nvPr>
        </p:nvSpPr>
        <p:spPr>
          <a:xfrm>
            <a:off x="502411" y="498476"/>
            <a:ext cx="8139178" cy="331473"/>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9"/>
            </p:custDataLst>
          </p:nvPr>
        </p:nvSpPr>
        <p:spPr>
          <a:xfrm>
            <a:off x="659807"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a:xfrm>
            <a:off x="3087000" y="6389433"/>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1"/>
            </p:custDataLst>
          </p:nvPr>
        </p:nvSpPr>
        <p:spPr>
          <a:xfrm>
            <a:off x="6457950"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219056" y="303809"/>
            <a:ext cx="8705888" cy="6250382"/>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pic>
        <p:nvPicPr>
          <p:cNvPr id="9" name="图片 8"/>
          <p:cNvPicPr/>
          <p:nvPr userDrawn="1">
            <p:custDataLst>
              <p:tags r:id="rId3"/>
            </p:custDataLst>
          </p:nvPr>
        </p:nvPicPr>
        <p:blipFill>
          <a:blip r:embed="rId4" r:link="rId5" cstate="screen"/>
          <a:stretch>
            <a:fillRect/>
          </a:stretch>
        </p:blipFill>
        <p:spPr>
          <a:xfrm>
            <a:off x="0" y="0"/>
            <a:ext cx="540068" cy="525145"/>
          </a:xfrm>
          <a:prstGeom prst="rect">
            <a:avLst/>
          </a:prstGeom>
        </p:spPr>
      </p:pic>
      <p:pic>
        <p:nvPicPr>
          <p:cNvPr id="8" name="图片 7"/>
          <p:cNvPicPr/>
          <p:nvPr userDrawn="1">
            <p:custDataLst>
              <p:tags r:id="rId6"/>
            </p:custDataLst>
          </p:nvPr>
        </p:nvPicPr>
        <p:blipFill>
          <a:blip r:embed="rId7" r:link="rId8" cstate="screen"/>
          <a:stretch>
            <a:fillRect/>
          </a:stretch>
        </p:blipFill>
        <p:spPr>
          <a:xfrm>
            <a:off x="8603932" y="0"/>
            <a:ext cx="540068" cy="777875"/>
          </a:xfrm>
          <a:prstGeom prst="rect">
            <a:avLst/>
          </a:prstGeom>
        </p:spPr>
      </p:pic>
      <p:sp>
        <p:nvSpPr>
          <p:cNvPr id="2" name="标题 1"/>
          <p:cNvSpPr>
            <a:spLocks noGrp="1"/>
          </p:cNvSpPr>
          <p:nvPr>
            <p:ph type="title" hasCustomPrompt="1"/>
            <p:custDataLst>
              <p:tags r:id="rId9"/>
            </p:custDataLst>
          </p:nvPr>
        </p:nvSpPr>
        <p:spPr>
          <a:xfrm>
            <a:off x="961200" y="1339650"/>
            <a:ext cx="7219800" cy="542700"/>
          </a:xfrm>
        </p:spPr>
        <p:txBody>
          <a:bodyPr wrap="square" anchor="ctr">
            <a:normAutofit/>
          </a:bodyPr>
          <a:lstStyle>
            <a:lvl1pPr>
              <a:defRPr sz="2400" baseline="0">
                <a:solidFill>
                  <a:schemeClr val="tx1"/>
                </a:solidFill>
                <a:latin typeface="Arial" panose="020B0604020202020204" pitchFamily="34" charset="0"/>
                <a:ea typeface="微软雅黑" panose="020B0503020204020204" charset="-122"/>
              </a:defRPr>
            </a:lvl1pPr>
          </a:lstStyle>
          <a:p>
            <a:r>
              <a:rPr lang="zh-CN" altLang="en-US" dirty="0"/>
              <a:t>单击此处编辑标题</a:t>
            </a:r>
            <a:endParaRPr lang="zh-CN" altLang="en-US" dirty="0"/>
          </a:p>
        </p:txBody>
      </p:sp>
      <p:sp>
        <p:nvSpPr>
          <p:cNvPr id="7" name="内容占位符 6"/>
          <p:cNvSpPr>
            <a:spLocks noGrp="1"/>
          </p:cNvSpPr>
          <p:nvPr>
            <p:ph sz="quarter" idx="13"/>
            <p:custDataLst>
              <p:tags r:id="rId10"/>
            </p:custDataLst>
          </p:nvPr>
        </p:nvSpPr>
        <p:spPr>
          <a:xfrm>
            <a:off x="960835" y="2594250"/>
            <a:ext cx="7219950" cy="25839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p:ph type="dt" sz="half" idx="10"/>
            <p:custDataLst>
              <p:tags r:id="rId11"/>
            </p:custDataLst>
          </p:nvPr>
        </p:nvSpPr>
        <p:spPr>
          <a:xfrm>
            <a:off x="659807"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a:xfrm>
            <a:off x="3087000" y="6389433"/>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3"/>
            </p:custDataLst>
          </p:nvPr>
        </p:nvSpPr>
        <p:spPr>
          <a:xfrm>
            <a:off x="6457950"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0"/>
            <a:ext cx="3618452" cy="68580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pic>
        <p:nvPicPr>
          <p:cNvPr id="8" name="图片 7"/>
          <p:cNvPicPr/>
          <p:nvPr userDrawn="1">
            <p:custDataLst>
              <p:tags r:id="rId3"/>
            </p:custDataLst>
          </p:nvPr>
        </p:nvPicPr>
        <p:blipFill>
          <a:blip r:embed="rId4" r:link="rId5" cstate="screen"/>
          <a:stretch>
            <a:fillRect/>
          </a:stretch>
        </p:blipFill>
        <p:spPr>
          <a:xfrm>
            <a:off x="8603932" y="0"/>
            <a:ext cx="540068" cy="525338"/>
          </a:xfrm>
          <a:prstGeom prst="rect">
            <a:avLst/>
          </a:prstGeom>
        </p:spPr>
      </p:pic>
      <p:sp>
        <p:nvSpPr>
          <p:cNvPr id="2" name="标题 1"/>
          <p:cNvSpPr>
            <a:spLocks noGrp="1"/>
          </p:cNvSpPr>
          <p:nvPr>
            <p:ph type="title" hasCustomPrompt="1"/>
            <p:custDataLst>
              <p:tags r:id="rId6"/>
            </p:custDataLst>
          </p:nvPr>
        </p:nvSpPr>
        <p:spPr>
          <a:xfrm>
            <a:off x="437400" y="880650"/>
            <a:ext cx="2970000" cy="661500"/>
          </a:xfrm>
        </p:spPr>
        <p:txBody>
          <a:bodyPr wrap="square" anchor="ctr" anchorCtr="0">
            <a:normAutofit/>
          </a:bodyPr>
          <a:lstStyle>
            <a:lvl1pPr>
              <a:defRPr sz="2700" baseline="0">
                <a:solidFill>
                  <a:schemeClr val="tx1"/>
                </a:solidFill>
                <a:latin typeface="Arial" panose="020B0604020202020204" pitchFamily="34" charset="0"/>
                <a:ea typeface="微软雅黑" panose="020B0503020204020204" charset="-122"/>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7"/>
            </p:custDataLst>
          </p:nvPr>
        </p:nvSpPr>
        <p:spPr>
          <a:xfrm>
            <a:off x="659807"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a:xfrm>
            <a:off x="3087000" y="6389433"/>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9"/>
            </p:custDataLst>
          </p:nvPr>
        </p:nvSpPr>
        <p:spPr>
          <a:xfrm>
            <a:off x="6457950"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0"/>
            </p:custDataLst>
          </p:nvPr>
        </p:nvSpPr>
        <p:spPr>
          <a:xfrm>
            <a:off x="440100" y="2275650"/>
            <a:ext cx="2967300" cy="30699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1"/>
            </p:custDataLst>
          </p:nvPr>
        </p:nvSpPr>
        <p:spPr>
          <a:xfrm>
            <a:off x="3825900" y="1405930"/>
            <a:ext cx="4860000" cy="3815953"/>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1" name="矩形 10"/>
          <p:cNvSpPr/>
          <p:nvPr userDrawn="1">
            <p:custDataLst>
              <p:tags r:id="rId2"/>
            </p:custDataLst>
          </p:nvPr>
        </p:nvSpPr>
        <p:spPr>
          <a:xfrm>
            <a:off x="0" y="0"/>
            <a:ext cx="9144000" cy="2664333"/>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pic>
        <p:nvPicPr>
          <p:cNvPr id="10" name="图片 9"/>
          <p:cNvPicPr/>
          <p:nvPr userDrawn="1">
            <p:custDataLst>
              <p:tags r:id="rId3"/>
            </p:custDataLst>
          </p:nvPr>
        </p:nvPicPr>
        <p:blipFill>
          <a:blip r:embed="rId4" r:link="rId5" cstate="screen"/>
          <a:stretch>
            <a:fillRect/>
          </a:stretch>
        </p:blipFill>
        <p:spPr>
          <a:xfrm>
            <a:off x="0" y="0"/>
            <a:ext cx="540068" cy="525145"/>
          </a:xfrm>
          <a:prstGeom prst="rect">
            <a:avLst/>
          </a:prstGeom>
        </p:spPr>
      </p:pic>
      <p:pic>
        <p:nvPicPr>
          <p:cNvPr id="8" name="图片 7"/>
          <p:cNvPicPr/>
          <p:nvPr userDrawn="1">
            <p:custDataLst>
              <p:tags r:id="rId6"/>
            </p:custDataLst>
          </p:nvPr>
        </p:nvPicPr>
        <p:blipFill>
          <a:blip r:embed="rId7" r:link="rId8" cstate="screen"/>
          <a:stretch>
            <a:fillRect/>
          </a:stretch>
        </p:blipFill>
        <p:spPr>
          <a:xfrm>
            <a:off x="8603932" y="0"/>
            <a:ext cx="540068" cy="777875"/>
          </a:xfrm>
          <a:prstGeom prst="rect">
            <a:avLst/>
          </a:prstGeom>
        </p:spPr>
      </p:pic>
      <p:sp>
        <p:nvSpPr>
          <p:cNvPr id="2" name="标题 1"/>
          <p:cNvSpPr>
            <a:spLocks noGrp="1"/>
          </p:cNvSpPr>
          <p:nvPr>
            <p:ph type="title"/>
            <p:custDataLst>
              <p:tags r:id="rId9"/>
            </p:custDataLst>
          </p:nvPr>
        </p:nvSpPr>
        <p:spPr>
          <a:xfrm>
            <a:off x="459000" y="859500"/>
            <a:ext cx="8232300" cy="469800"/>
          </a:xfrm>
        </p:spPr>
        <p:txBody>
          <a:bodyPr wrap="square" anchor="ctr">
            <a:normAutofit/>
          </a:bodyPr>
          <a:lstStyle>
            <a:lvl1pPr algn="ctr">
              <a:defRPr sz="2700" baseline="0">
                <a:solidFill>
                  <a:schemeClr val="tx1"/>
                </a:solidFill>
                <a:latin typeface="Arial" panose="020B0604020202020204" pitchFamily="34" charset="0"/>
                <a:ea typeface="微软雅黑" panose="020B0503020204020204"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10"/>
            </p:custDataLst>
          </p:nvPr>
        </p:nvSpPr>
        <p:spPr>
          <a:xfrm>
            <a:off x="659807"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a:xfrm>
            <a:off x="3087000" y="6389433"/>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a:xfrm>
            <a:off x="6457950"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3"/>
            </p:custDataLst>
          </p:nvPr>
        </p:nvSpPr>
        <p:spPr>
          <a:xfrm>
            <a:off x="459000" y="1763100"/>
            <a:ext cx="8231981" cy="621000"/>
          </a:xfrm>
        </p:spPr>
        <p:txBody>
          <a:bodyPr wrap="square">
            <a:normAutofit/>
          </a:bodyPr>
          <a:lstStyle>
            <a:lvl1pPr algn="ct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14"/>
            </p:custDataLst>
          </p:nvPr>
        </p:nvSpPr>
        <p:spPr>
          <a:xfrm>
            <a:off x="459581" y="3236850"/>
            <a:ext cx="8224200" cy="25731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11" name="矩形 10"/>
          <p:cNvSpPr/>
          <p:nvPr userDrawn="1">
            <p:custDataLst>
              <p:tags r:id="rId2"/>
            </p:custDataLst>
          </p:nvPr>
        </p:nvSpPr>
        <p:spPr>
          <a:xfrm>
            <a:off x="0" y="5028971"/>
            <a:ext cx="9144000" cy="1829029"/>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pic>
        <p:nvPicPr>
          <p:cNvPr id="10" name="图片 9"/>
          <p:cNvPicPr/>
          <p:nvPr userDrawn="1">
            <p:custDataLst>
              <p:tags r:id="rId3"/>
            </p:custDataLst>
          </p:nvPr>
        </p:nvPicPr>
        <p:blipFill>
          <a:blip r:embed="rId4" r:link="rId5" cstate="screen"/>
          <a:stretch>
            <a:fillRect/>
          </a:stretch>
        </p:blipFill>
        <p:spPr>
          <a:xfrm>
            <a:off x="0" y="0"/>
            <a:ext cx="540068" cy="525145"/>
          </a:xfrm>
          <a:prstGeom prst="rect">
            <a:avLst/>
          </a:prstGeom>
        </p:spPr>
      </p:pic>
      <p:pic>
        <p:nvPicPr>
          <p:cNvPr id="8" name="图片 7"/>
          <p:cNvPicPr/>
          <p:nvPr userDrawn="1">
            <p:custDataLst>
              <p:tags r:id="rId6"/>
            </p:custDataLst>
          </p:nvPr>
        </p:nvPicPr>
        <p:blipFill>
          <a:blip r:embed="rId7" r:link="rId8" cstate="screen"/>
          <a:stretch>
            <a:fillRect/>
          </a:stretch>
        </p:blipFill>
        <p:spPr>
          <a:xfrm>
            <a:off x="8603932" y="0"/>
            <a:ext cx="540068" cy="777875"/>
          </a:xfrm>
          <a:prstGeom prst="rect">
            <a:avLst/>
          </a:prstGeom>
        </p:spPr>
      </p:pic>
      <p:sp>
        <p:nvSpPr>
          <p:cNvPr id="2" name="标题 1"/>
          <p:cNvSpPr>
            <a:spLocks noGrp="1"/>
          </p:cNvSpPr>
          <p:nvPr>
            <p:ph type="title"/>
            <p:custDataLst>
              <p:tags r:id="rId9"/>
            </p:custDataLst>
          </p:nvPr>
        </p:nvSpPr>
        <p:spPr>
          <a:xfrm>
            <a:off x="453600" y="740250"/>
            <a:ext cx="8232300" cy="423900"/>
          </a:xfrm>
        </p:spPr>
        <p:txBody>
          <a:bodyPr wrap="square" anchor="ctr" anchorCtr="0">
            <a:normAutofit/>
          </a:bodyPr>
          <a:lstStyle>
            <a:lvl1pPr algn="ctr">
              <a:defRPr sz="2400" baseline="0">
                <a:solidFill>
                  <a:schemeClr val="tx1"/>
                </a:solidFill>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0"/>
            </p:custDataLst>
          </p:nvPr>
        </p:nvSpPr>
        <p:spPr>
          <a:xfrm>
            <a:off x="659807"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a:xfrm>
            <a:off x="3087000" y="6389433"/>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a:xfrm>
            <a:off x="6457950"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3"/>
            </p:custDataLst>
          </p:nvPr>
        </p:nvSpPr>
        <p:spPr>
          <a:xfrm>
            <a:off x="453628" y="2082600"/>
            <a:ext cx="8243100" cy="24084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文本占位符 8"/>
          <p:cNvSpPr>
            <a:spLocks noGrp="1"/>
          </p:cNvSpPr>
          <p:nvPr>
            <p:ph type="body" sz="quarter" idx="14"/>
            <p:custDataLst>
              <p:tags r:id="rId14"/>
            </p:custDataLst>
          </p:nvPr>
        </p:nvSpPr>
        <p:spPr>
          <a:xfrm>
            <a:off x="445500" y="5306850"/>
            <a:ext cx="8251200" cy="7587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4" name="矩形 13"/>
          <p:cNvSpPr/>
          <p:nvPr userDrawn="1">
            <p:custDataLst>
              <p:tags r:id="rId2"/>
            </p:custDataLst>
          </p:nvPr>
        </p:nvSpPr>
        <p:spPr>
          <a:xfrm>
            <a:off x="0" y="0"/>
            <a:ext cx="9144000" cy="9144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pic>
        <p:nvPicPr>
          <p:cNvPr id="12" name="图片 11"/>
          <p:cNvPicPr/>
          <p:nvPr userDrawn="1">
            <p:custDataLst>
              <p:tags r:id="rId3"/>
            </p:custDataLst>
          </p:nvPr>
        </p:nvPicPr>
        <p:blipFill>
          <a:blip r:embed="rId4" r:link="rId5" cstate="screen"/>
          <a:stretch>
            <a:fillRect/>
          </a:stretch>
        </p:blipFill>
        <p:spPr>
          <a:xfrm>
            <a:off x="8603932" y="6332855"/>
            <a:ext cx="540068" cy="525145"/>
          </a:xfrm>
          <a:prstGeom prst="rect">
            <a:avLst/>
          </a:prstGeom>
        </p:spPr>
      </p:pic>
      <p:pic>
        <p:nvPicPr>
          <p:cNvPr id="10" name="图片 9"/>
          <p:cNvPicPr/>
          <p:nvPr userDrawn="1">
            <p:custDataLst>
              <p:tags r:id="rId6"/>
            </p:custDataLst>
          </p:nvPr>
        </p:nvPicPr>
        <p:blipFill>
          <a:blip r:embed="rId7" r:link="rId8" cstate="screen"/>
          <a:stretch>
            <a:fillRect/>
          </a:stretch>
        </p:blipFill>
        <p:spPr>
          <a:xfrm>
            <a:off x="0" y="6080125"/>
            <a:ext cx="540068" cy="777875"/>
          </a:xfrm>
          <a:prstGeom prst="rect">
            <a:avLst/>
          </a:prstGeom>
        </p:spPr>
      </p:pic>
      <p:sp>
        <p:nvSpPr>
          <p:cNvPr id="2" name="标题 1"/>
          <p:cNvSpPr>
            <a:spLocks noGrp="1"/>
          </p:cNvSpPr>
          <p:nvPr>
            <p:ph type="title"/>
            <p:custDataLst>
              <p:tags r:id="rId9"/>
            </p:custDataLst>
          </p:nvPr>
        </p:nvSpPr>
        <p:spPr>
          <a:xfrm>
            <a:off x="434700" y="292846"/>
            <a:ext cx="8278200" cy="331473"/>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0"/>
            </p:custDataLst>
          </p:nvPr>
        </p:nvSpPr>
        <p:spPr>
          <a:xfrm>
            <a:off x="659807"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a:xfrm>
            <a:off x="3087000" y="6389433"/>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a:xfrm>
            <a:off x="6457950"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3"/>
            </p:custDataLst>
          </p:nvPr>
        </p:nvSpPr>
        <p:spPr>
          <a:xfrm>
            <a:off x="434700" y="2025000"/>
            <a:ext cx="4006800" cy="21708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4"/>
            </p:custDataLst>
          </p:nvPr>
        </p:nvSpPr>
        <p:spPr>
          <a:xfrm>
            <a:off x="4681800" y="2025000"/>
            <a:ext cx="4025700" cy="21708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1" name="文本占位符 10"/>
          <p:cNvSpPr>
            <a:spLocks noGrp="1"/>
          </p:cNvSpPr>
          <p:nvPr>
            <p:ph type="body" sz="quarter" idx="15"/>
            <p:custDataLst>
              <p:tags r:id="rId15"/>
            </p:custDataLst>
          </p:nvPr>
        </p:nvSpPr>
        <p:spPr>
          <a:xfrm>
            <a:off x="429300" y="4914450"/>
            <a:ext cx="4006800" cy="5859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6"/>
            </p:custDataLst>
          </p:nvPr>
        </p:nvSpPr>
        <p:spPr>
          <a:xfrm>
            <a:off x="4689900" y="4910850"/>
            <a:ext cx="4025700" cy="5859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1572518"/>
            <a:ext cx="9144000" cy="3712964"/>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pic>
        <p:nvPicPr>
          <p:cNvPr id="9" name="图片 8"/>
          <p:cNvPicPr/>
          <p:nvPr userDrawn="1">
            <p:custDataLst>
              <p:tags r:id="rId3"/>
            </p:custDataLst>
          </p:nvPr>
        </p:nvPicPr>
        <p:blipFill>
          <a:blip r:embed="rId4" r:link="rId5" cstate="screen"/>
          <a:stretch>
            <a:fillRect/>
          </a:stretch>
        </p:blipFill>
        <p:spPr>
          <a:xfrm>
            <a:off x="7928610" y="5676265"/>
            <a:ext cx="1214914" cy="1181735"/>
          </a:xfrm>
          <a:prstGeom prst="rect">
            <a:avLst/>
          </a:prstGeom>
        </p:spPr>
      </p:pic>
      <p:pic>
        <p:nvPicPr>
          <p:cNvPr id="8" name="图片 7"/>
          <p:cNvPicPr/>
          <p:nvPr userDrawn="1">
            <p:custDataLst>
              <p:tags r:id="rId6"/>
            </p:custDataLst>
          </p:nvPr>
        </p:nvPicPr>
        <p:blipFill>
          <a:blip r:embed="rId7" r:link="rId8" cstate="screen"/>
          <a:stretch>
            <a:fillRect/>
          </a:stretch>
        </p:blipFill>
        <p:spPr>
          <a:xfrm>
            <a:off x="0" y="5107940"/>
            <a:ext cx="1214914" cy="1750060"/>
          </a:xfrm>
          <a:prstGeom prst="rect">
            <a:avLst/>
          </a:prstGeom>
        </p:spPr>
      </p:pic>
      <p:sp>
        <p:nvSpPr>
          <p:cNvPr id="2" name="标题 1"/>
          <p:cNvSpPr>
            <a:spLocks noGrp="1"/>
          </p:cNvSpPr>
          <p:nvPr>
            <p:ph type="title" hasCustomPrompt="1"/>
            <p:custDataLst>
              <p:tags r:id="rId9"/>
            </p:custDataLst>
          </p:nvPr>
        </p:nvSpPr>
        <p:spPr>
          <a:xfrm>
            <a:off x="1142100" y="1637550"/>
            <a:ext cx="6858000" cy="1790100"/>
          </a:xfrm>
        </p:spPr>
        <p:txBody>
          <a:bodyPr wrap="square" anchor="b">
            <a:normAutofit/>
          </a:bodyPr>
          <a:lstStyle>
            <a:lvl1pPr algn="ctr">
              <a:defRPr sz="4500" baseline="0">
                <a:solidFill>
                  <a:schemeClr val="tx1"/>
                </a:solidFill>
                <a:latin typeface="Arial" panose="020B0604020202020204" pitchFamily="34" charset="0"/>
                <a:ea typeface="微软雅黑" panose="020B0503020204020204" charset="-122"/>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10"/>
            </p:custDataLst>
          </p:nvPr>
        </p:nvSpPr>
        <p:spPr>
          <a:xfrm>
            <a:off x="659807"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a:xfrm>
            <a:off x="3087000" y="6389433"/>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a:xfrm>
            <a:off x="6457950" y="6389433"/>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3"/>
            </p:custDataLst>
          </p:nvPr>
        </p:nvSpPr>
        <p:spPr>
          <a:xfrm>
            <a:off x="1141810" y="4069800"/>
            <a:ext cx="6858000" cy="1242000"/>
          </a:xfrm>
        </p:spPr>
        <p:txBody>
          <a:bodyPr wrap="square">
            <a:normAutofit/>
          </a:bodyPr>
          <a:lstStyle>
            <a:lvl1pPr algn="ct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image" Target="../media/image6.png"/><Relationship Id="rId15" Type="http://schemas.openxmlformats.org/officeDocument/2006/relationships/image" Target="../media/image5.png"/><Relationship Id="rId14" Type="http://schemas.openxmlformats.org/officeDocument/2006/relationships/image" Target="../media/image4.png"/><Relationship Id="rId13" Type="http://schemas.openxmlformats.org/officeDocument/2006/relationships/image" Target="../media/image2.png"/><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5" Type="http://schemas.openxmlformats.org/officeDocument/2006/relationships/theme" Target="../theme/theme2.xml"/><Relationship Id="rId24" Type="http://schemas.openxmlformats.org/officeDocument/2006/relationships/tags" Target="../tags/tag150.xml"/><Relationship Id="rId23" Type="http://schemas.openxmlformats.org/officeDocument/2006/relationships/tags" Target="../tags/tag149.xml"/><Relationship Id="rId22" Type="http://schemas.openxmlformats.org/officeDocument/2006/relationships/tags" Target="../tags/tag148.xml"/><Relationship Id="rId21" Type="http://schemas.openxmlformats.org/officeDocument/2006/relationships/tags" Target="../tags/tag147.xml"/><Relationship Id="rId20" Type="http://schemas.openxmlformats.org/officeDocument/2006/relationships/tags" Target="../tags/tag146.xml"/><Relationship Id="rId2" Type="http://schemas.openxmlformats.org/officeDocument/2006/relationships/slideLayout" Target="../slideLayouts/slideLayout13.xml"/><Relationship Id="rId19" Type="http://schemas.openxmlformats.org/officeDocument/2006/relationships/tags" Target="../tags/tag145.xml"/><Relationship Id="rId18" Type="http://schemas.openxmlformats.org/officeDocument/2006/relationships/slideLayout" Target="../slideLayouts/slideLayout29.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blipFill>
        <a:effectLst/>
      </p:bgPr>
    </p:bg>
    <p:spTree>
      <p:nvGrpSpPr>
        <p:cNvPr id="1" name=""/>
        <p:cNvGrpSpPr/>
        <p:nvPr/>
      </p:nvGrpSpPr>
      <p:grpSpPr/>
      <p:pic>
        <p:nvPicPr>
          <p:cNvPr id="1026" name="Picture 2" descr="Expbanna"/>
          <p:cNvPicPr>
            <a:picLocks noChangeAspect="1"/>
          </p:cNvPicPr>
          <p:nvPr/>
        </p:nvPicPr>
        <p:blipFill>
          <a:blip r:embed="rId13"/>
          <a:stretch>
            <a:fillRect/>
          </a:stretch>
        </p:blipFill>
        <p:spPr>
          <a:xfrm>
            <a:off x="0" y="0"/>
            <a:ext cx="685800" cy="6858000"/>
          </a:xfrm>
          <a:prstGeom prst="rect">
            <a:avLst/>
          </a:prstGeom>
          <a:noFill/>
          <a:ln w="9525">
            <a:noFill/>
          </a:ln>
        </p:spPr>
      </p:pic>
      <p:sp>
        <p:nvSpPr>
          <p:cNvPr id="1027" name="Rectangle 3"/>
          <p:cNvSpPr>
            <a:spLocks noGrp="1"/>
          </p:cNvSpPr>
          <p:nvPr>
            <p:ph type="title"/>
          </p:nvPr>
        </p:nvSpPr>
        <p:spPr>
          <a:xfrm>
            <a:off x="1066800" y="381000"/>
            <a:ext cx="7772400" cy="1143000"/>
          </a:xfrm>
          <a:prstGeom prst="rect">
            <a:avLst/>
          </a:prstGeom>
          <a:noFill/>
          <a:ln w="9525">
            <a:noFill/>
          </a:ln>
        </p:spPr>
        <p:txBody>
          <a:bodyPr anchor="b" anchorCtr="0"/>
          <a:p>
            <a:pPr lvl="0"/>
            <a:r>
              <a:rPr lang="zh-CN" altLang="en-US" dirty="0"/>
              <a:t>单击此处编辑母版标题样式</a:t>
            </a:r>
            <a:endParaRPr lang="zh-CN" altLang="en-US" dirty="0"/>
          </a:p>
        </p:txBody>
      </p:sp>
      <p:sp>
        <p:nvSpPr>
          <p:cNvPr id="5124" name="Rectangle 4"/>
          <p:cNvSpPr>
            <a:spLocks noGrp="1" noChangeArrowheads="1"/>
          </p:cNvSpPr>
          <p:nvPr>
            <p:ph type="dt" sz="half" idx="2"/>
          </p:nvPr>
        </p:nvSpPr>
        <p:spPr bwMode="auto">
          <a:xfrm>
            <a:off x="838200" y="6400800"/>
            <a:ext cx="1905000" cy="457200"/>
          </a:xfrm>
          <a:prstGeom prst="rect">
            <a:avLst/>
          </a:prstGeom>
          <a:noFill/>
          <a:ln w="9525">
            <a:noFill/>
            <a:miter lim="800000"/>
          </a:ln>
          <a:effectLst/>
        </p:spPr>
        <p:txBody>
          <a:bodyPr vert="horz" wrap="square" lIns="91440" tIns="45720" rIns="91440" bIns="45720" numCol="1" anchor="b" anchorCtr="1" compatLnSpc="1"/>
          <a:lstStyle>
            <a:lvl1pPr>
              <a:spcBef>
                <a:spcPct val="0"/>
              </a:spcBef>
              <a:defRPr kumimoji="0" sz="1400">
                <a:solidFill>
                  <a:schemeClr val="tx2"/>
                </a:solidFill>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5125" name="Rectangle 5"/>
          <p:cNvSpPr>
            <a:spLocks noGrp="1" noChangeArrowheads="1"/>
          </p:cNvSpPr>
          <p:nvPr>
            <p:ph type="ftr" sz="quarter" idx="3"/>
          </p:nvPr>
        </p:nvSpPr>
        <p:spPr bwMode="auto">
          <a:xfrm>
            <a:off x="3429000" y="6400800"/>
            <a:ext cx="2895600" cy="457200"/>
          </a:xfrm>
          <a:prstGeom prst="rect">
            <a:avLst/>
          </a:prstGeom>
          <a:noFill/>
          <a:ln w="9525">
            <a:noFill/>
            <a:miter lim="800000"/>
          </a:ln>
          <a:effectLst/>
        </p:spPr>
        <p:txBody>
          <a:bodyPr vert="horz" wrap="square" lIns="91440" tIns="45720" rIns="91440" bIns="45720" numCol="1" anchor="b" anchorCtr="1" compatLnSpc="1"/>
          <a:lstStyle>
            <a:lvl1pPr algn="ctr">
              <a:spcBef>
                <a:spcPct val="0"/>
              </a:spcBef>
              <a:defRPr kumimoji="0" sz="1400">
                <a:solidFill>
                  <a:schemeClr val="tx2"/>
                </a:solidFill>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2"/>
              </a:solidFill>
              <a:effectLst/>
              <a:uLnTx/>
              <a:uFillTx/>
              <a:latin typeface="Arial" panose="020B0604020202020204" pitchFamily="34" charset="0"/>
              <a:ea typeface="宋体" panose="02010600030101010101" pitchFamily="2" charset="-122"/>
              <a:cs typeface="+mn-cs"/>
            </a:endParaRPr>
          </a:p>
        </p:txBody>
      </p:sp>
      <p:sp>
        <p:nvSpPr>
          <p:cNvPr id="5126" name="Rectangle 6"/>
          <p:cNvSpPr>
            <a:spLocks noGrp="1" noChangeArrowheads="1"/>
          </p:cNvSpPr>
          <p:nvPr>
            <p:ph type="sldNum" sz="quarter" idx="4"/>
          </p:nvPr>
        </p:nvSpPr>
        <p:spPr bwMode="auto">
          <a:xfrm>
            <a:off x="7010400" y="6400800"/>
            <a:ext cx="1905000" cy="457200"/>
          </a:xfrm>
          <a:prstGeom prst="rect">
            <a:avLst/>
          </a:prstGeom>
          <a:noFill/>
          <a:ln w="9525">
            <a:noFill/>
            <a:miter lim="800000"/>
          </a:ln>
          <a:effectLst/>
        </p:spPr>
        <p:txBody>
          <a:bodyPr vert="horz" wrap="square" lIns="91440" tIns="45720" rIns="91440" bIns="45720" numCol="1" anchor="b" anchorCtr="1" compatLnSpc="1"/>
          <a:lstStyle>
            <a:lvl1pPr algn="r">
              <a:defRPr sz="1400">
                <a:solidFill>
                  <a:schemeClr val="tx2"/>
                </a:solidFill>
                <a:latin typeface="Arial" panose="020B0604020202020204" pitchFamily="34" charset="0"/>
              </a:defRPr>
            </a:lvl1pPr>
          </a:lstStyle>
          <a:p>
            <a:pPr lvl="0" eaLnBrk="1" hangingPunct="1">
              <a:spcBef>
                <a:spcPct val="0"/>
              </a:spcBef>
              <a:buNone/>
            </a:pPr>
            <a:fld id="{9A0DB2DC-4C9A-4742-B13C-FB6460FD3503}" type="slidenum">
              <a:rPr lang="en-US" altLang="zh-CN" dirty="0"/>
            </a:fld>
            <a:endParaRPr lang="en-US" altLang="zh-CN" dirty="0">
              <a:latin typeface="Times New Roman" panose="02020603050405020304" pitchFamily="18" charset="0"/>
            </a:endParaRPr>
          </a:p>
        </p:txBody>
      </p:sp>
      <p:pic>
        <p:nvPicPr>
          <p:cNvPr id="1031" name="Picture 7" descr="EXPHORSA"/>
          <p:cNvPicPr>
            <a:picLocks noChangeAspect="1"/>
          </p:cNvPicPr>
          <p:nvPr/>
        </p:nvPicPr>
        <p:blipFill>
          <a:blip r:embed="rId14"/>
          <a:stretch>
            <a:fillRect/>
          </a:stretch>
        </p:blipFill>
        <p:spPr>
          <a:xfrm>
            <a:off x="1066800" y="1574800"/>
            <a:ext cx="7772400" cy="130175"/>
          </a:xfrm>
          <a:prstGeom prst="rect">
            <a:avLst/>
          </a:prstGeom>
          <a:noFill/>
          <a:ln w="9525">
            <a:noFill/>
          </a:ln>
        </p:spPr>
      </p:pic>
      <p:sp>
        <p:nvSpPr>
          <p:cNvPr id="1032" name="Rectangle 8"/>
          <p:cNvSpPr>
            <a:spLocks noGrp="1"/>
          </p:cNvSpPr>
          <p:nvPr>
            <p:ph type="body" idx="1"/>
          </p:nvPr>
        </p:nvSpPr>
        <p:spPr>
          <a:xfrm>
            <a:off x="1062038" y="1766888"/>
            <a:ext cx="7769225" cy="4113212"/>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2pPr>
      <a:lvl3pPr algn="l"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3pPr>
      <a:lvl4pPr algn="l"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4pPr>
      <a:lvl5pPr algn="l"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5pPr>
      <a:lvl6pPr marL="457200" algn="l"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6pPr>
      <a:lvl7pPr marL="914400" algn="l"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7pPr>
      <a:lvl8pPr marL="1371600" algn="l"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8pPr>
      <a:lvl9pPr marL="1828800" algn="l"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9pPr>
    </p:titleStyle>
    <p:bodyStyle>
      <a:lvl1pPr marL="342900" indent="-342900" algn="l" rtl="0" eaLnBrk="0" fontAlgn="base" hangingPunct="0">
        <a:spcBef>
          <a:spcPct val="20000"/>
        </a:spcBef>
        <a:spcAft>
          <a:spcPct val="0"/>
        </a:spcAft>
        <a:buBlip>
          <a:blip r:embed="rId15"/>
        </a:buBlip>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Font typeface="Wingdings" panose="05000000000000000000" pitchFamily="2" charset="2"/>
        <a:buBlip>
          <a:blip r:embed="rId16"/>
        </a:buBlip>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5pPr>
      <a:lvl6pPr marL="25146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6pPr>
      <a:lvl7pPr marL="29718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7pPr>
      <a:lvl8pPr marL="34290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8pPr>
      <a:lvl9pPr marL="38862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9"/>
            </p:custDataLst>
          </p:nvPr>
        </p:nvSpPr>
        <p:spPr>
          <a:xfrm>
            <a:off x="502412" y="1189673"/>
            <a:ext cx="8139178" cy="331473"/>
          </a:xfrm>
          <a:prstGeom prst="rect">
            <a:avLst/>
          </a:prstGeom>
        </p:spPr>
        <p:txBody>
          <a:bodyPr vert="horz" wrap="square"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0"/>
            </p:custDataLst>
          </p:nvPr>
        </p:nvSpPr>
        <p:spPr>
          <a:xfrm>
            <a:off x="502412" y="1578299"/>
            <a:ext cx="8139178" cy="4041680"/>
          </a:xfrm>
          <a:prstGeom prst="rect">
            <a:avLst/>
          </a:prstGeom>
        </p:spPr>
        <p:txBody>
          <a:bodyPr vert="horz" wrap="square" lIns="90170" tIns="46990" rIns="90170" bIns="4699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659807" y="5619625"/>
            <a:ext cx="2025000" cy="237600"/>
          </a:xfrm>
          <a:prstGeom prst="rect">
            <a:avLst/>
          </a:prstGeom>
        </p:spPr>
        <p:txBody>
          <a:bodyPr vert="horz" wrap="square" lIns="91440" tIns="45720" rIns="91440" bIns="45720" rtlCol="0" anchor="ctr">
            <a:normAutofit/>
          </a:bodyPr>
          <a:lstStyle>
            <a:lvl1pPr algn="l">
              <a:defRPr sz="900">
                <a:solidFill>
                  <a:schemeClr val="tx1">
                    <a:tint val="75000"/>
                  </a:schemeClr>
                </a:solidFill>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2"/>
            </p:custDataLst>
          </p:nvPr>
        </p:nvSpPr>
        <p:spPr>
          <a:xfrm>
            <a:off x="3087000" y="5619625"/>
            <a:ext cx="2970000" cy="237600"/>
          </a:xfrm>
          <a:prstGeom prst="rect">
            <a:avLst/>
          </a:prstGeom>
        </p:spPr>
        <p:txBody>
          <a:bodyPr vert="horz" wrap="square" lIns="91440" tIns="45720" rIns="91440" bIns="45720" rtlCol="0" anchor="ctr">
            <a:normAutofit/>
          </a:bodyPr>
          <a:lstStyle>
            <a:lvl1pPr algn="ctr">
              <a:defRPr sz="900">
                <a:solidFill>
                  <a:schemeClr val="tx1">
                    <a:tint val="75000"/>
                  </a:schemeClr>
                </a:solidFill>
                <a:latin typeface="Arial" panose="020B0604020202020204" pitchFamily="34" charset="0"/>
                <a:ea typeface="微软雅黑" panose="020B0503020204020204" charset="-122"/>
              </a:defRPr>
            </a:lvl1pPr>
          </a:lstStyle>
          <a:p>
            <a:endParaRPr lang="zh-CN" altLang="en-US" dirty="0"/>
          </a:p>
        </p:txBody>
      </p:sp>
      <p:sp>
        <p:nvSpPr>
          <p:cNvPr id="6" name="灯片编号占位符 5"/>
          <p:cNvSpPr>
            <a:spLocks noGrp="1"/>
          </p:cNvSpPr>
          <p:nvPr>
            <p:ph type="sldNum" sz="quarter" idx="4"/>
            <p:custDataLst>
              <p:tags r:id="rId23"/>
            </p:custDataLst>
          </p:nvPr>
        </p:nvSpPr>
        <p:spPr>
          <a:xfrm>
            <a:off x="6457950" y="5619625"/>
            <a:ext cx="2025000" cy="237600"/>
          </a:xfrm>
          <a:prstGeom prst="rect">
            <a:avLst/>
          </a:prstGeom>
        </p:spPr>
        <p:txBody>
          <a:bodyPr vert="horz" wrap="square" lIns="91440" tIns="45720" rIns="91440" bIns="45720" rtlCol="0" anchor="ctr">
            <a:normAutofit/>
          </a:bodyPr>
          <a:lstStyle>
            <a:lvl1pPr algn="r">
              <a:defRPr sz="900">
                <a:solidFill>
                  <a:schemeClr val="tx1">
                    <a:tint val="75000"/>
                  </a:schemeClr>
                </a:solidFill>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KSO_TEMPLATE" hidden="1"/>
          <p:cNvSpPr/>
          <p:nvPr userDrawn="1">
            <p:custDataLst>
              <p:tags r:id="rId24"/>
            </p:custDataLst>
          </p:nvPr>
        </p:nvSpPr>
        <p:spPr>
          <a:xfrm>
            <a:off x="0" y="85725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685800" rtl="0" eaLnBrk="1" fontAlgn="auto" latinLnBrk="0" hangingPunct="1">
        <a:lnSpc>
          <a:spcPct val="100000"/>
        </a:lnSpc>
        <a:spcBef>
          <a:spcPct val="0"/>
        </a:spcBef>
        <a:buNone/>
        <a:defRPr sz="1800" b="1" u="none" strike="noStrike" kern="1200" cap="none" spc="200" normalizeH="0">
          <a:solidFill>
            <a:schemeClr val="tx1"/>
          </a:solidFill>
          <a:uFillTx/>
          <a:latin typeface="Arial" panose="020B0604020202020204" pitchFamily="34" charset="0"/>
          <a:ea typeface="微软雅黑" panose="020B0503020204020204" charset="-122"/>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tags" Target="../tags/tag153.xml"/><Relationship Id="rId8" Type="http://schemas.openxmlformats.org/officeDocument/2006/relationships/image" Target="../media/image16.jpeg"/><Relationship Id="rId7" Type="http://schemas.openxmlformats.org/officeDocument/2006/relationships/image" Target="../media/image15.jpeg"/><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152.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1" Type="http://schemas.openxmlformats.org/officeDocument/2006/relationships/slideLayout" Target="../slideLayouts/slideLayout18.xml"/><Relationship Id="rId10" Type="http://schemas.openxmlformats.org/officeDocument/2006/relationships/tags" Target="../tags/tag154.xml"/><Relationship Id="rId1" Type="http://schemas.openxmlformats.org/officeDocument/2006/relationships/tags" Target="../tags/tag151.xml"/></Relationships>
</file>

<file path=ppt/slides/_rels/slide2.xml.rels><?xml version="1.0" encoding="UTF-8" standalone="yes"?>
<Relationships xmlns="http://schemas.openxmlformats.org/package/2006/relationships"><Relationship Id="rId9" Type="http://schemas.openxmlformats.org/officeDocument/2006/relationships/slide" Target="slide1.xml"/><Relationship Id="rId8" Type="http://schemas.openxmlformats.org/officeDocument/2006/relationships/image" Target="../media/image18.jpeg"/><Relationship Id="rId7" Type="http://schemas.openxmlformats.org/officeDocument/2006/relationships/image" Target="../media/image17.jpeg"/><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156.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2" Type="http://schemas.openxmlformats.org/officeDocument/2006/relationships/slideLayout" Target="../slideLayouts/slideLayout18.xml"/><Relationship Id="rId11" Type="http://schemas.openxmlformats.org/officeDocument/2006/relationships/tags" Target="../tags/tag157.xml"/><Relationship Id="rId10" Type="http://schemas.openxmlformats.org/officeDocument/2006/relationships/image" Target="../media/image19.GIF"/><Relationship Id="rId1" Type="http://schemas.openxmlformats.org/officeDocument/2006/relationships/tags" Target="../tags/tag155.xml"/></Relationships>
</file>

<file path=ppt/slides/_rels/slide3.xml.rels><?xml version="1.0" encoding="UTF-8" standalone="yes"?>
<Relationships xmlns="http://schemas.openxmlformats.org/package/2006/relationships"><Relationship Id="rId9" Type="http://schemas.openxmlformats.org/officeDocument/2006/relationships/slideLayout" Target="../slideLayouts/slideLayout18.xml"/><Relationship Id="rId8" Type="http://schemas.openxmlformats.org/officeDocument/2006/relationships/tags" Target="../tags/tag160.xml"/><Relationship Id="rId7" Type="http://schemas.openxmlformats.org/officeDocument/2006/relationships/image" Target="../media/image20.jpeg"/><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159.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 Type="http://schemas.openxmlformats.org/officeDocument/2006/relationships/tags" Target="../tags/tag158.xml"/></Relationships>
</file>

<file path=ppt/slides/_rels/slide4.xml.rels><?xml version="1.0" encoding="UTF-8" standalone="yes"?>
<Relationships xmlns="http://schemas.openxmlformats.org/package/2006/relationships"><Relationship Id="rId9" Type="http://schemas.openxmlformats.org/officeDocument/2006/relationships/image" Target="../media/image6.png"/><Relationship Id="rId8" Type="http://schemas.openxmlformats.org/officeDocument/2006/relationships/image" Target="../media/image5.png"/><Relationship Id="rId7" Type="http://schemas.openxmlformats.org/officeDocument/2006/relationships/tags" Target="../tags/tag163.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162.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1" Type="http://schemas.openxmlformats.org/officeDocument/2006/relationships/slideLayout" Target="../slideLayouts/slideLayout18.xml"/><Relationship Id="rId10" Type="http://schemas.openxmlformats.org/officeDocument/2006/relationships/tags" Target="../tags/tag164.xml"/><Relationship Id="rId1" Type="http://schemas.openxmlformats.org/officeDocument/2006/relationships/tags" Target="../tags/tag161.xml"/></Relationships>
</file>

<file path=ppt/slides/_rels/slide5.xml.rels><?xml version="1.0" encoding="UTF-8" standalone="yes"?>
<Relationships xmlns="http://schemas.openxmlformats.org/package/2006/relationships"><Relationship Id="rId8" Type="http://schemas.openxmlformats.org/officeDocument/2006/relationships/slideLayout" Target="../slideLayouts/slideLayout18.xml"/><Relationship Id="rId7" Type="http://schemas.openxmlformats.org/officeDocument/2006/relationships/tags" Target="../tags/tag167.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166.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 Type="http://schemas.openxmlformats.org/officeDocument/2006/relationships/tags" Target="../tags/tag165.xml"/></Relationships>
</file>

<file path=ppt/slides/_rels/slide6.xml.rels><?xml version="1.0" encoding="UTF-8" standalone="yes"?>
<Relationships xmlns="http://schemas.openxmlformats.org/package/2006/relationships"><Relationship Id="rId9" Type="http://schemas.openxmlformats.org/officeDocument/2006/relationships/tags" Target="../tags/tag171.xml"/><Relationship Id="rId8" Type="http://schemas.openxmlformats.org/officeDocument/2006/relationships/tags" Target="../tags/tag170.xml"/><Relationship Id="rId7" Type="http://schemas.openxmlformats.org/officeDocument/2006/relationships/image" Target="../media/image21.jpeg"/><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169.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0" Type="http://schemas.openxmlformats.org/officeDocument/2006/relationships/slideLayout" Target="../slideLayouts/slideLayout18.xml"/><Relationship Id="rId1" Type="http://schemas.openxmlformats.org/officeDocument/2006/relationships/tags" Target="../tags/tag168.xml"/></Relationships>
</file>

<file path=ppt/slides/_rels/slide7.xml.rels><?xml version="1.0" encoding="UTF-8" standalone="yes"?>
<Relationships xmlns="http://schemas.openxmlformats.org/package/2006/relationships"><Relationship Id="rId9" Type="http://schemas.openxmlformats.org/officeDocument/2006/relationships/image" Target="../media/image6.png"/><Relationship Id="rId8" Type="http://schemas.openxmlformats.org/officeDocument/2006/relationships/image" Target="../media/image5.png"/><Relationship Id="rId7" Type="http://schemas.openxmlformats.org/officeDocument/2006/relationships/tags" Target="../tags/tag174.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173.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1" Type="http://schemas.openxmlformats.org/officeDocument/2006/relationships/slideLayout" Target="../slideLayouts/slideLayout18.xml"/><Relationship Id="rId10" Type="http://schemas.openxmlformats.org/officeDocument/2006/relationships/tags" Target="../tags/tag175.xml"/><Relationship Id="rId1" Type="http://schemas.openxmlformats.org/officeDocument/2006/relationships/tags" Target="../tags/tag172.xml"/></Relationships>
</file>

<file path=ppt/slides/_rels/slide8.xml.rels><?xml version="1.0" encoding="UTF-8" standalone="yes"?>
<Relationships xmlns="http://schemas.openxmlformats.org/package/2006/relationships"><Relationship Id="rId8" Type="http://schemas.openxmlformats.org/officeDocument/2006/relationships/slideLayout" Target="../slideLayouts/slideLayout18.xml"/><Relationship Id="rId7" Type="http://schemas.openxmlformats.org/officeDocument/2006/relationships/tags" Target="../tags/tag178.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177.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 Type="http://schemas.openxmlformats.org/officeDocument/2006/relationships/tags" Target="../tags/tag17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tags" Target="../tags/tag179.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tags" Target="../tags/tag180.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tags" Target="../tags/tag181.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tags" Target="../tags/tag18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tags" Target="../tags/tag183.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tags" Target="../tags/tag184.xml"/><Relationship Id="rId1" Type="http://schemas.openxmlformats.org/officeDocument/2006/relationships/image" Target="../media/image22.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tags" Target="../tags/tag185.xml"/></Relationships>
</file>

<file path=ppt/slides/_rels/slide20.xml.rels><?xml version="1.0" encoding="UTF-8" standalone="yes"?>
<Relationships xmlns="http://schemas.openxmlformats.org/package/2006/relationships"><Relationship Id="rId9" Type="http://schemas.openxmlformats.org/officeDocument/2006/relationships/slideLayout" Target="../slideLayouts/slideLayout18.xml"/><Relationship Id="rId8" Type="http://schemas.openxmlformats.org/officeDocument/2006/relationships/tags" Target="../tags/tag188.xml"/><Relationship Id="rId7" Type="http://schemas.openxmlformats.org/officeDocument/2006/relationships/image" Target="../media/image23.GIF"/><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187.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 Type="http://schemas.openxmlformats.org/officeDocument/2006/relationships/tags" Target="../tags/tag186.xml"/></Relationships>
</file>

<file path=ppt/slides/_rels/slide21.xml.rels><?xml version="1.0" encoding="UTF-8" standalone="yes"?>
<Relationships xmlns="http://schemas.openxmlformats.org/package/2006/relationships"><Relationship Id="rId9" Type="http://schemas.openxmlformats.org/officeDocument/2006/relationships/image" Target="../media/image6.png"/><Relationship Id="rId8" Type="http://schemas.openxmlformats.org/officeDocument/2006/relationships/image" Target="../media/image5.png"/><Relationship Id="rId7" Type="http://schemas.openxmlformats.org/officeDocument/2006/relationships/tags" Target="../tags/tag191.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190.xml"/><Relationship Id="rId3" Type="http://schemas.openxmlformats.org/officeDocument/2006/relationships/image" Target="file:///C:\Users\1V994W2\PycharmProjects\PPT_Background_Generation/pic_temp/0_pic_quater_left_up.png" TargetMode="External"/><Relationship Id="rId20" Type="http://schemas.openxmlformats.org/officeDocument/2006/relationships/slideLayout" Target="../slideLayouts/slideLayout18.xml"/><Relationship Id="rId2" Type="http://schemas.openxmlformats.org/officeDocument/2006/relationships/image" Target="../media/image8.png"/><Relationship Id="rId19" Type="http://schemas.openxmlformats.org/officeDocument/2006/relationships/tags" Target="../tags/tag201.xml"/><Relationship Id="rId18" Type="http://schemas.openxmlformats.org/officeDocument/2006/relationships/tags" Target="../tags/tag200.xml"/><Relationship Id="rId17" Type="http://schemas.openxmlformats.org/officeDocument/2006/relationships/tags" Target="../tags/tag199.xml"/><Relationship Id="rId16" Type="http://schemas.openxmlformats.org/officeDocument/2006/relationships/tags" Target="../tags/tag198.xml"/><Relationship Id="rId15" Type="http://schemas.openxmlformats.org/officeDocument/2006/relationships/tags" Target="../tags/tag197.xml"/><Relationship Id="rId14" Type="http://schemas.openxmlformats.org/officeDocument/2006/relationships/tags" Target="../tags/tag196.xml"/><Relationship Id="rId13" Type="http://schemas.openxmlformats.org/officeDocument/2006/relationships/tags" Target="../tags/tag195.xml"/><Relationship Id="rId12" Type="http://schemas.openxmlformats.org/officeDocument/2006/relationships/tags" Target="../tags/tag194.xml"/><Relationship Id="rId11" Type="http://schemas.openxmlformats.org/officeDocument/2006/relationships/tags" Target="../tags/tag193.xml"/><Relationship Id="rId10" Type="http://schemas.openxmlformats.org/officeDocument/2006/relationships/tags" Target="../tags/tag192.xml"/><Relationship Id="rId1" Type="http://schemas.openxmlformats.org/officeDocument/2006/relationships/tags" Target="../tags/tag189.xml"/></Relationships>
</file>

<file path=ppt/slides/_rels/slide22.xml.rels><?xml version="1.0" encoding="UTF-8" standalone="yes"?>
<Relationships xmlns="http://schemas.openxmlformats.org/package/2006/relationships"><Relationship Id="rId9" Type="http://schemas.openxmlformats.org/officeDocument/2006/relationships/tags" Target="../tags/tag206.xml"/><Relationship Id="rId8" Type="http://schemas.openxmlformats.org/officeDocument/2006/relationships/tags" Target="../tags/tag205.xml"/><Relationship Id="rId7" Type="http://schemas.openxmlformats.org/officeDocument/2006/relationships/tags" Target="../tags/tag204.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203.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1" Type="http://schemas.openxmlformats.org/officeDocument/2006/relationships/slideLayout" Target="../slideLayouts/slideLayout18.xml"/><Relationship Id="rId10" Type="http://schemas.openxmlformats.org/officeDocument/2006/relationships/audio" Target="../media/audio1.wav"/><Relationship Id="rId1" Type="http://schemas.openxmlformats.org/officeDocument/2006/relationships/tags" Target="../tags/tag202.xml"/></Relationships>
</file>

<file path=ppt/slides/_rels/slide23.xml.rels><?xml version="1.0" encoding="UTF-8" standalone="yes"?>
<Relationships xmlns="http://schemas.openxmlformats.org/package/2006/relationships"><Relationship Id="rId9" Type="http://schemas.openxmlformats.org/officeDocument/2006/relationships/tags" Target="../tags/tag209.xml"/><Relationship Id="rId8" Type="http://schemas.openxmlformats.org/officeDocument/2006/relationships/image" Target="../media/image6.png"/><Relationship Id="rId7" Type="http://schemas.openxmlformats.org/officeDocument/2006/relationships/image" Target="../media/image5.png"/><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208.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0" Type="http://schemas.openxmlformats.org/officeDocument/2006/relationships/slideLayout" Target="../slideLayouts/slideLayout18.xml"/><Relationship Id="rId1" Type="http://schemas.openxmlformats.org/officeDocument/2006/relationships/tags" Target="../tags/tag207.xml"/></Relationships>
</file>

<file path=ppt/slides/_rels/slide24.xml.rels><?xml version="1.0" encoding="UTF-8" standalone="yes"?>
<Relationships xmlns="http://schemas.openxmlformats.org/package/2006/relationships"><Relationship Id="rId9" Type="http://schemas.openxmlformats.org/officeDocument/2006/relationships/tags" Target="../tags/tag213.xml"/><Relationship Id="rId8" Type="http://schemas.openxmlformats.org/officeDocument/2006/relationships/tags" Target="../tags/tag212.xml"/><Relationship Id="rId7" Type="http://schemas.openxmlformats.org/officeDocument/2006/relationships/image" Target="../media/image24.jpeg"/><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211.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1" Type="http://schemas.openxmlformats.org/officeDocument/2006/relationships/slideLayout" Target="../slideLayouts/slideLayout18.xml"/><Relationship Id="rId10" Type="http://schemas.openxmlformats.org/officeDocument/2006/relationships/tags" Target="../tags/tag214.xml"/><Relationship Id="rId1" Type="http://schemas.openxmlformats.org/officeDocument/2006/relationships/tags" Target="../tags/tag210.xml"/></Relationships>
</file>

<file path=ppt/slides/_rels/slide25.xml.rels><?xml version="1.0" encoding="UTF-8" standalone="yes"?>
<Relationships xmlns="http://schemas.openxmlformats.org/package/2006/relationships"><Relationship Id="rId9" Type="http://schemas.openxmlformats.org/officeDocument/2006/relationships/slideLayout" Target="../slideLayouts/slideLayout18.xml"/><Relationship Id="rId8" Type="http://schemas.openxmlformats.org/officeDocument/2006/relationships/tags" Target="../tags/tag218.xml"/><Relationship Id="rId7" Type="http://schemas.openxmlformats.org/officeDocument/2006/relationships/tags" Target="../tags/tag217.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216.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 Type="http://schemas.openxmlformats.org/officeDocument/2006/relationships/tags" Target="../tags/tag215.xml"/></Relationships>
</file>

<file path=ppt/slides/_rels/slide26.xml.rels><?xml version="1.0" encoding="UTF-8" standalone="yes"?>
<Relationships xmlns="http://schemas.openxmlformats.org/package/2006/relationships"><Relationship Id="rId8" Type="http://schemas.openxmlformats.org/officeDocument/2006/relationships/slideLayout" Target="../slideLayouts/slideLayout18.xml"/><Relationship Id="rId7" Type="http://schemas.openxmlformats.org/officeDocument/2006/relationships/tags" Target="../tags/tag221.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220.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 Type="http://schemas.openxmlformats.org/officeDocument/2006/relationships/tags" Target="../tags/tag219.xml"/></Relationships>
</file>

<file path=ppt/slides/_rels/slide27.xml.rels><?xml version="1.0" encoding="UTF-8" standalone="yes"?>
<Relationships xmlns="http://schemas.openxmlformats.org/package/2006/relationships"><Relationship Id="rId9" Type="http://schemas.openxmlformats.org/officeDocument/2006/relationships/slideLayout" Target="../slideLayouts/slideLayout18.xml"/><Relationship Id="rId8" Type="http://schemas.openxmlformats.org/officeDocument/2006/relationships/tags" Target="../tags/tag225.xml"/><Relationship Id="rId7" Type="http://schemas.openxmlformats.org/officeDocument/2006/relationships/tags" Target="../tags/tag224.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223.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 Type="http://schemas.openxmlformats.org/officeDocument/2006/relationships/tags" Target="../tags/tag222.xml"/></Relationships>
</file>

<file path=ppt/slides/_rels/slide28.xml.rels><?xml version="1.0" encoding="UTF-8" standalone="yes"?>
<Relationships xmlns="http://schemas.openxmlformats.org/package/2006/relationships"><Relationship Id="rId9" Type="http://schemas.openxmlformats.org/officeDocument/2006/relationships/slideLayout" Target="../slideLayouts/slideLayout18.xml"/><Relationship Id="rId8" Type="http://schemas.openxmlformats.org/officeDocument/2006/relationships/tags" Target="../tags/tag228.xml"/><Relationship Id="rId7" Type="http://schemas.openxmlformats.org/officeDocument/2006/relationships/image" Target="../media/image25.GIF"/><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227.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 Type="http://schemas.openxmlformats.org/officeDocument/2006/relationships/tags" Target="../tags/tag226.xml"/></Relationships>
</file>

<file path=ppt/slides/_rels/slide29.xml.rels><?xml version="1.0" encoding="UTF-8" standalone="yes"?>
<Relationships xmlns="http://schemas.openxmlformats.org/package/2006/relationships"><Relationship Id="rId9" Type="http://schemas.openxmlformats.org/officeDocument/2006/relationships/tags" Target="../tags/tag233.xml"/><Relationship Id="rId8" Type="http://schemas.openxmlformats.org/officeDocument/2006/relationships/tags" Target="../tags/tag232.xml"/><Relationship Id="rId7" Type="http://schemas.openxmlformats.org/officeDocument/2006/relationships/tags" Target="../tags/tag231.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230.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8" Type="http://schemas.openxmlformats.org/officeDocument/2006/relationships/slideLayout" Target="../slideLayouts/slideLayout18.xml"/><Relationship Id="rId17" Type="http://schemas.openxmlformats.org/officeDocument/2006/relationships/tags" Target="../tags/tag240.xml"/><Relationship Id="rId16" Type="http://schemas.openxmlformats.org/officeDocument/2006/relationships/image" Target="../media/image26.jpeg"/><Relationship Id="rId15" Type="http://schemas.openxmlformats.org/officeDocument/2006/relationships/tags" Target="../tags/tag239.xml"/><Relationship Id="rId14" Type="http://schemas.openxmlformats.org/officeDocument/2006/relationships/tags" Target="../tags/tag238.xml"/><Relationship Id="rId13" Type="http://schemas.openxmlformats.org/officeDocument/2006/relationships/tags" Target="../tags/tag237.xml"/><Relationship Id="rId12" Type="http://schemas.openxmlformats.org/officeDocument/2006/relationships/tags" Target="../tags/tag236.xml"/><Relationship Id="rId11" Type="http://schemas.openxmlformats.org/officeDocument/2006/relationships/tags" Target="../tags/tag235.xml"/><Relationship Id="rId10" Type="http://schemas.openxmlformats.org/officeDocument/2006/relationships/tags" Target="../tags/tag234.xml"/><Relationship Id="rId1" Type="http://schemas.openxmlformats.org/officeDocument/2006/relationships/tags" Target="../tags/tag229.xml"/></Relationships>
</file>

<file path=ppt/slides/_rels/slide30.xml.rels><?xml version="1.0" encoding="UTF-8" standalone="yes"?>
<Relationships xmlns="http://schemas.openxmlformats.org/package/2006/relationships"><Relationship Id="rId9" Type="http://schemas.openxmlformats.org/officeDocument/2006/relationships/slideLayout" Target="../slideLayouts/slideLayout18.xml"/><Relationship Id="rId8" Type="http://schemas.openxmlformats.org/officeDocument/2006/relationships/tags" Target="../tags/tag243.xml"/><Relationship Id="rId7" Type="http://schemas.openxmlformats.org/officeDocument/2006/relationships/image" Target="../media/image27.jpeg"/><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242.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 Type="http://schemas.openxmlformats.org/officeDocument/2006/relationships/tags" Target="../tags/tag241.xml"/></Relationships>
</file>

<file path=ppt/slides/_rels/slide31.xml.rels><?xml version="1.0" encoding="UTF-8" standalone="yes"?>
<Relationships xmlns="http://schemas.openxmlformats.org/package/2006/relationships"><Relationship Id="rId9" Type="http://schemas.openxmlformats.org/officeDocument/2006/relationships/tags" Target="../tags/tag247.xml"/><Relationship Id="rId8" Type="http://schemas.openxmlformats.org/officeDocument/2006/relationships/image" Target="../media/image28.jpeg"/><Relationship Id="rId7" Type="http://schemas.openxmlformats.org/officeDocument/2006/relationships/tags" Target="../tags/tag246.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245.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0" Type="http://schemas.openxmlformats.org/officeDocument/2006/relationships/slideLayout" Target="../slideLayouts/slideLayout18.xml"/><Relationship Id="rId1" Type="http://schemas.openxmlformats.org/officeDocument/2006/relationships/tags" Target="../tags/tag244.xml"/></Relationships>
</file>

<file path=ppt/slides/_rels/slide32.xml.rels><?xml version="1.0" encoding="UTF-8" standalone="yes"?>
<Relationships xmlns="http://schemas.openxmlformats.org/package/2006/relationships"><Relationship Id="rId9" Type="http://schemas.openxmlformats.org/officeDocument/2006/relationships/slideLayout" Target="../slideLayouts/slideLayout18.xml"/><Relationship Id="rId8" Type="http://schemas.openxmlformats.org/officeDocument/2006/relationships/tags" Target="../tags/tag250.xml"/><Relationship Id="rId7" Type="http://schemas.openxmlformats.org/officeDocument/2006/relationships/image" Target="../media/image29.jpeg"/><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249.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 Type="http://schemas.openxmlformats.org/officeDocument/2006/relationships/tags" Target="../tags/tag248.xml"/></Relationships>
</file>

<file path=ppt/slides/_rels/slide33.xml.rels><?xml version="1.0" encoding="UTF-8" standalone="yes"?>
<Relationships xmlns="http://schemas.openxmlformats.org/package/2006/relationships"><Relationship Id="rId9" Type="http://schemas.openxmlformats.org/officeDocument/2006/relationships/slideLayout" Target="../slideLayouts/slideLayout18.xml"/><Relationship Id="rId8" Type="http://schemas.openxmlformats.org/officeDocument/2006/relationships/tags" Target="../tags/tag253.xml"/><Relationship Id="rId7" Type="http://schemas.openxmlformats.org/officeDocument/2006/relationships/image" Target="../media/image30.jpeg"/><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252.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 Type="http://schemas.openxmlformats.org/officeDocument/2006/relationships/tags" Target="../tags/tag251.xml"/></Relationships>
</file>

<file path=ppt/slides/_rels/slide34.xml.rels><?xml version="1.0" encoding="UTF-8" standalone="yes"?>
<Relationships xmlns="http://schemas.openxmlformats.org/package/2006/relationships"><Relationship Id="rId9" Type="http://schemas.openxmlformats.org/officeDocument/2006/relationships/tags" Target="../tags/tag257.xml"/><Relationship Id="rId8" Type="http://schemas.openxmlformats.org/officeDocument/2006/relationships/tags" Target="../tags/tag256.xml"/><Relationship Id="rId7" Type="http://schemas.openxmlformats.org/officeDocument/2006/relationships/image" Target="../media/image31.jpeg"/><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255.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2" Type="http://schemas.openxmlformats.org/officeDocument/2006/relationships/slideLayout" Target="../slideLayouts/slideLayout18.xml"/><Relationship Id="rId11" Type="http://schemas.openxmlformats.org/officeDocument/2006/relationships/tags" Target="../tags/tag259.xml"/><Relationship Id="rId10" Type="http://schemas.openxmlformats.org/officeDocument/2006/relationships/tags" Target="../tags/tag258.xml"/><Relationship Id="rId1" Type="http://schemas.openxmlformats.org/officeDocument/2006/relationships/tags" Target="../tags/tag254.xml"/></Relationships>
</file>

<file path=ppt/slides/_rels/slide35.xml.rels><?xml version="1.0" encoding="UTF-8" standalone="yes"?>
<Relationships xmlns="http://schemas.openxmlformats.org/package/2006/relationships"><Relationship Id="rId9" Type="http://schemas.openxmlformats.org/officeDocument/2006/relationships/image" Target="../media/image6.png"/><Relationship Id="rId8" Type="http://schemas.openxmlformats.org/officeDocument/2006/relationships/image" Target="../media/image5.png"/><Relationship Id="rId7" Type="http://schemas.openxmlformats.org/officeDocument/2006/relationships/tags" Target="../tags/tag262.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261.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1" Type="http://schemas.openxmlformats.org/officeDocument/2006/relationships/slideLayout" Target="../slideLayouts/slideLayout18.xml"/><Relationship Id="rId10" Type="http://schemas.openxmlformats.org/officeDocument/2006/relationships/tags" Target="../tags/tag263.xml"/><Relationship Id="rId1" Type="http://schemas.openxmlformats.org/officeDocument/2006/relationships/tags" Target="../tags/tag260.xml"/></Relationships>
</file>

<file path=ppt/slides/_rels/slide36.xml.rels><?xml version="1.0" encoding="UTF-8" standalone="yes"?>
<Relationships xmlns="http://schemas.openxmlformats.org/package/2006/relationships"><Relationship Id="rId9" Type="http://schemas.openxmlformats.org/officeDocument/2006/relationships/slideLayout" Target="../slideLayouts/slideLayout18.xml"/><Relationship Id="rId8" Type="http://schemas.openxmlformats.org/officeDocument/2006/relationships/tags" Target="../tags/tag266.xml"/><Relationship Id="rId7" Type="http://schemas.openxmlformats.org/officeDocument/2006/relationships/image" Target="../media/image32.jpeg"/><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265.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 Type="http://schemas.openxmlformats.org/officeDocument/2006/relationships/tags" Target="../tags/tag264.xml"/></Relationships>
</file>

<file path=ppt/slides/_rels/slide37.xml.rels><?xml version="1.0" encoding="UTF-8" standalone="yes"?>
<Relationships xmlns="http://schemas.openxmlformats.org/package/2006/relationships"><Relationship Id="rId9" Type="http://schemas.openxmlformats.org/officeDocument/2006/relationships/slideLayout" Target="../slideLayouts/slideLayout18.xml"/><Relationship Id="rId8" Type="http://schemas.openxmlformats.org/officeDocument/2006/relationships/tags" Target="../tags/tag269.xml"/><Relationship Id="rId7" Type="http://schemas.openxmlformats.org/officeDocument/2006/relationships/image" Target="../media/image33.jpeg"/><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268.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 Type="http://schemas.openxmlformats.org/officeDocument/2006/relationships/tags" Target="../tags/tag267.xml"/></Relationships>
</file>

<file path=ppt/slides/_rels/slide38.xml.rels><?xml version="1.0" encoding="UTF-8" standalone="yes"?>
<Relationships xmlns="http://schemas.openxmlformats.org/package/2006/relationships"><Relationship Id="rId8" Type="http://schemas.openxmlformats.org/officeDocument/2006/relationships/slideLayout" Target="../slideLayouts/slideLayout18.xml"/><Relationship Id="rId7" Type="http://schemas.openxmlformats.org/officeDocument/2006/relationships/tags" Target="../tags/tag272.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271.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 Type="http://schemas.openxmlformats.org/officeDocument/2006/relationships/tags" Target="../tags/tag27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8" Type="http://schemas.openxmlformats.org/officeDocument/2006/relationships/slideLayout" Target="../slideLayouts/slideLayout18.xml"/><Relationship Id="rId7" Type="http://schemas.openxmlformats.org/officeDocument/2006/relationships/tags" Target="../tags/tag275.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9.png"/><Relationship Id="rId4" Type="http://schemas.openxmlformats.org/officeDocument/2006/relationships/tags" Target="../tags/tag274.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8.png"/><Relationship Id="rId1" Type="http://schemas.openxmlformats.org/officeDocument/2006/relationships/tags" Target="../tags/tag27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pic>
        <p:nvPicPr>
          <p:cNvPr id="12291" name="Picture 3" descr="山水"/>
          <p:cNvPicPr>
            <a:picLocks noChangeAspect="1"/>
          </p:cNvPicPr>
          <p:nvPr>
            <p:ph idx="4294967295"/>
          </p:nvPr>
        </p:nvPicPr>
        <p:blipFill>
          <a:blip r:embed="rId7"/>
          <a:stretch>
            <a:fillRect/>
          </a:stretch>
        </p:blipFill>
        <p:spPr>
          <a:xfrm>
            <a:off x="0" y="0"/>
            <a:ext cx="9144000" cy="6861175"/>
          </a:xfrm>
          <a:prstGeom prst="rect">
            <a:avLst/>
          </a:prstGeom>
          <a:noFill/>
          <a:ln w="9525">
            <a:noFill/>
          </a:ln>
        </p:spPr>
      </p:pic>
      <p:sp>
        <p:nvSpPr>
          <p:cNvPr id="12292" name="WordArt 4" descr="白色大理石"/>
          <p:cNvSpPr>
            <a:spLocks noTextEdit="1"/>
          </p:cNvSpPr>
          <p:nvPr/>
        </p:nvSpPr>
        <p:spPr>
          <a:xfrm>
            <a:off x="1258888" y="1341438"/>
            <a:ext cx="6985000" cy="1728787"/>
          </a:xfrm>
          <a:prstGeom prst="rect">
            <a:avLst/>
          </a:prstGeom>
        </p:spPr>
        <p:txBody>
          <a:bodyPr wrap="none" fromWordArt="1">
            <a:prstTxWarp prst="textPlain">
              <a:avLst>
                <a:gd name="adj" fmla="val 50000"/>
              </a:avLst>
            </a:prstTxWarp>
            <a:normAutofit/>
            <a:scene3d>
              <a:camera prst="legacyObliqueRight">
                <a:rot lat="0" lon="0" rev="0"/>
              </a:camera>
              <a:lightRig rig="legacyHarsh3" dir="t"/>
            </a:scene3d>
            <a:sp3d extrusionH="100000" prstMaterial="legacyMatte">
              <a:extrusionClr>
                <a:srgbClr val="663300"/>
              </a:extrusionClr>
            </a:sp3d>
          </a:bodyPr>
          <a:p>
            <a:pPr algn="ctr" eaLnBrk="0" hangingPunct="0"/>
            <a:r>
              <a:rPr lang="zh-CN" altLang="en-US" sz="3600" b="1">
                <a:blipFill rotWithShape="0">
                  <a:blip r:embed="rId8"/>
                </a:blipFill>
                <a:latin typeface="微软雅黑" panose="020B0503020204020204" charset="-122"/>
                <a:ea typeface="微软雅黑" panose="020B0503020204020204" charset="-122"/>
              </a:rPr>
              <a:t>大道之行也</a:t>
            </a:r>
            <a:endParaRPr lang="zh-CN" altLang="en-US" sz="3600" b="1">
              <a:blipFill rotWithShape="0">
                <a:blip r:embed="rId8"/>
              </a:blipFill>
              <a:latin typeface="微软雅黑" panose="020B0503020204020204" charset="-122"/>
              <a:ea typeface="微软雅黑" panose="020B0503020204020204" charset="-122"/>
            </a:endParaRPr>
          </a:p>
        </p:txBody>
      </p:sp>
      <p:sp>
        <p:nvSpPr>
          <p:cNvPr id="112645" name="Text Box 5"/>
          <p:cNvSpPr txBox="1"/>
          <p:nvPr/>
        </p:nvSpPr>
        <p:spPr>
          <a:xfrm>
            <a:off x="3132138" y="3500438"/>
            <a:ext cx="2592387" cy="706755"/>
          </a:xfrm>
          <a:prstGeom prst="rect">
            <a:avLst/>
          </a:prstGeom>
          <a:noFill/>
          <a:ln w="9525">
            <a:noFill/>
          </a:ln>
        </p:spPr>
        <p:txBody>
          <a:bodyPr>
            <a:spAutoFit/>
          </a:bodyPr>
          <a:p>
            <a:pPr>
              <a:spcBef>
                <a:spcPct val="50000"/>
              </a:spcBef>
            </a:pPr>
            <a:r>
              <a:rPr lang="en-US" altLang="zh-CN" sz="4000" b="1" dirty="0">
                <a:solidFill>
                  <a:srgbClr val="000000"/>
                </a:solidFill>
                <a:latin typeface="微软雅黑" panose="020B0503020204020204" charset="-122"/>
                <a:ea typeface="微软雅黑" panose="020B0503020204020204" charset="-122"/>
              </a:rPr>
              <a:t>《</a:t>
            </a:r>
            <a:r>
              <a:rPr lang="zh-CN" altLang="en-US" sz="4000" b="1" dirty="0">
                <a:solidFill>
                  <a:srgbClr val="000000"/>
                </a:solidFill>
                <a:latin typeface="微软雅黑" panose="020B0503020204020204" charset="-122"/>
                <a:ea typeface="微软雅黑" panose="020B0503020204020204" charset="-122"/>
              </a:rPr>
              <a:t>礼记</a:t>
            </a:r>
            <a:r>
              <a:rPr lang="en-US" altLang="zh-CN" sz="4000" b="1" dirty="0">
                <a:solidFill>
                  <a:srgbClr val="000000"/>
                </a:solidFill>
                <a:latin typeface="微软雅黑" panose="020B0503020204020204" charset="-122"/>
                <a:ea typeface="微软雅黑" panose="020B0503020204020204" charset="-122"/>
              </a:rPr>
              <a:t>》</a:t>
            </a:r>
            <a:endParaRPr lang="en-US" altLang="zh-CN" sz="4000" b="1" dirty="0">
              <a:solidFill>
                <a:srgbClr val="000000"/>
              </a:solidFill>
              <a:latin typeface="微软雅黑" panose="020B0503020204020204" charset="-122"/>
              <a:ea typeface="微软雅黑" panose="020B0503020204020204" charset="-122"/>
            </a:endParaRPr>
          </a:p>
        </p:txBody>
      </p:sp>
      <p:sp>
        <p:nvSpPr>
          <p:cNvPr id="12294" name="WordArt 6"/>
          <p:cNvSpPr>
            <a:spLocks noTextEdit="1"/>
          </p:cNvSpPr>
          <p:nvPr/>
        </p:nvSpPr>
        <p:spPr>
          <a:xfrm>
            <a:off x="1042988" y="1341438"/>
            <a:ext cx="7315200" cy="1885950"/>
          </a:xfrm>
          <a:prstGeom prst="rect">
            <a:avLst/>
          </a:prstGeom>
        </p:spPr>
        <p:txBody>
          <a:bodyPr wrap="none" fromWordArt="1">
            <a:prstTxWarp prst="textPlain">
              <a:avLst>
                <a:gd name="adj" fmla="val 50000"/>
              </a:avLst>
            </a:prstTxWarp>
            <a:normAutofit/>
          </a:bodyPr>
          <a:p>
            <a:pPr algn="ctr" eaLnBrk="0" hangingPunct="0"/>
            <a:r>
              <a:rPr lang="zh-CN" altLang="en-US" sz="4400">
                <a:ln w="19050" cap="flat" cmpd="sng">
                  <a:solidFill>
                    <a:srgbClr val="99CCFF"/>
                  </a:solidFill>
                  <a:prstDash val="solid"/>
                  <a:headEnd type="none" w="med" len="med"/>
                  <a:tailEnd type="none" w="med" len="med"/>
                </a:ln>
                <a:solidFill>
                  <a:schemeClr val="accent1"/>
                </a:solidFill>
                <a:effectLst>
                  <a:outerShdw dist="35921" dir="2699999" algn="ctr" rotWithShape="0">
                    <a:srgbClr val="990000"/>
                  </a:outerShdw>
                </a:effectLst>
                <a:latin typeface="微软雅黑" panose="020B0503020204020204" charset="-122"/>
                <a:ea typeface="微软雅黑" panose="020B0503020204020204" charset="-122"/>
              </a:rPr>
              <a:t>大道之行也</a:t>
            </a:r>
            <a:endParaRPr lang="zh-CN" altLang="en-US" sz="4400">
              <a:ln w="19050" cap="flat" cmpd="sng">
                <a:solidFill>
                  <a:srgbClr val="99CCFF"/>
                </a:solidFill>
                <a:prstDash val="solid"/>
                <a:headEnd type="none" w="med" len="med"/>
                <a:tailEnd type="none" w="med" len="med"/>
              </a:ln>
              <a:solidFill>
                <a:schemeClr val="accent1"/>
              </a:solidFill>
              <a:effectLst>
                <a:outerShdw dist="35921" dir="2699999" algn="ctr" rotWithShape="0">
                  <a:srgbClr val="990000"/>
                </a:outerShdw>
              </a:effectLst>
              <a:latin typeface="微软雅黑" panose="020B0503020204020204" charset="-122"/>
              <a:ea typeface="微软雅黑" panose="020B0503020204020204" charset="-122"/>
            </a:endParaRPr>
          </a:p>
        </p:txBody>
      </p:sp>
      <p:sp>
        <p:nvSpPr>
          <p:cNvPr id="112647" name="Text Box 7"/>
          <p:cNvSpPr txBox="1"/>
          <p:nvPr>
            <p:custDataLst>
              <p:tags r:id="rId9"/>
            </p:custDataLst>
          </p:nvPr>
        </p:nvSpPr>
        <p:spPr>
          <a:xfrm>
            <a:off x="1979613" y="5229225"/>
            <a:ext cx="4968875" cy="583565"/>
          </a:xfrm>
          <a:prstGeom prst="rect">
            <a:avLst/>
          </a:prstGeom>
          <a:noFill/>
          <a:ln w="9525">
            <a:noFill/>
          </a:ln>
        </p:spPr>
        <p:txBody>
          <a:bodyPr>
            <a:spAutoFit/>
          </a:bodyPr>
          <a:p>
            <a:pPr>
              <a:spcBef>
                <a:spcPct val="50000"/>
              </a:spcBef>
            </a:pPr>
            <a:endParaRPr lang="zh-CN" altLang="zh-CN" sz="3200" dirty="0">
              <a:solidFill>
                <a:schemeClr val="dk1"/>
              </a:solidFill>
              <a:latin typeface="微软雅黑" panose="020B0503020204020204" charset="-122"/>
              <a:ea typeface="微软雅黑" panose="020B0503020204020204" charset="-122"/>
            </a:endParaRPr>
          </a:p>
        </p:txBody>
      </p:sp>
    </p:spTree>
    <p:custDataLst>
      <p:tags r:id="rId10"/>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12645"/>
                                        </p:tgtEl>
                                        <p:attrNameLst>
                                          <p:attrName>style.visibility</p:attrName>
                                        </p:attrNameLst>
                                      </p:cBhvr>
                                      <p:to>
                                        <p:strVal val="visible"/>
                                      </p:to>
                                    </p:set>
                                    <p:anim to="" calcmode="lin" valueType="num">
                                      <p:cBhvr>
                                        <p:cTn id="7" dur="1" fill="hold"/>
                                        <p:tgtEl>
                                          <p:spTgt spid="112645"/>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grpId="0" nodeType="clickEffect">
                                  <p:stCondLst>
                                    <p:cond delay="0"/>
                                  </p:stCondLst>
                                  <p:childTnLst>
                                    <p:set>
                                      <p:cBhvr>
                                        <p:cTn id="11" dur="1" fill="hold">
                                          <p:stCondLst>
                                            <p:cond delay="0"/>
                                          </p:stCondLst>
                                        </p:cTn>
                                        <p:tgtEl>
                                          <p:spTgt spid="112647"/>
                                        </p:tgtEl>
                                        <p:attrNameLst>
                                          <p:attrName>style.visibility</p:attrName>
                                        </p:attrNameLst>
                                      </p:cBhvr>
                                      <p:to>
                                        <p:strVal val="visible"/>
                                      </p:to>
                                    </p:set>
                                    <p:anim calcmode="lin" valueType="num">
                                      <p:cBhvr>
                                        <p:cTn id="12" dur="1000" fill="hold"/>
                                        <p:tgtEl>
                                          <p:spTgt spid="112647"/>
                                        </p:tgtEl>
                                        <p:attrNameLst>
                                          <p:attrName>ppt_w</p:attrName>
                                        </p:attrNameLst>
                                      </p:cBhvr>
                                      <p:tavLst>
                                        <p:tav tm="0">
                                          <p:val>
                                            <p:fltVal val="0.000000"/>
                                          </p:val>
                                        </p:tav>
                                        <p:tav tm="100000">
                                          <p:val>
                                            <p:strVal val="#ppt_w"/>
                                          </p:val>
                                        </p:tav>
                                      </p:tavLst>
                                    </p:anim>
                                    <p:anim calcmode="lin" valueType="num">
                                      <p:cBhvr>
                                        <p:cTn id="13" dur="1000" fill="hold"/>
                                        <p:tgtEl>
                                          <p:spTgt spid="112647"/>
                                        </p:tgtEl>
                                        <p:attrNameLst>
                                          <p:attrName>ppt_h</p:attrName>
                                        </p:attrNameLst>
                                      </p:cBhvr>
                                      <p:tavLst>
                                        <p:tav tm="0">
                                          <p:val>
                                            <p:fltVal val="0.000000"/>
                                          </p:val>
                                        </p:tav>
                                        <p:tav tm="100000">
                                          <p:val>
                                            <p:strVal val="#ppt_h"/>
                                          </p:val>
                                        </p:tav>
                                      </p:tavLst>
                                    </p:anim>
                                    <p:anim calcmode="lin" valueType="num">
                                      <p:cBhvr>
                                        <p:cTn id="14" dur="1000" fill="hold"/>
                                        <p:tgtEl>
                                          <p:spTgt spid="112647"/>
                                        </p:tgtEl>
                                        <p:attrNameLst>
                                          <p:attrName>ppt_x</p:attrName>
                                        </p:attrNameLst>
                                      </p:cBhvr>
                                      <p:tavLst>
                                        <p:tav tm="0" fmla="#ppt_x+(cos(-2*pi*(1-$))*-#ppt_x-sin(-2*pi*(1-$))*(1-#ppt_y))*(1-$)">
                                          <p:val>
                                            <p:fltVal val="0.000000"/>
                                          </p:val>
                                        </p:tav>
                                        <p:tav tm="100000">
                                          <p:val>
                                            <p:fltVal val="1.000000"/>
                                          </p:val>
                                        </p:tav>
                                      </p:tavLst>
                                    </p:anim>
                                    <p:anim calcmode="lin" valueType="num">
                                      <p:cBhvr>
                                        <p:cTn id="15" dur="1000" fill="hold"/>
                                        <p:tgtEl>
                                          <p:spTgt spid="112647"/>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5" grpId="0"/>
      <p:bldP spid="11264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pic>
        <p:nvPicPr>
          <p:cNvPr id="52226" name="Picture 2" descr="孔子－1"/>
          <p:cNvPicPr>
            <a:picLocks noChangeAspect="1"/>
          </p:cNvPicPr>
          <p:nvPr/>
        </p:nvPicPr>
        <p:blipFill>
          <a:blip r:embed="rId7"/>
          <a:stretch>
            <a:fillRect/>
          </a:stretch>
        </p:blipFill>
        <p:spPr>
          <a:xfrm>
            <a:off x="1116013" y="0"/>
            <a:ext cx="3108325" cy="3095625"/>
          </a:xfrm>
          <a:prstGeom prst="rect">
            <a:avLst/>
          </a:prstGeom>
          <a:noFill/>
          <a:ln w="9525">
            <a:noFill/>
          </a:ln>
        </p:spPr>
      </p:pic>
      <p:pic>
        <p:nvPicPr>
          <p:cNvPr id="52227" name="Picture 3" descr="孔子－5"/>
          <p:cNvPicPr>
            <a:picLocks noChangeAspect="1"/>
          </p:cNvPicPr>
          <p:nvPr/>
        </p:nvPicPr>
        <p:blipFill>
          <a:blip r:embed="rId8"/>
          <a:stretch>
            <a:fillRect/>
          </a:stretch>
        </p:blipFill>
        <p:spPr>
          <a:xfrm>
            <a:off x="5148263" y="3429000"/>
            <a:ext cx="2879725" cy="3024188"/>
          </a:xfrm>
          <a:prstGeom prst="rect">
            <a:avLst/>
          </a:prstGeom>
          <a:noFill/>
          <a:ln w="9525">
            <a:noFill/>
          </a:ln>
        </p:spPr>
      </p:pic>
      <p:sp>
        <p:nvSpPr>
          <p:cNvPr id="52228" name="Text Box 4"/>
          <p:cNvSpPr txBox="1"/>
          <p:nvPr/>
        </p:nvSpPr>
        <p:spPr>
          <a:xfrm>
            <a:off x="6309678" y="260350"/>
            <a:ext cx="1413510" cy="2520950"/>
          </a:xfrm>
          <a:prstGeom prst="rect">
            <a:avLst/>
          </a:prstGeom>
          <a:noFill/>
          <a:ln w="9525">
            <a:noFill/>
          </a:ln>
        </p:spPr>
        <p:txBody>
          <a:bodyPr vert="eaVert">
            <a:spAutoFit/>
          </a:bodyPr>
          <a:p>
            <a:pPr>
              <a:spcBef>
                <a:spcPct val="50000"/>
              </a:spcBef>
            </a:pPr>
            <a:r>
              <a:rPr lang="zh-CN" altLang="en-US" sz="4000" dirty="0">
                <a:solidFill>
                  <a:srgbClr val="000000"/>
                </a:solidFill>
                <a:latin typeface="微软雅黑" panose="020B0503020204020204" charset="-122"/>
                <a:ea typeface="微软雅黑" panose="020B0503020204020204" charset="-122"/>
              </a:rPr>
              <a:t>儒家学派代表人物</a:t>
            </a:r>
            <a:endParaRPr lang="zh-CN" altLang="en-US" sz="4000" dirty="0">
              <a:solidFill>
                <a:srgbClr val="000000"/>
              </a:solidFill>
              <a:latin typeface="微软雅黑" panose="020B0503020204020204" charset="-122"/>
              <a:ea typeface="微软雅黑" panose="020B0503020204020204" charset="-122"/>
            </a:endParaRPr>
          </a:p>
        </p:txBody>
      </p:sp>
      <p:sp>
        <p:nvSpPr>
          <p:cNvPr id="52229" name="Text Box 5"/>
          <p:cNvSpPr txBox="1"/>
          <p:nvPr/>
        </p:nvSpPr>
        <p:spPr>
          <a:xfrm>
            <a:off x="1248728" y="3644900"/>
            <a:ext cx="1413510" cy="2736850"/>
          </a:xfrm>
          <a:prstGeom prst="rect">
            <a:avLst/>
          </a:prstGeom>
          <a:noFill/>
          <a:ln w="9525">
            <a:noFill/>
          </a:ln>
        </p:spPr>
        <p:txBody>
          <a:bodyPr vert="eaVert">
            <a:spAutoFit/>
          </a:bodyPr>
          <a:p>
            <a:pPr>
              <a:spcBef>
                <a:spcPct val="50000"/>
              </a:spcBef>
            </a:pPr>
            <a:r>
              <a:rPr lang="zh-CN" altLang="en-US" sz="8000" b="1" dirty="0">
                <a:solidFill>
                  <a:schemeClr val="accent1"/>
                </a:solidFill>
                <a:latin typeface="微软雅黑" panose="020B0503020204020204" charset="-122"/>
                <a:ea typeface="微软雅黑" panose="020B0503020204020204" charset="-122"/>
              </a:rPr>
              <a:t>孔子</a:t>
            </a:r>
            <a:endParaRPr lang="zh-CN" altLang="en-US" sz="8000" b="1" dirty="0">
              <a:solidFill>
                <a:schemeClr val="accent1"/>
              </a:solidFill>
              <a:latin typeface="微软雅黑" panose="020B0503020204020204" charset="-122"/>
              <a:ea typeface="微软雅黑" panose="020B0503020204020204" charset="-122"/>
            </a:endParaRPr>
          </a:p>
        </p:txBody>
      </p:sp>
      <p:pic>
        <p:nvPicPr>
          <p:cNvPr id="13318" name="Picture 6" descr="BACK">
            <a:hlinkClick r:id="rId9" action="ppaction://hlinksldjump"/>
          </p:cNvPr>
          <p:cNvPicPr>
            <a:picLocks noChangeAspect="1"/>
          </p:cNvPicPr>
          <p:nvPr/>
        </p:nvPicPr>
        <p:blipFill>
          <a:blip r:embed="rId10"/>
          <a:stretch>
            <a:fillRect/>
          </a:stretch>
        </p:blipFill>
        <p:spPr>
          <a:xfrm>
            <a:off x="7740650" y="6021388"/>
            <a:ext cx="1403350" cy="561975"/>
          </a:xfrm>
          <a:prstGeom prst="rect">
            <a:avLst/>
          </a:prstGeom>
          <a:noFill/>
          <a:ln w="9525">
            <a:noFill/>
          </a:ln>
        </p:spPr>
      </p:pic>
    </p:spTree>
    <p:custDataLst>
      <p:tags r:id="rId11"/>
    </p:custDataLst>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2226"/>
                                        </p:tgtEl>
                                        <p:attrNameLst>
                                          <p:attrName>style.visibility</p:attrName>
                                        </p:attrNameLst>
                                      </p:cBhvr>
                                      <p:to>
                                        <p:strVal val="visible"/>
                                      </p:to>
                                    </p:set>
                                    <p:anim calcmode="lin" valueType="num">
                                      <p:cBhvr>
                                        <p:cTn id="7" dur="5000" fill="hold"/>
                                        <p:tgtEl>
                                          <p:spTgt spid="52226"/>
                                        </p:tgtEl>
                                        <p:attrNameLst>
                                          <p:attrName>ppt_w</p:attrName>
                                        </p:attrNameLst>
                                      </p:cBhvr>
                                      <p:tavLst>
                                        <p:tav tm="0">
                                          <p:val>
                                            <p:fltVal val="0.000000"/>
                                          </p:val>
                                        </p:tav>
                                        <p:tav tm="100000">
                                          <p:val>
                                            <p:strVal val="#ppt_w"/>
                                          </p:val>
                                        </p:tav>
                                      </p:tavLst>
                                    </p:anim>
                                    <p:anim calcmode="lin" valueType="num">
                                      <p:cBhvr>
                                        <p:cTn id="8" dur="5000" fill="hold"/>
                                        <p:tgtEl>
                                          <p:spTgt spid="52226"/>
                                        </p:tgtEl>
                                        <p:attrNameLst>
                                          <p:attrName>ppt_h</p:attrName>
                                        </p:attrNameLst>
                                      </p:cBhvr>
                                      <p:tavLst>
                                        <p:tav tm="0">
                                          <p:val>
                                            <p:fltVal val="0.000000"/>
                                          </p:val>
                                        </p:tav>
                                        <p:tav tm="100000">
                                          <p:val>
                                            <p:strVal val="#ppt_h"/>
                                          </p:val>
                                        </p:tav>
                                      </p:tavLst>
                                    </p:anim>
                                    <p:animEffect transition="in" filter="fade">
                                      <p:cBhvr>
                                        <p:cTn id="9" dur="5000"/>
                                        <p:tgtEl>
                                          <p:spTgt spid="52226"/>
                                        </p:tgtEl>
                                      </p:cBhvr>
                                    </p:animEffect>
                                  </p:childTnLst>
                                </p:cTn>
                              </p:par>
                            </p:childTnLst>
                          </p:cTn>
                        </p:par>
                        <p:par>
                          <p:cTn id="10" fill="hold">
                            <p:stCondLst>
                              <p:cond delay="5000"/>
                            </p:stCondLst>
                            <p:childTnLst>
                              <p:par>
                                <p:cTn id="11" presetID="55" presetClass="entr" presetSubtype="0" fill="hold" nodeType="afterEffect">
                                  <p:stCondLst>
                                    <p:cond delay="0"/>
                                  </p:stCondLst>
                                  <p:childTnLst>
                                    <p:set>
                                      <p:cBhvr>
                                        <p:cTn id="12" dur="1" fill="hold">
                                          <p:stCondLst>
                                            <p:cond delay="0"/>
                                          </p:stCondLst>
                                        </p:cTn>
                                        <p:tgtEl>
                                          <p:spTgt spid="52227"/>
                                        </p:tgtEl>
                                        <p:attrNameLst>
                                          <p:attrName>style.visibility</p:attrName>
                                        </p:attrNameLst>
                                      </p:cBhvr>
                                      <p:to>
                                        <p:strVal val="visible"/>
                                      </p:to>
                                    </p:set>
                                    <p:anim calcmode="lin" valueType="num">
                                      <p:cBhvr>
                                        <p:cTn id="13" dur="5000" fill="hold"/>
                                        <p:tgtEl>
                                          <p:spTgt spid="52227"/>
                                        </p:tgtEl>
                                        <p:attrNameLst>
                                          <p:attrName>ppt_w</p:attrName>
                                        </p:attrNameLst>
                                      </p:cBhvr>
                                      <p:tavLst>
                                        <p:tav tm="0">
                                          <p:val>
                                            <p:strVal val="#ppt_w*0.70"/>
                                          </p:val>
                                        </p:tav>
                                        <p:tav tm="100000">
                                          <p:val>
                                            <p:strVal val="#ppt_w"/>
                                          </p:val>
                                        </p:tav>
                                      </p:tavLst>
                                    </p:anim>
                                    <p:anim calcmode="lin" valueType="num">
                                      <p:cBhvr>
                                        <p:cTn id="14" dur="5000" fill="hold"/>
                                        <p:tgtEl>
                                          <p:spTgt spid="52227"/>
                                        </p:tgtEl>
                                        <p:attrNameLst>
                                          <p:attrName>ppt_h</p:attrName>
                                        </p:attrNameLst>
                                      </p:cBhvr>
                                      <p:tavLst>
                                        <p:tav tm="0">
                                          <p:val>
                                            <p:strVal val="#ppt_h"/>
                                          </p:val>
                                        </p:tav>
                                        <p:tav tm="100000">
                                          <p:val>
                                            <p:strVal val="#ppt_h"/>
                                          </p:val>
                                        </p:tav>
                                      </p:tavLst>
                                    </p:anim>
                                    <p:animEffect transition="in" filter="fade">
                                      <p:cBhvr>
                                        <p:cTn id="15" dur="5000"/>
                                        <p:tgtEl>
                                          <p:spTgt spid="52227"/>
                                        </p:tgtEl>
                                      </p:cBhvr>
                                    </p:animEffect>
                                  </p:childTnLst>
                                </p:cTn>
                              </p:par>
                            </p:childTnLst>
                          </p:cTn>
                        </p:par>
                        <p:par>
                          <p:cTn id="16" fill="hold">
                            <p:stCondLst>
                              <p:cond delay="10000"/>
                            </p:stCondLst>
                            <p:childTnLst>
                              <p:par>
                                <p:cTn id="17" presetID="16" presetClass="entr" presetSubtype="26" fill="hold" grpId="0" nodeType="afterEffect">
                                  <p:stCondLst>
                                    <p:cond delay="0"/>
                                  </p:stCondLst>
                                  <p:childTnLst>
                                    <p:set>
                                      <p:cBhvr>
                                        <p:cTn id="18" dur="1" fill="hold">
                                          <p:stCondLst>
                                            <p:cond delay="0"/>
                                          </p:stCondLst>
                                        </p:cTn>
                                        <p:tgtEl>
                                          <p:spTgt spid="52228"/>
                                        </p:tgtEl>
                                        <p:attrNameLst>
                                          <p:attrName>style.visibility</p:attrName>
                                        </p:attrNameLst>
                                      </p:cBhvr>
                                      <p:to>
                                        <p:strVal val="visible"/>
                                      </p:to>
                                    </p:set>
                                    <p:animEffect transition="in" filter="barn(inHorizontal)">
                                      <p:cBhvr>
                                        <p:cTn id="19" dur="5000"/>
                                        <p:tgtEl>
                                          <p:spTgt spid="52228"/>
                                        </p:tgtEl>
                                      </p:cBhvr>
                                    </p:animEffect>
                                  </p:childTnLst>
                                </p:cTn>
                              </p:par>
                            </p:childTnLst>
                          </p:cTn>
                        </p:par>
                        <p:par>
                          <p:cTn id="20" fill="hold">
                            <p:stCondLst>
                              <p:cond delay="15000"/>
                            </p:stCondLst>
                            <p:childTnLst>
                              <p:par>
                                <p:cTn id="21" presetID="8" presetClass="entr" presetSubtype="16" fill="hold" grpId="0" nodeType="afterEffect">
                                  <p:stCondLst>
                                    <p:cond delay="0"/>
                                  </p:stCondLst>
                                  <p:childTnLst>
                                    <p:set>
                                      <p:cBhvr>
                                        <p:cTn id="22" dur="1" fill="hold">
                                          <p:stCondLst>
                                            <p:cond delay="0"/>
                                          </p:stCondLst>
                                        </p:cTn>
                                        <p:tgtEl>
                                          <p:spTgt spid="52229"/>
                                        </p:tgtEl>
                                        <p:attrNameLst>
                                          <p:attrName>style.visibility</p:attrName>
                                        </p:attrNameLst>
                                      </p:cBhvr>
                                      <p:to>
                                        <p:strVal val="visible"/>
                                      </p:to>
                                    </p:set>
                                    <p:animEffect transition="in" filter="diamond(in)">
                                      <p:cBhvr>
                                        <p:cTn id="23" dur="5000"/>
                                        <p:tgtEl>
                                          <p:spTgt spid="522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p:bldP spid="52229"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pic>
        <p:nvPicPr>
          <p:cNvPr id="14338" name="Picture 2" descr="孟子"/>
          <p:cNvPicPr>
            <a:picLocks noChangeAspect="1"/>
          </p:cNvPicPr>
          <p:nvPr/>
        </p:nvPicPr>
        <p:blipFill>
          <a:blip r:embed="rId7"/>
          <a:stretch>
            <a:fillRect/>
          </a:stretch>
        </p:blipFill>
        <p:spPr>
          <a:xfrm>
            <a:off x="0" y="0"/>
            <a:ext cx="3886200" cy="6858000"/>
          </a:xfrm>
          <a:prstGeom prst="rect">
            <a:avLst/>
          </a:prstGeom>
          <a:noFill/>
          <a:ln w="9525">
            <a:noFill/>
          </a:ln>
        </p:spPr>
      </p:pic>
      <p:sp>
        <p:nvSpPr>
          <p:cNvPr id="14339" name="Text Box 3"/>
          <p:cNvSpPr txBox="1"/>
          <p:nvPr/>
        </p:nvSpPr>
        <p:spPr>
          <a:xfrm>
            <a:off x="4114800" y="0"/>
            <a:ext cx="4724400" cy="6523990"/>
          </a:xfrm>
          <a:prstGeom prst="rect">
            <a:avLst/>
          </a:prstGeom>
          <a:noFill/>
          <a:ln w="9525">
            <a:noFill/>
          </a:ln>
        </p:spPr>
        <p:txBody>
          <a:bodyPr>
            <a:spAutoFit/>
          </a:bodyPr>
          <a:p>
            <a:pPr algn="ctr">
              <a:spcBef>
                <a:spcPct val="50000"/>
              </a:spcBef>
            </a:pPr>
            <a:r>
              <a:rPr lang="zh-CN" altLang="en-US" sz="5400" dirty="0">
                <a:solidFill>
                  <a:srgbClr val="000000"/>
                </a:solidFill>
                <a:latin typeface="微软雅黑" panose="020B0503020204020204" charset="-122"/>
                <a:ea typeface="微软雅黑" panose="020B0503020204020204" charset="-122"/>
                <a:cs typeface="微软雅黑" panose="020B0503020204020204" charset="-122"/>
              </a:rPr>
              <a:t>孟子</a:t>
            </a:r>
            <a:endParaRPr lang="zh-CN" altLang="en-US" sz="5400" dirty="0">
              <a:solidFill>
                <a:srgbClr val="000000"/>
              </a:solidFill>
              <a:latin typeface="微软雅黑" panose="020B0503020204020204" charset="-122"/>
              <a:ea typeface="微软雅黑" panose="020B0503020204020204" charset="-122"/>
              <a:cs typeface="微软雅黑" panose="020B0503020204020204" charset="-122"/>
            </a:endParaRPr>
          </a:p>
          <a:p>
            <a:pPr>
              <a:spcBef>
                <a:spcPct val="50000"/>
              </a:spcBef>
            </a:pPr>
            <a:r>
              <a:rPr lang="zh-CN" altLang="en-US" sz="2400"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孟子，名轲，字子舆，生于战国时代，代表作</a:t>
            </a:r>
            <a:r>
              <a:rPr lang="en-US" altLang="zh-CN" sz="28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孟子</a:t>
            </a:r>
            <a:r>
              <a:rPr lang="en-US" altLang="zh-CN" sz="28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。他被公认为孔子儒家学说最具影响力的继承人，被誉为“亚圣”。 </a:t>
            </a:r>
            <a:endParaRPr lang="zh-CN" altLang="en-US" sz="2800" b="1" dirty="0">
              <a:solidFill>
                <a:srgbClr val="000000"/>
              </a:solidFill>
              <a:latin typeface="微软雅黑" panose="020B0503020204020204" charset="-122"/>
              <a:ea typeface="微软雅黑" panose="020B0503020204020204" charset="-122"/>
              <a:cs typeface="微软雅黑" panose="020B0503020204020204" charset="-122"/>
            </a:endParaRPr>
          </a:p>
          <a:p>
            <a:pPr>
              <a:spcBef>
                <a:spcPct val="50000"/>
              </a:spcBef>
            </a:pP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    极力主张王者以仁义治理天下，认为使百姓得以温饱与教育才是国家强盛之本。提出的“老吾老，以及人之老；幼吾幼，以及人之幼。”就是对“不独亲其亲，不独子其子“的解说 。</a:t>
            </a:r>
            <a:r>
              <a:rPr lang="zh-CN" altLang="en-US" sz="2800" dirty="0">
                <a:solidFill>
                  <a:srgbClr val="000000"/>
                </a:solidFill>
                <a:latin typeface="微软雅黑" panose="020B0503020204020204" charset="-122"/>
                <a:ea typeface="微软雅黑" panose="020B0503020204020204" charset="-122"/>
                <a:cs typeface="微软雅黑" panose="020B0503020204020204" charset="-122"/>
              </a:rPr>
              <a:t> </a:t>
            </a:r>
            <a:endParaRPr lang="zh-CN" altLang="en-US" sz="2800" dirty="0">
              <a:solidFill>
                <a:srgbClr val="000000"/>
              </a:solidFill>
              <a:latin typeface="微软雅黑" panose="020B0503020204020204" charset="-122"/>
              <a:ea typeface="微软雅黑" panose="020B0503020204020204" charset="-122"/>
              <a:cs typeface="微软雅黑" panose="020B0503020204020204" charset="-122"/>
            </a:endParaRPr>
          </a:p>
        </p:txBody>
      </p:sp>
    </p:spTree>
    <p:custDataLst>
      <p:tags r:id="rId8"/>
    </p:custDataLst>
  </p:cSld>
  <p:clrMapOvr>
    <a:masterClrMapping/>
  </p:clrMapOvr>
  <p:transition advClick="0" advTm="30000"/>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7171" name="Rectangle 3"/>
          <p:cNvSpPr>
            <a:spLocks noGrp="1"/>
          </p:cNvSpPr>
          <p:nvPr>
            <p:ph idx="4294967295"/>
            <p:custDataLst>
              <p:tags r:id="rId7"/>
            </p:custDataLst>
          </p:nvPr>
        </p:nvSpPr>
        <p:spPr>
          <a:xfrm>
            <a:off x="381000" y="914400"/>
            <a:ext cx="8763000" cy="6324600"/>
          </a:xfrm>
          <a:noFill/>
          <a:ln w="9525">
            <a:noFill/>
          </a:ln>
        </p:spPr>
        <p:txBody>
          <a:bodyPr vert="horz" wrap="square" lIns="91440" tIns="45720" rIns="91440" bIns="45720" rtlCol="0" anchor="t" anchorCtr="0">
            <a:noAutofit/>
          </a:bodyPr>
          <a:lstStyle>
            <a:lvl1pPr marL="342900" indent="-342900" algn="l" rtl="0" eaLnBrk="0" fontAlgn="base" hangingPunct="0">
              <a:spcBef>
                <a:spcPct val="20000"/>
              </a:spcBef>
              <a:spcAft>
                <a:spcPct val="0"/>
              </a:spcAft>
              <a:buBlip>
                <a:blip r:embed="rId8"/>
              </a:buBlip>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Font typeface="Wingdings" panose="05000000000000000000" pitchFamily="2" charset="2"/>
              <a:buBlip>
                <a:blip r:embed="rId9"/>
              </a:buBlip>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5pPr>
            <a:lvl6pPr marL="25146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6pPr>
            <a:lvl7pPr marL="29718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7pPr>
            <a:lvl8pPr marL="34290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8pPr>
            <a:lvl9pPr marL="38862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9pPr>
          </a:lstStyle>
          <a:p>
            <a:pPr lvl="0" algn="l" defTabSz="914400" eaLnBrk="1" hangingPunct="1">
              <a:lnSpc>
                <a:spcPct val="90000"/>
              </a:lnSpc>
              <a:buClrTx/>
              <a:buSzTx/>
              <a:buFontTx/>
              <a:buBlip>
                <a:blip r:embed="rId8"/>
              </a:buBlip>
            </a:pP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本文是</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礼记</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礼运</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开头部分里的一段话，主旨是阐明理想中的</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大同</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社会的</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基本特征</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。原文此前还有一段文字记述孔子说这番话的来由，照录如下：</a:t>
            </a:r>
            <a:endPar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endParaRPr>
          </a:p>
          <a:p>
            <a:pPr lvl="0" algn="l" defTabSz="914400" eaLnBrk="1" hangingPunct="1">
              <a:lnSpc>
                <a:spcPct val="90000"/>
              </a:lnSpc>
              <a:buClrTx/>
              <a:buSzTx/>
              <a:buFontTx/>
              <a:buBlip>
                <a:blip r:embed="rId8"/>
              </a:buBlip>
            </a:pP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     昔者仲尼与于蜡宾（参加国君在年终举行的祭典，蜡，读</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zh</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à</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），事毕，出游于观（读</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guàn</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，宫门外两旁的台楼）之上，喟然而叹，仲尼之叹，盖叹鲁也（意思是鲁国已经丧失了国礼）。言偃（即子游，孔子的学生）在侧，曰：</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君子何叹？</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孔子何叹？</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孔子曰：</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大道之行也，与三代之英（夏、商、周、三代的英贤），丘未之逮也（因出生晚，未能赶上）而有志焉。</a:t>
            </a:r>
            <a:r>
              <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rPr>
              <a:t>”</a:t>
            </a:r>
            <a:endParaRPr lang="zh-CN" altLang="en-US" spc="0" dirty="0">
              <a:solidFill>
                <a:schemeClr val="dk1"/>
              </a:solidFill>
              <a:latin typeface="微软雅黑" panose="020B0503020204020204" charset="-122"/>
              <a:ea typeface="微软雅黑" panose="020B0503020204020204" charset="-122"/>
              <a:cs typeface="微软雅黑" panose="020B0503020204020204" charset="-122"/>
              <a:sym typeface="+mn-ea"/>
            </a:endParaRPr>
          </a:p>
        </p:txBody>
      </p:sp>
      <p:sp>
        <p:nvSpPr>
          <p:cNvPr id="15363" name="WordArt 4"/>
          <p:cNvSpPr>
            <a:spLocks noTextEdit="1"/>
          </p:cNvSpPr>
          <p:nvPr/>
        </p:nvSpPr>
        <p:spPr>
          <a:xfrm>
            <a:off x="838200" y="0"/>
            <a:ext cx="2286000" cy="838200"/>
          </a:xfrm>
          <a:prstGeom prst="rect">
            <a:avLst/>
          </a:prstGeom>
        </p:spPr>
        <p:txBody>
          <a:bodyPr wrap="none" fromWordArt="1">
            <a:prstTxWarp prst="textWave2">
              <a:avLst>
                <a:gd name="adj1" fmla="val 13005"/>
                <a:gd name="adj2" fmla="val 0"/>
              </a:avLst>
            </a:prstTxWarp>
            <a:normAutofit/>
          </a:bodyPr>
          <a:p>
            <a:pPr algn="ctr" eaLnBrk="0" hangingPunct="0"/>
            <a:r>
              <a:rPr lang="zh-CN" altLang="en-US" sz="3600">
                <a:ln w="12700" cap="flat" cmpd="sng">
                  <a:solidFill>
                    <a:srgbClr val="CC00FF"/>
                  </a:solidFill>
                  <a:prstDash val="solid"/>
                  <a:headEnd type="none" w="med" len="med"/>
                  <a:tailEnd type="none" w="med" len="med"/>
                </a:ln>
                <a:solidFill>
                  <a:schemeClr val="accent1">
                    <a:alpha val="50000"/>
                  </a:schemeClr>
                </a:solidFill>
                <a:effectLst>
                  <a:outerShdw dist="45791" dir="2021404" algn="ctr" rotWithShape="0">
                    <a:srgbClr val="9999FF"/>
                  </a:outerShdw>
                </a:effectLst>
                <a:latin typeface="微软雅黑" panose="020B0503020204020204" charset="-122"/>
                <a:ea typeface="微软雅黑" panose="020B0503020204020204" charset="-122"/>
              </a:rPr>
              <a:t>写作背景</a:t>
            </a:r>
            <a:endParaRPr lang="zh-CN" altLang="en-US" sz="3600">
              <a:ln w="12700" cap="flat" cmpd="sng">
                <a:solidFill>
                  <a:srgbClr val="CC00FF"/>
                </a:solidFill>
                <a:prstDash val="solid"/>
                <a:headEnd type="none" w="med" len="med"/>
                <a:tailEnd type="none" w="med" len="med"/>
              </a:ln>
              <a:solidFill>
                <a:schemeClr val="accent1">
                  <a:alpha val="50000"/>
                </a:schemeClr>
              </a:solidFill>
              <a:effectLst>
                <a:outerShdw dist="45791" dir="2021404" algn="ctr" rotWithShape="0">
                  <a:srgbClr val="9999FF"/>
                </a:outerShdw>
              </a:effectLst>
              <a:latin typeface="微软雅黑" panose="020B0503020204020204" charset="-122"/>
              <a:ea typeface="微软雅黑" panose="020B0503020204020204" charset="-122"/>
            </a:endParaRPr>
          </a:p>
        </p:txBody>
      </p:sp>
    </p:spTree>
    <p:custDataLst>
      <p:tags r:id="rId10"/>
    </p:custData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499"/>
                                          </p:stCondLst>
                                        </p:cTn>
                                        <p:tgtEl>
                                          <p:spTgt spid="7171">
                                            <p:txEl>
                                              <p:charRg st="0" end="69"/>
                                            </p:txEl>
                                          </p:spTgt>
                                        </p:tgtEl>
                                        <p:attrNameLst>
                                          <p:attrName>style.visibility</p:attrName>
                                        </p:attrNameLst>
                                      </p:cBhvr>
                                      <p:to>
                                        <p:strVal val="visible"/>
                                      </p:to>
                                    </p:set>
                                    <p:anim to="" calcmode="lin" valueType="num">
                                      <p:cBhvr>
                                        <p:cTn id="7" dur="1" fill="hold"/>
                                        <p:tgtEl>
                                          <p:spTgt spid="7171">
                                            <p:txEl>
                                              <p:charRg st="0" end="69"/>
                                            </p:txEl>
                                          </p:spTgt>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499"/>
                                          </p:stCondLst>
                                        </p:cTn>
                                        <p:tgtEl>
                                          <p:spTgt spid="7171">
                                            <p:txEl>
                                              <p:charRg st="69" end="244"/>
                                            </p:txEl>
                                          </p:spTgt>
                                        </p:tgtEl>
                                        <p:attrNameLst>
                                          <p:attrName>style.visibility</p:attrName>
                                        </p:attrNameLst>
                                      </p:cBhvr>
                                      <p:to>
                                        <p:strVal val="visible"/>
                                      </p:to>
                                    </p:set>
                                    <p:anim to="" calcmode="lin" valueType="num">
                                      <p:cBhvr>
                                        <p:cTn id="12" dur="1" fill="hold"/>
                                        <p:tgtEl>
                                          <p:spTgt spid="7171">
                                            <p:txEl>
                                              <p:charRg st="69" end="244"/>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16386" name="Rectangle 2"/>
          <p:cNvSpPr/>
          <p:nvPr/>
        </p:nvSpPr>
        <p:spPr>
          <a:xfrm>
            <a:off x="685800" y="1676400"/>
            <a:ext cx="7924800" cy="4246245"/>
          </a:xfrm>
          <a:prstGeom prst="rect">
            <a:avLst/>
          </a:prstGeom>
          <a:noFill/>
          <a:ln w="9525">
            <a:noFill/>
          </a:ln>
        </p:spPr>
        <p:txBody>
          <a:bodyPr>
            <a:spAutoFit/>
          </a:bodyPr>
          <a:p>
            <a:pPr>
              <a:lnSpc>
                <a:spcPct val="90000"/>
              </a:lnSpc>
            </a:pPr>
            <a:r>
              <a:rPr lang="en-US" altLang="zh-CN" sz="6000"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6000" dirty="0">
                <a:solidFill>
                  <a:srgbClr val="000000"/>
                </a:solidFill>
                <a:latin typeface="微软雅黑" panose="020B0503020204020204" charset="-122"/>
                <a:ea typeface="微软雅黑" panose="020B0503020204020204" charset="-122"/>
                <a:cs typeface="微软雅黑" panose="020B0503020204020204" charset="-122"/>
              </a:rPr>
              <a:t>从这段文字可以看出，孔子是因为生活在变乱纷乘的春秋末期，迫切希望出现一个太平盛世，所以有这番言论。</a:t>
            </a:r>
            <a:endParaRPr lang="zh-CN" altLang="en-US" sz="6000" dirty="0">
              <a:solidFill>
                <a:srgbClr val="000000"/>
              </a:solidFill>
              <a:latin typeface="微软雅黑" panose="020B0503020204020204" charset="-122"/>
              <a:ea typeface="微软雅黑" panose="020B0503020204020204" charset="-122"/>
              <a:cs typeface="微软雅黑" panose="020B0503020204020204" charset="-122"/>
            </a:endParaRPr>
          </a:p>
        </p:txBody>
      </p:sp>
    </p:spTree>
    <p:custDataLst>
      <p:tags r:id="rId7"/>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pic>
        <p:nvPicPr>
          <p:cNvPr id="53252" name="Picture 4" descr="BV-0079"/>
          <p:cNvPicPr>
            <a:picLocks noChangeAspect="1"/>
          </p:cNvPicPr>
          <p:nvPr/>
        </p:nvPicPr>
        <p:blipFill>
          <a:blip r:embed="rId7"/>
          <a:srcRect l="33348"/>
          <a:stretch>
            <a:fillRect/>
          </a:stretch>
        </p:blipFill>
        <p:spPr>
          <a:xfrm>
            <a:off x="0" y="0"/>
            <a:ext cx="9144000" cy="7467600"/>
          </a:xfrm>
          <a:prstGeom prst="rect">
            <a:avLst/>
          </a:prstGeom>
          <a:noFill/>
          <a:ln w="9525">
            <a:noFill/>
          </a:ln>
        </p:spPr>
      </p:pic>
      <p:sp>
        <p:nvSpPr>
          <p:cNvPr id="17413" name="Oval 5"/>
          <p:cNvSpPr/>
          <p:nvPr>
            <p:custDataLst>
              <p:tags r:id="rId8"/>
            </p:custDataLst>
          </p:nvPr>
        </p:nvSpPr>
        <p:spPr>
          <a:xfrm>
            <a:off x="1219200" y="762000"/>
            <a:ext cx="6553200" cy="3962400"/>
          </a:xfrm>
          <a:prstGeom prst="ellipse">
            <a:avLst/>
          </a:prstGeom>
          <a:gradFill rotWithShape="0">
            <a:gsLst>
              <a:gs pos="0">
                <a:srgbClr val="FFEBFA">
                  <a:alpha val="100000"/>
                </a:srgbClr>
              </a:gs>
              <a:gs pos="30000">
                <a:srgbClr val="C4D6EB">
                  <a:alpha val="100000"/>
                </a:srgbClr>
              </a:gs>
              <a:gs pos="60001">
                <a:srgbClr val="85C2FF">
                  <a:alpha val="100000"/>
                </a:srgbClr>
              </a:gs>
              <a:gs pos="100000">
                <a:srgbClr val="5E9EFF">
                  <a:alpha val="100000"/>
                </a:srgbClr>
              </a:gs>
            </a:gsLst>
            <a:lin ang="5400000" scaled="1"/>
            <a:tileRect/>
          </a:gradFill>
          <a:ln w="9525" cap="flat" cmpd="sng">
            <a:solidFill>
              <a:srgbClr val="FF0000"/>
            </a:solidFill>
            <a:prstDash val="solid"/>
            <a:headEnd type="none" w="med" len="med"/>
            <a:tailEnd type="none" w="med" len="med"/>
          </a:ln>
        </p:spPr>
        <p:txBody>
          <a:bodyPr wrap="none" anchor="ctr" anchorCtr="0"/>
          <a:p>
            <a:endParaRPr lang="zh-CN" altLang="en-US" sz="2800" dirty="0">
              <a:solidFill>
                <a:schemeClr val="dk1"/>
              </a:solidFill>
              <a:latin typeface="微软雅黑" panose="020B0503020204020204" charset="-122"/>
              <a:ea typeface="微软雅黑" panose="020B0503020204020204" charset="-122"/>
            </a:endParaRPr>
          </a:p>
        </p:txBody>
      </p:sp>
      <p:sp>
        <p:nvSpPr>
          <p:cNvPr id="53254" name="Text Box 6"/>
          <p:cNvSpPr txBox="1">
            <a:spLocks noChangeArrowheads="1"/>
          </p:cNvSpPr>
          <p:nvPr/>
        </p:nvSpPr>
        <p:spPr bwMode="auto">
          <a:xfrm>
            <a:off x="2438400" y="1447800"/>
            <a:ext cx="4495800" cy="3322955"/>
          </a:xfrm>
          <a:prstGeom prst="rect">
            <a:avLst/>
          </a:prstGeom>
          <a:noFill/>
          <a:ln w="9525">
            <a:noFill/>
            <a:miter lim="800000"/>
          </a:ln>
          <a:effectLst/>
        </p:spPr>
        <p:txBody>
          <a:bodyPr>
            <a:spAutoFit/>
          </a:bodyPr>
          <a:lstStyle/>
          <a:p>
            <a:pPr marR="0" defTabSz="914400">
              <a:spcBef>
                <a:spcPct val="50000"/>
              </a:spcBef>
              <a:buClrTx/>
              <a:buSzTx/>
              <a:buFontTx/>
              <a:buNone/>
              <a:defRPr/>
            </a:pPr>
            <a:r>
              <a:rPr kumimoji="1" lang="zh-CN" altLang="en-US" sz="2800" b="1" kern="1200" cap="none" spc="0" normalizeH="0" baseline="0" noProof="0">
                <a:solidFill>
                  <a:srgbClr val="FFFFFF"/>
                </a:solidFill>
                <a:effectLst>
                  <a:outerShdw blurRad="38100" dist="38100" dir="2700000" algn="tl">
                    <a:srgbClr val="000000"/>
                  </a:outerShdw>
                </a:effectLst>
                <a:latin typeface="微软雅黑" panose="020B0503020204020204" charset="-122"/>
                <a:ea typeface="微软雅黑" panose="020B0503020204020204" charset="-122"/>
                <a:cs typeface="微软雅黑" panose="020B0503020204020204" charset="-122"/>
              </a:rPr>
              <a:t>教学目标：</a:t>
            </a:r>
            <a:endParaRPr kumimoji="1" lang="zh-CN" altLang="en-US" sz="2800" b="1" kern="1200" cap="none" spc="0" normalizeH="0" baseline="0" noProof="0">
              <a:solidFill>
                <a:srgbClr val="FFFFFF"/>
              </a:solidFill>
              <a:effectLst>
                <a:outerShdw blurRad="38100" dist="38100" dir="2700000" algn="tl">
                  <a:srgbClr val="000000"/>
                </a:outerShdw>
              </a:effectLst>
              <a:latin typeface="微软雅黑" panose="020B0503020204020204" charset="-122"/>
              <a:ea typeface="微软雅黑" panose="020B0503020204020204" charset="-122"/>
              <a:cs typeface="微软雅黑" panose="020B0503020204020204" charset="-122"/>
            </a:endParaRPr>
          </a:p>
          <a:p>
            <a:pPr marR="0" defTabSz="914400">
              <a:spcBef>
                <a:spcPct val="50000"/>
              </a:spcBef>
              <a:buClrTx/>
              <a:buSzTx/>
              <a:buFontTx/>
              <a:buNone/>
              <a:defRPr/>
            </a:pPr>
            <a:r>
              <a:rPr kumimoji="1" lang="en-US" altLang="zh-CN" sz="2800" b="1" kern="1200" cap="none" spc="0" normalizeH="0" baseline="0" noProof="0">
                <a:solidFill>
                  <a:srgbClr val="FFFFFF"/>
                </a:solidFill>
                <a:effectLst>
                  <a:outerShdw blurRad="38100" dist="38100" dir="2700000" algn="tl">
                    <a:srgbClr val="000000"/>
                  </a:outerShdw>
                </a:effectLst>
                <a:latin typeface="微软雅黑" panose="020B0503020204020204" charset="-122"/>
                <a:ea typeface="微软雅黑" panose="020B0503020204020204" charset="-122"/>
                <a:cs typeface="微软雅黑" panose="020B0503020204020204" charset="-122"/>
              </a:rPr>
              <a:t>1</a:t>
            </a:r>
            <a:r>
              <a:rPr kumimoji="1" lang="zh-CN" altLang="en-US" sz="2800" b="1" kern="1200" cap="none" spc="0" normalizeH="0" baseline="0" noProof="0">
                <a:solidFill>
                  <a:srgbClr val="FFFFFF"/>
                </a:solidFill>
                <a:effectLst>
                  <a:outerShdw blurRad="38100" dist="38100" dir="2700000" algn="tl">
                    <a:srgbClr val="000000"/>
                  </a:outerShdw>
                </a:effectLst>
                <a:latin typeface="微软雅黑" panose="020B0503020204020204" charset="-122"/>
                <a:ea typeface="微软雅黑" panose="020B0503020204020204" charset="-122"/>
                <a:cs typeface="微软雅黑" panose="020B0503020204020204" charset="-122"/>
              </a:rPr>
              <a:t>、掌握相关文言词，疏通文意‘背诵课文</a:t>
            </a:r>
            <a:endParaRPr kumimoji="1" lang="zh-CN" altLang="en-US" sz="2800" b="1" kern="1200" cap="none" spc="0" normalizeH="0" baseline="0" noProof="0">
              <a:solidFill>
                <a:srgbClr val="FFFFFF"/>
              </a:solidFill>
              <a:effectLst>
                <a:outerShdw blurRad="38100" dist="38100" dir="2700000" algn="tl">
                  <a:srgbClr val="000000"/>
                </a:outerShdw>
              </a:effectLst>
              <a:latin typeface="微软雅黑" panose="020B0503020204020204" charset="-122"/>
              <a:ea typeface="微软雅黑" panose="020B0503020204020204" charset="-122"/>
              <a:cs typeface="微软雅黑" panose="020B0503020204020204" charset="-122"/>
            </a:endParaRPr>
          </a:p>
          <a:p>
            <a:pPr marR="0" defTabSz="914400">
              <a:spcBef>
                <a:spcPct val="50000"/>
              </a:spcBef>
              <a:buClrTx/>
              <a:buSzTx/>
              <a:buFontTx/>
              <a:buNone/>
              <a:defRPr/>
            </a:pPr>
            <a:r>
              <a:rPr kumimoji="1" lang="en-US" altLang="zh-CN" sz="2800" b="1" kern="1200" cap="none" spc="0" normalizeH="0" baseline="0" noProof="0">
                <a:solidFill>
                  <a:srgbClr val="FFFFFF"/>
                </a:solidFill>
                <a:effectLst>
                  <a:outerShdw blurRad="38100" dist="38100" dir="2700000" algn="tl">
                    <a:srgbClr val="000000"/>
                  </a:outerShdw>
                </a:effectLst>
                <a:latin typeface="微软雅黑" panose="020B0503020204020204" charset="-122"/>
                <a:ea typeface="微软雅黑" panose="020B0503020204020204" charset="-122"/>
                <a:cs typeface="微软雅黑" panose="020B0503020204020204" charset="-122"/>
              </a:rPr>
              <a:t>2</a:t>
            </a:r>
            <a:r>
              <a:rPr kumimoji="1" lang="zh-CN" altLang="en-US" sz="2800" b="1" kern="1200" cap="none" spc="0" normalizeH="0" baseline="0" noProof="0">
                <a:solidFill>
                  <a:srgbClr val="FFFFFF"/>
                </a:solidFill>
                <a:effectLst>
                  <a:outerShdw blurRad="38100" dist="38100" dir="2700000" algn="tl">
                    <a:srgbClr val="000000"/>
                  </a:outerShdw>
                </a:effectLst>
                <a:latin typeface="微软雅黑" panose="020B0503020204020204" charset="-122"/>
                <a:ea typeface="微软雅黑" panose="020B0503020204020204" charset="-122"/>
                <a:cs typeface="微软雅黑" panose="020B0503020204020204" charset="-122"/>
              </a:rPr>
              <a:t>、了解“大同”社会的思想意义。</a:t>
            </a:r>
            <a:endParaRPr kumimoji="1" lang="zh-CN" altLang="en-US" sz="2800" b="1" kern="1200" cap="none" spc="0" normalizeH="0" baseline="0" noProof="0">
              <a:solidFill>
                <a:srgbClr val="FFFFFF"/>
              </a:solidFill>
              <a:effectLst>
                <a:outerShdw blurRad="38100" dist="38100" dir="2700000" algn="tl">
                  <a:srgbClr val="000000"/>
                </a:outerShdw>
              </a:effectLst>
              <a:latin typeface="微软雅黑" panose="020B0503020204020204" charset="-122"/>
              <a:ea typeface="微软雅黑" panose="020B0503020204020204" charset="-122"/>
              <a:cs typeface="微软雅黑" panose="020B0503020204020204" charset="-122"/>
            </a:endParaRPr>
          </a:p>
          <a:p>
            <a:pPr marR="0" defTabSz="914400">
              <a:spcBef>
                <a:spcPct val="50000"/>
              </a:spcBef>
              <a:buClrTx/>
              <a:buSzTx/>
              <a:buFontTx/>
              <a:buNone/>
              <a:defRPr/>
            </a:pPr>
            <a:endParaRPr kumimoji="1" lang="zh-CN" altLang="en-US" sz="2800" b="1" kern="1200" cap="none" spc="0" normalizeH="0" baseline="0" noProof="0">
              <a:solidFill>
                <a:srgbClr val="FFFFFF"/>
              </a:solidFill>
              <a:effectLst>
                <a:outerShdw blurRad="38100" dist="38100" dir="2700000" algn="tl">
                  <a:srgbClr val="000000"/>
                </a:outerShdw>
              </a:effectLst>
              <a:latin typeface="微软雅黑" panose="020B0503020204020204" charset="-122"/>
              <a:ea typeface="微软雅黑" panose="020B0503020204020204" charset="-122"/>
              <a:cs typeface="微软雅黑" panose="020B0503020204020204" charset="-122"/>
            </a:endParaRPr>
          </a:p>
        </p:txBody>
      </p:sp>
    </p:spTree>
    <p:custDataLst>
      <p:tags r:id="rId9"/>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nodeType="clickEffect">
                                  <p:stCondLst>
                                    <p:cond delay="0"/>
                                  </p:stCondLst>
                                  <p:childTnLst>
                                    <p:set>
                                      <p:cBhvr>
                                        <p:cTn id="6" dur="1" fill="hold">
                                          <p:stCondLst>
                                            <p:cond delay="0"/>
                                          </p:stCondLst>
                                        </p:cTn>
                                        <p:tgtEl>
                                          <p:spTgt spid="53252"/>
                                        </p:tgtEl>
                                        <p:attrNameLst>
                                          <p:attrName>style.visibility</p:attrName>
                                        </p:attrNameLst>
                                      </p:cBhvr>
                                      <p:to>
                                        <p:strVal val="visible"/>
                                      </p:to>
                                    </p:set>
                                    <p:animEffect transition="in" filter="randombar(vertical)">
                                      <p:cBhvr>
                                        <p:cTn id="7" dur="500"/>
                                        <p:tgtEl>
                                          <p:spTgt spid="53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4099" name="Rectangle 3"/>
          <p:cNvSpPr>
            <a:spLocks noGrp="1"/>
          </p:cNvSpPr>
          <p:nvPr>
            <p:ph idx="4294967295"/>
            <p:custDataLst>
              <p:tags r:id="rId7"/>
            </p:custDataLst>
          </p:nvPr>
        </p:nvSpPr>
        <p:spPr>
          <a:xfrm>
            <a:off x="228600" y="1905000"/>
            <a:ext cx="8915400" cy="4419600"/>
          </a:xfrm>
          <a:noFill/>
          <a:ln w="9525">
            <a:noFill/>
          </a:ln>
        </p:spPr>
        <p:txBody>
          <a:bodyPr vert="horz" wrap="square" lIns="91440" tIns="45720" rIns="91440" bIns="45720" rtlCol="0" anchor="t" anchorCtr="0">
            <a:noAutofit/>
          </a:bodyPr>
          <a:lstStyle>
            <a:lvl1pPr marL="342900" indent="-342900" algn="l" rtl="0" eaLnBrk="0" fontAlgn="base" hangingPunct="0">
              <a:spcBef>
                <a:spcPct val="20000"/>
              </a:spcBef>
              <a:spcAft>
                <a:spcPct val="0"/>
              </a:spcAft>
              <a:buBlip>
                <a:blip r:embed="rId8"/>
              </a:buBlip>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Font typeface="Wingdings" panose="05000000000000000000" pitchFamily="2" charset="2"/>
              <a:buBlip>
                <a:blip r:embed="rId9"/>
              </a:buBlip>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5pPr>
            <a:lvl6pPr marL="25146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6pPr>
            <a:lvl7pPr marL="29718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7pPr>
            <a:lvl8pPr marL="34290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8pPr>
            <a:lvl9pPr marL="38862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9pPr>
          </a:lstStyle>
          <a:p>
            <a:pPr lvl="0" algn="l" defTabSz="914400" eaLnBrk="1" hangingPunct="1">
              <a:lnSpc>
                <a:spcPct val="100000"/>
              </a:lnSpc>
              <a:buClrTx/>
              <a:buSzTx/>
              <a:buFontTx/>
              <a:buNone/>
            </a:pP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  1</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天下</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为</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公</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w</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é</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i  2</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选贤</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与</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能    </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jǔ</a:t>
            </a:r>
            <a:endPar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endParaRPr>
          </a:p>
          <a:p>
            <a:pPr lvl="0" algn="l" defTabSz="914400" eaLnBrk="1" hangingPunct="1">
              <a:lnSpc>
                <a:spcPct val="100000"/>
              </a:lnSpc>
              <a:buClrTx/>
              <a:buSzTx/>
              <a:buFontTx/>
              <a:buNone/>
            </a:pP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  3</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讲信修</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睦</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m</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ù</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  4</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矜</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    </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guān</a:t>
            </a:r>
            <a:endPar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endParaRPr>
          </a:p>
          <a:p>
            <a:pPr lvl="0" algn="l" defTabSz="914400" eaLnBrk="1" hangingPunct="1">
              <a:lnSpc>
                <a:spcPct val="100000"/>
              </a:lnSpc>
              <a:buClrTx/>
              <a:buSzTx/>
              <a:buFontTx/>
              <a:buNone/>
            </a:pP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  5</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男有</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分</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f</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è</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n   6</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货</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恶</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其弃于地也</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w</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ù</a:t>
            </a:r>
            <a:r>
              <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rPr>
              <a:t> </a:t>
            </a:r>
            <a:endParaRPr lang="en-US" altLang="zh-CN" sz="4400" spc="0" dirty="0">
              <a:solidFill>
                <a:schemeClr val="dk1"/>
              </a:solidFill>
              <a:latin typeface="微软雅黑" panose="020B0503020204020204" charset="-122"/>
              <a:ea typeface="微软雅黑" panose="020B0503020204020204" charset="-122"/>
              <a:cs typeface="微软雅黑" panose="020B0503020204020204" charset="-122"/>
              <a:sym typeface="+mn-ea"/>
            </a:endParaRPr>
          </a:p>
        </p:txBody>
      </p:sp>
      <p:sp>
        <p:nvSpPr>
          <p:cNvPr id="4100" name="WordArt 4"/>
          <p:cNvSpPr>
            <a:spLocks noChangeArrowheads="1" noChangeShapeType="1" noTextEdit="1"/>
          </p:cNvSpPr>
          <p:nvPr/>
        </p:nvSpPr>
        <p:spPr bwMode="auto">
          <a:xfrm>
            <a:off x="1600200" y="228600"/>
            <a:ext cx="2743200" cy="1143000"/>
          </a:xfrm>
          <a:prstGeom prst="rect">
            <a:avLst/>
          </a:prstGeom>
        </p:spPr>
        <p:txBody>
          <a:bodyPr wrap="none" numCol="1" fromWordArt="1">
            <a:prstTxWarp prst="textPlain">
              <a:avLst>
                <a:gd name="adj" fmla="val 50000"/>
              </a:avLst>
            </a:prstTxWarp>
          </a:bodyPr>
          <a:lstStyle/>
          <a:p>
            <a:pPr marL="0" marR="0" lvl="0" indent="0" algn="ctr" defTabSz="914400" rtl="0" eaLnBrk="1" fontAlgn="base" latinLnBrk="0" hangingPunct="1">
              <a:lnSpc>
                <a:spcPct val="100000"/>
              </a:lnSpc>
              <a:spcBef>
                <a:spcPct val="20000"/>
              </a:spcBef>
              <a:spcAft>
                <a:spcPct val="0"/>
              </a:spcAft>
              <a:buClrTx/>
              <a:buSzTx/>
              <a:buFontTx/>
              <a:buNone/>
              <a:defRPr/>
            </a:pPr>
            <a:r>
              <a:rPr kumimoji="1" lang="zh-CN" altLang="en-US" sz="3600" b="0" i="0" u="none" strike="noStrike" kern="10" cap="none" spc="0" normalizeH="0" baseline="0" noProof="0">
                <a:ln w="12700">
                  <a:solidFill>
                    <a:srgbClr val="EAEAEA"/>
                  </a:solidFill>
                  <a:round/>
                </a:ln>
                <a:gradFill rotWithShape="0">
                  <a:gsLst>
                    <a:gs pos="0">
                      <a:schemeClr val="accent1"/>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uLnTx/>
                <a:uFillTx/>
                <a:latin typeface="微软雅黑" panose="020B0503020204020204" charset="-122"/>
                <a:ea typeface="微软雅黑" panose="020B0503020204020204" charset="-122"/>
                <a:cs typeface="微软雅黑" panose="020B0503020204020204" charset="-122"/>
              </a:rPr>
              <a:t>正音</a:t>
            </a:r>
            <a:r>
              <a:rPr kumimoji="1" lang="en-US" altLang="zh-CN" sz="3600" b="0" i="0" u="none" strike="noStrike" kern="10" cap="none" spc="0" normalizeH="0" baseline="0" noProof="0">
                <a:ln w="12700">
                  <a:solidFill>
                    <a:srgbClr val="EAEAEA"/>
                  </a:solidFill>
                  <a:round/>
                </a:ln>
                <a:gradFill rotWithShape="0">
                  <a:gsLst>
                    <a:gs pos="0">
                      <a:schemeClr val="accent1"/>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uLnTx/>
                <a:uFillTx/>
                <a:latin typeface="微软雅黑" panose="020B0503020204020204" charset="-122"/>
                <a:ea typeface="微软雅黑" panose="020B0503020204020204" charset="-122"/>
                <a:cs typeface="微软雅黑" panose="020B0503020204020204" charset="-122"/>
              </a:rPr>
              <a:t>:</a:t>
            </a:r>
            <a:endParaRPr kumimoji="1" lang="en-US" altLang="zh-CN" sz="3600" b="0" i="0" u="none" strike="noStrike" kern="10" cap="none" spc="0" normalizeH="0" baseline="0" noProof="0">
              <a:ln w="12700">
                <a:solidFill>
                  <a:srgbClr val="EAEAEA"/>
                </a:solidFill>
                <a:round/>
              </a:ln>
              <a:gradFill rotWithShape="0">
                <a:gsLst>
                  <a:gs pos="0">
                    <a:schemeClr val="accent1"/>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uLnTx/>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499"/>
                                          </p:stCondLst>
                                        </p:cTn>
                                        <p:tgtEl>
                                          <p:spTgt spid="4099">
                                            <p:txEl>
                                              <p:charRg st="0" end="24"/>
                                            </p:txEl>
                                          </p:spTgt>
                                        </p:tgtEl>
                                        <p:attrNameLst>
                                          <p:attrName>style.visibility</p:attrName>
                                        </p:attrNameLst>
                                      </p:cBhvr>
                                      <p:to>
                                        <p:strVal val="visible"/>
                                      </p:to>
                                    </p:set>
                                    <p:anim to="" calcmode="lin" valueType="num">
                                      <p:cBhvr>
                                        <p:cTn id="7" dur="1" fill="hold"/>
                                        <p:tgtEl>
                                          <p:spTgt spid="4099">
                                            <p:txEl>
                                              <p:charRg st="0" end="24"/>
                                            </p:txEl>
                                          </p:spTgt>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499"/>
                                          </p:stCondLst>
                                        </p:cTn>
                                        <p:tgtEl>
                                          <p:spTgt spid="4099">
                                            <p:txEl>
                                              <p:charRg st="24" end="46"/>
                                            </p:txEl>
                                          </p:spTgt>
                                        </p:tgtEl>
                                        <p:attrNameLst>
                                          <p:attrName>style.visibility</p:attrName>
                                        </p:attrNameLst>
                                      </p:cBhvr>
                                      <p:to>
                                        <p:strVal val="visible"/>
                                      </p:to>
                                    </p:set>
                                    <p:anim to="" calcmode="lin" valueType="num">
                                      <p:cBhvr>
                                        <p:cTn id="12" dur="1" fill="hold"/>
                                        <p:tgtEl>
                                          <p:spTgt spid="4099">
                                            <p:txEl>
                                              <p:charRg st="24" end="46"/>
                                            </p:txEl>
                                          </p:spTgt>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499"/>
                                          </p:stCondLst>
                                        </p:cTn>
                                        <p:tgtEl>
                                          <p:spTgt spid="4099">
                                            <p:txEl>
                                              <p:charRg st="46" end="70"/>
                                            </p:txEl>
                                          </p:spTgt>
                                        </p:tgtEl>
                                        <p:attrNameLst>
                                          <p:attrName>style.visibility</p:attrName>
                                        </p:attrNameLst>
                                      </p:cBhvr>
                                      <p:to>
                                        <p:strVal val="visible"/>
                                      </p:to>
                                    </p:set>
                                    <p:anim to="" calcmode="lin" valueType="num">
                                      <p:cBhvr>
                                        <p:cTn id="17" dur="1" fill="hold"/>
                                        <p:tgtEl>
                                          <p:spTgt spid="4099">
                                            <p:txEl>
                                              <p:charRg st="46" end="70"/>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56323" name="Rectangle 3"/>
          <p:cNvSpPr>
            <a:spLocks noChangeArrowheads="1"/>
          </p:cNvSpPr>
          <p:nvPr/>
        </p:nvSpPr>
        <p:spPr bwMode="auto">
          <a:xfrm>
            <a:off x="228600" y="990600"/>
            <a:ext cx="8534400" cy="5569585"/>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1" lang="en-US" altLang="zh-CN" sz="2800" b="1" i="0" u="none" strike="noStrike" kern="1200" cap="none" spc="0" normalizeH="0" baseline="0" noProof="0">
                <a:ln>
                  <a:noFill/>
                </a:ln>
                <a:solidFill>
                  <a:srgbClr val="000000"/>
                </a:solidFill>
                <a:effectLst/>
                <a:uLnTx/>
                <a:uFillTx/>
                <a:latin typeface="微软雅黑" panose="020B0503020204020204" charset="-122"/>
                <a:ea typeface="微软雅黑" panose="020B0503020204020204" charset="-122"/>
                <a:cs typeface="微软雅黑" panose="020B0503020204020204" charset="-122"/>
              </a:rPr>
              <a:t>                       </a:t>
            </a:r>
            <a:r>
              <a:rPr kumimoji="1" lang="zh-CN" altLang="en-US" sz="36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rPr>
              <a:t>大道之行也</a:t>
            </a:r>
            <a:endParaRPr kumimoji="1" lang="zh-CN" altLang="en-US" sz="36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endParaRPr>
          </a:p>
          <a:p>
            <a:pPr marL="0" marR="0" lvl="0" indent="0" algn="l" defTabSz="914400" rtl="0" eaLnBrk="1" fontAlgn="base" latinLnBrk="0" hangingPunct="1">
              <a:lnSpc>
                <a:spcPct val="100000"/>
              </a:lnSpc>
              <a:spcBef>
                <a:spcPct val="50000"/>
              </a:spcBef>
              <a:spcAft>
                <a:spcPct val="0"/>
              </a:spcAft>
              <a:buClrTx/>
              <a:buSzTx/>
              <a:buFontTx/>
              <a:buNone/>
              <a:defRPr/>
            </a:pPr>
            <a:r>
              <a:rPr kumimoji="1" lang="zh-CN" altLang="en-US" sz="28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rPr>
              <a:t>        </a:t>
            </a:r>
            <a:r>
              <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rPr>
              <a:t>大道之行也，天下为公，选贤与（</a:t>
            </a:r>
            <a:r>
              <a:rPr kumimoji="1" lang="en-US" altLang="zh-CN"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rPr>
              <a:t>jǔ</a:t>
            </a:r>
            <a:r>
              <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rPr>
              <a:t>）能，讲信修睦。故人不独亲其亲，不独子其子，使老有所终，壮有所用，幼有所长（</a:t>
            </a:r>
            <a:r>
              <a:rPr kumimoji="1" lang="en-US" altLang="zh-CN"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rPr>
              <a:t>zhǎnɡ</a:t>
            </a:r>
            <a:r>
              <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rPr>
              <a:t>），矜（</a:t>
            </a:r>
            <a:r>
              <a:rPr kumimoji="1" lang="en-US" altLang="zh-CN"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rPr>
              <a:t>ɡuān</a:t>
            </a:r>
            <a:r>
              <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rPr>
              <a:t>）、寡、孤、独、废疾者皆有所养，男有分（</a:t>
            </a:r>
            <a:r>
              <a:rPr kumimoji="1" lang="en-US" altLang="zh-CN"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rPr>
              <a:t>fèn</a:t>
            </a:r>
            <a:r>
              <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rPr>
              <a:t>），女有归。货恶（</a:t>
            </a:r>
            <a:r>
              <a:rPr kumimoji="1" lang="en-US" altLang="zh-CN"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rPr>
              <a:t>wù</a:t>
            </a:r>
            <a:r>
              <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rPr>
              <a:t>）其弃于地也，不必藏于己；力恶（</a:t>
            </a:r>
            <a:r>
              <a:rPr kumimoji="1" lang="en-US" altLang="zh-CN"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rPr>
              <a:t>wù </a:t>
            </a:r>
            <a:r>
              <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rPr>
              <a:t>）其不出于身也，不必为己。是故谋闭而不兴，盗窃乱贼而不作，故外户而不闭，是谓大同。</a:t>
            </a:r>
            <a:endPar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endParaRPr>
          </a:p>
          <a:p>
            <a:pPr marL="0" marR="0" lvl="0" indent="0" algn="l" defTabSz="914400" rtl="0" eaLnBrk="1" fontAlgn="base" latinLnBrk="0" hangingPunct="1">
              <a:lnSpc>
                <a:spcPct val="100000"/>
              </a:lnSpc>
              <a:spcBef>
                <a:spcPct val="50000"/>
              </a:spcBef>
              <a:spcAft>
                <a:spcPct val="0"/>
              </a:spcAft>
              <a:buClrTx/>
              <a:buSzTx/>
              <a:buFontTx/>
              <a:buNone/>
              <a:defRPr/>
            </a:pPr>
            <a:endPar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endParaRPr>
          </a:p>
        </p:txBody>
      </p:sp>
    </p:spTree>
    <p:custDataLst>
      <p:tags r:id="rId7"/>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56323"/>
                                        </p:tgtEl>
                                        <p:attrNameLst>
                                          <p:attrName>style.visibility</p:attrName>
                                        </p:attrNameLst>
                                      </p:cBhvr>
                                      <p:to>
                                        <p:strVal val="visible"/>
                                      </p:to>
                                    </p:set>
                                    <p:animEffect transition="in" filter="randombar(vertical)">
                                      <p:cBhvr>
                                        <p:cTn id="7" dur="500"/>
                                        <p:tgtEl>
                                          <p:spTgt spid="56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4514" name="Line 5"/>
          <p:cNvCxnSpPr/>
          <p:nvPr/>
        </p:nvCxnSpPr>
        <p:spPr>
          <a:xfrm flipH="1">
            <a:off x="5148263" y="803275"/>
            <a:ext cx="0" cy="5667375"/>
          </a:xfrm>
          <a:prstGeom prst="line">
            <a:avLst/>
          </a:prstGeom>
          <a:noFill/>
          <a:ln w="28575">
            <a:solidFill>
              <a:srgbClr val="6600FF"/>
            </a:solidFill>
            <a:miter lim="800000"/>
          </a:ln>
        </p:spPr>
      </p:cxnSp>
      <p:sp>
        <p:nvSpPr>
          <p:cNvPr id="64515" name="Text Box 7"/>
          <p:cNvSpPr/>
          <p:nvPr/>
        </p:nvSpPr>
        <p:spPr>
          <a:xfrm>
            <a:off x="6107113" y="147638"/>
            <a:ext cx="1606550" cy="519112"/>
          </a:xfrm>
          <a:prstGeom prst="rect">
            <a:avLst/>
          </a:prstGeom>
          <a:solidFill>
            <a:srgbClr val="99FFCC"/>
          </a:solid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50000"/>
              </a:spcBef>
            </a:pPr>
            <a:r>
              <a:rPr kumimoji="1" lang="zh-CN" altLang="en-US" sz="2800">
                <a:solidFill>
                  <a:srgbClr val="000000"/>
                </a:solidFill>
                <a:latin typeface="黑体" panose="02010600030101010101" charset="-122"/>
                <a:ea typeface="黑体" panose="02010600030101010101" charset="-122"/>
              </a:rPr>
              <a:t>重点词语</a:t>
            </a:r>
            <a:endParaRPr kumimoji="1" lang="zh-CN" altLang="en-US" sz="2800">
              <a:solidFill>
                <a:srgbClr val="000000"/>
              </a:solidFill>
              <a:latin typeface="黑体" panose="02010600030101010101" charset="-122"/>
              <a:ea typeface="黑体" panose="02010600030101010101" charset="-122"/>
            </a:endParaRPr>
          </a:p>
        </p:txBody>
      </p:sp>
      <p:sp>
        <p:nvSpPr>
          <p:cNvPr id="64516" name="Text Box 8"/>
          <p:cNvSpPr/>
          <p:nvPr/>
        </p:nvSpPr>
        <p:spPr>
          <a:xfrm>
            <a:off x="428625" y="1012825"/>
            <a:ext cx="4511675" cy="1200150"/>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lnSpc>
                <a:spcPct val="150000"/>
              </a:lnSpc>
            </a:pPr>
            <a:r>
              <a:rPr lang="en-US" altLang="zh-CN" sz="2400" b="1">
                <a:solidFill>
                  <a:srgbClr val="333399"/>
                </a:solidFill>
                <a:latin typeface="宋体" panose="02010600030101010101" pitchFamily="2" charset="-122"/>
              </a:rPr>
              <a:t>    </a:t>
            </a:r>
            <a:r>
              <a:rPr kumimoji="1" lang="zh-CN" altLang="en-US" sz="2400" b="1">
                <a:solidFill>
                  <a:srgbClr val="003300"/>
                </a:solidFill>
                <a:latin typeface="黑体" panose="02010600030101010101" charset="-122"/>
                <a:ea typeface="黑体" panose="02010600030101010101" charset="-122"/>
              </a:rPr>
              <a:t>大道</a:t>
            </a:r>
            <a:r>
              <a:rPr kumimoji="1" lang="zh-CN" altLang="en-US" sz="2400" b="1">
                <a:solidFill>
                  <a:srgbClr val="0000FF"/>
                </a:solidFill>
                <a:latin typeface="黑体" panose="02010600030101010101" charset="-122"/>
                <a:ea typeface="黑体" panose="02010600030101010101" charset="-122"/>
              </a:rPr>
              <a:t>之行也，天下</a:t>
            </a:r>
            <a:r>
              <a:rPr kumimoji="1" lang="zh-CN" altLang="en-US" sz="2400" b="1">
                <a:solidFill>
                  <a:srgbClr val="003300"/>
                </a:solidFill>
                <a:latin typeface="黑体" panose="02010600030101010101" charset="-122"/>
                <a:ea typeface="黑体" panose="02010600030101010101" charset="-122"/>
              </a:rPr>
              <a:t>为</a:t>
            </a:r>
            <a:r>
              <a:rPr kumimoji="1" lang="zh-CN" altLang="en-US" sz="2400" b="1">
                <a:solidFill>
                  <a:srgbClr val="0000FF"/>
                </a:solidFill>
                <a:latin typeface="黑体" panose="02010600030101010101" charset="-122"/>
                <a:ea typeface="黑体" panose="02010600030101010101" charset="-122"/>
              </a:rPr>
              <a:t>公。</a:t>
            </a:r>
            <a:r>
              <a:rPr kumimoji="1" lang="zh-CN" altLang="en-US" sz="2400" b="1">
                <a:solidFill>
                  <a:srgbClr val="003300"/>
                </a:solidFill>
                <a:latin typeface="黑体" panose="02010600030101010101" charset="-122"/>
                <a:ea typeface="黑体" panose="02010600030101010101" charset="-122"/>
              </a:rPr>
              <a:t>选贤与能</a:t>
            </a:r>
            <a:r>
              <a:rPr kumimoji="1" lang="zh-CN" altLang="en-US" sz="2400" b="1">
                <a:solidFill>
                  <a:srgbClr val="0000FF"/>
                </a:solidFill>
                <a:latin typeface="黑体" panose="02010600030101010101" charset="-122"/>
                <a:ea typeface="黑体" panose="02010600030101010101" charset="-122"/>
              </a:rPr>
              <a:t>，</a:t>
            </a:r>
            <a:r>
              <a:rPr kumimoji="1" lang="zh-CN" altLang="en-US" sz="2400" b="1">
                <a:solidFill>
                  <a:srgbClr val="003300"/>
                </a:solidFill>
                <a:latin typeface="黑体" panose="02010600030101010101" charset="-122"/>
                <a:ea typeface="黑体" panose="02010600030101010101" charset="-122"/>
              </a:rPr>
              <a:t>讲信修睦</a:t>
            </a:r>
            <a:r>
              <a:rPr kumimoji="1" lang="zh-CN" altLang="en-US" sz="2400" b="1">
                <a:solidFill>
                  <a:srgbClr val="0000FF"/>
                </a:solidFill>
                <a:latin typeface="黑体" panose="02010600030101010101" charset="-122"/>
                <a:ea typeface="黑体" panose="02010600030101010101" charset="-122"/>
              </a:rPr>
              <a:t>。</a:t>
            </a:r>
            <a:endParaRPr kumimoji="1" lang="zh-CN" altLang="en-US" sz="2400" b="1">
              <a:solidFill>
                <a:srgbClr val="0000FF"/>
              </a:solidFill>
              <a:latin typeface="黑体" panose="02010600030101010101" charset="-122"/>
              <a:ea typeface="黑体" panose="02010600030101010101" charset="-122"/>
            </a:endParaRPr>
          </a:p>
        </p:txBody>
      </p:sp>
      <p:sp>
        <p:nvSpPr>
          <p:cNvPr id="64517" name="Text Box 9"/>
          <p:cNvSpPr/>
          <p:nvPr/>
        </p:nvSpPr>
        <p:spPr>
          <a:xfrm>
            <a:off x="358775" y="2324100"/>
            <a:ext cx="4608513" cy="230695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lnSpc>
                <a:spcPct val="150000"/>
              </a:lnSpc>
              <a:spcBef>
                <a:spcPct val="20000"/>
              </a:spcBef>
            </a:pPr>
            <a:r>
              <a:rPr lang="en-US" altLang="zh-CN" sz="2400" b="1">
                <a:solidFill>
                  <a:srgbClr val="FF0000"/>
                </a:solidFill>
                <a:latin typeface="楷体_GB2312" panose="02010609030101010101" pitchFamily="49" charset="-122"/>
                <a:ea typeface="楷体_GB2312" panose="02010609030101010101" pitchFamily="49" charset="-122"/>
              </a:rPr>
              <a:t>    </a:t>
            </a:r>
            <a:r>
              <a:rPr lang="zh-CN" altLang="en-US" sz="2400" b="1">
                <a:solidFill>
                  <a:srgbClr val="002060"/>
                </a:solidFill>
                <a:latin typeface="黑体" panose="02010600030101010101" charset="-122"/>
                <a:ea typeface="黑体" panose="02010600030101010101" charset="-122"/>
              </a:rPr>
              <a:t>译文：</a:t>
            </a:r>
            <a:r>
              <a:rPr lang="zh-CN" altLang="en-US" sz="2400" b="1">
                <a:solidFill>
                  <a:srgbClr val="FF0000"/>
                </a:solidFill>
                <a:latin typeface="楷体_GB2312" panose="02010609030101010101" pitchFamily="49" charset="-122"/>
                <a:ea typeface="楷体_GB2312" panose="02010609030101010101" pitchFamily="49" charset="-122"/>
              </a:rPr>
              <a:t>在大道施行的时候，天下是人们所共有的，选拔推举品德高尚、有才干的人，讲求诚信，培养和睦气氛。</a:t>
            </a:r>
            <a:endParaRPr lang="zh-CN" altLang="en-US" sz="2400" b="1">
              <a:solidFill>
                <a:srgbClr val="FF0000"/>
              </a:solidFill>
              <a:latin typeface="楷体_GB2312" panose="02010609030101010101" pitchFamily="49" charset="-122"/>
              <a:ea typeface="楷体_GB2312" panose="02010609030101010101" pitchFamily="49" charset="-122"/>
            </a:endParaRPr>
          </a:p>
        </p:txBody>
      </p:sp>
      <p:sp>
        <p:nvSpPr>
          <p:cNvPr id="64518" name="Text Box 10"/>
          <p:cNvSpPr/>
          <p:nvPr/>
        </p:nvSpPr>
        <p:spPr>
          <a:xfrm>
            <a:off x="5175250" y="854075"/>
            <a:ext cx="1101090" cy="5169535"/>
          </a:xfrm>
          <a:prstGeom prst="rect">
            <a:avLst/>
          </a:prstGeom>
          <a:noFill/>
          <a:ln w="50800">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50000"/>
              </a:spcBef>
            </a:pPr>
            <a:r>
              <a:rPr kumimoji="1" lang="zh-CN" altLang="en-US" sz="2400" b="1">
                <a:solidFill>
                  <a:srgbClr val="0000FF"/>
                </a:solidFill>
                <a:latin typeface="宋体" panose="02010600030101010101" pitchFamily="2" charset="-122"/>
              </a:rPr>
              <a:t>大道：</a:t>
            </a:r>
            <a:endParaRPr kumimoji="1" lang="en-US" altLang="zh-CN" sz="2400" b="1">
              <a:solidFill>
                <a:srgbClr val="0000FF"/>
              </a:solidFill>
              <a:latin typeface="宋体" panose="02010600030101010101" pitchFamily="2" charset="-122"/>
            </a:endParaRPr>
          </a:p>
          <a:p>
            <a:pPr marL="0" lvl="0" indent="0" eaLnBrk="1" hangingPunct="1">
              <a:spcBef>
                <a:spcPct val="50000"/>
              </a:spcBef>
            </a:pPr>
            <a:r>
              <a:rPr kumimoji="1" lang="zh-CN" altLang="en-US" sz="2400" b="1">
                <a:solidFill>
                  <a:srgbClr val="0000FF"/>
                </a:solidFill>
                <a:latin typeface="宋体" panose="02010600030101010101" pitchFamily="2" charset="-122"/>
              </a:rPr>
              <a:t>为：</a:t>
            </a:r>
            <a:endParaRPr kumimoji="1" lang="en-US" altLang="zh-CN" sz="2400" b="1">
              <a:solidFill>
                <a:srgbClr val="0000FF"/>
              </a:solidFill>
              <a:latin typeface="宋体" panose="02010600030101010101" pitchFamily="2" charset="-122"/>
            </a:endParaRPr>
          </a:p>
          <a:p>
            <a:pPr marL="0" lvl="0" indent="0" eaLnBrk="1" hangingPunct="1">
              <a:spcBef>
                <a:spcPct val="50000"/>
              </a:spcBef>
            </a:pPr>
            <a:r>
              <a:rPr kumimoji="1" lang="zh-CN" altLang="en-US" sz="2400" b="1">
                <a:solidFill>
                  <a:srgbClr val="0000FF"/>
                </a:solidFill>
                <a:latin typeface="宋体" panose="02010600030101010101" pitchFamily="2" charset="-122"/>
              </a:rPr>
              <a:t>选</a:t>
            </a:r>
            <a:endParaRPr kumimoji="1" lang="en-US" altLang="zh-CN" sz="2400" b="1">
              <a:solidFill>
                <a:srgbClr val="0000FF"/>
              </a:solidFill>
              <a:latin typeface="宋体" panose="02010600030101010101" pitchFamily="2" charset="-122"/>
            </a:endParaRPr>
          </a:p>
          <a:p>
            <a:pPr marL="0" lvl="0" indent="0" eaLnBrk="1" hangingPunct="1">
              <a:spcBef>
                <a:spcPct val="50000"/>
              </a:spcBef>
            </a:pPr>
            <a:r>
              <a:rPr kumimoji="1" lang="zh-CN" altLang="en-US" sz="2400" b="1">
                <a:solidFill>
                  <a:srgbClr val="0000FF"/>
                </a:solidFill>
                <a:latin typeface="宋体" panose="02010600030101010101" pitchFamily="2" charset="-122"/>
              </a:rPr>
              <a:t>贤：</a:t>
            </a:r>
            <a:endParaRPr kumimoji="1" lang="en-US" altLang="zh-CN" sz="2400" b="1">
              <a:solidFill>
                <a:srgbClr val="0000FF"/>
              </a:solidFill>
              <a:latin typeface="宋体" panose="02010600030101010101" pitchFamily="2" charset="-122"/>
            </a:endParaRPr>
          </a:p>
          <a:p>
            <a:pPr marL="0" lvl="0" indent="0" eaLnBrk="1" hangingPunct="1">
              <a:spcBef>
                <a:spcPct val="50000"/>
              </a:spcBef>
            </a:pPr>
            <a:r>
              <a:rPr kumimoji="1" lang="zh-CN" altLang="en-US" sz="2400" b="1">
                <a:solidFill>
                  <a:srgbClr val="0000FF"/>
                </a:solidFill>
                <a:latin typeface="宋体" panose="02010600030101010101" pitchFamily="2" charset="-122"/>
              </a:rPr>
              <a:t>与：</a:t>
            </a:r>
            <a:endParaRPr kumimoji="1" lang="en-US" altLang="zh-CN" sz="2400" b="1">
              <a:solidFill>
                <a:srgbClr val="0000FF"/>
              </a:solidFill>
              <a:latin typeface="宋体" panose="02010600030101010101" pitchFamily="2" charset="-122"/>
            </a:endParaRPr>
          </a:p>
          <a:p>
            <a:pPr marL="0" lvl="0" indent="0" eaLnBrk="1" hangingPunct="1">
              <a:spcBef>
                <a:spcPct val="50000"/>
              </a:spcBef>
            </a:pPr>
            <a:endParaRPr kumimoji="1" lang="en-US" altLang="zh-CN" sz="2400" b="1">
              <a:solidFill>
                <a:srgbClr val="0000FF"/>
              </a:solidFill>
              <a:latin typeface="宋体" panose="02010600030101010101" pitchFamily="2" charset="-122"/>
            </a:endParaRPr>
          </a:p>
          <a:p>
            <a:pPr marL="0" lvl="0" indent="0" eaLnBrk="1" hangingPunct="1">
              <a:spcBef>
                <a:spcPct val="50000"/>
              </a:spcBef>
            </a:pPr>
            <a:r>
              <a:rPr kumimoji="1" lang="zh-CN" altLang="en-US" sz="2400" b="1">
                <a:solidFill>
                  <a:srgbClr val="0000FF"/>
                </a:solidFill>
                <a:latin typeface="宋体" panose="02010600030101010101" pitchFamily="2" charset="-122"/>
              </a:rPr>
              <a:t>能：</a:t>
            </a:r>
            <a:endParaRPr kumimoji="1" lang="zh-CN" altLang="en-US" sz="2400" b="1">
              <a:solidFill>
                <a:srgbClr val="0000FF"/>
              </a:solidFill>
              <a:latin typeface="宋体" panose="02010600030101010101" pitchFamily="2" charset="-122"/>
            </a:endParaRPr>
          </a:p>
          <a:p>
            <a:pPr marL="0" lvl="0" indent="0" eaLnBrk="1" hangingPunct="1">
              <a:spcBef>
                <a:spcPct val="50000"/>
              </a:spcBef>
            </a:pPr>
            <a:endParaRPr kumimoji="1" lang="zh-CN" altLang="en-US" sz="1200" b="1">
              <a:solidFill>
                <a:srgbClr val="0000FF"/>
              </a:solidFill>
              <a:latin typeface="宋体" panose="02010600030101010101" pitchFamily="2" charset="-122"/>
            </a:endParaRPr>
          </a:p>
          <a:p>
            <a:pPr marL="0" lvl="0" indent="0" eaLnBrk="1" hangingPunct="1">
              <a:spcBef>
                <a:spcPct val="50000"/>
              </a:spcBef>
            </a:pPr>
            <a:r>
              <a:rPr kumimoji="1" lang="zh-CN" altLang="en-US" sz="2400" b="1">
                <a:solidFill>
                  <a:srgbClr val="0000FF"/>
                </a:solidFill>
                <a:latin typeface="宋体" panose="02010600030101010101" pitchFamily="2" charset="-122"/>
              </a:rPr>
              <a:t>讲：</a:t>
            </a:r>
            <a:endParaRPr kumimoji="1" lang="en-US" altLang="zh-CN" sz="2400" b="1">
              <a:solidFill>
                <a:srgbClr val="0000FF"/>
              </a:solidFill>
              <a:latin typeface="宋体" panose="02010600030101010101" pitchFamily="2" charset="-122"/>
            </a:endParaRPr>
          </a:p>
          <a:p>
            <a:pPr marL="0" lvl="0" indent="0" eaLnBrk="1" hangingPunct="1">
              <a:spcBef>
                <a:spcPct val="50000"/>
              </a:spcBef>
            </a:pPr>
            <a:r>
              <a:rPr kumimoji="1" lang="zh-CN" altLang="en-US" sz="2400" b="1">
                <a:solidFill>
                  <a:srgbClr val="0000FF"/>
                </a:solidFill>
                <a:latin typeface="宋体" panose="02010600030101010101" pitchFamily="2" charset="-122"/>
              </a:rPr>
              <a:t>修：</a:t>
            </a:r>
            <a:endParaRPr kumimoji="1" lang="zh-CN" altLang="en-US" sz="2400" b="1">
              <a:solidFill>
                <a:srgbClr val="0000FF"/>
              </a:solidFill>
              <a:latin typeface="宋体" panose="02010600030101010101" pitchFamily="2" charset="-122"/>
            </a:endParaRPr>
          </a:p>
        </p:txBody>
      </p:sp>
      <p:sp>
        <p:nvSpPr>
          <p:cNvPr id="64519" name="Text Box 11"/>
          <p:cNvSpPr/>
          <p:nvPr/>
        </p:nvSpPr>
        <p:spPr>
          <a:xfrm>
            <a:off x="6032500" y="696913"/>
            <a:ext cx="2971800" cy="83026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20000"/>
              </a:spcBef>
            </a:pPr>
            <a:r>
              <a:rPr lang="zh-CN" altLang="en-US" sz="2400" b="1">
                <a:solidFill>
                  <a:srgbClr val="FF0000"/>
                </a:solidFill>
                <a:latin typeface="楷体_GB2312" panose="02010609030101010101" pitchFamily="49" charset="-122"/>
                <a:ea typeface="楷体_GB2312" panose="02010609030101010101" pitchFamily="49" charset="-122"/>
              </a:rPr>
              <a:t>指儒家推崇的上古时代的政治制度。</a:t>
            </a:r>
            <a:endParaRPr lang="zh-CN" altLang="en-US" sz="2400" b="1">
              <a:solidFill>
                <a:srgbClr val="FF0000"/>
              </a:solidFill>
              <a:latin typeface="楷体_GB2312" panose="02010609030101010101" pitchFamily="49" charset="-122"/>
              <a:ea typeface="楷体_GB2312" panose="02010609030101010101" pitchFamily="49" charset="-122"/>
            </a:endParaRPr>
          </a:p>
        </p:txBody>
      </p:sp>
      <p:sp>
        <p:nvSpPr>
          <p:cNvPr id="64520" name="Text Box 13"/>
          <p:cNvSpPr/>
          <p:nvPr/>
        </p:nvSpPr>
        <p:spPr>
          <a:xfrm>
            <a:off x="6009640" y="3034348"/>
            <a:ext cx="2551113" cy="82994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ctr" eaLnBrk="1" hangingPunct="1">
              <a:spcBef>
                <a:spcPct val="50000"/>
              </a:spcBef>
            </a:pPr>
            <a:r>
              <a:rPr lang="en-US" altLang="zh-CN" sz="2400" b="1">
                <a:solidFill>
                  <a:srgbClr val="FF0000"/>
                </a:solidFill>
                <a:latin typeface="楷体_GB2312" panose="02010609030101010101" pitchFamily="49" charset="-122"/>
                <a:ea typeface="楷体_GB2312" panose="02010609030101010101" pitchFamily="49" charset="-122"/>
              </a:rPr>
              <a:t>jǔ</a:t>
            </a:r>
            <a:r>
              <a:rPr lang="zh-CN" altLang="en-US" sz="2400" b="1">
                <a:solidFill>
                  <a:srgbClr val="FF0000"/>
                </a:solidFill>
                <a:latin typeface="楷体_GB2312" panose="02010609030101010101" pitchFamily="49" charset="-122"/>
                <a:ea typeface="楷体_GB2312" panose="02010609030101010101" pitchFamily="49" charset="-122"/>
              </a:rPr>
              <a:t>，同“举”，选拔，举荐。</a:t>
            </a:r>
            <a:endParaRPr lang="zh-CN" altLang="en-US" sz="2400" b="1">
              <a:solidFill>
                <a:srgbClr val="FF0000"/>
              </a:solidFill>
              <a:latin typeface="楷体_GB2312" panose="02010609030101010101" pitchFamily="49" charset="-122"/>
              <a:ea typeface="楷体_GB2312" panose="02010609030101010101" pitchFamily="49" charset="-122"/>
            </a:endParaRPr>
          </a:p>
        </p:txBody>
      </p:sp>
      <p:sp>
        <p:nvSpPr>
          <p:cNvPr id="64521" name="Text Box 14"/>
          <p:cNvSpPr/>
          <p:nvPr/>
        </p:nvSpPr>
        <p:spPr>
          <a:xfrm>
            <a:off x="6209983" y="5516880"/>
            <a:ext cx="1222375" cy="457200"/>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50000"/>
              </a:spcBef>
            </a:pPr>
            <a:r>
              <a:rPr lang="zh-CN" altLang="en-US" sz="2400" b="1">
                <a:solidFill>
                  <a:srgbClr val="FF0000"/>
                </a:solidFill>
                <a:latin typeface="楷体_GB2312" panose="02010609030101010101" pitchFamily="49" charset="-122"/>
                <a:ea typeface="楷体_GB2312" panose="02010609030101010101" pitchFamily="49" charset="-122"/>
              </a:rPr>
              <a:t>培养</a:t>
            </a:r>
            <a:endParaRPr lang="zh-CN" altLang="en-US" sz="2400" b="1">
              <a:solidFill>
                <a:srgbClr val="FF0000"/>
              </a:solidFill>
              <a:latin typeface="楷体_GB2312" panose="02010609030101010101" pitchFamily="49" charset="-122"/>
              <a:ea typeface="楷体_GB2312" panose="02010609030101010101" pitchFamily="49" charset="-122"/>
            </a:endParaRPr>
          </a:p>
        </p:txBody>
      </p:sp>
      <p:sp>
        <p:nvSpPr>
          <p:cNvPr id="64522" name="矩形 10"/>
          <p:cNvSpPr/>
          <p:nvPr/>
        </p:nvSpPr>
        <p:spPr>
          <a:xfrm>
            <a:off x="6228080" y="1484313"/>
            <a:ext cx="803275" cy="461962"/>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ctr" eaLnBrk="1" hangingPunct="1">
              <a:spcBef>
                <a:spcPct val="50000"/>
              </a:spcBef>
            </a:pPr>
            <a:r>
              <a:rPr lang="zh-CN" altLang="zh-CN" sz="2400" b="1">
                <a:solidFill>
                  <a:srgbClr val="FF0000"/>
                </a:solidFill>
                <a:latin typeface="楷体_GB2312" panose="02010609030101010101" pitchFamily="49" charset="-122"/>
                <a:ea typeface="楷体_GB2312" panose="02010609030101010101" pitchFamily="49" charset="-122"/>
              </a:rPr>
              <a:t>是</a:t>
            </a:r>
            <a:r>
              <a:rPr lang="zh-CN" altLang="en-US" sz="2400" b="1">
                <a:solidFill>
                  <a:srgbClr val="FF0000"/>
                </a:solidFill>
                <a:latin typeface="楷体_GB2312" panose="02010609030101010101" pitchFamily="49" charset="-122"/>
                <a:ea typeface="楷体_GB2312" panose="02010609030101010101" pitchFamily="49" charset="-122"/>
              </a:rPr>
              <a:t>。</a:t>
            </a:r>
            <a:endParaRPr lang="zh-CN" altLang="zh-CN" sz="2400" b="1">
              <a:solidFill>
                <a:srgbClr val="FF0000"/>
              </a:solidFill>
              <a:latin typeface="楷体_GB2312" panose="02010609030101010101" pitchFamily="49" charset="-122"/>
              <a:ea typeface="楷体_GB2312" panose="02010609030101010101" pitchFamily="49" charset="-122"/>
            </a:endParaRPr>
          </a:p>
        </p:txBody>
      </p:sp>
      <p:sp>
        <p:nvSpPr>
          <p:cNvPr id="64523" name="矩形 11"/>
          <p:cNvSpPr/>
          <p:nvPr/>
        </p:nvSpPr>
        <p:spPr>
          <a:xfrm>
            <a:off x="6228080" y="1988820"/>
            <a:ext cx="1112838" cy="461963"/>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ctr" eaLnBrk="1" hangingPunct="1">
              <a:spcBef>
                <a:spcPct val="50000"/>
              </a:spcBef>
            </a:pPr>
            <a:r>
              <a:rPr lang="zh-CN" altLang="zh-CN" sz="2400" b="1">
                <a:solidFill>
                  <a:srgbClr val="FF0000"/>
                </a:solidFill>
                <a:latin typeface="楷体_GB2312" panose="02010609030101010101" pitchFamily="49" charset="-122"/>
                <a:ea typeface="楷体_GB2312" panose="02010609030101010101" pitchFamily="49" charset="-122"/>
              </a:rPr>
              <a:t>选拔</a:t>
            </a:r>
            <a:r>
              <a:rPr lang="zh-CN" altLang="en-US" sz="2400" b="1">
                <a:solidFill>
                  <a:srgbClr val="FF0000"/>
                </a:solidFill>
                <a:latin typeface="楷体_GB2312" panose="02010609030101010101" pitchFamily="49" charset="-122"/>
                <a:ea typeface="楷体_GB2312" panose="02010609030101010101" pitchFamily="49" charset="-122"/>
              </a:rPr>
              <a:t>。</a:t>
            </a:r>
            <a:endParaRPr lang="zh-CN" altLang="zh-CN" sz="2400" b="1">
              <a:solidFill>
                <a:srgbClr val="FF0000"/>
              </a:solidFill>
              <a:latin typeface="楷体_GB2312" panose="02010609030101010101" pitchFamily="49" charset="-122"/>
              <a:ea typeface="楷体_GB2312" panose="02010609030101010101" pitchFamily="49" charset="-122"/>
            </a:endParaRPr>
          </a:p>
        </p:txBody>
      </p:sp>
      <p:sp>
        <p:nvSpPr>
          <p:cNvPr id="64524" name="矩形 12"/>
          <p:cNvSpPr/>
          <p:nvPr/>
        </p:nvSpPr>
        <p:spPr>
          <a:xfrm>
            <a:off x="6528912" y="2493010"/>
            <a:ext cx="1713230" cy="4603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ctr" eaLnBrk="1" hangingPunct="1">
              <a:spcBef>
                <a:spcPct val="50000"/>
              </a:spcBef>
            </a:pPr>
            <a:r>
              <a:rPr lang="zh-CN" altLang="en-US" sz="2400" b="1">
                <a:solidFill>
                  <a:srgbClr val="FF0000"/>
                </a:solidFill>
                <a:latin typeface="楷体_GB2312" panose="02010609030101010101" pitchFamily="49" charset="-122"/>
                <a:ea typeface="楷体_GB2312" panose="02010609030101010101" pitchFamily="49" charset="-122"/>
              </a:rPr>
              <a:t>品德</a:t>
            </a:r>
            <a:r>
              <a:rPr lang="zh-CN" altLang="zh-CN" sz="2400" b="1">
                <a:solidFill>
                  <a:srgbClr val="FF0000"/>
                </a:solidFill>
                <a:latin typeface="楷体_GB2312" panose="02010609030101010101" pitchFamily="49" charset="-122"/>
                <a:ea typeface="楷体_GB2312" panose="02010609030101010101" pitchFamily="49" charset="-122"/>
              </a:rPr>
              <a:t>高尚</a:t>
            </a:r>
            <a:r>
              <a:rPr lang="zh-CN" altLang="en-US" sz="2400" b="1">
                <a:solidFill>
                  <a:srgbClr val="FF0000"/>
                </a:solidFill>
                <a:latin typeface="楷体_GB2312" panose="02010609030101010101" pitchFamily="49" charset="-122"/>
                <a:ea typeface="楷体_GB2312" panose="02010609030101010101" pitchFamily="49" charset="-122"/>
              </a:rPr>
              <a:t>。</a:t>
            </a:r>
            <a:endParaRPr lang="zh-CN" altLang="zh-CN" sz="2400" b="1">
              <a:solidFill>
                <a:srgbClr val="FF0000"/>
              </a:solidFill>
              <a:latin typeface="楷体_GB2312" panose="02010609030101010101" pitchFamily="49" charset="-122"/>
              <a:ea typeface="楷体_GB2312" panose="02010609030101010101" pitchFamily="49" charset="-122"/>
            </a:endParaRPr>
          </a:p>
        </p:txBody>
      </p:sp>
      <p:sp>
        <p:nvSpPr>
          <p:cNvPr id="64525" name="矩形 13"/>
          <p:cNvSpPr/>
          <p:nvPr/>
        </p:nvSpPr>
        <p:spPr>
          <a:xfrm>
            <a:off x="6156325" y="4149090"/>
            <a:ext cx="1731963" cy="460375"/>
          </a:xfrm>
          <a:prstGeom prst="rect">
            <a:avLst/>
          </a:prstGeom>
          <a:solidFill>
            <a:srgbClr val="FFFF99"/>
          </a:solidFill>
          <a:ln>
            <a:solidFill>
              <a:srgbClr val="CCFF33"/>
            </a:solid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ctr" eaLnBrk="1" hangingPunct="1">
              <a:spcBef>
                <a:spcPct val="50000"/>
              </a:spcBef>
            </a:pPr>
            <a:r>
              <a:rPr lang="zh-CN" altLang="zh-CN" sz="2400" b="1">
                <a:solidFill>
                  <a:srgbClr val="FF0000"/>
                </a:solidFill>
                <a:latin typeface="楷体_GB2312" panose="02010609030101010101" pitchFamily="49" charset="-122"/>
                <a:ea typeface="楷体_GB2312" panose="02010609030101010101" pitchFamily="49" charset="-122"/>
              </a:rPr>
              <a:t>有才能的人</a:t>
            </a:r>
            <a:endParaRPr lang="zh-CN" altLang="zh-CN" sz="2400" b="1">
              <a:solidFill>
                <a:srgbClr val="FF0000"/>
              </a:solidFill>
              <a:latin typeface="楷体_GB2312" panose="02010609030101010101" pitchFamily="49" charset="-122"/>
              <a:ea typeface="楷体_GB2312" panose="02010609030101010101" pitchFamily="49" charset="-122"/>
            </a:endParaRPr>
          </a:p>
        </p:txBody>
      </p:sp>
      <p:sp>
        <p:nvSpPr>
          <p:cNvPr id="64526" name="矩形 14"/>
          <p:cNvSpPr/>
          <p:nvPr/>
        </p:nvSpPr>
        <p:spPr>
          <a:xfrm>
            <a:off x="6156325" y="4940935"/>
            <a:ext cx="803275" cy="461963"/>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50000"/>
              </a:spcBef>
            </a:pPr>
            <a:r>
              <a:rPr lang="zh-CN" altLang="zh-CN" sz="2400" b="1">
                <a:solidFill>
                  <a:srgbClr val="FF0000"/>
                </a:solidFill>
                <a:latin typeface="楷体_GB2312" panose="02010609030101010101" pitchFamily="49" charset="-122"/>
                <a:ea typeface="楷体_GB2312" panose="02010609030101010101" pitchFamily="49" charset="-122"/>
              </a:rPr>
              <a:t>讲求</a:t>
            </a:r>
            <a:endParaRPr lang="zh-CN" altLang="zh-CN" sz="2400" b="1">
              <a:solidFill>
                <a:srgbClr val="FF0000"/>
              </a:solidFill>
              <a:latin typeface="楷体_GB2312" panose="02010609030101010101" pitchFamily="49" charset="-122"/>
              <a:ea typeface="楷体_GB2312" panose="02010609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45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4522"/>
                                        </p:tgtEl>
                                        <p:attrNameLst>
                                          <p:attrName>style.visibility</p:attrName>
                                        </p:attrNameLst>
                                      </p:cBhvr>
                                      <p:to>
                                        <p:strVal val="visible"/>
                                      </p:to>
                                    </p:set>
                                    <p:anim calcmode="lin" valueType="num">
                                      <p:cBhvr additive="base">
                                        <p:cTn id="11" dur="500" fill="hold"/>
                                        <p:tgtEl>
                                          <p:spTgt spid="64522"/>
                                        </p:tgtEl>
                                        <p:attrNameLst>
                                          <p:attrName>ppt_x</p:attrName>
                                        </p:attrNameLst>
                                      </p:cBhvr>
                                      <p:tavLst>
                                        <p:tav tm="0">
                                          <p:val>
                                            <p:strVal val="#ppt_x"/>
                                          </p:val>
                                        </p:tav>
                                        <p:tav tm="100000">
                                          <p:val>
                                            <p:strVal val="#ppt_x"/>
                                          </p:val>
                                        </p:tav>
                                      </p:tavLst>
                                    </p:anim>
                                    <p:anim calcmode="lin" valueType="num">
                                      <p:cBhvr additive="base">
                                        <p:cTn id="12" dur="500" fill="hold"/>
                                        <p:tgtEl>
                                          <p:spTgt spid="6452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4523"/>
                                        </p:tgtEl>
                                        <p:attrNameLst>
                                          <p:attrName>style.visibility</p:attrName>
                                        </p:attrNameLst>
                                      </p:cBhvr>
                                      <p:to>
                                        <p:strVal val="visible"/>
                                      </p:to>
                                    </p:set>
                                    <p:animEffect transition="in" filter="blinds(horizontal)">
                                      <p:cBhvr>
                                        <p:cTn id="17" dur="500"/>
                                        <p:tgtEl>
                                          <p:spTgt spid="6452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64524"/>
                                        </p:tgtEl>
                                        <p:attrNameLst>
                                          <p:attrName>style.visibility</p:attrName>
                                        </p:attrNameLst>
                                      </p:cBhvr>
                                      <p:to>
                                        <p:strVal val="visible"/>
                                      </p:to>
                                    </p:set>
                                    <p:anim calcmode="lin" valueType="num">
                                      <p:cBhvr additive="base">
                                        <p:cTn id="22" dur="500" fill="hold"/>
                                        <p:tgtEl>
                                          <p:spTgt spid="64524"/>
                                        </p:tgtEl>
                                        <p:attrNameLst>
                                          <p:attrName>ppt_x</p:attrName>
                                        </p:attrNameLst>
                                      </p:cBhvr>
                                      <p:tavLst>
                                        <p:tav tm="0">
                                          <p:val>
                                            <p:strVal val="#ppt_x"/>
                                          </p:val>
                                        </p:tav>
                                        <p:tav tm="100000">
                                          <p:val>
                                            <p:strVal val="#ppt_x"/>
                                          </p:val>
                                        </p:tav>
                                      </p:tavLst>
                                    </p:anim>
                                    <p:anim calcmode="lin" valueType="num">
                                      <p:cBhvr additive="base">
                                        <p:cTn id="23" dur="500" fill="hold"/>
                                        <p:tgtEl>
                                          <p:spTgt spid="64524"/>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64520"/>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64525"/>
                                        </p:tgtEl>
                                        <p:attrNameLst>
                                          <p:attrName>style.visibility</p:attrName>
                                        </p:attrNameLst>
                                      </p:cBhvr>
                                      <p:to>
                                        <p:strVal val="visible"/>
                                      </p:to>
                                    </p:set>
                                    <p:anim calcmode="lin" valueType="num">
                                      <p:cBhvr additive="base">
                                        <p:cTn id="32" dur="500" fill="hold"/>
                                        <p:tgtEl>
                                          <p:spTgt spid="64525"/>
                                        </p:tgtEl>
                                        <p:attrNameLst>
                                          <p:attrName>ppt_x</p:attrName>
                                        </p:attrNameLst>
                                      </p:cBhvr>
                                      <p:tavLst>
                                        <p:tav tm="0">
                                          <p:val>
                                            <p:strVal val="#ppt_x"/>
                                          </p:val>
                                        </p:tav>
                                        <p:tav tm="100000">
                                          <p:val>
                                            <p:strVal val="#ppt_x"/>
                                          </p:val>
                                        </p:tav>
                                      </p:tavLst>
                                    </p:anim>
                                    <p:anim calcmode="lin" valueType="num">
                                      <p:cBhvr additive="base">
                                        <p:cTn id="33" dur="500" fill="hold"/>
                                        <p:tgtEl>
                                          <p:spTgt spid="64525"/>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64526"/>
                                        </p:tgtEl>
                                        <p:attrNameLst>
                                          <p:attrName>style.visibility</p:attrName>
                                        </p:attrNameLst>
                                      </p:cBhvr>
                                      <p:to>
                                        <p:strVal val="visible"/>
                                      </p:to>
                                    </p:set>
                                    <p:anim calcmode="lin" valueType="num">
                                      <p:cBhvr additive="base">
                                        <p:cTn id="38" dur="500" fill="hold"/>
                                        <p:tgtEl>
                                          <p:spTgt spid="64526"/>
                                        </p:tgtEl>
                                        <p:attrNameLst>
                                          <p:attrName>ppt_x</p:attrName>
                                        </p:attrNameLst>
                                      </p:cBhvr>
                                      <p:tavLst>
                                        <p:tav tm="0">
                                          <p:val>
                                            <p:strVal val="#ppt_x"/>
                                          </p:val>
                                        </p:tav>
                                        <p:tav tm="100000">
                                          <p:val>
                                            <p:strVal val="#ppt_x"/>
                                          </p:val>
                                        </p:tav>
                                      </p:tavLst>
                                    </p:anim>
                                    <p:anim calcmode="lin" valueType="num">
                                      <p:cBhvr additive="base">
                                        <p:cTn id="39" dur="500" fill="hold"/>
                                        <p:tgtEl>
                                          <p:spTgt spid="64526"/>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64521"/>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grpId="0" nodeType="clickEffect">
                                  <p:stCondLst>
                                    <p:cond delay="0"/>
                                  </p:stCondLst>
                                  <p:childTnLst>
                                    <p:set>
                                      <p:cBhvr>
                                        <p:cTn id="47" dur="1" fill="hold">
                                          <p:stCondLst>
                                            <p:cond delay="0"/>
                                          </p:stCondLst>
                                        </p:cTn>
                                        <p:tgtEl>
                                          <p:spTgt spid="645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7" grpId="0"/>
      <p:bldP spid="64519" grpId="0"/>
      <p:bldP spid="64520" grpId="0"/>
      <p:bldP spid="64521" grpId="0"/>
      <p:bldP spid="64522" grpId="0"/>
      <p:bldP spid="64523" grpId="0"/>
      <p:bldP spid="64524" grpId="0"/>
      <p:bldP spid="64525" grpId="0" bldLvl="0" animBg="1"/>
      <p:bldP spid="645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7586" name="Line 4"/>
          <p:cNvCxnSpPr/>
          <p:nvPr/>
        </p:nvCxnSpPr>
        <p:spPr>
          <a:xfrm flipH="1">
            <a:off x="5148263" y="803275"/>
            <a:ext cx="0" cy="5257800"/>
          </a:xfrm>
          <a:prstGeom prst="line">
            <a:avLst/>
          </a:prstGeom>
          <a:noFill/>
          <a:ln w="28575">
            <a:solidFill>
              <a:srgbClr val="6600FF"/>
            </a:solidFill>
            <a:miter lim="800000"/>
          </a:ln>
        </p:spPr>
      </p:cxnSp>
      <p:sp>
        <p:nvSpPr>
          <p:cNvPr id="67587" name="Text Box 5"/>
          <p:cNvSpPr/>
          <p:nvPr/>
        </p:nvSpPr>
        <p:spPr>
          <a:xfrm>
            <a:off x="6096000" y="146050"/>
            <a:ext cx="1606550" cy="519113"/>
          </a:xfrm>
          <a:prstGeom prst="rect">
            <a:avLst/>
          </a:prstGeom>
          <a:solidFill>
            <a:srgbClr val="99FFCC"/>
          </a:solid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50000"/>
              </a:spcBef>
            </a:pPr>
            <a:r>
              <a:rPr kumimoji="1" lang="zh-CN" altLang="en-US" sz="2800">
                <a:solidFill>
                  <a:srgbClr val="000000"/>
                </a:solidFill>
                <a:latin typeface="黑体" panose="02010600030101010101" charset="-122"/>
                <a:ea typeface="黑体" panose="02010600030101010101" charset="-122"/>
              </a:rPr>
              <a:t>重点词语</a:t>
            </a:r>
            <a:endParaRPr kumimoji="1" lang="zh-CN" altLang="en-US" sz="2800">
              <a:solidFill>
                <a:srgbClr val="000000"/>
              </a:solidFill>
              <a:latin typeface="黑体" panose="02010600030101010101" charset="-122"/>
              <a:ea typeface="黑体" panose="02010600030101010101" charset="-122"/>
            </a:endParaRPr>
          </a:p>
        </p:txBody>
      </p:sp>
      <p:sp>
        <p:nvSpPr>
          <p:cNvPr id="67588" name="Text Box 6"/>
          <p:cNvSpPr/>
          <p:nvPr/>
        </p:nvSpPr>
        <p:spPr>
          <a:xfrm>
            <a:off x="498475" y="706438"/>
            <a:ext cx="4511675" cy="18653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lnSpc>
                <a:spcPct val="120000"/>
              </a:lnSpc>
            </a:pPr>
            <a:r>
              <a:rPr kumimoji="1" lang="zh-CN" altLang="en-US" sz="2400" b="1">
                <a:solidFill>
                  <a:schemeClr val="tx1"/>
                </a:solidFill>
                <a:latin typeface="宋体" panose="02010600030101010101" pitchFamily="2" charset="-122"/>
              </a:rPr>
              <a:t>故人不独</a:t>
            </a:r>
            <a:r>
              <a:rPr kumimoji="1" lang="zh-CN" altLang="en-US" sz="2400" b="1">
                <a:solidFill>
                  <a:srgbClr val="0000FF"/>
                </a:solidFill>
                <a:latin typeface="宋体" panose="02010600030101010101" pitchFamily="2" charset="-122"/>
              </a:rPr>
              <a:t>亲</a:t>
            </a:r>
            <a:r>
              <a:rPr kumimoji="1" lang="zh-CN" altLang="en-US" sz="2400" b="1">
                <a:solidFill>
                  <a:schemeClr val="tx1"/>
                </a:solidFill>
                <a:latin typeface="宋体" panose="02010600030101010101" pitchFamily="2" charset="-122"/>
              </a:rPr>
              <a:t>其</a:t>
            </a:r>
            <a:r>
              <a:rPr kumimoji="1" lang="zh-CN" altLang="en-US" sz="2400" b="1">
                <a:solidFill>
                  <a:srgbClr val="0000FF"/>
                </a:solidFill>
                <a:latin typeface="宋体" panose="02010600030101010101" pitchFamily="2" charset="-122"/>
              </a:rPr>
              <a:t>亲</a:t>
            </a:r>
            <a:r>
              <a:rPr kumimoji="1" lang="zh-CN" altLang="en-US" sz="2400" b="1">
                <a:solidFill>
                  <a:schemeClr val="tx1"/>
                </a:solidFill>
                <a:latin typeface="宋体" panose="02010600030101010101" pitchFamily="2" charset="-122"/>
              </a:rPr>
              <a:t>，不独</a:t>
            </a:r>
            <a:r>
              <a:rPr kumimoji="1" lang="zh-CN" altLang="en-US" sz="2400" b="1">
                <a:solidFill>
                  <a:srgbClr val="0000FF"/>
                </a:solidFill>
                <a:latin typeface="宋体" panose="02010600030101010101" pitchFamily="2" charset="-122"/>
              </a:rPr>
              <a:t>子</a:t>
            </a:r>
            <a:r>
              <a:rPr kumimoji="1" lang="zh-CN" altLang="en-US" sz="2400" b="1">
                <a:solidFill>
                  <a:schemeClr val="tx1"/>
                </a:solidFill>
                <a:latin typeface="宋体" panose="02010600030101010101" pitchFamily="2" charset="-122"/>
              </a:rPr>
              <a:t>其</a:t>
            </a:r>
            <a:r>
              <a:rPr kumimoji="1" lang="zh-CN" altLang="en-US" sz="2400" b="1">
                <a:solidFill>
                  <a:srgbClr val="0000FF"/>
                </a:solidFill>
                <a:latin typeface="宋体" panose="02010600030101010101" pitchFamily="2" charset="-122"/>
              </a:rPr>
              <a:t>子</a:t>
            </a:r>
            <a:r>
              <a:rPr kumimoji="1" lang="zh-CN" altLang="en-US" sz="2400" b="1">
                <a:solidFill>
                  <a:schemeClr val="tx1"/>
                </a:solidFill>
                <a:latin typeface="宋体" panose="02010600030101010101" pitchFamily="2" charset="-122"/>
              </a:rPr>
              <a:t>，使老有所终，壮有所用，幼有所长，</a:t>
            </a:r>
            <a:r>
              <a:rPr kumimoji="1" lang="zh-CN" altLang="en-US" sz="2400" b="1">
                <a:solidFill>
                  <a:srgbClr val="0000FF"/>
                </a:solidFill>
                <a:latin typeface="宋体" panose="02010600030101010101" pitchFamily="2" charset="-122"/>
              </a:rPr>
              <a:t>矜、寡、孤、独、废疾者</a:t>
            </a:r>
            <a:r>
              <a:rPr kumimoji="1" lang="zh-CN" altLang="en-US" sz="2400" b="1">
                <a:solidFill>
                  <a:schemeClr val="tx1"/>
                </a:solidFill>
                <a:latin typeface="宋体" panose="02010600030101010101" pitchFamily="2" charset="-122"/>
              </a:rPr>
              <a:t>皆有所养，男有</a:t>
            </a:r>
            <a:r>
              <a:rPr kumimoji="1" lang="zh-CN" altLang="en-US" sz="2400" b="1">
                <a:solidFill>
                  <a:srgbClr val="0000FF"/>
                </a:solidFill>
                <a:latin typeface="宋体" panose="02010600030101010101" pitchFamily="2" charset="-122"/>
              </a:rPr>
              <a:t>分</a:t>
            </a:r>
            <a:r>
              <a:rPr kumimoji="1" lang="zh-CN" altLang="en-US" sz="2400" b="1">
                <a:solidFill>
                  <a:schemeClr val="tx1"/>
                </a:solidFill>
                <a:latin typeface="宋体" panose="02010600030101010101" pitchFamily="2" charset="-122"/>
              </a:rPr>
              <a:t>，女有</a:t>
            </a:r>
            <a:r>
              <a:rPr kumimoji="1" lang="zh-CN" altLang="en-US" sz="2400" b="1">
                <a:solidFill>
                  <a:srgbClr val="0000FF"/>
                </a:solidFill>
                <a:latin typeface="宋体" panose="02010600030101010101" pitchFamily="2" charset="-122"/>
              </a:rPr>
              <a:t>归</a:t>
            </a:r>
            <a:r>
              <a:rPr kumimoji="1" lang="zh-CN" altLang="en-US" sz="2400" b="1">
                <a:solidFill>
                  <a:schemeClr val="tx1"/>
                </a:solidFill>
                <a:latin typeface="宋体" panose="02010600030101010101" pitchFamily="2" charset="-122"/>
              </a:rPr>
              <a:t>。</a:t>
            </a:r>
            <a:endParaRPr kumimoji="1" lang="zh-CN" altLang="en-US" sz="2400" b="1">
              <a:solidFill>
                <a:schemeClr val="tx1"/>
              </a:solidFill>
              <a:latin typeface="宋体" panose="02010600030101010101" pitchFamily="2" charset="-122"/>
            </a:endParaRPr>
          </a:p>
        </p:txBody>
      </p:sp>
      <p:sp>
        <p:nvSpPr>
          <p:cNvPr id="67589" name="Text Box 7"/>
          <p:cNvSpPr/>
          <p:nvPr/>
        </p:nvSpPr>
        <p:spPr>
          <a:xfrm>
            <a:off x="504825" y="2544763"/>
            <a:ext cx="4608513" cy="407860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lnSpc>
                <a:spcPct val="120000"/>
              </a:lnSpc>
              <a:spcBef>
                <a:spcPct val="20000"/>
              </a:spcBef>
            </a:pPr>
            <a:r>
              <a:rPr lang="zh-CN" altLang="en-US" sz="2400" b="1">
                <a:solidFill>
                  <a:srgbClr val="002060"/>
                </a:solidFill>
                <a:latin typeface="黑体" panose="02010600030101010101" charset="-122"/>
                <a:ea typeface="黑体" panose="02010600030101010101" charset="-122"/>
              </a:rPr>
              <a:t>译文：</a:t>
            </a:r>
            <a:r>
              <a:rPr lang="zh-CN" altLang="en-US" sz="2400" b="1">
                <a:solidFill>
                  <a:srgbClr val="FF0000"/>
                </a:solidFill>
                <a:latin typeface="楷体_GB2312" panose="02010609030101010101" pitchFamily="49" charset="-122"/>
                <a:ea typeface="楷体_GB2312" panose="02010609030101010101" pitchFamily="49" charset="-122"/>
              </a:rPr>
              <a:t>因此人们不单敬爱、奉养自己的父母，不单疼爱、抚育自己的子女，要使老年人能有终老的保障，中年人能为社会效力，幼童能顺利地成长，使老而无妻的人、老而无夫的人、幼年丧父的孩子、老而无子的人、残疾而不能做事的人都能得到供养。男子要有职业，女子要及时婚配。</a:t>
            </a:r>
            <a:endParaRPr lang="zh-CN" altLang="en-US" sz="2400" b="1">
              <a:solidFill>
                <a:srgbClr val="FF0000"/>
              </a:solidFill>
              <a:latin typeface="楷体_GB2312" panose="02010609030101010101" pitchFamily="49" charset="-122"/>
              <a:ea typeface="楷体_GB2312" panose="02010609030101010101" pitchFamily="49" charset="-122"/>
            </a:endParaRPr>
          </a:p>
        </p:txBody>
      </p:sp>
      <p:sp>
        <p:nvSpPr>
          <p:cNvPr id="67590" name="Text Box 8"/>
          <p:cNvSpPr/>
          <p:nvPr/>
        </p:nvSpPr>
        <p:spPr>
          <a:xfrm>
            <a:off x="5173663" y="1106488"/>
            <a:ext cx="1114425" cy="5891212"/>
          </a:xfrm>
          <a:prstGeom prst="rect">
            <a:avLst/>
          </a:prstGeom>
          <a:noFill/>
          <a:ln w="50800">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lnSpc>
                <a:spcPct val="170000"/>
              </a:lnSpc>
            </a:pPr>
            <a:r>
              <a:rPr kumimoji="1" lang="en-US" altLang="zh-CN" sz="2400" b="1">
                <a:solidFill>
                  <a:srgbClr val="0000FF"/>
                </a:solidFill>
                <a:latin typeface="宋体" panose="02010600030101010101" pitchFamily="2" charset="-122"/>
              </a:rPr>
              <a:t>①</a:t>
            </a:r>
            <a:r>
              <a:rPr kumimoji="1" lang="zh-CN" altLang="en-US" sz="2400" b="1">
                <a:solidFill>
                  <a:srgbClr val="0000FF"/>
                </a:solidFill>
                <a:latin typeface="宋体" panose="02010600030101010101" pitchFamily="2" charset="-122"/>
              </a:rPr>
              <a:t>亲：</a:t>
            </a:r>
            <a:endParaRPr kumimoji="1" lang="en-US" altLang="zh-CN" sz="2400" b="1">
              <a:solidFill>
                <a:srgbClr val="0000FF"/>
              </a:solidFill>
              <a:latin typeface="宋体" panose="02010600030101010101" pitchFamily="2" charset="-122"/>
            </a:endParaRPr>
          </a:p>
          <a:p>
            <a:pPr marL="0" lvl="0" indent="0" eaLnBrk="1" hangingPunct="1">
              <a:lnSpc>
                <a:spcPct val="170000"/>
              </a:lnSpc>
            </a:pPr>
            <a:r>
              <a:rPr kumimoji="1" lang="zh-CN" altLang="en-US" sz="2400" b="1">
                <a:solidFill>
                  <a:srgbClr val="0000FF"/>
                </a:solidFill>
                <a:latin typeface="宋体" panose="02010600030101010101" pitchFamily="2" charset="-122"/>
              </a:rPr>
              <a:t>  子：</a:t>
            </a:r>
            <a:endParaRPr kumimoji="1" lang="zh-CN" altLang="en-US" sz="1200" b="1">
              <a:solidFill>
                <a:srgbClr val="0000FF"/>
              </a:solidFill>
              <a:latin typeface="宋体" panose="02010600030101010101" pitchFamily="2" charset="-122"/>
            </a:endParaRPr>
          </a:p>
          <a:p>
            <a:pPr marL="0" lvl="0" indent="0" eaLnBrk="1" hangingPunct="1">
              <a:lnSpc>
                <a:spcPct val="170000"/>
              </a:lnSpc>
            </a:pPr>
            <a:endParaRPr kumimoji="1" lang="en-US" altLang="zh-CN" sz="2400" b="1">
              <a:solidFill>
                <a:srgbClr val="0000FF"/>
              </a:solidFill>
              <a:latin typeface="宋体" panose="02010600030101010101" pitchFamily="2" charset="-122"/>
            </a:endParaRPr>
          </a:p>
          <a:p>
            <a:pPr marL="0" lvl="0" indent="0" eaLnBrk="1" hangingPunct="1">
              <a:lnSpc>
                <a:spcPct val="170000"/>
              </a:lnSpc>
            </a:pPr>
            <a:r>
              <a:rPr kumimoji="1" lang="zh-CN" altLang="en-US" sz="2400" b="1">
                <a:solidFill>
                  <a:srgbClr val="0000FF"/>
                </a:solidFill>
                <a:latin typeface="宋体" panose="02010600030101010101" pitchFamily="2" charset="-122"/>
              </a:rPr>
              <a:t>②矜：</a:t>
            </a:r>
            <a:endParaRPr kumimoji="1" lang="zh-CN" altLang="en-US" sz="2400" b="1">
              <a:solidFill>
                <a:srgbClr val="0000FF"/>
              </a:solidFill>
              <a:latin typeface="宋体" panose="02010600030101010101" pitchFamily="2" charset="-122"/>
            </a:endParaRPr>
          </a:p>
          <a:p>
            <a:pPr marL="0" lvl="0" indent="0" eaLnBrk="1" hangingPunct="1">
              <a:lnSpc>
                <a:spcPct val="180000"/>
              </a:lnSpc>
            </a:pPr>
            <a:r>
              <a:rPr kumimoji="1" lang="zh-CN" altLang="en-US" sz="2400" b="1">
                <a:solidFill>
                  <a:srgbClr val="0000FF"/>
                </a:solidFill>
                <a:latin typeface="宋体" panose="02010600030101010101" pitchFamily="2" charset="-122"/>
              </a:rPr>
              <a:t>③寡：</a:t>
            </a:r>
            <a:endParaRPr kumimoji="1" lang="zh-CN" altLang="en-US" sz="2400" b="1">
              <a:solidFill>
                <a:srgbClr val="0000FF"/>
              </a:solidFill>
              <a:latin typeface="宋体" panose="02010600030101010101" pitchFamily="2" charset="-122"/>
            </a:endParaRPr>
          </a:p>
          <a:p>
            <a:pPr marL="0" lvl="0" indent="0" eaLnBrk="1" hangingPunct="1">
              <a:lnSpc>
                <a:spcPct val="180000"/>
              </a:lnSpc>
            </a:pPr>
            <a:r>
              <a:rPr kumimoji="1" lang="zh-CN" altLang="en-US" sz="2400" b="1">
                <a:solidFill>
                  <a:srgbClr val="0000FF"/>
                </a:solidFill>
                <a:latin typeface="宋体" panose="02010600030101010101" pitchFamily="2" charset="-122"/>
              </a:rPr>
              <a:t>④孤：</a:t>
            </a:r>
            <a:endParaRPr kumimoji="1" lang="zh-CN" altLang="en-US" sz="2400" b="1">
              <a:solidFill>
                <a:srgbClr val="0000FF"/>
              </a:solidFill>
              <a:latin typeface="宋体" panose="02010600030101010101" pitchFamily="2" charset="-122"/>
            </a:endParaRPr>
          </a:p>
          <a:p>
            <a:pPr marL="0" lvl="0" indent="0" eaLnBrk="1" hangingPunct="1">
              <a:lnSpc>
                <a:spcPct val="180000"/>
              </a:lnSpc>
            </a:pPr>
            <a:r>
              <a:rPr kumimoji="1" lang="zh-CN" altLang="en-US" sz="2400" b="1">
                <a:solidFill>
                  <a:srgbClr val="0000FF"/>
                </a:solidFill>
                <a:latin typeface="宋体" panose="02010600030101010101" pitchFamily="2" charset="-122"/>
              </a:rPr>
              <a:t>⑤独：</a:t>
            </a:r>
            <a:endParaRPr kumimoji="1" lang="zh-CN" altLang="en-US" sz="2400" b="1">
              <a:solidFill>
                <a:srgbClr val="0000FF"/>
              </a:solidFill>
              <a:latin typeface="宋体" panose="02010600030101010101" pitchFamily="2" charset="-122"/>
            </a:endParaRPr>
          </a:p>
          <a:p>
            <a:pPr marL="0" lvl="0" indent="0" eaLnBrk="1" hangingPunct="1">
              <a:lnSpc>
                <a:spcPct val="180000"/>
              </a:lnSpc>
            </a:pPr>
            <a:r>
              <a:rPr kumimoji="1" lang="zh-CN" altLang="en-US" sz="2400" b="1">
                <a:solidFill>
                  <a:srgbClr val="0000FF"/>
                </a:solidFill>
                <a:latin typeface="宋体" panose="02010600030101010101" pitchFamily="2" charset="-122"/>
              </a:rPr>
              <a:t>⑥分：</a:t>
            </a:r>
            <a:endParaRPr kumimoji="1" lang="zh-CN" altLang="en-US" sz="2400" b="1">
              <a:solidFill>
                <a:srgbClr val="0000FF"/>
              </a:solidFill>
              <a:latin typeface="宋体" panose="02010600030101010101" pitchFamily="2" charset="-122"/>
            </a:endParaRPr>
          </a:p>
          <a:p>
            <a:pPr marL="0" lvl="0" indent="0" eaLnBrk="1" hangingPunct="1">
              <a:lnSpc>
                <a:spcPct val="170000"/>
              </a:lnSpc>
            </a:pPr>
            <a:r>
              <a:rPr kumimoji="1" lang="zh-CN" altLang="en-US" sz="2400" b="1">
                <a:solidFill>
                  <a:srgbClr val="0000FF"/>
                </a:solidFill>
                <a:latin typeface="宋体" panose="02010600030101010101" pitchFamily="2" charset="-122"/>
              </a:rPr>
              <a:t>⑦归：</a:t>
            </a:r>
            <a:endParaRPr kumimoji="1" lang="zh-CN" altLang="en-US" sz="2400" b="1">
              <a:solidFill>
                <a:srgbClr val="0000FF"/>
              </a:solidFill>
              <a:latin typeface="宋体" panose="02010600030101010101" pitchFamily="2" charset="-122"/>
            </a:endParaRPr>
          </a:p>
        </p:txBody>
      </p:sp>
      <p:sp>
        <p:nvSpPr>
          <p:cNvPr id="67591" name="Text Box 9"/>
          <p:cNvSpPr/>
          <p:nvPr/>
        </p:nvSpPr>
        <p:spPr>
          <a:xfrm>
            <a:off x="5992813" y="822325"/>
            <a:ext cx="3151187" cy="1938338"/>
          </a:xfrm>
          <a:prstGeom prst="rect">
            <a:avLst/>
          </a:prstGeom>
          <a:solidFill>
            <a:srgbClr val="FFFF00"/>
          </a:solid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20000"/>
              </a:spcBef>
            </a:pPr>
            <a:r>
              <a:rPr lang="zh-CN" altLang="en-US" sz="2000" b="1">
                <a:solidFill>
                  <a:srgbClr val="FF0000"/>
                </a:solidFill>
                <a:latin typeface="楷体_GB2312" panose="02010609030101010101" pitchFamily="49" charset="-122"/>
                <a:ea typeface="楷体_GB2312" panose="02010609030101010101" pitchFamily="49" charset="-122"/>
              </a:rPr>
              <a:t>第一个</a:t>
            </a:r>
            <a:r>
              <a:rPr lang="zh-CN" altLang="en-US" sz="2000" b="1">
                <a:solidFill>
                  <a:srgbClr val="FF0000"/>
                </a:solidFill>
                <a:latin typeface="宋体" panose="02010600030101010101" pitchFamily="2" charset="-122"/>
                <a:ea typeface="楷体_GB2312" panose="02010609030101010101" pitchFamily="49" charset="-122"/>
              </a:rPr>
              <a:t>“</a:t>
            </a:r>
            <a:r>
              <a:rPr lang="zh-CN" altLang="en-US" sz="2000" b="1">
                <a:solidFill>
                  <a:srgbClr val="FF0000"/>
                </a:solidFill>
                <a:latin typeface="楷体_GB2312" panose="02010609030101010101" pitchFamily="49" charset="-122"/>
                <a:ea typeface="楷体_GB2312" panose="02010609030101010101" pitchFamily="49" charset="-122"/>
              </a:rPr>
              <a:t>亲</a:t>
            </a:r>
            <a:r>
              <a:rPr lang="zh-CN" altLang="en-US" sz="2000" b="1">
                <a:solidFill>
                  <a:srgbClr val="FF0000"/>
                </a:solidFill>
                <a:latin typeface="宋体" panose="02010600030101010101" pitchFamily="2" charset="-122"/>
                <a:ea typeface="楷体_GB2312" panose="02010609030101010101" pitchFamily="49" charset="-122"/>
              </a:rPr>
              <a:t>”，</a:t>
            </a:r>
            <a:r>
              <a:rPr lang="zh-CN" altLang="en-US" sz="2000" b="1">
                <a:solidFill>
                  <a:srgbClr val="FF0000"/>
                </a:solidFill>
                <a:latin typeface="楷体_GB2312" panose="02010609030101010101" pitchFamily="49" charset="-122"/>
                <a:ea typeface="楷体_GB2312" panose="02010609030101010101" pitchFamily="49" charset="-122"/>
              </a:rPr>
              <a:t>动词，以</a:t>
            </a:r>
            <a:r>
              <a:rPr lang="en-US" altLang="zh-CN" sz="2000" b="1">
                <a:solidFill>
                  <a:srgbClr val="FF0000"/>
                </a:solidFill>
                <a:latin typeface="宋体" panose="02010600030101010101" pitchFamily="2" charset="-122"/>
                <a:ea typeface="楷体_GB2312" panose="02010609030101010101" pitchFamily="49" charset="-122"/>
              </a:rPr>
              <a:t>……</a:t>
            </a:r>
            <a:r>
              <a:rPr lang="zh-CN" altLang="en-US" sz="2000" b="1">
                <a:solidFill>
                  <a:srgbClr val="FF0000"/>
                </a:solidFill>
                <a:latin typeface="楷体_GB2312" panose="02010609030101010101" pitchFamily="49" charset="-122"/>
                <a:ea typeface="楷体_GB2312" panose="02010609030101010101" pitchFamily="49" charset="-122"/>
              </a:rPr>
              <a:t>为亲；第二个“亲”，父母。下文</a:t>
            </a:r>
            <a:r>
              <a:rPr lang="zh-CN" altLang="en-US" sz="2000" b="1">
                <a:solidFill>
                  <a:srgbClr val="FF0000"/>
                </a:solidFill>
                <a:latin typeface="宋体" panose="02010600030101010101" pitchFamily="2" charset="-122"/>
                <a:ea typeface="楷体_GB2312" panose="02010609030101010101" pitchFamily="49" charset="-122"/>
              </a:rPr>
              <a:t>“</a:t>
            </a:r>
            <a:r>
              <a:rPr lang="zh-CN" altLang="en-US" sz="2000" b="1">
                <a:solidFill>
                  <a:srgbClr val="FF0000"/>
                </a:solidFill>
                <a:latin typeface="楷体_GB2312" panose="02010609030101010101" pitchFamily="49" charset="-122"/>
                <a:ea typeface="楷体_GB2312" panose="02010609030101010101" pitchFamily="49" charset="-122"/>
              </a:rPr>
              <a:t>子其子</a:t>
            </a:r>
            <a:r>
              <a:rPr lang="zh-CN" altLang="en-US" sz="2000" b="1">
                <a:solidFill>
                  <a:srgbClr val="FF0000"/>
                </a:solidFill>
                <a:latin typeface="宋体" panose="02010600030101010101" pitchFamily="2" charset="-122"/>
                <a:ea typeface="楷体_GB2312" panose="02010609030101010101" pitchFamily="49" charset="-122"/>
              </a:rPr>
              <a:t>”</a:t>
            </a:r>
            <a:r>
              <a:rPr lang="zh-CN" altLang="en-US" sz="2000" b="1">
                <a:solidFill>
                  <a:srgbClr val="FF0000"/>
                </a:solidFill>
                <a:latin typeface="楷体_GB2312" panose="02010609030101010101" pitchFamily="49" charset="-122"/>
                <a:ea typeface="楷体_GB2312" panose="02010609030101010101" pitchFamily="49" charset="-122"/>
              </a:rPr>
              <a:t>中的第一个</a:t>
            </a:r>
            <a:r>
              <a:rPr lang="zh-CN" altLang="en-US" sz="2000" b="1">
                <a:solidFill>
                  <a:srgbClr val="FF0000"/>
                </a:solidFill>
                <a:latin typeface="宋体" panose="02010600030101010101" pitchFamily="2" charset="-122"/>
                <a:ea typeface="楷体_GB2312" panose="02010609030101010101" pitchFamily="49" charset="-122"/>
              </a:rPr>
              <a:t>“</a:t>
            </a:r>
            <a:r>
              <a:rPr lang="zh-CN" altLang="en-US" sz="2000" b="1">
                <a:solidFill>
                  <a:srgbClr val="FF0000"/>
                </a:solidFill>
                <a:latin typeface="楷体_GB2312" panose="02010609030101010101" pitchFamily="49" charset="-122"/>
                <a:ea typeface="楷体_GB2312" panose="02010609030101010101" pitchFamily="49" charset="-122"/>
              </a:rPr>
              <a:t>子</a:t>
            </a:r>
            <a:r>
              <a:rPr lang="zh-CN" altLang="en-US" sz="2000" b="1">
                <a:solidFill>
                  <a:srgbClr val="FF0000"/>
                </a:solidFill>
                <a:latin typeface="宋体" panose="02010600030101010101" pitchFamily="2" charset="-122"/>
                <a:ea typeface="楷体_GB2312" panose="02010609030101010101" pitchFamily="49" charset="-122"/>
              </a:rPr>
              <a:t>”，</a:t>
            </a:r>
            <a:r>
              <a:rPr lang="zh-CN" altLang="en-US" sz="2000" b="1">
                <a:solidFill>
                  <a:srgbClr val="FF0000"/>
                </a:solidFill>
                <a:latin typeface="楷体_GB2312" panose="02010609030101010101" pitchFamily="49" charset="-122"/>
                <a:ea typeface="楷体_GB2312" panose="02010609030101010101" pitchFamily="49" charset="-122"/>
              </a:rPr>
              <a:t>动词，“以</a:t>
            </a:r>
            <a:r>
              <a:rPr lang="en-US" altLang="zh-CN" sz="2000" b="1">
                <a:solidFill>
                  <a:srgbClr val="FF0000"/>
                </a:solidFill>
                <a:latin typeface="宋体" panose="02010600030101010101" pitchFamily="2" charset="-122"/>
                <a:ea typeface="楷体_GB2312" panose="02010609030101010101" pitchFamily="49" charset="-122"/>
              </a:rPr>
              <a:t>……</a:t>
            </a:r>
            <a:r>
              <a:rPr lang="zh-CN" altLang="en-US" sz="2000" b="1">
                <a:solidFill>
                  <a:srgbClr val="FF0000"/>
                </a:solidFill>
                <a:latin typeface="楷体_GB2312" panose="02010609030101010101" pitchFamily="49" charset="-122"/>
                <a:ea typeface="楷体_GB2312" panose="02010609030101010101" pitchFamily="49" charset="-122"/>
              </a:rPr>
              <a:t>为子女”，第二个“子”，子女。</a:t>
            </a:r>
            <a:endParaRPr lang="zh-CN" altLang="en-US" sz="2000" b="1">
              <a:solidFill>
                <a:srgbClr val="FF0000"/>
              </a:solidFill>
              <a:latin typeface="楷体_GB2312" panose="02010609030101010101" pitchFamily="49" charset="-122"/>
              <a:ea typeface="楷体_GB2312" panose="02010609030101010101" pitchFamily="49" charset="-122"/>
            </a:endParaRPr>
          </a:p>
        </p:txBody>
      </p:sp>
      <p:sp>
        <p:nvSpPr>
          <p:cNvPr id="67592" name="Text Box 10"/>
          <p:cNvSpPr/>
          <p:nvPr/>
        </p:nvSpPr>
        <p:spPr>
          <a:xfrm>
            <a:off x="6056313" y="2900363"/>
            <a:ext cx="2959100" cy="822325"/>
          </a:xfrm>
          <a:prstGeom prst="rect">
            <a:avLst/>
          </a:prstGeom>
          <a:solidFill>
            <a:srgbClr val="FFFF00"/>
          </a:solid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20000"/>
              </a:spcBef>
            </a:pPr>
            <a:r>
              <a:rPr lang="zh-CN" altLang="en-US" sz="2400" b="1">
                <a:solidFill>
                  <a:srgbClr val="FF0000"/>
                </a:solidFill>
                <a:latin typeface="楷体_GB2312" panose="02010609030101010101" pitchFamily="49" charset="-122"/>
                <a:ea typeface="楷体_GB2312" panose="02010609030101010101" pitchFamily="49" charset="-122"/>
              </a:rPr>
              <a:t>通</a:t>
            </a:r>
            <a:r>
              <a:rPr lang="zh-CN" altLang="en-US" sz="2400" b="1">
                <a:solidFill>
                  <a:srgbClr val="FF0000"/>
                </a:solidFill>
                <a:latin typeface="宋体" panose="02010600030101010101" pitchFamily="2" charset="-122"/>
                <a:ea typeface="楷体_GB2312" panose="02010609030101010101" pitchFamily="49" charset="-122"/>
              </a:rPr>
              <a:t>“</a:t>
            </a:r>
            <a:r>
              <a:rPr lang="zh-CN" altLang="en-US" sz="2400" b="1">
                <a:solidFill>
                  <a:srgbClr val="FF0000"/>
                </a:solidFill>
                <a:latin typeface="楷体_GB2312" panose="02010609030101010101" pitchFamily="49" charset="-122"/>
                <a:ea typeface="楷体_GB2312" panose="02010609030101010101" pitchFamily="49" charset="-122"/>
              </a:rPr>
              <a:t>鳏</a:t>
            </a:r>
            <a:r>
              <a:rPr lang="zh-CN" altLang="en-US" sz="2400" b="1">
                <a:solidFill>
                  <a:srgbClr val="FF0000"/>
                </a:solidFill>
                <a:latin typeface="宋体" panose="02010600030101010101" pitchFamily="2" charset="-122"/>
                <a:ea typeface="楷体_GB2312" panose="02010609030101010101" pitchFamily="49" charset="-122"/>
              </a:rPr>
              <a:t>”</a:t>
            </a:r>
            <a:r>
              <a:rPr lang="zh-CN" altLang="en-US" sz="2400" b="1">
                <a:solidFill>
                  <a:srgbClr val="FF0000"/>
                </a:solidFill>
                <a:latin typeface="楷体_GB2312" panose="02010609030101010101" pitchFamily="49" charset="-122"/>
                <a:ea typeface="楷体_GB2312" panose="02010609030101010101" pitchFamily="49" charset="-122"/>
              </a:rPr>
              <a:t>，老而无妻的人</a:t>
            </a:r>
            <a:endParaRPr lang="zh-CN" altLang="en-US" sz="2400" b="1">
              <a:solidFill>
                <a:srgbClr val="FF0000"/>
              </a:solidFill>
              <a:latin typeface="楷体_GB2312" panose="02010609030101010101" pitchFamily="49" charset="-122"/>
              <a:ea typeface="楷体_GB2312" panose="02010609030101010101" pitchFamily="49" charset="-122"/>
            </a:endParaRPr>
          </a:p>
        </p:txBody>
      </p:sp>
      <p:sp>
        <p:nvSpPr>
          <p:cNvPr id="67593" name="Text Box 13"/>
          <p:cNvSpPr/>
          <p:nvPr/>
        </p:nvSpPr>
        <p:spPr>
          <a:xfrm>
            <a:off x="6173788" y="3894138"/>
            <a:ext cx="2551112" cy="457200"/>
          </a:xfrm>
          <a:prstGeom prst="rect">
            <a:avLst/>
          </a:prstGeom>
          <a:solidFill>
            <a:srgbClr val="FFFF00"/>
          </a:solid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20000"/>
              </a:spcBef>
            </a:pPr>
            <a:r>
              <a:rPr lang="zh-CN" altLang="en-US" sz="2400" b="1">
                <a:solidFill>
                  <a:srgbClr val="FF0000"/>
                </a:solidFill>
                <a:latin typeface="楷体_GB2312" panose="02010609030101010101" pitchFamily="49" charset="-122"/>
                <a:ea typeface="楷体_GB2312" panose="02010609030101010101" pitchFamily="49" charset="-122"/>
              </a:rPr>
              <a:t>老而无夫的人</a:t>
            </a:r>
            <a:endParaRPr lang="zh-CN" altLang="en-US" sz="2400" b="1">
              <a:solidFill>
                <a:srgbClr val="FF0000"/>
              </a:solidFill>
              <a:latin typeface="楷体_GB2312" panose="02010609030101010101" pitchFamily="49" charset="-122"/>
              <a:ea typeface="楷体_GB2312" panose="02010609030101010101" pitchFamily="49" charset="-122"/>
            </a:endParaRPr>
          </a:p>
        </p:txBody>
      </p:sp>
      <p:sp>
        <p:nvSpPr>
          <p:cNvPr id="67594" name="Text Box 14"/>
          <p:cNvSpPr/>
          <p:nvPr/>
        </p:nvSpPr>
        <p:spPr>
          <a:xfrm>
            <a:off x="6172200" y="4462463"/>
            <a:ext cx="2551113" cy="457200"/>
          </a:xfrm>
          <a:prstGeom prst="rect">
            <a:avLst/>
          </a:prstGeom>
          <a:solidFill>
            <a:srgbClr val="FFFF00"/>
          </a:solid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20000"/>
              </a:spcBef>
            </a:pPr>
            <a:r>
              <a:rPr lang="zh-CN" altLang="en-US" sz="2400" b="1">
                <a:solidFill>
                  <a:srgbClr val="FF0000"/>
                </a:solidFill>
                <a:latin typeface="楷体_GB2312" panose="02010609030101010101" pitchFamily="49" charset="-122"/>
                <a:ea typeface="楷体_GB2312" panose="02010609030101010101" pitchFamily="49" charset="-122"/>
              </a:rPr>
              <a:t>幼而无父的人</a:t>
            </a:r>
            <a:endParaRPr lang="zh-CN" altLang="en-US" sz="2400" b="1">
              <a:solidFill>
                <a:srgbClr val="FF0000"/>
              </a:solidFill>
              <a:latin typeface="楷体_GB2312" panose="02010609030101010101" pitchFamily="49" charset="-122"/>
              <a:ea typeface="楷体_GB2312" panose="02010609030101010101" pitchFamily="49" charset="-122"/>
            </a:endParaRPr>
          </a:p>
        </p:txBody>
      </p:sp>
      <p:sp>
        <p:nvSpPr>
          <p:cNvPr id="67595" name="Text Box 15"/>
          <p:cNvSpPr/>
          <p:nvPr/>
        </p:nvSpPr>
        <p:spPr>
          <a:xfrm>
            <a:off x="6132513" y="5170488"/>
            <a:ext cx="2551112" cy="457200"/>
          </a:xfrm>
          <a:prstGeom prst="rect">
            <a:avLst/>
          </a:prstGeom>
          <a:solidFill>
            <a:srgbClr val="FFFF00"/>
          </a:solid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20000"/>
              </a:spcBef>
            </a:pPr>
            <a:r>
              <a:rPr lang="zh-CN" altLang="en-US" sz="2400" b="1">
                <a:solidFill>
                  <a:srgbClr val="FF0000"/>
                </a:solidFill>
                <a:latin typeface="楷体_GB2312" panose="02010609030101010101" pitchFamily="49" charset="-122"/>
                <a:ea typeface="楷体_GB2312" panose="02010609030101010101" pitchFamily="49" charset="-122"/>
              </a:rPr>
              <a:t>老而无子的人</a:t>
            </a:r>
            <a:endParaRPr lang="zh-CN" altLang="en-US" sz="2400" b="1">
              <a:solidFill>
                <a:srgbClr val="FF0000"/>
              </a:solidFill>
              <a:latin typeface="楷体_GB2312" panose="02010609030101010101" pitchFamily="49" charset="-122"/>
              <a:ea typeface="楷体_GB2312" panose="02010609030101010101" pitchFamily="49" charset="-122"/>
            </a:endParaRPr>
          </a:p>
        </p:txBody>
      </p:sp>
      <p:sp>
        <p:nvSpPr>
          <p:cNvPr id="67596" name="Text Box 17"/>
          <p:cNvSpPr/>
          <p:nvPr/>
        </p:nvSpPr>
        <p:spPr>
          <a:xfrm>
            <a:off x="6027738" y="5794375"/>
            <a:ext cx="3116262" cy="460375"/>
          </a:xfrm>
          <a:prstGeom prst="rect">
            <a:avLst/>
          </a:prstGeom>
          <a:solidFill>
            <a:srgbClr val="FFFF00"/>
          </a:solid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20000"/>
              </a:spcBef>
            </a:pPr>
            <a:r>
              <a:rPr lang="zh-CN" altLang="en-US" sz="2400" b="1">
                <a:solidFill>
                  <a:srgbClr val="FF0000"/>
                </a:solidFill>
                <a:latin typeface="楷体_GB2312" panose="02010609030101010101" pitchFamily="49" charset="-122"/>
                <a:ea typeface="楷体_GB2312" panose="02010609030101010101" pitchFamily="49" charset="-122"/>
              </a:rPr>
              <a:t>职分，指职业、职守</a:t>
            </a:r>
            <a:endParaRPr lang="zh-CN" altLang="en-US" sz="2400" b="1">
              <a:solidFill>
                <a:srgbClr val="FF0000"/>
              </a:solidFill>
              <a:latin typeface="楷体_GB2312" panose="02010609030101010101" pitchFamily="49" charset="-122"/>
              <a:ea typeface="楷体_GB2312" panose="02010609030101010101" pitchFamily="49" charset="-122"/>
            </a:endParaRPr>
          </a:p>
        </p:txBody>
      </p:sp>
      <p:sp>
        <p:nvSpPr>
          <p:cNvPr id="67597" name="Text Box 18"/>
          <p:cNvSpPr/>
          <p:nvPr/>
        </p:nvSpPr>
        <p:spPr>
          <a:xfrm>
            <a:off x="6121400" y="6400800"/>
            <a:ext cx="2551113" cy="457200"/>
          </a:xfrm>
          <a:prstGeom prst="rect">
            <a:avLst/>
          </a:prstGeom>
          <a:solidFill>
            <a:srgbClr val="FFFF00"/>
          </a:solid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20000"/>
              </a:spcBef>
            </a:pPr>
            <a:r>
              <a:rPr lang="zh-CN" altLang="en-US" sz="2400" b="1">
                <a:solidFill>
                  <a:srgbClr val="FF0000"/>
                </a:solidFill>
                <a:latin typeface="楷体_GB2312" panose="02010609030101010101" pitchFamily="49" charset="-122"/>
                <a:ea typeface="楷体_GB2312" panose="02010609030101010101" pitchFamily="49" charset="-122"/>
              </a:rPr>
              <a:t>女子出嫁</a:t>
            </a:r>
            <a:endParaRPr lang="zh-CN" altLang="en-US" sz="2400" b="1">
              <a:solidFill>
                <a:srgbClr val="FF0000"/>
              </a:solidFill>
              <a:latin typeface="楷体_GB2312" panose="02010609030101010101" pitchFamily="49" charset="-122"/>
              <a:ea typeface="楷体_GB2312" panose="02010609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759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759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759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759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759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759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759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75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9" grpId="0"/>
      <p:bldP spid="67591" grpId="0" bldLvl="0" animBg="1"/>
      <p:bldP spid="67592" grpId="0" bldLvl="0" animBg="1"/>
      <p:bldP spid="67593" grpId="0" bldLvl="0" animBg="1"/>
      <p:bldP spid="67594" grpId="0" bldLvl="0" animBg="1"/>
      <p:bldP spid="67595" grpId="0" bldLvl="0" animBg="1"/>
      <p:bldP spid="67596" grpId="0" bldLvl="0" animBg="1"/>
      <p:bldP spid="67597"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8610" name="Line 4"/>
          <p:cNvCxnSpPr/>
          <p:nvPr/>
        </p:nvCxnSpPr>
        <p:spPr>
          <a:xfrm flipH="1">
            <a:off x="5084763" y="1044575"/>
            <a:ext cx="0" cy="5257800"/>
          </a:xfrm>
          <a:prstGeom prst="line">
            <a:avLst/>
          </a:prstGeom>
          <a:noFill/>
          <a:ln w="28575">
            <a:solidFill>
              <a:srgbClr val="6600FF"/>
            </a:solidFill>
            <a:miter lim="800000"/>
          </a:ln>
        </p:spPr>
      </p:cxnSp>
      <p:sp>
        <p:nvSpPr>
          <p:cNvPr id="68611" name="Text Box 6"/>
          <p:cNvSpPr/>
          <p:nvPr/>
        </p:nvSpPr>
        <p:spPr>
          <a:xfrm>
            <a:off x="6415088" y="334963"/>
            <a:ext cx="1606550" cy="519112"/>
          </a:xfrm>
          <a:prstGeom prst="rect">
            <a:avLst/>
          </a:prstGeom>
          <a:solidFill>
            <a:srgbClr val="99FFCC"/>
          </a:solid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50000"/>
              </a:spcBef>
            </a:pPr>
            <a:r>
              <a:rPr kumimoji="1" lang="zh-CN" altLang="en-US" sz="2800">
                <a:solidFill>
                  <a:srgbClr val="000000"/>
                </a:solidFill>
                <a:latin typeface="黑体" panose="02010600030101010101" charset="-122"/>
                <a:ea typeface="黑体" panose="02010600030101010101" charset="-122"/>
              </a:rPr>
              <a:t>重点词语</a:t>
            </a:r>
            <a:endParaRPr kumimoji="1" lang="zh-CN" altLang="en-US" sz="2800">
              <a:solidFill>
                <a:srgbClr val="000000"/>
              </a:solidFill>
              <a:latin typeface="黑体" panose="02010600030101010101" charset="-122"/>
              <a:ea typeface="黑体" panose="02010600030101010101" charset="-122"/>
            </a:endParaRPr>
          </a:p>
        </p:txBody>
      </p:sp>
      <p:sp>
        <p:nvSpPr>
          <p:cNvPr id="68612" name="Text Box 7"/>
          <p:cNvSpPr/>
          <p:nvPr/>
        </p:nvSpPr>
        <p:spPr>
          <a:xfrm>
            <a:off x="454025" y="1316038"/>
            <a:ext cx="4511675" cy="112712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lnSpc>
                <a:spcPct val="140000"/>
              </a:lnSpc>
            </a:pPr>
            <a:r>
              <a:rPr kumimoji="1" lang="zh-CN" altLang="en-US" sz="2400" b="1">
                <a:solidFill>
                  <a:schemeClr val="tx1"/>
                </a:solidFill>
                <a:latin typeface="宋体" panose="02010600030101010101" pitchFamily="2" charset="-122"/>
              </a:rPr>
              <a:t>货</a:t>
            </a:r>
            <a:r>
              <a:rPr kumimoji="1" lang="zh-CN" altLang="en-US" sz="2400" b="1">
                <a:solidFill>
                  <a:srgbClr val="0000FF"/>
                </a:solidFill>
                <a:latin typeface="宋体" panose="02010600030101010101" pitchFamily="2" charset="-122"/>
              </a:rPr>
              <a:t>恶</a:t>
            </a:r>
            <a:r>
              <a:rPr kumimoji="1" lang="zh-CN" altLang="en-US" sz="2400" b="1">
                <a:solidFill>
                  <a:schemeClr val="tx1"/>
                </a:solidFill>
                <a:latin typeface="宋体" panose="02010600030101010101" pitchFamily="2" charset="-122"/>
              </a:rPr>
              <a:t>其弃于地也，不必藏于己；力</a:t>
            </a:r>
            <a:r>
              <a:rPr kumimoji="1" lang="zh-CN" altLang="en-US" sz="2400" b="1">
                <a:solidFill>
                  <a:srgbClr val="0000FF"/>
                </a:solidFill>
                <a:latin typeface="宋体" panose="02010600030101010101" pitchFamily="2" charset="-122"/>
              </a:rPr>
              <a:t>恶</a:t>
            </a:r>
            <a:r>
              <a:rPr kumimoji="1" lang="zh-CN" altLang="en-US" sz="2400" b="1">
                <a:solidFill>
                  <a:schemeClr val="tx1"/>
                </a:solidFill>
                <a:latin typeface="宋体" panose="02010600030101010101" pitchFamily="2" charset="-122"/>
              </a:rPr>
              <a:t>其不出于身也，不必为己。</a:t>
            </a:r>
            <a:endParaRPr kumimoji="1" lang="zh-CN" altLang="en-US" sz="2400" b="1">
              <a:solidFill>
                <a:schemeClr val="tx1"/>
              </a:solidFill>
              <a:latin typeface="宋体" panose="02010600030101010101" pitchFamily="2" charset="-122"/>
            </a:endParaRPr>
          </a:p>
        </p:txBody>
      </p:sp>
      <p:sp>
        <p:nvSpPr>
          <p:cNvPr id="68613" name="Text Box 8"/>
          <p:cNvSpPr/>
          <p:nvPr/>
        </p:nvSpPr>
        <p:spPr>
          <a:xfrm>
            <a:off x="527050" y="2705100"/>
            <a:ext cx="4608513" cy="2306320"/>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lnSpc>
                <a:spcPct val="120000"/>
              </a:lnSpc>
              <a:spcBef>
                <a:spcPct val="20000"/>
              </a:spcBef>
            </a:pPr>
            <a:r>
              <a:rPr lang="zh-CN" altLang="en-US" sz="2400" b="1">
                <a:solidFill>
                  <a:srgbClr val="002060"/>
                </a:solidFill>
                <a:latin typeface="黑体" panose="02010600030101010101" charset="-122"/>
                <a:ea typeface="黑体" panose="02010600030101010101" charset="-122"/>
              </a:rPr>
              <a:t>译文：</a:t>
            </a:r>
            <a:r>
              <a:rPr lang="zh-CN" altLang="en-US" sz="2400" b="1">
                <a:solidFill>
                  <a:srgbClr val="FF0000"/>
                </a:solidFill>
                <a:latin typeface="楷体_GB2312" panose="02010609030101010101" pitchFamily="49" charset="-122"/>
                <a:ea typeface="楷体_GB2312" panose="02010609030101010101" pitchFamily="49" charset="-122"/>
              </a:rPr>
              <a:t>财物，厌恶把它扔在地上，但（之所以厌恶）不一定是因为想要据为己有。力气，厌恶它不出于自己，但（愿意自己多出力）不一定是为了自己的私利。</a:t>
            </a:r>
            <a:endParaRPr lang="zh-CN" altLang="en-US" sz="2400" b="1">
              <a:solidFill>
                <a:srgbClr val="FF0000"/>
              </a:solidFill>
              <a:latin typeface="楷体_GB2312" panose="02010609030101010101" pitchFamily="49" charset="-122"/>
              <a:ea typeface="楷体_GB2312" panose="02010609030101010101" pitchFamily="49" charset="-122"/>
            </a:endParaRPr>
          </a:p>
        </p:txBody>
      </p:sp>
      <p:sp>
        <p:nvSpPr>
          <p:cNvPr id="68614" name="Text Box 14"/>
          <p:cNvSpPr/>
          <p:nvPr/>
        </p:nvSpPr>
        <p:spPr>
          <a:xfrm>
            <a:off x="5129213" y="1404938"/>
            <a:ext cx="1112837" cy="1016000"/>
          </a:xfrm>
          <a:prstGeom prst="rect">
            <a:avLst/>
          </a:prstGeom>
          <a:noFill/>
          <a:ln w="50800">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50000"/>
              </a:spcBef>
            </a:pPr>
            <a:r>
              <a:rPr kumimoji="1" lang="en-US" altLang="zh-CN" sz="2400" b="1">
                <a:solidFill>
                  <a:srgbClr val="0000FF"/>
                </a:solidFill>
                <a:latin typeface="宋体" panose="02010600030101010101" pitchFamily="2" charset="-122"/>
              </a:rPr>
              <a:t>①</a:t>
            </a:r>
            <a:r>
              <a:rPr kumimoji="1" lang="zh-CN" altLang="en-US" sz="2400" b="1">
                <a:solidFill>
                  <a:srgbClr val="0000FF"/>
                </a:solidFill>
                <a:latin typeface="宋体" panose="02010600030101010101" pitchFamily="2" charset="-122"/>
              </a:rPr>
              <a:t>恶：</a:t>
            </a:r>
            <a:endParaRPr kumimoji="1" lang="zh-CN" altLang="en-US" sz="2400" b="1">
              <a:solidFill>
                <a:srgbClr val="0000FF"/>
              </a:solidFill>
              <a:latin typeface="宋体" panose="02010600030101010101" pitchFamily="2" charset="-122"/>
            </a:endParaRPr>
          </a:p>
          <a:p>
            <a:pPr marL="0" lvl="0" indent="0" eaLnBrk="1" hangingPunct="1">
              <a:spcBef>
                <a:spcPct val="50000"/>
              </a:spcBef>
            </a:pPr>
            <a:endParaRPr kumimoji="1" lang="zh-CN" altLang="en-US" sz="2400" b="1">
              <a:solidFill>
                <a:srgbClr val="0000FF"/>
              </a:solidFill>
              <a:latin typeface="宋体" panose="02010600030101010101" pitchFamily="2" charset="-122"/>
            </a:endParaRPr>
          </a:p>
        </p:txBody>
      </p:sp>
      <p:sp>
        <p:nvSpPr>
          <p:cNvPr id="68615" name="Text Box 15"/>
          <p:cNvSpPr/>
          <p:nvPr/>
        </p:nvSpPr>
        <p:spPr>
          <a:xfrm>
            <a:off x="6024563" y="1406525"/>
            <a:ext cx="1927225" cy="457200"/>
          </a:xfrm>
          <a:prstGeom prst="rect">
            <a:avLst/>
          </a:prstGeom>
          <a:solidFill>
            <a:srgbClr val="FFFF00"/>
          </a:solid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20000"/>
              </a:spcBef>
            </a:pPr>
            <a:r>
              <a:rPr lang="en-US" altLang="zh-CN" sz="2400" b="1">
                <a:solidFill>
                  <a:srgbClr val="FF0000"/>
                </a:solidFill>
                <a:latin typeface="楷体_GB2312" panose="02010609030101010101" pitchFamily="49" charset="-122"/>
                <a:ea typeface="楷体_GB2312" panose="02010609030101010101" pitchFamily="49" charset="-122"/>
              </a:rPr>
              <a:t>w</a:t>
            </a:r>
            <a:r>
              <a:rPr lang="en-US" altLang="zh-CN" sz="2400" b="1">
                <a:solidFill>
                  <a:srgbClr val="FF0000"/>
                </a:solidFill>
                <a:latin typeface="宋体" panose="02010600030101010101" pitchFamily="2" charset="-122"/>
                <a:ea typeface="楷体_GB2312" panose="02010609030101010101" pitchFamily="49" charset="-122"/>
              </a:rPr>
              <a:t>ù</a:t>
            </a:r>
            <a:r>
              <a:rPr lang="zh-CN" altLang="en-US" sz="2400" b="1">
                <a:solidFill>
                  <a:srgbClr val="FF0000"/>
                </a:solidFill>
                <a:latin typeface="楷体_GB2312" panose="02010609030101010101" pitchFamily="49" charset="-122"/>
                <a:ea typeface="楷体_GB2312" panose="02010609030101010101" pitchFamily="49" charset="-122"/>
              </a:rPr>
              <a:t>，憎恶</a:t>
            </a:r>
            <a:endParaRPr lang="zh-CN" altLang="en-US" sz="2400" b="1">
              <a:solidFill>
                <a:srgbClr val="FF0000"/>
              </a:solidFill>
              <a:latin typeface="楷体_GB2312" panose="02010609030101010101" pitchFamily="49" charset="-122"/>
              <a:ea typeface="楷体_GB2312" panose="02010609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86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86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3" grpId="0"/>
      <p:bldP spid="68615"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1682" name="Line 4"/>
          <p:cNvCxnSpPr/>
          <p:nvPr/>
        </p:nvCxnSpPr>
        <p:spPr>
          <a:xfrm flipH="1">
            <a:off x="5084763" y="1044575"/>
            <a:ext cx="0" cy="5257800"/>
          </a:xfrm>
          <a:prstGeom prst="line">
            <a:avLst/>
          </a:prstGeom>
          <a:noFill/>
          <a:ln w="28575">
            <a:solidFill>
              <a:srgbClr val="6600FF"/>
            </a:solidFill>
            <a:miter lim="800000"/>
          </a:ln>
        </p:spPr>
      </p:cxnSp>
      <p:sp>
        <p:nvSpPr>
          <p:cNvPr id="71683" name="Text Box 6"/>
          <p:cNvSpPr/>
          <p:nvPr/>
        </p:nvSpPr>
        <p:spPr>
          <a:xfrm>
            <a:off x="6415088" y="334963"/>
            <a:ext cx="1606550" cy="519112"/>
          </a:xfrm>
          <a:prstGeom prst="rect">
            <a:avLst/>
          </a:prstGeom>
          <a:solidFill>
            <a:srgbClr val="99FFCC"/>
          </a:solid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50000"/>
              </a:spcBef>
            </a:pPr>
            <a:r>
              <a:rPr kumimoji="1" lang="zh-CN" altLang="en-US" sz="2800">
                <a:solidFill>
                  <a:srgbClr val="000000"/>
                </a:solidFill>
                <a:latin typeface="黑体" panose="02010600030101010101" charset="-122"/>
                <a:ea typeface="黑体" panose="02010600030101010101" charset="-122"/>
              </a:rPr>
              <a:t>重点词语</a:t>
            </a:r>
            <a:endParaRPr kumimoji="1" lang="zh-CN" altLang="en-US" sz="2800">
              <a:solidFill>
                <a:srgbClr val="000000"/>
              </a:solidFill>
              <a:latin typeface="黑体" panose="02010600030101010101" charset="-122"/>
              <a:ea typeface="黑体" panose="02010600030101010101" charset="-122"/>
            </a:endParaRPr>
          </a:p>
        </p:txBody>
      </p:sp>
      <p:sp>
        <p:nvSpPr>
          <p:cNvPr id="71684" name="Text Box 7"/>
          <p:cNvSpPr/>
          <p:nvPr/>
        </p:nvSpPr>
        <p:spPr>
          <a:xfrm>
            <a:off x="468313" y="1374775"/>
            <a:ext cx="4511675" cy="112712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lnSpc>
                <a:spcPct val="140000"/>
              </a:lnSpc>
            </a:pPr>
            <a:r>
              <a:rPr kumimoji="1" lang="zh-CN" altLang="en-US" sz="2400" b="1">
                <a:solidFill>
                  <a:srgbClr val="0000FF"/>
                </a:solidFill>
                <a:latin typeface="宋体" panose="02010600030101010101" pitchFamily="2" charset="-122"/>
              </a:rPr>
              <a:t>是故谋闭</a:t>
            </a:r>
            <a:r>
              <a:rPr kumimoji="1" lang="zh-CN" altLang="en-US" sz="2400" b="1">
                <a:solidFill>
                  <a:schemeClr val="tx1"/>
                </a:solidFill>
                <a:latin typeface="宋体" panose="02010600030101010101" pitchFamily="2" charset="-122"/>
              </a:rPr>
              <a:t>而不</a:t>
            </a:r>
            <a:r>
              <a:rPr kumimoji="1" lang="zh-CN" altLang="en-US" sz="2400" b="1">
                <a:solidFill>
                  <a:srgbClr val="0000FF"/>
                </a:solidFill>
                <a:latin typeface="宋体" panose="02010600030101010101" pitchFamily="2" charset="-122"/>
              </a:rPr>
              <a:t>兴</a:t>
            </a:r>
            <a:r>
              <a:rPr kumimoji="1" lang="zh-CN" altLang="en-US" sz="2400" b="1">
                <a:solidFill>
                  <a:schemeClr val="tx1"/>
                </a:solidFill>
                <a:latin typeface="宋体" panose="02010600030101010101" pitchFamily="2" charset="-122"/>
              </a:rPr>
              <a:t>，盗窃</a:t>
            </a:r>
            <a:r>
              <a:rPr kumimoji="1" lang="zh-CN" altLang="en-US" sz="2400" b="1">
                <a:solidFill>
                  <a:srgbClr val="0000FF"/>
                </a:solidFill>
                <a:latin typeface="宋体" panose="02010600030101010101" pitchFamily="2" charset="-122"/>
              </a:rPr>
              <a:t>乱贼</a:t>
            </a:r>
            <a:r>
              <a:rPr kumimoji="1" lang="zh-CN" altLang="en-US" sz="2400" b="1">
                <a:solidFill>
                  <a:schemeClr val="tx1"/>
                </a:solidFill>
                <a:latin typeface="宋体" panose="02010600030101010101" pitchFamily="2" charset="-122"/>
              </a:rPr>
              <a:t>而不</a:t>
            </a:r>
            <a:r>
              <a:rPr kumimoji="1" lang="zh-CN" altLang="en-US" sz="2400" b="1">
                <a:solidFill>
                  <a:srgbClr val="0000FF"/>
                </a:solidFill>
                <a:latin typeface="宋体" panose="02010600030101010101" pitchFamily="2" charset="-122"/>
              </a:rPr>
              <a:t>作</a:t>
            </a:r>
            <a:r>
              <a:rPr kumimoji="1" lang="zh-CN" altLang="en-US" sz="2400" b="1">
                <a:solidFill>
                  <a:schemeClr val="tx1"/>
                </a:solidFill>
                <a:latin typeface="宋体" panose="02010600030101010101" pitchFamily="2" charset="-122"/>
              </a:rPr>
              <a:t>，故</a:t>
            </a:r>
            <a:r>
              <a:rPr kumimoji="1" lang="zh-CN" altLang="en-US" sz="2400" b="1">
                <a:solidFill>
                  <a:srgbClr val="0000FF"/>
                </a:solidFill>
                <a:latin typeface="宋体" panose="02010600030101010101" pitchFamily="2" charset="-122"/>
              </a:rPr>
              <a:t>外户</a:t>
            </a:r>
            <a:r>
              <a:rPr kumimoji="1" lang="zh-CN" altLang="en-US" sz="2400" b="1">
                <a:solidFill>
                  <a:schemeClr val="tx1"/>
                </a:solidFill>
                <a:latin typeface="宋体" panose="02010600030101010101" pitchFamily="2" charset="-122"/>
              </a:rPr>
              <a:t>而不</a:t>
            </a:r>
            <a:r>
              <a:rPr kumimoji="1" lang="zh-CN" altLang="en-US" sz="2400" b="1">
                <a:solidFill>
                  <a:srgbClr val="0000FF"/>
                </a:solidFill>
                <a:latin typeface="宋体" panose="02010600030101010101" pitchFamily="2" charset="-122"/>
              </a:rPr>
              <a:t>闭</a:t>
            </a:r>
            <a:r>
              <a:rPr kumimoji="1" lang="zh-CN" altLang="en-US" sz="2400" b="1">
                <a:solidFill>
                  <a:schemeClr val="tx1"/>
                </a:solidFill>
                <a:latin typeface="宋体" panose="02010600030101010101" pitchFamily="2" charset="-122"/>
              </a:rPr>
              <a:t>。是谓</a:t>
            </a:r>
            <a:r>
              <a:rPr kumimoji="1" lang="zh-CN" altLang="en-US" sz="2400" b="1">
                <a:solidFill>
                  <a:srgbClr val="0000FF"/>
                </a:solidFill>
                <a:latin typeface="宋体" panose="02010600030101010101" pitchFamily="2" charset="-122"/>
              </a:rPr>
              <a:t>大同</a:t>
            </a:r>
            <a:r>
              <a:rPr kumimoji="1" lang="zh-CN" altLang="en-US" sz="2400" b="1">
                <a:solidFill>
                  <a:schemeClr val="tx1"/>
                </a:solidFill>
                <a:latin typeface="宋体" panose="02010600030101010101" pitchFamily="2" charset="-122"/>
              </a:rPr>
              <a:t>。</a:t>
            </a:r>
            <a:endParaRPr kumimoji="1" lang="zh-CN" altLang="en-US" sz="2400" b="1">
              <a:solidFill>
                <a:schemeClr val="tx1"/>
              </a:solidFill>
              <a:latin typeface="宋体" panose="02010600030101010101" pitchFamily="2" charset="-122"/>
            </a:endParaRPr>
          </a:p>
        </p:txBody>
      </p:sp>
      <p:sp>
        <p:nvSpPr>
          <p:cNvPr id="71685" name="Text Box 8"/>
          <p:cNvSpPr/>
          <p:nvPr/>
        </p:nvSpPr>
        <p:spPr>
          <a:xfrm>
            <a:off x="468313" y="2906713"/>
            <a:ext cx="4608512" cy="2306320"/>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lnSpc>
                <a:spcPct val="120000"/>
              </a:lnSpc>
              <a:spcBef>
                <a:spcPct val="20000"/>
              </a:spcBef>
            </a:pPr>
            <a:r>
              <a:rPr lang="zh-CN" altLang="en-US" sz="2400" b="1">
                <a:solidFill>
                  <a:srgbClr val="002060"/>
                </a:solidFill>
                <a:latin typeface="黑体" panose="02010600030101010101" charset="-122"/>
                <a:ea typeface="黑体" panose="02010600030101010101" charset="-122"/>
              </a:rPr>
              <a:t>译文：</a:t>
            </a:r>
            <a:r>
              <a:rPr lang="zh-CN" altLang="en-US" sz="2400" b="1">
                <a:solidFill>
                  <a:srgbClr val="FF0000"/>
                </a:solidFill>
                <a:latin typeface="楷体_GB2312" panose="02010609030101010101" pitchFamily="49" charset="-122"/>
                <a:ea typeface="楷体_GB2312" panose="02010609030101010101" pitchFamily="49" charset="-122"/>
              </a:rPr>
              <a:t>因此，图谋之心闭塞而不会兴起，盗窃、作乱害人的事情不发生，所以（家家户户）都只是把门从外面带上而不是从里面闩上。这就叫作</a:t>
            </a:r>
            <a:r>
              <a:rPr lang="en-US" altLang="zh-CN" sz="2400" b="1">
                <a:solidFill>
                  <a:srgbClr val="FF0000"/>
                </a:solidFill>
                <a:latin typeface="楷体_GB2312" panose="02010609030101010101" pitchFamily="49" charset="-122"/>
                <a:ea typeface="楷体_GB2312" panose="02010609030101010101" pitchFamily="49" charset="-122"/>
              </a:rPr>
              <a:t>“</a:t>
            </a:r>
            <a:r>
              <a:rPr sz="2400" b="1">
                <a:solidFill>
                  <a:srgbClr val="FF0000"/>
                </a:solidFill>
                <a:latin typeface="楷体_GB2312" panose="02010609030101010101" pitchFamily="49" charset="-122"/>
                <a:ea typeface="楷体_GB2312" panose="02010609030101010101" pitchFamily="49" charset="-122"/>
              </a:rPr>
              <a:t>大同</a:t>
            </a:r>
            <a:r>
              <a:rPr lang="en-US" altLang="zh-CN" sz="2400" b="1">
                <a:solidFill>
                  <a:srgbClr val="FF0000"/>
                </a:solidFill>
                <a:latin typeface="楷体_GB2312" panose="02010609030101010101" pitchFamily="49" charset="-122"/>
                <a:ea typeface="楷体_GB2312" panose="02010609030101010101" pitchFamily="49" charset="-122"/>
              </a:rPr>
              <a:t>”</a:t>
            </a:r>
            <a:r>
              <a:rPr sz="2400" b="1">
                <a:solidFill>
                  <a:srgbClr val="FF0000"/>
                </a:solidFill>
                <a:latin typeface="楷体_GB2312" panose="02010609030101010101" pitchFamily="49" charset="-122"/>
                <a:ea typeface="楷体_GB2312" panose="02010609030101010101" pitchFamily="49" charset="-122"/>
              </a:rPr>
              <a:t>社会</a:t>
            </a:r>
            <a:r>
              <a:rPr lang="zh-CN" altLang="en-US" sz="2400" b="1">
                <a:solidFill>
                  <a:srgbClr val="FF0000"/>
                </a:solidFill>
                <a:latin typeface="楷体_GB2312" panose="02010609030101010101" pitchFamily="49" charset="-122"/>
                <a:ea typeface="楷体_GB2312" panose="02010609030101010101" pitchFamily="49" charset="-122"/>
              </a:rPr>
              <a:t>。</a:t>
            </a:r>
            <a:endParaRPr lang="zh-CN" altLang="en-US" sz="2400" b="1">
              <a:solidFill>
                <a:srgbClr val="FF0000"/>
              </a:solidFill>
              <a:latin typeface="楷体_GB2312" panose="02010609030101010101" pitchFamily="49" charset="-122"/>
              <a:ea typeface="楷体_GB2312" panose="02010609030101010101" pitchFamily="49" charset="-122"/>
            </a:endParaRPr>
          </a:p>
        </p:txBody>
      </p:sp>
      <p:sp>
        <p:nvSpPr>
          <p:cNvPr id="71686" name="Text Box 14"/>
          <p:cNvSpPr/>
          <p:nvPr/>
        </p:nvSpPr>
        <p:spPr>
          <a:xfrm>
            <a:off x="5129213" y="1404938"/>
            <a:ext cx="1407160" cy="4892675"/>
          </a:xfrm>
          <a:prstGeom prst="rect">
            <a:avLst/>
          </a:prstGeom>
          <a:noFill/>
          <a:ln w="50800">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l" eaLnBrk="1" hangingPunct="1">
              <a:spcBef>
                <a:spcPct val="50000"/>
              </a:spcBef>
            </a:pPr>
            <a:r>
              <a:rPr kumimoji="1" lang="en-US" altLang="zh-CN" sz="2400" b="1">
                <a:solidFill>
                  <a:srgbClr val="0000FF"/>
                </a:solidFill>
                <a:latin typeface="宋体" panose="02010600030101010101" pitchFamily="2" charset="-122"/>
              </a:rPr>
              <a:t>①</a:t>
            </a:r>
            <a:r>
              <a:rPr kumimoji="1" sz="2400" b="1">
                <a:solidFill>
                  <a:srgbClr val="0000FF"/>
                </a:solidFill>
                <a:latin typeface="宋体" panose="02010600030101010101" pitchFamily="2" charset="-122"/>
                <a:sym typeface="+mn-ea"/>
              </a:rPr>
              <a:t>是故：</a:t>
            </a:r>
            <a:endParaRPr kumimoji="1" lang="zh-CN" altLang="en-US" sz="2400" b="1">
              <a:solidFill>
                <a:srgbClr val="0000FF"/>
              </a:solidFill>
              <a:latin typeface="宋体" panose="02010600030101010101" pitchFamily="2" charset="-122"/>
            </a:endParaRPr>
          </a:p>
          <a:p>
            <a:pPr marL="0" lvl="0" indent="0" algn="l" eaLnBrk="1" hangingPunct="1">
              <a:spcBef>
                <a:spcPct val="50000"/>
              </a:spcBef>
            </a:pPr>
            <a:r>
              <a:rPr kumimoji="1" lang="zh-CN" altLang="en-US" sz="2400" b="1">
                <a:solidFill>
                  <a:srgbClr val="0000FF"/>
                </a:solidFill>
                <a:latin typeface="宋体" panose="02010600030101010101" pitchFamily="2" charset="-122"/>
              </a:rPr>
              <a:t>②</a:t>
            </a:r>
            <a:r>
              <a:rPr kumimoji="1" sz="2400" b="1">
                <a:solidFill>
                  <a:srgbClr val="0000FF"/>
                </a:solidFill>
                <a:latin typeface="宋体" panose="02010600030101010101" pitchFamily="2" charset="-122"/>
                <a:sym typeface="+mn-ea"/>
              </a:rPr>
              <a:t>谋闭：</a:t>
            </a:r>
            <a:endParaRPr kumimoji="1" lang="zh-CN" altLang="en-US" sz="2400" b="1">
              <a:solidFill>
                <a:srgbClr val="0000FF"/>
              </a:solidFill>
              <a:latin typeface="宋体" panose="02010600030101010101" pitchFamily="2" charset="-122"/>
            </a:endParaRPr>
          </a:p>
          <a:p>
            <a:pPr marL="0" lvl="0" indent="0" algn="l" eaLnBrk="1" hangingPunct="1">
              <a:spcBef>
                <a:spcPct val="50000"/>
              </a:spcBef>
            </a:pPr>
            <a:r>
              <a:rPr kumimoji="1" lang="zh-CN" altLang="en-US" sz="2400" b="1">
                <a:solidFill>
                  <a:srgbClr val="0000FF"/>
                </a:solidFill>
                <a:latin typeface="宋体" panose="02010600030101010101" pitchFamily="2" charset="-122"/>
              </a:rPr>
              <a:t>③</a:t>
            </a:r>
            <a:r>
              <a:rPr kumimoji="1" sz="2400" b="1">
                <a:solidFill>
                  <a:srgbClr val="0000FF"/>
                </a:solidFill>
                <a:latin typeface="宋体" panose="02010600030101010101" pitchFamily="2" charset="-122"/>
                <a:sym typeface="+mn-ea"/>
              </a:rPr>
              <a:t>乱贼：</a:t>
            </a:r>
            <a:endParaRPr kumimoji="1" lang="zh-CN" altLang="en-US" sz="2400" b="1">
              <a:solidFill>
                <a:srgbClr val="0000FF"/>
              </a:solidFill>
              <a:latin typeface="宋体" panose="02010600030101010101" pitchFamily="2" charset="-122"/>
            </a:endParaRPr>
          </a:p>
          <a:p>
            <a:pPr marL="0" lvl="0" indent="0" algn="l" eaLnBrk="1" hangingPunct="1">
              <a:spcBef>
                <a:spcPct val="50000"/>
              </a:spcBef>
            </a:pPr>
            <a:r>
              <a:rPr kumimoji="1" lang="zh-CN" altLang="en-US" sz="2400" b="1">
                <a:solidFill>
                  <a:srgbClr val="0000FF"/>
                </a:solidFill>
                <a:latin typeface="宋体" panose="02010600030101010101" pitchFamily="2" charset="-122"/>
              </a:rPr>
              <a:t>④</a:t>
            </a:r>
            <a:r>
              <a:rPr kumimoji="1" sz="2400" b="1">
                <a:solidFill>
                  <a:srgbClr val="0000FF"/>
                </a:solidFill>
                <a:latin typeface="宋体" panose="02010600030101010101" pitchFamily="2" charset="-122"/>
                <a:sym typeface="+mn-ea"/>
              </a:rPr>
              <a:t>作：</a:t>
            </a:r>
            <a:endParaRPr kumimoji="1" lang="zh-CN" altLang="en-US" sz="2400" b="1">
              <a:solidFill>
                <a:srgbClr val="0000FF"/>
              </a:solidFill>
              <a:latin typeface="宋体" panose="02010600030101010101" pitchFamily="2" charset="-122"/>
            </a:endParaRPr>
          </a:p>
          <a:p>
            <a:pPr marL="0" lvl="0" indent="0" algn="l" eaLnBrk="1" hangingPunct="1">
              <a:spcBef>
                <a:spcPct val="50000"/>
              </a:spcBef>
            </a:pPr>
            <a:r>
              <a:rPr kumimoji="1" lang="zh-CN" altLang="en-US" sz="2400" b="1">
                <a:solidFill>
                  <a:srgbClr val="0000FF"/>
                </a:solidFill>
                <a:latin typeface="宋体" panose="02010600030101010101" pitchFamily="2" charset="-122"/>
              </a:rPr>
              <a:t>⑤</a:t>
            </a:r>
            <a:r>
              <a:rPr kumimoji="1" sz="2400" b="1">
                <a:solidFill>
                  <a:srgbClr val="0000FF"/>
                </a:solidFill>
                <a:latin typeface="宋体" panose="02010600030101010101" pitchFamily="2" charset="-122"/>
                <a:sym typeface="+mn-ea"/>
              </a:rPr>
              <a:t>外户：</a:t>
            </a:r>
            <a:endParaRPr kumimoji="1" lang="zh-CN" altLang="en-US" sz="2400" b="1">
              <a:solidFill>
                <a:srgbClr val="0000FF"/>
              </a:solidFill>
              <a:latin typeface="宋体" panose="02010600030101010101" pitchFamily="2" charset="-122"/>
            </a:endParaRPr>
          </a:p>
          <a:p>
            <a:pPr marL="0" lvl="0" indent="0" algn="l" eaLnBrk="1" hangingPunct="1">
              <a:spcBef>
                <a:spcPct val="50000"/>
              </a:spcBef>
            </a:pPr>
            <a:r>
              <a:rPr kumimoji="1" lang="zh-CN" altLang="en-US" sz="2400" b="1">
                <a:solidFill>
                  <a:srgbClr val="0000FF"/>
                </a:solidFill>
                <a:latin typeface="宋体" panose="02010600030101010101" pitchFamily="2" charset="-122"/>
              </a:rPr>
              <a:t>⑥</a:t>
            </a:r>
            <a:r>
              <a:rPr kumimoji="1" sz="2400" b="1">
                <a:solidFill>
                  <a:srgbClr val="0000FF"/>
                </a:solidFill>
                <a:latin typeface="宋体" panose="02010600030101010101" pitchFamily="2" charset="-122"/>
                <a:sym typeface="+mn-ea"/>
              </a:rPr>
              <a:t>闭：</a:t>
            </a:r>
            <a:endParaRPr kumimoji="1" lang="zh-CN" altLang="en-US" sz="2400" b="1">
              <a:solidFill>
                <a:srgbClr val="0000FF"/>
              </a:solidFill>
              <a:latin typeface="宋体" panose="02010600030101010101" pitchFamily="2" charset="-122"/>
            </a:endParaRPr>
          </a:p>
          <a:p>
            <a:pPr marL="0" lvl="0" indent="0" algn="l" eaLnBrk="1" hangingPunct="1">
              <a:spcBef>
                <a:spcPct val="50000"/>
              </a:spcBef>
            </a:pPr>
            <a:r>
              <a:rPr kumimoji="1" lang="zh-CN" altLang="en-US" sz="2400" b="1">
                <a:solidFill>
                  <a:srgbClr val="0000FF"/>
                </a:solidFill>
                <a:latin typeface="宋体" panose="02010600030101010101" pitchFamily="2" charset="-122"/>
              </a:rPr>
              <a:t>⑦</a:t>
            </a:r>
            <a:r>
              <a:rPr kumimoji="1" sz="2400" b="1">
                <a:solidFill>
                  <a:srgbClr val="0000FF"/>
                </a:solidFill>
                <a:latin typeface="宋体" panose="02010600030101010101" pitchFamily="2" charset="-122"/>
                <a:sym typeface="+mn-ea"/>
              </a:rPr>
              <a:t>大同：</a:t>
            </a:r>
            <a:endParaRPr kumimoji="1" lang="zh-CN" altLang="en-US" sz="2400" b="1">
              <a:solidFill>
                <a:srgbClr val="0000FF"/>
              </a:solidFill>
              <a:latin typeface="宋体" panose="02010600030101010101" pitchFamily="2" charset="-122"/>
            </a:endParaRPr>
          </a:p>
          <a:p>
            <a:pPr marL="0" lvl="0" indent="0" algn="l" eaLnBrk="1" hangingPunct="1">
              <a:spcBef>
                <a:spcPct val="50000"/>
              </a:spcBef>
            </a:pPr>
            <a:endParaRPr kumimoji="1" lang="zh-CN" altLang="en-US" sz="2400" b="1">
              <a:solidFill>
                <a:srgbClr val="0000FF"/>
              </a:solidFill>
              <a:latin typeface="宋体" panose="02010600030101010101" pitchFamily="2" charset="-122"/>
            </a:endParaRPr>
          </a:p>
          <a:p>
            <a:pPr marL="0" lvl="0" indent="0" algn="l" eaLnBrk="1" hangingPunct="1">
              <a:spcBef>
                <a:spcPct val="50000"/>
              </a:spcBef>
            </a:pPr>
            <a:endParaRPr kumimoji="1" lang="zh-CN" altLang="en-US" sz="2400" b="1">
              <a:solidFill>
                <a:srgbClr val="0000FF"/>
              </a:solidFill>
              <a:latin typeface="宋体" panose="02010600030101010101" pitchFamily="2" charset="-122"/>
            </a:endParaRPr>
          </a:p>
        </p:txBody>
      </p:sp>
      <p:sp>
        <p:nvSpPr>
          <p:cNvPr id="71688" name="Text Box 16"/>
          <p:cNvSpPr/>
          <p:nvPr/>
        </p:nvSpPr>
        <p:spPr>
          <a:xfrm>
            <a:off x="6516053" y="1372553"/>
            <a:ext cx="2384425" cy="457200"/>
          </a:xfrm>
          <a:prstGeom prst="rect">
            <a:avLst/>
          </a:prstGeom>
          <a:solidFill>
            <a:srgbClr val="FFFF00"/>
          </a:solid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20000"/>
              </a:spcBef>
            </a:pPr>
            <a:r>
              <a:rPr lang="zh-CN" altLang="en-US" sz="2400" b="1">
                <a:solidFill>
                  <a:srgbClr val="FF0000"/>
                </a:solidFill>
                <a:latin typeface="楷体_GB2312" panose="02010609030101010101" pitchFamily="49" charset="-122"/>
                <a:ea typeface="楷体_GB2312" panose="02010609030101010101" pitchFamily="49" charset="-122"/>
              </a:rPr>
              <a:t>因此，所以</a:t>
            </a:r>
            <a:endParaRPr lang="zh-CN" altLang="en-US" sz="2400" b="1">
              <a:solidFill>
                <a:srgbClr val="FF0000"/>
              </a:solidFill>
              <a:latin typeface="楷体_GB2312" panose="02010609030101010101" pitchFamily="49" charset="-122"/>
              <a:ea typeface="楷体_GB2312" panose="02010609030101010101" pitchFamily="49" charset="-122"/>
            </a:endParaRPr>
          </a:p>
        </p:txBody>
      </p:sp>
      <p:sp>
        <p:nvSpPr>
          <p:cNvPr id="71689" name="Text Box 17"/>
          <p:cNvSpPr/>
          <p:nvPr/>
        </p:nvSpPr>
        <p:spPr>
          <a:xfrm>
            <a:off x="6403975" y="1988820"/>
            <a:ext cx="2378710" cy="460375"/>
          </a:xfrm>
          <a:prstGeom prst="rect">
            <a:avLst/>
          </a:prstGeom>
          <a:solidFill>
            <a:srgbClr val="FFFF00"/>
          </a:solidFill>
          <a:ln>
            <a:noFill/>
            <a:miter lim="800000"/>
          </a:ln>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20000"/>
              </a:spcBef>
            </a:pPr>
            <a:r>
              <a:rPr lang="zh-CN" altLang="en-US" sz="2400" b="1">
                <a:solidFill>
                  <a:srgbClr val="FF0000"/>
                </a:solidFill>
                <a:latin typeface="楷体_GB2312" panose="02010609030101010101" pitchFamily="49" charset="-122"/>
                <a:ea typeface="楷体_GB2312" panose="02010609030101010101" pitchFamily="49" charset="-122"/>
              </a:rPr>
              <a:t>图谋之心闭塞</a:t>
            </a:r>
            <a:endParaRPr lang="zh-CN" altLang="en-US" sz="2400" b="1">
              <a:solidFill>
                <a:srgbClr val="FF0000"/>
              </a:solidFill>
              <a:latin typeface="楷体_GB2312" panose="02010609030101010101" pitchFamily="49" charset="-122"/>
              <a:ea typeface="楷体_GB2312" panose="02010609030101010101" pitchFamily="49" charset="-122"/>
            </a:endParaRPr>
          </a:p>
        </p:txBody>
      </p:sp>
      <p:sp>
        <p:nvSpPr>
          <p:cNvPr id="71690" name="Text Box 18"/>
          <p:cNvSpPr/>
          <p:nvPr/>
        </p:nvSpPr>
        <p:spPr>
          <a:xfrm>
            <a:off x="6371908" y="2501583"/>
            <a:ext cx="1927225" cy="460375"/>
          </a:xfrm>
          <a:prstGeom prst="rect">
            <a:avLst/>
          </a:prstGeom>
          <a:solidFill>
            <a:srgbClr val="FFFF00"/>
          </a:solid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20000"/>
              </a:spcBef>
            </a:pPr>
            <a:r>
              <a:rPr lang="zh-CN" altLang="en-US" sz="2400" b="1">
                <a:solidFill>
                  <a:srgbClr val="FF0000"/>
                </a:solidFill>
                <a:latin typeface="楷体_GB2312" panose="02010609030101010101" pitchFamily="49" charset="-122"/>
                <a:ea typeface="楷体_GB2312" panose="02010609030101010101" pitchFamily="49" charset="-122"/>
              </a:rPr>
              <a:t>作乱害人</a:t>
            </a:r>
            <a:endParaRPr lang="zh-CN" altLang="en-US" sz="2400" b="1">
              <a:solidFill>
                <a:srgbClr val="FF0000"/>
              </a:solidFill>
              <a:latin typeface="楷体_GB2312" panose="02010609030101010101" pitchFamily="49" charset="-122"/>
              <a:ea typeface="楷体_GB2312" panose="02010609030101010101" pitchFamily="49" charset="-122"/>
            </a:endParaRPr>
          </a:p>
        </p:txBody>
      </p:sp>
      <p:sp>
        <p:nvSpPr>
          <p:cNvPr id="71692" name="Text Box 20"/>
          <p:cNvSpPr/>
          <p:nvPr/>
        </p:nvSpPr>
        <p:spPr>
          <a:xfrm>
            <a:off x="6254750" y="3079433"/>
            <a:ext cx="1927225" cy="457200"/>
          </a:xfrm>
          <a:prstGeom prst="rect">
            <a:avLst/>
          </a:prstGeom>
          <a:solidFill>
            <a:srgbClr val="FFFF00"/>
          </a:solid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20000"/>
              </a:spcBef>
            </a:pPr>
            <a:r>
              <a:rPr lang="zh-CN" altLang="en-US" sz="2400" b="1">
                <a:solidFill>
                  <a:srgbClr val="FF0000"/>
                </a:solidFill>
                <a:latin typeface="楷体_GB2312" panose="02010609030101010101" pitchFamily="49" charset="-122"/>
                <a:ea typeface="楷体_GB2312" panose="02010609030101010101" pitchFamily="49" charset="-122"/>
              </a:rPr>
              <a:t>兴起</a:t>
            </a:r>
            <a:endParaRPr lang="zh-CN" altLang="en-US" sz="2400" b="1">
              <a:solidFill>
                <a:srgbClr val="FF0000"/>
              </a:solidFill>
              <a:latin typeface="楷体_GB2312" panose="02010609030101010101" pitchFamily="49" charset="-122"/>
              <a:ea typeface="楷体_GB2312" panose="02010609030101010101" pitchFamily="49" charset="-122"/>
            </a:endParaRPr>
          </a:p>
        </p:txBody>
      </p:sp>
      <p:sp>
        <p:nvSpPr>
          <p:cNvPr id="71693" name="Text Box 21"/>
          <p:cNvSpPr/>
          <p:nvPr/>
        </p:nvSpPr>
        <p:spPr>
          <a:xfrm>
            <a:off x="6300470" y="3625215"/>
            <a:ext cx="2379345" cy="460375"/>
          </a:xfrm>
          <a:prstGeom prst="rect">
            <a:avLst/>
          </a:prstGeom>
          <a:solidFill>
            <a:srgbClr val="FFFF00"/>
          </a:solidFill>
          <a:ln>
            <a:noFill/>
            <a:miter lim="800000"/>
          </a:ln>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20000"/>
              </a:spcBef>
            </a:pPr>
            <a:r>
              <a:rPr lang="zh-CN" altLang="en-US" sz="2400" b="1">
                <a:solidFill>
                  <a:srgbClr val="FF0000"/>
                </a:solidFill>
                <a:latin typeface="楷体_GB2312" panose="02010609030101010101" pitchFamily="49" charset="-122"/>
                <a:ea typeface="楷体_GB2312" panose="02010609030101010101" pitchFamily="49" charset="-122"/>
              </a:rPr>
              <a:t>从外面把门带上</a:t>
            </a:r>
            <a:endParaRPr lang="zh-CN" altLang="en-US" sz="2400" b="1">
              <a:solidFill>
                <a:srgbClr val="FF0000"/>
              </a:solidFill>
              <a:latin typeface="楷体_GB2312" panose="02010609030101010101" pitchFamily="49" charset="-122"/>
              <a:ea typeface="楷体_GB2312" panose="02010609030101010101" pitchFamily="49" charset="-122"/>
            </a:endParaRPr>
          </a:p>
        </p:txBody>
      </p:sp>
      <p:sp>
        <p:nvSpPr>
          <p:cNvPr id="71694" name="Text Box 22"/>
          <p:cNvSpPr/>
          <p:nvPr/>
        </p:nvSpPr>
        <p:spPr>
          <a:xfrm>
            <a:off x="6080760" y="4173855"/>
            <a:ext cx="2509838" cy="460375"/>
          </a:xfrm>
          <a:prstGeom prst="rect">
            <a:avLst/>
          </a:prstGeom>
          <a:solidFill>
            <a:srgbClr val="FFFF00"/>
          </a:solid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20000"/>
              </a:spcBef>
            </a:pPr>
            <a:r>
              <a:rPr lang="zh-CN" altLang="en-US" sz="2400" b="1">
                <a:solidFill>
                  <a:srgbClr val="FF0000"/>
                </a:solidFill>
                <a:latin typeface="楷体_GB2312" panose="02010609030101010101" pitchFamily="49" charset="-122"/>
                <a:ea typeface="楷体_GB2312" panose="02010609030101010101" pitchFamily="49" charset="-122"/>
              </a:rPr>
              <a:t>用门闩插上</a:t>
            </a:r>
            <a:endParaRPr lang="zh-CN" altLang="en-US" sz="2400" b="1">
              <a:solidFill>
                <a:srgbClr val="FF0000"/>
              </a:solidFill>
              <a:latin typeface="楷体_GB2312" panose="02010609030101010101" pitchFamily="49" charset="-122"/>
              <a:ea typeface="楷体_GB2312" panose="02010609030101010101" pitchFamily="49" charset="-122"/>
            </a:endParaRPr>
          </a:p>
        </p:txBody>
      </p:sp>
      <p:sp>
        <p:nvSpPr>
          <p:cNvPr id="71695" name="Text Box 23"/>
          <p:cNvSpPr/>
          <p:nvPr/>
        </p:nvSpPr>
        <p:spPr>
          <a:xfrm>
            <a:off x="6403975" y="4722495"/>
            <a:ext cx="2740025" cy="708025"/>
          </a:xfrm>
          <a:prstGeom prst="rect">
            <a:avLst/>
          </a:prstGeom>
          <a:solidFill>
            <a:srgbClr val="FFFF00"/>
          </a:solid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eaLnBrk="1" hangingPunct="1">
              <a:spcBef>
                <a:spcPct val="20000"/>
              </a:spcBef>
            </a:pPr>
            <a:r>
              <a:rPr lang="zh-CN" altLang="en-US" sz="2000" b="1">
                <a:solidFill>
                  <a:srgbClr val="FF0000"/>
                </a:solidFill>
                <a:latin typeface="楷体_GB2312" panose="02010609030101010101" pitchFamily="49" charset="-122"/>
                <a:ea typeface="楷体_GB2312" panose="02010609030101010101" pitchFamily="49" charset="-122"/>
              </a:rPr>
              <a:t>指理想社会；同，有“和、平”的意思。</a:t>
            </a:r>
            <a:endParaRPr lang="zh-CN" altLang="en-US" sz="2000" b="1">
              <a:solidFill>
                <a:srgbClr val="FF0000"/>
              </a:solidFill>
              <a:latin typeface="楷体_GB2312" panose="02010609030101010101" pitchFamily="49" charset="-122"/>
              <a:ea typeface="楷体_GB2312" panose="02010609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68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68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169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169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169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169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169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168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5" grpId="0"/>
      <p:bldP spid="71688" grpId="0" bldLvl="0" animBg="1"/>
      <p:bldP spid="71689" grpId="0" bldLvl="0" animBg="1"/>
      <p:bldP spid="71690" grpId="0" bldLvl="0" animBg="1"/>
      <p:bldP spid="71692" grpId="0" bldLvl="0" animBg="1"/>
      <p:bldP spid="71693" grpId="0" bldLvl="0" animBg="1"/>
      <p:bldP spid="71694" grpId="0" bldLvl="0" animBg="1"/>
      <p:bldP spid="71695"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2"/>
          <p:cNvSpPr txBox="1"/>
          <p:nvPr/>
        </p:nvSpPr>
        <p:spPr>
          <a:xfrm>
            <a:off x="661035" y="3181985"/>
            <a:ext cx="8097520" cy="2589530"/>
          </a:xfrm>
          <a:prstGeom prst="rect">
            <a:avLst/>
          </a:prstGeom>
          <a:noFill/>
          <a:ln w="9525">
            <a:noFill/>
          </a:ln>
        </p:spPr>
        <p:txBody>
          <a:bodyPr wrap="square" anchor="t" anchorCtr="0">
            <a:spAutoFit/>
          </a:bodyPr>
          <a:lstStyle/>
          <a:p>
            <a:r>
              <a:rPr lang="zh-CN" altLang="en-US" sz="2800" b="1">
                <a:latin typeface="宋体" panose="02010600030101010101" pitchFamily="2" charset="-122"/>
                <a:ea typeface="宋体" panose="02010600030101010101" pitchFamily="2" charset="-122"/>
              </a:rPr>
              <a:t>选贤与（jǔ）能：</a:t>
            </a:r>
            <a:endParaRPr lang="zh-CN" altLang="en-US" sz="2800" b="1">
              <a:latin typeface="宋体" panose="02010600030101010101" pitchFamily="2" charset="-122"/>
              <a:ea typeface="宋体" panose="02010600030101010101" pitchFamily="2" charset="-122"/>
            </a:endParaRPr>
          </a:p>
          <a:p>
            <a:r>
              <a:rPr lang="zh-CN" altLang="en-US" sz="2800" b="1">
                <a:solidFill>
                  <a:srgbClr val="FF0000"/>
                </a:solidFill>
                <a:latin typeface="宋体" panose="02010600030101010101" pitchFamily="2" charset="-122"/>
                <a:ea typeface="宋体" panose="02010600030101010101" pitchFamily="2" charset="-122"/>
              </a:rPr>
              <a:t>与：同“举”，推举，选举</a:t>
            </a:r>
            <a:endParaRPr lang="zh-CN" altLang="en-US" sz="2800" b="1">
              <a:solidFill>
                <a:srgbClr val="FF0000"/>
              </a:solidFill>
              <a:latin typeface="宋体" panose="02010600030101010101" pitchFamily="2" charset="-122"/>
              <a:ea typeface="宋体" panose="02010600030101010101" pitchFamily="2" charset="-122"/>
            </a:endParaRPr>
          </a:p>
          <a:p>
            <a:endParaRPr lang="zh-CN" altLang="en-US" sz="2800" b="1">
              <a:latin typeface="宋体" panose="02010600030101010101" pitchFamily="2" charset="-122"/>
              <a:ea typeface="宋体" panose="02010600030101010101" pitchFamily="2" charset="-122"/>
            </a:endParaRPr>
          </a:p>
          <a:p>
            <a:r>
              <a:rPr lang="zh-CN" altLang="en-US" sz="2800" b="1">
                <a:latin typeface="宋体" panose="02010600030101010101" pitchFamily="2" charset="-122"/>
                <a:ea typeface="宋体" panose="02010600030101010101" pitchFamily="2" charset="-122"/>
              </a:rPr>
              <a:t>矜（guān）、寡、孤、独、废疾者：</a:t>
            </a:r>
            <a:endParaRPr lang="zh-CN" altLang="en-US" sz="2800" b="1">
              <a:latin typeface="宋体" panose="02010600030101010101" pitchFamily="2" charset="-122"/>
              <a:ea typeface="宋体" panose="02010600030101010101" pitchFamily="2" charset="-122"/>
            </a:endParaRPr>
          </a:p>
          <a:p>
            <a:r>
              <a:rPr lang="zh-CN" altLang="en-US" sz="2800" b="1">
                <a:solidFill>
                  <a:srgbClr val="FF0000"/>
                </a:solidFill>
                <a:latin typeface="宋体" panose="02010600030101010101" pitchFamily="2" charset="-122"/>
                <a:ea typeface="宋体" panose="02010600030101010101" pitchFamily="2" charset="-122"/>
              </a:rPr>
              <a:t>矜：同“鳏”。老而无妻的人。</a:t>
            </a:r>
            <a:endParaRPr lang="zh-CN" altLang="en-US" sz="2800" b="1">
              <a:solidFill>
                <a:srgbClr val="FF0000"/>
              </a:solidFill>
              <a:latin typeface="宋体" panose="02010600030101010101" pitchFamily="2" charset="-122"/>
              <a:ea typeface="宋体" panose="02010600030101010101" pitchFamily="2" charset="-122"/>
            </a:endParaRPr>
          </a:p>
        </p:txBody>
      </p:sp>
      <p:sp>
        <p:nvSpPr>
          <p:cNvPr id="46084" name="矩形 1"/>
          <p:cNvSpPr/>
          <p:nvPr/>
        </p:nvSpPr>
        <p:spPr>
          <a:xfrm>
            <a:off x="575628" y="2210118"/>
            <a:ext cx="2303462" cy="583565"/>
          </a:xfrm>
          <a:prstGeom prst="rect">
            <a:avLst/>
          </a:prstGeom>
          <a:noFill/>
          <a:ln w="9525">
            <a:noFill/>
          </a:ln>
        </p:spPr>
        <p:txBody>
          <a:bodyPr anchor="t" anchorCtr="0">
            <a:spAutoFit/>
            <a:scene3d>
              <a:camera prst="orthographicFront"/>
              <a:lightRig rig="threePt" dir="t"/>
            </a:scene3d>
          </a:bodyPr>
          <a:lstStyle/>
          <a:p>
            <a:r>
              <a:rPr lang="zh-CN" altLang="en-US" sz="3200" b="1">
                <a:solidFill>
                  <a:schemeClr val="accent1"/>
                </a:solidFill>
                <a:effectLst>
                  <a:outerShdw blurRad="38100" dist="25400" dir="5400000" algn="ctr" rotWithShape="0">
                    <a:srgbClr val="6E747A">
                      <a:alpha val="43000"/>
                    </a:srgbClr>
                  </a:outerShdw>
                </a:effectLst>
                <a:latin typeface="楷体" panose="02010609060101010101" pitchFamily="49" charset="-122"/>
                <a:ea typeface="楷体" panose="02010609060101010101" pitchFamily="49" charset="-122"/>
              </a:rPr>
              <a:t>通假字</a:t>
            </a:r>
            <a:endParaRPr lang="zh-CN" altLang="en-US" sz="3200" b="1">
              <a:solidFill>
                <a:schemeClr val="accent1"/>
              </a:solidFill>
              <a:effectLst>
                <a:outerShdw blurRad="38100" dist="25400" dir="5400000" algn="ctr" rotWithShape="0">
                  <a:srgbClr val="6E747A">
                    <a:alpha val="43000"/>
                  </a:srgbClr>
                </a:outerShdw>
              </a:effectLst>
              <a:latin typeface="楷体" panose="02010609060101010101" pitchFamily="49" charset="-122"/>
              <a:ea typeface="楷体" panose="02010609060101010101" pitchFamily="49" charset="-122"/>
            </a:endParaRPr>
          </a:p>
        </p:txBody>
      </p:sp>
      <p:sp>
        <p:nvSpPr>
          <p:cNvPr id="46088" name="文本框 1"/>
          <p:cNvSpPr txBox="1"/>
          <p:nvPr/>
        </p:nvSpPr>
        <p:spPr>
          <a:xfrm>
            <a:off x="3634105" y="1220470"/>
            <a:ext cx="1875155" cy="583565"/>
          </a:xfrm>
          <a:prstGeom prst="rect">
            <a:avLst/>
          </a:prstGeom>
          <a:noFill/>
          <a:ln w="9525">
            <a:noFill/>
          </a:ln>
        </p:spPr>
        <p:txBody>
          <a:bodyPr anchor="t" anchorCtr="0">
            <a:spAutoFit/>
            <a:scene3d>
              <a:camera prst="orthographicFront"/>
              <a:lightRig rig="threePt" dir="t"/>
            </a:scene3d>
          </a:bodyPr>
          <a:lstStyle/>
          <a:p>
            <a:pPr eaLnBrk="0" hangingPunct="0"/>
            <a:r>
              <a:rPr lang="zh-CN" altLang="en-US" sz="3200" b="1">
                <a:solidFill>
                  <a:schemeClr val="accent1"/>
                </a:solidFill>
                <a:effectLst>
                  <a:outerShdw blurRad="38100" dist="25400" dir="5400000" algn="ctr" rotWithShape="0">
                    <a:srgbClr val="6E747A">
                      <a:alpha val="43000"/>
                    </a:srgbClr>
                  </a:outerShdw>
                </a:effectLst>
                <a:latin typeface="黑体" panose="02010600030101010101" charset="-122"/>
                <a:ea typeface="黑体" panose="02010600030101010101" charset="-122"/>
              </a:rPr>
              <a:t>字词积累</a:t>
            </a:r>
            <a:endParaRPr lang="zh-CN" altLang="en-US" sz="3200" b="1">
              <a:solidFill>
                <a:schemeClr val="accent1"/>
              </a:solidFill>
              <a:effectLst>
                <a:outerShdw blurRad="38100" dist="25400" dir="5400000" algn="ctr" rotWithShape="0">
                  <a:srgbClr val="6E747A">
                    <a:alpha val="43000"/>
                  </a:srgbClr>
                </a:outerShdw>
              </a:effectLst>
              <a:latin typeface="黑体" panose="02010600030101010101" charset="-122"/>
              <a:ea typeface="黑体" panose="02010600030101010101"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2"/>
          <p:cNvSpPr txBox="1"/>
          <p:nvPr/>
        </p:nvSpPr>
        <p:spPr>
          <a:xfrm>
            <a:off x="1143000" y="2359025"/>
            <a:ext cx="2552700" cy="521970"/>
          </a:xfrm>
          <a:prstGeom prst="rect">
            <a:avLst/>
          </a:prstGeom>
          <a:noFill/>
          <a:ln w="9525">
            <a:noFill/>
          </a:ln>
        </p:spPr>
        <p:txBody>
          <a:bodyPr anchor="t" anchorCtr="0">
            <a:spAutoFit/>
          </a:bodyPr>
          <a:lstStyle/>
          <a:p>
            <a:r>
              <a:rPr lang="zh-CN" altLang="en-US" sz="2800" b="1">
                <a:latin typeface="宋体" panose="02010600030101010101" pitchFamily="2" charset="-122"/>
                <a:ea typeface="宋体" panose="02010600030101010101" pitchFamily="2" charset="-122"/>
              </a:rPr>
              <a:t>①</a:t>
            </a:r>
            <a:r>
              <a:rPr lang="zh-CN" altLang="en-US" sz="2800" b="1">
                <a:solidFill>
                  <a:srgbClr val="FF0000"/>
                </a:solidFill>
                <a:latin typeface="宋体" panose="02010600030101010101" pitchFamily="2" charset="-122"/>
                <a:ea typeface="宋体" panose="02010600030101010101" pitchFamily="2" charset="-122"/>
              </a:rPr>
              <a:t>大道</a:t>
            </a:r>
            <a:r>
              <a:rPr lang="zh-CN" altLang="en-US" sz="2800" b="1">
                <a:latin typeface="宋体" panose="02010600030101010101" pitchFamily="2" charset="-122"/>
                <a:ea typeface="宋体" panose="02010600030101010101" pitchFamily="2" charset="-122"/>
              </a:rPr>
              <a:t>之行也</a:t>
            </a:r>
            <a:endParaRPr lang="zh-CN" altLang="en-US" sz="2800" b="1">
              <a:solidFill>
                <a:srgbClr val="FF0000"/>
              </a:solidFill>
              <a:latin typeface="宋体" panose="02010600030101010101" pitchFamily="2" charset="-122"/>
              <a:ea typeface="宋体" panose="02010600030101010101" pitchFamily="2" charset="-122"/>
            </a:endParaRPr>
          </a:p>
        </p:txBody>
      </p:sp>
      <p:sp>
        <p:nvSpPr>
          <p:cNvPr id="10" name="Text Box 2"/>
          <p:cNvSpPr txBox="1"/>
          <p:nvPr/>
        </p:nvSpPr>
        <p:spPr>
          <a:xfrm>
            <a:off x="1143000" y="3863975"/>
            <a:ext cx="4243388" cy="521970"/>
          </a:xfrm>
          <a:prstGeom prst="rect">
            <a:avLst/>
          </a:prstGeom>
          <a:noFill/>
          <a:ln w="9525">
            <a:noFill/>
          </a:ln>
        </p:spPr>
        <p:txBody>
          <a:bodyPr anchor="t" anchorCtr="0">
            <a:spAutoFit/>
          </a:bodyPr>
          <a:lstStyle/>
          <a:p>
            <a:r>
              <a:rPr lang="zh-CN" altLang="en-US" sz="2800" b="1">
                <a:solidFill>
                  <a:srgbClr val="000000"/>
                </a:solidFill>
                <a:latin typeface="宋体" panose="02010600030101010101" pitchFamily="2" charset="-122"/>
                <a:ea typeface="宋体" panose="02010600030101010101" pitchFamily="2" charset="-122"/>
              </a:rPr>
              <a:t>②</a:t>
            </a:r>
            <a:r>
              <a:rPr lang="zh-CN" altLang="en-US" sz="2800" b="1">
                <a:latin typeface="宋体" panose="02010600030101010101" pitchFamily="2" charset="-122"/>
                <a:ea typeface="宋体" panose="02010600030101010101" pitchFamily="2" charset="-122"/>
              </a:rPr>
              <a:t>男有分，女有</a:t>
            </a:r>
            <a:r>
              <a:rPr lang="zh-CN" altLang="en-US" sz="2800" b="1">
                <a:solidFill>
                  <a:srgbClr val="FF0000"/>
                </a:solidFill>
                <a:latin typeface="宋体" panose="02010600030101010101" pitchFamily="2" charset="-122"/>
                <a:ea typeface="宋体" panose="02010600030101010101" pitchFamily="2" charset="-122"/>
              </a:rPr>
              <a:t>归</a:t>
            </a:r>
            <a:endParaRPr lang="zh-CN" altLang="en-US" sz="2800" b="1">
              <a:solidFill>
                <a:srgbClr val="FF0000"/>
              </a:solidFill>
              <a:latin typeface="宋体" panose="02010600030101010101" pitchFamily="2" charset="-122"/>
              <a:ea typeface="宋体" panose="02010600030101010101" pitchFamily="2" charset="-122"/>
            </a:endParaRPr>
          </a:p>
        </p:txBody>
      </p:sp>
      <p:grpSp>
        <p:nvGrpSpPr>
          <p:cNvPr id="2" name="组合 1"/>
          <p:cNvGrpSpPr/>
          <p:nvPr/>
        </p:nvGrpSpPr>
        <p:grpSpPr>
          <a:xfrm>
            <a:off x="1492250" y="2846388"/>
            <a:ext cx="6794500" cy="1038860"/>
            <a:chOff x="1492250" y="1989931"/>
            <a:chExt cx="6794500" cy="1038860"/>
          </a:xfrm>
        </p:grpSpPr>
        <p:sp>
          <p:nvSpPr>
            <p:cNvPr id="7" name="矩形 6"/>
            <p:cNvSpPr/>
            <p:nvPr/>
          </p:nvSpPr>
          <p:spPr bwMode="auto">
            <a:xfrm>
              <a:off x="2616200" y="2047081"/>
              <a:ext cx="5518150" cy="469900"/>
            </a:xfrm>
            <a:prstGeom prst="rect">
              <a:avLst/>
            </a:prstGeom>
            <a:solidFill>
              <a:schemeClr val="accent6">
                <a:lumMod val="40000"/>
                <a:lumOff val="60000"/>
              </a:schemeClr>
            </a:solidFill>
            <a:ln w="15875">
              <a:no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7109" name="矩形 12"/>
            <p:cNvSpPr/>
            <p:nvPr/>
          </p:nvSpPr>
          <p:spPr>
            <a:xfrm>
              <a:off x="1492250" y="1989931"/>
              <a:ext cx="6794500" cy="1038860"/>
            </a:xfrm>
            <a:prstGeom prst="rect">
              <a:avLst/>
            </a:prstGeom>
            <a:noFill/>
            <a:ln w="9525">
              <a:noFill/>
            </a:ln>
          </p:spPr>
          <p:txBody>
            <a:bodyPr anchor="t" anchorCtr="0">
              <a:spAutoFit/>
            </a:bodyPr>
            <a:lstStyle/>
            <a:p>
              <a:r>
                <a:rPr lang="zh-CN" altLang="en-US" sz="2800" b="1">
                  <a:solidFill>
                    <a:srgbClr val="0033CC"/>
                  </a:solidFill>
                  <a:latin typeface="楷体" panose="02010609060101010101" pitchFamily="49" charset="-122"/>
                  <a:ea typeface="楷体" panose="02010609060101010101" pitchFamily="49" charset="-122"/>
                </a:rPr>
                <a:t>古义：指儒家推崇的上古时代的政治制度。</a:t>
              </a:r>
              <a:endParaRPr lang="zh-CN" altLang="en-US" sz="2800" b="1">
                <a:solidFill>
                  <a:srgbClr val="0033CC"/>
                </a:solidFill>
                <a:latin typeface="楷体" panose="02010609060101010101" pitchFamily="49" charset="-122"/>
                <a:ea typeface="楷体" panose="02010609060101010101" pitchFamily="49" charset="-122"/>
              </a:endParaRPr>
            </a:p>
            <a:p>
              <a:r>
                <a:rPr lang="zh-CN" altLang="en-US" sz="2800" b="1">
                  <a:solidFill>
                    <a:srgbClr val="0033CC"/>
                  </a:solidFill>
                  <a:latin typeface="楷体" panose="02010609060101010101" pitchFamily="49" charset="-122"/>
                  <a:ea typeface="楷体" panose="02010609060101010101" pitchFamily="49" charset="-122"/>
                </a:rPr>
                <a:t>今义：宽阔的路</a:t>
              </a:r>
              <a:endParaRPr lang="zh-CN" altLang="en-US" sz="2800" b="1">
                <a:solidFill>
                  <a:srgbClr val="0033CC"/>
                </a:solidFill>
                <a:latin typeface="楷体" panose="02010609060101010101" pitchFamily="49" charset="-122"/>
                <a:ea typeface="楷体" panose="02010609060101010101" pitchFamily="49" charset="-122"/>
              </a:endParaRPr>
            </a:p>
          </p:txBody>
        </p:sp>
      </p:grpSp>
      <p:sp>
        <p:nvSpPr>
          <p:cNvPr id="47110" name="矩形 1"/>
          <p:cNvSpPr/>
          <p:nvPr/>
        </p:nvSpPr>
        <p:spPr>
          <a:xfrm>
            <a:off x="30163" y="1577975"/>
            <a:ext cx="2303462" cy="583565"/>
          </a:xfrm>
          <a:prstGeom prst="rect">
            <a:avLst/>
          </a:prstGeom>
          <a:noFill/>
          <a:ln w="9525">
            <a:noFill/>
          </a:ln>
        </p:spPr>
        <p:txBody>
          <a:bodyPr anchor="t" anchorCtr="0">
            <a:spAutoFit/>
          </a:bodyPr>
          <a:lstStyle/>
          <a:p>
            <a:r>
              <a:rPr lang="zh-CN" altLang="en-US" sz="3200" b="1">
                <a:latin typeface="楷体" panose="02010609060101010101" pitchFamily="49" charset="-122"/>
                <a:ea typeface="楷体" panose="02010609060101010101" pitchFamily="49" charset="-122"/>
              </a:rPr>
              <a:t>◆古今异义</a:t>
            </a:r>
            <a:endParaRPr lang="en-US" altLang="zh-CN" sz="3200" b="1">
              <a:latin typeface="楷体" panose="02010609060101010101" pitchFamily="49" charset="-122"/>
              <a:ea typeface="楷体" panose="02010609060101010101" pitchFamily="49" charset="-122"/>
            </a:endParaRPr>
          </a:p>
        </p:txBody>
      </p:sp>
      <p:grpSp>
        <p:nvGrpSpPr>
          <p:cNvPr id="3" name="组合 2"/>
          <p:cNvGrpSpPr/>
          <p:nvPr/>
        </p:nvGrpSpPr>
        <p:grpSpPr>
          <a:xfrm>
            <a:off x="1492250" y="4305300"/>
            <a:ext cx="6103938" cy="1038860"/>
            <a:chOff x="1492250" y="3448050"/>
            <a:chExt cx="6103938" cy="1038860"/>
          </a:xfrm>
        </p:grpSpPr>
        <p:sp>
          <p:nvSpPr>
            <p:cNvPr id="9" name="矩形 8"/>
            <p:cNvSpPr/>
            <p:nvPr/>
          </p:nvSpPr>
          <p:spPr bwMode="auto">
            <a:xfrm>
              <a:off x="2616200" y="3475038"/>
              <a:ext cx="1276350" cy="468312"/>
            </a:xfrm>
            <a:prstGeom prst="rect">
              <a:avLst/>
            </a:prstGeom>
            <a:solidFill>
              <a:schemeClr val="accent6">
                <a:lumMod val="40000"/>
                <a:lumOff val="60000"/>
              </a:schemeClr>
            </a:solidFill>
            <a:ln w="15875">
              <a:no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7113" name="矩形 12"/>
            <p:cNvSpPr/>
            <p:nvPr/>
          </p:nvSpPr>
          <p:spPr>
            <a:xfrm>
              <a:off x="1492250" y="3448050"/>
              <a:ext cx="6103938" cy="1038860"/>
            </a:xfrm>
            <a:prstGeom prst="rect">
              <a:avLst/>
            </a:prstGeom>
            <a:noFill/>
            <a:ln w="9525">
              <a:noFill/>
            </a:ln>
          </p:spPr>
          <p:txBody>
            <a:bodyPr anchor="t" anchorCtr="0">
              <a:spAutoFit/>
            </a:bodyPr>
            <a:lstStyle/>
            <a:p>
              <a:r>
                <a:rPr lang="zh-CN" altLang="en-US" sz="2800" b="1">
                  <a:solidFill>
                    <a:srgbClr val="0033CC"/>
                  </a:solidFill>
                  <a:latin typeface="楷体" panose="02010609060101010101" pitchFamily="49" charset="-122"/>
                  <a:ea typeface="楷体" panose="02010609060101010101" pitchFamily="49" charset="-122"/>
                </a:rPr>
                <a:t>古义：女子出嫁    </a:t>
              </a:r>
              <a:endParaRPr lang="zh-CN" altLang="en-US" sz="2800" b="1">
                <a:solidFill>
                  <a:srgbClr val="0033CC"/>
                </a:solidFill>
                <a:latin typeface="楷体" panose="02010609060101010101" pitchFamily="49" charset="-122"/>
                <a:ea typeface="楷体" panose="02010609060101010101" pitchFamily="49" charset="-122"/>
              </a:endParaRPr>
            </a:p>
            <a:p>
              <a:r>
                <a:rPr lang="zh-CN" altLang="en-US" sz="2800" b="1">
                  <a:solidFill>
                    <a:srgbClr val="0033CC"/>
                  </a:solidFill>
                  <a:latin typeface="楷体" panose="02010609060101010101" pitchFamily="49" charset="-122"/>
                  <a:ea typeface="楷体" panose="02010609060101010101" pitchFamily="49" charset="-122"/>
                </a:rPr>
                <a:t>今义：返回，回归，回到本处</a:t>
              </a:r>
              <a:endParaRPr lang="zh-CN" altLang="en-US" sz="2800" b="1">
                <a:solidFill>
                  <a:srgbClr val="0033CC"/>
                </a:solidFill>
                <a:latin typeface="楷体" panose="02010609060101010101" pitchFamily="49" charset="-122"/>
                <a:ea typeface="楷体" panose="02010609060101010101" pitchFamily="49" charset="-122"/>
              </a:endParaRPr>
            </a:p>
          </p:txBody>
        </p:sp>
      </p:gr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normAutofit fontScale="90000"/>
          </a:bodyPr>
          <a:lstStyle/>
          <a:p>
            <a:endParaRPr lang="zh-CN" altLang="en-US"/>
          </a:p>
        </p:txBody>
      </p:sp>
      <p:sp>
        <p:nvSpPr>
          <p:cNvPr id="49153" name="矩形 1"/>
          <p:cNvSpPr/>
          <p:nvPr/>
        </p:nvSpPr>
        <p:spPr>
          <a:xfrm>
            <a:off x="26988" y="1590675"/>
            <a:ext cx="2303462" cy="583565"/>
          </a:xfrm>
          <a:prstGeom prst="rect">
            <a:avLst/>
          </a:prstGeom>
          <a:noFill/>
          <a:ln w="9525">
            <a:noFill/>
          </a:ln>
        </p:spPr>
        <p:txBody>
          <a:bodyPr anchor="t" anchorCtr="0">
            <a:spAutoFit/>
          </a:bodyPr>
          <a:lstStyle/>
          <a:p>
            <a:r>
              <a:rPr lang="zh-CN" altLang="en-US" sz="3200" b="1">
                <a:latin typeface="楷体" panose="02010609060101010101" pitchFamily="49" charset="-122"/>
                <a:ea typeface="楷体" panose="02010609060101010101" pitchFamily="49" charset="-122"/>
              </a:rPr>
              <a:t>◆一词多义</a:t>
            </a:r>
            <a:endParaRPr lang="en-US" altLang="zh-CN" sz="3200" b="1">
              <a:latin typeface="楷体" panose="02010609060101010101" pitchFamily="49" charset="-122"/>
              <a:ea typeface="楷体" panose="02010609060101010101" pitchFamily="49" charset="-122"/>
            </a:endParaRPr>
          </a:p>
        </p:txBody>
      </p:sp>
      <p:grpSp>
        <p:nvGrpSpPr>
          <p:cNvPr id="30" name="Group 5"/>
          <p:cNvGrpSpPr/>
          <p:nvPr/>
        </p:nvGrpSpPr>
        <p:grpSpPr>
          <a:xfrm>
            <a:off x="1458808" y="2407228"/>
            <a:ext cx="1096644" cy="1012693"/>
            <a:chOff x="244" y="113"/>
            <a:chExt cx="1727" cy="1595"/>
          </a:xfrm>
          <a:solidFill>
            <a:schemeClr val="accent5">
              <a:lumMod val="20000"/>
              <a:lumOff val="80000"/>
            </a:schemeClr>
          </a:solidFill>
        </p:grpSpPr>
        <p:sp>
          <p:nvSpPr>
            <p:cNvPr id="31" name="AutoShape 6"/>
            <p:cNvSpPr>
              <a:spLocks noChangeArrowheads="1"/>
            </p:cNvSpPr>
            <p:nvPr/>
          </p:nvSpPr>
          <p:spPr bwMode="auto">
            <a:xfrm>
              <a:off x="244" y="508"/>
              <a:ext cx="1451" cy="1200"/>
            </a:xfrm>
            <a:custGeom>
              <a:avLst/>
              <a:gdLst>
                <a:gd name="T0" fmla="*/ 3 w 21600"/>
                <a:gd name="T1" fmla="*/ 0 h 21600"/>
                <a:gd name="T2" fmla="*/ 1 w 21600"/>
                <a:gd name="T3" fmla="*/ 2 h 21600"/>
                <a:gd name="T4" fmla="*/ 3 w 21600"/>
                <a:gd name="T5" fmla="*/ 4 h 21600"/>
                <a:gd name="T6" fmla="*/ 6 w 21600"/>
                <a:gd name="T7" fmla="*/ 2 h 21600"/>
                <a:gd name="T8" fmla="*/ 17694720 60000 65536"/>
                <a:gd name="T9" fmla="*/ 11796480 60000 65536"/>
                <a:gd name="T10" fmla="*/ 5898240 60000 65536"/>
                <a:gd name="T11" fmla="*/ 0 60000 65536"/>
                <a:gd name="T12" fmla="*/ 5032 w 21600"/>
                <a:gd name="T13" fmla="*/ 2286 h 21600"/>
                <a:gd name="T14" fmla="*/ 16554 w 21600"/>
                <a:gd name="T15" fmla="*/ 13680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grpFill/>
            <a:ln w="9525">
              <a:solidFill>
                <a:srgbClr val="00B0F0"/>
              </a:solidFill>
              <a:miter lim="800000"/>
            </a:ln>
            <a:effectLst/>
          </p:spPr>
          <p:txBody>
            <a:bodyPr wrap="none"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黑体" panose="02010600030101010101" charset="-122"/>
                  <a:ea typeface="黑体" panose="02010600030101010101" charset="-122"/>
                  <a:cs typeface="+mn-cs"/>
                </a:rPr>
                <a:t>亲</a:t>
              </a:r>
              <a:endParaRPr kumimoji="0" lang="zh-CN" altLang="en-US" sz="2800" b="1" i="0" u="none" strike="noStrike" kern="1200" cap="none" spc="0" normalizeH="0" baseline="0" noProof="0">
                <a:ln>
                  <a:noFill/>
                </a:ln>
                <a:solidFill>
                  <a:schemeClr val="tx1"/>
                </a:solidFill>
                <a:effectLst/>
                <a:uLnTx/>
                <a:uFillTx/>
                <a:latin typeface="黑体" panose="02010600030101010101" charset="-122"/>
                <a:ea typeface="黑体" panose="02010600030101010101" charset="-122"/>
                <a:cs typeface="+mn-cs"/>
              </a:endParaRPr>
            </a:p>
          </p:txBody>
        </p:sp>
        <p:sp>
          <p:nvSpPr>
            <p:cNvPr id="32" name="AutoShape 7"/>
            <p:cNvSpPr/>
            <p:nvPr/>
          </p:nvSpPr>
          <p:spPr bwMode="auto">
            <a:xfrm>
              <a:off x="1732" y="113"/>
              <a:ext cx="239" cy="1595"/>
            </a:xfrm>
            <a:prstGeom prst="leftBrace">
              <a:avLst>
                <a:gd name="adj1" fmla="val 90927"/>
                <a:gd name="adj2" fmla="val 50000"/>
              </a:avLst>
            </a:prstGeom>
            <a:grpFill/>
            <a:ln w="9525">
              <a:solidFill>
                <a:srgbClr val="00B0F0"/>
              </a:solidFill>
              <a:round/>
            </a:ln>
            <a:effectLst/>
          </p:spPr>
          <p:txBody>
            <a:bodyPr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800" b="1" i="0" u="none" strike="noStrike" kern="1200" cap="none" spc="0" normalizeH="0" baseline="0" noProof="0">
                <a:ln>
                  <a:noFill/>
                </a:ln>
                <a:solidFill>
                  <a:schemeClr val="tx1"/>
                </a:solidFill>
                <a:effectLst/>
                <a:uLnTx/>
                <a:uFillTx/>
                <a:latin typeface="黑体" panose="02010600030101010101" charset="-122"/>
                <a:ea typeface="黑体" panose="02010600030101010101" charset="-122"/>
                <a:cs typeface="+mn-cs"/>
              </a:endParaRPr>
            </a:p>
          </p:txBody>
        </p:sp>
      </p:grpSp>
      <p:sp>
        <p:nvSpPr>
          <p:cNvPr id="49155" name="Text Box 14"/>
          <p:cNvSpPr txBox="1"/>
          <p:nvPr/>
        </p:nvSpPr>
        <p:spPr>
          <a:xfrm>
            <a:off x="2568575" y="2232025"/>
            <a:ext cx="1985963" cy="1348105"/>
          </a:xfrm>
          <a:prstGeom prst="rect">
            <a:avLst/>
          </a:prstGeom>
          <a:noFill/>
          <a:ln w="9525">
            <a:noFill/>
          </a:ln>
        </p:spPr>
        <p:txBody>
          <a:bodyPr lIns="68580" tIns="34290" rIns="68580" bIns="34290" anchor="t" anchorCtr="0">
            <a:spAutoFit/>
          </a:bodyPr>
          <a:lstStyle/>
          <a:p>
            <a:pPr>
              <a:lnSpc>
                <a:spcPct val="150000"/>
              </a:lnSpc>
            </a:pPr>
            <a:r>
              <a:rPr lang="zh-CN" altLang="en-US" sz="2600" b="1">
                <a:latin typeface="宋体" panose="02010600030101010101" pitchFamily="2" charset="-122"/>
                <a:ea typeface="宋体" panose="02010600030101010101" pitchFamily="2" charset="-122"/>
              </a:rPr>
              <a:t>不独</a:t>
            </a:r>
            <a:r>
              <a:rPr lang="zh-CN" altLang="en-US" sz="2600" b="1">
                <a:solidFill>
                  <a:srgbClr val="FF0000"/>
                </a:solidFill>
                <a:latin typeface="宋体" panose="02010600030101010101" pitchFamily="2" charset="-122"/>
                <a:ea typeface="宋体" panose="02010600030101010101" pitchFamily="2" charset="-122"/>
              </a:rPr>
              <a:t>亲</a:t>
            </a:r>
            <a:r>
              <a:rPr lang="zh-CN" altLang="en-US" sz="2600" b="1">
                <a:latin typeface="宋体" panose="02010600030101010101" pitchFamily="2" charset="-122"/>
                <a:ea typeface="宋体" panose="02010600030101010101" pitchFamily="2" charset="-122"/>
              </a:rPr>
              <a:t>其亲</a:t>
            </a:r>
            <a:endParaRPr lang="en-US" altLang="zh-CN" sz="2600" b="1">
              <a:latin typeface="宋体" panose="02010600030101010101" pitchFamily="2" charset="-122"/>
              <a:ea typeface="宋体" panose="02010600030101010101" pitchFamily="2" charset="-122"/>
            </a:endParaRPr>
          </a:p>
          <a:p>
            <a:pPr>
              <a:lnSpc>
                <a:spcPct val="150000"/>
              </a:lnSpc>
            </a:pPr>
            <a:r>
              <a:rPr lang="zh-CN" altLang="en-US" sz="2600" b="1">
                <a:latin typeface="宋体" panose="02010600030101010101" pitchFamily="2" charset="-122"/>
                <a:ea typeface="宋体" panose="02010600030101010101" pitchFamily="2" charset="-122"/>
              </a:rPr>
              <a:t>不独亲其</a:t>
            </a:r>
            <a:r>
              <a:rPr lang="zh-CN" altLang="en-US" sz="2600" b="1">
                <a:solidFill>
                  <a:srgbClr val="FF0000"/>
                </a:solidFill>
                <a:latin typeface="宋体" panose="02010600030101010101" pitchFamily="2" charset="-122"/>
                <a:ea typeface="宋体" panose="02010600030101010101" pitchFamily="2" charset="-122"/>
              </a:rPr>
              <a:t>亲</a:t>
            </a:r>
            <a:endParaRPr lang="zh-CN" altLang="en-US" sz="2600" b="1">
              <a:solidFill>
                <a:srgbClr val="FF0000"/>
              </a:solidFill>
              <a:latin typeface="宋体" panose="02010600030101010101" pitchFamily="2" charset="-122"/>
              <a:ea typeface="宋体" panose="02010600030101010101" pitchFamily="2" charset="-122"/>
            </a:endParaRPr>
          </a:p>
        </p:txBody>
      </p:sp>
      <p:sp>
        <p:nvSpPr>
          <p:cNvPr id="34" name="Text Box 18"/>
          <p:cNvSpPr txBox="1"/>
          <p:nvPr/>
        </p:nvSpPr>
        <p:spPr>
          <a:xfrm>
            <a:off x="4729163" y="2335213"/>
            <a:ext cx="3346450" cy="468630"/>
          </a:xfrm>
          <a:prstGeom prst="rect">
            <a:avLst/>
          </a:prstGeom>
          <a:noFill/>
          <a:ln w="9525">
            <a:noFill/>
          </a:ln>
        </p:spPr>
        <p:txBody>
          <a:bodyPr lIns="68580" tIns="34290" rIns="68580" bIns="34290" anchor="t" anchorCtr="0">
            <a:spAutoFit/>
          </a:bodyPr>
          <a:lstStyle/>
          <a:p>
            <a:r>
              <a:rPr lang="zh-CN" altLang="en-US" sz="2600" b="1">
                <a:solidFill>
                  <a:srgbClr val="0033CC"/>
                </a:solidFill>
                <a:latin typeface="楷体" panose="02010609060101010101" pitchFamily="49" charset="-122"/>
                <a:ea typeface="楷体" panose="02010609060101010101" pitchFamily="49" charset="-122"/>
              </a:rPr>
              <a:t>以</a:t>
            </a:r>
            <a:r>
              <a:rPr lang="en-US" altLang="zh-CN" sz="2600" b="1">
                <a:solidFill>
                  <a:srgbClr val="0033CC"/>
                </a:solidFill>
                <a:latin typeface="楷体" panose="02010609060101010101" pitchFamily="49" charset="-122"/>
                <a:ea typeface="楷体" panose="02010609060101010101" pitchFamily="49" charset="-122"/>
              </a:rPr>
              <a:t>……</a:t>
            </a:r>
            <a:r>
              <a:rPr lang="zh-CN" altLang="en-US" sz="2600" b="1">
                <a:solidFill>
                  <a:srgbClr val="0033CC"/>
                </a:solidFill>
                <a:latin typeface="楷体" panose="02010609060101010101" pitchFamily="49" charset="-122"/>
                <a:ea typeface="楷体" panose="02010609060101010101" pitchFamily="49" charset="-122"/>
              </a:rPr>
              <a:t>为亲</a:t>
            </a:r>
            <a:endParaRPr lang="zh-CN" altLang="en-US" sz="2600" b="1">
              <a:solidFill>
                <a:srgbClr val="0033CC"/>
              </a:solidFill>
              <a:latin typeface="楷体" panose="02010609060101010101" pitchFamily="49" charset="-122"/>
              <a:ea typeface="楷体" panose="02010609060101010101" pitchFamily="49" charset="-122"/>
            </a:endParaRPr>
          </a:p>
        </p:txBody>
      </p:sp>
      <p:grpSp>
        <p:nvGrpSpPr>
          <p:cNvPr id="36" name="Group 5"/>
          <p:cNvGrpSpPr/>
          <p:nvPr/>
        </p:nvGrpSpPr>
        <p:grpSpPr>
          <a:xfrm>
            <a:off x="1458808" y="3729969"/>
            <a:ext cx="1096644" cy="1020312"/>
            <a:chOff x="244" y="314"/>
            <a:chExt cx="1727" cy="1607"/>
          </a:xfrm>
          <a:solidFill>
            <a:schemeClr val="accent5">
              <a:lumMod val="20000"/>
              <a:lumOff val="80000"/>
            </a:schemeClr>
          </a:solidFill>
        </p:grpSpPr>
        <p:sp>
          <p:nvSpPr>
            <p:cNvPr id="37" name="AutoShape 6"/>
            <p:cNvSpPr>
              <a:spLocks noChangeArrowheads="1"/>
            </p:cNvSpPr>
            <p:nvPr/>
          </p:nvSpPr>
          <p:spPr bwMode="auto">
            <a:xfrm>
              <a:off x="244" y="518"/>
              <a:ext cx="1451" cy="1200"/>
            </a:xfrm>
            <a:custGeom>
              <a:avLst/>
              <a:gdLst>
                <a:gd name="T0" fmla="*/ 3 w 21600"/>
                <a:gd name="T1" fmla="*/ 0 h 21600"/>
                <a:gd name="T2" fmla="*/ 1 w 21600"/>
                <a:gd name="T3" fmla="*/ 2 h 21600"/>
                <a:gd name="T4" fmla="*/ 3 w 21600"/>
                <a:gd name="T5" fmla="*/ 4 h 21600"/>
                <a:gd name="T6" fmla="*/ 6 w 21600"/>
                <a:gd name="T7" fmla="*/ 2 h 21600"/>
                <a:gd name="T8" fmla="*/ 17694720 60000 65536"/>
                <a:gd name="T9" fmla="*/ 11796480 60000 65536"/>
                <a:gd name="T10" fmla="*/ 5898240 60000 65536"/>
                <a:gd name="T11" fmla="*/ 0 60000 65536"/>
                <a:gd name="T12" fmla="*/ 5032 w 21600"/>
                <a:gd name="T13" fmla="*/ 2286 h 21600"/>
                <a:gd name="T14" fmla="*/ 16554 w 21600"/>
                <a:gd name="T15" fmla="*/ 13680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grpFill/>
            <a:ln w="9525">
              <a:solidFill>
                <a:srgbClr val="00B0F0"/>
              </a:solidFill>
              <a:miter lim="800000"/>
            </a:ln>
            <a:effectLst/>
          </p:spPr>
          <p:txBody>
            <a:bodyPr wrap="none"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黑体" panose="02010600030101010101" charset="-122"/>
                  <a:ea typeface="黑体" panose="02010600030101010101" charset="-122"/>
                  <a:cs typeface="+mn-cs"/>
                </a:rPr>
                <a:t>子</a:t>
              </a:r>
              <a:endParaRPr kumimoji="0" lang="zh-CN" altLang="en-US" sz="2800" b="1" i="0" u="none" strike="noStrike" kern="1200" cap="none" spc="0" normalizeH="0" baseline="0" noProof="0">
                <a:ln>
                  <a:noFill/>
                </a:ln>
                <a:solidFill>
                  <a:schemeClr val="tx1"/>
                </a:solidFill>
                <a:effectLst/>
                <a:uLnTx/>
                <a:uFillTx/>
                <a:latin typeface="黑体" panose="02010600030101010101" charset="-122"/>
                <a:ea typeface="黑体" panose="02010600030101010101" charset="-122"/>
                <a:cs typeface="+mn-cs"/>
              </a:endParaRPr>
            </a:p>
          </p:txBody>
        </p:sp>
        <p:sp>
          <p:nvSpPr>
            <p:cNvPr id="38" name="AutoShape 7"/>
            <p:cNvSpPr/>
            <p:nvPr/>
          </p:nvSpPr>
          <p:spPr bwMode="auto">
            <a:xfrm>
              <a:off x="1732" y="314"/>
              <a:ext cx="239" cy="1607"/>
            </a:xfrm>
            <a:prstGeom prst="leftBrace">
              <a:avLst>
                <a:gd name="adj1" fmla="val 90927"/>
                <a:gd name="adj2" fmla="val 50000"/>
              </a:avLst>
            </a:prstGeom>
            <a:grpFill/>
            <a:ln w="9525">
              <a:solidFill>
                <a:srgbClr val="00B0F0"/>
              </a:solidFill>
              <a:round/>
            </a:ln>
            <a:effectLst/>
          </p:spPr>
          <p:txBody>
            <a:bodyPr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800" b="1" i="0" u="none" strike="noStrike" kern="1200" cap="none" spc="0" normalizeH="0" baseline="0" noProof="0">
                <a:ln>
                  <a:noFill/>
                </a:ln>
                <a:solidFill>
                  <a:schemeClr val="tx1"/>
                </a:solidFill>
                <a:effectLst/>
                <a:uLnTx/>
                <a:uFillTx/>
                <a:latin typeface="黑体" panose="02010600030101010101" charset="-122"/>
                <a:ea typeface="黑体" panose="02010600030101010101" charset="-122"/>
                <a:cs typeface="+mn-cs"/>
              </a:endParaRPr>
            </a:p>
          </p:txBody>
        </p:sp>
      </p:grpSp>
      <p:sp>
        <p:nvSpPr>
          <p:cNvPr id="49158" name="Text Box 14"/>
          <p:cNvSpPr txBox="1"/>
          <p:nvPr/>
        </p:nvSpPr>
        <p:spPr>
          <a:xfrm>
            <a:off x="2568575" y="3563938"/>
            <a:ext cx="1985963" cy="1348105"/>
          </a:xfrm>
          <a:prstGeom prst="rect">
            <a:avLst/>
          </a:prstGeom>
          <a:noFill/>
          <a:ln w="9525">
            <a:noFill/>
          </a:ln>
        </p:spPr>
        <p:txBody>
          <a:bodyPr lIns="68580" tIns="34290" rIns="68580" bIns="34290" anchor="t" anchorCtr="0">
            <a:spAutoFit/>
          </a:bodyPr>
          <a:lstStyle/>
          <a:p>
            <a:pPr>
              <a:lnSpc>
                <a:spcPct val="150000"/>
              </a:lnSpc>
            </a:pPr>
            <a:r>
              <a:rPr lang="zh-CN" altLang="en-US" sz="2600" b="1">
                <a:latin typeface="宋体" panose="02010600030101010101" pitchFamily="2" charset="-122"/>
                <a:ea typeface="宋体" panose="02010600030101010101" pitchFamily="2" charset="-122"/>
              </a:rPr>
              <a:t>不独</a:t>
            </a:r>
            <a:r>
              <a:rPr lang="zh-CN" altLang="en-US" sz="2600" b="1">
                <a:solidFill>
                  <a:srgbClr val="FF0000"/>
                </a:solidFill>
                <a:latin typeface="宋体" panose="02010600030101010101" pitchFamily="2" charset="-122"/>
                <a:ea typeface="宋体" panose="02010600030101010101" pitchFamily="2" charset="-122"/>
              </a:rPr>
              <a:t>子</a:t>
            </a:r>
            <a:r>
              <a:rPr lang="zh-CN" altLang="en-US" sz="2600" b="1">
                <a:latin typeface="宋体" panose="02010600030101010101" pitchFamily="2" charset="-122"/>
                <a:ea typeface="宋体" panose="02010600030101010101" pitchFamily="2" charset="-122"/>
              </a:rPr>
              <a:t>其子</a:t>
            </a:r>
            <a:endParaRPr lang="en-US" altLang="zh-CN" sz="2600" b="1">
              <a:latin typeface="宋体" panose="02010600030101010101" pitchFamily="2" charset="-122"/>
              <a:ea typeface="宋体" panose="02010600030101010101" pitchFamily="2" charset="-122"/>
            </a:endParaRPr>
          </a:p>
          <a:p>
            <a:pPr>
              <a:lnSpc>
                <a:spcPct val="150000"/>
              </a:lnSpc>
            </a:pPr>
            <a:r>
              <a:rPr lang="zh-CN" altLang="en-US" sz="2600" b="1">
                <a:latin typeface="宋体" panose="02010600030101010101" pitchFamily="2" charset="-122"/>
                <a:ea typeface="宋体" panose="02010600030101010101" pitchFamily="2" charset="-122"/>
              </a:rPr>
              <a:t>不独子其</a:t>
            </a:r>
            <a:r>
              <a:rPr lang="zh-CN" altLang="en-US" sz="2600" b="1">
                <a:solidFill>
                  <a:srgbClr val="FF0000"/>
                </a:solidFill>
                <a:latin typeface="宋体" panose="02010600030101010101" pitchFamily="2" charset="-122"/>
                <a:ea typeface="宋体" panose="02010600030101010101" pitchFamily="2" charset="-122"/>
              </a:rPr>
              <a:t>子</a:t>
            </a:r>
            <a:endParaRPr lang="zh-CN" altLang="en-US" sz="2600" b="1">
              <a:solidFill>
                <a:srgbClr val="FF0000"/>
              </a:solidFill>
              <a:latin typeface="宋体" panose="02010600030101010101" pitchFamily="2" charset="-122"/>
              <a:ea typeface="宋体" panose="02010600030101010101" pitchFamily="2" charset="-122"/>
            </a:endParaRPr>
          </a:p>
        </p:txBody>
      </p:sp>
      <p:sp>
        <p:nvSpPr>
          <p:cNvPr id="40" name="Text Box 18"/>
          <p:cNvSpPr txBox="1"/>
          <p:nvPr/>
        </p:nvSpPr>
        <p:spPr>
          <a:xfrm>
            <a:off x="4732338" y="2905125"/>
            <a:ext cx="2836862" cy="468630"/>
          </a:xfrm>
          <a:prstGeom prst="rect">
            <a:avLst/>
          </a:prstGeom>
          <a:noFill/>
          <a:ln w="9525">
            <a:noFill/>
          </a:ln>
        </p:spPr>
        <p:txBody>
          <a:bodyPr lIns="68580" tIns="34290" rIns="68580" bIns="34290" anchor="t" anchorCtr="0">
            <a:spAutoFit/>
          </a:bodyPr>
          <a:lstStyle/>
          <a:p>
            <a:r>
              <a:rPr lang="zh-CN" altLang="en-US" sz="2600" b="1">
                <a:solidFill>
                  <a:srgbClr val="0033CC"/>
                </a:solidFill>
                <a:latin typeface="楷体" panose="02010609060101010101" pitchFamily="49" charset="-122"/>
                <a:ea typeface="楷体" panose="02010609060101010101" pitchFamily="49" charset="-122"/>
              </a:rPr>
              <a:t>父母</a:t>
            </a:r>
            <a:endParaRPr lang="zh-CN" altLang="en-US" sz="2600" b="1">
              <a:solidFill>
                <a:srgbClr val="0033CC"/>
              </a:solidFill>
              <a:latin typeface="楷体" panose="02010609060101010101" pitchFamily="49" charset="-122"/>
              <a:ea typeface="楷体" panose="02010609060101010101" pitchFamily="49" charset="-122"/>
            </a:endParaRPr>
          </a:p>
        </p:txBody>
      </p:sp>
      <p:sp>
        <p:nvSpPr>
          <p:cNvPr id="41" name="Text Box 18"/>
          <p:cNvSpPr txBox="1"/>
          <p:nvPr/>
        </p:nvSpPr>
        <p:spPr>
          <a:xfrm>
            <a:off x="4729163" y="3649663"/>
            <a:ext cx="2840037" cy="468630"/>
          </a:xfrm>
          <a:prstGeom prst="rect">
            <a:avLst/>
          </a:prstGeom>
          <a:noFill/>
          <a:ln w="9525">
            <a:noFill/>
          </a:ln>
        </p:spPr>
        <p:txBody>
          <a:bodyPr lIns="68580" tIns="34290" rIns="68580" bIns="34290" anchor="t" anchorCtr="0">
            <a:spAutoFit/>
          </a:bodyPr>
          <a:lstStyle/>
          <a:p>
            <a:r>
              <a:rPr lang="zh-CN" altLang="en-US" sz="2600" b="1">
                <a:solidFill>
                  <a:srgbClr val="0033CC"/>
                </a:solidFill>
                <a:latin typeface="楷体" panose="02010609060101010101" pitchFamily="49" charset="-122"/>
                <a:ea typeface="楷体" panose="02010609060101010101" pitchFamily="49" charset="-122"/>
              </a:rPr>
              <a:t>以</a:t>
            </a:r>
            <a:r>
              <a:rPr lang="en-US" altLang="zh-CN" sz="2600" b="1">
                <a:solidFill>
                  <a:srgbClr val="0033CC"/>
                </a:solidFill>
                <a:latin typeface="楷体" panose="02010609060101010101" pitchFamily="49" charset="-122"/>
                <a:ea typeface="楷体" panose="02010609060101010101" pitchFamily="49" charset="-122"/>
              </a:rPr>
              <a:t>……</a:t>
            </a:r>
            <a:r>
              <a:rPr lang="zh-CN" altLang="en-US" sz="2600" b="1">
                <a:solidFill>
                  <a:srgbClr val="0033CC"/>
                </a:solidFill>
                <a:latin typeface="楷体" panose="02010609060101010101" pitchFamily="49" charset="-122"/>
                <a:ea typeface="楷体" panose="02010609060101010101" pitchFamily="49" charset="-122"/>
              </a:rPr>
              <a:t>为子</a:t>
            </a:r>
            <a:endParaRPr lang="zh-CN" altLang="en-US" sz="2600" b="1">
              <a:solidFill>
                <a:srgbClr val="0033CC"/>
              </a:solidFill>
              <a:latin typeface="楷体" panose="02010609060101010101" pitchFamily="49" charset="-122"/>
              <a:ea typeface="楷体" panose="02010609060101010101" pitchFamily="49" charset="-122"/>
            </a:endParaRPr>
          </a:p>
        </p:txBody>
      </p:sp>
      <p:sp>
        <p:nvSpPr>
          <p:cNvPr id="42" name="Text Box 18"/>
          <p:cNvSpPr txBox="1"/>
          <p:nvPr/>
        </p:nvSpPr>
        <p:spPr>
          <a:xfrm>
            <a:off x="4727575" y="4240213"/>
            <a:ext cx="2144713" cy="468630"/>
          </a:xfrm>
          <a:prstGeom prst="rect">
            <a:avLst/>
          </a:prstGeom>
          <a:noFill/>
          <a:ln w="9525">
            <a:noFill/>
          </a:ln>
        </p:spPr>
        <p:txBody>
          <a:bodyPr lIns="68580" tIns="34290" rIns="68580" bIns="34290" anchor="t" anchorCtr="0">
            <a:spAutoFit/>
          </a:bodyPr>
          <a:lstStyle/>
          <a:p>
            <a:r>
              <a:rPr lang="zh-CN" altLang="en-US" sz="2600" b="1">
                <a:solidFill>
                  <a:srgbClr val="0033CC"/>
                </a:solidFill>
                <a:latin typeface="楷体" panose="02010609060101010101" pitchFamily="49" charset="-122"/>
                <a:ea typeface="楷体" panose="02010609060101010101" pitchFamily="49" charset="-122"/>
              </a:rPr>
              <a:t>子女</a:t>
            </a:r>
            <a:endParaRPr lang="zh-CN" altLang="en-US" sz="2600" b="1">
              <a:solidFill>
                <a:srgbClr val="0033CC"/>
              </a:solidFill>
              <a:latin typeface="楷体" panose="02010609060101010101" pitchFamily="49" charset="-122"/>
              <a:ea typeface="楷体" panose="02010609060101010101" pitchFamily="49"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down)">
                                      <p:cBhvr>
                                        <p:cTn id="7" dur="580">
                                          <p:stCondLst>
                                            <p:cond delay="0"/>
                                          </p:stCondLst>
                                        </p:cTn>
                                        <p:tgtEl>
                                          <p:spTgt spid="34"/>
                                        </p:tgtEl>
                                      </p:cBhvr>
                                    </p:animEffect>
                                    <p:anim calcmode="lin" valueType="num">
                                      <p:cBhvr>
                                        <p:cTn id="8" dur="1822">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9" dur="664">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10" dur="664">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11" dur="332">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12" dur="164">
                                          <p:stCondLst>
                                            <p:cond delay="1656"/>
                                          </p:stCondLst>
                                        </p:cTn>
                                        <p:tgtEl>
                                          <p:spTgt spid="34"/>
                                        </p:tgtEl>
                                        <p:attrNameLst>
                                          <p:attrName>ppt_y</p:attrName>
                                        </p:attrNameLst>
                                      </p:cBhvr>
                                      <p:tavLst>
                                        <p:tav tm="0" fmla="#ppt_y-sin(pi*$)/81">
                                          <p:val>
                                            <p:fltVal val="0"/>
                                          </p:val>
                                        </p:tav>
                                        <p:tav tm="100000">
                                          <p:val>
                                            <p:fltVal val="1"/>
                                          </p:val>
                                        </p:tav>
                                      </p:tavLst>
                                    </p:anim>
                                    <p:animScale>
                                      <p:cBhvr>
                                        <p:cTn id="13" dur="26">
                                          <p:stCondLst>
                                            <p:cond delay="650"/>
                                          </p:stCondLst>
                                        </p:cTn>
                                        <p:tgtEl>
                                          <p:spTgt spid="34"/>
                                        </p:tgtEl>
                                      </p:cBhvr>
                                      <p:to x="100000" y="60000"/>
                                    </p:animScale>
                                    <p:animScale>
                                      <p:cBhvr>
                                        <p:cTn id="14" dur="166" decel="50000">
                                          <p:stCondLst>
                                            <p:cond delay="676"/>
                                          </p:stCondLst>
                                        </p:cTn>
                                        <p:tgtEl>
                                          <p:spTgt spid="34"/>
                                        </p:tgtEl>
                                      </p:cBhvr>
                                      <p:to x="100000" y="100000"/>
                                    </p:animScale>
                                    <p:animScale>
                                      <p:cBhvr>
                                        <p:cTn id="15" dur="26">
                                          <p:stCondLst>
                                            <p:cond delay="1312"/>
                                          </p:stCondLst>
                                        </p:cTn>
                                        <p:tgtEl>
                                          <p:spTgt spid="34"/>
                                        </p:tgtEl>
                                      </p:cBhvr>
                                      <p:to x="100000" y="80000"/>
                                    </p:animScale>
                                    <p:animScale>
                                      <p:cBhvr>
                                        <p:cTn id="16" dur="166" decel="50000">
                                          <p:stCondLst>
                                            <p:cond delay="1338"/>
                                          </p:stCondLst>
                                        </p:cTn>
                                        <p:tgtEl>
                                          <p:spTgt spid="34"/>
                                        </p:tgtEl>
                                      </p:cBhvr>
                                      <p:to x="100000" y="100000"/>
                                    </p:animScale>
                                    <p:animScale>
                                      <p:cBhvr>
                                        <p:cTn id="17" dur="26">
                                          <p:stCondLst>
                                            <p:cond delay="1642"/>
                                          </p:stCondLst>
                                        </p:cTn>
                                        <p:tgtEl>
                                          <p:spTgt spid="34"/>
                                        </p:tgtEl>
                                      </p:cBhvr>
                                      <p:to x="100000" y="90000"/>
                                    </p:animScale>
                                    <p:animScale>
                                      <p:cBhvr>
                                        <p:cTn id="18" dur="166" decel="50000">
                                          <p:stCondLst>
                                            <p:cond delay="1668"/>
                                          </p:stCondLst>
                                        </p:cTn>
                                        <p:tgtEl>
                                          <p:spTgt spid="34"/>
                                        </p:tgtEl>
                                      </p:cBhvr>
                                      <p:to x="100000" y="100000"/>
                                    </p:animScale>
                                    <p:animScale>
                                      <p:cBhvr>
                                        <p:cTn id="19" dur="26">
                                          <p:stCondLst>
                                            <p:cond delay="1808"/>
                                          </p:stCondLst>
                                        </p:cTn>
                                        <p:tgtEl>
                                          <p:spTgt spid="34"/>
                                        </p:tgtEl>
                                      </p:cBhvr>
                                      <p:to x="100000" y="95000"/>
                                    </p:animScale>
                                    <p:animScale>
                                      <p:cBhvr>
                                        <p:cTn id="20" dur="166" decel="50000">
                                          <p:stCondLst>
                                            <p:cond delay="1834"/>
                                          </p:stCondLst>
                                        </p:cTn>
                                        <p:tgtEl>
                                          <p:spTgt spid="3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wipe(down)">
                                      <p:cBhvr>
                                        <p:cTn id="25" dur="580">
                                          <p:stCondLst>
                                            <p:cond delay="0"/>
                                          </p:stCondLst>
                                        </p:cTn>
                                        <p:tgtEl>
                                          <p:spTgt spid="40"/>
                                        </p:tgtEl>
                                      </p:cBhvr>
                                    </p:animEffect>
                                    <p:anim calcmode="lin" valueType="num">
                                      <p:cBhvr>
                                        <p:cTn id="26" dur="1822">
                                          <p:stCondLst>
                                            <p:cond delay="0"/>
                                          </p:stCondLst>
                                        </p:cTn>
                                        <p:tgtEl>
                                          <p:spTgt spid="40"/>
                                        </p:tgtEl>
                                        <p:attrNameLst>
                                          <p:attrName>ppt_x</p:attrName>
                                        </p:attrNameLst>
                                      </p:cBhvr>
                                      <p:tavLst>
                                        <p:tav tm="0">
                                          <p:val>
                                            <p:strVal val="#ppt_x-0.25"/>
                                          </p:val>
                                        </p:tav>
                                        <p:tav tm="100000">
                                          <p:val>
                                            <p:strVal val="#ppt_x"/>
                                          </p:val>
                                        </p:tav>
                                      </p:tavLst>
                                    </p:anim>
                                    <p:anim calcmode="lin" valueType="num">
                                      <p:cBhvr>
                                        <p:cTn id="27" dur="664">
                                          <p:stCondLst>
                                            <p:cond delay="0"/>
                                          </p:stCondLst>
                                        </p:cTn>
                                        <p:tgtEl>
                                          <p:spTgt spid="40"/>
                                        </p:tgtEl>
                                        <p:attrNameLst>
                                          <p:attrName>ppt_y</p:attrName>
                                        </p:attrNameLst>
                                      </p:cBhvr>
                                      <p:tavLst>
                                        <p:tav tm="0" fmla="#ppt_y-sin(pi*$)/3">
                                          <p:val>
                                            <p:fltVal val="0.5"/>
                                          </p:val>
                                        </p:tav>
                                        <p:tav tm="100000">
                                          <p:val>
                                            <p:fltVal val="1"/>
                                          </p:val>
                                        </p:tav>
                                      </p:tavLst>
                                    </p:anim>
                                    <p:anim calcmode="lin" valueType="num">
                                      <p:cBhvr>
                                        <p:cTn id="28" dur="664">
                                          <p:stCondLst>
                                            <p:cond delay="664"/>
                                          </p:stCondLst>
                                        </p:cTn>
                                        <p:tgtEl>
                                          <p:spTgt spid="40"/>
                                        </p:tgtEl>
                                        <p:attrNameLst>
                                          <p:attrName>ppt_y</p:attrName>
                                        </p:attrNameLst>
                                      </p:cBhvr>
                                      <p:tavLst>
                                        <p:tav tm="0" fmla="#ppt_y-sin(pi*$)/9">
                                          <p:val>
                                            <p:fltVal val="0"/>
                                          </p:val>
                                        </p:tav>
                                        <p:tav tm="100000">
                                          <p:val>
                                            <p:fltVal val="1"/>
                                          </p:val>
                                        </p:tav>
                                      </p:tavLst>
                                    </p:anim>
                                    <p:anim calcmode="lin" valueType="num">
                                      <p:cBhvr>
                                        <p:cTn id="29" dur="332">
                                          <p:stCondLst>
                                            <p:cond delay="1324"/>
                                          </p:stCondLst>
                                        </p:cTn>
                                        <p:tgtEl>
                                          <p:spTgt spid="40"/>
                                        </p:tgtEl>
                                        <p:attrNameLst>
                                          <p:attrName>ppt_y</p:attrName>
                                        </p:attrNameLst>
                                      </p:cBhvr>
                                      <p:tavLst>
                                        <p:tav tm="0" fmla="#ppt_y-sin(pi*$)/27">
                                          <p:val>
                                            <p:fltVal val="0"/>
                                          </p:val>
                                        </p:tav>
                                        <p:tav tm="100000">
                                          <p:val>
                                            <p:fltVal val="1"/>
                                          </p:val>
                                        </p:tav>
                                      </p:tavLst>
                                    </p:anim>
                                    <p:anim calcmode="lin" valueType="num">
                                      <p:cBhvr>
                                        <p:cTn id="30" dur="164">
                                          <p:stCondLst>
                                            <p:cond delay="1656"/>
                                          </p:stCondLst>
                                        </p:cTn>
                                        <p:tgtEl>
                                          <p:spTgt spid="40"/>
                                        </p:tgtEl>
                                        <p:attrNameLst>
                                          <p:attrName>ppt_y</p:attrName>
                                        </p:attrNameLst>
                                      </p:cBhvr>
                                      <p:tavLst>
                                        <p:tav tm="0" fmla="#ppt_y-sin(pi*$)/81">
                                          <p:val>
                                            <p:fltVal val="0"/>
                                          </p:val>
                                        </p:tav>
                                        <p:tav tm="100000">
                                          <p:val>
                                            <p:fltVal val="1"/>
                                          </p:val>
                                        </p:tav>
                                      </p:tavLst>
                                    </p:anim>
                                    <p:animScale>
                                      <p:cBhvr>
                                        <p:cTn id="31" dur="26">
                                          <p:stCondLst>
                                            <p:cond delay="650"/>
                                          </p:stCondLst>
                                        </p:cTn>
                                        <p:tgtEl>
                                          <p:spTgt spid="40"/>
                                        </p:tgtEl>
                                      </p:cBhvr>
                                      <p:to x="100000" y="60000"/>
                                    </p:animScale>
                                    <p:animScale>
                                      <p:cBhvr>
                                        <p:cTn id="32" dur="166" decel="50000">
                                          <p:stCondLst>
                                            <p:cond delay="676"/>
                                          </p:stCondLst>
                                        </p:cTn>
                                        <p:tgtEl>
                                          <p:spTgt spid="40"/>
                                        </p:tgtEl>
                                      </p:cBhvr>
                                      <p:to x="100000" y="100000"/>
                                    </p:animScale>
                                    <p:animScale>
                                      <p:cBhvr>
                                        <p:cTn id="33" dur="26">
                                          <p:stCondLst>
                                            <p:cond delay="1312"/>
                                          </p:stCondLst>
                                        </p:cTn>
                                        <p:tgtEl>
                                          <p:spTgt spid="40"/>
                                        </p:tgtEl>
                                      </p:cBhvr>
                                      <p:to x="100000" y="80000"/>
                                    </p:animScale>
                                    <p:animScale>
                                      <p:cBhvr>
                                        <p:cTn id="34" dur="166" decel="50000">
                                          <p:stCondLst>
                                            <p:cond delay="1338"/>
                                          </p:stCondLst>
                                        </p:cTn>
                                        <p:tgtEl>
                                          <p:spTgt spid="40"/>
                                        </p:tgtEl>
                                      </p:cBhvr>
                                      <p:to x="100000" y="100000"/>
                                    </p:animScale>
                                    <p:animScale>
                                      <p:cBhvr>
                                        <p:cTn id="35" dur="26">
                                          <p:stCondLst>
                                            <p:cond delay="1642"/>
                                          </p:stCondLst>
                                        </p:cTn>
                                        <p:tgtEl>
                                          <p:spTgt spid="40"/>
                                        </p:tgtEl>
                                      </p:cBhvr>
                                      <p:to x="100000" y="90000"/>
                                    </p:animScale>
                                    <p:animScale>
                                      <p:cBhvr>
                                        <p:cTn id="36" dur="166" decel="50000">
                                          <p:stCondLst>
                                            <p:cond delay="1668"/>
                                          </p:stCondLst>
                                        </p:cTn>
                                        <p:tgtEl>
                                          <p:spTgt spid="40"/>
                                        </p:tgtEl>
                                      </p:cBhvr>
                                      <p:to x="100000" y="100000"/>
                                    </p:animScale>
                                    <p:animScale>
                                      <p:cBhvr>
                                        <p:cTn id="37" dur="26">
                                          <p:stCondLst>
                                            <p:cond delay="1808"/>
                                          </p:stCondLst>
                                        </p:cTn>
                                        <p:tgtEl>
                                          <p:spTgt spid="40"/>
                                        </p:tgtEl>
                                      </p:cBhvr>
                                      <p:to x="100000" y="95000"/>
                                    </p:animScale>
                                    <p:animScale>
                                      <p:cBhvr>
                                        <p:cTn id="38" dur="166" decel="50000">
                                          <p:stCondLst>
                                            <p:cond delay="1834"/>
                                          </p:stCondLst>
                                        </p:cTn>
                                        <p:tgtEl>
                                          <p:spTgt spid="40"/>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41"/>
                                        </p:tgtEl>
                                        <p:attrNameLst>
                                          <p:attrName>style.visibility</p:attrName>
                                        </p:attrNameLst>
                                      </p:cBhvr>
                                      <p:to>
                                        <p:strVal val="visible"/>
                                      </p:to>
                                    </p:set>
                                    <p:animEffect transition="in" filter="wipe(down)">
                                      <p:cBhvr>
                                        <p:cTn id="43" dur="580">
                                          <p:stCondLst>
                                            <p:cond delay="0"/>
                                          </p:stCondLst>
                                        </p:cTn>
                                        <p:tgtEl>
                                          <p:spTgt spid="41"/>
                                        </p:tgtEl>
                                      </p:cBhvr>
                                    </p:animEffect>
                                    <p:anim calcmode="lin" valueType="num">
                                      <p:cBhvr>
                                        <p:cTn id="44" dur="1822">
                                          <p:stCondLst>
                                            <p:cond delay="0"/>
                                          </p:stCondLst>
                                        </p:cTn>
                                        <p:tgtEl>
                                          <p:spTgt spid="41"/>
                                        </p:tgtEl>
                                        <p:attrNameLst>
                                          <p:attrName>ppt_x</p:attrName>
                                        </p:attrNameLst>
                                      </p:cBhvr>
                                      <p:tavLst>
                                        <p:tav tm="0">
                                          <p:val>
                                            <p:strVal val="#ppt_x-0.25"/>
                                          </p:val>
                                        </p:tav>
                                        <p:tav tm="100000">
                                          <p:val>
                                            <p:strVal val="#ppt_x"/>
                                          </p:val>
                                        </p:tav>
                                      </p:tavLst>
                                    </p:anim>
                                    <p:anim calcmode="lin" valueType="num">
                                      <p:cBhvr>
                                        <p:cTn id="45" dur="664">
                                          <p:stCondLst>
                                            <p:cond delay="0"/>
                                          </p:stCondLst>
                                        </p:cTn>
                                        <p:tgtEl>
                                          <p:spTgt spid="41"/>
                                        </p:tgtEl>
                                        <p:attrNameLst>
                                          <p:attrName>ppt_y</p:attrName>
                                        </p:attrNameLst>
                                      </p:cBhvr>
                                      <p:tavLst>
                                        <p:tav tm="0" fmla="#ppt_y-sin(pi*$)/3">
                                          <p:val>
                                            <p:fltVal val="0.5"/>
                                          </p:val>
                                        </p:tav>
                                        <p:tav tm="100000">
                                          <p:val>
                                            <p:fltVal val="1"/>
                                          </p:val>
                                        </p:tav>
                                      </p:tavLst>
                                    </p:anim>
                                    <p:anim calcmode="lin" valueType="num">
                                      <p:cBhvr>
                                        <p:cTn id="46" dur="664">
                                          <p:stCondLst>
                                            <p:cond delay="664"/>
                                          </p:stCondLst>
                                        </p:cTn>
                                        <p:tgtEl>
                                          <p:spTgt spid="41"/>
                                        </p:tgtEl>
                                        <p:attrNameLst>
                                          <p:attrName>ppt_y</p:attrName>
                                        </p:attrNameLst>
                                      </p:cBhvr>
                                      <p:tavLst>
                                        <p:tav tm="0" fmla="#ppt_y-sin(pi*$)/9">
                                          <p:val>
                                            <p:fltVal val="0"/>
                                          </p:val>
                                        </p:tav>
                                        <p:tav tm="100000">
                                          <p:val>
                                            <p:fltVal val="1"/>
                                          </p:val>
                                        </p:tav>
                                      </p:tavLst>
                                    </p:anim>
                                    <p:anim calcmode="lin" valueType="num">
                                      <p:cBhvr>
                                        <p:cTn id="47" dur="332">
                                          <p:stCondLst>
                                            <p:cond delay="1324"/>
                                          </p:stCondLst>
                                        </p:cTn>
                                        <p:tgtEl>
                                          <p:spTgt spid="41"/>
                                        </p:tgtEl>
                                        <p:attrNameLst>
                                          <p:attrName>ppt_y</p:attrName>
                                        </p:attrNameLst>
                                      </p:cBhvr>
                                      <p:tavLst>
                                        <p:tav tm="0" fmla="#ppt_y-sin(pi*$)/27">
                                          <p:val>
                                            <p:fltVal val="0"/>
                                          </p:val>
                                        </p:tav>
                                        <p:tav tm="100000">
                                          <p:val>
                                            <p:fltVal val="1"/>
                                          </p:val>
                                        </p:tav>
                                      </p:tavLst>
                                    </p:anim>
                                    <p:anim calcmode="lin" valueType="num">
                                      <p:cBhvr>
                                        <p:cTn id="48" dur="164">
                                          <p:stCondLst>
                                            <p:cond delay="1656"/>
                                          </p:stCondLst>
                                        </p:cTn>
                                        <p:tgtEl>
                                          <p:spTgt spid="41"/>
                                        </p:tgtEl>
                                        <p:attrNameLst>
                                          <p:attrName>ppt_y</p:attrName>
                                        </p:attrNameLst>
                                      </p:cBhvr>
                                      <p:tavLst>
                                        <p:tav tm="0" fmla="#ppt_y-sin(pi*$)/81">
                                          <p:val>
                                            <p:fltVal val="0"/>
                                          </p:val>
                                        </p:tav>
                                        <p:tav tm="100000">
                                          <p:val>
                                            <p:fltVal val="1"/>
                                          </p:val>
                                        </p:tav>
                                      </p:tavLst>
                                    </p:anim>
                                    <p:animScale>
                                      <p:cBhvr>
                                        <p:cTn id="49" dur="26">
                                          <p:stCondLst>
                                            <p:cond delay="650"/>
                                          </p:stCondLst>
                                        </p:cTn>
                                        <p:tgtEl>
                                          <p:spTgt spid="41"/>
                                        </p:tgtEl>
                                      </p:cBhvr>
                                      <p:to x="100000" y="60000"/>
                                    </p:animScale>
                                    <p:animScale>
                                      <p:cBhvr>
                                        <p:cTn id="50" dur="166" decel="50000">
                                          <p:stCondLst>
                                            <p:cond delay="676"/>
                                          </p:stCondLst>
                                        </p:cTn>
                                        <p:tgtEl>
                                          <p:spTgt spid="41"/>
                                        </p:tgtEl>
                                      </p:cBhvr>
                                      <p:to x="100000" y="100000"/>
                                    </p:animScale>
                                    <p:animScale>
                                      <p:cBhvr>
                                        <p:cTn id="51" dur="26">
                                          <p:stCondLst>
                                            <p:cond delay="1312"/>
                                          </p:stCondLst>
                                        </p:cTn>
                                        <p:tgtEl>
                                          <p:spTgt spid="41"/>
                                        </p:tgtEl>
                                      </p:cBhvr>
                                      <p:to x="100000" y="80000"/>
                                    </p:animScale>
                                    <p:animScale>
                                      <p:cBhvr>
                                        <p:cTn id="52" dur="166" decel="50000">
                                          <p:stCondLst>
                                            <p:cond delay="1338"/>
                                          </p:stCondLst>
                                        </p:cTn>
                                        <p:tgtEl>
                                          <p:spTgt spid="41"/>
                                        </p:tgtEl>
                                      </p:cBhvr>
                                      <p:to x="100000" y="100000"/>
                                    </p:animScale>
                                    <p:animScale>
                                      <p:cBhvr>
                                        <p:cTn id="53" dur="26">
                                          <p:stCondLst>
                                            <p:cond delay="1642"/>
                                          </p:stCondLst>
                                        </p:cTn>
                                        <p:tgtEl>
                                          <p:spTgt spid="41"/>
                                        </p:tgtEl>
                                      </p:cBhvr>
                                      <p:to x="100000" y="90000"/>
                                    </p:animScale>
                                    <p:animScale>
                                      <p:cBhvr>
                                        <p:cTn id="54" dur="166" decel="50000">
                                          <p:stCondLst>
                                            <p:cond delay="1668"/>
                                          </p:stCondLst>
                                        </p:cTn>
                                        <p:tgtEl>
                                          <p:spTgt spid="41"/>
                                        </p:tgtEl>
                                      </p:cBhvr>
                                      <p:to x="100000" y="100000"/>
                                    </p:animScale>
                                    <p:animScale>
                                      <p:cBhvr>
                                        <p:cTn id="55" dur="26">
                                          <p:stCondLst>
                                            <p:cond delay="1808"/>
                                          </p:stCondLst>
                                        </p:cTn>
                                        <p:tgtEl>
                                          <p:spTgt spid="41"/>
                                        </p:tgtEl>
                                      </p:cBhvr>
                                      <p:to x="100000" y="95000"/>
                                    </p:animScale>
                                    <p:animScale>
                                      <p:cBhvr>
                                        <p:cTn id="56" dur="166" decel="50000">
                                          <p:stCondLst>
                                            <p:cond delay="1834"/>
                                          </p:stCondLst>
                                        </p:cTn>
                                        <p:tgtEl>
                                          <p:spTgt spid="41"/>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42"/>
                                        </p:tgtEl>
                                        <p:attrNameLst>
                                          <p:attrName>style.visibility</p:attrName>
                                        </p:attrNameLst>
                                      </p:cBhvr>
                                      <p:to>
                                        <p:strVal val="visible"/>
                                      </p:to>
                                    </p:set>
                                    <p:animEffect transition="in" filter="wipe(down)">
                                      <p:cBhvr>
                                        <p:cTn id="61" dur="580">
                                          <p:stCondLst>
                                            <p:cond delay="0"/>
                                          </p:stCondLst>
                                        </p:cTn>
                                        <p:tgtEl>
                                          <p:spTgt spid="42"/>
                                        </p:tgtEl>
                                      </p:cBhvr>
                                    </p:animEffect>
                                    <p:anim calcmode="lin" valueType="num">
                                      <p:cBhvr>
                                        <p:cTn id="62" dur="1822">
                                          <p:stCondLst>
                                            <p:cond delay="0"/>
                                          </p:stCondLst>
                                        </p:cTn>
                                        <p:tgtEl>
                                          <p:spTgt spid="42"/>
                                        </p:tgtEl>
                                        <p:attrNameLst>
                                          <p:attrName>ppt_x</p:attrName>
                                        </p:attrNameLst>
                                      </p:cBhvr>
                                      <p:tavLst>
                                        <p:tav tm="0">
                                          <p:val>
                                            <p:strVal val="#ppt_x-0.25"/>
                                          </p:val>
                                        </p:tav>
                                        <p:tav tm="100000">
                                          <p:val>
                                            <p:strVal val="#ppt_x"/>
                                          </p:val>
                                        </p:tav>
                                      </p:tavLst>
                                    </p:anim>
                                    <p:anim calcmode="lin" valueType="num">
                                      <p:cBhvr>
                                        <p:cTn id="63" dur="664">
                                          <p:stCondLst>
                                            <p:cond delay="0"/>
                                          </p:stCondLst>
                                        </p:cTn>
                                        <p:tgtEl>
                                          <p:spTgt spid="42"/>
                                        </p:tgtEl>
                                        <p:attrNameLst>
                                          <p:attrName>ppt_y</p:attrName>
                                        </p:attrNameLst>
                                      </p:cBhvr>
                                      <p:tavLst>
                                        <p:tav tm="0" fmla="#ppt_y-sin(pi*$)/3">
                                          <p:val>
                                            <p:fltVal val="0.5"/>
                                          </p:val>
                                        </p:tav>
                                        <p:tav tm="100000">
                                          <p:val>
                                            <p:fltVal val="1"/>
                                          </p:val>
                                        </p:tav>
                                      </p:tavLst>
                                    </p:anim>
                                    <p:anim calcmode="lin" valueType="num">
                                      <p:cBhvr>
                                        <p:cTn id="64" dur="664">
                                          <p:stCondLst>
                                            <p:cond delay="664"/>
                                          </p:stCondLst>
                                        </p:cTn>
                                        <p:tgtEl>
                                          <p:spTgt spid="42"/>
                                        </p:tgtEl>
                                        <p:attrNameLst>
                                          <p:attrName>ppt_y</p:attrName>
                                        </p:attrNameLst>
                                      </p:cBhvr>
                                      <p:tavLst>
                                        <p:tav tm="0" fmla="#ppt_y-sin(pi*$)/9">
                                          <p:val>
                                            <p:fltVal val="0"/>
                                          </p:val>
                                        </p:tav>
                                        <p:tav tm="100000">
                                          <p:val>
                                            <p:fltVal val="1"/>
                                          </p:val>
                                        </p:tav>
                                      </p:tavLst>
                                    </p:anim>
                                    <p:anim calcmode="lin" valueType="num">
                                      <p:cBhvr>
                                        <p:cTn id="65" dur="332">
                                          <p:stCondLst>
                                            <p:cond delay="1324"/>
                                          </p:stCondLst>
                                        </p:cTn>
                                        <p:tgtEl>
                                          <p:spTgt spid="42"/>
                                        </p:tgtEl>
                                        <p:attrNameLst>
                                          <p:attrName>ppt_y</p:attrName>
                                        </p:attrNameLst>
                                      </p:cBhvr>
                                      <p:tavLst>
                                        <p:tav tm="0" fmla="#ppt_y-sin(pi*$)/27">
                                          <p:val>
                                            <p:fltVal val="0"/>
                                          </p:val>
                                        </p:tav>
                                        <p:tav tm="100000">
                                          <p:val>
                                            <p:fltVal val="1"/>
                                          </p:val>
                                        </p:tav>
                                      </p:tavLst>
                                    </p:anim>
                                    <p:anim calcmode="lin" valueType="num">
                                      <p:cBhvr>
                                        <p:cTn id="66" dur="164">
                                          <p:stCondLst>
                                            <p:cond delay="1656"/>
                                          </p:stCondLst>
                                        </p:cTn>
                                        <p:tgtEl>
                                          <p:spTgt spid="42"/>
                                        </p:tgtEl>
                                        <p:attrNameLst>
                                          <p:attrName>ppt_y</p:attrName>
                                        </p:attrNameLst>
                                      </p:cBhvr>
                                      <p:tavLst>
                                        <p:tav tm="0" fmla="#ppt_y-sin(pi*$)/81">
                                          <p:val>
                                            <p:fltVal val="0"/>
                                          </p:val>
                                        </p:tav>
                                        <p:tav tm="100000">
                                          <p:val>
                                            <p:fltVal val="1"/>
                                          </p:val>
                                        </p:tav>
                                      </p:tavLst>
                                    </p:anim>
                                    <p:animScale>
                                      <p:cBhvr>
                                        <p:cTn id="67" dur="26">
                                          <p:stCondLst>
                                            <p:cond delay="650"/>
                                          </p:stCondLst>
                                        </p:cTn>
                                        <p:tgtEl>
                                          <p:spTgt spid="42"/>
                                        </p:tgtEl>
                                      </p:cBhvr>
                                      <p:to x="100000" y="60000"/>
                                    </p:animScale>
                                    <p:animScale>
                                      <p:cBhvr>
                                        <p:cTn id="68" dur="166" decel="50000">
                                          <p:stCondLst>
                                            <p:cond delay="676"/>
                                          </p:stCondLst>
                                        </p:cTn>
                                        <p:tgtEl>
                                          <p:spTgt spid="42"/>
                                        </p:tgtEl>
                                      </p:cBhvr>
                                      <p:to x="100000" y="100000"/>
                                    </p:animScale>
                                    <p:animScale>
                                      <p:cBhvr>
                                        <p:cTn id="69" dur="26">
                                          <p:stCondLst>
                                            <p:cond delay="1312"/>
                                          </p:stCondLst>
                                        </p:cTn>
                                        <p:tgtEl>
                                          <p:spTgt spid="42"/>
                                        </p:tgtEl>
                                      </p:cBhvr>
                                      <p:to x="100000" y="80000"/>
                                    </p:animScale>
                                    <p:animScale>
                                      <p:cBhvr>
                                        <p:cTn id="70" dur="166" decel="50000">
                                          <p:stCondLst>
                                            <p:cond delay="1338"/>
                                          </p:stCondLst>
                                        </p:cTn>
                                        <p:tgtEl>
                                          <p:spTgt spid="42"/>
                                        </p:tgtEl>
                                      </p:cBhvr>
                                      <p:to x="100000" y="100000"/>
                                    </p:animScale>
                                    <p:animScale>
                                      <p:cBhvr>
                                        <p:cTn id="71" dur="26">
                                          <p:stCondLst>
                                            <p:cond delay="1642"/>
                                          </p:stCondLst>
                                        </p:cTn>
                                        <p:tgtEl>
                                          <p:spTgt spid="42"/>
                                        </p:tgtEl>
                                      </p:cBhvr>
                                      <p:to x="100000" y="90000"/>
                                    </p:animScale>
                                    <p:animScale>
                                      <p:cBhvr>
                                        <p:cTn id="72" dur="166" decel="50000">
                                          <p:stCondLst>
                                            <p:cond delay="1668"/>
                                          </p:stCondLst>
                                        </p:cTn>
                                        <p:tgtEl>
                                          <p:spTgt spid="42"/>
                                        </p:tgtEl>
                                      </p:cBhvr>
                                      <p:to x="100000" y="100000"/>
                                    </p:animScale>
                                    <p:animScale>
                                      <p:cBhvr>
                                        <p:cTn id="73" dur="26">
                                          <p:stCondLst>
                                            <p:cond delay="1808"/>
                                          </p:stCondLst>
                                        </p:cTn>
                                        <p:tgtEl>
                                          <p:spTgt spid="42"/>
                                        </p:tgtEl>
                                      </p:cBhvr>
                                      <p:to x="100000" y="95000"/>
                                    </p:animScale>
                                    <p:animScale>
                                      <p:cBhvr>
                                        <p:cTn id="74" dur="166" decel="50000">
                                          <p:stCondLst>
                                            <p:cond delay="1834"/>
                                          </p:stCondLst>
                                        </p:cTn>
                                        <p:tgtEl>
                                          <p:spTgt spid="4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40" grpId="0"/>
      <p:bldP spid="41" grpId="0"/>
      <p:bldP spid="4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标题 9"/>
          <p:cNvSpPr>
            <a:spLocks noGrp="1"/>
          </p:cNvSpPr>
          <p:nvPr>
            <p:ph type="title"/>
          </p:nvPr>
        </p:nvSpPr>
        <p:spPr/>
        <p:txBody>
          <a:bodyPr>
            <a:normAutofit fontScale="90000"/>
          </a:bodyPr>
          <a:lstStyle/>
          <a:p>
            <a:endParaRPr lang="zh-CN" altLang="en-US"/>
          </a:p>
        </p:txBody>
      </p:sp>
      <p:grpSp>
        <p:nvGrpSpPr>
          <p:cNvPr id="3" name="Group 5"/>
          <p:cNvGrpSpPr/>
          <p:nvPr/>
        </p:nvGrpSpPr>
        <p:grpSpPr>
          <a:xfrm>
            <a:off x="391129" y="2013583"/>
            <a:ext cx="1160781" cy="2778398"/>
            <a:chOff x="145" y="-68"/>
            <a:chExt cx="1828" cy="4376"/>
          </a:xfrm>
          <a:solidFill>
            <a:schemeClr val="accent5">
              <a:lumMod val="20000"/>
              <a:lumOff val="80000"/>
            </a:schemeClr>
          </a:solidFill>
        </p:grpSpPr>
        <p:sp>
          <p:nvSpPr>
            <p:cNvPr id="4" name="AutoShape 6"/>
            <p:cNvSpPr>
              <a:spLocks noChangeArrowheads="1"/>
            </p:cNvSpPr>
            <p:nvPr/>
          </p:nvSpPr>
          <p:spPr bwMode="auto">
            <a:xfrm>
              <a:off x="145" y="1520"/>
              <a:ext cx="1451" cy="1200"/>
            </a:xfrm>
            <a:custGeom>
              <a:avLst/>
              <a:gdLst>
                <a:gd name="T0" fmla="*/ 3 w 21600"/>
                <a:gd name="T1" fmla="*/ 0 h 21600"/>
                <a:gd name="T2" fmla="*/ 1 w 21600"/>
                <a:gd name="T3" fmla="*/ 2 h 21600"/>
                <a:gd name="T4" fmla="*/ 3 w 21600"/>
                <a:gd name="T5" fmla="*/ 4 h 21600"/>
                <a:gd name="T6" fmla="*/ 6 w 21600"/>
                <a:gd name="T7" fmla="*/ 2 h 21600"/>
                <a:gd name="T8" fmla="*/ 17694720 60000 65536"/>
                <a:gd name="T9" fmla="*/ 11796480 60000 65536"/>
                <a:gd name="T10" fmla="*/ 5898240 60000 65536"/>
                <a:gd name="T11" fmla="*/ 0 60000 65536"/>
                <a:gd name="T12" fmla="*/ 5032 w 21600"/>
                <a:gd name="T13" fmla="*/ 2286 h 21600"/>
                <a:gd name="T14" fmla="*/ 16554 w 21600"/>
                <a:gd name="T15" fmla="*/ 13680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grpFill/>
            <a:ln w="9525">
              <a:solidFill>
                <a:srgbClr val="00B0F0"/>
              </a:solidFill>
              <a:miter lim="800000"/>
            </a:ln>
            <a:effectLst/>
          </p:spPr>
          <p:txBody>
            <a:bodyPr wrap="none"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黑体" panose="02010600030101010101" charset="-122"/>
                  <a:ea typeface="黑体" panose="02010600030101010101" charset="-122"/>
                  <a:cs typeface="+mn-cs"/>
                </a:rPr>
                <a:t>为</a:t>
              </a:r>
              <a:endParaRPr kumimoji="0" lang="zh-CN" altLang="en-US" sz="2800" b="1" i="0" u="none" strike="noStrike" kern="1200" cap="none" spc="0" normalizeH="0" baseline="0" noProof="0">
                <a:ln>
                  <a:noFill/>
                </a:ln>
                <a:solidFill>
                  <a:schemeClr val="tx1"/>
                </a:solidFill>
                <a:effectLst/>
                <a:uLnTx/>
                <a:uFillTx/>
                <a:latin typeface="黑体" panose="02010600030101010101" charset="-122"/>
                <a:ea typeface="黑体" panose="02010600030101010101" charset="-122"/>
                <a:cs typeface="+mn-cs"/>
              </a:endParaRPr>
            </a:p>
          </p:txBody>
        </p:sp>
        <p:sp>
          <p:nvSpPr>
            <p:cNvPr id="5" name="AutoShape 7"/>
            <p:cNvSpPr/>
            <p:nvPr/>
          </p:nvSpPr>
          <p:spPr bwMode="auto">
            <a:xfrm>
              <a:off x="1695" y="-68"/>
              <a:ext cx="278" cy="4376"/>
            </a:xfrm>
            <a:prstGeom prst="leftBrace">
              <a:avLst>
                <a:gd name="adj1" fmla="val 90927"/>
                <a:gd name="adj2" fmla="val 50000"/>
              </a:avLst>
            </a:prstGeom>
            <a:grpFill/>
            <a:ln w="9525">
              <a:solidFill>
                <a:srgbClr val="00B0F0"/>
              </a:solidFill>
              <a:round/>
            </a:ln>
            <a:effectLst/>
          </p:spPr>
          <p:txBody>
            <a:bodyPr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800" b="1" i="0" u="none" strike="noStrike" kern="1200" cap="none" spc="0" normalizeH="0" baseline="0" noProof="0">
                <a:ln>
                  <a:noFill/>
                </a:ln>
                <a:solidFill>
                  <a:schemeClr val="tx1"/>
                </a:solidFill>
                <a:effectLst/>
                <a:uLnTx/>
                <a:uFillTx/>
                <a:latin typeface="黑体" panose="02010600030101010101" charset="-122"/>
                <a:ea typeface="黑体" panose="02010600030101010101" charset="-122"/>
                <a:cs typeface="+mn-cs"/>
              </a:endParaRPr>
            </a:p>
          </p:txBody>
        </p:sp>
      </p:grpSp>
      <p:sp>
        <p:nvSpPr>
          <p:cNvPr id="51202" name="Text Box 14"/>
          <p:cNvSpPr txBox="1"/>
          <p:nvPr/>
        </p:nvSpPr>
        <p:spPr>
          <a:xfrm>
            <a:off x="1574800" y="1709738"/>
            <a:ext cx="3505200" cy="3507740"/>
          </a:xfrm>
          <a:prstGeom prst="rect">
            <a:avLst/>
          </a:prstGeom>
          <a:noFill/>
          <a:ln w="9525">
            <a:noFill/>
          </a:ln>
        </p:spPr>
        <p:txBody>
          <a:bodyPr lIns="68580" tIns="34290" rIns="68580" bIns="34290" anchor="t" anchorCtr="0">
            <a:spAutoFit/>
          </a:bodyPr>
          <a:lstStyle/>
          <a:p>
            <a:pPr>
              <a:lnSpc>
                <a:spcPct val="200000"/>
              </a:lnSpc>
            </a:pPr>
            <a:r>
              <a:rPr lang="zh-CN" altLang="en-US" sz="2600" b="1">
                <a:latin typeface="宋体" panose="02010600030101010101" pitchFamily="2" charset="-122"/>
                <a:ea typeface="宋体" panose="02010600030101010101" pitchFamily="2" charset="-122"/>
              </a:rPr>
              <a:t>天下</a:t>
            </a:r>
            <a:r>
              <a:rPr lang="zh-CN" altLang="en-US" sz="2600" b="1">
                <a:solidFill>
                  <a:srgbClr val="FF0000"/>
                </a:solidFill>
                <a:latin typeface="宋体" panose="02010600030101010101" pitchFamily="2" charset="-122"/>
                <a:ea typeface="宋体" panose="02010600030101010101" pitchFamily="2" charset="-122"/>
              </a:rPr>
              <a:t>为</a:t>
            </a:r>
            <a:r>
              <a:rPr lang="zh-CN" altLang="en-US" sz="2600" b="1">
                <a:latin typeface="宋体" panose="02010600030101010101" pitchFamily="2" charset="-122"/>
                <a:ea typeface="宋体" panose="02010600030101010101" pitchFamily="2" charset="-122"/>
              </a:rPr>
              <a:t>公</a:t>
            </a:r>
            <a:endParaRPr lang="en-US" altLang="zh-CN" sz="2600" b="1">
              <a:latin typeface="宋体" panose="02010600030101010101" pitchFamily="2" charset="-122"/>
              <a:ea typeface="宋体" panose="02010600030101010101" pitchFamily="2" charset="-122"/>
            </a:endParaRPr>
          </a:p>
          <a:p>
            <a:pPr>
              <a:lnSpc>
                <a:spcPct val="200000"/>
              </a:lnSpc>
            </a:pPr>
            <a:r>
              <a:rPr lang="zh-CN" altLang="en-US" sz="2600" b="1">
                <a:latin typeface="宋体" panose="02010600030101010101" pitchFamily="2" charset="-122"/>
                <a:ea typeface="宋体" panose="02010600030101010101" pitchFamily="2" charset="-122"/>
              </a:rPr>
              <a:t>不必</a:t>
            </a:r>
            <a:r>
              <a:rPr lang="zh-CN" altLang="en-US" sz="2600" b="1">
                <a:solidFill>
                  <a:srgbClr val="FF0000"/>
                </a:solidFill>
                <a:latin typeface="宋体" panose="02010600030101010101" pitchFamily="2" charset="-122"/>
                <a:ea typeface="宋体" panose="02010600030101010101" pitchFamily="2" charset="-122"/>
              </a:rPr>
              <a:t>为</a:t>
            </a:r>
            <a:r>
              <a:rPr lang="zh-CN" altLang="en-US" sz="2600" b="1">
                <a:latin typeface="宋体" panose="02010600030101010101" pitchFamily="2" charset="-122"/>
                <a:ea typeface="宋体" panose="02010600030101010101" pitchFamily="2" charset="-122"/>
              </a:rPr>
              <a:t>己</a:t>
            </a:r>
            <a:endParaRPr lang="en-US" altLang="zh-CN" sz="2600" b="1">
              <a:latin typeface="宋体" panose="02010600030101010101" pitchFamily="2" charset="-122"/>
              <a:ea typeface="宋体" panose="02010600030101010101" pitchFamily="2" charset="-122"/>
            </a:endParaRPr>
          </a:p>
          <a:p>
            <a:pPr>
              <a:lnSpc>
                <a:spcPct val="200000"/>
              </a:lnSpc>
            </a:pPr>
            <a:r>
              <a:rPr lang="zh-CN" altLang="en-US" sz="2600" b="1">
                <a:latin typeface="宋体" panose="02010600030101010101" pitchFamily="2" charset="-122"/>
                <a:ea typeface="宋体" panose="02010600030101010101" pitchFamily="2" charset="-122"/>
              </a:rPr>
              <a:t>此人一一</a:t>
            </a:r>
            <a:r>
              <a:rPr lang="zh-CN" altLang="en-US" sz="2600" b="1">
                <a:solidFill>
                  <a:srgbClr val="FF0000"/>
                </a:solidFill>
                <a:latin typeface="宋体" panose="02010600030101010101" pitchFamily="2" charset="-122"/>
                <a:ea typeface="宋体" panose="02010600030101010101" pitchFamily="2" charset="-122"/>
              </a:rPr>
              <a:t>为</a:t>
            </a:r>
            <a:r>
              <a:rPr lang="zh-CN" altLang="en-US" sz="2600" b="1">
                <a:latin typeface="宋体" panose="02010600030101010101" pitchFamily="2" charset="-122"/>
                <a:ea typeface="宋体" panose="02010600030101010101" pitchFamily="2" charset="-122"/>
              </a:rPr>
              <a:t>具言所闻</a:t>
            </a:r>
            <a:endParaRPr lang="en-US" altLang="zh-CN" sz="2600" b="1">
              <a:latin typeface="宋体" panose="02010600030101010101" pitchFamily="2" charset="-122"/>
              <a:ea typeface="宋体" panose="02010600030101010101" pitchFamily="2" charset="-122"/>
            </a:endParaRPr>
          </a:p>
          <a:p>
            <a:pPr>
              <a:lnSpc>
                <a:spcPct val="200000"/>
              </a:lnSpc>
            </a:pPr>
            <a:r>
              <a:rPr lang="zh-CN" altLang="en-US" sz="2600" b="1">
                <a:solidFill>
                  <a:srgbClr val="FF0000"/>
                </a:solidFill>
                <a:latin typeface="宋体" panose="02010600030101010101" pitchFamily="2" charset="-122"/>
                <a:ea typeface="宋体" panose="02010600030101010101" pitchFamily="2" charset="-122"/>
              </a:rPr>
              <a:t>为</a:t>
            </a:r>
            <a:r>
              <a:rPr lang="zh-CN" altLang="en-US" sz="2600" b="1">
                <a:latin typeface="宋体" panose="02010600030101010101" pitchFamily="2" charset="-122"/>
                <a:ea typeface="宋体" panose="02010600030101010101" pitchFamily="2" charset="-122"/>
              </a:rPr>
              <a:t>宫室、器皿、人物</a:t>
            </a:r>
            <a:endParaRPr lang="zh-CN" altLang="en-US" sz="2600" b="1">
              <a:latin typeface="宋体" panose="02010600030101010101" pitchFamily="2" charset="-122"/>
              <a:ea typeface="宋体" panose="02010600030101010101" pitchFamily="2" charset="-122"/>
            </a:endParaRPr>
          </a:p>
        </p:txBody>
      </p:sp>
      <p:sp>
        <p:nvSpPr>
          <p:cNvPr id="7" name="Text Box 18"/>
          <p:cNvSpPr txBox="1"/>
          <p:nvPr/>
        </p:nvSpPr>
        <p:spPr>
          <a:xfrm>
            <a:off x="3660775" y="1939925"/>
            <a:ext cx="4302125" cy="468630"/>
          </a:xfrm>
          <a:prstGeom prst="rect">
            <a:avLst/>
          </a:prstGeom>
          <a:noFill/>
          <a:ln w="9525">
            <a:noFill/>
          </a:ln>
        </p:spPr>
        <p:txBody>
          <a:bodyPr lIns="68580" tIns="34290" rIns="68580" bIns="34290" anchor="t" anchorCtr="0">
            <a:spAutoFit/>
          </a:bodyPr>
          <a:lstStyle/>
          <a:p>
            <a:r>
              <a:rPr lang="zh-CN" altLang="en-US" sz="2600" b="1">
                <a:solidFill>
                  <a:srgbClr val="0033CC"/>
                </a:solidFill>
                <a:latin typeface="楷体" panose="02010609060101010101" pitchFamily="49" charset="-122"/>
                <a:ea typeface="楷体" panose="02010609060101010101" pitchFamily="49" charset="-122"/>
              </a:rPr>
              <a:t>相当于“是”</a:t>
            </a:r>
            <a:endParaRPr lang="zh-CN" altLang="en-US" sz="2600" b="1">
              <a:solidFill>
                <a:srgbClr val="0033CC"/>
              </a:solidFill>
              <a:latin typeface="楷体" panose="02010609060101010101" pitchFamily="49" charset="-122"/>
              <a:ea typeface="楷体" panose="02010609060101010101" pitchFamily="49" charset="-122"/>
            </a:endParaRPr>
          </a:p>
        </p:txBody>
      </p:sp>
      <p:sp>
        <p:nvSpPr>
          <p:cNvPr id="8" name="Text Box 18"/>
          <p:cNvSpPr txBox="1"/>
          <p:nvPr/>
        </p:nvSpPr>
        <p:spPr>
          <a:xfrm>
            <a:off x="3660775" y="2713038"/>
            <a:ext cx="2836863" cy="468630"/>
          </a:xfrm>
          <a:prstGeom prst="rect">
            <a:avLst/>
          </a:prstGeom>
          <a:noFill/>
          <a:ln w="9525">
            <a:noFill/>
          </a:ln>
        </p:spPr>
        <p:txBody>
          <a:bodyPr lIns="68580" tIns="34290" rIns="68580" bIns="34290" anchor="t" anchorCtr="0">
            <a:spAutoFit/>
          </a:bodyPr>
          <a:lstStyle/>
          <a:p>
            <a:r>
              <a:rPr lang="zh-CN" altLang="en-US" sz="2600" b="1">
                <a:solidFill>
                  <a:srgbClr val="0033CC"/>
                </a:solidFill>
                <a:latin typeface="楷体" panose="02010609060101010101" pitchFamily="49" charset="-122"/>
                <a:ea typeface="楷体" panose="02010609060101010101" pitchFamily="49" charset="-122"/>
              </a:rPr>
              <a:t>为了</a:t>
            </a:r>
            <a:endParaRPr lang="zh-CN" altLang="en-US" sz="2600" b="1">
              <a:solidFill>
                <a:srgbClr val="0033CC"/>
              </a:solidFill>
              <a:latin typeface="楷体" panose="02010609060101010101" pitchFamily="49" charset="-122"/>
              <a:ea typeface="楷体" panose="02010609060101010101" pitchFamily="49" charset="-122"/>
            </a:endParaRPr>
          </a:p>
        </p:txBody>
      </p:sp>
      <p:sp>
        <p:nvSpPr>
          <p:cNvPr id="16" name="Text Box 18"/>
          <p:cNvSpPr txBox="1"/>
          <p:nvPr/>
        </p:nvSpPr>
        <p:spPr>
          <a:xfrm>
            <a:off x="4883150" y="3525838"/>
            <a:ext cx="2606675" cy="468630"/>
          </a:xfrm>
          <a:prstGeom prst="rect">
            <a:avLst/>
          </a:prstGeom>
          <a:noFill/>
          <a:ln w="9525">
            <a:noFill/>
          </a:ln>
        </p:spPr>
        <p:txBody>
          <a:bodyPr lIns="68580" tIns="34290" rIns="68580" bIns="34290" anchor="t" anchorCtr="0">
            <a:spAutoFit/>
          </a:bodyPr>
          <a:lstStyle/>
          <a:p>
            <a:r>
              <a:rPr lang="zh-CN" altLang="en-US" sz="2600" b="1">
                <a:solidFill>
                  <a:srgbClr val="0033CC"/>
                </a:solidFill>
                <a:latin typeface="楷体" panose="02010609060101010101" pitchFamily="49" charset="-122"/>
                <a:ea typeface="楷体" panose="02010609060101010101" pitchFamily="49" charset="-122"/>
              </a:rPr>
              <a:t>对、向</a:t>
            </a:r>
            <a:endParaRPr lang="zh-CN" altLang="en-US" sz="2600" b="1">
              <a:solidFill>
                <a:srgbClr val="0033CC"/>
              </a:solidFill>
              <a:latin typeface="楷体" panose="02010609060101010101" pitchFamily="49" charset="-122"/>
              <a:ea typeface="楷体" panose="02010609060101010101" pitchFamily="49" charset="-122"/>
            </a:endParaRPr>
          </a:p>
        </p:txBody>
      </p:sp>
      <p:sp>
        <p:nvSpPr>
          <p:cNvPr id="17" name="Text Box 18"/>
          <p:cNvSpPr txBox="1"/>
          <p:nvPr/>
        </p:nvSpPr>
        <p:spPr>
          <a:xfrm>
            <a:off x="4883150" y="4349750"/>
            <a:ext cx="3659188" cy="468630"/>
          </a:xfrm>
          <a:prstGeom prst="rect">
            <a:avLst/>
          </a:prstGeom>
          <a:noFill/>
          <a:ln w="9525">
            <a:noFill/>
          </a:ln>
        </p:spPr>
        <p:txBody>
          <a:bodyPr lIns="68580" tIns="34290" rIns="68580" bIns="34290" anchor="t" anchorCtr="0">
            <a:spAutoFit/>
          </a:bodyPr>
          <a:lstStyle/>
          <a:p>
            <a:r>
              <a:rPr lang="zh-CN" altLang="en-US" sz="2600" b="1">
                <a:solidFill>
                  <a:srgbClr val="0033CC"/>
                </a:solidFill>
                <a:latin typeface="楷体" panose="02010609060101010101" pitchFamily="49" charset="-122"/>
                <a:ea typeface="楷体" panose="02010609060101010101" pitchFamily="49" charset="-122"/>
              </a:rPr>
              <a:t>做，这里指雕刻</a:t>
            </a:r>
            <a:endParaRPr lang="zh-CN" altLang="en-US" sz="2600" b="1">
              <a:solidFill>
                <a:srgbClr val="0033CC"/>
              </a:solidFill>
              <a:latin typeface="楷体" panose="02010609060101010101" pitchFamily="49" charset="-122"/>
              <a:ea typeface="楷体" panose="02010609060101010101" pitchFamily="49"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80">
                                          <p:stCondLst>
                                            <p:cond delay="0"/>
                                          </p:stCondLst>
                                        </p:cTn>
                                        <p:tgtEl>
                                          <p:spTgt spid="8"/>
                                        </p:tgtEl>
                                      </p:cBhvr>
                                    </p:animEffect>
                                    <p:anim calcmode="lin" valueType="num">
                                      <p:cBhvr>
                                        <p:cTn id="26" dur="1822">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7" dur="664">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8" dur="664">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9" dur="332">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0" dur="164">
                                          <p:stCondLst>
                                            <p:cond delay="1656"/>
                                          </p:stCondLst>
                                        </p:cTn>
                                        <p:tgtEl>
                                          <p:spTgt spid="8"/>
                                        </p:tgtEl>
                                        <p:attrNameLst>
                                          <p:attrName>ppt_y</p:attrName>
                                        </p:attrNameLst>
                                      </p:cBhvr>
                                      <p:tavLst>
                                        <p:tav tm="0" fmla="#ppt_y-sin(pi*$)/81">
                                          <p:val>
                                            <p:fltVal val="0"/>
                                          </p:val>
                                        </p:tav>
                                        <p:tav tm="100000">
                                          <p:val>
                                            <p:fltVal val="1"/>
                                          </p:val>
                                        </p:tav>
                                      </p:tavLst>
                                    </p:anim>
                                    <p:animScale>
                                      <p:cBhvr>
                                        <p:cTn id="31" dur="26">
                                          <p:stCondLst>
                                            <p:cond delay="650"/>
                                          </p:stCondLst>
                                        </p:cTn>
                                        <p:tgtEl>
                                          <p:spTgt spid="8"/>
                                        </p:tgtEl>
                                      </p:cBhvr>
                                      <p:to x="100000" y="60000"/>
                                    </p:animScale>
                                    <p:animScale>
                                      <p:cBhvr>
                                        <p:cTn id="32" dur="166" decel="50000">
                                          <p:stCondLst>
                                            <p:cond delay="676"/>
                                          </p:stCondLst>
                                        </p:cTn>
                                        <p:tgtEl>
                                          <p:spTgt spid="8"/>
                                        </p:tgtEl>
                                      </p:cBhvr>
                                      <p:to x="100000" y="100000"/>
                                    </p:animScale>
                                    <p:animScale>
                                      <p:cBhvr>
                                        <p:cTn id="33" dur="26">
                                          <p:stCondLst>
                                            <p:cond delay="1312"/>
                                          </p:stCondLst>
                                        </p:cTn>
                                        <p:tgtEl>
                                          <p:spTgt spid="8"/>
                                        </p:tgtEl>
                                      </p:cBhvr>
                                      <p:to x="100000" y="80000"/>
                                    </p:animScale>
                                    <p:animScale>
                                      <p:cBhvr>
                                        <p:cTn id="34" dur="166" decel="50000">
                                          <p:stCondLst>
                                            <p:cond delay="1338"/>
                                          </p:stCondLst>
                                        </p:cTn>
                                        <p:tgtEl>
                                          <p:spTgt spid="8"/>
                                        </p:tgtEl>
                                      </p:cBhvr>
                                      <p:to x="100000" y="100000"/>
                                    </p:animScale>
                                    <p:animScale>
                                      <p:cBhvr>
                                        <p:cTn id="35" dur="26">
                                          <p:stCondLst>
                                            <p:cond delay="1642"/>
                                          </p:stCondLst>
                                        </p:cTn>
                                        <p:tgtEl>
                                          <p:spTgt spid="8"/>
                                        </p:tgtEl>
                                      </p:cBhvr>
                                      <p:to x="100000" y="90000"/>
                                    </p:animScale>
                                    <p:animScale>
                                      <p:cBhvr>
                                        <p:cTn id="36" dur="166" decel="50000">
                                          <p:stCondLst>
                                            <p:cond delay="1668"/>
                                          </p:stCondLst>
                                        </p:cTn>
                                        <p:tgtEl>
                                          <p:spTgt spid="8"/>
                                        </p:tgtEl>
                                      </p:cBhvr>
                                      <p:to x="100000" y="100000"/>
                                    </p:animScale>
                                    <p:animScale>
                                      <p:cBhvr>
                                        <p:cTn id="37" dur="26">
                                          <p:stCondLst>
                                            <p:cond delay="1808"/>
                                          </p:stCondLst>
                                        </p:cTn>
                                        <p:tgtEl>
                                          <p:spTgt spid="8"/>
                                        </p:tgtEl>
                                      </p:cBhvr>
                                      <p:to x="100000" y="95000"/>
                                    </p:animScale>
                                    <p:animScale>
                                      <p:cBhvr>
                                        <p:cTn id="38" dur="166" decel="50000">
                                          <p:stCondLst>
                                            <p:cond delay="1834"/>
                                          </p:stCondLst>
                                        </p:cTn>
                                        <p:tgtEl>
                                          <p:spTgt spid="8"/>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down)">
                                      <p:cBhvr>
                                        <p:cTn id="43" dur="580">
                                          <p:stCondLst>
                                            <p:cond delay="0"/>
                                          </p:stCondLst>
                                        </p:cTn>
                                        <p:tgtEl>
                                          <p:spTgt spid="16"/>
                                        </p:tgtEl>
                                      </p:cBhvr>
                                    </p:animEffect>
                                    <p:anim calcmode="lin" valueType="num">
                                      <p:cBhvr>
                                        <p:cTn id="44" dur="1822">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45" dur="664">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46" dur="664">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47" dur="332">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48" dur="164">
                                          <p:stCondLst>
                                            <p:cond delay="1656"/>
                                          </p:stCondLst>
                                        </p:cTn>
                                        <p:tgtEl>
                                          <p:spTgt spid="16"/>
                                        </p:tgtEl>
                                        <p:attrNameLst>
                                          <p:attrName>ppt_y</p:attrName>
                                        </p:attrNameLst>
                                      </p:cBhvr>
                                      <p:tavLst>
                                        <p:tav tm="0" fmla="#ppt_y-sin(pi*$)/81">
                                          <p:val>
                                            <p:fltVal val="0"/>
                                          </p:val>
                                        </p:tav>
                                        <p:tav tm="100000">
                                          <p:val>
                                            <p:fltVal val="1"/>
                                          </p:val>
                                        </p:tav>
                                      </p:tavLst>
                                    </p:anim>
                                    <p:animScale>
                                      <p:cBhvr>
                                        <p:cTn id="49" dur="26">
                                          <p:stCondLst>
                                            <p:cond delay="650"/>
                                          </p:stCondLst>
                                        </p:cTn>
                                        <p:tgtEl>
                                          <p:spTgt spid="16"/>
                                        </p:tgtEl>
                                      </p:cBhvr>
                                      <p:to x="100000" y="60000"/>
                                    </p:animScale>
                                    <p:animScale>
                                      <p:cBhvr>
                                        <p:cTn id="50" dur="166" decel="50000">
                                          <p:stCondLst>
                                            <p:cond delay="676"/>
                                          </p:stCondLst>
                                        </p:cTn>
                                        <p:tgtEl>
                                          <p:spTgt spid="16"/>
                                        </p:tgtEl>
                                      </p:cBhvr>
                                      <p:to x="100000" y="100000"/>
                                    </p:animScale>
                                    <p:animScale>
                                      <p:cBhvr>
                                        <p:cTn id="51" dur="26">
                                          <p:stCondLst>
                                            <p:cond delay="1312"/>
                                          </p:stCondLst>
                                        </p:cTn>
                                        <p:tgtEl>
                                          <p:spTgt spid="16"/>
                                        </p:tgtEl>
                                      </p:cBhvr>
                                      <p:to x="100000" y="80000"/>
                                    </p:animScale>
                                    <p:animScale>
                                      <p:cBhvr>
                                        <p:cTn id="52" dur="166" decel="50000">
                                          <p:stCondLst>
                                            <p:cond delay="1338"/>
                                          </p:stCondLst>
                                        </p:cTn>
                                        <p:tgtEl>
                                          <p:spTgt spid="16"/>
                                        </p:tgtEl>
                                      </p:cBhvr>
                                      <p:to x="100000" y="100000"/>
                                    </p:animScale>
                                    <p:animScale>
                                      <p:cBhvr>
                                        <p:cTn id="53" dur="26">
                                          <p:stCondLst>
                                            <p:cond delay="1642"/>
                                          </p:stCondLst>
                                        </p:cTn>
                                        <p:tgtEl>
                                          <p:spTgt spid="16"/>
                                        </p:tgtEl>
                                      </p:cBhvr>
                                      <p:to x="100000" y="90000"/>
                                    </p:animScale>
                                    <p:animScale>
                                      <p:cBhvr>
                                        <p:cTn id="54" dur="166" decel="50000">
                                          <p:stCondLst>
                                            <p:cond delay="1668"/>
                                          </p:stCondLst>
                                        </p:cTn>
                                        <p:tgtEl>
                                          <p:spTgt spid="16"/>
                                        </p:tgtEl>
                                      </p:cBhvr>
                                      <p:to x="100000" y="100000"/>
                                    </p:animScale>
                                    <p:animScale>
                                      <p:cBhvr>
                                        <p:cTn id="55" dur="26">
                                          <p:stCondLst>
                                            <p:cond delay="1808"/>
                                          </p:stCondLst>
                                        </p:cTn>
                                        <p:tgtEl>
                                          <p:spTgt spid="16"/>
                                        </p:tgtEl>
                                      </p:cBhvr>
                                      <p:to x="100000" y="95000"/>
                                    </p:animScale>
                                    <p:animScale>
                                      <p:cBhvr>
                                        <p:cTn id="56" dur="166" decel="50000">
                                          <p:stCondLst>
                                            <p:cond delay="1834"/>
                                          </p:stCondLst>
                                        </p:cTn>
                                        <p:tgtEl>
                                          <p:spTgt spid="16"/>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wipe(down)">
                                      <p:cBhvr>
                                        <p:cTn id="61" dur="580">
                                          <p:stCondLst>
                                            <p:cond delay="0"/>
                                          </p:stCondLst>
                                        </p:cTn>
                                        <p:tgtEl>
                                          <p:spTgt spid="17"/>
                                        </p:tgtEl>
                                      </p:cBhvr>
                                    </p:animEffect>
                                    <p:anim calcmode="lin" valueType="num">
                                      <p:cBhvr>
                                        <p:cTn id="62" dur="1822">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63" dur="664">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64" dur="664">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65" dur="332">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66" dur="164">
                                          <p:stCondLst>
                                            <p:cond delay="1656"/>
                                          </p:stCondLst>
                                        </p:cTn>
                                        <p:tgtEl>
                                          <p:spTgt spid="17"/>
                                        </p:tgtEl>
                                        <p:attrNameLst>
                                          <p:attrName>ppt_y</p:attrName>
                                        </p:attrNameLst>
                                      </p:cBhvr>
                                      <p:tavLst>
                                        <p:tav tm="0" fmla="#ppt_y-sin(pi*$)/81">
                                          <p:val>
                                            <p:fltVal val="0"/>
                                          </p:val>
                                        </p:tav>
                                        <p:tav tm="100000">
                                          <p:val>
                                            <p:fltVal val="1"/>
                                          </p:val>
                                        </p:tav>
                                      </p:tavLst>
                                    </p:anim>
                                    <p:animScale>
                                      <p:cBhvr>
                                        <p:cTn id="67" dur="26">
                                          <p:stCondLst>
                                            <p:cond delay="650"/>
                                          </p:stCondLst>
                                        </p:cTn>
                                        <p:tgtEl>
                                          <p:spTgt spid="17"/>
                                        </p:tgtEl>
                                      </p:cBhvr>
                                      <p:to x="100000" y="60000"/>
                                    </p:animScale>
                                    <p:animScale>
                                      <p:cBhvr>
                                        <p:cTn id="68" dur="166" decel="50000">
                                          <p:stCondLst>
                                            <p:cond delay="676"/>
                                          </p:stCondLst>
                                        </p:cTn>
                                        <p:tgtEl>
                                          <p:spTgt spid="17"/>
                                        </p:tgtEl>
                                      </p:cBhvr>
                                      <p:to x="100000" y="100000"/>
                                    </p:animScale>
                                    <p:animScale>
                                      <p:cBhvr>
                                        <p:cTn id="69" dur="26">
                                          <p:stCondLst>
                                            <p:cond delay="1312"/>
                                          </p:stCondLst>
                                        </p:cTn>
                                        <p:tgtEl>
                                          <p:spTgt spid="17"/>
                                        </p:tgtEl>
                                      </p:cBhvr>
                                      <p:to x="100000" y="80000"/>
                                    </p:animScale>
                                    <p:animScale>
                                      <p:cBhvr>
                                        <p:cTn id="70" dur="166" decel="50000">
                                          <p:stCondLst>
                                            <p:cond delay="1338"/>
                                          </p:stCondLst>
                                        </p:cTn>
                                        <p:tgtEl>
                                          <p:spTgt spid="17"/>
                                        </p:tgtEl>
                                      </p:cBhvr>
                                      <p:to x="100000" y="100000"/>
                                    </p:animScale>
                                    <p:animScale>
                                      <p:cBhvr>
                                        <p:cTn id="71" dur="26">
                                          <p:stCondLst>
                                            <p:cond delay="1642"/>
                                          </p:stCondLst>
                                        </p:cTn>
                                        <p:tgtEl>
                                          <p:spTgt spid="17"/>
                                        </p:tgtEl>
                                      </p:cBhvr>
                                      <p:to x="100000" y="90000"/>
                                    </p:animScale>
                                    <p:animScale>
                                      <p:cBhvr>
                                        <p:cTn id="72" dur="166" decel="50000">
                                          <p:stCondLst>
                                            <p:cond delay="1668"/>
                                          </p:stCondLst>
                                        </p:cTn>
                                        <p:tgtEl>
                                          <p:spTgt spid="17"/>
                                        </p:tgtEl>
                                      </p:cBhvr>
                                      <p:to x="100000" y="100000"/>
                                    </p:animScale>
                                    <p:animScale>
                                      <p:cBhvr>
                                        <p:cTn id="73" dur="26">
                                          <p:stCondLst>
                                            <p:cond delay="1808"/>
                                          </p:stCondLst>
                                        </p:cTn>
                                        <p:tgtEl>
                                          <p:spTgt spid="17"/>
                                        </p:tgtEl>
                                      </p:cBhvr>
                                      <p:to x="100000" y="95000"/>
                                    </p:animScale>
                                    <p:animScale>
                                      <p:cBhvr>
                                        <p:cTn id="74" dur="166" decel="50000">
                                          <p:stCondLst>
                                            <p:cond delay="1834"/>
                                          </p:stCondLst>
                                        </p:cTn>
                                        <p:tgtEl>
                                          <p:spTgt spid="1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6" grpId="0"/>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normAutofit fontScale="90000"/>
          </a:bodyPr>
          <a:lstStyle/>
          <a:p>
            <a:endParaRPr lang="zh-CN" altLang="en-US"/>
          </a:p>
        </p:txBody>
      </p:sp>
      <p:sp>
        <p:nvSpPr>
          <p:cNvPr id="52225" name="矩形 17"/>
          <p:cNvSpPr/>
          <p:nvPr/>
        </p:nvSpPr>
        <p:spPr>
          <a:xfrm>
            <a:off x="107950" y="1593850"/>
            <a:ext cx="2303463" cy="583565"/>
          </a:xfrm>
          <a:prstGeom prst="rect">
            <a:avLst/>
          </a:prstGeom>
          <a:noFill/>
          <a:ln w="9525">
            <a:noFill/>
          </a:ln>
        </p:spPr>
        <p:txBody>
          <a:bodyPr anchor="t" anchorCtr="0">
            <a:spAutoFit/>
          </a:bodyPr>
          <a:lstStyle/>
          <a:p>
            <a:r>
              <a:rPr lang="zh-CN" altLang="en-US" sz="3200" b="1">
                <a:latin typeface="楷体" panose="02010609060101010101" pitchFamily="49" charset="-122"/>
                <a:ea typeface="楷体" panose="02010609060101010101" pitchFamily="49" charset="-122"/>
              </a:rPr>
              <a:t>◆词类活用</a:t>
            </a:r>
            <a:endParaRPr lang="en-US" altLang="zh-CN" sz="3200" b="1">
              <a:latin typeface="楷体" panose="02010609060101010101" pitchFamily="49" charset="-122"/>
              <a:ea typeface="楷体" panose="02010609060101010101" pitchFamily="49" charset="-122"/>
            </a:endParaRPr>
          </a:p>
        </p:txBody>
      </p:sp>
      <p:sp>
        <p:nvSpPr>
          <p:cNvPr id="20" name="矩形 19"/>
          <p:cNvSpPr/>
          <p:nvPr/>
        </p:nvSpPr>
        <p:spPr>
          <a:xfrm>
            <a:off x="353060" y="2466975"/>
            <a:ext cx="7913370" cy="4656455"/>
          </a:xfrm>
          <a:prstGeom prst="rect">
            <a:avLst/>
          </a:prstGeom>
          <a:noFill/>
          <a:ln w="9525">
            <a:noFill/>
          </a:ln>
        </p:spPr>
        <p:txBody>
          <a:bodyPr wrap="square" anchor="t" anchorCtr="0">
            <a:spAutoFit/>
          </a:bodyPr>
          <a:lstStyle/>
          <a:p>
            <a:r>
              <a:rPr lang="zh-CN" altLang="en-US" sz="2800" b="1">
                <a:solidFill>
                  <a:srgbClr val="0033CC"/>
                </a:solidFill>
                <a:latin typeface="楷体" panose="02010609060101010101" pitchFamily="49" charset="-122"/>
                <a:ea typeface="楷体" panose="02010609060101010101" pitchFamily="49" charset="-122"/>
              </a:rPr>
              <a:t>1、故人不独</a:t>
            </a:r>
            <a:r>
              <a:rPr lang="zh-CN" altLang="en-US" sz="2800" b="1">
                <a:solidFill>
                  <a:srgbClr val="FF0000"/>
                </a:solidFill>
                <a:latin typeface="楷体" panose="02010609060101010101" pitchFamily="49" charset="-122"/>
                <a:ea typeface="楷体" panose="02010609060101010101" pitchFamily="49" charset="-122"/>
              </a:rPr>
              <a:t>亲</a:t>
            </a:r>
            <a:r>
              <a:rPr lang="zh-CN" altLang="en-US" sz="2800" b="1">
                <a:solidFill>
                  <a:srgbClr val="0033CC"/>
                </a:solidFill>
                <a:latin typeface="楷体" panose="02010609060101010101" pitchFamily="49" charset="-122"/>
                <a:ea typeface="楷体" panose="02010609060101010101" pitchFamily="49" charset="-122"/>
              </a:rPr>
              <a:t>其亲 </a:t>
            </a:r>
            <a:endParaRPr lang="zh-CN" altLang="en-US" sz="2800" b="1">
              <a:solidFill>
                <a:srgbClr val="0033CC"/>
              </a:solidFill>
              <a:latin typeface="楷体" panose="02010609060101010101" pitchFamily="49" charset="-122"/>
              <a:ea typeface="楷体" panose="02010609060101010101" pitchFamily="49" charset="-122"/>
            </a:endParaRPr>
          </a:p>
          <a:p>
            <a:r>
              <a:rPr lang="zh-CN" altLang="en-US" sz="2800" b="1">
                <a:solidFill>
                  <a:srgbClr val="0033CC"/>
                </a:solidFill>
                <a:latin typeface="楷体" panose="02010609060101010101" pitchFamily="49" charset="-122"/>
                <a:ea typeface="楷体" panose="02010609060101010101" pitchFamily="49" charset="-122"/>
              </a:rPr>
              <a:t>（亲）动词作意动用法，以……为亲，奉养。</a:t>
            </a:r>
            <a:endParaRPr lang="zh-CN" altLang="en-US" sz="2800" b="1">
              <a:solidFill>
                <a:srgbClr val="0033CC"/>
              </a:solidFill>
              <a:latin typeface="楷体" panose="02010609060101010101" pitchFamily="49" charset="-122"/>
              <a:ea typeface="楷体" panose="02010609060101010101" pitchFamily="49" charset="-122"/>
            </a:endParaRPr>
          </a:p>
          <a:p>
            <a:r>
              <a:rPr lang="zh-CN" altLang="en-US" sz="2800" b="1">
                <a:solidFill>
                  <a:srgbClr val="0033CC"/>
                </a:solidFill>
                <a:latin typeface="楷体" panose="02010609060101010101" pitchFamily="49" charset="-122"/>
                <a:ea typeface="楷体" panose="02010609060101010101" pitchFamily="49" charset="-122"/>
              </a:rPr>
              <a:t>2、不独</a:t>
            </a:r>
            <a:r>
              <a:rPr lang="zh-CN" altLang="en-US" sz="2800" b="1">
                <a:solidFill>
                  <a:srgbClr val="FF0000"/>
                </a:solidFill>
                <a:latin typeface="楷体" panose="02010609060101010101" pitchFamily="49" charset="-122"/>
                <a:ea typeface="楷体" panose="02010609060101010101" pitchFamily="49" charset="-122"/>
              </a:rPr>
              <a:t>子</a:t>
            </a:r>
            <a:r>
              <a:rPr lang="zh-CN" altLang="en-US" sz="2800" b="1">
                <a:solidFill>
                  <a:srgbClr val="0033CC"/>
                </a:solidFill>
                <a:latin typeface="楷体" panose="02010609060101010101" pitchFamily="49" charset="-122"/>
                <a:ea typeface="楷体" panose="02010609060101010101" pitchFamily="49" charset="-122"/>
              </a:rPr>
              <a:t>其子 </a:t>
            </a:r>
            <a:endParaRPr lang="zh-CN" altLang="en-US" sz="2800" b="1">
              <a:solidFill>
                <a:srgbClr val="0033CC"/>
              </a:solidFill>
              <a:latin typeface="楷体" panose="02010609060101010101" pitchFamily="49" charset="-122"/>
              <a:ea typeface="楷体" panose="02010609060101010101" pitchFamily="49" charset="-122"/>
            </a:endParaRPr>
          </a:p>
          <a:p>
            <a:r>
              <a:rPr lang="zh-CN" altLang="en-US" sz="2800" b="1">
                <a:solidFill>
                  <a:srgbClr val="0033CC"/>
                </a:solidFill>
                <a:latin typeface="楷体" panose="02010609060101010101" pitchFamily="49" charset="-122"/>
                <a:ea typeface="楷体" panose="02010609060101010101" pitchFamily="49" charset="-122"/>
              </a:rPr>
              <a:t>（子）名词作意动用法，以……为子，抚养。</a:t>
            </a:r>
            <a:endParaRPr lang="zh-CN" altLang="en-US" sz="2800" b="1">
              <a:solidFill>
                <a:srgbClr val="0033CC"/>
              </a:solidFill>
              <a:latin typeface="楷体" panose="02010609060101010101" pitchFamily="49" charset="-122"/>
              <a:ea typeface="楷体" panose="02010609060101010101" pitchFamily="49" charset="-122"/>
            </a:endParaRPr>
          </a:p>
          <a:p>
            <a:r>
              <a:rPr lang="en-US" altLang="zh-CN" b="1">
                <a:solidFill>
                  <a:srgbClr val="0033CC"/>
                </a:solidFill>
                <a:latin typeface="楷体" panose="02010609060101010101" pitchFamily="49" charset="-122"/>
                <a:ea typeface="楷体" panose="02010609060101010101" pitchFamily="49" charset="-122"/>
                <a:sym typeface="+mn-ea"/>
              </a:rPr>
              <a:t>3.</a:t>
            </a:r>
            <a:r>
              <a:rPr lang="zh-CN" altLang="en-US" b="1">
                <a:solidFill>
                  <a:srgbClr val="0033CC"/>
                </a:solidFill>
                <a:latin typeface="楷体" panose="02010609060101010101" pitchFamily="49" charset="-122"/>
                <a:ea typeface="楷体" panose="02010609060101010101" pitchFamily="49" charset="-122"/>
                <a:sym typeface="+mn-ea"/>
              </a:rPr>
              <a:t>选</a:t>
            </a:r>
            <a:r>
              <a:rPr lang="zh-CN" altLang="en-US" b="1">
                <a:solidFill>
                  <a:srgbClr val="FF0000"/>
                </a:solidFill>
                <a:latin typeface="楷体" panose="02010609060101010101" pitchFamily="49" charset="-122"/>
                <a:ea typeface="楷体" panose="02010609060101010101" pitchFamily="49" charset="-122"/>
                <a:sym typeface="+mn-ea"/>
              </a:rPr>
              <a:t>贤</a:t>
            </a:r>
            <a:r>
              <a:rPr lang="zh-CN" altLang="en-US" b="1">
                <a:solidFill>
                  <a:srgbClr val="0033CC"/>
                </a:solidFill>
                <a:latin typeface="楷体" panose="02010609060101010101" pitchFamily="49" charset="-122"/>
                <a:ea typeface="楷体" panose="02010609060101010101" pitchFamily="49" charset="-122"/>
                <a:sym typeface="+mn-ea"/>
              </a:rPr>
              <a:t>举</a:t>
            </a:r>
            <a:r>
              <a:rPr lang="zh-CN" altLang="en-US" b="1">
                <a:solidFill>
                  <a:srgbClr val="FF0000"/>
                </a:solidFill>
                <a:latin typeface="楷体" panose="02010609060101010101" pitchFamily="49" charset="-122"/>
                <a:ea typeface="楷体" panose="02010609060101010101" pitchFamily="49" charset="-122"/>
                <a:sym typeface="+mn-ea"/>
              </a:rPr>
              <a:t>能：</a:t>
            </a:r>
            <a:endParaRPr lang="zh-CN" altLang="en-US" b="1">
              <a:solidFill>
                <a:srgbClr val="FF0000"/>
              </a:solidFill>
              <a:latin typeface="楷体" panose="02010609060101010101" pitchFamily="49" charset="-122"/>
              <a:ea typeface="楷体" panose="02010609060101010101" pitchFamily="49" charset="-122"/>
              <a:sym typeface="+mn-ea"/>
            </a:endParaRPr>
          </a:p>
          <a:p>
            <a:r>
              <a:rPr lang="zh-CN" altLang="en-US" b="1">
                <a:solidFill>
                  <a:srgbClr val="0033CC"/>
                </a:solidFill>
                <a:latin typeface="楷体" panose="02010609060101010101" pitchFamily="49" charset="-122"/>
                <a:ea typeface="楷体" panose="02010609060101010101" pitchFamily="49" charset="-122"/>
                <a:sym typeface="+mn-ea"/>
              </a:rPr>
              <a:t>（贤） 形容词作名词，品德高尚的人。</a:t>
            </a:r>
            <a:endParaRPr lang="zh-CN" altLang="en-US" b="1">
              <a:solidFill>
                <a:srgbClr val="0033CC"/>
              </a:solidFill>
              <a:latin typeface="楷体" panose="02010609060101010101" pitchFamily="49" charset="-122"/>
              <a:ea typeface="楷体" panose="02010609060101010101" pitchFamily="49" charset="-122"/>
            </a:endParaRPr>
          </a:p>
          <a:p>
            <a:r>
              <a:rPr lang="zh-CN" altLang="en-US" b="1">
                <a:solidFill>
                  <a:srgbClr val="0033CC"/>
                </a:solidFill>
                <a:latin typeface="楷体" panose="02010609060101010101" pitchFamily="49" charset="-122"/>
                <a:ea typeface="楷体" panose="02010609060101010101" pitchFamily="49" charset="-122"/>
                <a:sym typeface="+mn-ea"/>
              </a:rPr>
              <a:t>(能) 　形容词作名词，才干出众的人。</a:t>
            </a:r>
            <a:endParaRPr lang="zh-CN" altLang="en-US" b="1">
              <a:solidFill>
                <a:srgbClr val="0033CC"/>
              </a:solidFill>
              <a:latin typeface="楷体" panose="02010609060101010101" pitchFamily="49" charset="-122"/>
              <a:ea typeface="楷体" panose="02010609060101010101" pitchFamily="49" charset="-122"/>
            </a:endParaRPr>
          </a:p>
          <a:p>
            <a:endParaRPr lang="zh-CN" altLang="en-US" sz="2800" b="1">
              <a:solidFill>
                <a:srgbClr val="0033CC"/>
              </a:solidFill>
              <a:latin typeface="楷体" panose="02010609060101010101" pitchFamily="49" charset="-122"/>
              <a:ea typeface="楷体" panose="02010609060101010101" pitchFamily="49" charset="-122"/>
            </a:endParaRPr>
          </a:p>
          <a:p>
            <a:endParaRPr lang="zh-CN" altLang="en-US" sz="2800" b="1">
              <a:solidFill>
                <a:srgbClr val="0033CC"/>
              </a:solidFill>
              <a:latin typeface="楷体" panose="02010609060101010101" pitchFamily="49" charset="-122"/>
              <a:ea typeface="楷体" panose="02010609060101010101" pitchFamily="49"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normAutofit fontScale="90000"/>
          </a:bodyPr>
          <a:lstStyle/>
          <a:p>
            <a:endParaRPr lang="zh-CN" altLang="en-US"/>
          </a:p>
        </p:txBody>
      </p:sp>
      <p:sp>
        <p:nvSpPr>
          <p:cNvPr id="53249" name="矩形 17"/>
          <p:cNvSpPr/>
          <p:nvPr/>
        </p:nvSpPr>
        <p:spPr>
          <a:xfrm>
            <a:off x="0" y="1584325"/>
            <a:ext cx="2303463" cy="583565"/>
          </a:xfrm>
          <a:prstGeom prst="rect">
            <a:avLst/>
          </a:prstGeom>
          <a:noFill/>
          <a:ln w="9525">
            <a:noFill/>
          </a:ln>
        </p:spPr>
        <p:txBody>
          <a:bodyPr anchor="t" anchorCtr="0">
            <a:spAutoFit/>
          </a:bodyPr>
          <a:lstStyle/>
          <a:p>
            <a:r>
              <a:rPr lang="zh-CN" altLang="en-US" sz="3200" b="1">
                <a:latin typeface="楷体" panose="02010609060101010101" pitchFamily="49" charset="-122"/>
                <a:ea typeface="楷体" panose="02010609060101010101" pitchFamily="49" charset="-122"/>
              </a:rPr>
              <a:t>文言句式</a:t>
            </a:r>
            <a:endParaRPr lang="en-US" altLang="zh-CN" sz="3200" b="1">
              <a:latin typeface="楷体" panose="02010609060101010101" pitchFamily="49" charset="-122"/>
              <a:ea typeface="楷体" panose="02010609060101010101" pitchFamily="49" charset="-122"/>
            </a:endParaRPr>
          </a:p>
        </p:txBody>
      </p:sp>
      <p:grpSp>
        <p:nvGrpSpPr>
          <p:cNvPr id="53250" name="组合 1"/>
          <p:cNvGrpSpPr/>
          <p:nvPr/>
        </p:nvGrpSpPr>
        <p:grpSpPr>
          <a:xfrm>
            <a:off x="496888" y="2330450"/>
            <a:ext cx="1517650" cy="785813"/>
            <a:chOff x="344778" y="1588954"/>
            <a:chExt cx="1517994" cy="785946"/>
          </a:xfrm>
        </p:grpSpPr>
        <p:pic>
          <p:nvPicPr>
            <p:cNvPr id="53251" name="图片 9"/>
            <p:cNvPicPr>
              <a:picLocks noChangeAspect="1"/>
            </p:cNvPicPr>
            <p:nvPr/>
          </p:nvPicPr>
          <p:blipFill>
            <a:blip r:embed="rId1"/>
            <a:stretch>
              <a:fillRect/>
            </a:stretch>
          </p:blipFill>
          <p:spPr>
            <a:xfrm rot="5400000">
              <a:off x="710802" y="1222930"/>
              <a:ext cx="785946" cy="1517994"/>
            </a:xfrm>
            <a:prstGeom prst="rect">
              <a:avLst/>
            </a:prstGeom>
            <a:noFill/>
            <a:ln w="9525">
              <a:noFill/>
            </a:ln>
          </p:spPr>
        </p:pic>
        <p:sp>
          <p:nvSpPr>
            <p:cNvPr id="53252" name="Text Box 2"/>
            <p:cNvSpPr txBox="1"/>
            <p:nvPr/>
          </p:nvSpPr>
          <p:spPr>
            <a:xfrm>
              <a:off x="469900" y="1720783"/>
              <a:ext cx="1392872" cy="522058"/>
            </a:xfrm>
            <a:prstGeom prst="rect">
              <a:avLst/>
            </a:prstGeom>
            <a:noFill/>
            <a:ln w="9525">
              <a:noFill/>
            </a:ln>
          </p:spPr>
          <p:txBody>
            <a:bodyPr anchor="t" anchorCtr="0">
              <a:spAutoFit/>
            </a:bodyPr>
            <a:lstStyle/>
            <a:p>
              <a:r>
                <a:rPr lang="zh-CN" altLang="en-US" sz="2800" b="1">
                  <a:latin typeface="黑体" panose="02010600030101010101" charset="-122"/>
                  <a:ea typeface="黑体" panose="02010600030101010101" charset="-122"/>
                </a:rPr>
                <a:t>判断句</a:t>
              </a:r>
              <a:endParaRPr lang="zh-CN" altLang="en-US" sz="2800" b="1">
                <a:latin typeface="黑体" panose="02010600030101010101" charset="-122"/>
                <a:ea typeface="黑体" panose="02010600030101010101" charset="-122"/>
              </a:endParaRPr>
            </a:p>
          </p:txBody>
        </p:sp>
      </p:grpSp>
      <p:sp>
        <p:nvSpPr>
          <p:cNvPr id="20" name="矩形 19"/>
          <p:cNvSpPr/>
          <p:nvPr/>
        </p:nvSpPr>
        <p:spPr>
          <a:xfrm>
            <a:off x="2973388" y="3097213"/>
            <a:ext cx="3373437" cy="521970"/>
          </a:xfrm>
          <a:prstGeom prst="rect">
            <a:avLst/>
          </a:prstGeom>
          <a:noFill/>
          <a:ln w="9525">
            <a:noFill/>
          </a:ln>
        </p:spPr>
        <p:txBody>
          <a:bodyPr anchor="t" anchorCtr="0">
            <a:spAutoFit/>
          </a:bodyPr>
          <a:lstStyle/>
          <a:p>
            <a:r>
              <a:rPr lang="zh-CN" altLang="en-US" sz="2800" b="1">
                <a:solidFill>
                  <a:srgbClr val="0033CC"/>
                </a:solidFill>
                <a:latin typeface="楷体" panose="02010609060101010101" pitchFamily="49" charset="-122"/>
                <a:ea typeface="楷体" panose="02010609060101010101" pitchFamily="49" charset="-122"/>
              </a:rPr>
              <a:t>“为”表判断</a:t>
            </a:r>
            <a:endParaRPr lang="zh-CN" altLang="en-US" sz="2800" b="1">
              <a:solidFill>
                <a:srgbClr val="0033CC"/>
              </a:solidFill>
              <a:latin typeface="楷体" panose="02010609060101010101" pitchFamily="49" charset="-122"/>
              <a:ea typeface="楷体" panose="02010609060101010101" pitchFamily="49" charset="-122"/>
            </a:endParaRPr>
          </a:p>
        </p:txBody>
      </p:sp>
      <p:sp>
        <p:nvSpPr>
          <p:cNvPr id="8" name="Text Box 2"/>
          <p:cNvSpPr txBox="1"/>
          <p:nvPr/>
        </p:nvSpPr>
        <p:spPr>
          <a:xfrm>
            <a:off x="1336675" y="3103563"/>
            <a:ext cx="1974850" cy="521970"/>
          </a:xfrm>
          <a:prstGeom prst="rect">
            <a:avLst/>
          </a:prstGeom>
          <a:noFill/>
          <a:ln w="9525">
            <a:noFill/>
          </a:ln>
        </p:spPr>
        <p:txBody>
          <a:bodyPr anchor="t" anchorCtr="0">
            <a:spAutoFit/>
          </a:bodyPr>
          <a:lstStyle/>
          <a:p>
            <a:r>
              <a:rPr lang="zh-CN" altLang="en-US" sz="2800" b="1">
                <a:latin typeface="宋体" panose="02010600030101010101" pitchFamily="2" charset="-122"/>
                <a:ea typeface="宋体" panose="02010600030101010101" pitchFamily="2" charset="-122"/>
              </a:rPr>
              <a:t>天下为公</a:t>
            </a:r>
            <a:endParaRPr lang="zh-CN" altLang="en-US" sz="2800" b="1">
              <a:latin typeface="宋体" panose="02010600030101010101" pitchFamily="2" charset="-122"/>
              <a:ea typeface="宋体" panose="02010600030101010101" pitchFamily="2" charset="-122"/>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rmAutofit fontScale="90000"/>
          </a:bodyPr>
          <a:lstStyle/>
          <a:p>
            <a:endParaRPr lang="zh-CN" altLang="en-US"/>
          </a:p>
        </p:txBody>
      </p:sp>
      <p:graphicFrame>
        <p:nvGraphicFramePr>
          <p:cNvPr id="2" name="表格 1"/>
          <p:cNvGraphicFramePr>
            <a:graphicFrameLocks noGrp="1"/>
          </p:cNvGraphicFramePr>
          <p:nvPr/>
        </p:nvGraphicFramePr>
        <p:xfrm>
          <a:off x="374650" y="2698750"/>
          <a:ext cx="8375650" cy="2057400"/>
        </p:xfrm>
        <a:graphic>
          <a:graphicData uri="http://schemas.openxmlformats.org/drawingml/2006/table">
            <a:tbl>
              <a:tblPr firstRow="1" bandRow="1">
                <a:tableStyleId>{5C22544A-7EE6-4342-B048-85BDC9FD1C3A}</a:tableStyleId>
              </a:tblPr>
              <a:tblGrid>
                <a:gridCol w="1584960"/>
                <a:gridCol w="6790690"/>
              </a:tblGrid>
              <a:tr h="539221">
                <a:tc>
                  <a:txBody>
                    <a:bodyPr wrap="square"/>
                    <a:lstStyle/>
                    <a:p>
                      <a:endParaRPr lang="zh-CN" altLang="en-US" sz="1800"/>
                    </a:p>
                  </a:txBody>
                  <a:tcPr marL="91439" marR="91439" marT="45735" marB="45735" vert="horz">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sz="1800"/>
                    </a:p>
                  </a:txBody>
                  <a:tcPr marL="91439" marR="91439" marT="45735" marB="45735" vert="horz">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565679">
                <a:tc>
                  <a:txBody>
                    <a:bodyPr wrap="square"/>
                    <a:lstStyle/>
                    <a:p>
                      <a:endParaRPr lang="zh-CN" altLang="en-US" sz="1800"/>
                    </a:p>
                  </a:txBody>
                  <a:tcPr marL="91439" marR="91439" marT="45735" marB="45735" vert="horz">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sz="1800"/>
                    </a:p>
                  </a:txBody>
                  <a:tcPr marL="91439" marR="91439" marT="45735" marB="45735" vert="horz">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52500">
                <a:tc>
                  <a:txBody>
                    <a:bodyPr wrap="square"/>
                    <a:lstStyle/>
                    <a:p>
                      <a:endParaRPr lang="zh-CN" altLang="en-US" sz="1800"/>
                    </a:p>
                  </a:txBody>
                  <a:tcPr marL="91439" marR="91439" marT="45735" marB="45735" vert="horz">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sz="1800"/>
                    </a:p>
                  </a:txBody>
                  <a:tcPr marL="91439" marR="91439" marT="45735" marB="45735" vert="horz">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54287" name="矩形 17"/>
          <p:cNvSpPr/>
          <p:nvPr/>
        </p:nvSpPr>
        <p:spPr>
          <a:xfrm>
            <a:off x="92075" y="1906588"/>
            <a:ext cx="2938463" cy="583565"/>
          </a:xfrm>
          <a:prstGeom prst="rect">
            <a:avLst/>
          </a:prstGeom>
          <a:noFill/>
          <a:ln w="9525">
            <a:noFill/>
          </a:ln>
        </p:spPr>
        <p:txBody>
          <a:bodyPr anchor="t" anchorCtr="0">
            <a:spAutoFit/>
          </a:bodyPr>
          <a:lstStyle/>
          <a:p>
            <a:r>
              <a:rPr lang="zh-CN" altLang="en-US" sz="3200" b="1">
                <a:latin typeface="楷体" panose="02010609060101010101" pitchFamily="49" charset="-122"/>
                <a:ea typeface="楷体" panose="02010609060101010101" pitchFamily="49" charset="-122"/>
              </a:rPr>
              <a:t>◆成语积累</a:t>
            </a:r>
            <a:endParaRPr lang="en-US" altLang="zh-CN" sz="3200" b="1">
              <a:latin typeface="楷体" panose="02010609060101010101" pitchFamily="49" charset="-122"/>
              <a:ea typeface="楷体" panose="02010609060101010101" pitchFamily="49" charset="-122"/>
            </a:endParaRPr>
          </a:p>
        </p:txBody>
      </p:sp>
      <p:sp>
        <p:nvSpPr>
          <p:cNvPr id="54288" name="Text Box 2"/>
          <p:cNvSpPr txBox="1"/>
          <p:nvPr/>
        </p:nvSpPr>
        <p:spPr>
          <a:xfrm>
            <a:off x="374650" y="2695575"/>
            <a:ext cx="1651000" cy="521970"/>
          </a:xfrm>
          <a:prstGeom prst="rect">
            <a:avLst/>
          </a:prstGeom>
          <a:noFill/>
          <a:ln w="9525">
            <a:noFill/>
          </a:ln>
        </p:spPr>
        <p:txBody>
          <a:bodyPr anchor="t" anchorCtr="0">
            <a:spAutoFit/>
          </a:bodyPr>
          <a:lstStyle/>
          <a:p>
            <a:r>
              <a:rPr lang="zh-CN" altLang="en-US" sz="2800" b="1">
                <a:latin typeface="宋体" panose="02010600030101010101" pitchFamily="2" charset="-122"/>
                <a:ea typeface="宋体" panose="02010600030101010101" pitchFamily="2" charset="-122"/>
              </a:rPr>
              <a:t>鳏寡孤独</a:t>
            </a:r>
            <a:endParaRPr lang="zh-CN" altLang="en-US" sz="2800" b="1">
              <a:latin typeface="宋体" panose="02010600030101010101" pitchFamily="2" charset="-122"/>
              <a:ea typeface="宋体" panose="02010600030101010101" pitchFamily="2" charset="-122"/>
            </a:endParaRPr>
          </a:p>
        </p:txBody>
      </p:sp>
      <p:sp>
        <p:nvSpPr>
          <p:cNvPr id="9" name="矩形 8"/>
          <p:cNvSpPr/>
          <p:nvPr/>
        </p:nvSpPr>
        <p:spPr>
          <a:xfrm>
            <a:off x="1987550" y="2717800"/>
            <a:ext cx="6623050" cy="521970"/>
          </a:xfrm>
          <a:prstGeom prst="rect">
            <a:avLst/>
          </a:prstGeom>
          <a:noFill/>
          <a:ln w="9525">
            <a:noFill/>
          </a:ln>
        </p:spPr>
        <p:txBody>
          <a:bodyPr anchor="t" anchorCtr="0">
            <a:spAutoFit/>
          </a:bodyPr>
          <a:lstStyle/>
          <a:p>
            <a:r>
              <a:rPr lang="zh-CN" altLang="en-US" sz="2800" b="1">
                <a:solidFill>
                  <a:srgbClr val="0033CC"/>
                </a:solidFill>
                <a:latin typeface="楷体" panose="02010609060101010101" pitchFamily="49" charset="-122"/>
                <a:ea typeface="楷体" panose="02010609060101010101" pitchFamily="49" charset="-122"/>
              </a:rPr>
              <a:t>指没有劳动力又没亲属供养的人。</a:t>
            </a:r>
            <a:endParaRPr lang="zh-CN" altLang="en-US" sz="2800" b="1">
              <a:solidFill>
                <a:srgbClr val="0033CC"/>
              </a:solidFill>
              <a:latin typeface="楷体" panose="02010609060101010101" pitchFamily="49" charset="-122"/>
              <a:ea typeface="楷体" panose="02010609060101010101" pitchFamily="49" charset="-122"/>
            </a:endParaRPr>
          </a:p>
        </p:txBody>
      </p:sp>
      <p:sp>
        <p:nvSpPr>
          <p:cNvPr id="54290" name="Text Box 2"/>
          <p:cNvSpPr txBox="1"/>
          <p:nvPr/>
        </p:nvSpPr>
        <p:spPr>
          <a:xfrm>
            <a:off x="374650" y="3255963"/>
            <a:ext cx="1651000" cy="521970"/>
          </a:xfrm>
          <a:prstGeom prst="rect">
            <a:avLst/>
          </a:prstGeom>
          <a:noFill/>
          <a:ln w="9525">
            <a:noFill/>
          </a:ln>
        </p:spPr>
        <p:txBody>
          <a:bodyPr anchor="t" anchorCtr="0">
            <a:spAutoFit/>
          </a:bodyPr>
          <a:lstStyle/>
          <a:p>
            <a:r>
              <a:rPr lang="zh-CN" altLang="en-US" sz="2800" b="1">
                <a:latin typeface="宋体" panose="02010600030101010101" pitchFamily="2" charset="-122"/>
                <a:ea typeface="宋体" panose="02010600030101010101" pitchFamily="2" charset="-122"/>
              </a:rPr>
              <a:t>物尽其用</a:t>
            </a:r>
            <a:endParaRPr lang="zh-CN" altLang="en-US" sz="2800" b="1">
              <a:latin typeface="宋体" panose="02010600030101010101" pitchFamily="2" charset="-122"/>
              <a:ea typeface="宋体" panose="02010600030101010101" pitchFamily="2" charset="-122"/>
            </a:endParaRPr>
          </a:p>
        </p:txBody>
      </p:sp>
      <p:sp>
        <p:nvSpPr>
          <p:cNvPr id="54291" name="Text Box 2"/>
          <p:cNvSpPr txBox="1"/>
          <p:nvPr/>
        </p:nvSpPr>
        <p:spPr>
          <a:xfrm>
            <a:off x="374650" y="4006850"/>
            <a:ext cx="1651000" cy="521970"/>
          </a:xfrm>
          <a:prstGeom prst="rect">
            <a:avLst/>
          </a:prstGeom>
          <a:noFill/>
          <a:ln w="9525">
            <a:noFill/>
          </a:ln>
        </p:spPr>
        <p:txBody>
          <a:bodyPr anchor="t" anchorCtr="0">
            <a:spAutoFit/>
          </a:bodyPr>
          <a:lstStyle/>
          <a:p>
            <a:r>
              <a:rPr lang="zh-CN" altLang="en-US" sz="2800" b="1">
                <a:latin typeface="宋体" panose="02010600030101010101" pitchFamily="2" charset="-122"/>
                <a:ea typeface="宋体" panose="02010600030101010101" pitchFamily="2" charset="-122"/>
              </a:rPr>
              <a:t>夜不闭户</a:t>
            </a:r>
            <a:endParaRPr lang="zh-CN" altLang="en-US" sz="2800" b="1">
              <a:latin typeface="宋体" panose="02010600030101010101" pitchFamily="2" charset="-122"/>
              <a:ea typeface="宋体" panose="02010600030101010101" pitchFamily="2" charset="-122"/>
            </a:endParaRPr>
          </a:p>
        </p:txBody>
      </p:sp>
      <p:sp>
        <p:nvSpPr>
          <p:cNvPr id="12" name="矩形 11"/>
          <p:cNvSpPr/>
          <p:nvPr/>
        </p:nvSpPr>
        <p:spPr>
          <a:xfrm>
            <a:off x="1987550" y="3271838"/>
            <a:ext cx="6423025" cy="521970"/>
          </a:xfrm>
          <a:prstGeom prst="rect">
            <a:avLst/>
          </a:prstGeom>
          <a:noFill/>
          <a:ln w="9525">
            <a:noFill/>
          </a:ln>
        </p:spPr>
        <p:txBody>
          <a:bodyPr anchor="t" anchorCtr="0">
            <a:spAutoFit/>
          </a:bodyPr>
          <a:lstStyle/>
          <a:p>
            <a:r>
              <a:rPr lang="zh-CN" altLang="en-US" sz="2800" b="1">
                <a:solidFill>
                  <a:srgbClr val="0033CC"/>
                </a:solidFill>
                <a:latin typeface="楷体" panose="02010609060101010101" pitchFamily="49" charset="-122"/>
                <a:ea typeface="楷体" panose="02010609060101010101" pitchFamily="49" charset="-122"/>
              </a:rPr>
              <a:t>指充分利用资源，一点不浪费。</a:t>
            </a:r>
            <a:endParaRPr lang="zh-CN" altLang="en-US" sz="2800" b="1">
              <a:solidFill>
                <a:srgbClr val="0033CC"/>
              </a:solidFill>
              <a:latin typeface="楷体" panose="02010609060101010101" pitchFamily="49" charset="-122"/>
              <a:ea typeface="楷体" panose="02010609060101010101" pitchFamily="49" charset="-122"/>
            </a:endParaRPr>
          </a:p>
        </p:txBody>
      </p:sp>
      <p:sp>
        <p:nvSpPr>
          <p:cNvPr id="13" name="矩形 12"/>
          <p:cNvSpPr/>
          <p:nvPr/>
        </p:nvSpPr>
        <p:spPr>
          <a:xfrm>
            <a:off x="1987550" y="4006533"/>
            <a:ext cx="6623050" cy="521970"/>
          </a:xfrm>
          <a:prstGeom prst="rect">
            <a:avLst/>
          </a:prstGeom>
          <a:noFill/>
          <a:ln w="9525">
            <a:noFill/>
          </a:ln>
        </p:spPr>
        <p:txBody>
          <a:bodyPr anchor="t" anchorCtr="0">
            <a:spAutoFit/>
          </a:bodyPr>
          <a:lstStyle/>
          <a:p>
            <a:r>
              <a:rPr lang="zh-CN" altLang="en-US" sz="2800" b="1">
                <a:solidFill>
                  <a:srgbClr val="0033CC"/>
                </a:solidFill>
                <a:latin typeface="楷体" panose="02010609060101010101" pitchFamily="49" charset="-122"/>
                <a:ea typeface="楷体" panose="02010609060101010101" pitchFamily="49" charset="-122"/>
              </a:rPr>
              <a:t>形容社会安宁，风气良好。</a:t>
            </a:r>
            <a:endParaRPr lang="zh-CN" altLang="en-US" sz="2800" b="1">
              <a:solidFill>
                <a:srgbClr val="0033CC"/>
              </a:solidFill>
              <a:latin typeface="楷体" panose="02010609060101010101" pitchFamily="49" charset="-122"/>
              <a:ea typeface="楷体" panose="02010609060101010101" pitchFamily="49"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23554" name="WordArt 2"/>
          <p:cNvSpPr>
            <a:spLocks noTextEdit="1"/>
          </p:cNvSpPr>
          <p:nvPr/>
        </p:nvSpPr>
        <p:spPr>
          <a:xfrm>
            <a:off x="1066800" y="533400"/>
            <a:ext cx="4953000" cy="1676400"/>
          </a:xfrm>
          <a:prstGeom prst="rect">
            <a:avLst/>
          </a:prstGeom>
        </p:spPr>
        <p:txBody>
          <a:bodyPr wrap="none" fromWordArt="1">
            <a:prstTxWarp prst="textCascadeUp">
              <a:avLst>
                <a:gd name="adj" fmla="val 72222"/>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chemeClr val="accent1"/>
                    </a:gs>
                    <a:gs pos="100000">
                      <a:srgbClr val="FE3E02"/>
                    </a:gs>
                  </a:gsLst>
                  <a:lin ang="5400000" scaled="1"/>
                  <a:tileRect/>
                </a:gradFill>
                <a:latin typeface="微软雅黑" panose="020B0503020204020204" charset="-122"/>
                <a:ea typeface="微软雅黑" panose="020B0503020204020204" charset="-122"/>
              </a:rPr>
              <a:t>问题探究</a:t>
            </a:r>
            <a:endParaRPr lang="zh-CN" altLang="en-US" sz="3600">
              <a:gradFill rotWithShape="1">
                <a:gsLst>
                  <a:gs pos="0">
                    <a:schemeClr val="accent1"/>
                  </a:gs>
                  <a:gs pos="100000">
                    <a:srgbClr val="FE3E02"/>
                  </a:gs>
                </a:gsLst>
                <a:lin ang="5400000" scaled="1"/>
                <a:tileRect/>
              </a:gradFill>
              <a:latin typeface="微软雅黑" panose="020B0503020204020204" charset="-122"/>
              <a:ea typeface="微软雅黑" panose="020B0503020204020204" charset="-122"/>
            </a:endParaRPr>
          </a:p>
        </p:txBody>
      </p:sp>
      <p:sp>
        <p:nvSpPr>
          <p:cNvPr id="23555" name="Text Box 3"/>
          <p:cNvSpPr txBox="1"/>
          <p:nvPr/>
        </p:nvSpPr>
        <p:spPr>
          <a:xfrm>
            <a:off x="762000" y="2819400"/>
            <a:ext cx="8153400" cy="1568450"/>
          </a:xfrm>
          <a:prstGeom prst="rect">
            <a:avLst/>
          </a:prstGeom>
          <a:noFill/>
          <a:ln w="9525">
            <a:noFill/>
          </a:ln>
        </p:spPr>
        <p:txBody>
          <a:bodyPr>
            <a:spAutoFit/>
          </a:bodyPr>
          <a:p>
            <a:pPr>
              <a:spcBef>
                <a:spcPct val="50000"/>
              </a:spcBef>
            </a:pPr>
            <a:r>
              <a:rPr lang="en-US" altLang="zh-CN" sz="4800" dirty="0">
                <a:solidFill>
                  <a:srgbClr val="000000"/>
                </a:solidFill>
                <a:latin typeface="微软雅黑" panose="020B0503020204020204" charset="-122"/>
                <a:ea typeface="微软雅黑" panose="020B0503020204020204" charset="-122"/>
                <a:cs typeface="微软雅黑" panose="020B0503020204020204" charset="-122"/>
              </a:rPr>
              <a:t>1.</a:t>
            </a:r>
            <a:r>
              <a:rPr lang="zh-CN" altLang="en-US" sz="4800" dirty="0">
                <a:solidFill>
                  <a:srgbClr val="000000"/>
                </a:solidFill>
                <a:latin typeface="微软雅黑" panose="020B0503020204020204" charset="-122"/>
                <a:ea typeface="微软雅黑" panose="020B0503020204020204" charset="-122"/>
                <a:cs typeface="微软雅黑" panose="020B0503020204020204" charset="-122"/>
              </a:rPr>
              <a:t>本文是从哪几个方面来说明“大同”社会的特征的？</a:t>
            </a:r>
            <a:endParaRPr lang="zh-CN" altLang="en-US" sz="4800" dirty="0">
              <a:solidFill>
                <a:srgbClr val="000000"/>
              </a:solidFill>
              <a:latin typeface="微软雅黑" panose="020B0503020204020204" charset="-122"/>
              <a:ea typeface="微软雅黑" panose="020B0503020204020204" charset="-122"/>
              <a:cs typeface="微软雅黑" panose="020B0503020204020204" charset="-122"/>
            </a:endParaRPr>
          </a:p>
        </p:txBody>
      </p:sp>
      <p:pic>
        <p:nvPicPr>
          <p:cNvPr id="23556" name="Picture 4" descr="book"/>
          <p:cNvPicPr>
            <a:picLocks noChangeAspect="1"/>
          </p:cNvPicPr>
          <p:nvPr/>
        </p:nvPicPr>
        <p:blipFill>
          <a:blip r:embed="rId7"/>
          <a:stretch>
            <a:fillRect/>
          </a:stretch>
        </p:blipFill>
        <p:spPr>
          <a:xfrm flipV="1">
            <a:off x="5257800" y="5105400"/>
            <a:ext cx="3124200" cy="1752600"/>
          </a:xfrm>
          <a:prstGeom prst="rect">
            <a:avLst/>
          </a:prstGeom>
          <a:noFill/>
          <a:ln w="9525">
            <a:noFill/>
          </a:ln>
        </p:spPr>
      </p:pic>
    </p:spTree>
    <p:custDataLst>
      <p:tags r:id="rId8"/>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103426" name="Rectangle 2"/>
          <p:cNvSpPr>
            <a:spLocks noGrp="1"/>
          </p:cNvSpPr>
          <p:nvPr>
            <p:ph type="title" idx="4294967295"/>
          </p:nvPr>
        </p:nvSpPr>
        <p:spPr>
          <a:xfrm>
            <a:off x="762000" y="381000"/>
            <a:ext cx="7772400" cy="990600"/>
          </a:xfrm>
          <a:noFill/>
          <a:ln w="9525">
            <a:noFill/>
          </a:ln>
        </p:spPr>
        <p:txBody>
          <a:bodyPr vert="horz" wrap="square" lIns="91440" tIns="45720" rIns="91440" bIns="45720" rtlCol="0" anchor="b" anchorCtr="0">
            <a:noAutofit/>
          </a:bodyPr>
          <a:lst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imes New Roman" panose="02020603050405020304" pitchFamily="18" charset="0"/>
                <a:ea typeface="宋体" panose="02010600030101010101" pitchFamily="2" charset="-122"/>
              </a:defRPr>
            </a:lvl2pPr>
            <a:lvl3pPr algn="l" rtl="0" eaLnBrk="0" fontAlgn="base" hangingPunct="0">
              <a:spcBef>
                <a:spcPct val="0"/>
              </a:spcBef>
              <a:spcAft>
                <a:spcPct val="0"/>
              </a:spcAft>
              <a:defRPr sz="4400">
                <a:solidFill>
                  <a:schemeClr val="tx2"/>
                </a:solidFill>
                <a:latin typeface="Times New Roman" panose="02020603050405020304" pitchFamily="18" charset="0"/>
                <a:ea typeface="宋体" panose="02010600030101010101" pitchFamily="2" charset="-122"/>
              </a:defRPr>
            </a:lvl3pPr>
            <a:lvl4pPr algn="l" rtl="0" eaLnBrk="0" fontAlgn="base" hangingPunct="0">
              <a:spcBef>
                <a:spcPct val="0"/>
              </a:spcBef>
              <a:spcAft>
                <a:spcPct val="0"/>
              </a:spcAft>
              <a:defRPr sz="4400">
                <a:solidFill>
                  <a:schemeClr val="tx2"/>
                </a:solidFill>
                <a:latin typeface="Times New Roman" panose="02020603050405020304" pitchFamily="18" charset="0"/>
                <a:ea typeface="宋体" panose="02010600030101010101" pitchFamily="2" charset="-122"/>
              </a:defRPr>
            </a:lvl4pPr>
            <a:lvl5pPr algn="l" rtl="0" eaLnBrk="0" fontAlgn="base" hangingPunct="0">
              <a:spcBef>
                <a:spcPct val="0"/>
              </a:spcBef>
              <a:spcAft>
                <a:spcPct val="0"/>
              </a:spcAft>
              <a:defRPr sz="4400">
                <a:solidFill>
                  <a:schemeClr val="tx2"/>
                </a:solidFill>
                <a:latin typeface="Times New Roman" panose="02020603050405020304" pitchFamily="18" charset="0"/>
                <a:ea typeface="宋体" panose="02010600030101010101" pitchFamily="2" charset="-122"/>
              </a:defRPr>
            </a:lvl5pPr>
            <a:lvl6pPr marL="457200" algn="l" rtl="0" fontAlgn="base">
              <a:spcBef>
                <a:spcPct val="0"/>
              </a:spcBef>
              <a:spcAft>
                <a:spcPct val="0"/>
              </a:spcAft>
              <a:defRPr sz="4400">
                <a:solidFill>
                  <a:schemeClr val="tx2"/>
                </a:solidFill>
                <a:latin typeface="Times New Roman" panose="02020603050405020304" pitchFamily="18" charset="0"/>
                <a:ea typeface="宋体" panose="02010600030101010101" pitchFamily="2" charset="-122"/>
              </a:defRPr>
            </a:lvl6pPr>
            <a:lvl7pPr marL="914400" algn="l" rtl="0" fontAlgn="base">
              <a:spcBef>
                <a:spcPct val="0"/>
              </a:spcBef>
              <a:spcAft>
                <a:spcPct val="0"/>
              </a:spcAft>
              <a:defRPr sz="4400">
                <a:solidFill>
                  <a:schemeClr val="tx2"/>
                </a:solidFill>
                <a:latin typeface="Times New Roman" panose="02020603050405020304" pitchFamily="18" charset="0"/>
                <a:ea typeface="宋体" panose="02010600030101010101" pitchFamily="2" charset="-122"/>
              </a:defRPr>
            </a:lvl7pPr>
            <a:lvl8pPr marL="1371600" algn="l" rtl="0" fontAlgn="base">
              <a:spcBef>
                <a:spcPct val="0"/>
              </a:spcBef>
              <a:spcAft>
                <a:spcPct val="0"/>
              </a:spcAft>
              <a:defRPr sz="4400">
                <a:solidFill>
                  <a:schemeClr val="tx2"/>
                </a:solidFill>
                <a:latin typeface="Times New Roman" panose="02020603050405020304" pitchFamily="18" charset="0"/>
                <a:ea typeface="宋体" panose="02010600030101010101" pitchFamily="2" charset="-122"/>
              </a:defRPr>
            </a:lvl8pPr>
            <a:lvl9pPr marL="1828800" algn="l" rtl="0" fontAlgn="base">
              <a:spcBef>
                <a:spcPct val="0"/>
              </a:spcBef>
              <a:spcAft>
                <a:spcPct val="0"/>
              </a:spcAft>
              <a:defRPr sz="4400">
                <a:solidFill>
                  <a:schemeClr val="tx2"/>
                </a:solidFill>
                <a:latin typeface="Times New Roman" panose="02020603050405020304" pitchFamily="18" charset="0"/>
                <a:ea typeface="宋体" panose="02010600030101010101" pitchFamily="2" charset="-122"/>
              </a:defRPr>
            </a:lvl9pPr>
          </a:lstStyle>
          <a:p>
            <a:pPr lvl="0" algn="l" defTabSz="914400" eaLnBrk="1" hangingPunct="1">
              <a:buClrTx/>
              <a:buSzTx/>
              <a:buFontTx/>
            </a:pPr>
            <a:r>
              <a:rPr lang="zh-CN" altLang="en-US" sz="6000" b="0" spc="0" dirty="0">
                <a:solidFill>
                  <a:schemeClr val="accent1"/>
                </a:solidFill>
                <a:latin typeface="汉仪旗黑-85S" charset="0"/>
                <a:ea typeface="汉仪旗黑-85S" charset="0"/>
                <a:sym typeface="+mn-ea"/>
              </a:rPr>
              <a:t>全文结构</a:t>
            </a:r>
            <a:r>
              <a:rPr lang="zh-CN" altLang="en-US" sz="6000" b="0" spc="0" dirty="0">
                <a:solidFill>
                  <a:schemeClr val="accent1"/>
                </a:solidFill>
                <a:latin typeface="汉仪旗黑-85S" charset="0"/>
                <a:ea typeface="汉仪旗黑-85S" charset="0"/>
                <a:sym typeface="+mn-ea"/>
              </a:rPr>
              <a:t>：</a:t>
            </a:r>
            <a:endParaRPr lang="zh-CN" altLang="en-US" sz="6000" b="0" spc="0" dirty="0">
              <a:solidFill>
                <a:schemeClr val="accent1"/>
              </a:solidFill>
              <a:latin typeface="汉仪旗黑-85S" charset="0"/>
              <a:ea typeface="汉仪旗黑-85S" charset="0"/>
              <a:sym typeface="+mn-ea"/>
            </a:endParaRPr>
          </a:p>
        </p:txBody>
      </p:sp>
      <p:sp>
        <p:nvSpPr>
          <p:cNvPr id="103427" name="Rectangle 3"/>
          <p:cNvSpPr>
            <a:spLocks noGrp="1"/>
          </p:cNvSpPr>
          <p:nvPr>
            <p:ph idx="4294967295"/>
            <p:custDataLst>
              <p:tags r:id="rId7"/>
            </p:custDataLst>
          </p:nvPr>
        </p:nvSpPr>
        <p:spPr>
          <a:xfrm>
            <a:off x="1062038" y="1766888"/>
            <a:ext cx="7769225" cy="4113212"/>
          </a:xfrm>
          <a:noFill/>
          <a:ln w="9525">
            <a:noFill/>
          </a:ln>
        </p:spPr>
        <p:txBody>
          <a:bodyPr vert="horz" wrap="square" lIns="91440" tIns="45720" rIns="91440" bIns="45720" rtlCol="0" anchor="t" anchorCtr="0">
            <a:noAutofit/>
          </a:bodyPr>
          <a:lstStyle>
            <a:lvl1pPr marL="342900" indent="-342900" algn="l" rtl="0" eaLnBrk="0" fontAlgn="base" hangingPunct="0">
              <a:spcBef>
                <a:spcPct val="20000"/>
              </a:spcBef>
              <a:spcAft>
                <a:spcPct val="0"/>
              </a:spcAft>
              <a:buBlip>
                <a:blip r:embed="rId8"/>
              </a:buBlip>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Font typeface="Wingdings" panose="05000000000000000000" pitchFamily="2" charset="2"/>
              <a:buBlip>
                <a:blip r:embed="rId9"/>
              </a:buBlip>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lr>
                <a:schemeClr val="tx2"/>
              </a:buClr>
              <a:buFont typeface="Wingdings" panose="05000000000000000000" pitchFamily="2" charset="2"/>
              <a:buChar char="s"/>
              <a:defRPr sz="2000">
                <a:solidFill>
                  <a:schemeClr val="tx1"/>
                </a:solidFill>
                <a:latin typeface="+mn-lt"/>
                <a:ea typeface="+mn-ea"/>
              </a:defRPr>
            </a:lvl4pPr>
            <a:lvl5pPr marL="2057400" indent="-228600" algn="l" rtl="0" eaLnBrk="0" fontAlgn="base" hangingPunct="0">
              <a:spcBef>
                <a:spcPct val="20000"/>
              </a:spcBef>
              <a:spcAft>
                <a:spcPct val="0"/>
              </a:spcAft>
              <a:buClr>
                <a:schemeClr val="tx2"/>
              </a:buClr>
              <a:buFont typeface="Wingdings" panose="05000000000000000000" pitchFamily="2" charset="2"/>
              <a:buChar char="s"/>
              <a:defRPr sz="2000">
                <a:solidFill>
                  <a:schemeClr val="tx1"/>
                </a:solidFill>
                <a:latin typeface="+mn-lt"/>
                <a:ea typeface="+mn-ea"/>
              </a:defRPr>
            </a:lvl5pPr>
            <a:lvl6pPr marL="2514600" indent="-228600" algn="l" rtl="0" fontAlgn="base">
              <a:spcBef>
                <a:spcPct val="20000"/>
              </a:spcBef>
              <a:spcAft>
                <a:spcPct val="0"/>
              </a:spcAft>
              <a:buClr>
                <a:schemeClr val="tx2"/>
              </a:buClr>
              <a:buFont typeface="Wingdings" panose="05000000000000000000" pitchFamily="2" charset="2"/>
              <a:buChar char="s"/>
              <a:defRPr sz="2000">
                <a:solidFill>
                  <a:schemeClr val="tx1"/>
                </a:solidFill>
                <a:latin typeface="+mn-lt"/>
                <a:ea typeface="+mn-ea"/>
              </a:defRPr>
            </a:lvl6pPr>
            <a:lvl7pPr marL="2971800" indent="-228600" algn="l" rtl="0" fontAlgn="base">
              <a:spcBef>
                <a:spcPct val="20000"/>
              </a:spcBef>
              <a:spcAft>
                <a:spcPct val="0"/>
              </a:spcAft>
              <a:buClr>
                <a:schemeClr val="tx2"/>
              </a:buClr>
              <a:buFont typeface="Wingdings" panose="05000000000000000000" pitchFamily="2" charset="2"/>
              <a:buChar char="s"/>
              <a:defRPr sz="2000">
                <a:solidFill>
                  <a:schemeClr val="tx1"/>
                </a:solidFill>
                <a:latin typeface="+mn-lt"/>
                <a:ea typeface="+mn-ea"/>
              </a:defRPr>
            </a:lvl7pPr>
            <a:lvl8pPr marL="3429000" indent="-228600" algn="l" rtl="0" fontAlgn="base">
              <a:spcBef>
                <a:spcPct val="20000"/>
              </a:spcBef>
              <a:spcAft>
                <a:spcPct val="0"/>
              </a:spcAft>
              <a:buClr>
                <a:schemeClr val="tx2"/>
              </a:buClr>
              <a:buFont typeface="Wingdings" panose="05000000000000000000" pitchFamily="2" charset="2"/>
              <a:buChar char="s"/>
              <a:defRPr sz="2000">
                <a:solidFill>
                  <a:schemeClr val="tx1"/>
                </a:solidFill>
                <a:latin typeface="+mn-lt"/>
                <a:ea typeface="+mn-ea"/>
              </a:defRPr>
            </a:lvl8pPr>
            <a:lvl9pPr marL="3886200" indent="-228600" algn="l" rtl="0" fontAlgn="base">
              <a:spcBef>
                <a:spcPct val="20000"/>
              </a:spcBef>
              <a:spcAft>
                <a:spcPct val="0"/>
              </a:spcAft>
              <a:buClr>
                <a:schemeClr val="tx2"/>
              </a:buClr>
              <a:buFont typeface="Wingdings" panose="05000000000000000000" pitchFamily="2" charset="2"/>
              <a:buChar char="s"/>
              <a:defRPr sz="2000">
                <a:solidFill>
                  <a:schemeClr val="tx1"/>
                </a:solidFill>
                <a:latin typeface="+mn-lt"/>
                <a:ea typeface="+mn-ea"/>
              </a:defRPr>
            </a:lvl9pPr>
          </a:lstStyle>
          <a:p>
            <a:pPr lvl="0" algn="l" defTabSz="914400" eaLnBrk="1" hangingPunct="1">
              <a:lnSpc>
                <a:spcPct val="100000"/>
              </a:lnSpc>
              <a:buClrTx/>
              <a:buSzTx/>
              <a:buFontTx/>
              <a:buBlip>
                <a:blip r:embed="rId8"/>
              </a:buBlip>
            </a:pPr>
            <a:r>
              <a:rPr lang="zh-CN" altLang="en-US" sz="2800" b="1" spc="0" dirty="0">
                <a:solidFill>
                  <a:schemeClr val="dk1"/>
                </a:solidFill>
                <a:latin typeface="微软雅黑" panose="020B0503020204020204" charset="-122"/>
                <a:ea typeface="微软雅黑" panose="020B0503020204020204" charset="-122"/>
                <a:sym typeface="+mn-ea"/>
              </a:rPr>
              <a:t>全文可分三层：</a:t>
            </a:r>
            <a:endParaRPr lang="zh-CN" altLang="en-US" sz="2800" b="1" spc="0" dirty="0">
              <a:solidFill>
                <a:schemeClr val="dk1"/>
              </a:solidFill>
              <a:latin typeface="微软雅黑" panose="020B0503020204020204" charset="-122"/>
              <a:ea typeface="微软雅黑" panose="020B0503020204020204" charset="-122"/>
              <a:sym typeface="+mn-ea"/>
            </a:endParaRPr>
          </a:p>
        </p:txBody>
      </p:sp>
      <p:sp>
        <p:nvSpPr>
          <p:cNvPr id="103428" name="AutoShape 4"/>
          <p:cNvSpPr/>
          <p:nvPr>
            <p:custDataLst>
              <p:tags r:id="rId10"/>
            </p:custDataLst>
          </p:nvPr>
        </p:nvSpPr>
        <p:spPr>
          <a:xfrm>
            <a:off x="2209800" y="3962400"/>
            <a:ext cx="228600" cy="1066800"/>
          </a:xfrm>
          <a:prstGeom prst="leftBrace">
            <a:avLst>
              <a:gd name="adj1" fmla="val 38888"/>
              <a:gd name="adj2" fmla="val 46931"/>
            </a:avLst>
          </a:prstGeom>
          <a:noFill/>
          <a:ln w="38100" cap="flat" cmpd="sng">
            <a:solidFill>
              <a:schemeClr val="dk1"/>
            </a:solidFill>
            <a:prstDash val="solid"/>
            <a:headEnd type="none" w="med" len="med"/>
            <a:tailEnd type="none" w="med" len="med"/>
          </a:ln>
        </p:spPr>
        <p:txBody>
          <a:bodyPr wrap="none" anchor="ctr" anchorCtr="0"/>
          <a:p>
            <a:endParaRPr lang="zh-CN" altLang="en-US" sz="2800" dirty="0">
              <a:solidFill>
                <a:schemeClr val="dk1"/>
              </a:solidFill>
              <a:latin typeface="微软雅黑" panose="020B0503020204020204" charset="-122"/>
              <a:ea typeface="微软雅黑" panose="020B0503020204020204" charset="-122"/>
            </a:endParaRPr>
          </a:p>
        </p:txBody>
      </p:sp>
      <p:sp>
        <p:nvSpPr>
          <p:cNvPr id="103429" name="Text Box 5"/>
          <p:cNvSpPr txBox="1"/>
          <p:nvPr>
            <p:custDataLst>
              <p:tags r:id="rId11"/>
            </p:custDataLst>
          </p:nvPr>
        </p:nvSpPr>
        <p:spPr>
          <a:xfrm>
            <a:off x="4495800" y="2819400"/>
            <a:ext cx="4267200" cy="921385"/>
          </a:xfrm>
          <a:prstGeom prst="rect">
            <a:avLst/>
          </a:prstGeom>
          <a:noFill/>
          <a:ln w="9525">
            <a:noFill/>
          </a:ln>
        </p:spPr>
        <p:txBody>
          <a:bodyPr>
            <a:spAutoFit/>
          </a:bodyPr>
          <a:p>
            <a:pPr>
              <a:lnSpc>
                <a:spcPct val="90000"/>
              </a:lnSpc>
            </a:pPr>
            <a:r>
              <a:rPr lang="en-US" altLang="zh-CN" sz="3200" dirty="0">
                <a:solidFill>
                  <a:schemeClr val="dk1"/>
                </a:solidFill>
                <a:latin typeface="微软雅黑" panose="020B0503020204020204" charset="-122"/>
                <a:ea typeface="微软雅黑" panose="020B0503020204020204" charset="-122"/>
                <a:cs typeface="微软雅黑" panose="020B0503020204020204" charset="-122"/>
              </a:rPr>
              <a:t>                                            </a:t>
            </a:r>
            <a:r>
              <a:rPr lang="en-US" altLang="zh-CN" sz="2800" b="1" dirty="0">
                <a:solidFill>
                  <a:schemeClr val="dk1"/>
                </a:solidFill>
                <a:latin typeface="微软雅黑" panose="020B0503020204020204" charset="-122"/>
                <a:ea typeface="微软雅黑" panose="020B0503020204020204" charset="-122"/>
                <a:cs typeface="微软雅黑" panose="020B0503020204020204" charset="-122"/>
              </a:rPr>
              <a:t>“</a:t>
            </a:r>
            <a:r>
              <a:rPr lang="zh-CN" altLang="en-US" sz="2800" b="1" dirty="0">
                <a:solidFill>
                  <a:schemeClr val="dk1"/>
                </a:solidFill>
                <a:latin typeface="微软雅黑" panose="020B0503020204020204" charset="-122"/>
                <a:ea typeface="微软雅黑" panose="020B0503020204020204" charset="-122"/>
                <a:cs typeface="微软雅黑" panose="020B0503020204020204" charset="-122"/>
              </a:rPr>
              <a:t>大同”社会的基本特征。</a:t>
            </a:r>
            <a:endParaRPr lang="zh-CN" altLang="en-US" sz="2800" b="1" dirty="0">
              <a:solidFill>
                <a:schemeClr val="dk1"/>
              </a:solidFill>
              <a:latin typeface="微软雅黑" panose="020B0503020204020204" charset="-122"/>
              <a:ea typeface="微软雅黑" panose="020B0503020204020204" charset="-122"/>
              <a:cs typeface="微软雅黑" panose="020B0503020204020204" charset="-122"/>
            </a:endParaRPr>
          </a:p>
        </p:txBody>
      </p:sp>
      <p:sp>
        <p:nvSpPr>
          <p:cNvPr id="103430" name="Text Box 6"/>
          <p:cNvSpPr txBox="1"/>
          <p:nvPr>
            <p:custDataLst>
              <p:tags r:id="rId12"/>
            </p:custDataLst>
          </p:nvPr>
        </p:nvSpPr>
        <p:spPr>
          <a:xfrm>
            <a:off x="2438400" y="4800600"/>
            <a:ext cx="5562600" cy="478155"/>
          </a:xfrm>
          <a:prstGeom prst="rect">
            <a:avLst/>
          </a:prstGeom>
          <a:noFill/>
          <a:ln w="9525">
            <a:noFill/>
          </a:ln>
        </p:spPr>
        <p:txBody>
          <a:bodyPr>
            <a:spAutoFit/>
          </a:bodyPr>
          <a:p>
            <a:pPr>
              <a:lnSpc>
                <a:spcPct val="90000"/>
              </a:lnSpc>
            </a:pPr>
            <a:r>
              <a:rPr lang="en-US" altLang="zh-CN" sz="2800" b="1" dirty="0">
                <a:solidFill>
                  <a:schemeClr val="dk1"/>
                </a:solidFill>
                <a:latin typeface="微软雅黑" panose="020B0503020204020204" charset="-122"/>
                <a:ea typeface="微软雅黑" panose="020B0503020204020204" charset="-122"/>
                <a:cs typeface="微软雅黑" panose="020B0503020204020204" charset="-122"/>
              </a:rPr>
              <a:t>3.</a:t>
            </a:r>
            <a:r>
              <a:rPr lang="zh-CN" altLang="en-US" sz="2800" b="1" dirty="0">
                <a:solidFill>
                  <a:schemeClr val="dk1"/>
                </a:solidFill>
                <a:latin typeface="微软雅黑" panose="020B0503020204020204" charset="-122"/>
                <a:ea typeface="微软雅黑" panose="020B0503020204020204" charset="-122"/>
                <a:cs typeface="微软雅黑" panose="020B0503020204020204" charset="-122"/>
              </a:rPr>
              <a:t>货尽其用，人尽其力</a:t>
            </a:r>
            <a:endParaRPr lang="zh-CN" altLang="en-US" sz="2800" b="1" dirty="0">
              <a:solidFill>
                <a:schemeClr val="dk1"/>
              </a:solidFill>
              <a:latin typeface="微软雅黑" panose="020B0503020204020204" charset="-122"/>
              <a:ea typeface="微软雅黑" panose="020B0503020204020204" charset="-122"/>
              <a:cs typeface="微软雅黑" panose="020B0503020204020204" charset="-122"/>
            </a:endParaRPr>
          </a:p>
        </p:txBody>
      </p:sp>
      <p:sp>
        <p:nvSpPr>
          <p:cNvPr id="103431" name="Text Box 7"/>
          <p:cNvSpPr txBox="1"/>
          <p:nvPr>
            <p:custDataLst>
              <p:tags r:id="rId13"/>
            </p:custDataLst>
          </p:nvPr>
        </p:nvSpPr>
        <p:spPr>
          <a:xfrm>
            <a:off x="2438400" y="3810000"/>
            <a:ext cx="5638800" cy="521970"/>
          </a:xfrm>
          <a:prstGeom prst="rect">
            <a:avLst/>
          </a:prstGeom>
          <a:noFill/>
          <a:ln w="9525">
            <a:noFill/>
          </a:ln>
        </p:spPr>
        <p:txBody>
          <a:bodyPr>
            <a:spAutoFit/>
          </a:bodyPr>
          <a:p>
            <a:pPr>
              <a:spcBef>
                <a:spcPct val="50000"/>
              </a:spcBef>
            </a:pPr>
            <a:r>
              <a:rPr lang="en-US" altLang="zh-CN" sz="2800" b="1" dirty="0">
                <a:solidFill>
                  <a:schemeClr val="dk1"/>
                </a:solidFill>
                <a:latin typeface="微软雅黑" panose="020B0503020204020204" charset="-122"/>
                <a:ea typeface="微软雅黑" panose="020B0503020204020204" charset="-122"/>
                <a:cs typeface="微软雅黑" panose="020B0503020204020204" charset="-122"/>
              </a:rPr>
              <a:t>1 .</a:t>
            </a:r>
            <a:r>
              <a:rPr lang="zh-CN" altLang="en-US" sz="2800" b="1" dirty="0">
                <a:solidFill>
                  <a:schemeClr val="dk1"/>
                </a:solidFill>
                <a:latin typeface="微软雅黑" panose="020B0503020204020204" charset="-122"/>
                <a:ea typeface="微软雅黑" panose="020B0503020204020204" charset="-122"/>
                <a:cs typeface="微软雅黑" panose="020B0503020204020204" charset="-122"/>
              </a:rPr>
              <a:t>人人都能受到全社会的关爱</a:t>
            </a:r>
            <a:endParaRPr lang="zh-CN" altLang="en-US" sz="2800" b="1" dirty="0">
              <a:solidFill>
                <a:schemeClr val="dk1"/>
              </a:solidFill>
              <a:latin typeface="微软雅黑" panose="020B0503020204020204" charset="-122"/>
              <a:ea typeface="微软雅黑" panose="020B0503020204020204" charset="-122"/>
              <a:cs typeface="微软雅黑" panose="020B0503020204020204" charset="-122"/>
            </a:endParaRPr>
          </a:p>
        </p:txBody>
      </p:sp>
      <p:sp>
        <p:nvSpPr>
          <p:cNvPr id="103432" name="Text Box 8"/>
          <p:cNvSpPr txBox="1"/>
          <p:nvPr>
            <p:custDataLst>
              <p:tags r:id="rId14"/>
            </p:custDataLst>
          </p:nvPr>
        </p:nvSpPr>
        <p:spPr>
          <a:xfrm>
            <a:off x="2438400" y="4343400"/>
            <a:ext cx="5334000" cy="521970"/>
          </a:xfrm>
          <a:prstGeom prst="rect">
            <a:avLst/>
          </a:prstGeom>
          <a:noFill/>
          <a:ln w="9525">
            <a:noFill/>
          </a:ln>
        </p:spPr>
        <p:txBody>
          <a:bodyPr>
            <a:spAutoFit/>
          </a:bodyPr>
          <a:p>
            <a:pPr>
              <a:spcBef>
                <a:spcPct val="50000"/>
              </a:spcBef>
            </a:pPr>
            <a:r>
              <a:rPr lang="en-US" altLang="zh-CN" sz="2800" b="1" dirty="0">
                <a:solidFill>
                  <a:schemeClr val="dk1"/>
                </a:solidFill>
                <a:latin typeface="微软雅黑" panose="020B0503020204020204" charset="-122"/>
                <a:ea typeface="微软雅黑" panose="020B0503020204020204" charset="-122"/>
                <a:cs typeface="微软雅黑" panose="020B0503020204020204" charset="-122"/>
              </a:rPr>
              <a:t>2.</a:t>
            </a:r>
            <a:r>
              <a:rPr lang="zh-CN" altLang="en-US" sz="2800" b="1" dirty="0">
                <a:solidFill>
                  <a:schemeClr val="dk1"/>
                </a:solidFill>
                <a:latin typeface="微软雅黑" panose="020B0503020204020204" charset="-122"/>
                <a:ea typeface="微软雅黑" panose="020B0503020204020204" charset="-122"/>
                <a:cs typeface="微软雅黑" panose="020B0503020204020204" charset="-122"/>
              </a:rPr>
              <a:t>人人都能安居乐业</a:t>
            </a:r>
            <a:endParaRPr lang="zh-CN" altLang="en-US" sz="2800" b="1" dirty="0">
              <a:solidFill>
                <a:schemeClr val="dk1"/>
              </a:solidFill>
              <a:latin typeface="微软雅黑" panose="020B0503020204020204" charset="-122"/>
              <a:ea typeface="微软雅黑" panose="020B0503020204020204" charset="-122"/>
              <a:cs typeface="微软雅黑" panose="020B0503020204020204" charset="-122"/>
            </a:endParaRPr>
          </a:p>
        </p:txBody>
      </p:sp>
      <p:sp>
        <p:nvSpPr>
          <p:cNvPr id="103433" name="Text Box 9"/>
          <p:cNvSpPr txBox="1"/>
          <p:nvPr>
            <p:custDataLst>
              <p:tags r:id="rId15"/>
            </p:custDataLst>
          </p:nvPr>
        </p:nvSpPr>
        <p:spPr>
          <a:xfrm>
            <a:off x="685800" y="3284538"/>
            <a:ext cx="7773988" cy="521970"/>
          </a:xfrm>
          <a:prstGeom prst="rect">
            <a:avLst/>
          </a:prstGeom>
          <a:noFill/>
          <a:ln w="9525">
            <a:noFill/>
          </a:ln>
        </p:spPr>
        <p:txBody>
          <a:bodyPr>
            <a:spAutoFit/>
          </a:bodyPr>
          <a:p>
            <a:pPr>
              <a:spcBef>
                <a:spcPct val="50000"/>
              </a:spcBef>
            </a:pPr>
            <a:r>
              <a:rPr lang="zh-CN" altLang="en-US" sz="2800" b="1" dirty="0">
                <a:solidFill>
                  <a:schemeClr val="dk1"/>
                </a:solidFill>
                <a:latin typeface="微软雅黑" panose="020B0503020204020204" charset="-122"/>
                <a:ea typeface="微软雅黑" panose="020B0503020204020204" charset="-122"/>
              </a:rPr>
              <a:t>第二层（第三至四句话）</a:t>
            </a:r>
            <a:endParaRPr lang="zh-CN" altLang="en-US" sz="2800" b="1" dirty="0">
              <a:solidFill>
                <a:schemeClr val="dk1"/>
              </a:solidFill>
              <a:latin typeface="微软雅黑" panose="020B0503020204020204" charset="-122"/>
              <a:ea typeface="微软雅黑" panose="020B0503020204020204" charset="-122"/>
            </a:endParaRPr>
          </a:p>
        </p:txBody>
      </p:sp>
      <p:sp>
        <p:nvSpPr>
          <p:cNvPr id="103434" name="Text Box 10"/>
          <p:cNvSpPr txBox="1"/>
          <p:nvPr>
            <p:custDataLst>
              <p:tags r:id="rId16"/>
            </p:custDataLst>
          </p:nvPr>
        </p:nvSpPr>
        <p:spPr>
          <a:xfrm>
            <a:off x="762000" y="2362200"/>
            <a:ext cx="8077200" cy="953135"/>
          </a:xfrm>
          <a:prstGeom prst="rect">
            <a:avLst/>
          </a:prstGeom>
          <a:noFill/>
          <a:ln w="9525">
            <a:noFill/>
          </a:ln>
        </p:spPr>
        <p:txBody>
          <a:bodyPr>
            <a:spAutoFit/>
          </a:bodyPr>
          <a:p>
            <a:pPr>
              <a:spcBef>
                <a:spcPct val="50000"/>
              </a:spcBef>
            </a:pPr>
            <a:r>
              <a:rPr lang="zh-CN" altLang="en-US" sz="2800" b="1" dirty="0">
                <a:solidFill>
                  <a:schemeClr val="dk1"/>
                </a:solidFill>
                <a:latin typeface="微软雅黑" panose="020B0503020204020204" charset="-122"/>
                <a:ea typeface="微软雅黑" panose="020B0503020204020204" charset="-122"/>
                <a:cs typeface="微软雅黑" panose="020B0503020204020204" charset="-122"/>
              </a:rPr>
              <a:t>第一层（第一、二句话）对“大同”社会的纲领性说明。</a:t>
            </a:r>
            <a:endParaRPr lang="zh-CN" altLang="en-US" sz="2800" b="1" dirty="0">
              <a:solidFill>
                <a:schemeClr val="dk1"/>
              </a:solidFill>
              <a:latin typeface="微软雅黑" panose="020B0503020204020204" charset="-122"/>
              <a:ea typeface="微软雅黑" panose="020B0503020204020204" charset="-122"/>
              <a:cs typeface="微软雅黑" panose="020B0503020204020204" charset="-122"/>
            </a:endParaRPr>
          </a:p>
        </p:txBody>
      </p:sp>
      <p:sp>
        <p:nvSpPr>
          <p:cNvPr id="103435" name="Text Box 11"/>
          <p:cNvSpPr txBox="1"/>
          <p:nvPr>
            <p:custDataLst>
              <p:tags r:id="rId17"/>
            </p:custDataLst>
          </p:nvPr>
        </p:nvSpPr>
        <p:spPr>
          <a:xfrm>
            <a:off x="838200" y="5562600"/>
            <a:ext cx="6858000" cy="521970"/>
          </a:xfrm>
          <a:prstGeom prst="rect">
            <a:avLst/>
          </a:prstGeom>
          <a:noFill/>
          <a:ln w="9525">
            <a:noFill/>
          </a:ln>
        </p:spPr>
        <p:txBody>
          <a:bodyPr>
            <a:spAutoFit/>
          </a:bodyPr>
          <a:p>
            <a:pPr>
              <a:spcBef>
                <a:spcPct val="50000"/>
              </a:spcBef>
            </a:pPr>
            <a:r>
              <a:rPr lang="zh-CN" altLang="en-US" sz="2800" b="1" dirty="0">
                <a:solidFill>
                  <a:schemeClr val="dk1"/>
                </a:solidFill>
                <a:latin typeface="微软雅黑" panose="020B0503020204020204" charset="-122"/>
                <a:ea typeface="微软雅黑" panose="020B0503020204020204" charset="-122"/>
              </a:rPr>
              <a:t>第三层（第五、六句话）全文的总结语。</a:t>
            </a:r>
            <a:endParaRPr lang="zh-CN" altLang="en-US" sz="2800" b="1" dirty="0">
              <a:solidFill>
                <a:schemeClr val="dk1"/>
              </a:solidFill>
              <a:latin typeface="微软雅黑" panose="020B0503020204020204" charset="-122"/>
              <a:ea typeface="微软雅黑" panose="020B0503020204020204" charset="-122"/>
            </a:endParaRPr>
          </a:p>
        </p:txBody>
      </p:sp>
      <p:sp>
        <p:nvSpPr>
          <p:cNvPr id="103436" name="AutoShape 12"/>
          <p:cNvSpPr/>
          <p:nvPr>
            <p:custDataLst>
              <p:tags r:id="rId18"/>
            </p:custDataLst>
          </p:nvPr>
        </p:nvSpPr>
        <p:spPr>
          <a:xfrm>
            <a:off x="609600" y="2590800"/>
            <a:ext cx="304800" cy="3200400"/>
          </a:xfrm>
          <a:prstGeom prst="leftBrace">
            <a:avLst>
              <a:gd name="adj1" fmla="val 87500"/>
              <a:gd name="adj2" fmla="val 50000"/>
            </a:avLst>
          </a:prstGeom>
          <a:noFill/>
          <a:ln w="57150" cap="flat" cmpd="sng">
            <a:solidFill>
              <a:srgbClr val="FF0000"/>
            </a:solidFill>
            <a:prstDash val="solid"/>
            <a:headEnd type="none" w="med" len="med"/>
            <a:tailEnd type="none" w="med" len="med"/>
          </a:ln>
        </p:spPr>
        <p:txBody>
          <a:bodyPr wrap="none" anchor="ctr" anchorCtr="0"/>
          <a:p>
            <a:endParaRPr lang="zh-CN" altLang="en-US" sz="2800" dirty="0">
              <a:solidFill>
                <a:schemeClr val="dk1"/>
              </a:solidFill>
              <a:latin typeface="微软雅黑" panose="020B0503020204020204" charset="-122"/>
              <a:ea typeface="微软雅黑" panose="020B0503020204020204" charset="-122"/>
            </a:endParaRPr>
          </a:p>
        </p:txBody>
      </p:sp>
    </p:spTree>
    <p:custDataLst>
      <p:tags r:id="rId19"/>
    </p:custData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3429"/>
                                        </p:tgtEl>
                                        <p:attrNameLst>
                                          <p:attrName>style.visibility</p:attrName>
                                        </p:attrNameLst>
                                      </p:cBhvr>
                                      <p:to>
                                        <p:strVal val="visible"/>
                                      </p:to>
                                    </p:set>
                                    <p:anim calcmode="lin" valueType="num">
                                      <p:cBhvr additive="base">
                                        <p:cTn id="7" dur="500" fill="hold"/>
                                        <p:tgtEl>
                                          <p:spTgt spid="103429"/>
                                        </p:tgtEl>
                                        <p:attrNameLst>
                                          <p:attrName>ppt_x</p:attrName>
                                        </p:attrNameLst>
                                      </p:cBhvr>
                                      <p:tavLst>
                                        <p:tav tm="0">
                                          <p:val>
                                            <p:strVal val="0-#ppt_w/2"/>
                                          </p:val>
                                        </p:tav>
                                        <p:tav tm="100000">
                                          <p:val>
                                            <p:strVal val="#ppt_x"/>
                                          </p:val>
                                        </p:tav>
                                      </p:tavLst>
                                    </p:anim>
                                    <p:anim calcmode="lin" valueType="num">
                                      <p:cBhvr additive="base">
                                        <p:cTn id="8" dur="500" fill="hold"/>
                                        <p:tgtEl>
                                          <p:spTgt spid="10342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3431"/>
                                        </p:tgtEl>
                                        <p:attrNameLst>
                                          <p:attrName>style.visibility</p:attrName>
                                        </p:attrNameLst>
                                      </p:cBhvr>
                                      <p:to>
                                        <p:strVal val="visible"/>
                                      </p:to>
                                    </p:set>
                                    <p:anim calcmode="lin" valueType="num">
                                      <p:cBhvr additive="base">
                                        <p:cTn id="13" dur="500" fill="hold"/>
                                        <p:tgtEl>
                                          <p:spTgt spid="103431"/>
                                        </p:tgtEl>
                                        <p:attrNameLst>
                                          <p:attrName>ppt_x</p:attrName>
                                        </p:attrNameLst>
                                      </p:cBhvr>
                                      <p:tavLst>
                                        <p:tav tm="0">
                                          <p:val>
                                            <p:strVal val="0-#ppt_w/2"/>
                                          </p:val>
                                        </p:tav>
                                        <p:tav tm="100000">
                                          <p:val>
                                            <p:strVal val="#ppt_x"/>
                                          </p:val>
                                        </p:tav>
                                      </p:tavLst>
                                    </p:anim>
                                    <p:anim calcmode="lin" valueType="num">
                                      <p:cBhvr additive="base">
                                        <p:cTn id="14" dur="500" fill="hold"/>
                                        <p:tgtEl>
                                          <p:spTgt spid="10343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3432"/>
                                        </p:tgtEl>
                                        <p:attrNameLst>
                                          <p:attrName>style.visibility</p:attrName>
                                        </p:attrNameLst>
                                      </p:cBhvr>
                                      <p:to>
                                        <p:strVal val="visible"/>
                                      </p:to>
                                    </p:set>
                                    <p:anim calcmode="lin" valueType="num">
                                      <p:cBhvr additive="base">
                                        <p:cTn id="19" dur="500" fill="hold"/>
                                        <p:tgtEl>
                                          <p:spTgt spid="103432"/>
                                        </p:tgtEl>
                                        <p:attrNameLst>
                                          <p:attrName>ppt_x</p:attrName>
                                        </p:attrNameLst>
                                      </p:cBhvr>
                                      <p:tavLst>
                                        <p:tav tm="0">
                                          <p:val>
                                            <p:strVal val="0-#ppt_w/2"/>
                                          </p:val>
                                        </p:tav>
                                        <p:tav tm="100000">
                                          <p:val>
                                            <p:strVal val="#ppt_x"/>
                                          </p:val>
                                        </p:tav>
                                      </p:tavLst>
                                    </p:anim>
                                    <p:anim calcmode="lin" valueType="num">
                                      <p:cBhvr additive="base">
                                        <p:cTn id="20" dur="500" fill="hold"/>
                                        <p:tgtEl>
                                          <p:spTgt spid="10343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3430"/>
                                        </p:tgtEl>
                                        <p:attrNameLst>
                                          <p:attrName>style.visibility</p:attrName>
                                        </p:attrNameLst>
                                      </p:cBhvr>
                                      <p:to>
                                        <p:strVal val="visible"/>
                                      </p:to>
                                    </p:set>
                                    <p:anim calcmode="lin" valueType="num">
                                      <p:cBhvr additive="base">
                                        <p:cTn id="25" dur="500" fill="hold"/>
                                        <p:tgtEl>
                                          <p:spTgt spid="103430"/>
                                        </p:tgtEl>
                                        <p:attrNameLst>
                                          <p:attrName>ppt_x</p:attrName>
                                        </p:attrNameLst>
                                      </p:cBhvr>
                                      <p:tavLst>
                                        <p:tav tm="0">
                                          <p:val>
                                            <p:strVal val="0-#ppt_w/2"/>
                                          </p:val>
                                        </p:tav>
                                        <p:tav tm="100000">
                                          <p:val>
                                            <p:strVal val="#ppt_x"/>
                                          </p:val>
                                        </p:tav>
                                      </p:tavLst>
                                    </p:anim>
                                    <p:anim calcmode="lin" valueType="num">
                                      <p:cBhvr additive="base">
                                        <p:cTn id="26" dur="500" fill="hold"/>
                                        <p:tgtEl>
                                          <p:spTgt spid="10343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03433"/>
                                        </p:tgtEl>
                                        <p:attrNameLst>
                                          <p:attrName>style.visibility</p:attrName>
                                        </p:attrNameLst>
                                      </p:cBhvr>
                                      <p:to>
                                        <p:strVal val="visible"/>
                                      </p:to>
                                    </p:set>
                                    <p:anim calcmode="lin" valueType="num">
                                      <p:cBhvr additive="base">
                                        <p:cTn id="31" dur="500" fill="hold"/>
                                        <p:tgtEl>
                                          <p:spTgt spid="103433"/>
                                        </p:tgtEl>
                                        <p:attrNameLst>
                                          <p:attrName>ppt_x</p:attrName>
                                        </p:attrNameLst>
                                      </p:cBhvr>
                                      <p:tavLst>
                                        <p:tav tm="0">
                                          <p:val>
                                            <p:strVal val="0-#ppt_w/2"/>
                                          </p:val>
                                        </p:tav>
                                        <p:tav tm="100000">
                                          <p:val>
                                            <p:strVal val="#ppt_x"/>
                                          </p:val>
                                        </p:tav>
                                      </p:tavLst>
                                    </p:anim>
                                    <p:anim calcmode="lin" valueType="num">
                                      <p:cBhvr additive="base">
                                        <p:cTn id="32" dur="500" fill="hold"/>
                                        <p:tgtEl>
                                          <p:spTgt spid="103433"/>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03428"/>
                                        </p:tgtEl>
                                        <p:attrNameLst>
                                          <p:attrName>style.visibility</p:attrName>
                                        </p:attrNameLst>
                                      </p:cBhvr>
                                      <p:to>
                                        <p:strVal val="visible"/>
                                      </p:to>
                                    </p:set>
                                    <p:animEffect transition="in" filter="dissolve">
                                      <p:cBhvr>
                                        <p:cTn id="37" dur="500"/>
                                        <p:tgtEl>
                                          <p:spTgt spid="103428"/>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103434"/>
                                        </p:tgtEl>
                                        <p:attrNameLst>
                                          <p:attrName>style.visibility</p:attrName>
                                        </p:attrNameLst>
                                      </p:cBhvr>
                                      <p:to>
                                        <p:strVal val="visible"/>
                                      </p:to>
                                    </p:set>
                                    <p:anim calcmode="lin" valueType="num">
                                      <p:cBhvr additive="base">
                                        <p:cTn id="42" dur="500" fill="hold"/>
                                        <p:tgtEl>
                                          <p:spTgt spid="103434"/>
                                        </p:tgtEl>
                                        <p:attrNameLst>
                                          <p:attrName>ppt_x</p:attrName>
                                        </p:attrNameLst>
                                      </p:cBhvr>
                                      <p:tavLst>
                                        <p:tav tm="0">
                                          <p:val>
                                            <p:strVal val="0-#ppt_w/2"/>
                                          </p:val>
                                        </p:tav>
                                        <p:tav tm="100000">
                                          <p:val>
                                            <p:strVal val="#ppt_x"/>
                                          </p:val>
                                        </p:tav>
                                      </p:tavLst>
                                    </p:anim>
                                    <p:anim calcmode="lin" valueType="num">
                                      <p:cBhvr additive="base">
                                        <p:cTn id="43" dur="500" fill="hold"/>
                                        <p:tgtEl>
                                          <p:spTgt spid="103434"/>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grpId="0" nodeType="clickEffect">
                                  <p:stCondLst>
                                    <p:cond delay="0"/>
                                  </p:stCondLst>
                                  <p:childTnLst>
                                    <p:set>
                                      <p:cBhvr>
                                        <p:cTn id="47" dur="1" fill="hold">
                                          <p:stCondLst>
                                            <p:cond delay="0"/>
                                          </p:stCondLst>
                                        </p:cTn>
                                        <p:tgtEl>
                                          <p:spTgt spid="103435"/>
                                        </p:tgtEl>
                                        <p:attrNameLst>
                                          <p:attrName>style.visibility</p:attrName>
                                        </p:attrNameLst>
                                      </p:cBhvr>
                                      <p:to>
                                        <p:strVal val="visible"/>
                                      </p:to>
                                    </p:set>
                                    <p:anim calcmode="lin" valueType="num">
                                      <p:cBhvr additive="base">
                                        <p:cTn id="48" dur="500" fill="hold"/>
                                        <p:tgtEl>
                                          <p:spTgt spid="103435"/>
                                        </p:tgtEl>
                                        <p:attrNameLst>
                                          <p:attrName>ppt_x</p:attrName>
                                        </p:attrNameLst>
                                      </p:cBhvr>
                                      <p:tavLst>
                                        <p:tav tm="0">
                                          <p:val>
                                            <p:strVal val="0-#ppt_w/2"/>
                                          </p:val>
                                        </p:tav>
                                        <p:tav tm="100000">
                                          <p:val>
                                            <p:strVal val="#ppt_x"/>
                                          </p:val>
                                        </p:tav>
                                      </p:tavLst>
                                    </p:anim>
                                    <p:anim calcmode="lin" valueType="num">
                                      <p:cBhvr additive="base">
                                        <p:cTn id="49" dur="500" fill="hold"/>
                                        <p:tgtEl>
                                          <p:spTgt spid="103435"/>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15" presetClass="entr" presetSubtype="0" fill="hold" grpId="0" nodeType="clickEffect">
                                  <p:stCondLst>
                                    <p:cond delay="0"/>
                                  </p:stCondLst>
                                  <p:childTnLst>
                                    <p:set>
                                      <p:cBhvr>
                                        <p:cTn id="53" dur="1" fill="hold">
                                          <p:stCondLst>
                                            <p:cond delay="0"/>
                                          </p:stCondLst>
                                        </p:cTn>
                                        <p:tgtEl>
                                          <p:spTgt spid="103436"/>
                                        </p:tgtEl>
                                        <p:attrNameLst>
                                          <p:attrName>style.visibility</p:attrName>
                                        </p:attrNameLst>
                                      </p:cBhvr>
                                      <p:to>
                                        <p:strVal val="visible"/>
                                      </p:to>
                                    </p:set>
                                    <p:anim calcmode="lin" valueType="num">
                                      <p:cBhvr>
                                        <p:cTn id="54" dur="1000" fill="hold"/>
                                        <p:tgtEl>
                                          <p:spTgt spid="103436"/>
                                        </p:tgtEl>
                                        <p:attrNameLst>
                                          <p:attrName>ppt_w</p:attrName>
                                        </p:attrNameLst>
                                      </p:cBhvr>
                                      <p:tavLst>
                                        <p:tav tm="0">
                                          <p:val>
                                            <p:fltVal val="0.000000"/>
                                          </p:val>
                                        </p:tav>
                                        <p:tav tm="100000">
                                          <p:val>
                                            <p:strVal val="#ppt_w"/>
                                          </p:val>
                                        </p:tav>
                                      </p:tavLst>
                                    </p:anim>
                                    <p:anim calcmode="lin" valueType="num">
                                      <p:cBhvr>
                                        <p:cTn id="55" dur="1000" fill="hold"/>
                                        <p:tgtEl>
                                          <p:spTgt spid="103436"/>
                                        </p:tgtEl>
                                        <p:attrNameLst>
                                          <p:attrName>ppt_h</p:attrName>
                                        </p:attrNameLst>
                                      </p:cBhvr>
                                      <p:tavLst>
                                        <p:tav tm="0">
                                          <p:val>
                                            <p:fltVal val="0.000000"/>
                                          </p:val>
                                        </p:tav>
                                        <p:tav tm="100000">
                                          <p:val>
                                            <p:strVal val="#ppt_h"/>
                                          </p:val>
                                        </p:tav>
                                      </p:tavLst>
                                    </p:anim>
                                    <p:anim calcmode="lin" valueType="num">
                                      <p:cBhvr>
                                        <p:cTn id="56" dur="1000" fill="hold"/>
                                        <p:tgtEl>
                                          <p:spTgt spid="103436"/>
                                        </p:tgtEl>
                                        <p:attrNameLst>
                                          <p:attrName>ppt_x</p:attrName>
                                        </p:attrNameLst>
                                      </p:cBhvr>
                                      <p:tavLst>
                                        <p:tav tm="0" fmla="#ppt_x+(cos(-2*pi*(1-$))*-#ppt_x-sin(-2*pi*(1-$))*(1-#ppt_y))*(1-$)">
                                          <p:val>
                                            <p:fltVal val="0.000000"/>
                                          </p:val>
                                        </p:tav>
                                        <p:tav tm="100000">
                                          <p:val>
                                            <p:fltVal val="1.000000"/>
                                          </p:val>
                                        </p:tav>
                                      </p:tavLst>
                                    </p:anim>
                                    <p:anim calcmode="lin" valueType="num">
                                      <p:cBhvr>
                                        <p:cTn id="57" dur="1000" fill="hold"/>
                                        <p:tgtEl>
                                          <p:spTgt spid="10343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58" fill="hold">
                      <p:stCondLst>
                        <p:cond delay="indefinite"/>
                      </p:stCondLst>
                      <p:childTnLst>
                        <p:par>
                          <p:cTn id="59" fill="hold">
                            <p:stCondLst>
                              <p:cond delay="0"/>
                            </p:stCondLst>
                            <p:childTnLst>
                              <p:par>
                                <p:cTn id="60" presetID="24" presetClass="entr" presetSubtype="0" fill="hold" grpId="0" nodeType="clickEffect">
                                  <p:stCondLst>
                                    <p:cond delay="0"/>
                                  </p:stCondLst>
                                  <p:childTnLst>
                                    <p:set>
                                      <p:cBhvr>
                                        <p:cTn id="61" dur="1" fill="hold">
                                          <p:stCondLst>
                                            <p:cond delay="499"/>
                                          </p:stCondLst>
                                        </p:cTn>
                                        <p:tgtEl>
                                          <p:spTgt spid="103427">
                                            <p:txEl>
                                              <p:charRg st="0" end="8"/>
                                            </p:txEl>
                                          </p:spTgt>
                                        </p:tgtEl>
                                        <p:attrNameLst>
                                          <p:attrName>style.visibility</p:attrName>
                                        </p:attrNameLst>
                                      </p:cBhvr>
                                      <p:to>
                                        <p:strVal val="visible"/>
                                      </p:to>
                                    </p:set>
                                    <p:anim to="" calcmode="lin" valueType="num">
                                      <p:cBhvr>
                                        <p:cTn id="62" dur="1" fill="hold"/>
                                        <p:tgtEl>
                                          <p:spTgt spid="103427">
                                            <p:txEl>
                                              <p:charRg st="0" end="8"/>
                                            </p:txEl>
                                          </p:spTgt>
                                        </p:tgtEl>
                                        <p:attrNameLst>
                                          <p:attrName>style.visibility</p:attrName>
                                        </p:attrNameLst>
                                      </p:cBhvr>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103426"/>
                                        </p:tgtEl>
                                        <p:attrNameLst>
                                          <p:attrName>style.visibility</p:attrName>
                                        </p:attrNameLst>
                                      </p:cBhvr>
                                      <p:to>
                                        <p:strVal val="visible"/>
                                      </p:to>
                                    </p:set>
                                    <p:anim calcmode="lin" valueType="num">
                                      <p:cBhvr additive="base">
                                        <p:cTn id="67" dur="500" fill="hold"/>
                                        <p:tgtEl>
                                          <p:spTgt spid="103426"/>
                                        </p:tgtEl>
                                        <p:attrNameLst>
                                          <p:attrName>ppt_x</p:attrName>
                                        </p:attrNameLst>
                                      </p:cBhvr>
                                      <p:tavLst>
                                        <p:tav tm="0">
                                          <p:val>
                                            <p:strVal val="0-#ppt_w/2"/>
                                          </p:val>
                                        </p:tav>
                                        <p:tav tm="100000">
                                          <p:val>
                                            <p:strVal val="#ppt_x"/>
                                          </p:val>
                                        </p:tav>
                                      </p:tavLst>
                                    </p:anim>
                                    <p:anim calcmode="lin" valueType="num">
                                      <p:cBhvr additive="base">
                                        <p:cTn id="68" dur="500" fill="hold"/>
                                        <p:tgtEl>
                                          <p:spTgt spid="1034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6" grpId="0"/>
      <p:bldP spid="103427" grpId="0" build="p"/>
      <p:bldP spid="103428" grpId="0" bldLvl="0" animBg="1"/>
      <p:bldP spid="103429" grpId="0"/>
      <p:bldP spid="103430" grpId="0"/>
      <p:bldP spid="103431" grpId="0"/>
      <p:bldP spid="103432" grpId="0"/>
      <p:bldP spid="103433" grpId="0"/>
      <p:bldP spid="103434" grpId="0"/>
      <p:bldP spid="103435" grpId="0"/>
      <p:bldP spid="103436"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99330" name="Text Box 2"/>
          <p:cNvSpPr txBox="1"/>
          <p:nvPr/>
        </p:nvSpPr>
        <p:spPr>
          <a:xfrm>
            <a:off x="381000" y="304800"/>
            <a:ext cx="7924800" cy="6000750"/>
          </a:xfrm>
          <a:prstGeom prst="rect">
            <a:avLst/>
          </a:prstGeom>
          <a:noFill/>
          <a:ln w="9525">
            <a:noFill/>
          </a:ln>
        </p:spPr>
        <p:txBody>
          <a:bodyPr>
            <a:spAutoFit/>
          </a:bodyPr>
          <a:p>
            <a:pPr>
              <a:spcBef>
                <a:spcPct val="50000"/>
              </a:spcBef>
            </a:pP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rPr>
              <a:t>政治制度的本质：</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                  ）</a:t>
            </a:r>
            <a:endParaRPr lang="zh-CN" altLang="en-US" sz="2400" b="1" dirty="0">
              <a:solidFill>
                <a:srgbClr val="000000"/>
              </a:solidFill>
              <a:latin typeface="微软雅黑" panose="020B0503020204020204" charset="-122"/>
              <a:ea typeface="微软雅黑" panose="020B0503020204020204" charset="-122"/>
              <a:cs typeface="微软雅黑" panose="020B0503020204020204" charset="-122"/>
            </a:endParaRPr>
          </a:p>
          <a:p>
            <a:pPr>
              <a:spcBef>
                <a:spcPct val="50000"/>
              </a:spcBef>
            </a:pP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        </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rPr>
              <a:t>政治领袖的产生：</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                  ）</a:t>
            </a:r>
            <a:endParaRPr lang="zh-CN" altLang="en-US" sz="2400" b="1" dirty="0">
              <a:solidFill>
                <a:srgbClr val="000000"/>
              </a:solidFill>
              <a:latin typeface="微软雅黑" panose="020B0503020204020204" charset="-122"/>
              <a:ea typeface="微软雅黑" panose="020B0503020204020204" charset="-122"/>
              <a:cs typeface="微软雅黑" panose="020B0503020204020204" charset="-122"/>
            </a:endParaRPr>
          </a:p>
          <a:p>
            <a:pPr>
              <a:spcBef>
                <a:spcPct val="50000"/>
              </a:spcBef>
            </a:pP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     </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rPr>
              <a:t>社会氛围：</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 （                 ）</a:t>
            </a:r>
            <a:endParaRPr lang="zh-CN" altLang="en-US" sz="2400" b="1" dirty="0">
              <a:solidFill>
                <a:srgbClr val="000000"/>
              </a:solidFill>
              <a:latin typeface="微软雅黑" panose="020B0503020204020204" charset="-122"/>
              <a:ea typeface="微软雅黑" panose="020B0503020204020204" charset="-122"/>
              <a:cs typeface="微软雅黑" panose="020B0503020204020204" charset="-122"/>
            </a:endParaRPr>
          </a:p>
          <a:p>
            <a:pPr>
              <a:spcBef>
                <a:spcPct val="50000"/>
              </a:spcBef>
            </a:pP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rPr>
              <a:t>伦理观念：</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人不独（</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       ），不独（          ）。</a:t>
            </a:r>
            <a:endParaRPr lang="zh-CN" altLang="en-US" sz="2400" b="1" dirty="0">
              <a:solidFill>
                <a:srgbClr val="000000"/>
              </a:solidFill>
              <a:latin typeface="微软雅黑" panose="020B0503020204020204" charset="-122"/>
              <a:ea typeface="微软雅黑" panose="020B0503020204020204" charset="-122"/>
              <a:cs typeface="微软雅黑" panose="020B0503020204020204" charset="-122"/>
            </a:endParaRPr>
          </a:p>
          <a:p>
            <a:pPr>
              <a:spcBef>
                <a:spcPct val="50000"/>
              </a:spcBef>
            </a:pP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rPr>
              <a:t>社会环境：</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1</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）老有所（   ）</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2</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）壮有所（   ）</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3</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）幼有所（   ）</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4</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                                                     ）皆有所养  </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5</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）男有（</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  ），女有（</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   ）</a:t>
            </a:r>
            <a:endParaRPr lang="zh-CN" altLang="en-US" sz="2400" b="1" dirty="0">
              <a:solidFill>
                <a:srgbClr val="000000"/>
              </a:solidFill>
              <a:latin typeface="微软雅黑" panose="020B0503020204020204" charset="-122"/>
              <a:ea typeface="微软雅黑" panose="020B0503020204020204" charset="-122"/>
              <a:cs typeface="微软雅黑" panose="020B0503020204020204" charset="-122"/>
            </a:endParaRPr>
          </a:p>
          <a:p>
            <a:pPr>
              <a:spcBef>
                <a:spcPct val="50000"/>
              </a:spcBef>
            </a:pP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rPr>
              <a:t>经济观念：</a:t>
            </a:r>
            <a:endParaRPr lang="zh-CN" altLang="en-US" sz="2400" b="1" dirty="0">
              <a:solidFill>
                <a:srgbClr val="FF0000"/>
              </a:solidFill>
              <a:latin typeface="微软雅黑" panose="020B0503020204020204" charset="-122"/>
              <a:ea typeface="微软雅黑" panose="020B0503020204020204" charset="-122"/>
              <a:cs typeface="微软雅黑" panose="020B0503020204020204" charset="-122"/>
            </a:endParaRPr>
          </a:p>
          <a:p>
            <a:pPr>
              <a:spcBef>
                <a:spcPct val="50000"/>
              </a:spcBef>
            </a:pP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1</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）货，恶其（</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        ），不必（</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           ）</a:t>
            </a:r>
            <a:endParaRPr lang="zh-CN" altLang="en-US" sz="2400" b="1" dirty="0">
              <a:solidFill>
                <a:srgbClr val="000000"/>
              </a:solidFill>
              <a:latin typeface="微软雅黑" panose="020B0503020204020204" charset="-122"/>
              <a:ea typeface="微软雅黑" panose="020B0503020204020204" charset="-122"/>
              <a:cs typeface="微软雅黑" panose="020B0503020204020204" charset="-122"/>
            </a:endParaRPr>
          </a:p>
          <a:p>
            <a:pPr>
              <a:spcBef>
                <a:spcPct val="50000"/>
              </a:spcBef>
            </a:pP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2</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）力，恶其（ </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         ），不必（</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       ）</a:t>
            </a:r>
            <a:endParaRPr lang="zh-CN" altLang="en-US" sz="2400" b="1" dirty="0">
              <a:solidFill>
                <a:srgbClr val="000000"/>
              </a:solidFill>
              <a:latin typeface="微软雅黑" panose="020B0503020204020204" charset="-122"/>
              <a:ea typeface="微软雅黑" panose="020B0503020204020204" charset="-122"/>
              <a:cs typeface="微软雅黑" panose="020B0503020204020204" charset="-122"/>
            </a:endParaRPr>
          </a:p>
          <a:p>
            <a:pPr>
              <a:spcBef>
                <a:spcPct val="50000"/>
              </a:spcBef>
            </a:pP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rPr>
              <a:t>治安情况：</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        ）而不兴，盗窃乱贼而不作，故（ </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     ）而不闭。</a:t>
            </a:r>
            <a:endParaRPr lang="zh-CN" altLang="en-US" sz="2400" b="1" dirty="0">
              <a:solidFill>
                <a:srgbClr val="000000"/>
              </a:solidFill>
              <a:latin typeface="微软雅黑" panose="020B0503020204020204" charset="-122"/>
              <a:ea typeface="微软雅黑" panose="020B0503020204020204" charset="-122"/>
              <a:cs typeface="微软雅黑" panose="020B0503020204020204" charset="-122"/>
            </a:endParaRPr>
          </a:p>
        </p:txBody>
      </p:sp>
      <p:sp>
        <p:nvSpPr>
          <p:cNvPr id="99331" name="AutoShape 3"/>
          <p:cNvSpPr/>
          <p:nvPr>
            <p:custDataLst>
              <p:tags r:id="rId7"/>
            </p:custDataLst>
          </p:nvPr>
        </p:nvSpPr>
        <p:spPr>
          <a:xfrm>
            <a:off x="1447800" y="381000"/>
            <a:ext cx="76200" cy="1295400"/>
          </a:xfrm>
          <a:prstGeom prst="leftBrace">
            <a:avLst>
              <a:gd name="adj1" fmla="val 141666"/>
              <a:gd name="adj2" fmla="val 50000"/>
            </a:avLst>
          </a:prstGeom>
          <a:noFill/>
          <a:ln w="38100" cap="flat" cmpd="sng">
            <a:solidFill>
              <a:schemeClr val="dk1"/>
            </a:solidFill>
            <a:prstDash val="solid"/>
            <a:headEnd type="none" w="med" len="med"/>
            <a:tailEnd type="none" w="med" len="med"/>
          </a:ln>
        </p:spPr>
        <p:txBody>
          <a:bodyPr wrap="none" anchor="ctr" anchorCtr="0"/>
          <a:p>
            <a:endParaRPr lang="zh-CN" altLang="en-US" sz="2800" dirty="0">
              <a:solidFill>
                <a:schemeClr val="dk1"/>
              </a:solidFill>
              <a:latin typeface="微软雅黑" panose="020B0503020204020204" charset="-122"/>
              <a:ea typeface="微软雅黑" panose="020B0503020204020204" charset="-122"/>
            </a:endParaRPr>
          </a:p>
        </p:txBody>
      </p:sp>
      <p:sp>
        <p:nvSpPr>
          <p:cNvPr id="99332" name="Text Box 4"/>
          <p:cNvSpPr txBox="1"/>
          <p:nvPr/>
        </p:nvSpPr>
        <p:spPr>
          <a:xfrm>
            <a:off x="228600" y="304800"/>
            <a:ext cx="1295400" cy="1568450"/>
          </a:xfrm>
          <a:prstGeom prst="rect">
            <a:avLst/>
          </a:prstGeom>
          <a:noFill/>
          <a:ln w="9525">
            <a:noFill/>
          </a:ln>
        </p:spPr>
        <p:txBody>
          <a:bodyPr>
            <a:spAutoFit/>
          </a:bodyPr>
          <a:p>
            <a:pPr>
              <a:spcBef>
                <a:spcPct val="50000"/>
              </a:spcBef>
            </a:pPr>
            <a:r>
              <a:rPr lang="zh-CN" altLang="en-US" sz="3200" b="1" dirty="0">
                <a:solidFill>
                  <a:srgbClr val="000000"/>
                </a:solidFill>
                <a:latin typeface="微软雅黑" panose="020B0503020204020204" charset="-122"/>
                <a:ea typeface="微软雅黑" panose="020B0503020204020204" charset="-122"/>
              </a:rPr>
              <a:t>大道之行也</a:t>
            </a:r>
            <a:endParaRPr lang="zh-CN" altLang="en-US" sz="3200" b="1" dirty="0">
              <a:solidFill>
                <a:srgbClr val="000000"/>
              </a:solidFill>
              <a:latin typeface="微软雅黑" panose="020B0503020204020204" charset="-122"/>
              <a:ea typeface="微软雅黑" panose="020B0503020204020204" charset="-122"/>
            </a:endParaRPr>
          </a:p>
        </p:txBody>
      </p:sp>
      <p:sp>
        <p:nvSpPr>
          <p:cNvPr id="99333" name="AutoShape 5"/>
          <p:cNvSpPr/>
          <p:nvPr>
            <p:custDataLst>
              <p:tags r:id="rId8"/>
            </p:custDataLst>
          </p:nvPr>
        </p:nvSpPr>
        <p:spPr>
          <a:xfrm>
            <a:off x="8153400" y="1981200"/>
            <a:ext cx="381000" cy="4267200"/>
          </a:xfrm>
          <a:prstGeom prst="rightBrace">
            <a:avLst>
              <a:gd name="adj1" fmla="val 93333"/>
              <a:gd name="adj2" fmla="val 50000"/>
            </a:avLst>
          </a:prstGeom>
          <a:noFill/>
          <a:ln w="38100" cap="flat" cmpd="sng">
            <a:solidFill>
              <a:schemeClr val="dk1"/>
            </a:solidFill>
            <a:prstDash val="solid"/>
            <a:headEnd type="none" w="med" len="med"/>
            <a:tailEnd type="none" w="med" len="med"/>
          </a:ln>
        </p:spPr>
        <p:txBody>
          <a:bodyPr wrap="none" anchor="ctr" anchorCtr="0"/>
          <a:p>
            <a:endParaRPr lang="zh-CN" altLang="en-US" sz="2800" dirty="0">
              <a:solidFill>
                <a:schemeClr val="dk1"/>
              </a:solidFill>
              <a:latin typeface="微软雅黑" panose="020B0503020204020204" charset="-122"/>
              <a:ea typeface="微软雅黑" panose="020B0503020204020204" charset="-122"/>
            </a:endParaRPr>
          </a:p>
        </p:txBody>
      </p:sp>
      <p:sp>
        <p:nvSpPr>
          <p:cNvPr id="99334" name="Text Box 6"/>
          <p:cNvSpPr txBox="1"/>
          <p:nvPr/>
        </p:nvSpPr>
        <p:spPr>
          <a:xfrm>
            <a:off x="8284210" y="2743200"/>
            <a:ext cx="859790" cy="2438400"/>
          </a:xfrm>
          <a:prstGeom prst="rect">
            <a:avLst/>
          </a:prstGeom>
          <a:noFill/>
          <a:ln w="9525">
            <a:noFill/>
          </a:ln>
        </p:spPr>
        <p:txBody>
          <a:bodyPr vert="eaVert">
            <a:spAutoFit/>
          </a:bodyPr>
          <a:p>
            <a:pPr>
              <a:spcBef>
                <a:spcPct val="50000"/>
              </a:spcBef>
            </a:pPr>
            <a:r>
              <a:rPr lang="zh-CN" altLang="en-US" sz="4400" b="1" dirty="0">
                <a:solidFill>
                  <a:srgbClr val="000000"/>
                </a:solidFill>
                <a:latin typeface="微软雅黑" panose="020B0503020204020204" charset="-122"/>
                <a:ea typeface="微软雅黑" panose="020B0503020204020204" charset="-122"/>
              </a:rPr>
              <a:t>是谓大同</a:t>
            </a:r>
            <a:endParaRPr lang="zh-CN" altLang="en-US" sz="4400" b="1" dirty="0">
              <a:solidFill>
                <a:srgbClr val="000000"/>
              </a:solidFill>
              <a:latin typeface="微软雅黑" panose="020B0503020204020204" charset="-122"/>
              <a:ea typeface="微软雅黑" panose="020B0503020204020204" charset="-122"/>
            </a:endParaRPr>
          </a:p>
        </p:txBody>
      </p:sp>
      <p:sp>
        <p:nvSpPr>
          <p:cNvPr id="99335" name="Text Box 7"/>
          <p:cNvSpPr txBox="1"/>
          <p:nvPr/>
        </p:nvSpPr>
        <p:spPr>
          <a:xfrm>
            <a:off x="4419600" y="228600"/>
            <a:ext cx="1447800" cy="460375"/>
          </a:xfrm>
          <a:prstGeom prst="rect">
            <a:avLst/>
          </a:prstGeom>
          <a:noFill/>
          <a:ln w="9525">
            <a:noFill/>
          </a:ln>
        </p:spPr>
        <p:txBody>
          <a:bodyPr>
            <a:spAutoFit/>
          </a:bodyPr>
          <a:p>
            <a:pPr>
              <a:spcBef>
                <a:spcPct val="50000"/>
              </a:spcBef>
            </a:pPr>
            <a:r>
              <a:rPr lang="zh-CN" altLang="en-US" sz="2400" b="1" dirty="0">
                <a:solidFill>
                  <a:schemeClr val="accent1"/>
                </a:solidFill>
                <a:latin typeface="微软雅黑" panose="020B0503020204020204" charset="-122"/>
                <a:ea typeface="微软雅黑" panose="020B0503020204020204" charset="-122"/>
              </a:rPr>
              <a:t>天下为公</a:t>
            </a:r>
            <a:endParaRPr lang="zh-CN" altLang="en-US" sz="2400" b="1" dirty="0">
              <a:solidFill>
                <a:schemeClr val="accent1"/>
              </a:solidFill>
              <a:latin typeface="微软雅黑" panose="020B0503020204020204" charset="-122"/>
              <a:ea typeface="微软雅黑" panose="020B0503020204020204" charset="-122"/>
            </a:endParaRPr>
          </a:p>
        </p:txBody>
      </p:sp>
      <p:sp>
        <p:nvSpPr>
          <p:cNvPr id="99336" name="Text Box 8"/>
          <p:cNvSpPr txBox="1"/>
          <p:nvPr/>
        </p:nvSpPr>
        <p:spPr>
          <a:xfrm>
            <a:off x="4419600" y="838200"/>
            <a:ext cx="1447800" cy="460375"/>
          </a:xfrm>
          <a:prstGeom prst="rect">
            <a:avLst/>
          </a:prstGeom>
          <a:noFill/>
          <a:ln w="9525">
            <a:noFill/>
          </a:ln>
        </p:spPr>
        <p:txBody>
          <a:bodyPr>
            <a:spAutoFit/>
          </a:bodyPr>
          <a:p>
            <a:pPr>
              <a:spcBef>
                <a:spcPct val="50000"/>
              </a:spcBef>
            </a:pPr>
            <a:r>
              <a:rPr lang="zh-CN" altLang="en-US" sz="2400" b="1" dirty="0">
                <a:solidFill>
                  <a:srgbClr val="000000"/>
                </a:solidFill>
                <a:latin typeface="微软雅黑" panose="020B0503020204020204" charset="-122"/>
                <a:ea typeface="微软雅黑" panose="020B0503020204020204" charset="-122"/>
              </a:rPr>
              <a:t>选贤与能</a:t>
            </a:r>
            <a:endParaRPr lang="zh-CN" altLang="en-US" sz="2400" b="1" dirty="0">
              <a:solidFill>
                <a:srgbClr val="000000"/>
              </a:solidFill>
              <a:latin typeface="微软雅黑" panose="020B0503020204020204" charset="-122"/>
              <a:ea typeface="微软雅黑" panose="020B0503020204020204" charset="-122"/>
            </a:endParaRPr>
          </a:p>
        </p:txBody>
      </p:sp>
      <p:sp>
        <p:nvSpPr>
          <p:cNvPr id="99337" name="Text Box 9"/>
          <p:cNvSpPr txBox="1"/>
          <p:nvPr/>
        </p:nvSpPr>
        <p:spPr>
          <a:xfrm>
            <a:off x="3505200" y="1371600"/>
            <a:ext cx="1981200" cy="460375"/>
          </a:xfrm>
          <a:prstGeom prst="rect">
            <a:avLst/>
          </a:prstGeom>
          <a:noFill/>
          <a:ln w="9525">
            <a:noFill/>
          </a:ln>
        </p:spPr>
        <p:txBody>
          <a:bodyPr>
            <a:spAutoFit/>
          </a:bodyPr>
          <a:p>
            <a:pPr>
              <a:spcBef>
                <a:spcPct val="50000"/>
              </a:spcBef>
            </a:pP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讲信修睦 </a:t>
            </a:r>
            <a:endParaRPr lang="zh-CN" altLang="en-US" sz="2400" b="1" dirty="0">
              <a:solidFill>
                <a:srgbClr val="000000"/>
              </a:solidFill>
              <a:latin typeface="微软雅黑" panose="020B0503020204020204" charset="-122"/>
              <a:ea typeface="微软雅黑" panose="020B0503020204020204" charset="-122"/>
              <a:cs typeface="微软雅黑" panose="020B0503020204020204" charset="-122"/>
            </a:endParaRPr>
          </a:p>
        </p:txBody>
      </p:sp>
      <p:sp>
        <p:nvSpPr>
          <p:cNvPr id="99338" name="Text Box 10"/>
          <p:cNvSpPr txBox="1"/>
          <p:nvPr/>
        </p:nvSpPr>
        <p:spPr>
          <a:xfrm>
            <a:off x="3200400" y="1943100"/>
            <a:ext cx="1143000" cy="460375"/>
          </a:xfrm>
          <a:prstGeom prst="rect">
            <a:avLst/>
          </a:prstGeom>
          <a:noFill/>
          <a:ln w="9525">
            <a:noFill/>
          </a:ln>
        </p:spPr>
        <p:txBody>
          <a:bodyPr>
            <a:spAutoFit/>
          </a:bodyPr>
          <a:p>
            <a:pPr>
              <a:spcBef>
                <a:spcPct val="50000"/>
              </a:spcBef>
            </a:pPr>
            <a:r>
              <a:rPr lang="zh-CN" altLang="en-US" sz="2400" b="1" dirty="0">
                <a:solidFill>
                  <a:srgbClr val="000000"/>
                </a:solidFill>
                <a:latin typeface="微软雅黑" panose="020B0503020204020204" charset="-122"/>
                <a:ea typeface="微软雅黑" panose="020B0503020204020204" charset="-122"/>
              </a:rPr>
              <a:t>亲其亲</a:t>
            </a:r>
            <a:endParaRPr lang="zh-CN" altLang="en-US" sz="2400" b="1" dirty="0">
              <a:solidFill>
                <a:srgbClr val="000000"/>
              </a:solidFill>
              <a:latin typeface="微软雅黑" panose="020B0503020204020204" charset="-122"/>
              <a:ea typeface="微软雅黑" panose="020B0503020204020204" charset="-122"/>
            </a:endParaRPr>
          </a:p>
        </p:txBody>
      </p:sp>
      <p:sp>
        <p:nvSpPr>
          <p:cNvPr id="99339" name="Text Box 11"/>
          <p:cNvSpPr txBox="1"/>
          <p:nvPr/>
        </p:nvSpPr>
        <p:spPr>
          <a:xfrm>
            <a:off x="5724525" y="1978025"/>
            <a:ext cx="1295400" cy="460375"/>
          </a:xfrm>
          <a:prstGeom prst="rect">
            <a:avLst/>
          </a:prstGeom>
          <a:noFill/>
          <a:ln w="9525">
            <a:noFill/>
          </a:ln>
        </p:spPr>
        <p:txBody>
          <a:bodyPr>
            <a:spAutoFit/>
          </a:bodyPr>
          <a:p>
            <a:pPr>
              <a:spcBef>
                <a:spcPct val="50000"/>
              </a:spcBef>
            </a:pPr>
            <a:r>
              <a:rPr lang="zh-CN" altLang="en-US" sz="2400" b="1" dirty="0">
                <a:solidFill>
                  <a:srgbClr val="000000"/>
                </a:solidFill>
                <a:latin typeface="微软雅黑" panose="020B0503020204020204" charset="-122"/>
                <a:ea typeface="微软雅黑" panose="020B0503020204020204" charset="-122"/>
              </a:rPr>
              <a:t>子其子</a:t>
            </a:r>
            <a:endParaRPr lang="zh-CN" altLang="en-US" sz="2400" b="1" dirty="0">
              <a:solidFill>
                <a:srgbClr val="000000"/>
              </a:solidFill>
              <a:latin typeface="微软雅黑" panose="020B0503020204020204" charset="-122"/>
              <a:ea typeface="微软雅黑" panose="020B0503020204020204" charset="-122"/>
            </a:endParaRPr>
          </a:p>
        </p:txBody>
      </p:sp>
      <p:sp>
        <p:nvSpPr>
          <p:cNvPr id="99340" name="Text Box 12"/>
          <p:cNvSpPr txBox="1"/>
          <p:nvPr/>
        </p:nvSpPr>
        <p:spPr>
          <a:xfrm>
            <a:off x="3505200" y="2514600"/>
            <a:ext cx="762000" cy="460375"/>
          </a:xfrm>
          <a:prstGeom prst="rect">
            <a:avLst/>
          </a:prstGeom>
          <a:noFill/>
          <a:ln w="9525">
            <a:noFill/>
          </a:ln>
        </p:spPr>
        <p:txBody>
          <a:bodyPr>
            <a:spAutoFit/>
          </a:bodyPr>
          <a:p>
            <a:pPr>
              <a:spcBef>
                <a:spcPct val="50000"/>
              </a:spcBef>
            </a:pP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终</a:t>
            </a:r>
            <a:endParaRPr lang="zh-CN" altLang="en-US" sz="2400" b="1" dirty="0">
              <a:solidFill>
                <a:srgbClr val="000000"/>
              </a:solidFill>
              <a:latin typeface="微软雅黑" panose="020B0503020204020204" charset="-122"/>
              <a:ea typeface="微软雅黑" panose="020B0503020204020204" charset="-122"/>
              <a:cs typeface="微软雅黑" panose="020B0503020204020204" charset="-122"/>
            </a:endParaRPr>
          </a:p>
        </p:txBody>
      </p:sp>
      <p:sp>
        <p:nvSpPr>
          <p:cNvPr id="99341" name="Text Box 13"/>
          <p:cNvSpPr txBox="1"/>
          <p:nvPr/>
        </p:nvSpPr>
        <p:spPr>
          <a:xfrm>
            <a:off x="5905500" y="2493010"/>
            <a:ext cx="609600" cy="460375"/>
          </a:xfrm>
          <a:prstGeom prst="rect">
            <a:avLst/>
          </a:prstGeom>
          <a:noFill/>
          <a:ln w="9525">
            <a:noFill/>
          </a:ln>
        </p:spPr>
        <p:txBody>
          <a:bodyPr>
            <a:spAutoFit/>
          </a:bodyPr>
          <a:p>
            <a:pPr>
              <a:spcBef>
                <a:spcPct val="50000"/>
              </a:spcBef>
            </a:pPr>
            <a:r>
              <a:rPr lang="zh-CN" altLang="en-US" sz="2400" b="1" dirty="0">
                <a:solidFill>
                  <a:srgbClr val="000000"/>
                </a:solidFill>
                <a:latin typeface="微软雅黑" panose="020B0503020204020204" charset="-122"/>
                <a:ea typeface="微软雅黑" panose="020B0503020204020204" charset="-122"/>
              </a:rPr>
              <a:t>用</a:t>
            </a:r>
            <a:endParaRPr lang="zh-CN" altLang="en-US" sz="2400" b="1" dirty="0">
              <a:solidFill>
                <a:srgbClr val="000000"/>
              </a:solidFill>
              <a:latin typeface="微软雅黑" panose="020B0503020204020204" charset="-122"/>
              <a:ea typeface="微软雅黑" panose="020B0503020204020204" charset="-122"/>
            </a:endParaRPr>
          </a:p>
        </p:txBody>
      </p:sp>
      <p:sp>
        <p:nvSpPr>
          <p:cNvPr id="99342" name="Text Box 14"/>
          <p:cNvSpPr txBox="1"/>
          <p:nvPr/>
        </p:nvSpPr>
        <p:spPr>
          <a:xfrm>
            <a:off x="683895" y="2853055"/>
            <a:ext cx="533400" cy="460375"/>
          </a:xfrm>
          <a:prstGeom prst="rect">
            <a:avLst/>
          </a:prstGeom>
          <a:noFill/>
          <a:ln w="9525">
            <a:noFill/>
          </a:ln>
        </p:spPr>
        <p:txBody>
          <a:bodyPr>
            <a:spAutoFit/>
          </a:bodyPr>
          <a:p>
            <a:pPr>
              <a:spcBef>
                <a:spcPct val="50000"/>
              </a:spcBef>
            </a:pPr>
            <a:r>
              <a:rPr lang="zh-CN" altLang="en-US" sz="2400" b="1" dirty="0">
                <a:solidFill>
                  <a:srgbClr val="000000"/>
                </a:solidFill>
                <a:latin typeface="微软雅黑" panose="020B0503020204020204" charset="-122"/>
                <a:ea typeface="微软雅黑" panose="020B0503020204020204" charset="-122"/>
              </a:rPr>
              <a:t>长</a:t>
            </a:r>
            <a:endParaRPr lang="zh-CN" altLang="en-US" sz="2400" b="1" dirty="0">
              <a:solidFill>
                <a:srgbClr val="000000"/>
              </a:solidFill>
              <a:latin typeface="微软雅黑" panose="020B0503020204020204" charset="-122"/>
              <a:ea typeface="微软雅黑" panose="020B0503020204020204" charset="-122"/>
            </a:endParaRPr>
          </a:p>
        </p:txBody>
      </p:sp>
      <p:sp>
        <p:nvSpPr>
          <p:cNvPr id="99343" name="Text Box 15"/>
          <p:cNvSpPr txBox="1"/>
          <p:nvPr/>
        </p:nvSpPr>
        <p:spPr>
          <a:xfrm>
            <a:off x="2307590" y="2924810"/>
            <a:ext cx="4697095" cy="460375"/>
          </a:xfrm>
          <a:prstGeom prst="rect">
            <a:avLst/>
          </a:prstGeom>
          <a:noFill/>
          <a:ln w="9525">
            <a:noFill/>
          </a:ln>
        </p:spPr>
        <p:txBody>
          <a:bodyPr wrap="square">
            <a:spAutoFit/>
          </a:bodyPr>
          <a:p>
            <a:pPr>
              <a:spcBef>
                <a:spcPct val="50000"/>
              </a:spcBef>
            </a:pP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矜 、 寡 、 孤 、 独 、 废疾者</a:t>
            </a:r>
            <a:endParaRPr lang="zh-CN" altLang="en-US" sz="2400" b="1" dirty="0">
              <a:solidFill>
                <a:srgbClr val="000000"/>
              </a:solidFill>
              <a:latin typeface="微软雅黑" panose="020B0503020204020204" charset="-122"/>
              <a:ea typeface="微软雅黑" panose="020B0503020204020204" charset="-122"/>
              <a:cs typeface="微软雅黑" panose="020B0503020204020204" charset="-122"/>
            </a:endParaRPr>
          </a:p>
        </p:txBody>
      </p:sp>
      <p:sp>
        <p:nvSpPr>
          <p:cNvPr id="99344" name="Text Box 16"/>
          <p:cNvSpPr txBox="1"/>
          <p:nvPr/>
        </p:nvSpPr>
        <p:spPr>
          <a:xfrm>
            <a:off x="4343400" y="3269615"/>
            <a:ext cx="533400" cy="460375"/>
          </a:xfrm>
          <a:prstGeom prst="rect">
            <a:avLst/>
          </a:prstGeom>
          <a:noFill/>
          <a:ln w="9525">
            <a:noFill/>
          </a:ln>
        </p:spPr>
        <p:txBody>
          <a:bodyPr>
            <a:spAutoFit/>
          </a:bodyPr>
          <a:p>
            <a:pPr>
              <a:spcBef>
                <a:spcPct val="50000"/>
              </a:spcBef>
            </a:pPr>
            <a:r>
              <a:rPr lang="zh-CN" altLang="en-US" sz="2400" b="1" dirty="0">
                <a:solidFill>
                  <a:srgbClr val="000000"/>
                </a:solidFill>
                <a:latin typeface="微软雅黑" panose="020B0503020204020204" charset="-122"/>
                <a:ea typeface="微软雅黑" panose="020B0503020204020204" charset="-122"/>
              </a:rPr>
              <a:t>归</a:t>
            </a:r>
            <a:endParaRPr lang="zh-CN" altLang="en-US" sz="2400" b="1" dirty="0">
              <a:solidFill>
                <a:srgbClr val="000000"/>
              </a:solidFill>
              <a:latin typeface="微软雅黑" panose="020B0503020204020204" charset="-122"/>
              <a:ea typeface="微软雅黑" panose="020B0503020204020204" charset="-122"/>
            </a:endParaRPr>
          </a:p>
        </p:txBody>
      </p:sp>
      <p:sp>
        <p:nvSpPr>
          <p:cNvPr id="99345" name="Text Box 17"/>
          <p:cNvSpPr txBox="1"/>
          <p:nvPr/>
        </p:nvSpPr>
        <p:spPr>
          <a:xfrm>
            <a:off x="2268220" y="3269615"/>
            <a:ext cx="609600" cy="460375"/>
          </a:xfrm>
          <a:prstGeom prst="rect">
            <a:avLst/>
          </a:prstGeom>
          <a:noFill/>
          <a:ln w="9525">
            <a:noFill/>
          </a:ln>
        </p:spPr>
        <p:txBody>
          <a:bodyPr>
            <a:spAutoFit/>
          </a:bodyPr>
          <a:p>
            <a:pPr>
              <a:spcBef>
                <a:spcPct val="50000"/>
              </a:spcBef>
            </a:pPr>
            <a:r>
              <a:rPr lang="zh-CN" altLang="en-US" sz="2400" b="1" dirty="0">
                <a:solidFill>
                  <a:srgbClr val="000000"/>
                </a:solidFill>
                <a:latin typeface="微软雅黑" panose="020B0503020204020204" charset="-122"/>
                <a:ea typeface="微软雅黑" panose="020B0503020204020204" charset="-122"/>
              </a:rPr>
              <a:t>分</a:t>
            </a:r>
            <a:endParaRPr lang="zh-CN" altLang="en-US" sz="2400" b="1" dirty="0">
              <a:solidFill>
                <a:srgbClr val="000000"/>
              </a:solidFill>
              <a:latin typeface="微软雅黑" panose="020B0503020204020204" charset="-122"/>
              <a:ea typeface="微软雅黑" panose="020B0503020204020204" charset="-122"/>
            </a:endParaRPr>
          </a:p>
        </p:txBody>
      </p:sp>
      <p:sp>
        <p:nvSpPr>
          <p:cNvPr id="99346" name="Text Box 18"/>
          <p:cNvSpPr txBox="1"/>
          <p:nvPr/>
        </p:nvSpPr>
        <p:spPr>
          <a:xfrm>
            <a:off x="2362200" y="4293235"/>
            <a:ext cx="1524000" cy="460375"/>
          </a:xfrm>
          <a:prstGeom prst="rect">
            <a:avLst/>
          </a:prstGeom>
          <a:noFill/>
          <a:ln w="9525">
            <a:noFill/>
          </a:ln>
        </p:spPr>
        <p:txBody>
          <a:bodyPr>
            <a:spAutoFit/>
          </a:bodyPr>
          <a:p>
            <a:pPr>
              <a:spcBef>
                <a:spcPct val="50000"/>
              </a:spcBef>
            </a:pPr>
            <a:r>
              <a:rPr lang="zh-CN" altLang="en-US" sz="2400" b="1" dirty="0">
                <a:solidFill>
                  <a:srgbClr val="000000"/>
                </a:solidFill>
                <a:latin typeface="微软雅黑" panose="020B0503020204020204" charset="-122"/>
                <a:ea typeface="微软雅黑" panose="020B0503020204020204" charset="-122"/>
              </a:rPr>
              <a:t>弃于地也</a:t>
            </a:r>
            <a:endParaRPr lang="zh-CN" altLang="en-US" sz="2400" b="1" dirty="0">
              <a:solidFill>
                <a:srgbClr val="000000"/>
              </a:solidFill>
              <a:latin typeface="微软雅黑" panose="020B0503020204020204" charset="-122"/>
              <a:ea typeface="微软雅黑" panose="020B0503020204020204" charset="-122"/>
            </a:endParaRPr>
          </a:p>
        </p:txBody>
      </p:sp>
      <p:sp>
        <p:nvSpPr>
          <p:cNvPr id="99347" name="Text Box 19"/>
          <p:cNvSpPr txBox="1"/>
          <p:nvPr/>
        </p:nvSpPr>
        <p:spPr>
          <a:xfrm>
            <a:off x="5292090" y="4364990"/>
            <a:ext cx="1295400" cy="460375"/>
          </a:xfrm>
          <a:prstGeom prst="rect">
            <a:avLst/>
          </a:prstGeom>
          <a:noFill/>
          <a:ln w="9525">
            <a:noFill/>
          </a:ln>
        </p:spPr>
        <p:txBody>
          <a:bodyPr>
            <a:spAutoFit/>
          </a:bodyPr>
          <a:p>
            <a:pPr>
              <a:spcBef>
                <a:spcPct val="50000"/>
              </a:spcBef>
            </a:pPr>
            <a:r>
              <a:rPr lang="zh-CN" altLang="en-US" sz="2400" b="1" dirty="0">
                <a:solidFill>
                  <a:srgbClr val="000000"/>
                </a:solidFill>
                <a:latin typeface="微软雅黑" panose="020B0503020204020204" charset="-122"/>
                <a:ea typeface="微软雅黑" panose="020B0503020204020204" charset="-122"/>
              </a:rPr>
              <a:t>藏于己</a:t>
            </a:r>
            <a:endParaRPr lang="zh-CN" altLang="en-US" sz="2400" b="1" dirty="0">
              <a:solidFill>
                <a:srgbClr val="000000"/>
              </a:solidFill>
              <a:latin typeface="微软雅黑" panose="020B0503020204020204" charset="-122"/>
              <a:ea typeface="微软雅黑" panose="020B0503020204020204" charset="-122"/>
            </a:endParaRPr>
          </a:p>
        </p:txBody>
      </p:sp>
      <p:sp>
        <p:nvSpPr>
          <p:cNvPr id="99348" name="Text Box 20"/>
          <p:cNvSpPr txBox="1"/>
          <p:nvPr/>
        </p:nvSpPr>
        <p:spPr>
          <a:xfrm>
            <a:off x="2362200" y="4876800"/>
            <a:ext cx="1981200" cy="460375"/>
          </a:xfrm>
          <a:prstGeom prst="rect">
            <a:avLst/>
          </a:prstGeom>
          <a:noFill/>
          <a:ln w="9525">
            <a:noFill/>
          </a:ln>
        </p:spPr>
        <p:txBody>
          <a:bodyPr>
            <a:spAutoFit/>
          </a:bodyPr>
          <a:p>
            <a:pPr>
              <a:spcBef>
                <a:spcPct val="50000"/>
              </a:spcBef>
            </a:pPr>
            <a:r>
              <a:rPr lang="zh-CN" altLang="en-US" sz="2400" b="1" dirty="0">
                <a:solidFill>
                  <a:srgbClr val="000000"/>
                </a:solidFill>
                <a:latin typeface="微软雅黑" panose="020B0503020204020204" charset="-122"/>
                <a:ea typeface="微软雅黑" panose="020B0503020204020204" charset="-122"/>
              </a:rPr>
              <a:t>不出于身也</a:t>
            </a:r>
            <a:endParaRPr lang="zh-CN" altLang="en-US" sz="2400" b="1" dirty="0">
              <a:solidFill>
                <a:srgbClr val="000000"/>
              </a:solidFill>
              <a:latin typeface="微软雅黑" panose="020B0503020204020204" charset="-122"/>
              <a:ea typeface="微软雅黑" panose="020B0503020204020204" charset="-122"/>
            </a:endParaRPr>
          </a:p>
        </p:txBody>
      </p:sp>
      <p:sp>
        <p:nvSpPr>
          <p:cNvPr id="99349" name="Text Box 21"/>
          <p:cNvSpPr txBox="1"/>
          <p:nvPr/>
        </p:nvSpPr>
        <p:spPr>
          <a:xfrm>
            <a:off x="5508625" y="4876800"/>
            <a:ext cx="990600" cy="460375"/>
          </a:xfrm>
          <a:prstGeom prst="rect">
            <a:avLst/>
          </a:prstGeom>
          <a:noFill/>
          <a:ln w="9525">
            <a:noFill/>
          </a:ln>
        </p:spPr>
        <p:txBody>
          <a:bodyPr>
            <a:spAutoFit/>
          </a:bodyPr>
          <a:p>
            <a:pPr>
              <a:spcBef>
                <a:spcPct val="50000"/>
              </a:spcBef>
            </a:pPr>
            <a:r>
              <a:rPr lang="zh-CN" altLang="en-US" sz="2400" b="1" dirty="0">
                <a:solidFill>
                  <a:srgbClr val="000000"/>
                </a:solidFill>
                <a:latin typeface="微软雅黑" panose="020B0503020204020204" charset="-122"/>
                <a:ea typeface="微软雅黑" panose="020B0503020204020204" charset="-122"/>
              </a:rPr>
              <a:t>为己</a:t>
            </a:r>
            <a:endParaRPr lang="zh-CN" altLang="en-US" sz="2400" b="1" dirty="0">
              <a:solidFill>
                <a:srgbClr val="000000"/>
              </a:solidFill>
              <a:latin typeface="微软雅黑" panose="020B0503020204020204" charset="-122"/>
              <a:ea typeface="微软雅黑" panose="020B0503020204020204" charset="-122"/>
            </a:endParaRPr>
          </a:p>
        </p:txBody>
      </p:sp>
      <p:sp>
        <p:nvSpPr>
          <p:cNvPr id="99350" name="Text Box 22"/>
          <p:cNvSpPr txBox="1"/>
          <p:nvPr/>
        </p:nvSpPr>
        <p:spPr>
          <a:xfrm>
            <a:off x="2268220" y="5416550"/>
            <a:ext cx="1295400" cy="460375"/>
          </a:xfrm>
          <a:prstGeom prst="rect">
            <a:avLst/>
          </a:prstGeom>
          <a:noFill/>
          <a:ln w="9525">
            <a:noFill/>
          </a:ln>
        </p:spPr>
        <p:txBody>
          <a:bodyPr>
            <a:spAutoFit/>
          </a:bodyPr>
          <a:p>
            <a:pPr>
              <a:spcBef>
                <a:spcPct val="50000"/>
              </a:spcBef>
            </a:pPr>
            <a:r>
              <a:rPr lang="zh-CN" altLang="en-US" sz="2400" b="1" dirty="0">
                <a:solidFill>
                  <a:srgbClr val="000000"/>
                </a:solidFill>
                <a:latin typeface="微软雅黑" panose="020B0503020204020204" charset="-122"/>
                <a:ea typeface="微软雅黑" panose="020B0503020204020204" charset="-122"/>
              </a:rPr>
              <a:t>谋闭</a:t>
            </a:r>
            <a:endParaRPr lang="zh-CN" altLang="en-US" sz="2400" b="1" dirty="0">
              <a:solidFill>
                <a:srgbClr val="000000"/>
              </a:solidFill>
              <a:latin typeface="微软雅黑" panose="020B0503020204020204" charset="-122"/>
              <a:ea typeface="微软雅黑" panose="020B0503020204020204" charset="-122"/>
            </a:endParaRPr>
          </a:p>
        </p:txBody>
      </p:sp>
      <p:sp>
        <p:nvSpPr>
          <p:cNvPr id="99351" name="Text Box 23"/>
          <p:cNvSpPr txBox="1"/>
          <p:nvPr/>
        </p:nvSpPr>
        <p:spPr>
          <a:xfrm>
            <a:off x="683578" y="5788025"/>
            <a:ext cx="990600" cy="460375"/>
          </a:xfrm>
          <a:prstGeom prst="rect">
            <a:avLst/>
          </a:prstGeom>
          <a:noFill/>
          <a:ln w="9525">
            <a:noFill/>
          </a:ln>
        </p:spPr>
        <p:txBody>
          <a:bodyPr>
            <a:spAutoFit/>
          </a:bodyPr>
          <a:p>
            <a:pPr>
              <a:spcBef>
                <a:spcPct val="50000"/>
              </a:spcBef>
            </a:pPr>
            <a:r>
              <a:rPr lang="zh-CN" altLang="en-US" sz="2400" b="1" dirty="0">
                <a:solidFill>
                  <a:srgbClr val="000000"/>
                </a:solidFill>
                <a:latin typeface="微软雅黑" panose="020B0503020204020204" charset="-122"/>
                <a:ea typeface="微软雅黑" panose="020B0503020204020204" charset="-122"/>
              </a:rPr>
              <a:t>外户</a:t>
            </a:r>
            <a:endParaRPr lang="zh-CN" altLang="en-US" sz="2400" b="1" dirty="0">
              <a:solidFill>
                <a:srgbClr val="000000"/>
              </a:solidFill>
              <a:latin typeface="微软雅黑" panose="020B0503020204020204" charset="-122"/>
              <a:ea typeface="微软雅黑" panose="020B0503020204020204" charset="-122"/>
            </a:endParaRPr>
          </a:p>
        </p:txBody>
      </p:sp>
    </p:spTree>
    <p:custDataLst>
      <p:tags r:id="rId9"/>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9332"/>
                                        </p:tgtEl>
                                        <p:attrNameLst>
                                          <p:attrName>style.visibility</p:attrName>
                                        </p:attrNameLst>
                                      </p:cBhvr>
                                      <p:to>
                                        <p:strVal val="visible"/>
                                      </p:to>
                                    </p:set>
                                    <p:animEffect transition="in" filter="dissolve">
                                      <p:cBhvr>
                                        <p:cTn id="7" dur="500"/>
                                        <p:tgtEl>
                                          <p:spTgt spid="9933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99331"/>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 presetClass="entr" presetSubtype="32" fill="hold" grpId="0" nodeType="clickEffect">
                                  <p:stCondLst>
                                    <p:cond delay="0"/>
                                  </p:stCondLst>
                                  <p:childTnLst>
                                    <p:set>
                                      <p:cBhvr>
                                        <p:cTn id="15" dur="1" fill="hold">
                                          <p:stCondLst>
                                            <p:cond delay="0"/>
                                          </p:stCondLst>
                                        </p:cTn>
                                        <p:tgtEl>
                                          <p:spTgt spid="99330">
                                            <p:txEl>
                                              <p:charRg st="0" end="37"/>
                                            </p:txEl>
                                          </p:spTgt>
                                        </p:tgtEl>
                                        <p:attrNameLst>
                                          <p:attrName>style.visibility</p:attrName>
                                        </p:attrNameLst>
                                      </p:cBhvr>
                                      <p:to>
                                        <p:strVal val="visible"/>
                                      </p:to>
                                    </p:set>
                                    <p:animEffect transition="in" filter="box(out)">
                                      <p:cBhvr>
                                        <p:cTn id="16" dur="500"/>
                                        <p:tgtEl>
                                          <p:spTgt spid="99330">
                                            <p:txEl>
                                              <p:charRg st="0" end="37"/>
                                            </p:txEl>
                                          </p:spTgt>
                                        </p:tgtEl>
                                      </p:cBhvr>
                                    </p:animEffect>
                                  </p:childTnLst>
                                  <p:subTnLst>
                                    <p:audio>
                                      <p:cMediaNode>
                                        <p:cTn display="0" masterRel="sameClick">
                                          <p:stCondLst>
                                            <p:cond evt="begin" delay="0">
                                              <p:tn val="14"/>
                                            </p:cond>
                                          </p:stCondLst>
                                          <p:endCondLst>
                                            <p:cond evt="onStopAudio" delay="0">
                                              <p:tgtEl>
                                                <p:sldTgt/>
                                              </p:tgtEl>
                                            </p:cond>
                                          </p:endCondLst>
                                        </p:cTn>
                                        <p:tgtEl>
                                          <p:sndTgt r:embed="rId10" name="camera.wav"/>
                                        </p:tgtEl>
                                      </p:cMediaNode>
                                    </p:audio>
                                  </p:subTnLst>
                                </p:cTn>
                              </p:par>
                            </p:childTnLst>
                          </p:cTn>
                        </p:par>
                      </p:childTnLst>
                    </p:cTn>
                  </p:par>
                  <p:par>
                    <p:cTn id="17" fill="hold">
                      <p:stCondLst>
                        <p:cond delay="indefinite"/>
                      </p:stCondLst>
                      <p:childTnLst>
                        <p:par>
                          <p:cTn id="18" fill="hold">
                            <p:stCondLst>
                              <p:cond delay="0"/>
                            </p:stCondLst>
                            <p:childTnLst>
                              <p:par>
                                <p:cTn id="19" presetID="4" presetClass="entr" presetSubtype="32" fill="hold" grpId="0" nodeType="clickEffect">
                                  <p:stCondLst>
                                    <p:cond delay="0"/>
                                  </p:stCondLst>
                                  <p:childTnLst>
                                    <p:set>
                                      <p:cBhvr>
                                        <p:cTn id="20" dur="1" fill="hold">
                                          <p:stCondLst>
                                            <p:cond delay="0"/>
                                          </p:stCondLst>
                                        </p:cTn>
                                        <p:tgtEl>
                                          <p:spTgt spid="99330">
                                            <p:txEl>
                                              <p:charRg st="37" end="74"/>
                                            </p:txEl>
                                          </p:spTgt>
                                        </p:tgtEl>
                                        <p:attrNameLst>
                                          <p:attrName>style.visibility</p:attrName>
                                        </p:attrNameLst>
                                      </p:cBhvr>
                                      <p:to>
                                        <p:strVal val="visible"/>
                                      </p:to>
                                    </p:set>
                                    <p:animEffect transition="in" filter="box(out)">
                                      <p:cBhvr>
                                        <p:cTn id="21" dur="500"/>
                                        <p:tgtEl>
                                          <p:spTgt spid="99330">
                                            <p:txEl>
                                              <p:charRg st="37" end="74"/>
                                            </p:txEl>
                                          </p:spTgt>
                                        </p:tgtEl>
                                      </p:cBhvr>
                                    </p:animEffect>
                                  </p:childTnLst>
                                  <p:subTnLst>
                                    <p:audio>
                                      <p:cMediaNode>
                                        <p:cTn display="0" masterRel="sameClick">
                                          <p:stCondLst>
                                            <p:cond evt="begin" delay="0">
                                              <p:tn val="19"/>
                                            </p:cond>
                                          </p:stCondLst>
                                          <p:endCondLst>
                                            <p:cond evt="onStopAudio" delay="0">
                                              <p:tgtEl>
                                                <p:sldTgt/>
                                              </p:tgtEl>
                                            </p:cond>
                                          </p:endCondLst>
                                        </p:cTn>
                                        <p:tgtEl>
                                          <p:sndTgt r:embed="rId10" name="camera.wav"/>
                                        </p:tgtEl>
                                      </p:cMediaNode>
                                    </p:audio>
                                  </p:subTnLst>
                                </p:cTn>
                              </p:par>
                            </p:childTnLst>
                          </p:cTn>
                        </p:par>
                      </p:childTnLst>
                    </p:cTn>
                  </p:par>
                  <p:par>
                    <p:cTn id="22" fill="hold">
                      <p:stCondLst>
                        <p:cond delay="indefinite"/>
                      </p:stCondLst>
                      <p:childTnLst>
                        <p:par>
                          <p:cTn id="23" fill="hold">
                            <p:stCondLst>
                              <p:cond delay="0"/>
                            </p:stCondLst>
                            <p:childTnLst>
                              <p:par>
                                <p:cTn id="24" presetID="4" presetClass="entr" presetSubtype="32" fill="hold" grpId="0" nodeType="clickEffect">
                                  <p:stCondLst>
                                    <p:cond delay="0"/>
                                  </p:stCondLst>
                                  <p:childTnLst>
                                    <p:set>
                                      <p:cBhvr>
                                        <p:cTn id="25" dur="1" fill="hold">
                                          <p:stCondLst>
                                            <p:cond delay="0"/>
                                          </p:stCondLst>
                                        </p:cTn>
                                        <p:tgtEl>
                                          <p:spTgt spid="99330">
                                            <p:txEl>
                                              <p:charRg st="74" end="108"/>
                                            </p:txEl>
                                          </p:spTgt>
                                        </p:tgtEl>
                                        <p:attrNameLst>
                                          <p:attrName>style.visibility</p:attrName>
                                        </p:attrNameLst>
                                      </p:cBhvr>
                                      <p:to>
                                        <p:strVal val="visible"/>
                                      </p:to>
                                    </p:set>
                                    <p:animEffect transition="in" filter="box(out)">
                                      <p:cBhvr>
                                        <p:cTn id="26" dur="500"/>
                                        <p:tgtEl>
                                          <p:spTgt spid="99330">
                                            <p:txEl>
                                              <p:charRg st="74" end="108"/>
                                            </p:txEl>
                                          </p:spTgt>
                                        </p:tgtEl>
                                      </p:cBhvr>
                                    </p:animEffect>
                                  </p:childTnLst>
                                  <p:subTnLst>
                                    <p:audio>
                                      <p:cMediaNode>
                                        <p:cTn display="0" masterRel="sameClick">
                                          <p:stCondLst>
                                            <p:cond evt="begin" delay="0">
                                              <p:tn val="24"/>
                                            </p:cond>
                                          </p:stCondLst>
                                          <p:endCondLst>
                                            <p:cond evt="onStopAudio" delay="0">
                                              <p:tgtEl>
                                                <p:sldTgt/>
                                              </p:tgtEl>
                                            </p:cond>
                                          </p:endCondLst>
                                        </p:cTn>
                                        <p:tgtEl>
                                          <p:sndTgt r:embed="rId10" name="camera.wav"/>
                                        </p:tgtEl>
                                      </p:cMediaNode>
                                    </p:audio>
                                  </p:subTnLst>
                                </p:cTn>
                              </p:par>
                            </p:childTnLst>
                          </p:cTn>
                        </p:par>
                      </p:childTnLst>
                    </p:cTn>
                  </p:par>
                  <p:par>
                    <p:cTn id="27" fill="hold">
                      <p:stCondLst>
                        <p:cond delay="indefinite"/>
                      </p:stCondLst>
                      <p:childTnLst>
                        <p:par>
                          <p:cTn id="28" fill="hold">
                            <p:stCondLst>
                              <p:cond delay="0"/>
                            </p:stCondLst>
                            <p:childTnLst>
                              <p:par>
                                <p:cTn id="29" presetID="4" presetClass="entr" presetSubtype="32" fill="hold" grpId="0" nodeType="clickEffect">
                                  <p:stCondLst>
                                    <p:cond delay="0"/>
                                  </p:stCondLst>
                                  <p:childTnLst>
                                    <p:set>
                                      <p:cBhvr>
                                        <p:cTn id="30" dur="1" fill="hold">
                                          <p:stCondLst>
                                            <p:cond delay="0"/>
                                          </p:stCondLst>
                                        </p:cTn>
                                        <p:tgtEl>
                                          <p:spTgt spid="99330">
                                            <p:txEl>
                                              <p:charRg st="108" end="142"/>
                                            </p:txEl>
                                          </p:spTgt>
                                        </p:tgtEl>
                                        <p:attrNameLst>
                                          <p:attrName>style.visibility</p:attrName>
                                        </p:attrNameLst>
                                      </p:cBhvr>
                                      <p:to>
                                        <p:strVal val="visible"/>
                                      </p:to>
                                    </p:set>
                                    <p:animEffect transition="in" filter="box(out)">
                                      <p:cBhvr>
                                        <p:cTn id="31" dur="500"/>
                                        <p:tgtEl>
                                          <p:spTgt spid="99330">
                                            <p:txEl>
                                              <p:charRg st="108" end="142"/>
                                            </p:txEl>
                                          </p:spTgt>
                                        </p:tgtEl>
                                      </p:cBhvr>
                                    </p:animEffect>
                                  </p:childTnLst>
                                  <p:subTnLst>
                                    <p:audio>
                                      <p:cMediaNode>
                                        <p:cTn display="0" masterRel="sameClick">
                                          <p:stCondLst>
                                            <p:cond evt="begin" delay="0">
                                              <p:tn val="29"/>
                                            </p:cond>
                                          </p:stCondLst>
                                          <p:endCondLst>
                                            <p:cond evt="onStopAudio" delay="0">
                                              <p:tgtEl>
                                                <p:sldTgt/>
                                              </p:tgtEl>
                                            </p:cond>
                                          </p:endCondLst>
                                        </p:cTn>
                                        <p:tgtEl>
                                          <p:sndTgt r:embed="rId10" name="camera.wav"/>
                                        </p:tgtEl>
                                      </p:cMediaNode>
                                    </p:audio>
                                  </p:subTnLst>
                                </p:cTn>
                              </p:par>
                            </p:childTnLst>
                          </p:cTn>
                        </p:par>
                      </p:childTnLst>
                    </p:cTn>
                  </p:par>
                  <p:par>
                    <p:cTn id="32" fill="hold">
                      <p:stCondLst>
                        <p:cond delay="indefinite"/>
                      </p:stCondLst>
                      <p:childTnLst>
                        <p:par>
                          <p:cTn id="33" fill="hold">
                            <p:stCondLst>
                              <p:cond delay="0"/>
                            </p:stCondLst>
                            <p:childTnLst>
                              <p:par>
                                <p:cTn id="34" presetID="4" presetClass="entr" presetSubtype="32" fill="hold" grpId="0" nodeType="clickEffect">
                                  <p:stCondLst>
                                    <p:cond delay="0"/>
                                  </p:stCondLst>
                                  <p:childTnLst>
                                    <p:set>
                                      <p:cBhvr>
                                        <p:cTn id="35" dur="1" fill="hold">
                                          <p:stCondLst>
                                            <p:cond delay="0"/>
                                          </p:stCondLst>
                                        </p:cTn>
                                        <p:tgtEl>
                                          <p:spTgt spid="99330">
                                            <p:txEl>
                                              <p:charRg st="142" end="257"/>
                                            </p:txEl>
                                          </p:spTgt>
                                        </p:tgtEl>
                                        <p:attrNameLst>
                                          <p:attrName>style.visibility</p:attrName>
                                        </p:attrNameLst>
                                      </p:cBhvr>
                                      <p:to>
                                        <p:strVal val="visible"/>
                                      </p:to>
                                    </p:set>
                                    <p:animEffect transition="in" filter="box(out)">
                                      <p:cBhvr>
                                        <p:cTn id="36" dur="500"/>
                                        <p:tgtEl>
                                          <p:spTgt spid="99330">
                                            <p:txEl>
                                              <p:charRg st="142" end="257"/>
                                            </p:txEl>
                                          </p:spTgt>
                                        </p:tgtEl>
                                      </p:cBhvr>
                                    </p:animEffect>
                                  </p:childTnLst>
                                  <p:subTnLst>
                                    <p:audio>
                                      <p:cMediaNode>
                                        <p:cTn display="0" masterRel="sameClick">
                                          <p:stCondLst>
                                            <p:cond evt="begin" delay="0">
                                              <p:tn val="34"/>
                                            </p:cond>
                                          </p:stCondLst>
                                          <p:endCondLst>
                                            <p:cond evt="onStopAudio" delay="0">
                                              <p:tgtEl>
                                                <p:sldTgt/>
                                              </p:tgtEl>
                                            </p:cond>
                                          </p:endCondLst>
                                        </p:cTn>
                                        <p:tgtEl>
                                          <p:sndTgt r:embed="rId10" name="camera.wav"/>
                                        </p:tgtEl>
                                      </p:cMediaNode>
                                    </p:audio>
                                  </p:subTnLst>
                                </p:cTn>
                              </p:par>
                            </p:childTnLst>
                          </p:cTn>
                        </p:par>
                      </p:childTnLst>
                    </p:cTn>
                  </p:par>
                  <p:par>
                    <p:cTn id="37" fill="hold">
                      <p:stCondLst>
                        <p:cond delay="indefinite"/>
                      </p:stCondLst>
                      <p:childTnLst>
                        <p:par>
                          <p:cTn id="38" fill="hold">
                            <p:stCondLst>
                              <p:cond delay="0"/>
                            </p:stCondLst>
                            <p:childTnLst>
                              <p:par>
                                <p:cTn id="39" presetID="4" presetClass="entr" presetSubtype="32" fill="hold" grpId="0" nodeType="clickEffect">
                                  <p:stCondLst>
                                    <p:cond delay="0"/>
                                  </p:stCondLst>
                                  <p:childTnLst>
                                    <p:set>
                                      <p:cBhvr>
                                        <p:cTn id="40" dur="1" fill="hold">
                                          <p:stCondLst>
                                            <p:cond delay="0"/>
                                          </p:stCondLst>
                                        </p:cTn>
                                        <p:tgtEl>
                                          <p:spTgt spid="99330">
                                            <p:txEl>
                                              <p:charRg st="257" end="263"/>
                                            </p:txEl>
                                          </p:spTgt>
                                        </p:tgtEl>
                                        <p:attrNameLst>
                                          <p:attrName>style.visibility</p:attrName>
                                        </p:attrNameLst>
                                      </p:cBhvr>
                                      <p:to>
                                        <p:strVal val="visible"/>
                                      </p:to>
                                    </p:set>
                                    <p:animEffect transition="in" filter="box(out)">
                                      <p:cBhvr>
                                        <p:cTn id="41" dur="500"/>
                                        <p:tgtEl>
                                          <p:spTgt spid="99330">
                                            <p:txEl>
                                              <p:charRg st="257" end="263"/>
                                            </p:txEl>
                                          </p:spTgt>
                                        </p:tgtEl>
                                      </p:cBhvr>
                                    </p:animEffect>
                                  </p:childTnLst>
                                  <p:subTnLst>
                                    <p:audio>
                                      <p:cMediaNode>
                                        <p:cTn display="0" masterRel="sameClick">
                                          <p:stCondLst>
                                            <p:cond evt="begin" delay="0">
                                              <p:tn val="39"/>
                                            </p:cond>
                                          </p:stCondLst>
                                          <p:endCondLst>
                                            <p:cond evt="onStopAudio" delay="0">
                                              <p:tgtEl>
                                                <p:sldTgt/>
                                              </p:tgtEl>
                                            </p:cond>
                                          </p:endCondLst>
                                        </p:cTn>
                                        <p:tgtEl>
                                          <p:sndTgt r:embed="rId10" name="camera.wav"/>
                                        </p:tgtEl>
                                      </p:cMediaNode>
                                    </p:audio>
                                  </p:subTnLst>
                                </p:cTn>
                              </p:par>
                            </p:childTnLst>
                          </p:cTn>
                        </p:par>
                      </p:childTnLst>
                    </p:cTn>
                  </p:par>
                  <p:par>
                    <p:cTn id="42" fill="hold">
                      <p:stCondLst>
                        <p:cond delay="indefinite"/>
                      </p:stCondLst>
                      <p:childTnLst>
                        <p:par>
                          <p:cTn id="43" fill="hold">
                            <p:stCondLst>
                              <p:cond delay="0"/>
                            </p:stCondLst>
                            <p:childTnLst>
                              <p:par>
                                <p:cTn id="44" presetID="4" presetClass="entr" presetSubtype="32" fill="hold" grpId="0" nodeType="clickEffect">
                                  <p:stCondLst>
                                    <p:cond delay="0"/>
                                  </p:stCondLst>
                                  <p:childTnLst>
                                    <p:set>
                                      <p:cBhvr>
                                        <p:cTn id="45" dur="1" fill="hold">
                                          <p:stCondLst>
                                            <p:cond delay="0"/>
                                          </p:stCondLst>
                                        </p:cTn>
                                        <p:tgtEl>
                                          <p:spTgt spid="99330">
                                            <p:txEl>
                                              <p:charRg st="263" end="296"/>
                                            </p:txEl>
                                          </p:spTgt>
                                        </p:tgtEl>
                                        <p:attrNameLst>
                                          <p:attrName>style.visibility</p:attrName>
                                        </p:attrNameLst>
                                      </p:cBhvr>
                                      <p:to>
                                        <p:strVal val="visible"/>
                                      </p:to>
                                    </p:set>
                                    <p:animEffect transition="in" filter="box(out)">
                                      <p:cBhvr>
                                        <p:cTn id="46" dur="500"/>
                                        <p:tgtEl>
                                          <p:spTgt spid="99330">
                                            <p:txEl>
                                              <p:charRg st="263" end="296"/>
                                            </p:txEl>
                                          </p:spTgt>
                                        </p:tgtEl>
                                      </p:cBhvr>
                                    </p:animEffect>
                                  </p:childTnLst>
                                  <p:subTnLst>
                                    <p:audio>
                                      <p:cMediaNode>
                                        <p:cTn display="0" masterRel="sameClick">
                                          <p:stCondLst>
                                            <p:cond evt="begin" delay="0">
                                              <p:tn val="44"/>
                                            </p:cond>
                                          </p:stCondLst>
                                          <p:endCondLst>
                                            <p:cond evt="onStopAudio" delay="0">
                                              <p:tgtEl>
                                                <p:sldTgt/>
                                              </p:tgtEl>
                                            </p:cond>
                                          </p:endCondLst>
                                        </p:cTn>
                                        <p:tgtEl>
                                          <p:sndTgt r:embed="rId10" name="camera.wav"/>
                                        </p:tgtEl>
                                      </p:cMediaNode>
                                    </p:audio>
                                  </p:subTnLst>
                                </p:cTn>
                              </p:par>
                            </p:childTnLst>
                          </p:cTn>
                        </p:par>
                      </p:childTnLst>
                    </p:cTn>
                  </p:par>
                  <p:par>
                    <p:cTn id="47" fill="hold">
                      <p:stCondLst>
                        <p:cond delay="indefinite"/>
                      </p:stCondLst>
                      <p:childTnLst>
                        <p:par>
                          <p:cTn id="48" fill="hold">
                            <p:stCondLst>
                              <p:cond delay="0"/>
                            </p:stCondLst>
                            <p:childTnLst>
                              <p:par>
                                <p:cTn id="49" presetID="4" presetClass="entr" presetSubtype="32" fill="hold" grpId="0" nodeType="clickEffect">
                                  <p:stCondLst>
                                    <p:cond delay="0"/>
                                  </p:stCondLst>
                                  <p:childTnLst>
                                    <p:set>
                                      <p:cBhvr>
                                        <p:cTn id="50" dur="1" fill="hold">
                                          <p:stCondLst>
                                            <p:cond delay="0"/>
                                          </p:stCondLst>
                                        </p:cTn>
                                        <p:tgtEl>
                                          <p:spTgt spid="99330">
                                            <p:txEl>
                                              <p:charRg st="296" end="327"/>
                                            </p:txEl>
                                          </p:spTgt>
                                        </p:tgtEl>
                                        <p:attrNameLst>
                                          <p:attrName>style.visibility</p:attrName>
                                        </p:attrNameLst>
                                      </p:cBhvr>
                                      <p:to>
                                        <p:strVal val="visible"/>
                                      </p:to>
                                    </p:set>
                                    <p:animEffect transition="in" filter="box(out)">
                                      <p:cBhvr>
                                        <p:cTn id="51" dur="500"/>
                                        <p:tgtEl>
                                          <p:spTgt spid="99330">
                                            <p:txEl>
                                              <p:charRg st="296" end="327"/>
                                            </p:txEl>
                                          </p:spTgt>
                                        </p:tgtEl>
                                      </p:cBhvr>
                                    </p:animEffect>
                                  </p:childTnLst>
                                  <p:subTnLst>
                                    <p:audio>
                                      <p:cMediaNode>
                                        <p:cTn display="0" masterRel="sameClick">
                                          <p:stCondLst>
                                            <p:cond evt="begin" delay="0">
                                              <p:tn val="49"/>
                                            </p:cond>
                                          </p:stCondLst>
                                          <p:endCondLst>
                                            <p:cond evt="onStopAudio" delay="0">
                                              <p:tgtEl>
                                                <p:sldTgt/>
                                              </p:tgtEl>
                                            </p:cond>
                                          </p:endCondLst>
                                        </p:cTn>
                                        <p:tgtEl>
                                          <p:sndTgt r:embed="rId10" name="camera.wav"/>
                                        </p:tgtEl>
                                      </p:cMediaNode>
                                    </p:audio>
                                  </p:subTnLst>
                                </p:cTn>
                              </p:par>
                            </p:childTnLst>
                          </p:cTn>
                        </p:par>
                      </p:childTnLst>
                    </p:cTn>
                  </p:par>
                  <p:par>
                    <p:cTn id="52" fill="hold">
                      <p:stCondLst>
                        <p:cond delay="indefinite"/>
                      </p:stCondLst>
                      <p:childTnLst>
                        <p:par>
                          <p:cTn id="53" fill="hold">
                            <p:stCondLst>
                              <p:cond delay="0"/>
                            </p:stCondLst>
                            <p:childTnLst>
                              <p:par>
                                <p:cTn id="54" presetID="4" presetClass="entr" presetSubtype="32" fill="hold" grpId="0" nodeType="clickEffect">
                                  <p:stCondLst>
                                    <p:cond delay="0"/>
                                  </p:stCondLst>
                                  <p:childTnLst>
                                    <p:set>
                                      <p:cBhvr>
                                        <p:cTn id="55" dur="1" fill="hold">
                                          <p:stCondLst>
                                            <p:cond delay="0"/>
                                          </p:stCondLst>
                                        </p:cTn>
                                        <p:tgtEl>
                                          <p:spTgt spid="99330">
                                            <p:txEl>
                                              <p:charRg st="327" end="368"/>
                                            </p:txEl>
                                          </p:spTgt>
                                        </p:tgtEl>
                                        <p:attrNameLst>
                                          <p:attrName>style.visibility</p:attrName>
                                        </p:attrNameLst>
                                      </p:cBhvr>
                                      <p:to>
                                        <p:strVal val="visible"/>
                                      </p:to>
                                    </p:set>
                                    <p:animEffect transition="in" filter="box(out)">
                                      <p:cBhvr>
                                        <p:cTn id="56" dur="500"/>
                                        <p:tgtEl>
                                          <p:spTgt spid="99330">
                                            <p:txEl>
                                              <p:charRg st="327" end="368"/>
                                            </p:txEl>
                                          </p:spTgt>
                                        </p:tgtEl>
                                      </p:cBhvr>
                                    </p:animEffect>
                                  </p:childTnLst>
                                  <p:subTnLst>
                                    <p:audio>
                                      <p:cMediaNode>
                                        <p:cTn display="0" masterRel="sameClick">
                                          <p:stCondLst>
                                            <p:cond evt="begin" delay="0">
                                              <p:tn val="54"/>
                                            </p:cond>
                                          </p:stCondLst>
                                          <p:endCondLst>
                                            <p:cond evt="onStopAudio" delay="0">
                                              <p:tgtEl>
                                                <p:sldTgt/>
                                              </p:tgtEl>
                                            </p:cond>
                                          </p:endCondLst>
                                        </p:cTn>
                                        <p:tgtEl>
                                          <p:sndTgt r:embed="rId10" name="camera.wav"/>
                                        </p:tgtEl>
                                      </p:cMediaNode>
                                    </p:audio>
                                  </p:subTnLst>
                                </p:cTn>
                              </p:par>
                            </p:childTnLst>
                          </p:cTn>
                        </p:par>
                      </p:childTnLst>
                    </p:cTn>
                  </p:par>
                  <p:par>
                    <p:cTn id="57" fill="hold">
                      <p:stCondLst>
                        <p:cond delay="indefinite"/>
                      </p:stCondLst>
                      <p:childTnLst>
                        <p:par>
                          <p:cTn id="58" fill="hold">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99333"/>
                                        </p:tgtEl>
                                        <p:attrNameLst>
                                          <p:attrName>style.visibility</p:attrName>
                                        </p:attrNameLst>
                                      </p:cBhvr>
                                      <p:to>
                                        <p:strVal val="visible"/>
                                      </p:to>
                                    </p:set>
                                    <p:animEffect transition="in" filter="blinds(horizontal)">
                                      <p:cBhvr>
                                        <p:cTn id="61" dur="500"/>
                                        <p:tgtEl>
                                          <p:spTgt spid="99333"/>
                                        </p:tgtEl>
                                      </p:cBhvr>
                                    </p:animEffect>
                                  </p:childTnLst>
                                </p:cTn>
                              </p:par>
                            </p:childTnLst>
                          </p:cTn>
                        </p:par>
                      </p:childTnLst>
                    </p:cTn>
                  </p:par>
                  <p:par>
                    <p:cTn id="62" fill="hold">
                      <p:stCondLst>
                        <p:cond delay="indefinite"/>
                      </p:stCondLst>
                      <p:childTnLst>
                        <p:par>
                          <p:cTn id="63" fill="hold">
                            <p:stCondLst>
                              <p:cond delay="0"/>
                            </p:stCondLst>
                            <p:childTnLst>
                              <p:par>
                                <p:cTn id="64" presetID="5" presetClass="entr" presetSubtype="10" fill="hold" grpId="0" nodeType="clickEffect">
                                  <p:stCondLst>
                                    <p:cond delay="0"/>
                                  </p:stCondLst>
                                  <p:childTnLst>
                                    <p:set>
                                      <p:cBhvr>
                                        <p:cTn id="65" dur="1" fill="hold">
                                          <p:stCondLst>
                                            <p:cond delay="0"/>
                                          </p:stCondLst>
                                        </p:cTn>
                                        <p:tgtEl>
                                          <p:spTgt spid="99334"/>
                                        </p:tgtEl>
                                        <p:attrNameLst>
                                          <p:attrName>style.visibility</p:attrName>
                                        </p:attrNameLst>
                                      </p:cBhvr>
                                      <p:to>
                                        <p:strVal val="visible"/>
                                      </p:to>
                                    </p:set>
                                    <p:animEffect transition="in" filter="checkerboard(across)">
                                      <p:cBhvr>
                                        <p:cTn id="66" dur="500"/>
                                        <p:tgtEl>
                                          <p:spTgt spid="99334"/>
                                        </p:tgtEl>
                                      </p:cBhvr>
                                    </p:animEffect>
                                  </p:childTnLst>
                                </p:cTn>
                              </p:par>
                            </p:childTnLst>
                          </p:cTn>
                        </p:par>
                      </p:childTnLst>
                    </p:cTn>
                  </p:par>
                  <p:par>
                    <p:cTn id="67" fill="hold">
                      <p:stCondLst>
                        <p:cond delay="indefinite"/>
                      </p:stCondLst>
                      <p:childTnLst>
                        <p:par>
                          <p:cTn id="68" fill="hold">
                            <p:stCondLst>
                              <p:cond delay="0"/>
                            </p:stCondLst>
                            <p:childTnLst>
                              <p:par>
                                <p:cTn id="69" presetID="4" presetClass="entr" presetSubtype="32" fill="hold" grpId="0" nodeType="clickEffect">
                                  <p:stCondLst>
                                    <p:cond delay="0"/>
                                  </p:stCondLst>
                                  <p:childTnLst>
                                    <p:set>
                                      <p:cBhvr>
                                        <p:cTn id="70" dur="1" fill="hold">
                                          <p:stCondLst>
                                            <p:cond delay="0"/>
                                          </p:stCondLst>
                                        </p:cTn>
                                        <p:tgtEl>
                                          <p:spTgt spid="99335">
                                            <p:txEl>
                                              <p:charRg st="0" end="5"/>
                                            </p:txEl>
                                          </p:spTgt>
                                        </p:tgtEl>
                                        <p:attrNameLst>
                                          <p:attrName>style.visibility</p:attrName>
                                        </p:attrNameLst>
                                      </p:cBhvr>
                                      <p:to>
                                        <p:strVal val="visible"/>
                                      </p:to>
                                    </p:set>
                                    <p:animEffect transition="in" filter="box(out)">
                                      <p:cBhvr>
                                        <p:cTn id="71" dur="500"/>
                                        <p:tgtEl>
                                          <p:spTgt spid="99335">
                                            <p:txEl>
                                              <p:charRg st="0" end="5"/>
                                            </p:txEl>
                                          </p:spTgt>
                                        </p:tgtEl>
                                      </p:cBhvr>
                                    </p:animEffect>
                                  </p:childTnLst>
                                  <p:subTnLst>
                                    <p:audio>
                                      <p:cMediaNode>
                                        <p:cTn display="0" masterRel="sameClick">
                                          <p:stCondLst>
                                            <p:cond evt="begin" delay="0">
                                              <p:tn val="69"/>
                                            </p:cond>
                                          </p:stCondLst>
                                          <p:endCondLst>
                                            <p:cond evt="onStopAudio" delay="0">
                                              <p:tgtEl>
                                                <p:sldTgt/>
                                              </p:tgtEl>
                                            </p:cond>
                                          </p:endCondLst>
                                        </p:cTn>
                                        <p:tgtEl>
                                          <p:sndTgt r:embed="rId10" name="camera.wav"/>
                                        </p:tgtEl>
                                      </p:cMediaNode>
                                    </p:audio>
                                  </p:subTnLst>
                                </p:cTn>
                              </p:par>
                            </p:childTnLst>
                          </p:cTn>
                        </p:par>
                      </p:childTnLst>
                    </p:cTn>
                  </p:par>
                  <p:par>
                    <p:cTn id="72" fill="hold">
                      <p:stCondLst>
                        <p:cond delay="indefinite"/>
                      </p:stCondLst>
                      <p:childTnLst>
                        <p:par>
                          <p:cTn id="73" fill="hold">
                            <p:stCondLst>
                              <p:cond delay="0"/>
                            </p:stCondLst>
                            <p:childTnLst>
                              <p:par>
                                <p:cTn id="74" presetID="4" presetClass="entr" presetSubtype="32" fill="hold" grpId="0" nodeType="clickEffect">
                                  <p:stCondLst>
                                    <p:cond delay="0"/>
                                  </p:stCondLst>
                                  <p:childTnLst>
                                    <p:set>
                                      <p:cBhvr>
                                        <p:cTn id="75" dur="1" fill="hold">
                                          <p:stCondLst>
                                            <p:cond delay="0"/>
                                          </p:stCondLst>
                                        </p:cTn>
                                        <p:tgtEl>
                                          <p:spTgt spid="99336">
                                            <p:txEl>
                                              <p:charRg st="0" end="5"/>
                                            </p:txEl>
                                          </p:spTgt>
                                        </p:tgtEl>
                                        <p:attrNameLst>
                                          <p:attrName>style.visibility</p:attrName>
                                        </p:attrNameLst>
                                      </p:cBhvr>
                                      <p:to>
                                        <p:strVal val="visible"/>
                                      </p:to>
                                    </p:set>
                                    <p:animEffect transition="in" filter="box(out)">
                                      <p:cBhvr>
                                        <p:cTn id="76" dur="500"/>
                                        <p:tgtEl>
                                          <p:spTgt spid="99336">
                                            <p:txEl>
                                              <p:charRg st="0" end="5"/>
                                            </p:txEl>
                                          </p:spTgt>
                                        </p:tgtEl>
                                      </p:cBhvr>
                                    </p:animEffect>
                                  </p:childTnLst>
                                  <p:subTnLst>
                                    <p:audio>
                                      <p:cMediaNode>
                                        <p:cTn display="0" masterRel="sameClick">
                                          <p:stCondLst>
                                            <p:cond evt="begin" delay="0">
                                              <p:tn val="74"/>
                                            </p:cond>
                                          </p:stCondLst>
                                          <p:endCondLst>
                                            <p:cond evt="onStopAudio" delay="0">
                                              <p:tgtEl>
                                                <p:sldTgt/>
                                              </p:tgtEl>
                                            </p:cond>
                                          </p:endCondLst>
                                        </p:cTn>
                                        <p:tgtEl>
                                          <p:sndTgt r:embed="rId10" name="camera.wav"/>
                                        </p:tgtEl>
                                      </p:cMediaNode>
                                    </p:audio>
                                  </p:subTnLst>
                                </p:cTn>
                              </p:par>
                            </p:childTnLst>
                          </p:cTn>
                        </p:par>
                      </p:childTnLst>
                    </p:cTn>
                  </p:par>
                  <p:par>
                    <p:cTn id="77" fill="hold">
                      <p:stCondLst>
                        <p:cond delay="indefinite"/>
                      </p:stCondLst>
                      <p:childTnLst>
                        <p:par>
                          <p:cTn id="78" fill="hold">
                            <p:stCondLst>
                              <p:cond delay="0"/>
                            </p:stCondLst>
                            <p:childTnLst>
                              <p:par>
                                <p:cTn id="79" presetID="4" presetClass="entr" presetSubtype="32" fill="hold" grpId="0" nodeType="clickEffect">
                                  <p:stCondLst>
                                    <p:cond delay="0"/>
                                  </p:stCondLst>
                                  <p:childTnLst>
                                    <p:set>
                                      <p:cBhvr>
                                        <p:cTn id="80" dur="1" fill="hold">
                                          <p:stCondLst>
                                            <p:cond delay="0"/>
                                          </p:stCondLst>
                                        </p:cTn>
                                        <p:tgtEl>
                                          <p:spTgt spid="99337">
                                            <p:txEl>
                                              <p:charRg st="0" end="7"/>
                                            </p:txEl>
                                          </p:spTgt>
                                        </p:tgtEl>
                                        <p:attrNameLst>
                                          <p:attrName>style.visibility</p:attrName>
                                        </p:attrNameLst>
                                      </p:cBhvr>
                                      <p:to>
                                        <p:strVal val="visible"/>
                                      </p:to>
                                    </p:set>
                                    <p:animEffect transition="in" filter="box(out)">
                                      <p:cBhvr>
                                        <p:cTn id="81" dur="500"/>
                                        <p:tgtEl>
                                          <p:spTgt spid="99337">
                                            <p:txEl>
                                              <p:charRg st="0" end="7"/>
                                            </p:txEl>
                                          </p:spTgt>
                                        </p:tgtEl>
                                      </p:cBhvr>
                                    </p:animEffect>
                                  </p:childTnLst>
                                  <p:subTnLst>
                                    <p:audio>
                                      <p:cMediaNode>
                                        <p:cTn display="0" masterRel="sameClick">
                                          <p:stCondLst>
                                            <p:cond evt="begin" delay="0">
                                              <p:tn val="79"/>
                                            </p:cond>
                                          </p:stCondLst>
                                          <p:endCondLst>
                                            <p:cond evt="onStopAudio" delay="0">
                                              <p:tgtEl>
                                                <p:sldTgt/>
                                              </p:tgtEl>
                                            </p:cond>
                                          </p:endCondLst>
                                        </p:cTn>
                                        <p:tgtEl>
                                          <p:sndTgt r:embed="rId10" name="camera.wav"/>
                                        </p:tgtEl>
                                      </p:cMediaNode>
                                    </p:audio>
                                  </p:subTnLst>
                                </p:cTn>
                              </p:par>
                            </p:childTnLst>
                          </p:cTn>
                        </p:par>
                      </p:childTnLst>
                    </p:cTn>
                  </p:par>
                  <p:par>
                    <p:cTn id="82" fill="hold">
                      <p:stCondLst>
                        <p:cond delay="indefinite"/>
                      </p:stCondLst>
                      <p:childTnLst>
                        <p:par>
                          <p:cTn id="83" fill="hold">
                            <p:stCondLst>
                              <p:cond delay="0"/>
                            </p:stCondLst>
                            <p:childTnLst>
                              <p:par>
                                <p:cTn id="84" presetID="4" presetClass="entr" presetSubtype="32" fill="hold" grpId="0" nodeType="clickEffect">
                                  <p:stCondLst>
                                    <p:cond delay="0"/>
                                  </p:stCondLst>
                                  <p:childTnLst>
                                    <p:set>
                                      <p:cBhvr>
                                        <p:cTn id="85" dur="1" fill="hold">
                                          <p:stCondLst>
                                            <p:cond delay="0"/>
                                          </p:stCondLst>
                                        </p:cTn>
                                        <p:tgtEl>
                                          <p:spTgt spid="99338">
                                            <p:txEl>
                                              <p:charRg st="0" end="4"/>
                                            </p:txEl>
                                          </p:spTgt>
                                        </p:tgtEl>
                                        <p:attrNameLst>
                                          <p:attrName>style.visibility</p:attrName>
                                        </p:attrNameLst>
                                      </p:cBhvr>
                                      <p:to>
                                        <p:strVal val="visible"/>
                                      </p:to>
                                    </p:set>
                                    <p:animEffect transition="in" filter="box(out)">
                                      <p:cBhvr>
                                        <p:cTn id="86" dur="500"/>
                                        <p:tgtEl>
                                          <p:spTgt spid="99338">
                                            <p:txEl>
                                              <p:charRg st="0" end="4"/>
                                            </p:txEl>
                                          </p:spTgt>
                                        </p:tgtEl>
                                      </p:cBhvr>
                                    </p:animEffect>
                                  </p:childTnLst>
                                  <p:subTnLst>
                                    <p:audio>
                                      <p:cMediaNode>
                                        <p:cTn display="0" masterRel="sameClick">
                                          <p:stCondLst>
                                            <p:cond evt="begin" delay="0">
                                              <p:tn val="84"/>
                                            </p:cond>
                                          </p:stCondLst>
                                          <p:endCondLst>
                                            <p:cond evt="onStopAudio" delay="0">
                                              <p:tgtEl>
                                                <p:sldTgt/>
                                              </p:tgtEl>
                                            </p:cond>
                                          </p:endCondLst>
                                        </p:cTn>
                                        <p:tgtEl>
                                          <p:sndTgt r:embed="rId10" name="camera.wav"/>
                                        </p:tgtEl>
                                      </p:cMediaNode>
                                    </p:audio>
                                  </p:subTnLst>
                                </p:cTn>
                              </p:par>
                            </p:childTnLst>
                          </p:cTn>
                        </p:par>
                      </p:childTnLst>
                    </p:cTn>
                  </p:par>
                  <p:par>
                    <p:cTn id="87" fill="hold">
                      <p:stCondLst>
                        <p:cond delay="indefinite"/>
                      </p:stCondLst>
                      <p:childTnLst>
                        <p:par>
                          <p:cTn id="88" fill="hold">
                            <p:stCondLst>
                              <p:cond delay="0"/>
                            </p:stCondLst>
                            <p:childTnLst>
                              <p:par>
                                <p:cTn id="89" presetID="4" presetClass="entr" presetSubtype="32" fill="hold" grpId="0" nodeType="clickEffect">
                                  <p:stCondLst>
                                    <p:cond delay="0"/>
                                  </p:stCondLst>
                                  <p:childTnLst>
                                    <p:set>
                                      <p:cBhvr>
                                        <p:cTn id="90" dur="1" fill="hold">
                                          <p:stCondLst>
                                            <p:cond delay="0"/>
                                          </p:stCondLst>
                                        </p:cTn>
                                        <p:tgtEl>
                                          <p:spTgt spid="99339">
                                            <p:txEl>
                                              <p:charRg st="0" end="4"/>
                                            </p:txEl>
                                          </p:spTgt>
                                        </p:tgtEl>
                                        <p:attrNameLst>
                                          <p:attrName>style.visibility</p:attrName>
                                        </p:attrNameLst>
                                      </p:cBhvr>
                                      <p:to>
                                        <p:strVal val="visible"/>
                                      </p:to>
                                    </p:set>
                                    <p:animEffect transition="in" filter="box(out)">
                                      <p:cBhvr>
                                        <p:cTn id="91" dur="500"/>
                                        <p:tgtEl>
                                          <p:spTgt spid="99339">
                                            <p:txEl>
                                              <p:charRg st="0" end="4"/>
                                            </p:txEl>
                                          </p:spTgt>
                                        </p:tgtEl>
                                      </p:cBhvr>
                                    </p:animEffect>
                                  </p:childTnLst>
                                  <p:subTnLst>
                                    <p:audio>
                                      <p:cMediaNode>
                                        <p:cTn display="0" masterRel="sameClick">
                                          <p:stCondLst>
                                            <p:cond evt="begin" delay="0">
                                              <p:tn val="89"/>
                                            </p:cond>
                                          </p:stCondLst>
                                          <p:endCondLst>
                                            <p:cond evt="onStopAudio" delay="0">
                                              <p:tgtEl>
                                                <p:sldTgt/>
                                              </p:tgtEl>
                                            </p:cond>
                                          </p:endCondLst>
                                        </p:cTn>
                                        <p:tgtEl>
                                          <p:sndTgt r:embed="rId10" name="camera.wav"/>
                                        </p:tgtEl>
                                      </p:cMediaNode>
                                    </p:audio>
                                  </p:subTnLst>
                                </p:cTn>
                              </p:par>
                            </p:childTnLst>
                          </p:cTn>
                        </p:par>
                      </p:childTnLst>
                    </p:cTn>
                  </p:par>
                  <p:par>
                    <p:cTn id="92" fill="hold">
                      <p:stCondLst>
                        <p:cond delay="indefinite"/>
                      </p:stCondLst>
                      <p:childTnLst>
                        <p:par>
                          <p:cTn id="93" fill="hold">
                            <p:stCondLst>
                              <p:cond delay="0"/>
                            </p:stCondLst>
                            <p:childTnLst>
                              <p:par>
                                <p:cTn id="94" presetID="4" presetClass="entr" presetSubtype="32" fill="hold" grpId="0" nodeType="clickEffect">
                                  <p:stCondLst>
                                    <p:cond delay="0"/>
                                  </p:stCondLst>
                                  <p:childTnLst>
                                    <p:set>
                                      <p:cBhvr>
                                        <p:cTn id="95" dur="1" fill="hold">
                                          <p:stCondLst>
                                            <p:cond delay="0"/>
                                          </p:stCondLst>
                                        </p:cTn>
                                        <p:tgtEl>
                                          <p:spTgt spid="99340">
                                            <p:txEl>
                                              <p:charRg st="0" end="3"/>
                                            </p:txEl>
                                          </p:spTgt>
                                        </p:tgtEl>
                                        <p:attrNameLst>
                                          <p:attrName>style.visibility</p:attrName>
                                        </p:attrNameLst>
                                      </p:cBhvr>
                                      <p:to>
                                        <p:strVal val="visible"/>
                                      </p:to>
                                    </p:set>
                                    <p:animEffect transition="in" filter="box(out)">
                                      <p:cBhvr>
                                        <p:cTn id="96" dur="500"/>
                                        <p:tgtEl>
                                          <p:spTgt spid="99340">
                                            <p:txEl>
                                              <p:charRg st="0" end="3"/>
                                            </p:txEl>
                                          </p:spTgt>
                                        </p:tgtEl>
                                      </p:cBhvr>
                                    </p:animEffect>
                                  </p:childTnLst>
                                  <p:subTnLst>
                                    <p:audio>
                                      <p:cMediaNode>
                                        <p:cTn display="0" masterRel="sameClick">
                                          <p:stCondLst>
                                            <p:cond evt="begin" delay="0">
                                              <p:tn val="94"/>
                                            </p:cond>
                                          </p:stCondLst>
                                          <p:endCondLst>
                                            <p:cond evt="onStopAudio" delay="0">
                                              <p:tgtEl>
                                                <p:sldTgt/>
                                              </p:tgtEl>
                                            </p:cond>
                                          </p:endCondLst>
                                        </p:cTn>
                                        <p:tgtEl>
                                          <p:sndTgt r:embed="rId10" name="camera.wav"/>
                                        </p:tgtEl>
                                      </p:cMediaNode>
                                    </p:audio>
                                  </p:subTnLst>
                                </p:cTn>
                              </p:par>
                            </p:childTnLst>
                          </p:cTn>
                        </p:par>
                      </p:childTnLst>
                    </p:cTn>
                  </p:par>
                  <p:par>
                    <p:cTn id="97" fill="hold">
                      <p:stCondLst>
                        <p:cond delay="indefinite"/>
                      </p:stCondLst>
                      <p:childTnLst>
                        <p:par>
                          <p:cTn id="98" fill="hold">
                            <p:stCondLst>
                              <p:cond delay="0"/>
                            </p:stCondLst>
                            <p:childTnLst>
                              <p:par>
                                <p:cTn id="99" presetID="4" presetClass="entr" presetSubtype="32" fill="hold" grpId="0" nodeType="clickEffect">
                                  <p:stCondLst>
                                    <p:cond delay="0"/>
                                  </p:stCondLst>
                                  <p:childTnLst>
                                    <p:set>
                                      <p:cBhvr>
                                        <p:cTn id="100" dur="1" fill="hold">
                                          <p:stCondLst>
                                            <p:cond delay="0"/>
                                          </p:stCondLst>
                                        </p:cTn>
                                        <p:tgtEl>
                                          <p:spTgt spid="99341">
                                            <p:txEl>
                                              <p:charRg st="0" end="2"/>
                                            </p:txEl>
                                          </p:spTgt>
                                        </p:tgtEl>
                                        <p:attrNameLst>
                                          <p:attrName>style.visibility</p:attrName>
                                        </p:attrNameLst>
                                      </p:cBhvr>
                                      <p:to>
                                        <p:strVal val="visible"/>
                                      </p:to>
                                    </p:set>
                                    <p:animEffect transition="in" filter="box(out)">
                                      <p:cBhvr>
                                        <p:cTn id="101" dur="500"/>
                                        <p:tgtEl>
                                          <p:spTgt spid="99341">
                                            <p:txEl>
                                              <p:charRg st="0" end="2"/>
                                            </p:txEl>
                                          </p:spTgt>
                                        </p:tgtEl>
                                      </p:cBhvr>
                                    </p:animEffect>
                                  </p:childTnLst>
                                  <p:subTnLst>
                                    <p:audio>
                                      <p:cMediaNode>
                                        <p:cTn display="0" masterRel="sameClick">
                                          <p:stCondLst>
                                            <p:cond evt="begin" delay="0">
                                              <p:tn val="99"/>
                                            </p:cond>
                                          </p:stCondLst>
                                          <p:endCondLst>
                                            <p:cond evt="onStopAudio" delay="0">
                                              <p:tgtEl>
                                                <p:sldTgt/>
                                              </p:tgtEl>
                                            </p:cond>
                                          </p:endCondLst>
                                        </p:cTn>
                                        <p:tgtEl>
                                          <p:sndTgt r:embed="rId10" name="camera.wav"/>
                                        </p:tgtEl>
                                      </p:cMediaNode>
                                    </p:audio>
                                  </p:subTnLst>
                                </p:cTn>
                              </p:par>
                            </p:childTnLst>
                          </p:cTn>
                        </p:par>
                      </p:childTnLst>
                    </p:cTn>
                  </p:par>
                  <p:par>
                    <p:cTn id="102" fill="hold">
                      <p:stCondLst>
                        <p:cond delay="indefinite"/>
                      </p:stCondLst>
                      <p:childTnLst>
                        <p:par>
                          <p:cTn id="103" fill="hold">
                            <p:stCondLst>
                              <p:cond delay="0"/>
                            </p:stCondLst>
                            <p:childTnLst>
                              <p:par>
                                <p:cTn id="104" presetID="4" presetClass="entr" presetSubtype="32" fill="hold" grpId="0" nodeType="clickEffect">
                                  <p:stCondLst>
                                    <p:cond delay="0"/>
                                  </p:stCondLst>
                                  <p:childTnLst>
                                    <p:set>
                                      <p:cBhvr>
                                        <p:cTn id="105" dur="1" fill="hold">
                                          <p:stCondLst>
                                            <p:cond delay="0"/>
                                          </p:stCondLst>
                                        </p:cTn>
                                        <p:tgtEl>
                                          <p:spTgt spid="99342">
                                            <p:txEl>
                                              <p:charRg st="0" end="2"/>
                                            </p:txEl>
                                          </p:spTgt>
                                        </p:tgtEl>
                                        <p:attrNameLst>
                                          <p:attrName>style.visibility</p:attrName>
                                        </p:attrNameLst>
                                      </p:cBhvr>
                                      <p:to>
                                        <p:strVal val="visible"/>
                                      </p:to>
                                    </p:set>
                                    <p:animEffect transition="in" filter="box(out)">
                                      <p:cBhvr>
                                        <p:cTn id="106" dur="500"/>
                                        <p:tgtEl>
                                          <p:spTgt spid="99342">
                                            <p:txEl>
                                              <p:charRg st="0" end="2"/>
                                            </p:txEl>
                                          </p:spTgt>
                                        </p:tgtEl>
                                      </p:cBhvr>
                                    </p:animEffect>
                                  </p:childTnLst>
                                  <p:subTnLst>
                                    <p:audio>
                                      <p:cMediaNode>
                                        <p:cTn display="0" masterRel="sameClick">
                                          <p:stCondLst>
                                            <p:cond evt="begin" delay="0">
                                              <p:tn val="104"/>
                                            </p:cond>
                                          </p:stCondLst>
                                          <p:endCondLst>
                                            <p:cond evt="onStopAudio" delay="0">
                                              <p:tgtEl>
                                                <p:sldTgt/>
                                              </p:tgtEl>
                                            </p:cond>
                                          </p:endCondLst>
                                        </p:cTn>
                                        <p:tgtEl>
                                          <p:sndTgt r:embed="rId10" name="camera.wav"/>
                                        </p:tgtEl>
                                      </p:cMediaNode>
                                    </p:audio>
                                  </p:subTnLst>
                                </p:cTn>
                              </p:par>
                            </p:childTnLst>
                          </p:cTn>
                        </p:par>
                      </p:childTnLst>
                    </p:cTn>
                  </p:par>
                  <p:par>
                    <p:cTn id="107" fill="hold">
                      <p:stCondLst>
                        <p:cond delay="indefinite"/>
                      </p:stCondLst>
                      <p:childTnLst>
                        <p:par>
                          <p:cTn id="108" fill="hold">
                            <p:stCondLst>
                              <p:cond delay="0"/>
                            </p:stCondLst>
                            <p:childTnLst>
                              <p:par>
                                <p:cTn id="109" presetID="4" presetClass="entr" presetSubtype="32" fill="hold" grpId="0" nodeType="clickEffect">
                                  <p:stCondLst>
                                    <p:cond delay="0"/>
                                  </p:stCondLst>
                                  <p:childTnLst>
                                    <p:set>
                                      <p:cBhvr>
                                        <p:cTn id="110" dur="1" fill="hold">
                                          <p:stCondLst>
                                            <p:cond delay="0"/>
                                          </p:stCondLst>
                                        </p:cTn>
                                        <p:tgtEl>
                                          <p:spTgt spid="99343">
                                            <p:txEl>
                                              <p:charRg st="0" end="20"/>
                                            </p:txEl>
                                          </p:spTgt>
                                        </p:tgtEl>
                                        <p:attrNameLst>
                                          <p:attrName>style.visibility</p:attrName>
                                        </p:attrNameLst>
                                      </p:cBhvr>
                                      <p:to>
                                        <p:strVal val="visible"/>
                                      </p:to>
                                    </p:set>
                                    <p:animEffect transition="in" filter="box(out)">
                                      <p:cBhvr>
                                        <p:cTn id="111" dur="500"/>
                                        <p:tgtEl>
                                          <p:spTgt spid="99343">
                                            <p:txEl>
                                              <p:charRg st="0" end="20"/>
                                            </p:txEl>
                                          </p:spTgt>
                                        </p:tgtEl>
                                      </p:cBhvr>
                                    </p:animEffect>
                                  </p:childTnLst>
                                  <p:subTnLst>
                                    <p:audio>
                                      <p:cMediaNode>
                                        <p:cTn display="0" masterRel="sameClick">
                                          <p:stCondLst>
                                            <p:cond evt="begin" delay="0">
                                              <p:tn val="109"/>
                                            </p:cond>
                                          </p:stCondLst>
                                          <p:endCondLst>
                                            <p:cond evt="onStopAudio" delay="0">
                                              <p:tgtEl>
                                                <p:sldTgt/>
                                              </p:tgtEl>
                                            </p:cond>
                                          </p:endCondLst>
                                        </p:cTn>
                                        <p:tgtEl>
                                          <p:sndTgt r:embed="rId10" name="camera.wav"/>
                                        </p:tgtEl>
                                      </p:cMediaNode>
                                    </p:audio>
                                  </p:subTnLst>
                                </p:cTn>
                              </p:par>
                            </p:childTnLst>
                          </p:cTn>
                        </p:par>
                      </p:childTnLst>
                    </p:cTn>
                  </p:par>
                  <p:par>
                    <p:cTn id="112" fill="hold">
                      <p:stCondLst>
                        <p:cond delay="indefinite"/>
                      </p:stCondLst>
                      <p:childTnLst>
                        <p:par>
                          <p:cTn id="113" fill="hold">
                            <p:stCondLst>
                              <p:cond delay="0"/>
                            </p:stCondLst>
                            <p:childTnLst>
                              <p:par>
                                <p:cTn id="114" presetID="4" presetClass="entr" presetSubtype="32" fill="hold" grpId="0" nodeType="clickEffect">
                                  <p:stCondLst>
                                    <p:cond delay="0"/>
                                  </p:stCondLst>
                                  <p:childTnLst>
                                    <p:set>
                                      <p:cBhvr>
                                        <p:cTn id="115" dur="1" fill="hold">
                                          <p:stCondLst>
                                            <p:cond delay="0"/>
                                          </p:stCondLst>
                                        </p:cTn>
                                        <p:tgtEl>
                                          <p:spTgt spid="99345">
                                            <p:txEl>
                                              <p:charRg st="0" end="2"/>
                                            </p:txEl>
                                          </p:spTgt>
                                        </p:tgtEl>
                                        <p:attrNameLst>
                                          <p:attrName>style.visibility</p:attrName>
                                        </p:attrNameLst>
                                      </p:cBhvr>
                                      <p:to>
                                        <p:strVal val="visible"/>
                                      </p:to>
                                    </p:set>
                                    <p:animEffect transition="in" filter="box(out)">
                                      <p:cBhvr>
                                        <p:cTn id="116" dur="500"/>
                                        <p:tgtEl>
                                          <p:spTgt spid="99345">
                                            <p:txEl>
                                              <p:charRg st="0" end="2"/>
                                            </p:txEl>
                                          </p:spTgt>
                                        </p:tgtEl>
                                      </p:cBhvr>
                                    </p:animEffect>
                                  </p:childTnLst>
                                  <p:subTnLst>
                                    <p:audio>
                                      <p:cMediaNode>
                                        <p:cTn display="0" masterRel="sameClick">
                                          <p:stCondLst>
                                            <p:cond evt="begin" delay="0">
                                              <p:tn val="114"/>
                                            </p:cond>
                                          </p:stCondLst>
                                          <p:endCondLst>
                                            <p:cond evt="onStopAudio" delay="0">
                                              <p:tgtEl>
                                                <p:sldTgt/>
                                              </p:tgtEl>
                                            </p:cond>
                                          </p:endCondLst>
                                        </p:cTn>
                                        <p:tgtEl>
                                          <p:sndTgt r:embed="rId10" name="camera.wav"/>
                                        </p:tgtEl>
                                      </p:cMediaNode>
                                    </p:audio>
                                  </p:subTnLst>
                                </p:cTn>
                              </p:par>
                            </p:childTnLst>
                          </p:cTn>
                        </p:par>
                      </p:childTnLst>
                    </p:cTn>
                  </p:par>
                  <p:par>
                    <p:cTn id="117" fill="hold">
                      <p:stCondLst>
                        <p:cond delay="indefinite"/>
                      </p:stCondLst>
                      <p:childTnLst>
                        <p:par>
                          <p:cTn id="118" fill="hold">
                            <p:stCondLst>
                              <p:cond delay="0"/>
                            </p:stCondLst>
                            <p:childTnLst>
                              <p:par>
                                <p:cTn id="119" presetID="4" presetClass="entr" presetSubtype="32" fill="hold" grpId="0" nodeType="clickEffect">
                                  <p:stCondLst>
                                    <p:cond delay="0"/>
                                  </p:stCondLst>
                                  <p:childTnLst>
                                    <p:set>
                                      <p:cBhvr>
                                        <p:cTn id="120" dur="1" fill="hold">
                                          <p:stCondLst>
                                            <p:cond delay="0"/>
                                          </p:stCondLst>
                                        </p:cTn>
                                        <p:tgtEl>
                                          <p:spTgt spid="99344">
                                            <p:txEl>
                                              <p:charRg st="0" end="2"/>
                                            </p:txEl>
                                          </p:spTgt>
                                        </p:tgtEl>
                                        <p:attrNameLst>
                                          <p:attrName>style.visibility</p:attrName>
                                        </p:attrNameLst>
                                      </p:cBhvr>
                                      <p:to>
                                        <p:strVal val="visible"/>
                                      </p:to>
                                    </p:set>
                                    <p:animEffect transition="in" filter="box(out)">
                                      <p:cBhvr>
                                        <p:cTn id="121" dur="500"/>
                                        <p:tgtEl>
                                          <p:spTgt spid="99344">
                                            <p:txEl>
                                              <p:charRg st="0" end="2"/>
                                            </p:txEl>
                                          </p:spTgt>
                                        </p:tgtEl>
                                      </p:cBhvr>
                                    </p:animEffect>
                                  </p:childTnLst>
                                  <p:subTnLst>
                                    <p:audio>
                                      <p:cMediaNode>
                                        <p:cTn display="0" masterRel="sameClick">
                                          <p:stCondLst>
                                            <p:cond evt="begin" delay="0">
                                              <p:tn val="119"/>
                                            </p:cond>
                                          </p:stCondLst>
                                          <p:endCondLst>
                                            <p:cond evt="onStopAudio" delay="0">
                                              <p:tgtEl>
                                                <p:sldTgt/>
                                              </p:tgtEl>
                                            </p:cond>
                                          </p:endCondLst>
                                        </p:cTn>
                                        <p:tgtEl>
                                          <p:sndTgt r:embed="rId10" name="camera.wav"/>
                                        </p:tgtEl>
                                      </p:cMediaNode>
                                    </p:audio>
                                  </p:subTnLst>
                                </p:cTn>
                              </p:par>
                            </p:childTnLst>
                          </p:cTn>
                        </p:par>
                      </p:childTnLst>
                    </p:cTn>
                  </p:par>
                  <p:par>
                    <p:cTn id="122" fill="hold">
                      <p:stCondLst>
                        <p:cond delay="indefinite"/>
                      </p:stCondLst>
                      <p:childTnLst>
                        <p:par>
                          <p:cTn id="123" fill="hold">
                            <p:stCondLst>
                              <p:cond delay="0"/>
                            </p:stCondLst>
                            <p:childTnLst>
                              <p:par>
                                <p:cTn id="124" presetID="4" presetClass="entr" presetSubtype="32" fill="hold" grpId="0" nodeType="clickEffect">
                                  <p:stCondLst>
                                    <p:cond delay="0"/>
                                  </p:stCondLst>
                                  <p:childTnLst>
                                    <p:set>
                                      <p:cBhvr>
                                        <p:cTn id="125" dur="1" fill="hold">
                                          <p:stCondLst>
                                            <p:cond delay="0"/>
                                          </p:stCondLst>
                                        </p:cTn>
                                        <p:tgtEl>
                                          <p:spTgt spid="99346">
                                            <p:txEl>
                                              <p:charRg st="0" end="5"/>
                                            </p:txEl>
                                          </p:spTgt>
                                        </p:tgtEl>
                                        <p:attrNameLst>
                                          <p:attrName>style.visibility</p:attrName>
                                        </p:attrNameLst>
                                      </p:cBhvr>
                                      <p:to>
                                        <p:strVal val="visible"/>
                                      </p:to>
                                    </p:set>
                                    <p:animEffect transition="in" filter="box(out)">
                                      <p:cBhvr>
                                        <p:cTn id="126" dur="500"/>
                                        <p:tgtEl>
                                          <p:spTgt spid="99346">
                                            <p:txEl>
                                              <p:charRg st="0" end="5"/>
                                            </p:txEl>
                                          </p:spTgt>
                                        </p:tgtEl>
                                      </p:cBhvr>
                                    </p:animEffect>
                                  </p:childTnLst>
                                  <p:subTnLst>
                                    <p:audio>
                                      <p:cMediaNode>
                                        <p:cTn display="0" masterRel="sameClick">
                                          <p:stCondLst>
                                            <p:cond evt="begin" delay="0">
                                              <p:tn val="124"/>
                                            </p:cond>
                                          </p:stCondLst>
                                          <p:endCondLst>
                                            <p:cond evt="onStopAudio" delay="0">
                                              <p:tgtEl>
                                                <p:sldTgt/>
                                              </p:tgtEl>
                                            </p:cond>
                                          </p:endCondLst>
                                        </p:cTn>
                                        <p:tgtEl>
                                          <p:sndTgt r:embed="rId10" name="camera.wav"/>
                                        </p:tgtEl>
                                      </p:cMediaNode>
                                    </p:audio>
                                  </p:subTnLst>
                                </p:cTn>
                              </p:par>
                            </p:childTnLst>
                          </p:cTn>
                        </p:par>
                      </p:childTnLst>
                    </p:cTn>
                  </p:par>
                  <p:par>
                    <p:cTn id="127" fill="hold">
                      <p:stCondLst>
                        <p:cond delay="indefinite"/>
                      </p:stCondLst>
                      <p:childTnLst>
                        <p:par>
                          <p:cTn id="128" fill="hold">
                            <p:stCondLst>
                              <p:cond delay="0"/>
                            </p:stCondLst>
                            <p:childTnLst>
                              <p:par>
                                <p:cTn id="129" presetID="4" presetClass="entr" presetSubtype="32" fill="hold" grpId="0" nodeType="clickEffect">
                                  <p:stCondLst>
                                    <p:cond delay="0"/>
                                  </p:stCondLst>
                                  <p:childTnLst>
                                    <p:set>
                                      <p:cBhvr>
                                        <p:cTn id="130" dur="1" fill="hold">
                                          <p:stCondLst>
                                            <p:cond delay="0"/>
                                          </p:stCondLst>
                                        </p:cTn>
                                        <p:tgtEl>
                                          <p:spTgt spid="99347">
                                            <p:txEl>
                                              <p:charRg st="0" end="4"/>
                                            </p:txEl>
                                          </p:spTgt>
                                        </p:tgtEl>
                                        <p:attrNameLst>
                                          <p:attrName>style.visibility</p:attrName>
                                        </p:attrNameLst>
                                      </p:cBhvr>
                                      <p:to>
                                        <p:strVal val="visible"/>
                                      </p:to>
                                    </p:set>
                                    <p:animEffect transition="in" filter="box(out)">
                                      <p:cBhvr>
                                        <p:cTn id="131" dur="500"/>
                                        <p:tgtEl>
                                          <p:spTgt spid="99347">
                                            <p:txEl>
                                              <p:charRg st="0" end="4"/>
                                            </p:txEl>
                                          </p:spTgt>
                                        </p:tgtEl>
                                      </p:cBhvr>
                                    </p:animEffect>
                                  </p:childTnLst>
                                  <p:subTnLst>
                                    <p:audio>
                                      <p:cMediaNode>
                                        <p:cTn display="0" masterRel="sameClick">
                                          <p:stCondLst>
                                            <p:cond evt="begin" delay="0">
                                              <p:tn val="129"/>
                                            </p:cond>
                                          </p:stCondLst>
                                          <p:endCondLst>
                                            <p:cond evt="onStopAudio" delay="0">
                                              <p:tgtEl>
                                                <p:sldTgt/>
                                              </p:tgtEl>
                                            </p:cond>
                                          </p:endCondLst>
                                        </p:cTn>
                                        <p:tgtEl>
                                          <p:sndTgt r:embed="rId10" name="camera.wav"/>
                                        </p:tgtEl>
                                      </p:cMediaNode>
                                    </p:audio>
                                  </p:subTnLst>
                                </p:cTn>
                              </p:par>
                            </p:childTnLst>
                          </p:cTn>
                        </p:par>
                      </p:childTnLst>
                    </p:cTn>
                  </p:par>
                  <p:par>
                    <p:cTn id="132" fill="hold">
                      <p:stCondLst>
                        <p:cond delay="indefinite"/>
                      </p:stCondLst>
                      <p:childTnLst>
                        <p:par>
                          <p:cTn id="133" fill="hold">
                            <p:stCondLst>
                              <p:cond delay="0"/>
                            </p:stCondLst>
                            <p:childTnLst>
                              <p:par>
                                <p:cTn id="134" presetID="4" presetClass="entr" presetSubtype="32" fill="hold" grpId="0" nodeType="clickEffect">
                                  <p:stCondLst>
                                    <p:cond delay="0"/>
                                  </p:stCondLst>
                                  <p:childTnLst>
                                    <p:set>
                                      <p:cBhvr>
                                        <p:cTn id="135" dur="1" fill="hold">
                                          <p:stCondLst>
                                            <p:cond delay="0"/>
                                          </p:stCondLst>
                                        </p:cTn>
                                        <p:tgtEl>
                                          <p:spTgt spid="99348">
                                            <p:txEl>
                                              <p:charRg st="0" end="6"/>
                                            </p:txEl>
                                          </p:spTgt>
                                        </p:tgtEl>
                                        <p:attrNameLst>
                                          <p:attrName>style.visibility</p:attrName>
                                        </p:attrNameLst>
                                      </p:cBhvr>
                                      <p:to>
                                        <p:strVal val="visible"/>
                                      </p:to>
                                    </p:set>
                                    <p:animEffect transition="in" filter="box(out)">
                                      <p:cBhvr>
                                        <p:cTn id="136" dur="500"/>
                                        <p:tgtEl>
                                          <p:spTgt spid="99348">
                                            <p:txEl>
                                              <p:charRg st="0" end="6"/>
                                            </p:txEl>
                                          </p:spTgt>
                                        </p:tgtEl>
                                      </p:cBhvr>
                                    </p:animEffect>
                                  </p:childTnLst>
                                  <p:subTnLst>
                                    <p:audio>
                                      <p:cMediaNode>
                                        <p:cTn display="0" masterRel="sameClick">
                                          <p:stCondLst>
                                            <p:cond evt="begin" delay="0">
                                              <p:tn val="134"/>
                                            </p:cond>
                                          </p:stCondLst>
                                          <p:endCondLst>
                                            <p:cond evt="onStopAudio" delay="0">
                                              <p:tgtEl>
                                                <p:sldTgt/>
                                              </p:tgtEl>
                                            </p:cond>
                                          </p:endCondLst>
                                        </p:cTn>
                                        <p:tgtEl>
                                          <p:sndTgt r:embed="rId10" name="camera.wav"/>
                                        </p:tgtEl>
                                      </p:cMediaNode>
                                    </p:audio>
                                  </p:subTnLst>
                                </p:cTn>
                              </p:par>
                            </p:childTnLst>
                          </p:cTn>
                        </p:par>
                      </p:childTnLst>
                    </p:cTn>
                  </p:par>
                  <p:par>
                    <p:cTn id="137" fill="hold">
                      <p:stCondLst>
                        <p:cond delay="indefinite"/>
                      </p:stCondLst>
                      <p:childTnLst>
                        <p:par>
                          <p:cTn id="138" fill="hold">
                            <p:stCondLst>
                              <p:cond delay="0"/>
                            </p:stCondLst>
                            <p:childTnLst>
                              <p:par>
                                <p:cTn id="139" presetID="4" presetClass="entr" presetSubtype="32" fill="hold" grpId="0" nodeType="clickEffect">
                                  <p:stCondLst>
                                    <p:cond delay="0"/>
                                  </p:stCondLst>
                                  <p:childTnLst>
                                    <p:set>
                                      <p:cBhvr>
                                        <p:cTn id="140" dur="1" fill="hold">
                                          <p:stCondLst>
                                            <p:cond delay="0"/>
                                          </p:stCondLst>
                                        </p:cTn>
                                        <p:tgtEl>
                                          <p:spTgt spid="99349">
                                            <p:txEl>
                                              <p:charRg st="0" end="3"/>
                                            </p:txEl>
                                          </p:spTgt>
                                        </p:tgtEl>
                                        <p:attrNameLst>
                                          <p:attrName>style.visibility</p:attrName>
                                        </p:attrNameLst>
                                      </p:cBhvr>
                                      <p:to>
                                        <p:strVal val="visible"/>
                                      </p:to>
                                    </p:set>
                                    <p:animEffect transition="in" filter="box(out)">
                                      <p:cBhvr>
                                        <p:cTn id="141" dur="500"/>
                                        <p:tgtEl>
                                          <p:spTgt spid="99349">
                                            <p:txEl>
                                              <p:charRg st="0" end="3"/>
                                            </p:txEl>
                                          </p:spTgt>
                                        </p:tgtEl>
                                      </p:cBhvr>
                                    </p:animEffect>
                                  </p:childTnLst>
                                  <p:subTnLst>
                                    <p:audio>
                                      <p:cMediaNode>
                                        <p:cTn display="0" masterRel="sameClick">
                                          <p:stCondLst>
                                            <p:cond evt="begin" delay="0">
                                              <p:tn val="139"/>
                                            </p:cond>
                                          </p:stCondLst>
                                          <p:endCondLst>
                                            <p:cond evt="onStopAudio" delay="0">
                                              <p:tgtEl>
                                                <p:sldTgt/>
                                              </p:tgtEl>
                                            </p:cond>
                                          </p:endCondLst>
                                        </p:cTn>
                                        <p:tgtEl>
                                          <p:sndTgt r:embed="rId10" name="camera.wav"/>
                                        </p:tgtEl>
                                      </p:cMediaNode>
                                    </p:audio>
                                  </p:subTnLst>
                                </p:cTn>
                              </p:par>
                            </p:childTnLst>
                          </p:cTn>
                        </p:par>
                      </p:childTnLst>
                    </p:cTn>
                  </p:par>
                  <p:par>
                    <p:cTn id="142" fill="hold">
                      <p:stCondLst>
                        <p:cond delay="indefinite"/>
                      </p:stCondLst>
                      <p:childTnLst>
                        <p:par>
                          <p:cTn id="143" fill="hold">
                            <p:stCondLst>
                              <p:cond delay="0"/>
                            </p:stCondLst>
                            <p:childTnLst>
                              <p:par>
                                <p:cTn id="144" presetID="4" presetClass="entr" presetSubtype="32" fill="hold" grpId="0" nodeType="clickEffect">
                                  <p:stCondLst>
                                    <p:cond delay="0"/>
                                  </p:stCondLst>
                                  <p:childTnLst>
                                    <p:set>
                                      <p:cBhvr>
                                        <p:cTn id="145" dur="1" fill="hold">
                                          <p:stCondLst>
                                            <p:cond delay="0"/>
                                          </p:stCondLst>
                                        </p:cTn>
                                        <p:tgtEl>
                                          <p:spTgt spid="99350">
                                            <p:txEl>
                                              <p:charRg st="0" end="3"/>
                                            </p:txEl>
                                          </p:spTgt>
                                        </p:tgtEl>
                                        <p:attrNameLst>
                                          <p:attrName>style.visibility</p:attrName>
                                        </p:attrNameLst>
                                      </p:cBhvr>
                                      <p:to>
                                        <p:strVal val="visible"/>
                                      </p:to>
                                    </p:set>
                                    <p:animEffect transition="in" filter="box(out)">
                                      <p:cBhvr>
                                        <p:cTn id="146" dur="500"/>
                                        <p:tgtEl>
                                          <p:spTgt spid="99350">
                                            <p:txEl>
                                              <p:charRg st="0" end="3"/>
                                            </p:txEl>
                                          </p:spTgt>
                                        </p:tgtEl>
                                      </p:cBhvr>
                                    </p:animEffect>
                                  </p:childTnLst>
                                  <p:subTnLst>
                                    <p:audio>
                                      <p:cMediaNode>
                                        <p:cTn display="0" masterRel="sameClick">
                                          <p:stCondLst>
                                            <p:cond evt="begin" delay="0">
                                              <p:tn val="144"/>
                                            </p:cond>
                                          </p:stCondLst>
                                          <p:endCondLst>
                                            <p:cond evt="onStopAudio" delay="0">
                                              <p:tgtEl>
                                                <p:sldTgt/>
                                              </p:tgtEl>
                                            </p:cond>
                                          </p:endCondLst>
                                        </p:cTn>
                                        <p:tgtEl>
                                          <p:sndTgt r:embed="rId10" name="camera.wav"/>
                                        </p:tgtEl>
                                      </p:cMediaNode>
                                    </p:audio>
                                  </p:subTnLst>
                                </p:cTn>
                              </p:par>
                            </p:childTnLst>
                          </p:cTn>
                        </p:par>
                      </p:childTnLst>
                    </p:cTn>
                  </p:par>
                  <p:par>
                    <p:cTn id="147" fill="hold">
                      <p:stCondLst>
                        <p:cond delay="indefinite"/>
                      </p:stCondLst>
                      <p:childTnLst>
                        <p:par>
                          <p:cTn id="148" fill="hold">
                            <p:stCondLst>
                              <p:cond delay="0"/>
                            </p:stCondLst>
                            <p:childTnLst>
                              <p:par>
                                <p:cTn id="149" presetID="4" presetClass="entr" presetSubtype="32" fill="hold" grpId="0" nodeType="clickEffect">
                                  <p:stCondLst>
                                    <p:cond delay="0"/>
                                  </p:stCondLst>
                                  <p:childTnLst>
                                    <p:set>
                                      <p:cBhvr>
                                        <p:cTn id="150" dur="1" fill="hold">
                                          <p:stCondLst>
                                            <p:cond delay="0"/>
                                          </p:stCondLst>
                                        </p:cTn>
                                        <p:tgtEl>
                                          <p:spTgt spid="99351">
                                            <p:txEl>
                                              <p:charRg st="0" end="3"/>
                                            </p:txEl>
                                          </p:spTgt>
                                        </p:tgtEl>
                                        <p:attrNameLst>
                                          <p:attrName>style.visibility</p:attrName>
                                        </p:attrNameLst>
                                      </p:cBhvr>
                                      <p:to>
                                        <p:strVal val="visible"/>
                                      </p:to>
                                    </p:set>
                                    <p:animEffect transition="in" filter="box(out)">
                                      <p:cBhvr>
                                        <p:cTn id="151" dur="500"/>
                                        <p:tgtEl>
                                          <p:spTgt spid="99351">
                                            <p:txEl>
                                              <p:charRg st="0" end="3"/>
                                            </p:txEl>
                                          </p:spTgt>
                                        </p:tgtEl>
                                      </p:cBhvr>
                                    </p:animEffect>
                                  </p:childTnLst>
                                  <p:subTnLst>
                                    <p:audio>
                                      <p:cMediaNode>
                                        <p:cTn display="0" masterRel="sameClick">
                                          <p:stCondLst>
                                            <p:cond evt="begin" delay="0">
                                              <p:tn val="149"/>
                                            </p:cond>
                                          </p:stCondLst>
                                          <p:endCondLst>
                                            <p:cond evt="onStopAudio" delay="0">
                                              <p:tgtEl>
                                                <p:sldTgt/>
                                              </p:tgtEl>
                                            </p:cond>
                                          </p:endCondLst>
                                        </p:cTn>
                                        <p:tgtEl>
                                          <p:sndTgt r:embed="rId10"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0" grpId="0" build="p"/>
      <p:bldP spid="99331" grpId="0" bldLvl="0" animBg="1"/>
      <p:bldP spid="99332" grpId="0"/>
      <p:bldP spid="99333" grpId="0" bldLvl="0" animBg="1"/>
      <p:bldP spid="99334" grpId="0"/>
      <p:bldP spid="99335" grpId="0" build="p"/>
      <p:bldP spid="99336" grpId="0" build="p"/>
      <p:bldP spid="99337" grpId="0" build="p"/>
      <p:bldP spid="99338" grpId="0" build="p"/>
      <p:bldP spid="99339" grpId="0" build="p"/>
      <p:bldP spid="99340" grpId="0" build="p"/>
      <p:bldP spid="99341" grpId="0" build="p"/>
      <p:bldP spid="99342" grpId="0" build="p"/>
      <p:bldP spid="99343" grpId="0" build="p"/>
      <p:bldP spid="99344" grpId="0" build="p"/>
      <p:bldP spid="99345" grpId="0" build="p"/>
      <p:bldP spid="99346" grpId="0" build="p"/>
      <p:bldP spid="99347" grpId="0" build="p"/>
      <p:bldP spid="99348" grpId="0" build="p"/>
      <p:bldP spid="99349" grpId="0" build="p"/>
      <p:bldP spid="99350" grpId="0" build="p"/>
      <p:bldP spid="99351"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26626" name="Rectangle 2"/>
          <p:cNvSpPr>
            <a:spLocks noGrp="1"/>
          </p:cNvSpPr>
          <p:nvPr>
            <p:ph type="title" idx="4294967295"/>
          </p:nvPr>
        </p:nvSpPr>
        <p:spPr>
          <a:xfrm>
            <a:off x="1066800" y="381000"/>
            <a:ext cx="7772400" cy="1143000"/>
          </a:xfrm>
          <a:noFill/>
          <a:ln w="9525">
            <a:noFill/>
          </a:ln>
        </p:spPr>
        <p:txBody>
          <a:bodyPr vert="horz" wrap="square" lIns="91440" tIns="45720" rIns="91440" bIns="45720" rtlCol="0" anchor="b" anchorCtr="0">
            <a:noAutofit/>
          </a:bodyPr>
          <a:lst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2pPr>
            <a:lvl3pPr algn="l"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3pPr>
            <a:lvl4pPr algn="l"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4pPr>
            <a:lvl5pPr algn="l"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5pPr>
            <a:lvl6pPr marL="457200" algn="l"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6pPr>
            <a:lvl7pPr marL="914400" algn="l"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7pPr>
            <a:lvl8pPr marL="1371600" algn="l"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8pPr>
            <a:lvl9pPr marL="1828800" algn="l"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9pPr>
          </a:lstStyle>
          <a:p>
            <a:pPr lvl="0" algn="l" defTabSz="914400" eaLnBrk="1" hangingPunct="1">
              <a:buClrTx/>
              <a:buSzTx/>
              <a:buFontTx/>
            </a:pPr>
            <a:r>
              <a:rPr lang="zh-CN" altLang="en-US" b="0" spc="0" dirty="0">
                <a:solidFill>
                  <a:schemeClr val="accent1"/>
                </a:solidFill>
                <a:latin typeface="汉仪旗黑-85S" charset="0"/>
                <a:ea typeface="汉仪旗黑-85S" charset="0"/>
                <a:sym typeface="+mn-ea"/>
              </a:rPr>
              <a:t>大道指什么？大同指什么？</a:t>
            </a:r>
            <a:endParaRPr lang="zh-CN" altLang="en-US" b="0" spc="0" dirty="0">
              <a:solidFill>
                <a:schemeClr val="accent1"/>
              </a:solidFill>
              <a:latin typeface="汉仪旗黑-85S" charset="0"/>
              <a:ea typeface="汉仪旗黑-85S" charset="0"/>
              <a:sym typeface="+mn-ea"/>
            </a:endParaRPr>
          </a:p>
        </p:txBody>
      </p:sp>
      <p:sp>
        <p:nvSpPr>
          <p:cNvPr id="3075" name="Rectangle 3"/>
          <p:cNvSpPr>
            <a:spLocks noGrp="1"/>
          </p:cNvSpPr>
          <p:nvPr>
            <p:ph idx="4294967295"/>
          </p:nvPr>
        </p:nvSpPr>
        <p:spPr>
          <a:xfrm>
            <a:off x="1062038" y="1766888"/>
            <a:ext cx="7769225" cy="4113212"/>
          </a:xfrm>
          <a:noFill/>
          <a:ln w="9525">
            <a:noFill/>
          </a:ln>
        </p:spPr>
        <p:txBody>
          <a:bodyPr vert="horz" wrap="square" lIns="91440" tIns="45720" rIns="91440" bIns="45720" rtlCol="0" anchor="t" anchorCtr="0">
            <a:noAutofit/>
          </a:bodyPr>
          <a:lstStyle>
            <a:lvl1pPr marL="342900" indent="-342900" algn="l" rtl="0" eaLnBrk="0" fontAlgn="base" hangingPunct="0">
              <a:spcBef>
                <a:spcPct val="20000"/>
              </a:spcBef>
              <a:spcAft>
                <a:spcPct val="0"/>
              </a:spcAft>
              <a:buBlip>
                <a:blip r:embed="rId7"/>
              </a:buBlip>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Font typeface="Wingdings" panose="05000000000000000000" pitchFamily="2" charset="2"/>
              <a:buBlip>
                <a:blip r:embed="rId8"/>
              </a:buBlip>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5pPr>
            <a:lvl6pPr marL="25146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6pPr>
            <a:lvl7pPr marL="29718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7pPr>
            <a:lvl8pPr marL="34290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8pPr>
            <a:lvl9pPr marL="38862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9pPr>
          </a:lstStyle>
          <a:p>
            <a:pPr lvl="0" algn="l" defTabSz="914400" eaLnBrk="1" hangingPunct="1">
              <a:lnSpc>
                <a:spcPct val="90000"/>
              </a:lnSpc>
              <a:buClrTx/>
              <a:buSzTx/>
              <a:buFontTx/>
              <a:buBlip>
                <a:blip r:embed="rId7"/>
              </a:buBlip>
            </a:pPr>
            <a:r>
              <a:rPr lang="zh-CN" altLang="en-US" sz="3600" b="1" spc="0" dirty="0">
                <a:solidFill>
                  <a:srgbClr val="000000"/>
                </a:solidFill>
                <a:latin typeface="微软雅黑" panose="020B0503020204020204" charset="-122"/>
                <a:ea typeface="微软雅黑" panose="020B0503020204020204" charset="-122"/>
                <a:sym typeface="+mn-ea"/>
              </a:rPr>
              <a:t>大道，指儒家推崇的上古时代的政治制度；</a:t>
            </a:r>
            <a:endParaRPr lang="zh-CN" altLang="en-US" sz="3600" b="1" spc="0" dirty="0">
              <a:solidFill>
                <a:srgbClr val="000000"/>
              </a:solidFill>
              <a:latin typeface="微软雅黑" panose="020B0503020204020204" charset="-122"/>
              <a:ea typeface="微软雅黑" panose="020B0503020204020204" charset="-122"/>
              <a:sym typeface="+mn-ea"/>
            </a:endParaRPr>
          </a:p>
          <a:p>
            <a:pPr lvl="0" algn="l" defTabSz="914400" eaLnBrk="1" hangingPunct="1">
              <a:lnSpc>
                <a:spcPct val="90000"/>
              </a:lnSpc>
              <a:buClrTx/>
              <a:buSzTx/>
              <a:buFontTx/>
              <a:buBlip>
                <a:blip r:embed="rId7"/>
              </a:buBlip>
            </a:pPr>
            <a:r>
              <a:rPr lang="zh-CN" altLang="en-US" sz="3600" b="1" spc="0" dirty="0">
                <a:solidFill>
                  <a:srgbClr val="000000"/>
                </a:solidFill>
                <a:latin typeface="微软雅黑" panose="020B0503020204020204" charset="-122"/>
                <a:ea typeface="微软雅黑" panose="020B0503020204020204" charset="-122"/>
                <a:sym typeface="+mn-ea"/>
              </a:rPr>
              <a:t>大同，可以理解为儒家的理想社会或人类社会的最高阶段。</a:t>
            </a:r>
            <a:endParaRPr lang="zh-CN" altLang="en-US" sz="3600" b="1" spc="0" dirty="0">
              <a:solidFill>
                <a:srgbClr val="000000"/>
              </a:solidFill>
              <a:latin typeface="微软雅黑" panose="020B0503020204020204" charset="-122"/>
              <a:ea typeface="微软雅黑" panose="020B0503020204020204" charset="-122"/>
              <a:sym typeface="+mn-ea"/>
            </a:endParaRPr>
          </a:p>
          <a:p>
            <a:pPr lvl="0" algn="l" defTabSz="914400" eaLnBrk="1" hangingPunct="1">
              <a:lnSpc>
                <a:spcPct val="90000"/>
              </a:lnSpc>
              <a:buClrTx/>
              <a:buSzTx/>
              <a:buFontTx/>
              <a:buBlip>
                <a:blip r:embed="rId7"/>
              </a:buBlip>
            </a:pPr>
            <a:r>
              <a:rPr lang="zh-CN" altLang="en-US" sz="3600" b="1" spc="0" dirty="0">
                <a:solidFill>
                  <a:srgbClr val="000000"/>
                </a:solidFill>
                <a:latin typeface="微软雅黑" panose="020B0503020204020204" charset="-122"/>
                <a:ea typeface="微软雅黑" panose="020B0503020204020204" charset="-122"/>
                <a:sym typeface="+mn-ea"/>
              </a:rPr>
              <a:t>大道之行也，是指执政者施行大道，则老百姓便可以生活在安定、和平的大同社会。</a:t>
            </a:r>
            <a:endParaRPr lang="zh-CN" altLang="en-US" sz="3600" b="1" spc="0" dirty="0">
              <a:solidFill>
                <a:srgbClr val="000000"/>
              </a:solidFill>
              <a:latin typeface="微软雅黑" panose="020B0503020204020204" charset="-122"/>
              <a:ea typeface="微软雅黑" panose="020B0503020204020204" charset="-122"/>
              <a:sym typeface="+mn-ea"/>
            </a:endParaRPr>
          </a:p>
        </p:txBody>
      </p:sp>
    </p:spTree>
    <p:custDataLst>
      <p:tags r:id="rId9"/>
    </p:custData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499"/>
                                          </p:stCondLst>
                                        </p:cTn>
                                        <p:tgtEl>
                                          <p:spTgt spid="3075">
                                            <p:txEl>
                                              <p:charRg st="0" end="19"/>
                                            </p:txEl>
                                          </p:spTgt>
                                        </p:tgtEl>
                                        <p:attrNameLst>
                                          <p:attrName>style.visibility</p:attrName>
                                        </p:attrNameLst>
                                      </p:cBhvr>
                                      <p:to>
                                        <p:strVal val="visible"/>
                                      </p:to>
                                    </p:set>
                                    <p:anim to="" calcmode="lin" valueType="num">
                                      <p:cBhvr>
                                        <p:cTn id="7" dur="1" fill="hold"/>
                                        <p:tgtEl>
                                          <p:spTgt spid="3075">
                                            <p:txEl>
                                              <p:charRg st="0" end="19"/>
                                            </p:txEl>
                                          </p:spTgt>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499"/>
                                          </p:stCondLst>
                                        </p:cTn>
                                        <p:tgtEl>
                                          <p:spTgt spid="3075">
                                            <p:txEl>
                                              <p:charRg st="19" end="46"/>
                                            </p:txEl>
                                          </p:spTgt>
                                        </p:tgtEl>
                                        <p:attrNameLst>
                                          <p:attrName>style.visibility</p:attrName>
                                        </p:attrNameLst>
                                      </p:cBhvr>
                                      <p:to>
                                        <p:strVal val="visible"/>
                                      </p:to>
                                    </p:set>
                                    <p:anim to="" calcmode="lin" valueType="num">
                                      <p:cBhvr>
                                        <p:cTn id="12" dur="1" fill="hold"/>
                                        <p:tgtEl>
                                          <p:spTgt spid="3075">
                                            <p:txEl>
                                              <p:charRg st="19" end="46"/>
                                            </p:txEl>
                                          </p:spTgt>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499"/>
                                          </p:stCondLst>
                                        </p:cTn>
                                        <p:tgtEl>
                                          <p:spTgt spid="3075">
                                            <p:txEl>
                                              <p:charRg st="46" end="84"/>
                                            </p:txEl>
                                          </p:spTgt>
                                        </p:tgtEl>
                                        <p:attrNameLst>
                                          <p:attrName>style.visibility</p:attrName>
                                        </p:attrNameLst>
                                      </p:cBhvr>
                                      <p:to>
                                        <p:strVal val="visible"/>
                                      </p:to>
                                    </p:set>
                                    <p:anim to="" calcmode="lin" valueType="num">
                                      <p:cBhvr>
                                        <p:cTn id="17" dur="1" fill="hold"/>
                                        <p:tgtEl>
                                          <p:spTgt spid="3075">
                                            <p:txEl>
                                              <p:charRg st="46" end="84"/>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pic>
        <p:nvPicPr>
          <p:cNvPr id="28675" name="Picture 3" descr="taohua1"/>
          <p:cNvPicPr>
            <a:picLocks noChangeAspect="1"/>
          </p:cNvPicPr>
          <p:nvPr/>
        </p:nvPicPr>
        <p:blipFill>
          <a:blip r:embed="rId7"/>
          <a:stretch>
            <a:fillRect/>
          </a:stretch>
        </p:blipFill>
        <p:spPr>
          <a:xfrm>
            <a:off x="0" y="0"/>
            <a:ext cx="9144000" cy="6858000"/>
          </a:xfrm>
          <a:prstGeom prst="rect">
            <a:avLst/>
          </a:prstGeom>
          <a:noFill/>
          <a:ln w="9525">
            <a:noFill/>
          </a:ln>
        </p:spPr>
      </p:pic>
      <p:sp>
        <p:nvSpPr>
          <p:cNvPr id="28676" name="Text Box 4"/>
          <p:cNvSpPr txBox="1"/>
          <p:nvPr>
            <p:custDataLst>
              <p:tags r:id="rId8"/>
            </p:custDataLst>
          </p:nvPr>
        </p:nvSpPr>
        <p:spPr>
          <a:xfrm>
            <a:off x="1476375" y="3068638"/>
            <a:ext cx="4824413" cy="368300"/>
          </a:xfrm>
          <a:prstGeom prst="rect">
            <a:avLst/>
          </a:prstGeom>
          <a:noFill/>
          <a:ln w="9525">
            <a:noFill/>
          </a:ln>
        </p:spPr>
        <p:txBody>
          <a:bodyPr>
            <a:spAutoFit/>
          </a:bodyPr>
          <a:p>
            <a:pPr>
              <a:spcBef>
                <a:spcPct val="50000"/>
              </a:spcBef>
            </a:pPr>
            <a:endParaRPr lang="zh-CN" altLang="zh-CN" sz="1800" dirty="0">
              <a:solidFill>
                <a:schemeClr val="dk1"/>
              </a:solidFill>
              <a:latin typeface="微软雅黑" panose="020B0503020204020204" charset="-122"/>
              <a:ea typeface="微软雅黑" panose="020B0503020204020204" charset="-122"/>
            </a:endParaRPr>
          </a:p>
        </p:txBody>
      </p:sp>
      <p:sp>
        <p:nvSpPr>
          <p:cNvPr id="115717" name="Text Box 5"/>
          <p:cNvSpPr txBox="1"/>
          <p:nvPr/>
        </p:nvSpPr>
        <p:spPr>
          <a:xfrm>
            <a:off x="858520" y="525145"/>
            <a:ext cx="8068945" cy="3138170"/>
          </a:xfrm>
          <a:prstGeom prst="rect">
            <a:avLst/>
          </a:prstGeom>
          <a:noFill/>
          <a:ln w="9525">
            <a:noFill/>
          </a:ln>
        </p:spPr>
        <p:txBody>
          <a:bodyPr wrap="square">
            <a:spAutoFit/>
          </a:bodyPr>
          <a:p>
            <a:pPr>
              <a:buClr>
                <a:schemeClr val="folHlink"/>
              </a:buClr>
              <a:buSzPct val="90000"/>
              <a:buFont typeface="Wingdings" panose="05000000000000000000" pitchFamily="2" charset="2"/>
              <a:buChar char="n"/>
            </a:pPr>
            <a:r>
              <a:rPr lang="en-US" altLang="zh-CN" sz="4400" b="1" dirty="0">
                <a:solidFill>
                  <a:schemeClr val="accent1"/>
                </a:solidFill>
                <a:latin typeface="微软雅黑" panose="020B0503020204020204" charset="-122"/>
                <a:ea typeface="微软雅黑" panose="020B0503020204020204" charset="-122"/>
                <a:cs typeface="微软雅黑" panose="020B0503020204020204" charset="-122"/>
              </a:rPr>
              <a:t>   </a:t>
            </a:r>
            <a:r>
              <a:rPr lang="zh-CN" altLang="en-US" sz="4400" b="1" dirty="0">
                <a:solidFill>
                  <a:schemeClr val="accent1"/>
                </a:solidFill>
                <a:latin typeface="微软雅黑" panose="020B0503020204020204" charset="-122"/>
                <a:ea typeface="微软雅黑" panose="020B0503020204020204" charset="-122"/>
                <a:cs typeface="微软雅黑" panose="020B0503020204020204" charset="-122"/>
              </a:rPr>
              <a:t>大同社会与陶渊明描绘的那个“世外桃源”有没有相似的地方？</a:t>
            </a:r>
            <a:endParaRPr lang="zh-CN" altLang="en-US" sz="4400" b="1" dirty="0">
              <a:solidFill>
                <a:schemeClr val="accent1"/>
              </a:solidFill>
              <a:latin typeface="微软雅黑" panose="020B0503020204020204" charset="-122"/>
              <a:ea typeface="微软雅黑" panose="020B0503020204020204" charset="-122"/>
              <a:cs typeface="微软雅黑" panose="020B0503020204020204" charset="-122"/>
            </a:endParaRPr>
          </a:p>
          <a:p>
            <a:pPr>
              <a:spcBef>
                <a:spcPct val="50000"/>
              </a:spcBef>
            </a:pPr>
            <a:endParaRPr lang="zh-CN" altLang="en-US" sz="4400" b="1" dirty="0">
              <a:solidFill>
                <a:schemeClr val="accent1"/>
              </a:solidFill>
              <a:latin typeface="微软雅黑" panose="020B0503020204020204" charset="-122"/>
              <a:ea typeface="微软雅黑" panose="020B0503020204020204" charset="-122"/>
              <a:cs typeface="微软雅黑" panose="020B0503020204020204" charset="-122"/>
            </a:endParaRPr>
          </a:p>
        </p:txBody>
      </p:sp>
      <p:sp>
        <p:nvSpPr>
          <p:cNvPr id="115718" name="Text Box 6"/>
          <p:cNvSpPr txBox="1"/>
          <p:nvPr>
            <p:custDataLst>
              <p:tags r:id="rId9"/>
            </p:custDataLst>
          </p:nvPr>
        </p:nvSpPr>
        <p:spPr>
          <a:xfrm>
            <a:off x="-446722" y="620713"/>
            <a:ext cx="1721485" cy="3671887"/>
          </a:xfrm>
          <a:prstGeom prst="rect">
            <a:avLst/>
          </a:prstGeom>
          <a:noFill/>
          <a:ln w="9525">
            <a:noFill/>
          </a:ln>
        </p:spPr>
        <p:txBody>
          <a:bodyPr vert="eaVert">
            <a:spAutoFit/>
          </a:bodyPr>
          <a:p>
            <a:pPr>
              <a:spcBef>
                <a:spcPct val="50000"/>
              </a:spcBef>
            </a:pPr>
            <a:endParaRPr lang="en-US" altLang="zh-CN" sz="4000" b="1" dirty="0">
              <a:solidFill>
                <a:schemeClr val="accent2"/>
              </a:solidFill>
              <a:latin typeface="微软雅黑" panose="020B0503020204020204" charset="-122"/>
              <a:ea typeface="微软雅黑" panose="020B0503020204020204" charset="-122"/>
            </a:endParaRPr>
          </a:p>
          <a:p>
            <a:pPr>
              <a:spcBef>
                <a:spcPct val="50000"/>
              </a:spcBef>
            </a:pPr>
            <a:endParaRPr lang="en-US" altLang="zh-CN" sz="4000" b="1" dirty="0">
              <a:solidFill>
                <a:schemeClr val="accent2"/>
              </a:solidFill>
              <a:latin typeface="微软雅黑" panose="020B0503020204020204" charset="-122"/>
              <a:ea typeface="微软雅黑" panose="020B0503020204020204" charset="-122"/>
            </a:endParaRPr>
          </a:p>
        </p:txBody>
      </p:sp>
    </p:spTree>
    <p:custDataLst>
      <p:tags r:id="rId10"/>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nodePh="1">
                                  <p:stCondLst>
                                    <p:cond delay="0"/>
                                  </p:stCondLst>
                                  <p:endCondLst>
                                    <p:cond evt="begin" delay="0">
                                      <p:tn val="5"/>
                                    </p:cond>
                                  </p:endCondLst>
                                  <p:iterate type="lt">
                                    <p:tmAbs val="0"/>
                                  </p:iterate>
                                  <p:childTnLst>
                                    <p:set>
                                      <p:cBhvr>
                                        <p:cTn id="6" dur="1" fill="hold">
                                          <p:stCondLst>
                                            <p:cond delay="0"/>
                                          </p:stCondLst>
                                        </p:cTn>
                                        <p:tgtEl>
                                          <p:spTgt spid="115718"/>
                                        </p:tgtEl>
                                        <p:attrNameLst>
                                          <p:attrName>style.visibility</p:attrName>
                                        </p:attrNameLst>
                                      </p:cBhvr>
                                      <p:to>
                                        <p:strVal val="visible"/>
                                      </p:to>
                                    </p:set>
                                    <p:anim to="" calcmode="lin" valueType="num">
                                      <p:cBhvr>
                                        <p:cTn id="7" dur="1" fill="hold"/>
                                        <p:tgtEl>
                                          <p:spTgt spid="115718"/>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15717"/>
                                        </p:tgtEl>
                                        <p:attrNameLst>
                                          <p:attrName>style.visibility</p:attrName>
                                        </p:attrNameLst>
                                      </p:cBhvr>
                                      <p:to>
                                        <p:strVal val="visible"/>
                                      </p:to>
                                    </p:set>
                                    <p:anim calcmode="discrete" valueType="clr">
                                      <p:cBhvr override="childStyle">
                                        <p:cTn id="12" dur="80"/>
                                        <p:tgtEl>
                                          <p:spTgt spid="115717"/>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15717"/>
                                        </p:tgtEl>
                                        <p:attrNameLst>
                                          <p:attrName>fillcolor</p:attrName>
                                        </p:attrNameLst>
                                      </p:cBhvr>
                                      <p:tavLst>
                                        <p:tav tm="0">
                                          <p:val>
                                            <p:clrVal>
                                              <a:schemeClr val="accent2"/>
                                            </p:clrVal>
                                          </p:val>
                                        </p:tav>
                                        <p:tav tm="50000">
                                          <p:val>
                                            <p:clrVal>
                                              <a:schemeClr val="hlink"/>
                                            </p:clrVal>
                                          </p:val>
                                        </p:tav>
                                      </p:tavLst>
                                    </p:anim>
                                    <p:set>
                                      <p:cBhvr>
                                        <p:cTn id="14" dur="80"/>
                                        <p:tgtEl>
                                          <p:spTgt spid="11571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7" grpId="0"/>
      <p:bldP spid="115718"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29698" name="Text Box 2"/>
          <p:cNvSpPr txBox="1"/>
          <p:nvPr>
            <p:custDataLst>
              <p:tags r:id="rId7"/>
            </p:custDataLst>
          </p:nvPr>
        </p:nvSpPr>
        <p:spPr>
          <a:xfrm>
            <a:off x="611188" y="609600"/>
            <a:ext cx="7632700" cy="368300"/>
          </a:xfrm>
          <a:prstGeom prst="rect">
            <a:avLst/>
          </a:prstGeom>
          <a:noFill/>
          <a:ln w="9525">
            <a:noFill/>
          </a:ln>
        </p:spPr>
        <p:txBody>
          <a:bodyPr>
            <a:spAutoFit/>
          </a:bodyPr>
          <a:p>
            <a:pPr>
              <a:spcBef>
                <a:spcPct val="50000"/>
              </a:spcBef>
            </a:pPr>
            <a:endParaRPr lang="zh-CN" altLang="zh-CN" sz="1800" dirty="0">
              <a:solidFill>
                <a:schemeClr val="dk1"/>
              </a:solidFill>
              <a:latin typeface="微软雅黑" panose="020B0503020204020204" charset="-122"/>
              <a:ea typeface="微软雅黑" panose="020B0503020204020204" charset="-122"/>
            </a:endParaRPr>
          </a:p>
        </p:txBody>
      </p:sp>
      <p:sp>
        <p:nvSpPr>
          <p:cNvPr id="62468" name="Text Box 4"/>
          <p:cNvSpPr txBox="1"/>
          <p:nvPr/>
        </p:nvSpPr>
        <p:spPr>
          <a:xfrm>
            <a:off x="827088" y="1978025"/>
            <a:ext cx="7632700" cy="2799715"/>
          </a:xfrm>
          <a:prstGeom prst="rect">
            <a:avLst/>
          </a:prstGeom>
          <a:noFill/>
          <a:ln w="9525">
            <a:noFill/>
          </a:ln>
        </p:spPr>
        <p:txBody>
          <a:bodyPr>
            <a:spAutoFit/>
          </a:bodyPr>
          <a:p>
            <a:pPr>
              <a:spcBef>
                <a:spcPct val="50000"/>
              </a:spcBef>
            </a:pPr>
            <a:r>
              <a:rPr lang="en-US" altLang="zh-CN" sz="4400"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4400" dirty="0">
                <a:solidFill>
                  <a:srgbClr val="000000"/>
                </a:solidFill>
                <a:latin typeface="微软雅黑" panose="020B0503020204020204" charset="-122"/>
                <a:ea typeface="微软雅黑" panose="020B0503020204020204" charset="-122"/>
                <a:cs typeface="微软雅黑" panose="020B0503020204020204" charset="-122"/>
              </a:rPr>
              <a:t>有。“世外桃源”的境界是根据“大同”社会的体制构想出来的，是艺术地再现“大同”社会的生活风貌。</a:t>
            </a:r>
            <a:endParaRPr lang="zh-CN" altLang="en-US" sz="4400" dirty="0">
              <a:solidFill>
                <a:srgbClr val="000000"/>
              </a:solidFill>
              <a:latin typeface="微软雅黑" panose="020B0503020204020204" charset="-122"/>
              <a:ea typeface="微软雅黑" panose="020B0503020204020204" charset="-122"/>
              <a:cs typeface="微软雅黑" panose="020B0503020204020204" charset="-122"/>
            </a:endParaRPr>
          </a:p>
        </p:txBody>
      </p:sp>
    </p:spTree>
    <p:custDataLst>
      <p:tags r:id="rId8"/>
    </p:custDataLst>
  </p:cSld>
  <p:clrMapOvr>
    <a:masterClrMapping/>
  </p:clrMapOvr>
  <p:transition spd="slow">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2468">
                                            <p:txEl>
                                              <p:charRg st="0" end="54"/>
                                            </p:txEl>
                                          </p:spTgt>
                                        </p:tgtEl>
                                        <p:attrNameLst>
                                          <p:attrName>style.visibility</p:attrName>
                                        </p:attrNameLst>
                                      </p:cBhvr>
                                      <p:to>
                                        <p:strVal val="visible"/>
                                      </p:to>
                                    </p:set>
                                    <p:anim calcmode="discrete" valueType="clr">
                                      <p:cBhvr override="childStyle">
                                        <p:cTn id="7" dur="80"/>
                                        <p:tgtEl>
                                          <p:spTgt spid="62468">
                                            <p:txEl>
                                              <p:charRg st="0" end="5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2468">
                                            <p:txEl>
                                              <p:charRg st="0" end="54"/>
                                            </p:txEl>
                                          </p:spTgt>
                                        </p:tgtEl>
                                        <p:attrNameLst>
                                          <p:attrName>fillcolor</p:attrName>
                                        </p:attrNameLst>
                                      </p:cBhvr>
                                      <p:tavLst>
                                        <p:tav tm="0">
                                          <p:val>
                                            <p:clrVal>
                                              <a:schemeClr val="accent2"/>
                                            </p:clrVal>
                                          </p:val>
                                        </p:tav>
                                        <p:tav tm="50000">
                                          <p:val>
                                            <p:clrVal>
                                              <a:schemeClr val="hlink"/>
                                            </p:clrVal>
                                          </p:val>
                                        </p:tav>
                                      </p:tavLst>
                                    </p:anim>
                                    <p:set>
                                      <p:cBhvr>
                                        <p:cTn id="9" dur="80"/>
                                        <p:tgtEl>
                                          <p:spTgt spid="62468">
                                            <p:txEl>
                                              <p:charRg st="0" end="5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58372" name="Text Box 4"/>
          <p:cNvSpPr txBox="1">
            <a:spLocks noChangeArrowheads="1"/>
          </p:cNvSpPr>
          <p:nvPr/>
        </p:nvSpPr>
        <p:spPr bwMode="auto">
          <a:xfrm>
            <a:off x="838200" y="0"/>
            <a:ext cx="7620000" cy="2553335"/>
          </a:xfrm>
          <a:prstGeom prst="rect">
            <a:avLst/>
          </a:prstGeom>
          <a:noFill/>
          <a:ln w="9525">
            <a:noFill/>
            <a:miter lim="800000"/>
          </a:ln>
          <a:effectLst/>
        </p:spPr>
        <p:txBody>
          <a:bodyPr>
            <a:spAutoFit/>
          </a:bodyPr>
          <a:lstStyle/>
          <a:p>
            <a:pPr marR="0" defTabSz="914400">
              <a:spcBef>
                <a:spcPct val="50000"/>
              </a:spcBef>
              <a:buClrTx/>
              <a:buSzTx/>
              <a:buFontTx/>
              <a:buNone/>
              <a:defRPr/>
            </a:pPr>
            <a:r>
              <a:rPr kumimoji="1" lang="zh-CN" altLang="en-US" sz="3200" b="1" kern="1200" cap="none" spc="0" normalizeH="0" baseline="0" noProof="0">
                <a:solidFill>
                  <a:srgbClr val="000000"/>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土地平旷，屋舍俨然，有良田美池桑竹之属。阡陌交通，鸡犬相闻。其中往来种作，男女衣着，悉如外人。黄发垂髫，并怡然自乐。                         </a:t>
            </a:r>
            <a:r>
              <a:rPr kumimoji="1" lang="en-US" altLang="zh-CN" sz="3200" b="1" kern="1200" cap="none" spc="0" normalizeH="0" baseline="0" noProof="0">
                <a:solidFill>
                  <a:srgbClr val="000000"/>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a:t>
            </a:r>
            <a:r>
              <a:rPr kumimoji="1" lang="zh-CN" altLang="en-US" sz="3200" b="1" kern="1200" cap="none" spc="0" normalizeH="0" baseline="0" noProof="0">
                <a:solidFill>
                  <a:srgbClr val="000000"/>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便要还家，设酒杀鸡作食</a:t>
            </a:r>
            <a:r>
              <a:rPr kumimoji="1" lang="en-US" altLang="zh-CN" sz="3200" b="1" kern="1200" cap="none" spc="0" normalizeH="0" baseline="0" noProof="0">
                <a:solidFill>
                  <a:srgbClr val="000000"/>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a:t>
            </a:r>
            <a:r>
              <a:rPr kumimoji="1" lang="zh-CN" altLang="en-US" sz="3200" b="1" kern="1200" cap="none" spc="0" normalizeH="0" baseline="0" noProof="0">
                <a:solidFill>
                  <a:srgbClr val="000000"/>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余人各复延至其家</a:t>
            </a:r>
            <a:r>
              <a:rPr kumimoji="1" lang="en-US" altLang="zh-CN" sz="3200" b="1" kern="1200" cap="none" spc="0" normalizeH="0" baseline="0" noProof="0">
                <a:solidFill>
                  <a:srgbClr val="000000"/>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a:t>
            </a:r>
            <a:endParaRPr kumimoji="1" lang="en-US" altLang="zh-CN" sz="3200" b="1" kern="1200" cap="none" spc="0" normalizeH="0" baseline="0" noProof="0">
              <a:solidFill>
                <a:srgbClr val="000000"/>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endParaRPr>
          </a:p>
        </p:txBody>
      </p:sp>
      <p:sp>
        <p:nvSpPr>
          <p:cNvPr id="58373" name="Rectangle 5"/>
          <p:cNvSpPr>
            <a:spLocks noChangeArrowheads="1"/>
          </p:cNvSpPr>
          <p:nvPr/>
        </p:nvSpPr>
        <p:spPr bwMode="auto">
          <a:xfrm>
            <a:off x="990600" y="2867025"/>
            <a:ext cx="7696200" cy="4030980"/>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rPr>
              <a:t>         </a:t>
            </a:r>
            <a:r>
              <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rPr>
              <a:t>大道之行也，天下为公，选贤与能，讲信修睦。故人不独亲其亲，不独子其子，使老有所终，壮有所用，幼有所长，矜、寡、孤、独、废疾者皆有所养，男有分，女有归。货恶其弃于地也，不必藏于己；力恶其不出于身也，不必为己。是故谋闭而不兴，盗窃乱贼而不作，故外户而不闭，是谓大同。</a:t>
            </a:r>
            <a:endPar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endParaRPr>
          </a:p>
        </p:txBody>
      </p:sp>
    </p:spTree>
    <p:custDataLst>
      <p:tags r:id="rId7"/>
    </p:custData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31746" name="WordArt 2"/>
          <p:cNvSpPr>
            <a:spLocks noTextEdit="1"/>
          </p:cNvSpPr>
          <p:nvPr/>
        </p:nvSpPr>
        <p:spPr>
          <a:xfrm>
            <a:off x="1447800" y="304800"/>
            <a:ext cx="4495800" cy="1371600"/>
          </a:xfrm>
          <a:prstGeom prst="rect">
            <a:avLst/>
          </a:prstGeom>
        </p:spPr>
        <p:txBody>
          <a:bodyPr wrap="none" fromWordArt="1">
            <a:prstTxWarp prst="textPlain">
              <a:avLst>
                <a:gd name="adj" fmla="val 50000"/>
              </a:avLst>
            </a:prstTxWarp>
            <a:normAutofit/>
          </a:bodyPr>
          <a:p>
            <a:pPr algn="ctr"/>
            <a:r>
              <a:rPr lang="zh-CN" altLang="en-US" sz="3600">
                <a:ln w="12700" cap="flat" cmpd="sng">
                  <a:solidFill>
                    <a:schemeClr val="bg1"/>
                  </a:solidFill>
                  <a:prstDash val="solid"/>
                  <a:headEnd type="none" w="med" len="med"/>
                  <a:tailEnd type="none" w="med" len="med"/>
                </a:ln>
                <a:solidFill>
                  <a:schemeClr val="accent1"/>
                </a:solidFill>
                <a:latin typeface="微软雅黑" panose="020B0503020204020204" charset="-122"/>
                <a:ea typeface="微软雅黑" panose="020B0503020204020204" charset="-122"/>
              </a:rPr>
              <a:t>拓展延伸</a:t>
            </a:r>
            <a:endParaRPr lang="zh-CN" altLang="en-US" sz="3600">
              <a:ln w="12700" cap="flat" cmpd="sng">
                <a:solidFill>
                  <a:schemeClr val="bg1"/>
                </a:solidFill>
                <a:prstDash val="solid"/>
                <a:headEnd type="none" w="med" len="med"/>
                <a:tailEnd type="none" w="med" len="med"/>
              </a:ln>
              <a:solidFill>
                <a:schemeClr val="accent1"/>
              </a:solidFill>
              <a:latin typeface="微软雅黑" panose="020B0503020204020204" charset="-122"/>
              <a:ea typeface="微软雅黑" panose="020B0503020204020204" charset="-122"/>
            </a:endParaRPr>
          </a:p>
        </p:txBody>
      </p:sp>
      <p:sp>
        <p:nvSpPr>
          <p:cNvPr id="31747" name="Text Box 3"/>
          <p:cNvSpPr txBox="1"/>
          <p:nvPr>
            <p:custDataLst>
              <p:tags r:id="rId7"/>
            </p:custDataLst>
          </p:nvPr>
        </p:nvSpPr>
        <p:spPr>
          <a:xfrm>
            <a:off x="914400" y="1676400"/>
            <a:ext cx="8229600" cy="4831080"/>
          </a:xfrm>
          <a:prstGeom prst="rect">
            <a:avLst/>
          </a:prstGeom>
          <a:noFill/>
          <a:ln w="9525">
            <a:noFill/>
          </a:ln>
        </p:spPr>
        <p:txBody>
          <a:bodyPr>
            <a:spAutoFit/>
          </a:bodyPr>
          <a:p>
            <a:pPr>
              <a:spcBef>
                <a:spcPct val="50000"/>
              </a:spcBef>
            </a:pPr>
            <a:r>
              <a:rPr lang="en-US" altLang="zh-CN" sz="4000" dirty="0">
                <a:solidFill>
                  <a:schemeClr val="dk1"/>
                </a:solidFill>
                <a:latin typeface="微软雅黑" panose="020B0503020204020204" charset="-122"/>
                <a:ea typeface="微软雅黑" panose="020B0503020204020204" charset="-122"/>
                <a:cs typeface="微软雅黑" panose="020B0503020204020204" charset="-122"/>
              </a:rPr>
              <a:t>        </a:t>
            </a:r>
            <a:r>
              <a:rPr lang="en-US" altLang="zh-CN" sz="4400" b="1" dirty="0">
                <a:solidFill>
                  <a:schemeClr val="dk1"/>
                </a:solidFill>
                <a:latin typeface="微软雅黑" panose="020B0503020204020204" charset="-122"/>
                <a:ea typeface="微软雅黑" panose="020B0503020204020204" charset="-122"/>
                <a:cs typeface="微软雅黑" panose="020B0503020204020204" charset="-122"/>
              </a:rPr>
              <a:t>“</a:t>
            </a:r>
            <a:r>
              <a:rPr lang="zh-CN" altLang="en-US" sz="4400" b="1" dirty="0">
                <a:solidFill>
                  <a:schemeClr val="dk1"/>
                </a:solidFill>
                <a:latin typeface="微软雅黑" panose="020B0503020204020204" charset="-122"/>
                <a:ea typeface="微软雅黑" panose="020B0503020204020204" charset="-122"/>
                <a:cs typeface="微软雅黑" panose="020B0503020204020204" charset="-122"/>
              </a:rPr>
              <a:t>大同”是一个儒家的理想的社会，这个理想社会在小生产的基础上不可能成为现实，但两千多年以来它一直是许多进步思想家和社会改革家所向往的目标。你知道有哪些历史人物为此而呼吁过、奋斗过？</a:t>
            </a:r>
            <a:endParaRPr lang="zh-CN" altLang="en-US" sz="4400" b="1" dirty="0">
              <a:solidFill>
                <a:schemeClr val="dk1"/>
              </a:solidFill>
              <a:latin typeface="微软雅黑" panose="020B0503020204020204" charset="-122"/>
              <a:ea typeface="微软雅黑" panose="020B0503020204020204" charset="-122"/>
              <a:cs typeface="微软雅黑" panose="020B0503020204020204" charset="-122"/>
            </a:endParaRPr>
          </a:p>
        </p:txBody>
      </p:sp>
    </p:spTree>
    <p:custDataLst>
      <p:tags r:id="rId8"/>
    </p:custData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118786" name="Text Box 2"/>
          <p:cNvSpPr txBox="1"/>
          <p:nvPr/>
        </p:nvSpPr>
        <p:spPr>
          <a:xfrm>
            <a:off x="250825" y="0"/>
            <a:ext cx="8569325" cy="4769485"/>
          </a:xfrm>
          <a:prstGeom prst="rect">
            <a:avLst/>
          </a:prstGeom>
          <a:noFill/>
          <a:ln w="9525">
            <a:noFill/>
          </a:ln>
        </p:spPr>
        <p:txBody>
          <a:bodyPr>
            <a:spAutoFit/>
          </a:bodyPr>
          <a:p>
            <a:pPr>
              <a:spcBef>
                <a:spcPct val="50000"/>
              </a:spcBef>
            </a:pPr>
            <a:endParaRPr lang="en-US" altLang="zh-CN" sz="4400" dirty="0">
              <a:solidFill>
                <a:srgbClr val="000000"/>
              </a:solidFill>
              <a:latin typeface="微软雅黑" panose="020B0503020204020204" charset="-122"/>
              <a:ea typeface="微软雅黑" panose="020B0503020204020204" charset="-122"/>
              <a:cs typeface="微软雅黑" panose="020B0503020204020204" charset="-122"/>
            </a:endParaRPr>
          </a:p>
          <a:p>
            <a:pPr>
              <a:spcBef>
                <a:spcPct val="50000"/>
              </a:spcBef>
            </a:pPr>
            <a:r>
              <a:rPr lang="en-US" altLang="zh-CN" sz="4000"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4000" dirty="0">
                <a:solidFill>
                  <a:srgbClr val="000000"/>
                </a:solidFill>
                <a:latin typeface="微软雅黑" panose="020B0503020204020204" charset="-122"/>
                <a:ea typeface="微软雅黑" panose="020B0503020204020204" charset="-122"/>
                <a:cs typeface="微软雅黑" panose="020B0503020204020204" charset="-122"/>
              </a:rPr>
              <a:t>尽管这样的理想社会在当时的社会条件下不可能成为现实，但它却成为我国社会思想史上的一份宝贵财富，两千多年来一直成为许多思想家和改革家所追求的理想“桃源”。其思想意义极为深远。</a:t>
            </a:r>
            <a:endParaRPr lang="zh-CN" altLang="en-US" sz="4000" dirty="0">
              <a:solidFill>
                <a:srgbClr val="000000"/>
              </a:solidFill>
              <a:latin typeface="微软雅黑" panose="020B0503020204020204" charset="-122"/>
              <a:ea typeface="微软雅黑" panose="020B0503020204020204" charset="-122"/>
              <a:cs typeface="微软雅黑" panose="020B0503020204020204" charset="-122"/>
            </a:endParaRPr>
          </a:p>
        </p:txBody>
      </p:sp>
      <p:pic>
        <p:nvPicPr>
          <p:cNvPr id="118787" name="Picture 3" descr="006747"/>
          <p:cNvPicPr>
            <a:picLocks noChangeAspect="1"/>
          </p:cNvPicPr>
          <p:nvPr/>
        </p:nvPicPr>
        <p:blipFill>
          <a:blip r:embed="rId7"/>
          <a:stretch>
            <a:fillRect/>
          </a:stretch>
        </p:blipFill>
        <p:spPr>
          <a:xfrm>
            <a:off x="7239000" y="4953000"/>
            <a:ext cx="1676400" cy="1905000"/>
          </a:xfrm>
          <a:prstGeom prst="rect">
            <a:avLst/>
          </a:prstGeom>
          <a:noFill/>
          <a:ln w="9525">
            <a:noFill/>
          </a:ln>
        </p:spPr>
      </p:pic>
      <p:sp>
        <p:nvSpPr>
          <p:cNvPr id="118788" name="Text Box 4"/>
          <p:cNvSpPr txBox="1"/>
          <p:nvPr/>
        </p:nvSpPr>
        <p:spPr>
          <a:xfrm>
            <a:off x="468313" y="4652963"/>
            <a:ext cx="7416800" cy="1568450"/>
          </a:xfrm>
          <a:prstGeom prst="rect">
            <a:avLst/>
          </a:prstGeom>
          <a:noFill/>
          <a:ln w="12700">
            <a:noFill/>
          </a:ln>
        </p:spPr>
        <p:txBody>
          <a:bodyPr>
            <a:spAutoFit/>
          </a:bodyPr>
          <a:p>
            <a:pPr>
              <a:spcBef>
                <a:spcPct val="0"/>
              </a:spcBef>
            </a:pPr>
            <a:r>
              <a:rPr lang="en-US" altLang="zh-CN" sz="32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3200" b="1" dirty="0">
                <a:solidFill>
                  <a:srgbClr val="000000"/>
                </a:solidFill>
                <a:latin typeface="微软雅黑" panose="020B0503020204020204" charset="-122"/>
                <a:ea typeface="微软雅黑" panose="020B0503020204020204" charset="-122"/>
                <a:cs typeface="微软雅黑" panose="020B0503020204020204" charset="-122"/>
              </a:rPr>
              <a:t>如洪秀全、梁启超、谭嗣同、孙中山、林觉民等历史人物为此而呼吁过、奋斗过</a:t>
            </a:r>
            <a:r>
              <a:rPr lang="en-US" altLang="zh-CN" sz="32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3200" b="1" dirty="0">
                <a:solidFill>
                  <a:srgbClr val="000000"/>
                </a:solidFill>
                <a:latin typeface="微软雅黑" panose="020B0503020204020204" charset="-122"/>
                <a:ea typeface="微软雅黑" panose="020B0503020204020204" charset="-122"/>
                <a:cs typeface="微软雅黑" panose="020B0503020204020204" charset="-122"/>
              </a:rPr>
              <a:t>谈谈他们的故事如何？</a:t>
            </a:r>
            <a:endParaRPr lang="zh-CN" altLang="en-US" sz="3200" b="1" dirty="0">
              <a:solidFill>
                <a:srgbClr val="000000"/>
              </a:solidFill>
              <a:latin typeface="微软雅黑" panose="020B0503020204020204" charset="-122"/>
              <a:ea typeface="微软雅黑" panose="020B0503020204020204" charset="-122"/>
              <a:cs typeface="微软雅黑" panose="020B0503020204020204" charset="-122"/>
            </a:endParaRPr>
          </a:p>
        </p:txBody>
      </p:sp>
      <p:sp>
        <p:nvSpPr>
          <p:cNvPr id="32773" name="WordArt 5"/>
          <p:cNvSpPr>
            <a:spLocks noTextEdit="1"/>
          </p:cNvSpPr>
          <p:nvPr/>
        </p:nvSpPr>
        <p:spPr>
          <a:xfrm>
            <a:off x="381000" y="381000"/>
            <a:ext cx="2535238" cy="671513"/>
          </a:xfrm>
          <a:prstGeom prst="rect">
            <a:avLst/>
          </a:prstGeom>
        </p:spPr>
        <p:txBody>
          <a:bodyPr wrap="none" fromWordArt="1">
            <a:prstTxWarp prst="textPlain">
              <a:avLst>
                <a:gd name="adj" fmla="val 50000"/>
              </a:avLst>
            </a:prstTxWarp>
            <a:normAutofit fontScale="80000"/>
          </a:bodyPr>
          <a:p>
            <a:pPr algn="ctr" eaLnBrk="0" hangingPunct="0"/>
            <a:r>
              <a:rPr lang="zh-CN" altLang="en-US" sz="4400" b="1">
                <a:ln w="12700" cap="flat" cmpd="sng">
                  <a:solidFill>
                    <a:schemeClr val="bg1"/>
                  </a:solidFill>
                  <a:prstDash val="solid"/>
                  <a:headEnd type="none" w="med" len="med"/>
                  <a:tailEnd type="none" w="med" len="med"/>
                </a:ln>
                <a:solidFill>
                  <a:schemeClr val="accent1"/>
                </a:solidFill>
                <a:latin typeface="微软雅黑" panose="020B0503020204020204" charset="-122"/>
                <a:ea typeface="微软雅黑" panose="020B0503020204020204" charset="-122"/>
              </a:rPr>
              <a:t>拓展延伸</a:t>
            </a:r>
            <a:endParaRPr lang="zh-CN" altLang="en-US" sz="4400" b="1">
              <a:ln w="12700" cap="flat" cmpd="sng">
                <a:solidFill>
                  <a:schemeClr val="bg1"/>
                </a:solidFill>
                <a:prstDash val="solid"/>
                <a:headEnd type="none" w="med" len="med"/>
                <a:tailEnd type="none" w="med" len="med"/>
              </a:ln>
              <a:solidFill>
                <a:schemeClr val="accent1"/>
              </a:solidFill>
              <a:latin typeface="微软雅黑" panose="020B0503020204020204" charset="-122"/>
              <a:ea typeface="微软雅黑" panose="020B0503020204020204" charset="-122"/>
            </a:endParaRPr>
          </a:p>
        </p:txBody>
      </p:sp>
    </p:spTree>
    <p:custDataLst>
      <p:tags r:id="rId8"/>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18786"/>
                                        </p:tgtEl>
                                        <p:attrNameLst>
                                          <p:attrName>style.visibility</p:attrName>
                                        </p:attrNameLst>
                                      </p:cBhvr>
                                      <p:to>
                                        <p:strVal val="visible"/>
                                      </p:to>
                                    </p:set>
                                    <p:anim calcmode="lin" valueType="num">
                                      <p:cBhvr>
                                        <p:cTn id="7" dur="500" fill="hold"/>
                                        <p:tgtEl>
                                          <p:spTgt spid="118786"/>
                                        </p:tgtEl>
                                        <p:attrNameLst>
                                          <p:attrName>ppt_w</p:attrName>
                                        </p:attrNameLst>
                                      </p:cBhvr>
                                      <p:tavLst>
                                        <p:tav tm="0">
                                          <p:val>
                                            <p:fltVal val="0.000000"/>
                                          </p:val>
                                        </p:tav>
                                        <p:tav tm="100000">
                                          <p:val>
                                            <p:strVal val="#ppt_w"/>
                                          </p:val>
                                        </p:tav>
                                      </p:tavLst>
                                    </p:anim>
                                    <p:anim calcmode="lin" valueType="num">
                                      <p:cBhvr>
                                        <p:cTn id="8" dur="500" fill="hold"/>
                                        <p:tgtEl>
                                          <p:spTgt spid="118786"/>
                                        </p:tgtEl>
                                        <p:attrNameLst>
                                          <p:attrName>ppt_h</p:attrName>
                                        </p:attrNameLst>
                                      </p:cBhvr>
                                      <p:tavLst>
                                        <p:tav tm="0">
                                          <p:val>
                                            <p:fltVal val="0.00000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5" presetClass="entr" presetSubtype="0" fill="hold" grpId="0" nodeType="clickEffect">
                                  <p:stCondLst>
                                    <p:cond delay="0"/>
                                  </p:stCondLst>
                                  <p:childTnLst>
                                    <p:set>
                                      <p:cBhvr>
                                        <p:cTn id="12" dur="1" fill="hold">
                                          <p:stCondLst>
                                            <p:cond delay="0"/>
                                          </p:stCondLst>
                                        </p:cTn>
                                        <p:tgtEl>
                                          <p:spTgt spid="118788"/>
                                        </p:tgtEl>
                                        <p:attrNameLst>
                                          <p:attrName>style.visibility</p:attrName>
                                        </p:attrNameLst>
                                      </p:cBhvr>
                                      <p:to>
                                        <p:strVal val="visible"/>
                                      </p:to>
                                    </p:set>
                                    <p:anim calcmode="lin" valueType="num">
                                      <p:cBhvr>
                                        <p:cTn id="13" dur="1000" fill="hold"/>
                                        <p:tgtEl>
                                          <p:spTgt spid="118788"/>
                                        </p:tgtEl>
                                        <p:attrNameLst>
                                          <p:attrName>ppt_w</p:attrName>
                                        </p:attrNameLst>
                                      </p:cBhvr>
                                      <p:tavLst>
                                        <p:tav tm="0">
                                          <p:val>
                                            <p:fltVal val="0.000000"/>
                                          </p:val>
                                        </p:tav>
                                        <p:tav tm="100000">
                                          <p:val>
                                            <p:strVal val="#ppt_w"/>
                                          </p:val>
                                        </p:tav>
                                      </p:tavLst>
                                    </p:anim>
                                    <p:anim calcmode="lin" valueType="num">
                                      <p:cBhvr>
                                        <p:cTn id="14" dur="1000" fill="hold"/>
                                        <p:tgtEl>
                                          <p:spTgt spid="118788"/>
                                        </p:tgtEl>
                                        <p:attrNameLst>
                                          <p:attrName>ppt_h</p:attrName>
                                        </p:attrNameLst>
                                      </p:cBhvr>
                                      <p:tavLst>
                                        <p:tav tm="0">
                                          <p:val>
                                            <p:fltVal val="0.000000"/>
                                          </p:val>
                                        </p:tav>
                                        <p:tav tm="100000">
                                          <p:val>
                                            <p:strVal val="#ppt_h"/>
                                          </p:val>
                                        </p:tav>
                                      </p:tavLst>
                                    </p:anim>
                                    <p:anim calcmode="lin" valueType="num">
                                      <p:cBhvr>
                                        <p:cTn id="15" dur="1000" fill="hold"/>
                                        <p:tgtEl>
                                          <p:spTgt spid="118788"/>
                                        </p:tgtEl>
                                        <p:attrNameLst>
                                          <p:attrName>ppt_x</p:attrName>
                                        </p:attrNameLst>
                                      </p:cBhvr>
                                      <p:tavLst>
                                        <p:tav tm="0" fmla="#ppt_x+(cos(-2*pi*(1-$))*-#ppt_x-sin(-2*pi*(1-$))*(1-#ppt_y))*(1-$)">
                                          <p:val>
                                            <p:fltVal val="0.000000"/>
                                          </p:val>
                                        </p:tav>
                                        <p:tav tm="100000">
                                          <p:val>
                                            <p:fltVal val="1.000000"/>
                                          </p:val>
                                        </p:tav>
                                      </p:tavLst>
                                    </p:anim>
                                    <p:anim calcmode="lin" valueType="num">
                                      <p:cBhvr>
                                        <p:cTn id="16" dur="1000" fill="hold"/>
                                        <p:tgtEl>
                                          <p:spTgt spid="118788"/>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nodeType="clickEffect">
                                  <p:stCondLst>
                                    <p:cond delay="0"/>
                                  </p:stCondLst>
                                  <p:childTnLst>
                                    <p:set>
                                      <p:cBhvr>
                                        <p:cTn id="20" dur="1" fill="hold">
                                          <p:stCondLst>
                                            <p:cond delay="0"/>
                                          </p:stCondLst>
                                        </p:cTn>
                                        <p:tgtEl>
                                          <p:spTgt spid="118787"/>
                                        </p:tgtEl>
                                        <p:attrNameLst>
                                          <p:attrName>style.visibility</p:attrName>
                                        </p:attrNameLst>
                                      </p:cBhvr>
                                      <p:to>
                                        <p:strVal val="visible"/>
                                      </p:to>
                                    </p:set>
                                    <p:anim calcmode="lin" valueType="num">
                                      <p:cBhvr additive="base">
                                        <p:cTn id="21" dur="500" fill="hold"/>
                                        <p:tgtEl>
                                          <p:spTgt spid="118787"/>
                                        </p:tgtEl>
                                        <p:attrNameLst>
                                          <p:attrName>ppt_x</p:attrName>
                                        </p:attrNameLst>
                                      </p:cBhvr>
                                      <p:tavLst>
                                        <p:tav tm="0">
                                          <p:val>
                                            <p:strVal val="0-#ppt_w/2"/>
                                          </p:val>
                                        </p:tav>
                                        <p:tav tm="100000">
                                          <p:val>
                                            <p:strVal val="#ppt_x"/>
                                          </p:val>
                                        </p:tav>
                                      </p:tavLst>
                                    </p:anim>
                                    <p:anim calcmode="lin" valueType="num">
                                      <p:cBhvr additive="base">
                                        <p:cTn id="22" dur="500" fill="hold"/>
                                        <p:tgtEl>
                                          <p:spTgt spid="1187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6" grpId="0"/>
      <p:bldP spid="118788"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33794" name="Rectangle 2"/>
          <p:cNvSpPr/>
          <p:nvPr>
            <p:custDataLst>
              <p:tags r:id="rId7"/>
            </p:custDataLst>
          </p:nvPr>
        </p:nvSpPr>
        <p:spPr>
          <a:xfrm>
            <a:off x="-304800" y="3581400"/>
            <a:ext cx="9144000" cy="521970"/>
          </a:xfrm>
          <a:prstGeom prst="rect">
            <a:avLst/>
          </a:prstGeom>
          <a:noFill/>
          <a:ln w="9525">
            <a:noFill/>
          </a:ln>
        </p:spPr>
        <p:txBody>
          <a:bodyPr>
            <a:spAutoFit/>
          </a:bodyPr>
          <a:p>
            <a:endParaRPr lang="zh-CN" altLang="en-US" sz="2800" dirty="0">
              <a:solidFill>
                <a:schemeClr val="dk1"/>
              </a:solidFill>
              <a:latin typeface="微软雅黑" panose="020B0503020204020204" charset="-122"/>
              <a:ea typeface="微软雅黑" panose="020B0503020204020204" charset="-122"/>
            </a:endParaRPr>
          </a:p>
        </p:txBody>
      </p:sp>
      <p:sp>
        <p:nvSpPr>
          <p:cNvPr id="33795" name="Rectangle 3"/>
          <p:cNvSpPr/>
          <p:nvPr>
            <p:custDataLst>
              <p:tags r:id="rId8"/>
            </p:custDataLst>
          </p:nvPr>
        </p:nvSpPr>
        <p:spPr>
          <a:xfrm>
            <a:off x="838200" y="3581400"/>
            <a:ext cx="6858000" cy="521970"/>
          </a:xfrm>
          <a:prstGeom prst="rect">
            <a:avLst/>
          </a:prstGeom>
          <a:noFill/>
          <a:ln w="9525">
            <a:noFill/>
          </a:ln>
        </p:spPr>
        <p:txBody>
          <a:bodyPr>
            <a:spAutoFit/>
          </a:bodyPr>
          <a:p>
            <a:endParaRPr lang="zh-CN" altLang="en-US" sz="2800" dirty="0">
              <a:solidFill>
                <a:schemeClr val="dk1"/>
              </a:solidFill>
              <a:latin typeface="微软雅黑" panose="020B0503020204020204" charset="-122"/>
              <a:ea typeface="微软雅黑" panose="020B0503020204020204" charset="-122"/>
            </a:endParaRPr>
          </a:p>
        </p:txBody>
      </p:sp>
      <p:sp>
        <p:nvSpPr>
          <p:cNvPr id="33796" name="Rectangle 4"/>
          <p:cNvSpPr/>
          <p:nvPr>
            <p:custDataLst>
              <p:tags r:id="rId9"/>
            </p:custDataLst>
          </p:nvPr>
        </p:nvSpPr>
        <p:spPr>
          <a:xfrm>
            <a:off x="-304800" y="3581400"/>
            <a:ext cx="9144000" cy="521970"/>
          </a:xfrm>
          <a:prstGeom prst="rect">
            <a:avLst/>
          </a:prstGeom>
          <a:noFill/>
          <a:ln w="9525">
            <a:noFill/>
          </a:ln>
        </p:spPr>
        <p:txBody>
          <a:bodyPr>
            <a:spAutoFit/>
          </a:bodyPr>
          <a:p>
            <a:endParaRPr lang="zh-CN" altLang="en-US" sz="2800" dirty="0">
              <a:solidFill>
                <a:schemeClr val="dk1"/>
              </a:solidFill>
              <a:latin typeface="微软雅黑" panose="020B0503020204020204" charset="-122"/>
              <a:ea typeface="微软雅黑" panose="020B0503020204020204" charset="-122"/>
            </a:endParaRPr>
          </a:p>
        </p:txBody>
      </p:sp>
      <p:sp>
        <p:nvSpPr>
          <p:cNvPr id="33797" name="Rectangle 5"/>
          <p:cNvSpPr/>
          <p:nvPr>
            <p:custDataLst>
              <p:tags r:id="rId10"/>
            </p:custDataLst>
          </p:nvPr>
        </p:nvSpPr>
        <p:spPr>
          <a:xfrm>
            <a:off x="838200" y="3581400"/>
            <a:ext cx="6858000" cy="521970"/>
          </a:xfrm>
          <a:prstGeom prst="rect">
            <a:avLst/>
          </a:prstGeom>
          <a:noFill/>
          <a:ln w="9525">
            <a:noFill/>
          </a:ln>
        </p:spPr>
        <p:txBody>
          <a:bodyPr>
            <a:spAutoFit/>
          </a:bodyPr>
          <a:p>
            <a:endParaRPr lang="zh-CN" altLang="en-US" sz="2800" dirty="0">
              <a:solidFill>
                <a:schemeClr val="dk1"/>
              </a:solidFill>
              <a:latin typeface="微软雅黑" panose="020B0503020204020204" charset="-122"/>
              <a:ea typeface="微软雅黑" panose="020B0503020204020204" charset="-122"/>
            </a:endParaRPr>
          </a:p>
        </p:txBody>
      </p:sp>
      <p:sp>
        <p:nvSpPr>
          <p:cNvPr id="33798" name="Rectangle 6"/>
          <p:cNvSpPr/>
          <p:nvPr/>
        </p:nvSpPr>
        <p:spPr>
          <a:xfrm>
            <a:off x="838200" y="990600"/>
            <a:ext cx="7772400" cy="2895600"/>
          </a:xfrm>
          <a:prstGeom prst="rect">
            <a:avLst/>
          </a:prstGeom>
          <a:solidFill>
            <a:srgbClr val="FFFFFF"/>
          </a:solidFill>
          <a:ln w="9525">
            <a:noFill/>
          </a:ln>
        </p:spPr>
        <p:txBody>
          <a:bodyPr/>
          <a:p>
            <a:pPr>
              <a:spcBef>
                <a:spcPct val="0"/>
              </a:spcBef>
            </a:pPr>
            <a:r>
              <a:rPr lang="en-US" altLang="zh-CN" sz="44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4400" b="1" dirty="0">
                <a:solidFill>
                  <a:srgbClr val="000000"/>
                </a:solidFill>
                <a:latin typeface="微软雅黑" panose="020B0503020204020204" charset="-122"/>
                <a:ea typeface="微软雅黑" panose="020B0503020204020204" charset="-122"/>
                <a:cs typeface="微软雅黑" panose="020B0503020204020204" charset="-122"/>
              </a:rPr>
              <a:t>有饭同吃，有衣同穿，有田同耕，有钱同使；无处不保暖，无处不均匀。”</a:t>
            </a:r>
            <a:br>
              <a:rPr lang="zh-CN" altLang="en-US" sz="4400" b="1" dirty="0">
                <a:solidFill>
                  <a:srgbClr val="000000"/>
                </a:solidFill>
                <a:latin typeface="微软雅黑" panose="020B0503020204020204" charset="-122"/>
                <a:ea typeface="微软雅黑" panose="020B0503020204020204" charset="-122"/>
                <a:cs typeface="微软雅黑" panose="020B0503020204020204" charset="-122"/>
              </a:rPr>
            </a:br>
            <a:r>
              <a:rPr lang="zh-CN" altLang="en-US" sz="4400" b="1" dirty="0">
                <a:solidFill>
                  <a:srgbClr val="000000"/>
                </a:solidFill>
                <a:latin typeface="微软雅黑" panose="020B0503020204020204" charset="-122"/>
                <a:ea typeface="微软雅黑" panose="020B0503020204020204" charset="-122"/>
                <a:cs typeface="微软雅黑" panose="020B0503020204020204" charset="-122"/>
              </a:rPr>
              <a:t>                             </a:t>
            </a:r>
            <a:r>
              <a:rPr lang="en-US" altLang="zh-CN" sz="44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4400" b="1" dirty="0">
                <a:solidFill>
                  <a:srgbClr val="000000"/>
                </a:solidFill>
                <a:latin typeface="微软雅黑" panose="020B0503020204020204" charset="-122"/>
                <a:ea typeface="微软雅黑" panose="020B0503020204020204" charset="-122"/>
                <a:cs typeface="微软雅黑" panose="020B0503020204020204" charset="-122"/>
              </a:rPr>
              <a:t>洪秀全</a:t>
            </a:r>
            <a:endParaRPr lang="zh-CN" altLang="en-US" sz="4400" b="1" dirty="0">
              <a:solidFill>
                <a:srgbClr val="000000"/>
              </a:solidFill>
              <a:latin typeface="微软雅黑" panose="020B0503020204020204" charset="-122"/>
              <a:ea typeface="微软雅黑" panose="020B0503020204020204" charset="-122"/>
              <a:cs typeface="微软雅黑" panose="020B0503020204020204" charset="-122"/>
            </a:endParaRPr>
          </a:p>
        </p:txBody>
      </p:sp>
      <p:sp>
        <p:nvSpPr>
          <p:cNvPr id="33799" name="Rectangle 7"/>
          <p:cNvSpPr/>
          <p:nvPr>
            <p:custDataLst>
              <p:tags r:id="rId11"/>
            </p:custDataLst>
          </p:nvPr>
        </p:nvSpPr>
        <p:spPr>
          <a:xfrm>
            <a:off x="-304800" y="3581400"/>
            <a:ext cx="9144000" cy="521970"/>
          </a:xfrm>
          <a:prstGeom prst="rect">
            <a:avLst/>
          </a:prstGeom>
          <a:noFill/>
          <a:ln w="9525">
            <a:noFill/>
          </a:ln>
        </p:spPr>
        <p:txBody>
          <a:bodyPr>
            <a:spAutoFit/>
          </a:bodyPr>
          <a:p>
            <a:endParaRPr lang="zh-CN" altLang="en-US" sz="2800" dirty="0">
              <a:solidFill>
                <a:schemeClr val="dk1"/>
              </a:solidFill>
              <a:latin typeface="微软雅黑" panose="020B0503020204020204" charset="-122"/>
              <a:ea typeface="微软雅黑" panose="020B0503020204020204" charset="-122"/>
            </a:endParaRPr>
          </a:p>
        </p:txBody>
      </p:sp>
      <p:sp>
        <p:nvSpPr>
          <p:cNvPr id="33800" name="Rectangle 8"/>
          <p:cNvSpPr/>
          <p:nvPr>
            <p:custDataLst>
              <p:tags r:id="rId12"/>
            </p:custDataLst>
          </p:nvPr>
        </p:nvSpPr>
        <p:spPr>
          <a:xfrm>
            <a:off x="838200" y="3581400"/>
            <a:ext cx="6858000" cy="521970"/>
          </a:xfrm>
          <a:prstGeom prst="rect">
            <a:avLst/>
          </a:prstGeom>
          <a:noFill/>
          <a:ln w="9525">
            <a:noFill/>
          </a:ln>
        </p:spPr>
        <p:txBody>
          <a:bodyPr>
            <a:spAutoFit/>
          </a:bodyPr>
          <a:p>
            <a:endParaRPr lang="zh-CN" altLang="en-US" sz="2800" dirty="0">
              <a:solidFill>
                <a:schemeClr val="dk1"/>
              </a:solidFill>
              <a:latin typeface="微软雅黑" panose="020B0503020204020204" charset="-122"/>
              <a:ea typeface="微软雅黑" panose="020B0503020204020204" charset="-122"/>
            </a:endParaRPr>
          </a:p>
        </p:txBody>
      </p:sp>
      <p:sp>
        <p:nvSpPr>
          <p:cNvPr id="33801" name="Rectangle 9"/>
          <p:cNvSpPr/>
          <p:nvPr>
            <p:custDataLst>
              <p:tags r:id="rId13"/>
            </p:custDataLst>
          </p:nvPr>
        </p:nvSpPr>
        <p:spPr>
          <a:xfrm>
            <a:off x="-304800" y="3581400"/>
            <a:ext cx="9144000" cy="521970"/>
          </a:xfrm>
          <a:prstGeom prst="rect">
            <a:avLst/>
          </a:prstGeom>
          <a:noFill/>
          <a:ln w="9525">
            <a:noFill/>
          </a:ln>
        </p:spPr>
        <p:txBody>
          <a:bodyPr>
            <a:spAutoFit/>
          </a:bodyPr>
          <a:p>
            <a:endParaRPr lang="zh-CN" altLang="en-US" sz="2800" dirty="0">
              <a:solidFill>
                <a:schemeClr val="dk1"/>
              </a:solidFill>
              <a:latin typeface="微软雅黑" panose="020B0503020204020204" charset="-122"/>
              <a:ea typeface="微软雅黑" panose="020B0503020204020204" charset="-122"/>
            </a:endParaRPr>
          </a:p>
        </p:txBody>
      </p:sp>
      <p:sp>
        <p:nvSpPr>
          <p:cNvPr id="33802" name="Rectangle 10"/>
          <p:cNvSpPr/>
          <p:nvPr>
            <p:custDataLst>
              <p:tags r:id="rId14"/>
            </p:custDataLst>
          </p:nvPr>
        </p:nvSpPr>
        <p:spPr>
          <a:xfrm>
            <a:off x="838200" y="3581400"/>
            <a:ext cx="6858000" cy="521970"/>
          </a:xfrm>
          <a:prstGeom prst="rect">
            <a:avLst/>
          </a:prstGeom>
          <a:noFill/>
          <a:ln w="9525">
            <a:noFill/>
          </a:ln>
        </p:spPr>
        <p:txBody>
          <a:bodyPr>
            <a:spAutoFit/>
          </a:bodyPr>
          <a:p>
            <a:endParaRPr lang="zh-CN" altLang="en-US" sz="2800" dirty="0">
              <a:solidFill>
                <a:schemeClr val="dk1"/>
              </a:solidFill>
              <a:latin typeface="微软雅黑" panose="020B0503020204020204" charset="-122"/>
              <a:ea typeface="微软雅黑" panose="020B0503020204020204" charset="-122"/>
            </a:endParaRPr>
          </a:p>
        </p:txBody>
      </p:sp>
      <p:sp>
        <p:nvSpPr>
          <p:cNvPr id="33803" name="Text Box 11"/>
          <p:cNvSpPr txBox="1"/>
          <p:nvPr/>
        </p:nvSpPr>
        <p:spPr>
          <a:xfrm>
            <a:off x="1258888" y="4365625"/>
            <a:ext cx="4343400" cy="1476375"/>
          </a:xfrm>
          <a:prstGeom prst="rect">
            <a:avLst/>
          </a:prstGeom>
          <a:gradFill rotWithShape="0">
            <a:gsLst>
              <a:gs pos="0">
                <a:srgbClr val="5E9EFF"/>
              </a:gs>
              <a:gs pos="100000">
                <a:srgbClr val="2C4976"/>
              </a:gs>
            </a:gsLst>
            <a:lin ang="18900000" scaled="1"/>
            <a:tileRect/>
          </a:gradFill>
          <a:ln w="9525">
            <a:noFill/>
          </a:ln>
        </p:spPr>
        <p:txBody>
          <a:bodyPr>
            <a:spAutoFit/>
          </a:bodyPr>
          <a:p>
            <a:pPr>
              <a:spcBef>
                <a:spcPct val="50000"/>
              </a:spcBef>
            </a:pPr>
            <a:r>
              <a:rPr lang="zh-CN" altLang="en-US" sz="3600" b="1" dirty="0">
                <a:solidFill>
                  <a:srgbClr val="FFFFFF"/>
                </a:solidFill>
                <a:latin typeface="微软雅黑" panose="020B0503020204020204" charset="-122"/>
                <a:ea typeface="微软雅黑" panose="020B0503020204020204" charset="-122"/>
              </a:rPr>
              <a:t>洪秀全领导了近代史</a:t>
            </a:r>
            <a:endParaRPr lang="zh-CN" altLang="en-US" sz="3600" b="1" dirty="0">
              <a:solidFill>
                <a:srgbClr val="FFFFFF"/>
              </a:solidFill>
              <a:latin typeface="微软雅黑" panose="020B0503020204020204" charset="-122"/>
              <a:ea typeface="微软雅黑" panose="020B0503020204020204" charset="-122"/>
            </a:endParaRPr>
          </a:p>
          <a:p>
            <a:pPr>
              <a:spcBef>
                <a:spcPct val="50000"/>
              </a:spcBef>
            </a:pPr>
            <a:r>
              <a:rPr lang="zh-CN" altLang="en-US" sz="3600" b="1" dirty="0">
                <a:solidFill>
                  <a:srgbClr val="FFFFFF"/>
                </a:solidFill>
                <a:latin typeface="微软雅黑" panose="020B0503020204020204" charset="-122"/>
                <a:ea typeface="微软雅黑" panose="020B0503020204020204" charset="-122"/>
              </a:rPr>
              <a:t>上最大的农民起义。</a:t>
            </a:r>
            <a:endParaRPr lang="zh-CN" altLang="en-US" sz="3600" b="1" dirty="0">
              <a:solidFill>
                <a:srgbClr val="FFFFFF"/>
              </a:solidFill>
              <a:latin typeface="微软雅黑" panose="020B0503020204020204" charset="-122"/>
              <a:ea typeface="微软雅黑" panose="020B0503020204020204" charset="-122"/>
            </a:endParaRPr>
          </a:p>
        </p:txBody>
      </p:sp>
      <p:sp>
        <p:nvSpPr>
          <p:cNvPr id="33804" name="Rectangle 12"/>
          <p:cNvSpPr/>
          <p:nvPr>
            <p:custDataLst>
              <p:tags r:id="rId15"/>
            </p:custDataLst>
          </p:nvPr>
        </p:nvSpPr>
        <p:spPr>
          <a:xfrm>
            <a:off x="-304800" y="3581400"/>
            <a:ext cx="9144000" cy="521970"/>
          </a:xfrm>
          <a:prstGeom prst="rect">
            <a:avLst/>
          </a:prstGeom>
          <a:noFill/>
          <a:ln w="9525">
            <a:noFill/>
          </a:ln>
        </p:spPr>
        <p:txBody>
          <a:bodyPr>
            <a:spAutoFit/>
          </a:bodyPr>
          <a:p>
            <a:endParaRPr lang="zh-CN" altLang="en-US" sz="2800" dirty="0">
              <a:solidFill>
                <a:schemeClr val="dk1"/>
              </a:solidFill>
              <a:latin typeface="微软雅黑" panose="020B0503020204020204" charset="-122"/>
              <a:ea typeface="微软雅黑" panose="020B0503020204020204" charset="-122"/>
            </a:endParaRPr>
          </a:p>
        </p:txBody>
      </p:sp>
      <p:pic>
        <p:nvPicPr>
          <p:cNvPr id="33805" name="Picture 13" descr="0030"/>
          <p:cNvPicPr>
            <a:picLocks noChangeAspect="1"/>
          </p:cNvPicPr>
          <p:nvPr/>
        </p:nvPicPr>
        <p:blipFill>
          <a:blip r:embed="rId16"/>
          <a:stretch>
            <a:fillRect/>
          </a:stretch>
        </p:blipFill>
        <p:spPr>
          <a:xfrm>
            <a:off x="5940425" y="3716338"/>
            <a:ext cx="2722563" cy="2895600"/>
          </a:xfrm>
          <a:prstGeom prst="rect">
            <a:avLst/>
          </a:prstGeom>
          <a:noFill/>
          <a:ln w="9525">
            <a:noFill/>
          </a:ln>
        </p:spPr>
      </p:pic>
    </p:spTree>
    <p:custDataLst>
      <p:tags r:id="rId17"/>
    </p:custData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34818" name="Text Box 2"/>
          <p:cNvSpPr txBox="1"/>
          <p:nvPr/>
        </p:nvSpPr>
        <p:spPr>
          <a:xfrm>
            <a:off x="4953000" y="304800"/>
            <a:ext cx="4191000" cy="6346190"/>
          </a:xfrm>
          <a:prstGeom prst="rect">
            <a:avLst/>
          </a:prstGeom>
          <a:noFill/>
          <a:ln w="9525">
            <a:noFill/>
          </a:ln>
        </p:spPr>
        <p:txBody>
          <a:bodyPr>
            <a:spAutoFit/>
          </a:bodyPr>
          <a:p>
            <a:pPr algn="ctr">
              <a:lnSpc>
                <a:spcPct val="115000"/>
              </a:lnSpc>
              <a:spcBef>
                <a:spcPct val="0"/>
              </a:spcBef>
            </a:pP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康有为的大同梦</a:t>
            </a:r>
            <a:endParaRPr lang="zh-CN" altLang="en-US" sz="2800" b="1" dirty="0">
              <a:solidFill>
                <a:srgbClr val="000000"/>
              </a:solidFill>
              <a:latin typeface="微软雅黑" panose="020B0503020204020204" charset="-122"/>
              <a:ea typeface="微软雅黑" panose="020B0503020204020204" charset="-122"/>
              <a:cs typeface="微软雅黑" panose="020B0503020204020204" charset="-122"/>
            </a:endParaRPr>
          </a:p>
          <a:p>
            <a:pPr>
              <a:lnSpc>
                <a:spcPct val="120000"/>
              </a:lnSpc>
              <a:spcBef>
                <a:spcPct val="0"/>
              </a:spcBef>
            </a:pPr>
            <a:r>
              <a:rPr lang="zh-CN" altLang="en-US" sz="20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康有为的</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大同书</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，力主“以新知益旧学”的他，用一个</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19</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世纪末先知先觉者全部的想象力描绘了一个中国的“大同梦”。</a:t>
            </a:r>
            <a:endParaRPr lang="zh-CN" altLang="en-US" sz="2400" b="1" dirty="0">
              <a:solidFill>
                <a:srgbClr val="000000"/>
              </a:solidFill>
              <a:latin typeface="微软雅黑" panose="020B0503020204020204" charset="-122"/>
              <a:ea typeface="微软雅黑" panose="020B0503020204020204" charset="-122"/>
              <a:cs typeface="微软雅黑" panose="020B0503020204020204" charset="-122"/>
            </a:endParaRPr>
          </a:p>
          <a:p>
            <a:pPr>
              <a:lnSpc>
                <a:spcPct val="120000"/>
              </a:lnSpc>
              <a:spcBef>
                <a:spcPct val="0"/>
              </a:spcBef>
            </a:pP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　　今欲致大同，必去人之私产而后可：凡农工商之业，必归之公</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财产公有，按劳分配，人人劳动，人人平等</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。去级界平民族，去家界为天民，去种界同人类，破国界合大地</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无邦国，无帝王，人人相亲，天下大同</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a:t>
            </a:r>
            <a:endParaRPr lang="zh-CN" altLang="en-US" sz="2400" b="1" dirty="0">
              <a:solidFill>
                <a:srgbClr val="000000"/>
              </a:solidFill>
              <a:latin typeface="微软雅黑" panose="020B0503020204020204" charset="-122"/>
              <a:ea typeface="微软雅黑" panose="020B0503020204020204" charset="-122"/>
              <a:cs typeface="微软雅黑" panose="020B0503020204020204" charset="-122"/>
            </a:endParaRPr>
          </a:p>
        </p:txBody>
      </p:sp>
      <p:pic>
        <p:nvPicPr>
          <p:cNvPr id="34819" name="Picture 3" descr="康有为"/>
          <p:cNvPicPr>
            <a:picLocks noChangeAspect="1"/>
          </p:cNvPicPr>
          <p:nvPr/>
        </p:nvPicPr>
        <p:blipFill>
          <a:blip r:embed="rId7"/>
          <a:stretch>
            <a:fillRect/>
          </a:stretch>
        </p:blipFill>
        <p:spPr>
          <a:xfrm>
            <a:off x="0" y="0"/>
            <a:ext cx="4724400" cy="6858000"/>
          </a:xfrm>
          <a:prstGeom prst="rect">
            <a:avLst/>
          </a:prstGeom>
          <a:noFill/>
          <a:ln w="9525">
            <a:noFill/>
          </a:ln>
        </p:spPr>
      </p:pic>
    </p:spTree>
    <p:custDataLst>
      <p:tags r:id="rId8"/>
    </p:custData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35842" name="Rectangle 2"/>
          <p:cNvSpPr/>
          <p:nvPr>
            <p:custDataLst>
              <p:tags r:id="rId7"/>
            </p:custDataLst>
          </p:nvPr>
        </p:nvSpPr>
        <p:spPr>
          <a:xfrm>
            <a:off x="1066800" y="381000"/>
            <a:ext cx="7772400" cy="1143000"/>
          </a:xfrm>
          <a:prstGeom prst="rect">
            <a:avLst/>
          </a:prstGeom>
          <a:noFill/>
          <a:ln w="9525">
            <a:noFill/>
          </a:ln>
        </p:spPr>
        <p:txBody>
          <a:bodyPr anchor="b" anchorCtr="0"/>
          <a:p>
            <a:pPr>
              <a:spcBef>
                <a:spcPct val="0"/>
              </a:spcBef>
            </a:pPr>
            <a:r>
              <a:rPr lang="en-US" altLang="zh-CN" sz="4400" dirty="0">
                <a:solidFill>
                  <a:schemeClr val="dk1">
                    <a:lumMod val="85000"/>
                    <a:lumOff val="15000"/>
                  </a:schemeClr>
                </a:solidFill>
                <a:latin typeface="微软雅黑" panose="020B0503020204020204" charset="-122"/>
                <a:ea typeface="微软雅黑" panose="020B0503020204020204" charset="-122"/>
              </a:rPr>
              <a:t> </a:t>
            </a:r>
            <a:endParaRPr lang="en-US" altLang="zh-CN" sz="4400" dirty="0">
              <a:solidFill>
                <a:schemeClr val="dk1">
                  <a:lumMod val="85000"/>
                  <a:lumOff val="15000"/>
                </a:schemeClr>
              </a:solidFill>
              <a:latin typeface="微软雅黑" panose="020B0503020204020204" charset="-122"/>
              <a:ea typeface="微软雅黑" panose="020B0503020204020204" charset="-122"/>
            </a:endParaRPr>
          </a:p>
        </p:txBody>
      </p:sp>
      <p:pic>
        <p:nvPicPr>
          <p:cNvPr id="35843" name="Picture 3" descr="l04"/>
          <p:cNvPicPr>
            <a:picLocks noChangeAspect="1"/>
          </p:cNvPicPr>
          <p:nvPr/>
        </p:nvPicPr>
        <p:blipFill>
          <a:blip r:embed="rId8"/>
          <a:stretch>
            <a:fillRect/>
          </a:stretch>
        </p:blipFill>
        <p:spPr>
          <a:xfrm>
            <a:off x="0" y="0"/>
            <a:ext cx="4371975" cy="6858000"/>
          </a:xfrm>
          <a:prstGeom prst="rect">
            <a:avLst/>
          </a:prstGeom>
          <a:noFill/>
          <a:ln w="9525">
            <a:noFill/>
          </a:ln>
        </p:spPr>
      </p:pic>
      <p:sp>
        <p:nvSpPr>
          <p:cNvPr id="35844" name="WordArt 4"/>
          <p:cNvSpPr>
            <a:spLocks noTextEdit="1"/>
          </p:cNvSpPr>
          <p:nvPr/>
        </p:nvSpPr>
        <p:spPr>
          <a:xfrm>
            <a:off x="5257800" y="381000"/>
            <a:ext cx="2819400" cy="685800"/>
          </a:xfrm>
          <a:prstGeom prst="rect">
            <a:avLst/>
          </a:prstGeom>
        </p:spPr>
        <p:txBody>
          <a:bodyPr wrap="none" fromWordArt="1">
            <a:prstTxWarp prst="textArchUp">
              <a:avLst>
                <a:gd name="adj" fmla="val 10800015"/>
              </a:avLst>
            </a:prstTxWarp>
            <a:normAutofit/>
          </a:bodyPr>
          <a:p>
            <a:pPr algn="ctr" eaLnBrk="0" hangingPunct="0"/>
            <a:r>
              <a:rPr lang="zh-CN" altLang="en-US" sz="3600">
                <a:ln w="9525" cap="flat" cmpd="sng">
                  <a:solidFill>
                    <a:srgbClr val="3333FF"/>
                  </a:solidFill>
                  <a:prstDash val="solid"/>
                  <a:headEnd type="none" w="med" len="med"/>
                  <a:tailEnd type="none" w="med" len="med"/>
                </a:ln>
                <a:solidFill>
                  <a:schemeClr val="accent1"/>
                </a:solidFill>
                <a:latin typeface="微软雅黑" panose="020B0503020204020204" charset="-122"/>
                <a:ea typeface="微软雅黑" panose="020B0503020204020204" charset="-122"/>
              </a:rPr>
              <a:t>梁启超简介</a:t>
            </a:r>
            <a:endParaRPr lang="zh-CN" altLang="en-US" sz="3600">
              <a:ln w="9525" cap="flat" cmpd="sng">
                <a:solidFill>
                  <a:srgbClr val="3333FF"/>
                </a:solidFill>
                <a:prstDash val="solid"/>
                <a:headEnd type="none" w="med" len="med"/>
                <a:tailEnd type="none" w="med" len="med"/>
              </a:ln>
              <a:solidFill>
                <a:schemeClr val="accent1"/>
              </a:solidFill>
              <a:latin typeface="微软雅黑" panose="020B0503020204020204" charset="-122"/>
              <a:ea typeface="微软雅黑" panose="020B0503020204020204" charset="-122"/>
            </a:endParaRPr>
          </a:p>
        </p:txBody>
      </p:sp>
      <p:sp>
        <p:nvSpPr>
          <p:cNvPr id="121861" name="Text Box 5"/>
          <p:cNvSpPr txBox="1"/>
          <p:nvPr/>
        </p:nvSpPr>
        <p:spPr>
          <a:xfrm>
            <a:off x="4427538" y="1066800"/>
            <a:ext cx="4716462" cy="6462395"/>
          </a:xfrm>
          <a:prstGeom prst="rect">
            <a:avLst/>
          </a:prstGeom>
          <a:noFill/>
          <a:ln w="9525">
            <a:noFill/>
          </a:ln>
        </p:spPr>
        <p:txBody>
          <a:bodyPr>
            <a:spAutoFit/>
          </a:bodyPr>
          <a:p>
            <a:pPr>
              <a:spcBef>
                <a:spcPct val="50000"/>
              </a:spcBef>
            </a:pPr>
            <a:r>
              <a:rPr lang="zh-CN" altLang="en-US" sz="3600" dirty="0">
                <a:solidFill>
                  <a:srgbClr val="000000"/>
                </a:solidFill>
                <a:latin typeface="微软雅黑" panose="020B0503020204020204" charset="-122"/>
                <a:ea typeface="微软雅黑" panose="020B0503020204020204" charset="-122"/>
                <a:cs typeface="微软雅黑" panose="020B0503020204020204" charset="-122"/>
              </a:rPr>
              <a:t>梁启超</a:t>
            </a:r>
            <a:r>
              <a:rPr lang="en-US" altLang="zh-CN" sz="3600" dirty="0">
                <a:solidFill>
                  <a:srgbClr val="000000"/>
                </a:solidFill>
                <a:latin typeface="微软雅黑" panose="020B0503020204020204" charset="-122"/>
                <a:ea typeface="微软雅黑" panose="020B0503020204020204" charset="-122"/>
                <a:cs typeface="微软雅黑" panose="020B0503020204020204" charset="-122"/>
              </a:rPr>
              <a:t>(1873-1929) </a:t>
            </a:r>
            <a:r>
              <a:rPr lang="zh-CN" altLang="en-US" sz="3600" dirty="0">
                <a:solidFill>
                  <a:srgbClr val="000000"/>
                </a:solidFill>
                <a:latin typeface="微软雅黑" panose="020B0503020204020204" charset="-122"/>
                <a:ea typeface="微软雅黑" panose="020B0503020204020204" charset="-122"/>
                <a:cs typeface="微软雅黑" panose="020B0503020204020204" charset="-122"/>
              </a:rPr>
              <a:t>中国资产阶级启蒙思想家，政治活动家、教育家、学术大师。是位爱国主义者、世界名人。</a:t>
            </a:r>
            <a:r>
              <a:rPr lang="en-US" altLang="zh-CN" sz="3600" dirty="0">
                <a:solidFill>
                  <a:srgbClr val="000000"/>
                </a:solidFill>
                <a:latin typeface="微软雅黑" panose="020B0503020204020204" charset="-122"/>
                <a:ea typeface="微软雅黑" panose="020B0503020204020204" charset="-122"/>
                <a:cs typeface="微软雅黑" panose="020B0503020204020204" charset="-122"/>
              </a:rPr>
              <a:t>1890</a:t>
            </a:r>
            <a:r>
              <a:rPr lang="zh-CN" altLang="en-US" sz="3600" dirty="0">
                <a:solidFill>
                  <a:srgbClr val="000000"/>
                </a:solidFill>
                <a:latin typeface="微软雅黑" panose="020B0503020204020204" charset="-122"/>
                <a:ea typeface="微软雅黑" panose="020B0503020204020204" charset="-122"/>
                <a:cs typeface="微软雅黑" panose="020B0503020204020204" charset="-122"/>
              </a:rPr>
              <a:t>年梁启超拜康有为为师，求学于万木草堂，受康有为的影响锐意维新。参与“公车上书”。</a:t>
            </a:r>
            <a:endParaRPr lang="zh-CN" altLang="en-US" sz="3600" dirty="0">
              <a:solidFill>
                <a:srgbClr val="000000"/>
              </a:solidFill>
              <a:latin typeface="微软雅黑" panose="020B0503020204020204" charset="-122"/>
              <a:ea typeface="微软雅黑" panose="020B0503020204020204" charset="-122"/>
              <a:cs typeface="微软雅黑" panose="020B0503020204020204" charset="-122"/>
            </a:endParaRPr>
          </a:p>
          <a:p>
            <a:pPr>
              <a:spcBef>
                <a:spcPct val="50000"/>
              </a:spcBef>
            </a:pPr>
            <a:endParaRPr lang="zh-CN" altLang="en-US" sz="3600" dirty="0">
              <a:solidFill>
                <a:srgbClr val="000000"/>
              </a:solidFill>
              <a:latin typeface="微软雅黑" panose="020B0503020204020204" charset="-122"/>
              <a:ea typeface="微软雅黑" panose="020B0503020204020204" charset="-122"/>
              <a:cs typeface="微软雅黑" panose="020B0503020204020204" charset="-122"/>
            </a:endParaRPr>
          </a:p>
        </p:txBody>
      </p:sp>
    </p:spTree>
    <p:custDataLst>
      <p:tags r:id="rId9"/>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5844"/>
                                        </p:tgtEl>
                                        <p:attrNameLst>
                                          <p:attrName>style.visibility</p:attrName>
                                        </p:attrNameLst>
                                      </p:cBhvr>
                                      <p:to>
                                        <p:strVal val="visible"/>
                                      </p:to>
                                    </p:set>
                                    <p:anim calcmode="lin" valueType="num">
                                      <p:cBhvr additive="base">
                                        <p:cTn id="7" dur="500" fill="hold"/>
                                        <p:tgtEl>
                                          <p:spTgt spid="35844"/>
                                        </p:tgtEl>
                                        <p:attrNameLst>
                                          <p:attrName>ppt_x</p:attrName>
                                        </p:attrNameLst>
                                      </p:cBhvr>
                                      <p:tavLst>
                                        <p:tav tm="0">
                                          <p:val>
                                            <p:strVal val="0-#ppt_w/2"/>
                                          </p:val>
                                        </p:tav>
                                        <p:tav tm="100000">
                                          <p:val>
                                            <p:strVal val="#ppt_x"/>
                                          </p:val>
                                        </p:tav>
                                      </p:tavLst>
                                    </p:anim>
                                    <p:anim calcmode="lin" valueType="num">
                                      <p:cBhvr additive="base">
                                        <p:cTn id="8" dur="500" fill="hold"/>
                                        <p:tgtEl>
                                          <p:spTgt spid="3584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1861"/>
                                        </p:tgtEl>
                                        <p:attrNameLst>
                                          <p:attrName>style.visibility</p:attrName>
                                        </p:attrNameLst>
                                      </p:cBhvr>
                                      <p:to>
                                        <p:strVal val="visible"/>
                                      </p:to>
                                    </p:set>
                                    <p:anim calcmode="lin" valueType="num">
                                      <p:cBhvr additive="base">
                                        <p:cTn id="13" dur="500" fill="hold"/>
                                        <p:tgtEl>
                                          <p:spTgt spid="121861"/>
                                        </p:tgtEl>
                                        <p:attrNameLst>
                                          <p:attrName>ppt_x</p:attrName>
                                        </p:attrNameLst>
                                      </p:cBhvr>
                                      <p:tavLst>
                                        <p:tav tm="0">
                                          <p:val>
                                            <p:strVal val="#ppt_x"/>
                                          </p:val>
                                        </p:tav>
                                        <p:tav tm="100000">
                                          <p:val>
                                            <p:strVal val="#ppt_x"/>
                                          </p:val>
                                        </p:tav>
                                      </p:tavLst>
                                    </p:anim>
                                    <p:anim calcmode="lin" valueType="num">
                                      <p:cBhvr additive="base">
                                        <p:cTn id="14" dur="500" fill="hold"/>
                                        <p:tgtEl>
                                          <p:spTgt spid="1218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61"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37890" name="Text Box 2"/>
          <p:cNvSpPr txBox="1"/>
          <p:nvPr/>
        </p:nvSpPr>
        <p:spPr>
          <a:xfrm>
            <a:off x="1972628" y="620713"/>
            <a:ext cx="1013460" cy="5943600"/>
          </a:xfrm>
          <a:prstGeom prst="rect">
            <a:avLst/>
          </a:prstGeom>
          <a:noFill/>
          <a:ln w="9525">
            <a:noFill/>
          </a:ln>
        </p:spPr>
        <p:txBody>
          <a:bodyPr vert="eaVert">
            <a:spAutoFit/>
          </a:bodyPr>
          <a:p>
            <a:pPr>
              <a:spcBef>
                <a:spcPct val="50000"/>
              </a:spcBef>
            </a:pPr>
            <a:r>
              <a:rPr lang="zh-CN" altLang="en-US" sz="5400" dirty="0">
                <a:solidFill>
                  <a:schemeClr val="accent1"/>
                </a:solidFill>
                <a:latin typeface="微软雅黑" panose="020B0503020204020204" charset="-122"/>
                <a:ea typeface="微软雅黑" panose="020B0503020204020204" charset="-122"/>
              </a:rPr>
              <a:t>民族、民生、民权</a:t>
            </a:r>
            <a:endParaRPr lang="zh-CN" altLang="en-US" sz="5400" dirty="0">
              <a:solidFill>
                <a:schemeClr val="accent1"/>
              </a:solidFill>
              <a:latin typeface="微软雅黑" panose="020B0503020204020204" charset="-122"/>
              <a:ea typeface="微软雅黑" panose="020B0503020204020204" charset="-122"/>
            </a:endParaRPr>
          </a:p>
        </p:txBody>
      </p:sp>
      <p:pic>
        <p:nvPicPr>
          <p:cNvPr id="37891" name="Picture 3" descr="NewsMedia_133113"/>
          <p:cNvPicPr>
            <a:picLocks noChangeAspect="1"/>
          </p:cNvPicPr>
          <p:nvPr/>
        </p:nvPicPr>
        <p:blipFill>
          <a:blip r:embed="rId7"/>
          <a:stretch>
            <a:fillRect/>
          </a:stretch>
        </p:blipFill>
        <p:spPr>
          <a:xfrm>
            <a:off x="3422650" y="0"/>
            <a:ext cx="5715000" cy="6858000"/>
          </a:xfrm>
          <a:prstGeom prst="rect">
            <a:avLst/>
          </a:prstGeom>
          <a:noFill/>
          <a:ln w="9525">
            <a:noFill/>
          </a:ln>
        </p:spPr>
      </p:pic>
      <p:sp>
        <p:nvSpPr>
          <p:cNvPr id="37892" name="Text Box 4"/>
          <p:cNvSpPr txBox="1"/>
          <p:nvPr/>
        </p:nvSpPr>
        <p:spPr>
          <a:xfrm>
            <a:off x="826453" y="3124200"/>
            <a:ext cx="921385" cy="3505200"/>
          </a:xfrm>
          <a:prstGeom prst="rect">
            <a:avLst/>
          </a:prstGeom>
          <a:noFill/>
          <a:ln w="9525">
            <a:noFill/>
          </a:ln>
        </p:spPr>
        <p:txBody>
          <a:bodyPr vert="eaVert">
            <a:spAutoFit/>
          </a:bodyPr>
          <a:p>
            <a:pPr>
              <a:spcBef>
                <a:spcPct val="50000"/>
              </a:spcBef>
            </a:pPr>
            <a:r>
              <a:rPr lang="en-US" altLang="zh-CN" sz="4800"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4800" dirty="0">
                <a:solidFill>
                  <a:srgbClr val="000000"/>
                </a:solidFill>
                <a:latin typeface="微软雅黑" panose="020B0503020204020204" charset="-122"/>
                <a:ea typeface="微软雅黑" panose="020B0503020204020204" charset="-122"/>
                <a:cs typeface="微软雅黑" panose="020B0503020204020204" charset="-122"/>
              </a:rPr>
              <a:t>孙中山</a:t>
            </a:r>
            <a:endParaRPr lang="zh-CN" altLang="en-US" sz="4800" dirty="0">
              <a:solidFill>
                <a:srgbClr val="000000"/>
              </a:solidFill>
              <a:latin typeface="微软雅黑" panose="020B0503020204020204" charset="-122"/>
              <a:ea typeface="微软雅黑" panose="020B0503020204020204" charset="-122"/>
              <a:cs typeface="微软雅黑" panose="020B0503020204020204" charset="-122"/>
            </a:endParaRPr>
          </a:p>
        </p:txBody>
      </p:sp>
    </p:spTree>
    <p:custDataLst>
      <p:tags r:id="rId8"/>
    </p:custData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pic>
        <p:nvPicPr>
          <p:cNvPr id="38914" name="Picture 2" descr="天下为公"/>
          <p:cNvPicPr>
            <a:picLocks noChangeAspect="1"/>
          </p:cNvPicPr>
          <p:nvPr/>
        </p:nvPicPr>
        <p:blipFill>
          <a:blip r:embed="rId7"/>
          <a:stretch>
            <a:fillRect/>
          </a:stretch>
        </p:blipFill>
        <p:spPr>
          <a:xfrm>
            <a:off x="0" y="0"/>
            <a:ext cx="6084888" cy="6858000"/>
          </a:xfrm>
          <a:prstGeom prst="rect">
            <a:avLst/>
          </a:prstGeom>
          <a:noFill/>
          <a:ln w="9525">
            <a:noFill/>
          </a:ln>
        </p:spPr>
      </p:pic>
      <p:sp>
        <p:nvSpPr>
          <p:cNvPr id="38915" name="Text Box 3"/>
          <p:cNvSpPr txBox="1"/>
          <p:nvPr/>
        </p:nvSpPr>
        <p:spPr>
          <a:xfrm>
            <a:off x="6161088" y="252413"/>
            <a:ext cx="2874962" cy="6251575"/>
          </a:xfrm>
          <a:prstGeom prst="rect">
            <a:avLst/>
          </a:prstGeom>
          <a:noFill/>
          <a:ln w="9525">
            <a:noFill/>
          </a:ln>
        </p:spPr>
        <p:txBody>
          <a:bodyPr>
            <a:spAutoFit/>
          </a:bodyPr>
          <a:p>
            <a:pPr>
              <a:lnSpc>
                <a:spcPct val="110000"/>
              </a:lnSpc>
              <a:spcBef>
                <a:spcPct val="0"/>
              </a:spcBef>
            </a:pPr>
            <a:r>
              <a:rPr lang="en-US" altLang="zh-CN" sz="28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自</a:t>
            </a:r>
            <a:r>
              <a:rPr lang="en-US" altLang="zh-CN" sz="2800" b="1" dirty="0">
                <a:solidFill>
                  <a:srgbClr val="000000"/>
                </a:solidFill>
                <a:latin typeface="微软雅黑" panose="020B0503020204020204" charset="-122"/>
                <a:ea typeface="微软雅黑" panose="020B0503020204020204" charset="-122"/>
                <a:cs typeface="微软雅黑" panose="020B0503020204020204" charset="-122"/>
              </a:rPr>
              <a:t>1905</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年</a:t>
            </a:r>
            <a:r>
              <a:rPr lang="en-US" altLang="zh-CN" sz="2800" b="1" dirty="0">
                <a:solidFill>
                  <a:srgbClr val="000000"/>
                </a:solidFill>
                <a:latin typeface="微软雅黑" panose="020B0503020204020204" charset="-122"/>
                <a:ea typeface="微软雅黑" panose="020B0503020204020204" charset="-122"/>
                <a:cs typeface="微软雅黑" panose="020B0503020204020204" charset="-122"/>
              </a:rPr>
              <a:t>11</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月</a:t>
            </a:r>
            <a:r>
              <a:rPr lang="en-US" altLang="zh-CN" sz="28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民报</a:t>
            </a:r>
            <a:r>
              <a:rPr lang="en-US" altLang="zh-CN" sz="28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问世，孙中山开始系统宣传资本主义民主革命的思想，他自己也在创刊号上提出了由民族、民权、民生构成的“三民主义”，正式完成了他对“民主梦”的一个比较完满的构想。</a:t>
            </a:r>
            <a:endParaRPr lang="zh-CN" altLang="en-US" sz="2800" b="1" dirty="0">
              <a:solidFill>
                <a:srgbClr val="000000"/>
              </a:solidFill>
              <a:latin typeface="微软雅黑" panose="020B0503020204020204" charset="-122"/>
              <a:ea typeface="微软雅黑" panose="020B0503020204020204" charset="-122"/>
              <a:cs typeface="微软雅黑" panose="020B0503020204020204" charset="-122"/>
            </a:endParaRPr>
          </a:p>
        </p:txBody>
      </p:sp>
    </p:spTree>
    <p:custDataLst>
      <p:tags r:id="rId8"/>
    </p:custData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39938" name="Rectangle 2"/>
          <p:cNvSpPr/>
          <p:nvPr/>
        </p:nvSpPr>
        <p:spPr>
          <a:xfrm>
            <a:off x="1143000" y="569913"/>
            <a:ext cx="7772400" cy="914400"/>
          </a:xfrm>
          <a:prstGeom prst="rect">
            <a:avLst/>
          </a:prstGeom>
          <a:noFill/>
          <a:ln w="9525">
            <a:noFill/>
          </a:ln>
        </p:spPr>
        <p:txBody>
          <a:bodyPr anchor="b" anchorCtr="0"/>
          <a:p>
            <a:pPr>
              <a:spcBef>
                <a:spcPct val="0"/>
              </a:spcBef>
            </a:pPr>
            <a:r>
              <a:rPr lang="en-US" altLang="zh-CN" sz="4000"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5400" dirty="0">
                <a:solidFill>
                  <a:srgbClr val="000000"/>
                </a:solidFill>
                <a:latin typeface="微软雅黑" panose="020B0503020204020204" charset="-122"/>
                <a:ea typeface="微软雅黑" panose="020B0503020204020204" charset="-122"/>
                <a:cs typeface="微软雅黑" panose="020B0503020204020204" charset="-122"/>
              </a:rPr>
              <a:t>林觉民</a:t>
            </a:r>
            <a:endParaRPr lang="zh-CN" altLang="en-US" sz="5400" dirty="0">
              <a:solidFill>
                <a:srgbClr val="000000"/>
              </a:solidFill>
              <a:latin typeface="微软雅黑" panose="020B0503020204020204" charset="-122"/>
              <a:ea typeface="微软雅黑" panose="020B0503020204020204" charset="-122"/>
              <a:cs typeface="微软雅黑" panose="020B0503020204020204" charset="-122"/>
            </a:endParaRPr>
          </a:p>
        </p:txBody>
      </p:sp>
      <p:pic>
        <p:nvPicPr>
          <p:cNvPr id="39939" name="Picture 3" descr="18"/>
          <p:cNvPicPr>
            <a:picLocks noChangeAspect="1"/>
          </p:cNvPicPr>
          <p:nvPr/>
        </p:nvPicPr>
        <p:blipFill>
          <a:blip r:embed="rId7"/>
          <a:stretch>
            <a:fillRect/>
          </a:stretch>
        </p:blipFill>
        <p:spPr>
          <a:xfrm>
            <a:off x="5257800" y="1524000"/>
            <a:ext cx="3429000" cy="4343400"/>
          </a:xfrm>
          <a:prstGeom prst="rect">
            <a:avLst/>
          </a:prstGeom>
          <a:noFill/>
          <a:ln w="9525">
            <a:noFill/>
          </a:ln>
        </p:spPr>
      </p:pic>
      <p:sp>
        <p:nvSpPr>
          <p:cNvPr id="39943" name="Rectangle 5"/>
          <p:cNvSpPr/>
          <p:nvPr>
            <p:custDataLst>
              <p:tags r:id="rId8"/>
            </p:custDataLst>
          </p:nvPr>
        </p:nvSpPr>
        <p:spPr>
          <a:xfrm>
            <a:off x="0" y="0"/>
            <a:ext cx="9144000" cy="521970"/>
          </a:xfrm>
          <a:prstGeom prst="rect">
            <a:avLst/>
          </a:prstGeom>
          <a:noFill/>
          <a:ln w="9525">
            <a:noFill/>
          </a:ln>
        </p:spPr>
        <p:txBody>
          <a:bodyPr>
            <a:spAutoFit/>
          </a:bodyPr>
          <a:p>
            <a:endParaRPr lang="zh-CN" altLang="en-US" sz="2800" dirty="0">
              <a:solidFill>
                <a:schemeClr val="dk1"/>
              </a:solidFill>
              <a:latin typeface="微软雅黑" panose="020B0503020204020204" charset="-122"/>
              <a:ea typeface="微软雅黑" panose="020B0503020204020204" charset="-122"/>
            </a:endParaRPr>
          </a:p>
        </p:txBody>
      </p:sp>
      <p:sp>
        <p:nvSpPr>
          <p:cNvPr id="39945" name="Rectangle 7"/>
          <p:cNvSpPr/>
          <p:nvPr>
            <p:custDataLst>
              <p:tags r:id="rId9"/>
            </p:custDataLst>
          </p:nvPr>
        </p:nvSpPr>
        <p:spPr>
          <a:xfrm>
            <a:off x="0" y="0"/>
            <a:ext cx="8801100" cy="521970"/>
          </a:xfrm>
          <a:prstGeom prst="rect">
            <a:avLst/>
          </a:prstGeom>
          <a:noFill/>
          <a:ln w="9525">
            <a:noFill/>
          </a:ln>
        </p:spPr>
        <p:txBody>
          <a:bodyPr>
            <a:spAutoFit/>
          </a:bodyPr>
          <a:p>
            <a:endParaRPr lang="zh-CN" altLang="en-US" sz="2800" dirty="0">
              <a:solidFill>
                <a:schemeClr val="dk1"/>
              </a:solidFill>
              <a:latin typeface="微软雅黑" panose="020B0503020204020204" charset="-122"/>
              <a:ea typeface="微软雅黑" panose="020B0503020204020204" charset="-122"/>
            </a:endParaRPr>
          </a:p>
        </p:txBody>
      </p:sp>
      <p:sp>
        <p:nvSpPr>
          <p:cNvPr id="39947" name="Rectangle 9"/>
          <p:cNvSpPr/>
          <p:nvPr>
            <p:custDataLst>
              <p:tags r:id="rId10"/>
            </p:custDataLst>
          </p:nvPr>
        </p:nvSpPr>
        <p:spPr>
          <a:xfrm>
            <a:off x="0" y="0"/>
            <a:ext cx="8801100" cy="521970"/>
          </a:xfrm>
          <a:prstGeom prst="rect">
            <a:avLst/>
          </a:prstGeom>
          <a:noFill/>
          <a:ln w="9525">
            <a:noFill/>
          </a:ln>
        </p:spPr>
        <p:txBody>
          <a:bodyPr>
            <a:spAutoFit/>
          </a:bodyPr>
          <a:p>
            <a:endParaRPr lang="zh-CN" altLang="en-US" sz="2800" dirty="0">
              <a:solidFill>
                <a:schemeClr val="dk1"/>
              </a:solidFill>
              <a:latin typeface="微软雅黑" panose="020B0503020204020204" charset="-122"/>
              <a:ea typeface="微软雅黑" panose="020B0503020204020204" charset="-122"/>
            </a:endParaRPr>
          </a:p>
        </p:txBody>
      </p:sp>
      <p:sp>
        <p:nvSpPr>
          <p:cNvPr id="39948" name="Rectangle 10"/>
          <p:cNvSpPr/>
          <p:nvPr/>
        </p:nvSpPr>
        <p:spPr>
          <a:xfrm>
            <a:off x="0" y="0"/>
            <a:ext cx="9144000" cy="1662430"/>
          </a:xfrm>
          <a:prstGeom prst="rect">
            <a:avLst/>
          </a:prstGeom>
          <a:noFill/>
          <a:ln w="9525">
            <a:noFill/>
          </a:ln>
        </p:spPr>
        <p:txBody>
          <a:bodyPr anchor="ctr" anchorCtr="0"/>
          <a:p>
            <a:pPr>
              <a:spcBef>
                <a:spcPct val="0"/>
              </a:spcBef>
            </a:pPr>
            <a:r>
              <a:rPr lang="en-US" altLang="zh-CN" sz="900" dirty="0">
                <a:solidFill>
                  <a:srgbClr val="000000"/>
                </a:solidFill>
                <a:latin typeface="微软雅黑" panose="020B0503020204020204" charset="-122"/>
                <a:ea typeface="微软雅黑" panose="020B0503020204020204" charset="-122"/>
              </a:rPr>
              <a:t>  </a:t>
            </a:r>
            <a:r>
              <a:rPr lang="en-US" altLang="zh-CN" sz="10300" dirty="0">
                <a:solidFill>
                  <a:srgbClr val="000000"/>
                </a:solidFill>
                <a:latin typeface="微软雅黑" panose="020B0503020204020204" charset="-122"/>
                <a:ea typeface="微软雅黑" panose="020B0503020204020204" charset="-122"/>
              </a:rPr>
              <a:t> </a:t>
            </a:r>
            <a:r>
              <a:rPr lang="en-US" altLang="zh-CN" sz="900" dirty="0">
                <a:solidFill>
                  <a:srgbClr val="000000"/>
                </a:solidFill>
                <a:latin typeface="微软雅黑" panose="020B0503020204020204" charset="-122"/>
                <a:ea typeface="微软雅黑" panose="020B0503020204020204" charset="-122"/>
              </a:rPr>
              <a:t>                                                                                           </a:t>
            </a:r>
            <a:endParaRPr lang="en-US" altLang="zh-CN" sz="900" dirty="0">
              <a:solidFill>
                <a:srgbClr val="000000"/>
              </a:solidFill>
              <a:latin typeface="微软雅黑" panose="020B0503020204020204" charset="-122"/>
              <a:ea typeface="微软雅黑" panose="020B0503020204020204" charset="-122"/>
            </a:endParaRPr>
          </a:p>
        </p:txBody>
      </p:sp>
      <p:sp>
        <p:nvSpPr>
          <p:cNvPr id="39941" name="WordArt 11"/>
          <p:cNvSpPr>
            <a:spLocks noTextEdit="1"/>
          </p:cNvSpPr>
          <p:nvPr/>
        </p:nvSpPr>
        <p:spPr>
          <a:xfrm>
            <a:off x="827088" y="333375"/>
            <a:ext cx="2286000" cy="673100"/>
          </a:xfrm>
          <a:prstGeom prst="rect">
            <a:avLst/>
          </a:prstGeom>
        </p:spPr>
        <p:txBody>
          <a:bodyPr wrap="none" fromWordArt="1">
            <a:prstTxWarp prst="textSlantUp">
              <a:avLst>
                <a:gd name="adj" fmla="val 32056"/>
              </a:avLst>
            </a:prstTxWarp>
            <a:normAutofit lnSpcReduction="10000"/>
          </a:bodyPr>
          <a:p>
            <a:pPr algn="ctr"/>
            <a:r>
              <a:rPr lang="zh-CN" altLang="en-US" sz="3600">
                <a:ln w="9525" cap="flat" cmpd="sng">
                  <a:solidFill>
                    <a:srgbClr val="CC99FF"/>
                  </a:solidFill>
                  <a:prstDash val="solid"/>
                  <a:headEnd type="none" w="med" len="med"/>
                  <a:tailEnd type="none" w="med" len="med"/>
                </a:ln>
                <a:gradFill rotWithShape="1">
                  <a:gsLst>
                    <a:gs pos="0">
                      <a:schemeClr val="accent1"/>
                    </a:gs>
                    <a:gs pos="100000">
                      <a:srgbClr val="CC00CC"/>
                    </a:gs>
                  </a:gsLst>
                  <a:lin ang="5400000" scaled="1"/>
                  <a:tileRect/>
                </a:gradFill>
                <a:effectLst>
                  <a:outerShdw dist="53882" dir="2699999" algn="ctr" rotWithShape="0">
                    <a:srgbClr val="9999FF"/>
                  </a:outerShdw>
                </a:effectLst>
                <a:latin typeface="微软雅黑" panose="020B0503020204020204" charset="-122"/>
                <a:ea typeface="微软雅黑" panose="020B0503020204020204" charset="-122"/>
              </a:rPr>
              <a:t>与妻诀别书</a:t>
            </a:r>
            <a:endParaRPr lang="zh-CN" altLang="en-US" sz="3600">
              <a:ln w="9525" cap="flat" cmpd="sng">
                <a:solidFill>
                  <a:srgbClr val="CC99FF"/>
                </a:solidFill>
                <a:prstDash val="solid"/>
                <a:headEnd type="none" w="med" len="med"/>
                <a:tailEnd type="none" w="med" len="med"/>
              </a:ln>
              <a:gradFill rotWithShape="1">
                <a:gsLst>
                  <a:gs pos="0">
                    <a:schemeClr val="accent1"/>
                  </a:gs>
                  <a:gs pos="100000">
                    <a:srgbClr val="CC00CC"/>
                  </a:gs>
                </a:gsLst>
                <a:lin ang="5400000" scaled="1"/>
                <a:tileRect/>
              </a:gradFill>
              <a:effectLst>
                <a:outerShdw dist="53882" dir="2699999" algn="ctr" rotWithShape="0">
                  <a:srgbClr val="9999FF"/>
                </a:outerShdw>
              </a:effectLst>
              <a:latin typeface="微软雅黑" panose="020B0503020204020204" charset="-122"/>
              <a:ea typeface="微软雅黑" panose="020B0503020204020204" charset="-122"/>
            </a:endParaRPr>
          </a:p>
        </p:txBody>
      </p:sp>
      <p:sp>
        <p:nvSpPr>
          <p:cNvPr id="39942" name="Rectangle 12"/>
          <p:cNvSpPr/>
          <p:nvPr/>
        </p:nvSpPr>
        <p:spPr>
          <a:xfrm>
            <a:off x="0" y="1196975"/>
            <a:ext cx="4932363" cy="4113213"/>
          </a:xfrm>
          <a:prstGeom prst="rect">
            <a:avLst/>
          </a:prstGeom>
          <a:noFill/>
          <a:ln w="9525">
            <a:noFill/>
          </a:ln>
        </p:spPr>
        <p:txBody>
          <a:bodyPr/>
          <a:p>
            <a:pPr marL="342900" indent="-342900" algn="ctr">
              <a:lnSpc>
                <a:spcPct val="90000"/>
              </a:lnSpc>
            </a:pPr>
            <a:r>
              <a:rPr lang="en-US" altLang="zh-CN" sz="3600" b="1" dirty="0">
                <a:solidFill>
                  <a:srgbClr val="000000"/>
                </a:solidFill>
                <a:latin typeface="微软雅黑" panose="020B0503020204020204" charset="-122"/>
                <a:ea typeface="微软雅黑" panose="020B0503020204020204" charset="-122"/>
                <a:cs typeface="微软雅黑" panose="020B0503020204020204" charset="-122"/>
              </a:rPr>
              <a:t>1911</a:t>
            </a:r>
            <a:r>
              <a:rPr lang="zh-CN" altLang="en-US" sz="3600" b="1" dirty="0">
                <a:solidFill>
                  <a:srgbClr val="000000"/>
                </a:solidFill>
                <a:latin typeface="微软雅黑" panose="020B0503020204020204" charset="-122"/>
                <a:ea typeface="微软雅黑" panose="020B0503020204020204" charset="-122"/>
                <a:cs typeface="微软雅黑" panose="020B0503020204020204" charset="-122"/>
              </a:rPr>
              <a:t>年</a:t>
            </a:r>
            <a:r>
              <a:rPr lang="en-US" altLang="zh-CN" sz="3600" b="1" dirty="0">
                <a:solidFill>
                  <a:srgbClr val="000000"/>
                </a:solidFill>
                <a:latin typeface="微软雅黑" panose="020B0503020204020204" charset="-122"/>
                <a:ea typeface="微软雅黑" panose="020B0503020204020204" charset="-122"/>
                <a:cs typeface="微软雅黑" panose="020B0503020204020204" charset="-122"/>
              </a:rPr>
              <a:t>4</a:t>
            </a:r>
            <a:r>
              <a:rPr lang="zh-CN" altLang="en-US" sz="3600" b="1" dirty="0">
                <a:solidFill>
                  <a:srgbClr val="000000"/>
                </a:solidFill>
                <a:latin typeface="微软雅黑" panose="020B0503020204020204" charset="-122"/>
                <a:ea typeface="微软雅黑" panose="020B0503020204020204" charset="-122"/>
                <a:cs typeface="微软雅黑" panose="020B0503020204020204" charset="-122"/>
              </a:rPr>
              <a:t>月</a:t>
            </a:r>
            <a:r>
              <a:rPr lang="en-US" altLang="zh-CN" sz="3600" b="1" dirty="0">
                <a:solidFill>
                  <a:srgbClr val="000000"/>
                </a:solidFill>
                <a:latin typeface="微软雅黑" panose="020B0503020204020204" charset="-122"/>
                <a:ea typeface="微软雅黑" panose="020B0503020204020204" charset="-122"/>
                <a:cs typeface="微软雅黑" panose="020B0503020204020204" charset="-122"/>
              </a:rPr>
              <a:t>24</a:t>
            </a:r>
            <a:r>
              <a:rPr lang="zh-CN" altLang="en-US" sz="3600" b="1" dirty="0">
                <a:solidFill>
                  <a:srgbClr val="000000"/>
                </a:solidFill>
                <a:latin typeface="微软雅黑" panose="020B0503020204020204" charset="-122"/>
                <a:ea typeface="微软雅黑" panose="020B0503020204020204" charset="-122"/>
                <a:cs typeface="微软雅黑" panose="020B0503020204020204" charset="-122"/>
              </a:rPr>
              <a:t>日</a:t>
            </a:r>
            <a:endParaRPr lang="zh-CN" altLang="en-US" sz="3600" b="1" dirty="0">
              <a:solidFill>
                <a:srgbClr val="000000"/>
              </a:solidFill>
              <a:latin typeface="微软雅黑" panose="020B0503020204020204" charset="-122"/>
              <a:ea typeface="微软雅黑" panose="020B0503020204020204" charset="-122"/>
              <a:cs typeface="微软雅黑" panose="020B0503020204020204" charset="-122"/>
            </a:endParaRPr>
          </a:p>
          <a:p>
            <a:pPr marL="342900" indent="-342900" algn="ctr">
              <a:lnSpc>
                <a:spcPct val="90000"/>
              </a:lnSpc>
            </a:pPr>
            <a:r>
              <a:rPr lang="zh-CN" altLang="en-US" sz="3600" b="1" dirty="0">
                <a:solidFill>
                  <a:srgbClr val="000000"/>
                </a:solidFill>
                <a:latin typeface="微软雅黑" panose="020B0503020204020204" charset="-122"/>
                <a:ea typeface="微软雅黑" panose="020B0503020204020204" charset="-122"/>
                <a:cs typeface="微软雅黑" panose="020B0503020204020204" charset="-122"/>
              </a:rPr>
              <a:t>林觉民</a:t>
            </a:r>
            <a:endParaRPr lang="zh-CN" altLang="en-US" sz="3600" b="1" dirty="0">
              <a:solidFill>
                <a:srgbClr val="000000"/>
              </a:solidFill>
              <a:latin typeface="微软雅黑" panose="020B0503020204020204" charset="-122"/>
              <a:ea typeface="微软雅黑" panose="020B0503020204020204" charset="-122"/>
              <a:cs typeface="微软雅黑" panose="020B0503020204020204" charset="-122"/>
            </a:endParaRPr>
          </a:p>
          <a:p>
            <a:pPr marL="342900" indent="-342900">
              <a:lnSpc>
                <a:spcPct val="90000"/>
              </a:lnSpc>
            </a:pPr>
            <a:r>
              <a:rPr lang="zh-CN" altLang="en-US" sz="40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3600" b="1" dirty="0">
                <a:solidFill>
                  <a:srgbClr val="000000"/>
                </a:solidFill>
                <a:latin typeface="微软雅黑" panose="020B0503020204020204" charset="-122"/>
                <a:ea typeface="微软雅黑" panose="020B0503020204020204" charset="-122"/>
                <a:cs typeface="微软雅黑" panose="020B0503020204020204" charset="-122"/>
              </a:rPr>
              <a:t>仁者老吾老以及人之老，幼吾幼以及人之幼。 </a:t>
            </a:r>
            <a:endParaRPr lang="zh-CN" altLang="en-US" sz="3600" b="1" dirty="0">
              <a:solidFill>
                <a:srgbClr val="000000"/>
              </a:solidFill>
              <a:latin typeface="微软雅黑" panose="020B0503020204020204" charset="-122"/>
              <a:ea typeface="微软雅黑" panose="020B0503020204020204" charset="-122"/>
              <a:cs typeface="微软雅黑" panose="020B0503020204020204" charset="-122"/>
            </a:endParaRPr>
          </a:p>
          <a:p>
            <a:pPr marL="342900" indent="-342900">
              <a:lnSpc>
                <a:spcPct val="90000"/>
              </a:lnSpc>
            </a:pPr>
            <a:r>
              <a:rPr lang="zh-CN" altLang="en-US" sz="3600" b="1" dirty="0">
                <a:solidFill>
                  <a:srgbClr val="000000"/>
                </a:solidFill>
                <a:latin typeface="微软雅黑" panose="020B0503020204020204" charset="-122"/>
                <a:ea typeface="微软雅黑" panose="020B0503020204020204" charset="-122"/>
                <a:cs typeface="微软雅黑" panose="020B0503020204020204" charset="-122"/>
              </a:rPr>
              <a:t>     亦以天下人为念，当亦乐牺牲吾身与汝身之福利，为天下人谋永福也。</a:t>
            </a:r>
            <a:endParaRPr lang="zh-CN" altLang="en-US" sz="3600" b="1" dirty="0">
              <a:solidFill>
                <a:srgbClr val="000000"/>
              </a:solidFill>
              <a:latin typeface="微软雅黑" panose="020B0503020204020204" charset="-122"/>
              <a:ea typeface="微软雅黑" panose="020B0503020204020204" charset="-122"/>
              <a:cs typeface="微软雅黑" panose="020B0503020204020204" charset="-122"/>
            </a:endParaRPr>
          </a:p>
        </p:txBody>
      </p:sp>
    </p:spTree>
    <p:custDataLst>
      <p:tags r:id="rId11"/>
    </p:custData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40962" name="Rectangle 2"/>
          <p:cNvSpPr>
            <a:spLocks noGrp="1"/>
          </p:cNvSpPr>
          <p:nvPr>
            <p:ph idx="4294967295"/>
            <p:custDataLst>
              <p:tags r:id="rId7"/>
            </p:custDataLst>
          </p:nvPr>
        </p:nvSpPr>
        <p:spPr>
          <a:xfrm>
            <a:off x="1066800" y="1905000"/>
            <a:ext cx="7769225" cy="4113213"/>
          </a:xfrm>
          <a:noFill/>
          <a:ln w="9525">
            <a:noFill/>
          </a:ln>
        </p:spPr>
        <p:txBody>
          <a:bodyPr vert="horz" wrap="square" lIns="91440" tIns="45720" rIns="91440" bIns="45720" rtlCol="0" anchor="t" anchorCtr="0">
            <a:noAutofit/>
          </a:bodyPr>
          <a:lstStyle>
            <a:lvl1pPr marL="342900" indent="-342900" algn="l" rtl="0" eaLnBrk="0" fontAlgn="base" hangingPunct="0">
              <a:spcBef>
                <a:spcPct val="20000"/>
              </a:spcBef>
              <a:spcAft>
                <a:spcPct val="0"/>
              </a:spcAft>
              <a:buBlip>
                <a:blip r:embed="rId8"/>
              </a:buBlip>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Font typeface="Wingdings" panose="05000000000000000000" pitchFamily="2" charset="2"/>
              <a:buBlip>
                <a:blip r:embed="rId9"/>
              </a:buBlip>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5pPr>
            <a:lvl6pPr marL="25146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6pPr>
            <a:lvl7pPr marL="29718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7pPr>
            <a:lvl8pPr marL="34290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8pPr>
            <a:lvl9pPr marL="3886200" indent="-228600" algn="l" rtl="0" fontAlgn="base">
              <a:spcBef>
                <a:spcPct val="20000"/>
              </a:spcBef>
              <a:spcAft>
                <a:spcPct val="0"/>
              </a:spcAft>
              <a:buClr>
                <a:schemeClr val="tx2"/>
              </a:buClr>
              <a:buFont typeface="Wingdings" panose="05000000000000000000" pitchFamily="2" charset="2"/>
              <a:buChar char="s"/>
              <a:defRPr kumimoji="1" sz="2000">
                <a:solidFill>
                  <a:schemeClr val="tx1"/>
                </a:solidFill>
                <a:latin typeface="+mn-lt"/>
                <a:ea typeface="+mn-ea"/>
              </a:defRPr>
            </a:lvl9pPr>
          </a:lstStyle>
          <a:p>
            <a:pPr lvl="0" algn="ctr" defTabSz="914400" eaLnBrk="1" hangingPunct="1">
              <a:lnSpc>
                <a:spcPct val="90000"/>
              </a:lnSpc>
              <a:buClrTx/>
              <a:buSzTx/>
              <a:buFontTx/>
              <a:buNone/>
            </a:pPr>
            <a:r>
              <a:rPr lang="en-US" altLang="zh-CN" b="1" spc="0" dirty="0">
                <a:solidFill>
                  <a:schemeClr val="dk1"/>
                </a:solidFill>
                <a:latin typeface="微软雅黑" panose="020B0503020204020204" charset="-122"/>
                <a:ea typeface="微软雅黑" panose="020B0503020204020204" charset="-122"/>
                <a:cs typeface="微软雅黑" panose="020B0503020204020204" charset="-122"/>
                <a:sym typeface="+mn-ea"/>
              </a:rPr>
              <a:t>1911</a:t>
            </a:r>
            <a:r>
              <a:rPr lang="en-US" altLang="zh-CN" b="1" spc="0" dirty="0">
                <a:solidFill>
                  <a:schemeClr val="dk1"/>
                </a:solidFill>
                <a:latin typeface="微软雅黑" panose="020B0503020204020204" charset="-122"/>
                <a:ea typeface="微软雅黑" panose="020B0503020204020204" charset="-122"/>
                <a:cs typeface="微软雅黑" panose="020B0503020204020204" charset="-122"/>
                <a:sym typeface="+mn-ea"/>
              </a:rPr>
              <a:t>年</a:t>
            </a:r>
            <a:r>
              <a:rPr lang="en-US" altLang="zh-CN" b="1" spc="0" dirty="0">
                <a:solidFill>
                  <a:schemeClr val="dk1"/>
                </a:solidFill>
                <a:latin typeface="微软雅黑" panose="020B0503020204020204" charset="-122"/>
                <a:ea typeface="微软雅黑" panose="020B0503020204020204" charset="-122"/>
                <a:cs typeface="微软雅黑" panose="020B0503020204020204" charset="-122"/>
                <a:sym typeface="+mn-ea"/>
              </a:rPr>
              <a:t>4</a:t>
            </a:r>
            <a:r>
              <a:rPr lang="en-US" altLang="zh-CN" b="1" spc="0" dirty="0">
                <a:solidFill>
                  <a:schemeClr val="dk1"/>
                </a:solidFill>
                <a:latin typeface="微软雅黑" panose="020B0503020204020204" charset="-122"/>
                <a:ea typeface="微软雅黑" panose="020B0503020204020204" charset="-122"/>
                <a:cs typeface="微软雅黑" panose="020B0503020204020204" charset="-122"/>
                <a:sym typeface="+mn-ea"/>
              </a:rPr>
              <a:t>月</a:t>
            </a:r>
            <a:r>
              <a:rPr lang="en-US" altLang="zh-CN" b="1" spc="0" dirty="0">
                <a:solidFill>
                  <a:schemeClr val="dk1"/>
                </a:solidFill>
                <a:latin typeface="微软雅黑" panose="020B0503020204020204" charset="-122"/>
                <a:ea typeface="微软雅黑" panose="020B0503020204020204" charset="-122"/>
                <a:cs typeface="微软雅黑" panose="020B0503020204020204" charset="-122"/>
                <a:sym typeface="+mn-ea"/>
              </a:rPr>
              <a:t>24</a:t>
            </a:r>
            <a:r>
              <a:rPr lang="en-US" altLang="zh-CN" b="1" spc="0" dirty="0">
                <a:solidFill>
                  <a:schemeClr val="dk1"/>
                </a:solidFill>
                <a:latin typeface="微软雅黑" panose="020B0503020204020204" charset="-122"/>
                <a:ea typeface="微软雅黑" panose="020B0503020204020204" charset="-122"/>
                <a:cs typeface="微软雅黑" panose="020B0503020204020204" charset="-122"/>
                <a:sym typeface="+mn-ea"/>
              </a:rPr>
              <a:t>日</a:t>
            </a:r>
            <a:endParaRPr lang="en-US" altLang="zh-CN" b="1" spc="0" dirty="0">
              <a:solidFill>
                <a:schemeClr val="dk1"/>
              </a:solidFill>
              <a:latin typeface="微软雅黑" panose="020B0503020204020204" charset="-122"/>
              <a:ea typeface="微软雅黑" panose="020B0503020204020204" charset="-122"/>
              <a:cs typeface="微软雅黑" panose="020B0503020204020204" charset="-122"/>
              <a:sym typeface="+mn-ea"/>
            </a:endParaRPr>
          </a:p>
          <a:p>
            <a:pPr lvl="0" algn="ctr" defTabSz="914400" eaLnBrk="1" hangingPunct="1">
              <a:lnSpc>
                <a:spcPct val="90000"/>
              </a:lnSpc>
              <a:buClrTx/>
              <a:buSzTx/>
              <a:buFontTx/>
              <a:buNone/>
            </a:pPr>
            <a:r>
              <a:rPr lang="en-US" altLang="zh-CN" b="1" spc="0" dirty="0">
                <a:solidFill>
                  <a:schemeClr val="dk1"/>
                </a:solidFill>
                <a:latin typeface="微软雅黑" panose="020B0503020204020204" charset="-122"/>
                <a:ea typeface="微软雅黑" panose="020B0503020204020204" charset="-122"/>
                <a:cs typeface="微软雅黑" panose="020B0503020204020204" charset="-122"/>
                <a:sym typeface="+mn-ea"/>
              </a:rPr>
              <a:t>林觉民</a:t>
            </a:r>
            <a:endParaRPr lang="en-US" altLang="zh-CN" b="1" spc="0" dirty="0">
              <a:solidFill>
                <a:schemeClr val="dk1"/>
              </a:solidFill>
              <a:latin typeface="微软雅黑" panose="020B0503020204020204" charset="-122"/>
              <a:ea typeface="微软雅黑" panose="020B0503020204020204" charset="-122"/>
              <a:cs typeface="微软雅黑" panose="020B0503020204020204" charset="-122"/>
              <a:sym typeface="+mn-ea"/>
            </a:endParaRPr>
          </a:p>
          <a:p>
            <a:pPr lvl="0" algn="ctr" defTabSz="914400" eaLnBrk="1" hangingPunct="1">
              <a:lnSpc>
                <a:spcPct val="90000"/>
              </a:lnSpc>
              <a:buClrTx/>
              <a:buSzTx/>
              <a:buFontTx/>
              <a:buNone/>
            </a:pPr>
            <a:r>
              <a:rPr lang="en-US" altLang="zh-CN" b="1" spc="0" dirty="0">
                <a:solidFill>
                  <a:schemeClr val="dk1"/>
                </a:solidFill>
                <a:latin typeface="微软雅黑" panose="020B0503020204020204" charset="-122"/>
                <a:ea typeface="微软雅黑" panose="020B0503020204020204" charset="-122"/>
                <a:cs typeface="微软雅黑" panose="020B0503020204020204" charset="-122"/>
                <a:sym typeface="+mn-ea"/>
              </a:rPr>
              <a:t>     仁者老吾老以及人之老，幼吾幼以及人之幼。 </a:t>
            </a:r>
            <a:endParaRPr lang="en-US" altLang="zh-CN" b="1" spc="0" dirty="0">
              <a:solidFill>
                <a:schemeClr val="dk1"/>
              </a:solidFill>
              <a:latin typeface="微软雅黑" panose="020B0503020204020204" charset="-122"/>
              <a:ea typeface="微软雅黑" panose="020B0503020204020204" charset="-122"/>
              <a:cs typeface="微软雅黑" panose="020B0503020204020204" charset="-122"/>
              <a:sym typeface="+mn-ea"/>
            </a:endParaRPr>
          </a:p>
          <a:p>
            <a:pPr lvl="0" algn="ctr" defTabSz="914400" eaLnBrk="1" hangingPunct="1">
              <a:lnSpc>
                <a:spcPct val="90000"/>
              </a:lnSpc>
              <a:buClrTx/>
              <a:buSzTx/>
              <a:buFontTx/>
              <a:buNone/>
            </a:pPr>
            <a:r>
              <a:rPr lang="en-US" altLang="zh-CN" b="1" spc="0" dirty="0">
                <a:solidFill>
                  <a:schemeClr val="dk1"/>
                </a:solidFill>
                <a:latin typeface="微软雅黑" panose="020B0503020204020204" charset="-122"/>
                <a:ea typeface="微软雅黑" panose="020B0503020204020204" charset="-122"/>
                <a:cs typeface="微软雅黑" panose="020B0503020204020204" charset="-122"/>
                <a:sym typeface="+mn-ea"/>
              </a:rPr>
              <a:t>     亦以天下人为念，当亦乐牺牲吾身与汝身之福利，为天下人谋永福也。</a:t>
            </a:r>
            <a:endParaRPr lang="en-US" altLang="zh-CN" b="1" spc="0" dirty="0">
              <a:solidFill>
                <a:schemeClr val="dk1"/>
              </a:solidFill>
              <a:latin typeface="微软雅黑" panose="020B0503020204020204" charset="-122"/>
              <a:ea typeface="微软雅黑" panose="020B0503020204020204" charset="-122"/>
              <a:cs typeface="微软雅黑" panose="020B0503020204020204" charset="-122"/>
              <a:sym typeface="+mn-ea"/>
            </a:endParaRPr>
          </a:p>
        </p:txBody>
      </p:sp>
      <p:sp>
        <p:nvSpPr>
          <p:cNvPr id="40963" name="WordArt 3"/>
          <p:cNvSpPr>
            <a:spLocks noTextEdit="1"/>
          </p:cNvSpPr>
          <p:nvPr/>
        </p:nvSpPr>
        <p:spPr>
          <a:xfrm>
            <a:off x="2209800" y="0"/>
            <a:ext cx="5181600" cy="1981200"/>
          </a:xfrm>
          <a:prstGeom prst="rect">
            <a:avLst/>
          </a:prstGeom>
        </p:spPr>
        <p:txBody>
          <a:bodyPr wrap="none" fromWordArt="1">
            <a:prstTxWarp prst="textSlantUp">
              <a:avLst>
                <a:gd name="adj" fmla="val 32056"/>
              </a:avLst>
            </a:prstTxWarp>
            <a:normAutofit/>
          </a:bodyPr>
          <a:p>
            <a:pPr algn="ctr"/>
            <a:r>
              <a:rPr lang="zh-CN" altLang="en-US" sz="3600">
                <a:ln w="9525" cap="flat" cmpd="sng">
                  <a:solidFill>
                    <a:srgbClr val="CC99FF"/>
                  </a:solidFill>
                  <a:prstDash val="solid"/>
                  <a:headEnd type="none" w="med" len="med"/>
                  <a:tailEnd type="none" w="med" len="med"/>
                </a:ln>
                <a:gradFill rotWithShape="1">
                  <a:gsLst>
                    <a:gs pos="0">
                      <a:schemeClr val="accent1"/>
                    </a:gs>
                    <a:gs pos="100000">
                      <a:srgbClr val="CC00CC"/>
                    </a:gs>
                  </a:gsLst>
                  <a:lin ang="5400000" scaled="1"/>
                  <a:tileRect/>
                </a:gradFill>
                <a:effectLst>
                  <a:outerShdw dist="53882" dir="2699999" algn="ctr" rotWithShape="0">
                    <a:srgbClr val="9999FF"/>
                  </a:outerShdw>
                </a:effectLst>
                <a:latin typeface="微软雅黑" panose="020B0503020204020204" charset="-122"/>
                <a:ea typeface="微软雅黑" panose="020B0503020204020204" charset="-122"/>
              </a:rPr>
              <a:t>与妻诀别书</a:t>
            </a:r>
            <a:endParaRPr lang="zh-CN" altLang="en-US" sz="3600">
              <a:ln w="9525" cap="flat" cmpd="sng">
                <a:solidFill>
                  <a:srgbClr val="CC99FF"/>
                </a:solidFill>
                <a:prstDash val="solid"/>
                <a:headEnd type="none" w="med" len="med"/>
                <a:tailEnd type="none" w="med" len="med"/>
              </a:ln>
              <a:gradFill rotWithShape="1">
                <a:gsLst>
                  <a:gs pos="0">
                    <a:schemeClr val="accent1"/>
                  </a:gs>
                  <a:gs pos="100000">
                    <a:srgbClr val="CC00CC"/>
                  </a:gs>
                </a:gsLst>
                <a:lin ang="5400000" scaled="1"/>
                <a:tileRect/>
              </a:gradFill>
              <a:effectLst>
                <a:outerShdw dist="53882" dir="2699999" algn="ctr" rotWithShape="0">
                  <a:srgbClr val="9999FF"/>
                </a:outerShdw>
              </a:effectLst>
              <a:latin typeface="微软雅黑" panose="020B0503020204020204" charset="-122"/>
              <a:ea typeface="微软雅黑" panose="020B0503020204020204" charset="-122"/>
            </a:endParaRPr>
          </a:p>
        </p:txBody>
      </p:sp>
    </p:spTree>
    <p:custDataLst>
      <p:tags r:id="rId10"/>
    </p:custData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pic>
        <p:nvPicPr>
          <p:cNvPr id="41986" name="Picture 2" descr="莫尔：《乌托邦》"/>
          <p:cNvPicPr>
            <a:picLocks noChangeAspect="1"/>
          </p:cNvPicPr>
          <p:nvPr/>
        </p:nvPicPr>
        <p:blipFill>
          <a:blip r:embed="rId7"/>
          <a:stretch>
            <a:fillRect/>
          </a:stretch>
        </p:blipFill>
        <p:spPr>
          <a:xfrm>
            <a:off x="0" y="0"/>
            <a:ext cx="4724400" cy="6858000"/>
          </a:xfrm>
          <a:prstGeom prst="rect">
            <a:avLst/>
          </a:prstGeom>
          <a:noFill/>
          <a:ln w="9525">
            <a:noFill/>
          </a:ln>
        </p:spPr>
      </p:pic>
      <p:sp>
        <p:nvSpPr>
          <p:cNvPr id="41987" name="Text Box 3"/>
          <p:cNvSpPr txBox="1"/>
          <p:nvPr/>
        </p:nvSpPr>
        <p:spPr>
          <a:xfrm>
            <a:off x="4953000" y="304800"/>
            <a:ext cx="4038600" cy="6486525"/>
          </a:xfrm>
          <a:prstGeom prst="rect">
            <a:avLst/>
          </a:prstGeom>
          <a:noFill/>
          <a:ln w="9525">
            <a:noFill/>
          </a:ln>
        </p:spPr>
        <p:txBody>
          <a:bodyPr>
            <a:spAutoFit/>
          </a:bodyPr>
          <a:p>
            <a:pPr algn="ctr">
              <a:lnSpc>
                <a:spcPct val="130000"/>
              </a:lnSpc>
              <a:spcBef>
                <a:spcPct val="0"/>
              </a:spcBef>
            </a:pPr>
            <a:r>
              <a:rPr lang="zh-CN" altLang="en-US" sz="3200" b="1" dirty="0">
                <a:solidFill>
                  <a:srgbClr val="000000"/>
                </a:solidFill>
                <a:latin typeface="微软雅黑" panose="020B0503020204020204" charset="-122"/>
                <a:ea typeface="微软雅黑" panose="020B0503020204020204" charset="-122"/>
                <a:cs typeface="微软雅黑" panose="020B0503020204020204" charset="-122"/>
              </a:rPr>
              <a:t>莫尔</a:t>
            </a:r>
            <a:endParaRPr lang="zh-CN" altLang="en-US" sz="3200" b="1" dirty="0">
              <a:solidFill>
                <a:srgbClr val="000000"/>
              </a:solidFill>
              <a:latin typeface="微软雅黑" panose="020B0503020204020204" charset="-122"/>
              <a:ea typeface="微软雅黑" panose="020B0503020204020204" charset="-122"/>
              <a:cs typeface="微软雅黑" panose="020B0503020204020204" charset="-122"/>
            </a:endParaRPr>
          </a:p>
          <a:p>
            <a:pPr>
              <a:lnSpc>
                <a:spcPct val="130000"/>
              </a:lnSpc>
              <a:spcBef>
                <a:spcPct val="0"/>
              </a:spcBef>
            </a:pP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    </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乌托邦</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的作者，</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16</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世纪英国</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de</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大法官</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乌托邦描绘了一个公社式的社会，它并不强求一致，但却通过明显可见的公正制度而达到全体一致”，财产公有，人人平等，这是</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乌托邦</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的一个基本观点，正如正义是贯穿</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理想国</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的内在精神，公平则是</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乌托邦</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的核心理念</a:t>
            </a:r>
            <a:r>
              <a:rPr lang="en-US" altLang="zh-CN" sz="24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400" b="1" dirty="0">
                <a:solidFill>
                  <a:srgbClr val="000000"/>
                </a:solidFill>
                <a:latin typeface="微软雅黑" panose="020B0503020204020204" charset="-122"/>
                <a:ea typeface="微软雅黑" panose="020B0503020204020204" charset="-122"/>
                <a:cs typeface="微软雅黑" panose="020B0503020204020204" charset="-122"/>
              </a:rPr>
              <a:t>莫尔以公平的理念构筑乌托邦的社会制度。</a:t>
            </a:r>
            <a:endParaRPr lang="zh-CN" altLang="en-US" sz="2400" b="1" dirty="0">
              <a:solidFill>
                <a:srgbClr val="000000"/>
              </a:solidFill>
              <a:latin typeface="微软雅黑" panose="020B0503020204020204" charset="-122"/>
              <a:ea typeface="微软雅黑" panose="020B0503020204020204" charset="-122"/>
              <a:cs typeface="微软雅黑" panose="020B0503020204020204" charset="-122"/>
            </a:endParaRPr>
          </a:p>
        </p:txBody>
      </p:sp>
    </p:spTree>
    <p:custDataLst>
      <p:tags r:id="rId8"/>
    </p:custData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pic>
        <p:nvPicPr>
          <p:cNvPr id="44034" name="Picture 2" descr="马克思"/>
          <p:cNvPicPr>
            <a:picLocks noChangeAspect="1"/>
          </p:cNvPicPr>
          <p:nvPr/>
        </p:nvPicPr>
        <p:blipFill>
          <a:blip r:embed="rId7"/>
          <a:stretch>
            <a:fillRect/>
          </a:stretch>
        </p:blipFill>
        <p:spPr>
          <a:xfrm>
            <a:off x="0" y="0"/>
            <a:ext cx="4495800" cy="6858000"/>
          </a:xfrm>
          <a:prstGeom prst="rect">
            <a:avLst/>
          </a:prstGeom>
          <a:noFill/>
          <a:ln w="9525">
            <a:noFill/>
          </a:ln>
        </p:spPr>
      </p:pic>
      <p:sp>
        <p:nvSpPr>
          <p:cNvPr id="44035" name="Text Box 3"/>
          <p:cNvSpPr txBox="1"/>
          <p:nvPr/>
        </p:nvSpPr>
        <p:spPr>
          <a:xfrm>
            <a:off x="4724400" y="0"/>
            <a:ext cx="4419600" cy="6608445"/>
          </a:xfrm>
          <a:prstGeom prst="rect">
            <a:avLst/>
          </a:prstGeom>
          <a:noFill/>
          <a:ln w="9525">
            <a:noFill/>
          </a:ln>
        </p:spPr>
        <p:txBody>
          <a:bodyPr>
            <a:spAutoFit/>
          </a:bodyPr>
          <a:p>
            <a:pPr algn="ctr">
              <a:spcBef>
                <a:spcPct val="50000"/>
              </a:spcBef>
            </a:pPr>
            <a:r>
              <a:rPr lang="zh-CN" altLang="en-US" sz="5400" b="1" dirty="0">
                <a:solidFill>
                  <a:srgbClr val="000000"/>
                </a:solidFill>
                <a:latin typeface="微软雅黑" panose="020B0503020204020204" charset="-122"/>
                <a:ea typeface="微软雅黑" panose="020B0503020204020204" charset="-122"/>
                <a:cs typeface="微软雅黑" panose="020B0503020204020204" charset="-122"/>
              </a:rPr>
              <a:t>马克思</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伟大的思想家</a:t>
            </a:r>
            <a:endParaRPr lang="zh-CN" altLang="en-US" sz="2800" b="1" dirty="0">
              <a:solidFill>
                <a:srgbClr val="000000"/>
              </a:solidFill>
              <a:latin typeface="微软雅黑" panose="020B0503020204020204" charset="-122"/>
              <a:ea typeface="微软雅黑" panose="020B0503020204020204" charset="-122"/>
              <a:cs typeface="微软雅黑" panose="020B0503020204020204" charset="-122"/>
            </a:endParaRPr>
          </a:p>
          <a:p>
            <a:pPr>
              <a:lnSpc>
                <a:spcPct val="110000"/>
              </a:lnSpc>
              <a:spcBef>
                <a:spcPct val="0"/>
              </a:spcBef>
            </a:pP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   他和思格斯共同创立的马克思主义学说，提出社会主义和共产主义伟大的理想的社会形式。</a:t>
            </a:r>
            <a:endParaRPr lang="zh-CN" altLang="en-US" sz="2800" b="1" dirty="0">
              <a:solidFill>
                <a:srgbClr val="000000"/>
              </a:solidFill>
              <a:latin typeface="微软雅黑" panose="020B0503020204020204" charset="-122"/>
              <a:ea typeface="微软雅黑" panose="020B0503020204020204" charset="-122"/>
              <a:cs typeface="微软雅黑" panose="020B0503020204020204" charset="-122"/>
            </a:endParaRPr>
          </a:p>
          <a:p>
            <a:pPr>
              <a:lnSpc>
                <a:spcPct val="110000"/>
              </a:lnSpc>
              <a:spcBef>
                <a:spcPct val="0"/>
              </a:spcBef>
            </a:pP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       中国共产党章规定：党的最终目标，是实行共产主义的社会制度，认为资本主义最后必然发展为共产主义社会。</a:t>
            </a:r>
            <a:endParaRPr lang="zh-CN" altLang="en-US" sz="2800" b="1" dirty="0">
              <a:solidFill>
                <a:srgbClr val="000000"/>
              </a:solidFill>
              <a:latin typeface="微软雅黑" panose="020B0503020204020204" charset="-122"/>
              <a:ea typeface="微软雅黑" panose="020B0503020204020204" charset="-122"/>
              <a:cs typeface="微软雅黑" panose="020B0503020204020204" charset="-122"/>
            </a:endParaRPr>
          </a:p>
          <a:p>
            <a:pPr>
              <a:lnSpc>
                <a:spcPct val="110000"/>
              </a:lnSpc>
              <a:spcBef>
                <a:spcPct val="0"/>
              </a:spcBef>
            </a:pP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        “各尽所能，按需分配”是共产主义的社会制度的基本概念。</a:t>
            </a:r>
            <a:endParaRPr lang="zh-CN" altLang="en-US" sz="2800" b="1" dirty="0">
              <a:solidFill>
                <a:srgbClr val="000000"/>
              </a:solidFill>
              <a:latin typeface="微软雅黑" panose="020B0503020204020204" charset="-122"/>
              <a:ea typeface="微软雅黑" panose="020B0503020204020204" charset="-122"/>
              <a:cs typeface="微软雅黑" panose="020B0503020204020204" charset="-122"/>
            </a:endParaRPr>
          </a:p>
        </p:txBody>
      </p:sp>
    </p:spTree>
    <p:custDataLst>
      <p:tags r:id="rId8"/>
    </p:custData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45058" name="Text Box 2"/>
          <p:cNvSpPr txBox="1"/>
          <p:nvPr/>
        </p:nvSpPr>
        <p:spPr>
          <a:xfrm>
            <a:off x="0" y="692150"/>
            <a:ext cx="9144000" cy="4769485"/>
          </a:xfrm>
          <a:prstGeom prst="rect">
            <a:avLst/>
          </a:prstGeom>
          <a:noFill/>
          <a:ln w="9525">
            <a:noFill/>
          </a:ln>
        </p:spPr>
        <p:txBody>
          <a:bodyPr>
            <a:spAutoFit/>
          </a:bodyPr>
          <a:p>
            <a:pPr>
              <a:spcBef>
                <a:spcPct val="50000"/>
              </a:spcBef>
            </a:pPr>
            <a:r>
              <a:rPr lang="en-US" altLang="zh-CN" sz="32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3200" b="1" dirty="0">
                <a:solidFill>
                  <a:srgbClr val="000000"/>
                </a:solidFill>
                <a:latin typeface="微软雅黑" panose="020B0503020204020204" charset="-122"/>
                <a:ea typeface="微软雅黑" panose="020B0503020204020204" charset="-122"/>
                <a:cs typeface="微软雅黑" panose="020B0503020204020204" charset="-122"/>
              </a:rPr>
              <a:t>唐太宗论止盗 </a:t>
            </a:r>
            <a:br>
              <a:rPr lang="zh-CN" altLang="en-US" sz="3200" b="1" dirty="0">
                <a:solidFill>
                  <a:srgbClr val="000000"/>
                </a:solidFill>
                <a:latin typeface="微软雅黑" panose="020B0503020204020204" charset="-122"/>
                <a:ea typeface="微软雅黑" panose="020B0503020204020204" charset="-122"/>
                <a:cs typeface="微软雅黑" panose="020B0503020204020204" charset="-122"/>
              </a:rPr>
            </a:br>
            <a:r>
              <a:rPr lang="zh-CN" altLang="en-US" sz="3200" b="1" dirty="0">
                <a:solidFill>
                  <a:srgbClr val="000000"/>
                </a:solidFill>
                <a:latin typeface="微软雅黑" panose="020B0503020204020204" charset="-122"/>
                <a:ea typeface="微软雅黑" panose="020B0503020204020204" charset="-122"/>
                <a:cs typeface="微软雅黑" panose="020B0503020204020204" charset="-122"/>
              </a:rPr>
              <a:t>    上与群臣论止盗。或请重法以禁之，上哂①之曰“民之所以为盗者，由赋繁役重，官吏贪求，饥寒切身，故不暇顾廉耻耳。朕当去奢省费，轻徭薄赋，选用廉吏，使民衣食有余，则自不为盗，安用重法邪</a:t>
            </a:r>
            <a:r>
              <a:rPr lang="en-US" altLang="zh-CN" sz="32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3200" b="1" dirty="0">
                <a:solidFill>
                  <a:srgbClr val="000000"/>
                </a:solidFill>
                <a:latin typeface="微软雅黑" panose="020B0503020204020204" charset="-122"/>
                <a:ea typeface="微软雅黑" panose="020B0503020204020204" charset="-122"/>
                <a:cs typeface="微软雅黑" panose="020B0503020204020204" charset="-122"/>
              </a:rPr>
              <a:t>自是数年之后，海内升平，路不拾遗，外户不闭，商旅野宿②焉。                                                                       </a:t>
            </a:r>
            <a:endParaRPr lang="zh-CN" altLang="en-US" sz="3200" b="1" dirty="0">
              <a:solidFill>
                <a:srgbClr val="000000"/>
              </a:solidFill>
              <a:latin typeface="微软雅黑" panose="020B0503020204020204" charset="-122"/>
              <a:ea typeface="微软雅黑" panose="020B0503020204020204" charset="-122"/>
              <a:cs typeface="微软雅黑" panose="020B0503020204020204" charset="-122"/>
            </a:endParaRPr>
          </a:p>
          <a:p>
            <a:pPr>
              <a:spcBef>
                <a:spcPct val="50000"/>
              </a:spcBef>
            </a:pPr>
            <a:r>
              <a:rPr lang="zh-CN" altLang="en-US" sz="3200" b="1" dirty="0">
                <a:solidFill>
                  <a:srgbClr val="000000"/>
                </a:solidFill>
                <a:latin typeface="微软雅黑" panose="020B0503020204020204" charset="-122"/>
                <a:ea typeface="微软雅黑" panose="020B0503020204020204" charset="-122"/>
                <a:cs typeface="微软雅黑" panose="020B0503020204020204" charset="-122"/>
              </a:rPr>
              <a:t>                           （司马光</a:t>
            </a:r>
            <a:r>
              <a:rPr lang="en-US" altLang="zh-CN" sz="3200" b="1" dirty="0">
                <a:solidFill>
                  <a:srgbClr val="000000"/>
                </a:solidFill>
                <a:latin typeface="微软雅黑" panose="020B0503020204020204" charset="-122"/>
                <a:ea typeface="微软雅黑" panose="020B0503020204020204" charset="-122"/>
                <a:cs typeface="微软雅黑" panose="020B0503020204020204" charset="-122"/>
              </a:rPr>
              <a:t>) </a:t>
            </a:r>
            <a:br>
              <a:rPr lang="en-US" altLang="zh-CN" sz="3200" b="1" dirty="0">
                <a:solidFill>
                  <a:srgbClr val="000000"/>
                </a:solidFill>
                <a:latin typeface="微软雅黑" panose="020B0503020204020204" charset="-122"/>
                <a:ea typeface="微软雅黑" panose="020B0503020204020204" charset="-122"/>
                <a:cs typeface="微软雅黑" panose="020B0503020204020204" charset="-122"/>
              </a:rPr>
            </a:br>
            <a:r>
              <a:rPr lang="en-US" altLang="zh-CN" sz="32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3200" b="1" dirty="0">
                <a:solidFill>
                  <a:srgbClr val="000000"/>
                </a:solidFill>
                <a:latin typeface="微软雅黑" panose="020B0503020204020204" charset="-122"/>
                <a:ea typeface="微软雅黑" panose="020B0503020204020204" charset="-122"/>
                <a:cs typeface="微软雅黑" panose="020B0503020204020204" charset="-122"/>
              </a:rPr>
              <a:t>注释</a:t>
            </a:r>
            <a:r>
              <a:rPr lang="en-US" altLang="zh-CN" sz="3200" b="1" dirty="0">
                <a:solidFill>
                  <a:srgbClr val="000000"/>
                </a:solidFill>
                <a:latin typeface="微软雅黑" panose="020B0503020204020204" charset="-122"/>
                <a:ea typeface="微软雅黑" panose="020B0503020204020204" charset="-122"/>
                <a:cs typeface="微软雅黑" panose="020B0503020204020204" charset="-122"/>
              </a:rPr>
              <a:t>】①</a:t>
            </a:r>
            <a:r>
              <a:rPr lang="zh-CN" altLang="en-US" sz="3200" b="1" dirty="0">
                <a:solidFill>
                  <a:srgbClr val="000000"/>
                </a:solidFill>
                <a:latin typeface="微软雅黑" panose="020B0503020204020204" charset="-122"/>
                <a:ea typeface="微软雅黑" panose="020B0503020204020204" charset="-122"/>
                <a:cs typeface="微软雅黑" panose="020B0503020204020204" charset="-122"/>
              </a:rPr>
              <a:t>晒</a:t>
            </a:r>
            <a:r>
              <a:rPr lang="en-US" altLang="zh-CN" sz="3200" b="1" dirty="0">
                <a:solidFill>
                  <a:srgbClr val="000000"/>
                </a:solidFill>
                <a:latin typeface="微软雅黑" panose="020B0503020204020204" charset="-122"/>
                <a:ea typeface="微软雅黑" panose="020B0503020204020204" charset="-122"/>
                <a:cs typeface="微软雅黑" panose="020B0503020204020204" charset="-122"/>
              </a:rPr>
              <a:t>(sh</a:t>
            </a:r>
            <a:r>
              <a:rPr lang="en-US" altLang="en-US" sz="3200" b="1" dirty="0">
                <a:solidFill>
                  <a:srgbClr val="000000"/>
                </a:solidFill>
                <a:latin typeface="微软雅黑" panose="020B0503020204020204" charset="-122"/>
                <a:ea typeface="微软雅黑" panose="020B0503020204020204" charset="-122"/>
                <a:cs typeface="微软雅黑" panose="020B0503020204020204" charset="-122"/>
              </a:rPr>
              <a:t>ě</a:t>
            </a:r>
            <a:r>
              <a:rPr lang="en-US" altLang="zh-CN" sz="3200" b="1" dirty="0">
                <a:solidFill>
                  <a:srgbClr val="000000"/>
                </a:solidFill>
                <a:latin typeface="微软雅黑" panose="020B0503020204020204" charset="-122"/>
                <a:ea typeface="微软雅黑" panose="020B0503020204020204" charset="-122"/>
                <a:cs typeface="微软雅黑" panose="020B0503020204020204" charset="-122"/>
              </a:rPr>
              <a:t>n)</a:t>
            </a:r>
            <a:r>
              <a:rPr lang="zh-CN" altLang="en-US" sz="3200" b="1" dirty="0">
                <a:solidFill>
                  <a:srgbClr val="000000"/>
                </a:solidFill>
                <a:latin typeface="微软雅黑" panose="020B0503020204020204" charset="-122"/>
                <a:ea typeface="微软雅黑" panose="020B0503020204020204" charset="-122"/>
                <a:cs typeface="微软雅黑" panose="020B0503020204020204" charset="-122"/>
              </a:rPr>
              <a:t>微笑。②野宿：在郊外露宿</a:t>
            </a:r>
            <a:endParaRPr lang="zh-CN" altLang="en-US" sz="3200" b="1" dirty="0">
              <a:solidFill>
                <a:srgbClr val="000000"/>
              </a:solidFill>
              <a:latin typeface="微软雅黑" panose="020B0503020204020204" charset="-122"/>
              <a:ea typeface="微软雅黑" panose="020B0503020204020204" charset="-122"/>
              <a:cs typeface="微软雅黑" panose="020B0503020204020204" charset="-122"/>
            </a:endParaRPr>
          </a:p>
        </p:txBody>
      </p:sp>
    </p:spTree>
    <p:custDataLst>
      <p:tags r:id="rId7"/>
    </p:custData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08305" y="332740"/>
            <a:ext cx="8327390" cy="1999615"/>
          </a:xfrm>
          <a:prstGeom prst="rect">
            <a:avLst/>
          </a:prstGeom>
          <a:noFill/>
        </p:spPr>
        <p:txBody>
          <a:bodyPr wrap="square" rtlCol="0">
            <a:spAutoFit/>
          </a:bodyPr>
          <a:p>
            <a:pPr algn="l"/>
            <a:r>
              <a:rPr lang="en-US" altLang="zh-CN"/>
              <a:t>       </a:t>
            </a:r>
            <a:r>
              <a:rPr lang="en-US" altLang="zh-CN" sz="2400" b="1"/>
              <a:t> </a:t>
            </a:r>
            <a:r>
              <a:rPr lang="zh-CN" altLang="en-US" sz="2400" b="1"/>
              <a:t>孔子过泰山侧，有妇人哭于墓者而哀。夫子</a:t>
            </a:r>
            <a:r>
              <a:rPr lang="zh-CN" altLang="en-US" sz="2400" b="1">
                <a:solidFill>
                  <a:srgbClr val="FF0000"/>
                </a:solidFill>
              </a:rPr>
              <a:t>式</a:t>
            </a:r>
            <a:r>
              <a:rPr lang="zh-CN" altLang="en-US" sz="2400" b="1"/>
              <a:t>而听之。使子路问之曰：“子之哭也，一似</a:t>
            </a:r>
            <a:r>
              <a:rPr lang="zh-CN" altLang="en-US" sz="2400" b="1">
                <a:solidFill>
                  <a:srgbClr val="FF0000"/>
                </a:solidFill>
              </a:rPr>
              <a:t>重</a:t>
            </a:r>
            <a:r>
              <a:rPr lang="zh-CN" altLang="en-US" sz="2400" b="1"/>
              <a:t>有忧者。”而曰：“然。昔者吾</a:t>
            </a:r>
            <a:r>
              <a:rPr lang="zh-CN" altLang="en-US" sz="2400" b="1">
                <a:solidFill>
                  <a:srgbClr val="FF0000"/>
                </a:solidFill>
              </a:rPr>
              <a:t>舅</a:t>
            </a:r>
            <a:r>
              <a:rPr lang="zh-CN" altLang="en-US" sz="2400" b="1"/>
              <a:t>死于虎，吾夫又死焉，今吾子又死焉！”夫子曰：“何为不去也？”曰：“无苛政。”夫子曰：“小子识之，苛政猛于虎也。”　</a:t>
            </a:r>
            <a:endParaRPr lang="zh-CN" altLang="en-US" sz="2400" b="1"/>
          </a:p>
        </p:txBody>
      </p:sp>
      <p:sp>
        <p:nvSpPr>
          <p:cNvPr id="3" name="文本框 2"/>
          <p:cNvSpPr txBox="1"/>
          <p:nvPr/>
        </p:nvSpPr>
        <p:spPr>
          <a:xfrm>
            <a:off x="467360" y="2708910"/>
            <a:ext cx="7682865" cy="3415030"/>
          </a:xfrm>
          <a:prstGeom prst="rect">
            <a:avLst/>
          </a:prstGeom>
          <a:noFill/>
        </p:spPr>
        <p:txBody>
          <a:bodyPr wrap="square" rtlCol="0">
            <a:spAutoFit/>
          </a:bodyPr>
          <a:p>
            <a:pPr algn="l"/>
            <a:r>
              <a:rPr lang="en-US" altLang="zh-CN" sz="2400"/>
              <a:t>        </a:t>
            </a:r>
            <a:r>
              <a:rPr lang="zh-CN" altLang="en-US" sz="2400" b="1"/>
              <a:t>孔子路过泰山脚下，有一个妇人在墓前哭得很悲伤。孔子</a:t>
            </a:r>
            <a:r>
              <a:rPr lang="zh-CN" altLang="en-US" sz="2400" b="1">
                <a:solidFill>
                  <a:srgbClr val="FF0000"/>
                </a:solidFill>
              </a:rPr>
              <a:t>扶着车前的横木</a:t>
            </a:r>
            <a:r>
              <a:rPr lang="zh-CN" altLang="en-US" sz="2400" b="1"/>
              <a:t>听妇人的哭声，让子路前去问那个妇人。子路问道：“您这样哭，实在像</a:t>
            </a:r>
            <a:r>
              <a:rPr lang="zh-CN" altLang="en-US" sz="2400" b="1">
                <a:solidFill>
                  <a:srgbClr val="FF0000"/>
                </a:solidFill>
              </a:rPr>
              <a:t>连着</a:t>
            </a:r>
            <a:r>
              <a:rPr lang="zh-CN" altLang="en-US" sz="2400" b="1"/>
              <a:t>有了几件伤心事似的。”（妇人）就说：“没错，之前我的</a:t>
            </a:r>
            <a:r>
              <a:rPr lang="zh-CN" altLang="en-US" sz="2400" b="1">
                <a:solidFill>
                  <a:srgbClr val="FF0000"/>
                </a:solidFill>
              </a:rPr>
              <a:t>公公</a:t>
            </a:r>
            <a:r>
              <a:rPr lang="zh-CN" altLang="en-US" sz="2400" b="1"/>
              <a:t>被老虎咬死了，后来我的丈夫又被老虎咬死了，现在我的儿子又死在了老虎口中！”孔子问：“那为什么不离开这里呢？”（妇人）回答说：“（这里）没有残暴的政令。”孔子说：“年轻人要记住这件事，苛刻残暴的政令比老虎还要凶猛可怕啊！”</a:t>
            </a:r>
            <a:endParaRPr lang="zh-CN" altLang="en-US" sz="24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467360" y="476885"/>
            <a:ext cx="8356600" cy="1568450"/>
          </a:xfrm>
          <a:prstGeom prst="rect">
            <a:avLst/>
          </a:prstGeom>
          <a:noFill/>
        </p:spPr>
        <p:txBody>
          <a:bodyPr wrap="square" rtlCol="0">
            <a:spAutoFit/>
          </a:bodyPr>
          <a:p>
            <a:pPr algn="l"/>
            <a:r>
              <a:rPr lang="en-US" altLang="zh-CN" sz="2000">
                <a:sym typeface="+mn-ea"/>
              </a:rPr>
              <a:t>        </a:t>
            </a:r>
            <a:r>
              <a:rPr lang="zh-CN" altLang="en-US" sz="2400" b="1">
                <a:sym typeface="+mn-ea"/>
              </a:rPr>
              <a:t>齐大饥。黔敖为食于路，以待饿者而食之。有饿者蒙袂辑屦（méng mèi jí jù） ，贸贸然来。黔敖左奉食，右执饮，曰：“嗟！来食</a:t>
            </a:r>
            <a:r>
              <a:rPr lang="zh-CN" altLang="en-US" sz="2400" b="1">
                <a:sym typeface="+mn-ea"/>
              </a:rPr>
              <a:t>。</a:t>
            </a:r>
            <a:r>
              <a:rPr lang="zh-CN" altLang="en-US" sz="2400" b="1">
                <a:sym typeface="+mn-ea"/>
              </a:rPr>
              <a:t>”扬其目而视之，曰：“予唯不食嗟来之食，以至于斯也。”从而谢焉，终不食而死。</a:t>
            </a:r>
            <a:endParaRPr lang="zh-CN" altLang="en-US" sz="2000">
              <a:sym typeface="+mn-ea"/>
            </a:endParaRPr>
          </a:p>
        </p:txBody>
      </p:sp>
      <p:sp>
        <p:nvSpPr>
          <p:cNvPr id="4" name="文本框 3"/>
          <p:cNvSpPr txBox="1"/>
          <p:nvPr/>
        </p:nvSpPr>
        <p:spPr>
          <a:xfrm>
            <a:off x="394970" y="2420620"/>
            <a:ext cx="8353425" cy="4300855"/>
          </a:xfrm>
          <a:prstGeom prst="rect">
            <a:avLst/>
          </a:prstGeom>
          <a:noFill/>
        </p:spPr>
        <p:txBody>
          <a:bodyPr wrap="square" rtlCol="0">
            <a:spAutoFit/>
          </a:bodyPr>
          <a:p>
            <a:pPr algn="l"/>
            <a:r>
              <a:rPr lang="zh-CN" altLang="en-US" sz="2400" b="1"/>
              <a:t>注释</a:t>
            </a:r>
            <a:endParaRPr lang="zh-CN" altLang="en-US" sz="2400" b="1"/>
          </a:p>
          <a:p>
            <a:pPr algn="l"/>
            <a:r>
              <a:rPr lang="zh-CN" altLang="en-US" sz="2400" b="1"/>
              <a:t>黔敖：</a:t>
            </a:r>
            <a:r>
              <a:rPr lang="zh-CN" altLang="en-US" sz="2400" b="1">
                <a:solidFill>
                  <a:srgbClr val="FF0000"/>
                </a:solidFill>
              </a:rPr>
              <a:t>春秋时期齐国的贵族。</a:t>
            </a:r>
            <a:endParaRPr lang="zh-CN" altLang="en-US" sz="2400" b="1">
              <a:solidFill>
                <a:srgbClr val="FF0000"/>
              </a:solidFill>
            </a:endParaRPr>
          </a:p>
          <a:p>
            <a:pPr algn="l"/>
            <a:r>
              <a:rPr lang="zh-CN" altLang="en-US" sz="2400" b="1"/>
              <a:t>食(sì)：</a:t>
            </a:r>
            <a:r>
              <a:rPr lang="zh-CN" altLang="en-US" sz="2400" b="1">
                <a:solidFill>
                  <a:srgbClr val="FF0000"/>
                </a:solidFill>
              </a:rPr>
              <a:t>给吃，喂养。给……吃。</a:t>
            </a:r>
            <a:endParaRPr lang="zh-CN" altLang="en-US" sz="2400" b="1">
              <a:solidFill>
                <a:srgbClr val="FF0000"/>
              </a:solidFill>
            </a:endParaRPr>
          </a:p>
          <a:p>
            <a:pPr algn="l"/>
            <a:r>
              <a:rPr lang="zh-CN" altLang="en-US" sz="2400" b="1"/>
              <a:t>蒙袂( mèi)：</a:t>
            </a:r>
            <a:r>
              <a:rPr lang="zh-CN" altLang="en-US" sz="2400" b="1">
                <a:solidFill>
                  <a:srgbClr val="FF0000"/>
                </a:solidFill>
              </a:rPr>
              <a:t>用衣袖遮着脸。袂，衣袖。辑屦(jù)：身体沉重迈不开步子的样子。辑，拖。屦，古代用麻、葛制成的鞋。</a:t>
            </a:r>
            <a:r>
              <a:rPr lang="zh-CN" altLang="en-US" sz="2400" b="1"/>
              <a:t>蒙袂辑屦：</a:t>
            </a:r>
            <a:r>
              <a:rPr lang="zh-CN" altLang="en-US" sz="2400" b="1">
                <a:solidFill>
                  <a:srgbClr val="FF0000"/>
                </a:solidFill>
              </a:rPr>
              <a:t>用衣袖蒙着脸脚步拖拉。</a:t>
            </a:r>
            <a:endParaRPr lang="zh-CN" altLang="en-US" sz="2400" b="1">
              <a:solidFill>
                <a:srgbClr val="FF0000"/>
              </a:solidFill>
            </a:endParaRPr>
          </a:p>
          <a:p>
            <a:pPr algn="l"/>
            <a:r>
              <a:rPr lang="zh-CN" altLang="en-US" sz="2400" b="1"/>
              <a:t>贸贸然：</a:t>
            </a:r>
            <a:r>
              <a:rPr lang="zh-CN" altLang="en-US" sz="2400" b="1">
                <a:solidFill>
                  <a:srgbClr val="FF0000"/>
                </a:solidFill>
              </a:rPr>
              <a:t>眼睛看不清而莽撞前行的样子。（双眼无神）</a:t>
            </a:r>
            <a:endParaRPr lang="zh-CN" altLang="en-US" sz="2400" b="1">
              <a:solidFill>
                <a:srgbClr val="FF0000"/>
              </a:solidFill>
            </a:endParaRPr>
          </a:p>
          <a:p>
            <a:pPr algn="l"/>
            <a:r>
              <a:rPr lang="zh-CN" altLang="en-US" sz="2400" b="1"/>
              <a:t>奉：</a:t>
            </a:r>
            <a:r>
              <a:rPr lang="zh-CN" altLang="en-US" sz="2400" b="1">
                <a:solidFill>
                  <a:srgbClr val="FF0000"/>
                </a:solidFill>
              </a:rPr>
              <a:t>同“捧”，端着。</a:t>
            </a:r>
            <a:r>
              <a:rPr lang="en-US" altLang="zh-CN" sz="2400" b="1">
                <a:solidFill>
                  <a:srgbClr val="FF0000"/>
                </a:solidFill>
              </a:rPr>
              <a:t>       </a:t>
            </a:r>
            <a:r>
              <a:rPr lang="zh-CN" altLang="en-US" sz="2400" b="1">
                <a:solidFill>
                  <a:srgbClr val="FF0000"/>
                </a:solidFill>
              </a:rPr>
              <a:t>执：拿。</a:t>
            </a:r>
            <a:endParaRPr lang="zh-CN" altLang="en-US" sz="2400" b="1">
              <a:solidFill>
                <a:srgbClr val="FF0000"/>
              </a:solidFill>
            </a:endParaRPr>
          </a:p>
          <a:p>
            <a:pPr algn="l"/>
            <a:r>
              <a:rPr lang="zh-CN" altLang="en-US" sz="2400" b="1"/>
              <a:t>嗟（jiē）：</a:t>
            </a:r>
            <a:r>
              <a:rPr lang="zh-CN" altLang="en-US" sz="2400" b="1">
                <a:solidFill>
                  <a:srgbClr val="FF0000"/>
                </a:solidFill>
              </a:rPr>
              <a:t>带有轻蔑意味的呼唤声。语气词，喂。</a:t>
            </a:r>
            <a:endParaRPr lang="zh-CN" altLang="en-US" sz="2400" b="1">
              <a:solidFill>
                <a:srgbClr val="FF0000"/>
              </a:solidFill>
            </a:endParaRPr>
          </a:p>
          <a:p>
            <a:pPr algn="l"/>
            <a:r>
              <a:rPr lang="zh-CN" altLang="en-US" sz="2400" b="1"/>
              <a:t>予：</a:t>
            </a:r>
            <a:r>
              <a:rPr lang="zh-CN" altLang="en-US" sz="2400" b="1">
                <a:solidFill>
                  <a:srgbClr val="FF0000"/>
                </a:solidFill>
              </a:rPr>
              <a:t>我。</a:t>
            </a:r>
            <a:r>
              <a:rPr lang="en-US" altLang="zh-CN" sz="2400" b="1">
                <a:solidFill>
                  <a:srgbClr val="FF0000"/>
                </a:solidFill>
              </a:rPr>
              <a:t> </a:t>
            </a:r>
            <a:r>
              <a:rPr lang="en-US" altLang="zh-CN" sz="2400" b="1"/>
              <a:t> </a:t>
            </a:r>
            <a:r>
              <a:rPr lang="zh-CN" altLang="en-US" sz="2400" b="1"/>
              <a:t>斯：</a:t>
            </a:r>
            <a:r>
              <a:rPr lang="zh-CN" altLang="en-US" sz="2400" b="1">
                <a:solidFill>
                  <a:srgbClr val="FF0000"/>
                </a:solidFill>
              </a:rPr>
              <a:t>这（地步）。</a:t>
            </a:r>
            <a:r>
              <a:rPr lang="en-US" altLang="zh-CN" sz="2400" b="1">
                <a:solidFill>
                  <a:srgbClr val="FF0000"/>
                </a:solidFill>
              </a:rPr>
              <a:t>  </a:t>
            </a:r>
            <a:r>
              <a:rPr lang="en-US" altLang="zh-CN" sz="2400" b="1"/>
              <a:t> </a:t>
            </a:r>
            <a:r>
              <a:rPr lang="zh-CN" altLang="en-US" sz="2400" b="1"/>
              <a:t>从：</a:t>
            </a:r>
            <a:r>
              <a:rPr lang="zh-CN" altLang="en-US" sz="2400" b="1">
                <a:solidFill>
                  <a:srgbClr val="FF0000"/>
                </a:solidFill>
              </a:rPr>
              <a:t>跟随。</a:t>
            </a:r>
            <a:r>
              <a:rPr lang="en-US" altLang="zh-CN" sz="2400" b="1">
                <a:solidFill>
                  <a:srgbClr val="FF0000"/>
                </a:solidFill>
              </a:rPr>
              <a:t>  </a:t>
            </a:r>
            <a:r>
              <a:rPr lang="zh-CN" altLang="en-US" sz="2400" b="1"/>
              <a:t>谢：</a:t>
            </a:r>
            <a:r>
              <a:rPr lang="zh-CN" altLang="en-US" sz="2400" b="1">
                <a:solidFill>
                  <a:srgbClr val="FF0000"/>
                </a:solidFill>
              </a:rPr>
              <a:t>表示歉意。</a:t>
            </a:r>
            <a:endParaRPr lang="zh-CN" altLang="en-US" sz="24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4" grpId="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196975"/>
            <a:ext cx="7421880" cy="3538220"/>
          </a:xfrm>
          <a:prstGeom prst="rect">
            <a:avLst/>
          </a:prstGeom>
          <a:noFill/>
        </p:spPr>
        <p:txBody>
          <a:bodyPr wrap="square" rtlCol="0">
            <a:spAutoFit/>
          </a:bodyPr>
          <a:p>
            <a:pPr algn="l"/>
            <a:r>
              <a:rPr lang="en-US" altLang="zh-CN">
                <a:sym typeface="+mn-ea"/>
              </a:rPr>
              <a:t>      </a:t>
            </a:r>
            <a:r>
              <a:rPr lang="zh-CN" altLang="en-US" b="1">
                <a:sym typeface="+mn-ea"/>
              </a:rPr>
              <a:t>齐国有严重的饥荒。黔敖在路边准备好饭食，以供路过的饥饿的人来吃。有个饥饿的人用衣袖蒙着脸，脚步拖拉，两眼昏昏无神地走来。黔敖左手端着食物，右手端着汤，说道：“喂！来吃吧！”那个饥民抬起头瞪着眼睛看着他，说：“我正因为不吃别人施舍的食物，才落得这个地步！”黔敖追上前去向他道歉，但他最终因为不吃而饿死了。</a:t>
            </a:r>
            <a:endParaRPr lang="zh-CN" altLang="en-US"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screen"/>
          <a:stretch>
            <a:fillRect/>
          </a:stretch>
        </p:blipFill>
        <p:spPr>
          <a:xfrm>
            <a:off x="37624" y="0"/>
            <a:ext cx="540068" cy="525145"/>
          </a:xfrm>
          <a:prstGeom prst="rect">
            <a:avLst/>
          </a:prstGeom>
        </p:spPr>
      </p:pic>
      <p:pic>
        <p:nvPicPr>
          <p:cNvPr id="6" name="图片 5"/>
          <p:cNvPicPr/>
          <p:nvPr userDrawn="1">
            <p:custDataLst>
              <p:tags r:id="rId4"/>
            </p:custDataLst>
          </p:nvPr>
        </p:nvPicPr>
        <p:blipFill>
          <a:blip r:embed="rId5" r:link="rId6" cstate="screen"/>
          <a:stretch>
            <a:fillRect/>
          </a:stretch>
        </p:blipFill>
        <p:spPr>
          <a:xfrm>
            <a:off x="8641556" y="0"/>
            <a:ext cx="540068" cy="777875"/>
          </a:xfrm>
          <a:prstGeom prst="rect">
            <a:avLst/>
          </a:prstGeom>
        </p:spPr>
      </p:pic>
      <p:sp>
        <p:nvSpPr>
          <p:cNvPr id="46082" name="Text Box 2"/>
          <p:cNvSpPr txBox="1"/>
          <p:nvPr/>
        </p:nvSpPr>
        <p:spPr>
          <a:xfrm>
            <a:off x="611188" y="754063"/>
            <a:ext cx="7777162" cy="5908040"/>
          </a:xfrm>
          <a:prstGeom prst="rect">
            <a:avLst/>
          </a:prstGeom>
          <a:noFill/>
          <a:ln w="9525">
            <a:noFill/>
          </a:ln>
        </p:spPr>
        <p:txBody>
          <a:bodyPr>
            <a:spAutoFit/>
          </a:bodyPr>
          <a:p>
            <a:pPr>
              <a:spcBef>
                <a:spcPct val="50000"/>
              </a:spcBef>
            </a:pP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再次朗读课文，试着抓住重点词句背诵。</a:t>
            </a:r>
            <a:endParaRPr lang="zh-CN" altLang="en-US" sz="2800" b="1" dirty="0">
              <a:solidFill>
                <a:srgbClr val="000000"/>
              </a:solidFill>
              <a:latin typeface="微软雅黑" panose="020B0503020204020204" charset="-122"/>
              <a:ea typeface="微软雅黑" panose="020B0503020204020204" charset="-122"/>
              <a:cs typeface="微软雅黑" panose="020B0503020204020204" charset="-122"/>
            </a:endParaRPr>
          </a:p>
          <a:p>
            <a:pPr>
              <a:spcBef>
                <a:spcPct val="50000"/>
              </a:spcBef>
            </a:pP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      大道之行也，</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，选 </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与 </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 ，讲 </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修 </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。故人  </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，使 </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 ，矜 </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，废疾者皆有所养，男 </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 。货恶其弃于地也，</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；力恶其不出于身也，</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。是故 </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  ，故 </a:t>
            </a:r>
            <a:r>
              <a:rPr lang="zh-CN" altLang="en-US" sz="2800" b="1" u="sng" dirty="0">
                <a:solidFill>
                  <a:srgbClr val="000000"/>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000000"/>
                </a:solidFill>
                <a:latin typeface="微软雅黑" panose="020B0503020204020204" charset="-122"/>
                <a:ea typeface="微软雅黑" panose="020B0503020204020204" charset="-122"/>
                <a:cs typeface="微软雅黑" panose="020B0503020204020204" charset="-122"/>
              </a:rPr>
              <a:t> ，是谓大同。</a:t>
            </a:r>
            <a:endParaRPr lang="zh-CN" altLang="en-US" sz="2800" b="1" dirty="0">
              <a:solidFill>
                <a:srgbClr val="000000"/>
              </a:solidFill>
              <a:latin typeface="微软雅黑" panose="020B0503020204020204" charset="-122"/>
              <a:ea typeface="微软雅黑" panose="020B0503020204020204" charset="-122"/>
              <a:cs typeface="微软雅黑" panose="020B0503020204020204" charset="-122"/>
            </a:endParaRPr>
          </a:p>
        </p:txBody>
      </p:sp>
    </p:spTree>
    <p:custDataLst>
      <p:tags r:id="rId7"/>
    </p:custDataLst>
  </p:cSld>
  <p:clrMapOvr>
    <a:masterClrMapping/>
  </p:clrMapOvr>
  <p:transition spd="slow">
    <p:wheel spokes="2"/>
  </p:transition>
</p:sld>
</file>

<file path=ppt/tags/tag1.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1*i*1"/>
  <p:tag name="KSO_WM_UNIT_LAYERLEVEL" val="1"/>
  <p:tag name="KSO_WM_TAG_VERSION" val="1.0"/>
  <p:tag name="KSO_WM_BEAUTIFY_FLAG" val="#w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1*i*3"/>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1*i*2"/>
  <p:tag name="KSO_WM_UNIT_LAYERLEVEL" val="1"/>
  <p:tag name="KSO_WM_TAG_VERSION" val="1.0"/>
  <p:tag name="KSO_WM_BEAUTIFY_FLAG" val="#wm#"/>
</p:tagLst>
</file>

<file path=ppt/tags/tag8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9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9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92.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0"/>
  <p:tag name="KSO_WM_UNIT_ID" val="_13*i*0"/>
  <p:tag name="KSO_WM_UNIT_BK_DARK_LIGHT" val="2"/>
  <p:tag name="KSO_WM_UNIT_LAYERLEVEL" val="1"/>
  <p:tag name="KSO_WM_TAG_VERSION" val="1.0"/>
  <p:tag name="KSO_WM_BEAUTIFY_FLAG" val="#wm#"/>
</p:tagLst>
</file>

<file path=ppt/tags/tag93.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4.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5.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6.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7.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8.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9.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00.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0"/>
  <p:tag name="KSO_WM_UNIT_ID" val="_14*i*0"/>
  <p:tag name="KSO_WM_UNIT_BK_DARK_LIGHT" val="2"/>
  <p:tag name="KSO_WM_UNIT_LAYERLEVEL" val="1"/>
  <p:tag name="KSO_WM_TAG_VERSION" val="1.0"/>
  <p:tag name="KSO_WM_BEAUTIFY_FLAG" val="#wm#"/>
</p:tagLst>
</file>

<file path=ppt/tags/tag101.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2.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3.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4.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5.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6.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7.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8.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0"/>
  <p:tag name="KSO_WM_UNIT_ID" val="_15*i*0"/>
  <p:tag name="KSO_WM_UNIT_BK_DARK_LIGHT" val="2"/>
  <p:tag name="KSO_WM_UNIT_LAYERLEVEL" val="1"/>
  <p:tag name="KSO_WM_TAG_VERSION" val="1.0"/>
  <p:tag name="KSO_WM_BEAUTIFY_FLAG" val="#wm#"/>
</p:tagLst>
</file>

<file path=ppt/tags/tag109.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0.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1.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2.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3.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4.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5.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6.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7.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0"/>
  <p:tag name="KSO_WM_UNIT_ID" val="_16*i*0"/>
  <p:tag name="KSO_WM_UNIT_BK_DARK_LIGHT" val="2"/>
  <p:tag name="KSO_WM_UNIT_LAYERLEVEL" val="1"/>
  <p:tag name="KSO_WM_TAG_VERSION" val="1.0"/>
  <p:tag name="KSO_WM_BEAUTIFY_FLAG" val="#wm#"/>
</p:tagLst>
</file>

<file path=ppt/tags/tag118.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19.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0.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1.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2.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3.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4.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5.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6.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0"/>
  <p:tag name="KSO_WM_UNIT_ID" val="_17*i*0"/>
  <p:tag name="KSO_WM_UNIT_BK_DARK_LIGHT" val="2"/>
  <p:tag name="KSO_WM_UNIT_LAYERLEVEL" val="1"/>
  <p:tag name="KSO_WM_TAG_VERSION" val="1.0"/>
  <p:tag name="KSO_WM_BEAUTIFY_FLAG" val="#wm#"/>
</p:tagLst>
</file>

<file path=ppt/tags/tag127.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28.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29.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0.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1.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2.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3.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4.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5.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6.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7.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0"/>
  <p:tag name="KSO_WM_UNIT_ID" val="_18*i*0"/>
  <p:tag name="KSO_WM_UNIT_BK_DARK_LIGHT" val="2"/>
  <p:tag name="KSO_WM_UNIT_LAYERLEVEL" val="1"/>
  <p:tag name="KSO_WM_TAG_VERSION" val="1.0"/>
  <p:tag name="KSO_WM_BEAUTIFY_FLAG" val="#wm#"/>
</p:tagLst>
</file>

<file path=ppt/tags/tag138.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39.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0.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1.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2.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3.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4.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4313"/>
</p:tagLst>
</file>

<file path=ppt/tags/tag1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4313"/>
</p:tagLst>
</file>

<file path=ppt/tags/tag1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50.xml><?xml version="1.0" encoding="utf-8"?>
<p:tagLst xmlns:p="http://schemas.openxmlformats.org/presentationml/2006/main">
  <p:tag name="KSO_WM_TEMPLATE_THUMBS_INDEX" val="1、4、7、9、12、15、17、18、19、20、21、24、28、31、35"/>
  <p:tag name="KSO_WM_TEMPLATE_SUBCATEGORY" val="0"/>
  <p:tag name="KSO_WM_TEMPLATE_MASTER_TYPE" val="1"/>
  <p:tag name="KSO_WM_TEMPLATE_COLOR_TYPE" val="1"/>
  <p:tag name="KSO_WM_TEMPLATE_MASTER_THUMB_INDEX" val="12"/>
  <p:tag name="KSO_WM_TAG_VERSION" val="1.0"/>
  <p:tag name="KSO_WM_BEAUTIFY_FLAG" val="#wm#"/>
  <p:tag name="KSO_WM_TEMPLATE_CATEGORY" val="custom"/>
  <p:tag name="KSO_WM_TEMPLATE_INDEX" val="20204313"/>
</p:tagLst>
</file>

<file path=ppt/tags/tag15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15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153.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54.xml><?xml version="1.0" encoding="utf-8"?>
<p:tagLst xmlns:p="http://schemas.openxmlformats.org/presentationml/2006/main">
  <p:tag name="KSO_WM_SLIDE_BK_DARK_LIGHT" val="2"/>
  <p:tag name="KSO_WM_SLIDE_BACKGROUND_TYPE" val="general"/>
</p:tagLst>
</file>

<file path=ppt/tags/tag15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15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157.xml><?xml version="1.0" encoding="utf-8"?>
<p:tagLst xmlns:p="http://schemas.openxmlformats.org/presentationml/2006/main">
  <p:tag name="KSO_WM_SLIDE_BK_DARK_LIGHT" val="2"/>
  <p:tag name="KSO_WM_SLIDE_BACKGROUND_TYPE" val="general"/>
</p:tagLst>
</file>

<file path=ppt/tags/tag15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15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160.xml><?xml version="1.0" encoding="utf-8"?>
<p:tagLst xmlns:p="http://schemas.openxmlformats.org/presentationml/2006/main">
  <p:tag name="KSO_WM_SLIDE_BK_DARK_LIGHT" val="2"/>
  <p:tag name="KSO_WM_SLIDE_BACKGROUND_TYPE" val="general"/>
</p:tagLst>
</file>

<file path=ppt/tags/tag16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16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163.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64.xml><?xml version="1.0" encoding="utf-8"?>
<p:tagLst xmlns:p="http://schemas.openxmlformats.org/presentationml/2006/main">
  <p:tag name="KSO_WM_SLIDE_BK_DARK_LIGHT" val="2"/>
  <p:tag name="KSO_WM_SLIDE_BACKGROUND_TYPE" val="general"/>
</p:tagLst>
</file>

<file path=ppt/tags/tag16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16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167.xml><?xml version="1.0" encoding="utf-8"?>
<p:tagLst xmlns:p="http://schemas.openxmlformats.org/presentationml/2006/main">
  <p:tag name="KSO_WM_SLIDE_BK_DARK_LIGHT" val="2"/>
  <p:tag name="KSO_WM_SLIDE_BACKGROUND_TYPE" val="general"/>
</p:tagLst>
</file>

<file path=ppt/tags/tag16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16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170.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71.xml><?xml version="1.0" encoding="utf-8"?>
<p:tagLst xmlns:p="http://schemas.openxmlformats.org/presentationml/2006/main">
  <p:tag name="KSO_WM_SLIDE_BK_DARK_LIGHT" val="2"/>
  <p:tag name="KSO_WM_SLIDE_BACKGROUND_TYPE" val="general"/>
</p:tagLst>
</file>

<file path=ppt/tags/tag17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17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174.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75.xml><?xml version="1.0" encoding="utf-8"?>
<p:tagLst xmlns:p="http://schemas.openxmlformats.org/presentationml/2006/main">
  <p:tag name="KSO_WM_SLIDE_BK_DARK_LIGHT" val="2"/>
  <p:tag name="KSO_WM_SLIDE_BACKGROUND_TYPE" val="general"/>
</p:tagLst>
</file>

<file path=ppt/tags/tag17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17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178.xml><?xml version="1.0" encoding="utf-8"?>
<p:tagLst xmlns:p="http://schemas.openxmlformats.org/presentationml/2006/main">
  <p:tag name="KSO_WM_SLIDE_BK_DARK_LIGHT" val="2"/>
  <p:tag name="KSO_WM_SLIDE_BACKGROUND_TYPE" val="general"/>
</p:tagLst>
</file>

<file path=ppt/tags/tag179.xml><?xml version="1.0" encoding="utf-8"?>
<p:tagLst xmlns:p="http://schemas.openxmlformats.org/presentationml/2006/main">
  <p:tag name="KSO_WM_TEMPLATE_CATEGORY" val=""/>
  <p:tag name="KSO_WM_TEMPLATE_INDEX" val="20201655"/>
</p:tagLst>
</file>

<file path=ppt/tags/tag180.xml><?xml version="1.0" encoding="utf-8"?>
<p:tagLst xmlns:p="http://schemas.openxmlformats.org/presentationml/2006/main">
  <p:tag name="KSO_WM_TEMPLATE_CATEGORY" val=""/>
  <p:tag name="KSO_WM_TEMPLATE_INDEX" val="20201655"/>
</p:tagLst>
</file>

<file path=ppt/tags/tag181.xml><?xml version="1.0" encoding="utf-8"?>
<p:tagLst xmlns:p="http://schemas.openxmlformats.org/presentationml/2006/main">
  <p:tag name="KSO_WM_TEMPLATE_CATEGORY" val=""/>
  <p:tag name="KSO_WM_TEMPLATE_INDEX" val="20201655"/>
</p:tagLst>
</file>

<file path=ppt/tags/tag182.xml><?xml version="1.0" encoding="utf-8"?>
<p:tagLst xmlns:p="http://schemas.openxmlformats.org/presentationml/2006/main">
  <p:tag name="KSO_WM_TEMPLATE_CATEGORY" val=""/>
  <p:tag name="KSO_WM_TEMPLATE_INDEX" val="20201655"/>
</p:tagLst>
</file>

<file path=ppt/tags/tag183.xml><?xml version="1.0" encoding="utf-8"?>
<p:tagLst xmlns:p="http://schemas.openxmlformats.org/presentationml/2006/main">
  <p:tag name="KSO_WM_TEMPLATE_CATEGORY" val=""/>
  <p:tag name="KSO_WM_TEMPLATE_INDEX" val="20201655"/>
</p:tagLst>
</file>

<file path=ppt/tags/tag184.xml><?xml version="1.0" encoding="utf-8"?>
<p:tagLst xmlns:p="http://schemas.openxmlformats.org/presentationml/2006/main">
  <p:tag name="KSO_WM_TEMPLATE_CATEGORY" val=""/>
  <p:tag name="KSO_WM_TEMPLATE_INDEX" val="20201655"/>
</p:tagLst>
</file>

<file path=ppt/tags/tag185.xml><?xml version="1.0" encoding="utf-8"?>
<p:tagLst xmlns:p="http://schemas.openxmlformats.org/presentationml/2006/main">
  <p:tag name="KSO_WM_TEMPLATE_CATEGORY" val=""/>
  <p:tag name="KSO_WM_TEMPLATE_INDEX" val="20201655"/>
</p:tagLst>
</file>

<file path=ppt/tags/tag18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18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188.xml><?xml version="1.0" encoding="utf-8"?>
<p:tagLst xmlns:p="http://schemas.openxmlformats.org/presentationml/2006/main">
  <p:tag name="KSO_WM_SLIDE_BK_DARK_LIGHT" val="2"/>
  <p:tag name="KSO_WM_SLIDE_BACKGROUND_TYPE" val="general"/>
</p:tagLst>
</file>

<file path=ppt/tags/tag18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19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191.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92.xml><?xml version="1.0" encoding="utf-8"?>
<p:tagLst xmlns:p="http://schemas.openxmlformats.org/presentationml/2006/main">
  <p:tag name="KSO_WM_UNIT_LINE_FORE_SCHEMECOLOR_INDEX_BRIGHTNESS" val="0"/>
  <p:tag name="KSO_WM_UNIT_LINE_FORE_SCHEMECOLOR_INDEX" val="13"/>
  <p:tag name="KSO_WM_UNIT_LINE_FILL_TYPE" val="2"/>
  <p:tag name="KSO_WM_UNIT_TEXT_FILL_FORE_SCHEMECOLOR_INDEX_BRIGHTNESS" val="0"/>
  <p:tag name="KSO_WM_UNIT_TEXT_FILL_FORE_SCHEMECOLOR_INDEX" val="13"/>
  <p:tag name="KSO_WM_UNIT_TEXT_FILL_TYPE" val="1"/>
</p:tagLst>
</file>

<file path=ppt/tags/tag193.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94.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95.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96.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97.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98.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99.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00.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01.xml><?xml version="1.0" encoding="utf-8"?>
<p:tagLst xmlns:p="http://schemas.openxmlformats.org/presentationml/2006/main">
  <p:tag name="KSO_WM_SLIDE_BK_DARK_LIGHT" val="2"/>
  <p:tag name="KSO_WM_SLIDE_BACKGROUND_TYPE" val="general"/>
</p:tagLst>
</file>

<file path=ppt/tags/tag20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20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204.xml><?xml version="1.0" encoding="utf-8"?>
<p:tagLst xmlns:p="http://schemas.openxmlformats.org/presentationml/2006/main">
  <p:tag name="KSO_WM_UNIT_LINE_FORE_SCHEMECOLOR_INDEX_BRIGHTNESS" val="0"/>
  <p:tag name="KSO_WM_UNIT_LINE_FORE_SCHEMECOLOR_INDEX" val="13"/>
  <p:tag name="KSO_WM_UNIT_LINE_FILL_TYPE" val="2"/>
  <p:tag name="KSO_WM_UNIT_TEXT_FILL_FORE_SCHEMECOLOR_INDEX_BRIGHTNESS" val="0"/>
  <p:tag name="KSO_WM_UNIT_TEXT_FILL_FORE_SCHEMECOLOR_INDEX" val="13"/>
  <p:tag name="KSO_WM_UNIT_TEXT_FILL_TYPE" val="1"/>
</p:tagLst>
</file>

<file path=ppt/tags/tag205.xml><?xml version="1.0" encoding="utf-8"?>
<p:tagLst xmlns:p="http://schemas.openxmlformats.org/presentationml/2006/main">
  <p:tag name="KSO_WM_UNIT_LINE_FORE_SCHEMECOLOR_INDEX_BRIGHTNESS" val="0"/>
  <p:tag name="KSO_WM_UNIT_LINE_FORE_SCHEMECOLOR_INDEX" val="13"/>
  <p:tag name="KSO_WM_UNIT_LINE_FILL_TYPE" val="2"/>
  <p:tag name="KSO_WM_UNIT_TEXT_FILL_FORE_SCHEMECOLOR_INDEX_BRIGHTNESS" val="0"/>
  <p:tag name="KSO_WM_UNIT_TEXT_FILL_FORE_SCHEMECOLOR_INDEX" val="13"/>
  <p:tag name="KSO_WM_UNIT_TEXT_FILL_TYPE" val="1"/>
</p:tagLst>
</file>

<file path=ppt/tags/tag206.xml><?xml version="1.0" encoding="utf-8"?>
<p:tagLst xmlns:p="http://schemas.openxmlformats.org/presentationml/2006/main">
  <p:tag name="KSO_WM_SLIDE_BK_DARK_LIGHT" val="2"/>
  <p:tag name="KSO_WM_SLIDE_BACKGROUND_TYPE" val="general"/>
</p:tagLst>
</file>

<file path=ppt/tags/tag20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20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209.xml><?xml version="1.0" encoding="utf-8"?>
<p:tagLst xmlns:p="http://schemas.openxmlformats.org/presentationml/2006/main">
  <p:tag name="KSO_WM_SLIDE_BK_DARK_LIGHT" val="2"/>
  <p:tag name="KSO_WM_SLIDE_BACKGROUND_TYPE" val="general"/>
</p:tagLst>
</file>

<file path=ppt/tags/tag21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21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212.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13.xml><?xml version="1.0" encoding="utf-8"?>
<p:tagLst xmlns:p="http://schemas.openxmlformats.org/presentationml/2006/main">
  <p:tag name="KSO_WM_UNIT_TEXT_FILL_FORE_SCHEMECOLOR_INDEX_BRIGHTNESS" val="0"/>
  <p:tag name="KSO_WM_UNIT_TEXT_FILL_FORE_SCHEMECOLOR_INDEX" val="6"/>
  <p:tag name="KSO_WM_UNIT_TEXT_FILL_TYPE" val="1"/>
</p:tagLst>
</file>

<file path=ppt/tags/tag214.xml><?xml version="1.0" encoding="utf-8"?>
<p:tagLst xmlns:p="http://schemas.openxmlformats.org/presentationml/2006/main">
  <p:tag name="KSO_WM_SLIDE_BK_DARK_LIGHT" val="2"/>
  <p:tag name="KSO_WM_SLIDE_BACKGROUND_TYPE" val="general"/>
</p:tagLst>
</file>

<file path=ppt/tags/tag21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21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217.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18.xml><?xml version="1.0" encoding="utf-8"?>
<p:tagLst xmlns:p="http://schemas.openxmlformats.org/presentationml/2006/main">
  <p:tag name="KSO_WM_SLIDE_BK_DARK_LIGHT" val="2"/>
  <p:tag name="KSO_WM_SLIDE_BACKGROUND_TYPE" val="general"/>
</p:tagLst>
</file>

<file path=ppt/tags/tag21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22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221.xml><?xml version="1.0" encoding="utf-8"?>
<p:tagLst xmlns:p="http://schemas.openxmlformats.org/presentationml/2006/main">
  <p:tag name="KSO_WM_SLIDE_BK_DARK_LIGHT" val="2"/>
  <p:tag name="KSO_WM_SLIDE_BACKGROUND_TYPE" val="general"/>
</p:tagLst>
</file>

<file path=ppt/tags/tag22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22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224.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25.xml><?xml version="1.0" encoding="utf-8"?>
<p:tagLst xmlns:p="http://schemas.openxmlformats.org/presentationml/2006/main">
  <p:tag name="KSO_WM_SLIDE_BK_DARK_LIGHT" val="2"/>
  <p:tag name="KSO_WM_SLIDE_BACKGROUND_TYPE" val="general"/>
</p:tagLst>
</file>

<file path=ppt/tags/tag22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22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228.xml><?xml version="1.0" encoding="utf-8"?>
<p:tagLst xmlns:p="http://schemas.openxmlformats.org/presentationml/2006/main">
  <p:tag name="KSO_WM_SLIDE_BK_DARK_LIGHT" val="2"/>
  <p:tag name="KSO_WM_SLIDE_BACKGROUND_TYPE" val="general"/>
</p:tagLst>
</file>

<file path=ppt/tags/tag22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23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231.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32.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33.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34.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35.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36.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37.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38.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39.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40.xml><?xml version="1.0" encoding="utf-8"?>
<p:tagLst xmlns:p="http://schemas.openxmlformats.org/presentationml/2006/main">
  <p:tag name="KSO_WM_SLIDE_BK_DARK_LIGHT" val="2"/>
  <p:tag name="KSO_WM_SLIDE_BACKGROUND_TYPE" val="general"/>
</p:tagLst>
</file>

<file path=ppt/tags/tag24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24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243.xml><?xml version="1.0" encoding="utf-8"?>
<p:tagLst xmlns:p="http://schemas.openxmlformats.org/presentationml/2006/main">
  <p:tag name="KSO_WM_SLIDE_BK_DARK_LIGHT" val="2"/>
  <p:tag name="KSO_WM_SLIDE_BACKGROUND_TYPE" val="general"/>
</p:tagLst>
</file>

<file path=ppt/tags/tag24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24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246.xml><?xml version="1.0" encoding="utf-8"?>
<p:tagLst xmlns:p="http://schemas.openxmlformats.org/presentationml/2006/main">
  <p:tag name="KSO_WM_UNIT_TEXT_FILL_FORE_SCHEMECOLOR_INDEX_BRIGHTNESS" val="0"/>
  <p:tag name="KSO_WM_UNIT_TEXT_FILL_FORE_SCHEMECOLOR_INDEX" val="15"/>
  <p:tag name="KSO_WM_UNIT_TEXT_FILL_TYPE" val="1"/>
</p:tagLst>
</file>

<file path=ppt/tags/tag247.xml><?xml version="1.0" encoding="utf-8"?>
<p:tagLst xmlns:p="http://schemas.openxmlformats.org/presentationml/2006/main">
  <p:tag name="KSO_WM_SLIDE_BK_DARK_LIGHT" val="2"/>
  <p:tag name="KSO_WM_SLIDE_BACKGROUND_TYPE" val="general"/>
</p:tagLst>
</file>

<file path=ppt/tags/tag24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24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250.xml><?xml version="1.0" encoding="utf-8"?>
<p:tagLst xmlns:p="http://schemas.openxmlformats.org/presentationml/2006/main">
  <p:tag name="KSO_WM_SLIDE_BK_DARK_LIGHT" val="2"/>
  <p:tag name="KSO_WM_SLIDE_BACKGROUND_TYPE" val="general"/>
</p:tagLst>
</file>

<file path=ppt/tags/tag25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25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253.xml><?xml version="1.0" encoding="utf-8"?>
<p:tagLst xmlns:p="http://schemas.openxmlformats.org/presentationml/2006/main">
  <p:tag name="KSO_WM_SLIDE_BK_DARK_LIGHT" val="2"/>
  <p:tag name="KSO_WM_SLIDE_BACKGROUND_TYPE" val="general"/>
</p:tagLst>
</file>

<file path=ppt/tags/tag25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25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256.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57.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58.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59.xml><?xml version="1.0" encoding="utf-8"?>
<p:tagLst xmlns:p="http://schemas.openxmlformats.org/presentationml/2006/main">
  <p:tag name="KSO_WM_SLIDE_BK_DARK_LIGHT" val="2"/>
  <p:tag name="KSO_WM_SLIDE_BACKGROUND_TYPE" val="general"/>
</p:tagLst>
</file>

<file path=ppt/tags/tag26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26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262.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63.xml><?xml version="1.0" encoding="utf-8"?>
<p:tagLst xmlns:p="http://schemas.openxmlformats.org/presentationml/2006/main">
  <p:tag name="KSO_WM_SLIDE_BK_DARK_LIGHT" val="2"/>
  <p:tag name="KSO_WM_SLIDE_BACKGROUND_TYPE" val="general"/>
</p:tagLst>
</file>

<file path=ppt/tags/tag26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26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266.xml><?xml version="1.0" encoding="utf-8"?>
<p:tagLst xmlns:p="http://schemas.openxmlformats.org/presentationml/2006/main">
  <p:tag name="KSO_WM_SLIDE_BK_DARK_LIGHT" val="2"/>
  <p:tag name="KSO_WM_SLIDE_BACKGROUND_TYPE" val="general"/>
</p:tagLst>
</file>

<file path=ppt/tags/tag26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26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269.xml><?xml version="1.0" encoding="utf-8"?>
<p:tagLst xmlns:p="http://schemas.openxmlformats.org/presentationml/2006/main">
  <p:tag name="KSO_WM_SLIDE_BK_DARK_LIGHT" val="2"/>
  <p:tag name="KSO_WM_SLIDE_BACKGROUND_TYPE" val="general"/>
</p:tagLst>
</file>

<file path=ppt/tags/tag27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27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272.xml><?xml version="1.0" encoding="utf-8"?>
<p:tagLst xmlns:p="http://schemas.openxmlformats.org/presentationml/2006/main">
  <p:tag name="KSO_WM_SLIDE_BK_DARK_LIGHT" val="2"/>
  <p:tag name="KSO_WM_SLIDE_BACKGROUND_TYPE" val="general"/>
</p:tagLst>
</file>

<file path=ppt/tags/tag27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b53da940-5c6b-4732-a22d-5610da8f71ae}"/>
  <p:tag name="KSO_WM_UNIT_TYPE" val="i"/>
</p:tagLst>
</file>

<file path=ppt/tags/tag27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2c6dff2-e44d-47c9-b58f-4fccffdc7579}"/>
  <p:tag name="KSO_WM_UNIT_TYPE" val="i"/>
</p:tagLst>
</file>

<file path=ppt/tags/tag275.xml><?xml version="1.0" encoding="utf-8"?>
<p:tagLst xmlns:p="http://schemas.openxmlformats.org/presentationml/2006/main">
  <p:tag name="KSO_WM_SLIDE_BK_DARK_LIGHT" val="2"/>
  <p:tag name="KSO_WM_SLIDE_BACKGROUND_TYPE" val="general"/>
</p:tagLst>
</file>

<file path=ppt/theme/theme1.xml><?xml version="1.0" encoding="utf-8"?>
<a:theme xmlns:a="http://schemas.openxmlformats.org/drawingml/2006/main" name="Expedition">
  <a:themeElements>
    <a:clrScheme name="Expedition 2">
      <a:dk1>
        <a:srgbClr val="000000"/>
      </a:dk1>
      <a:lt1>
        <a:srgbClr val="FFFFFF"/>
      </a:lt1>
      <a:dk2>
        <a:srgbClr val="482400"/>
      </a:dk2>
      <a:lt2>
        <a:srgbClr val="808080"/>
      </a:lt2>
      <a:accent1>
        <a:srgbClr val="DFD6C3"/>
      </a:accent1>
      <a:accent2>
        <a:srgbClr val="D69B80"/>
      </a:accent2>
      <a:accent3>
        <a:srgbClr val="FFFFFF"/>
      </a:accent3>
      <a:accent4>
        <a:srgbClr val="000000"/>
      </a:accent4>
      <a:accent5>
        <a:srgbClr val="ECE8DE"/>
      </a:accent5>
      <a:accent6>
        <a:srgbClr val="C28C73"/>
      </a:accent6>
      <a:hlink>
        <a:srgbClr val="993300"/>
      </a:hlink>
      <a:folHlink>
        <a:srgbClr val="666600"/>
      </a:folHlink>
    </a:clrScheme>
    <a:fontScheme name="Expedition">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spPr>
      <a:bodyPr vert="horz" wrap="none" lIns="91440" tIns="45720" rIns="91440" bIns="45720" numCol="1" anchor="t" anchorCtr="0" compatLnSpc="1"/>
      <a:lstStyle>
        <a:defPPr marL="0" marR="0" indent="0" algn="l" defTabSz="914400" rtl="0" eaLnBrk="1" fontAlgn="base" latinLnBrk="0" hangingPunct="1">
          <a:lnSpc>
            <a:spcPct val="100000"/>
          </a:lnSpc>
          <a:spcBef>
            <a:spcPct val="20000"/>
          </a:spcBef>
          <a:spcAft>
            <a:spcPct val="0"/>
          </a:spcAft>
          <a:buClrTx/>
          <a:buSzTx/>
          <a:buFontTx/>
          <a:buNone/>
          <a:defRPr kumimoji="1" lang="zh-CN" altLang="en-US" sz="2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spPr>
      <a:bodyPr vert="horz" wrap="none" lIns="91440" tIns="45720" rIns="91440" bIns="45720" numCol="1" anchor="t" anchorCtr="0" compatLnSpc="1"/>
      <a:lstStyle>
        <a:defPPr marL="0" marR="0" indent="0" algn="l" defTabSz="914400" rtl="0" eaLnBrk="1" fontAlgn="base" latinLnBrk="0" hangingPunct="1">
          <a:lnSpc>
            <a:spcPct val="100000"/>
          </a:lnSpc>
          <a:spcBef>
            <a:spcPct val="20000"/>
          </a:spcBef>
          <a:spcAft>
            <a:spcPct val="0"/>
          </a:spcAft>
          <a:buClrTx/>
          <a:buSzTx/>
          <a:buFontTx/>
          <a:buNone/>
          <a:defRPr kumimoji="1" lang="zh-CN" altLang="en-US" sz="2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Expedition 1">
        <a:dk1>
          <a:srgbClr val="000000"/>
        </a:dk1>
        <a:lt1>
          <a:srgbClr val="A7947B"/>
        </a:lt1>
        <a:dk2>
          <a:srgbClr val="482400"/>
        </a:dk2>
        <a:lt2>
          <a:srgbClr val="808080"/>
        </a:lt2>
        <a:accent1>
          <a:srgbClr val="DFD6C3"/>
        </a:accent1>
        <a:accent2>
          <a:srgbClr val="D69B80"/>
        </a:accent2>
        <a:accent3>
          <a:srgbClr val="D0C8BF"/>
        </a:accent3>
        <a:accent4>
          <a:srgbClr val="000000"/>
        </a:accent4>
        <a:accent5>
          <a:srgbClr val="ECE8DE"/>
        </a:accent5>
        <a:accent6>
          <a:srgbClr val="C28C73"/>
        </a:accent6>
        <a:hlink>
          <a:srgbClr val="993300"/>
        </a:hlink>
        <a:folHlink>
          <a:srgbClr val="666600"/>
        </a:folHlink>
      </a:clrScheme>
      <a:clrMap bg1="lt1" tx1="dk1" bg2="lt2" tx2="dk2" accent1="accent1" accent2="accent2" accent3="accent3" accent4="accent4" accent5="accent5" accent6="accent6" hlink="hlink" folHlink="folHlink"/>
    </a:extraClrScheme>
    <a:extraClrScheme>
      <a:clrScheme name="Expedition 2">
        <a:dk1>
          <a:srgbClr val="000000"/>
        </a:dk1>
        <a:lt1>
          <a:srgbClr val="FFFFFF"/>
        </a:lt1>
        <a:dk2>
          <a:srgbClr val="482400"/>
        </a:dk2>
        <a:lt2>
          <a:srgbClr val="808080"/>
        </a:lt2>
        <a:accent1>
          <a:srgbClr val="DFD6C3"/>
        </a:accent1>
        <a:accent2>
          <a:srgbClr val="D69B80"/>
        </a:accent2>
        <a:accent3>
          <a:srgbClr val="FFFFFF"/>
        </a:accent3>
        <a:accent4>
          <a:srgbClr val="000000"/>
        </a:accent4>
        <a:accent5>
          <a:srgbClr val="ECE8DE"/>
        </a:accent5>
        <a:accent6>
          <a:srgbClr val="C28C73"/>
        </a:accent6>
        <a:hlink>
          <a:srgbClr val="993300"/>
        </a:hlink>
        <a:folHlink>
          <a:srgbClr val="666600"/>
        </a:folHlink>
      </a:clrScheme>
      <a:clrMap bg1="lt1" tx1="dk1" bg2="lt2" tx2="dk2" accent1="accent1" accent2="accent2" accent3="accent3" accent4="accent4" accent5="accent5" accent6="accent6" hlink="hlink" folHlink="folHlink"/>
    </a:extraClrScheme>
    <a:extraClrScheme>
      <a:clrScheme name="Expedition 3">
        <a:dk1>
          <a:srgbClr val="000000"/>
        </a:dk1>
        <a:lt1>
          <a:srgbClr val="FFFFFF"/>
        </a:lt1>
        <a:dk2>
          <a:srgbClr val="000000"/>
        </a:dk2>
        <a:lt2>
          <a:srgbClr val="333333"/>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Expedition 4">
        <a:dk1>
          <a:srgbClr val="000000"/>
        </a:dk1>
        <a:lt1>
          <a:srgbClr val="9D7643"/>
        </a:lt1>
        <a:dk2>
          <a:srgbClr val="FFFFFF"/>
        </a:dk2>
        <a:lt2>
          <a:srgbClr val="554025"/>
        </a:lt2>
        <a:accent1>
          <a:srgbClr val="CAA966"/>
        </a:accent1>
        <a:accent2>
          <a:srgbClr val="8488AC"/>
        </a:accent2>
        <a:accent3>
          <a:srgbClr val="CCBDB0"/>
        </a:accent3>
        <a:accent4>
          <a:srgbClr val="000000"/>
        </a:accent4>
        <a:accent5>
          <a:srgbClr val="E1D1B8"/>
        </a:accent5>
        <a:accent6>
          <a:srgbClr val="777B9B"/>
        </a:accent6>
        <a:hlink>
          <a:srgbClr val="993300"/>
        </a:hlink>
        <a:folHlink>
          <a:srgbClr val="66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主题​​">
  <a:themeElements>
    <a:clrScheme name="WPS主题色">
      <a:dk1>
        <a:srgbClr val="000000"/>
      </a:dk1>
      <a:lt1>
        <a:srgbClr val="FFFFFF"/>
      </a:lt1>
      <a:dk2>
        <a:srgbClr val="EFEDEC"/>
      </a:dk2>
      <a:lt2>
        <a:srgbClr val="FDFCFC"/>
      </a:lt2>
      <a:accent1>
        <a:srgbClr val="A66F4F"/>
      </a:accent1>
      <a:accent2>
        <a:srgbClr val="967A4E"/>
      </a:accent2>
      <a:accent3>
        <a:srgbClr val="818754"/>
      </a:accent3>
      <a:accent4>
        <a:srgbClr val="6C9362"/>
      </a:accent4>
      <a:accent5>
        <a:srgbClr val="5A9D7A"/>
      </a:accent5>
      <a:accent6>
        <a:srgbClr val="50A598"/>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Designs\Marble.pot</Template>
  <TotalTime>0</TotalTime>
  <Words>5924</Words>
  <Application>WPS 演示</Application>
  <PresentationFormat>全屏显示(4:3)</PresentationFormat>
  <Paragraphs>399</Paragraphs>
  <Slides>42</Slides>
  <Notes>0</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42</vt:i4>
      </vt:variant>
    </vt:vector>
  </HeadingPairs>
  <TitlesOfParts>
    <vt:vector size="56" baseType="lpstr">
      <vt:lpstr>Arial</vt:lpstr>
      <vt:lpstr>宋体</vt:lpstr>
      <vt:lpstr>Wingdings</vt:lpstr>
      <vt:lpstr>Times New Roman</vt:lpstr>
      <vt:lpstr>微软雅黑</vt:lpstr>
      <vt:lpstr>汉仪旗黑-85S</vt:lpstr>
      <vt:lpstr>黑体</vt:lpstr>
      <vt:lpstr>楷体_GB2312</vt:lpstr>
      <vt:lpstr>Arial Unicode MS</vt:lpstr>
      <vt:lpstr>Calibri</vt:lpstr>
      <vt:lpstr>楷体</vt:lpstr>
      <vt:lpstr>汉仪旗黑-85S</vt:lpstr>
      <vt:lpstr>Expedition</vt:lpstr>
      <vt:lpstr>2_Office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全文结构：</vt:lpstr>
      <vt:lpstr>PowerPoint 演示文稿</vt:lpstr>
      <vt:lpstr>大道指什么？大同指什么？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29fh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大道之行也</dc:title>
  <dc:creator>29fh</dc:creator>
  <cp:lastModifiedBy>美丽人生</cp:lastModifiedBy>
  <cp:revision>104</cp:revision>
  <dcterms:created xsi:type="dcterms:W3CDTF">2003-10-23T04:44:00Z</dcterms:created>
  <dcterms:modified xsi:type="dcterms:W3CDTF">2022-04-15T02:44:34Z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017A411AC1B3450A83277663A21F7B11</vt:lpwstr>
  </property>
  <property fmtid="{D5CDD505-2E9C-101B-9397-08002B2CF9AE}" pid="3" name="KSOProductBuildVer">
    <vt:lpwstr>2052-11.1.0.11365</vt:lpwstr>
  </property>
</Properties>
</file>