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00.xml" ContentType="application/vnd.openxmlformats-officedocument.presentationml.tags+xml"/>
  <Override PartName="/ppt/tags/tag1001.xml" ContentType="application/vnd.openxmlformats-officedocument.presentationml.tags+xml"/>
  <Override PartName="/ppt/tags/tag1002.xml" ContentType="application/vnd.openxmlformats-officedocument.presentationml.tags+xml"/>
  <Override PartName="/ppt/tags/tag1003.xml" ContentType="application/vnd.openxmlformats-officedocument.presentationml.tags+xml"/>
  <Override PartName="/ppt/tags/tag1004.xml" ContentType="application/vnd.openxmlformats-officedocument.presentationml.tags+xml"/>
  <Override PartName="/ppt/tags/tag1005.xml" ContentType="application/vnd.openxmlformats-officedocument.presentationml.tags+xml"/>
  <Override PartName="/ppt/tags/tag1006.xml" ContentType="application/vnd.openxmlformats-officedocument.presentationml.tags+xml"/>
  <Override PartName="/ppt/tags/tag1007.xml" ContentType="application/vnd.openxmlformats-officedocument.presentationml.tags+xml"/>
  <Override PartName="/ppt/tags/tag1008.xml" ContentType="application/vnd.openxmlformats-officedocument.presentationml.tags+xml"/>
  <Override PartName="/ppt/tags/tag1009.xml" ContentType="application/vnd.openxmlformats-officedocument.presentationml.tags+xml"/>
  <Override PartName="/ppt/tags/tag101.xml" ContentType="application/vnd.openxmlformats-officedocument.presentationml.tags+xml"/>
  <Override PartName="/ppt/tags/tag1010.xml" ContentType="application/vnd.openxmlformats-officedocument.presentationml.tags+xml"/>
  <Override PartName="/ppt/tags/tag1011.xml" ContentType="application/vnd.openxmlformats-officedocument.presentationml.tags+xml"/>
  <Override PartName="/ppt/tags/tag1012.xml" ContentType="application/vnd.openxmlformats-officedocument.presentationml.tags+xml"/>
  <Override PartName="/ppt/tags/tag1013.xml" ContentType="application/vnd.openxmlformats-officedocument.presentationml.tags+xml"/>
  <Override PartName="/ppt/tags/tag1014.xml" ContentType="application/vnd.openxmlformats-officedocument.presentationml.tags+xml"/>
  <Override PartName="/ppt/tags/tag1015.xml" ContentType="application/vnd.openxmlformats-officedocument.presentationml.tags+xml"/>
  <Override PartName="/ppt/tags/tag1016.xml" ContentType="application/vnd.openxmlformats-officedocument.presentationml.tags+xml"/>
  <Override PartName="/ppt/tags/tag1017.xml" ContentType="application/vnd.openxmlformats-officedocument.presentationml.tags+xml"/>
  <Override PartName="/ppt/tags/tag1018.xml" ContentType="application/vnd.openxmlformats-officedocument.presentationml.tags+xml"/>
  <Override PartName="/ppt/tags/tag1019.xml" ContentType="application/vnd.openxmlformats-officedocument.presentationml.tags+xml"/>
  <Override PartName="/ppt/tags/tag102.xml" ContentType="application/vnd.openxmlformats-officedocument.presentationml.tags+xml"/>
  <Override PartName="/ppt/tags/tag1020.xml" ContentType="application/vnd.openxmlformats-officedocument.presentationml.tags+xml"/>
  <Override PartName="/ppt/tags/tag1021.xml" ContentType="application/vnd.openxmlformats-officedocument.presentationml.tags+xml"/>
  <Override PartName="/ppt/tags/tag1022.xml" ContentType="application/vnd.openxmlformats-officedocument.presentationml.tags+xml"/>
  <Override PartName="/ppt/tags/tag1023.xml" ContentType="application/vnd.openxmlformats-officedocument.presentationml.tags+xml"/>
  <Override PartName="/ppt/tags/tag1024.xml" ContentType="application/vnd.openxmlformats-officedocument.presentationml.tags+xml"/>
  <Override PartName="/ppt/tags/tag1025.xml" ContentType="application/vnd.openxmlformats-officedocument.presentationml.tags+xml"/>
  <Override PartName="/ppt/tags/tag1026.xml" ContentType="application/vnd.openxmlformats-officedocument.presentationml.tags+xml"/>
  <Override PartName="/ppt/tags/tag1027.xml" ContentType="application/vnd.openxmlformats-officedocument.presentationml.tags+xml"/>
  <Override PartName="/ppt/tags/tag1028.xml" ContentType="application/vnd.openxmlformats-officedocument.presentationml.tags+xml"/>
  <Override PartName="/ppt/tags/tag1029.xml" ContentType="application/vnd.openxmlformats-officedocument.presentationml.tags+xml"/>
  <Override PartName="/ppt/tags/tag103.xml" ContentType="application/vnd.openxmlformats-officedocument.presentationml.tags+xml"/>
  <Override PartName="/ppt/tags/tag1030.xml" ContentType="application/vnd.openxmlformats-officedocument.presentationml.tags+xml"/>
  <Override PartName="/ppt/tags/tag1031.xml" ContentType="application/vnd.openxmlformats-officedocument.presentationml.tags+xml"/>
  <Override PartName="/ppt/tags/tag1032.xml" ContentType="application/vnd.openxmlformats-officedocument.presentationml.tags+xml"/>
  <Override PartName="/ppt/tags/tag1033.xml" ContentType="application/vnd.openxmlformats-officedocument.presentationml.tags+xml"/>
  <Override PartName="/ppt/tags/tag1034.xml" ContentType="application/vnd.openxmlformats-officedocument.presentationml.tags+xml"/>
  <Override PartName="/ppt/tags/tag1035.xml" ContentType="application/vnd.openxmlformats-officedocument.presentationml.tags+xml"/>
  <Override PartName="/ppt/tags/tag1036.xml" ContentType="application/vnd.openxmlformats-officedocument.presentationml.tags+xml"/>
  <Override PartName="/ppt/tags/tag1037.xml" ContentType="application/vnd.openxmlformats-officedocument.presentationml.tags+xml"/>
  <Override PartName="/ppt/tags/tag1038.xml" ContentType="application/vnd.openxmlformats-officedocument.presentationml.tags+xml"/>
  <Override PartName="/ppt/tags/tag1039.xml" ContentType="application/vnd.openxmlformats-officedocument.presentationml.tags+xml"/>
  <Override PartName="/ppt/tags/tag104.xml" ContentType="application/vnd.openxmlformats-officedocument.presentationml.tags+xml"/>
  <Override PartName="/ppt/tags/tag1040.xml" ContentType="application/vnd.openxmlformats-officedocument.presentationml.tags+xml"/>
  <Override PartName="/ppt/tags/tag1041.xml" ContentType="application/vnd.openxmlformats-officedocument.presentationml.tags+xml"/>
  <Override PartName="/ppt/tags/tag1042.xml" ContentType="application/vnd.openxmlformats-officedocument.presentationml.tags+xml"/>
  <Override PartName="/ppt/tags/tag1043.xml" ContentType="application/vnd.openxmlformats-officedocument.presentationml.tags+xml"/>
  <Override PartName="/ppt/tags/tag1044.xml" ContentType="application/vnd.openxmlformats-officedocument.presentationml.tags+xml"/>
  <Override PartName="/ppt/tags/tag1045.xml" ContentType="application/vnd.openxmlformats-officedocument.presentationml.tags+xml"/>
  <Override PartName="/ppt/tags/tag1046.xml" ContentType="application/vnd.openxmlformats-officedocument.presentationml.tags+xml"/>
  <Override PartName="/ppt/tags/tag1047.xml" ContentType="application/vnd.openxmlformats-officedocument.presentationml.tags+xml"/>
  <Override PartName="/ppt/tags/tag1048.xml" ContentType="application/vnd.openxmlformats-officedocument.presentationml.tags+xml"/>
  <Override PartName="/ppt/tags/tag1049.xml" ContentType="application/vnd.openxmlformats-officedocument.presentationml.tags+xml"/>
  <Override PartName="/ppt/tags/tag105.xml" ContentType="application/vnd.openxmlformats-officedocument.presentationml.tags+xml"/>
  <Override PartName="/ppt/tags/tag1050.xml" ContentType="application/vnd.openxmlformats-officedocument.presentationml.tags+xml"/>
  <Override PartName="/ppt/tags/tag1051.xml" ContentType="application/vnd.openxmlformats-officedocument.presentationml.tags+xml"/>
  <Override PartName="/ppt/tags/tag1052.xml" ContentType="application/vnd.openxmlformats-officedocument.presentationml.tags+xml"/>
  <Override PartName="/ppt/tags/tag1053.xml" ContentType="application/vnd.openxmlformats-officedocument.presentationml.tags+xml"/>
  <Override PartName="/ppt/tags/tag1054.xml" ContentType="application/vnd.openxmlformats-officedocument.presentationml.tags+xml"/>
  <Override PartName="/ppt/tags/tag1055.xml" ContentType="application/vnd.openxmlformats-officedocument.presentationml.tags+xml"/>
  <Override PartName="/ppt/tags/tag1056.xml" ContentType="application/vnd.openxmlformats-officedocument.presentationml.tags+xml"/>
  <Override PartName="/ppt/tags/tag1057.xml" ContentType="application/vnd.openxmlformats-officedocument.presentationml.tags+xml"/>
  <Override PartName="/ppt/tags/tag1058.xml" ContentType="application/vnd.openxmlformats-officedocument.presentationml.tags+xml"/>
  <Override PartName="/ppt/tags/tag1059.xml" ContentType="application/vnd.openxmlformats-officedocument.presentationml.tags+xml"/>
  <Override PartName="/ppt/tags/tag106.xml" ContentType="application/vnd.openxmlformats-officedocument.presentationml.tags+xml"/>
  <Override PartName="/ppt/tags/tag1060.xml" ContentType="application/vnd.openxmlformats-officedocument.presentationml.tags+xml"/>
  <Override PartName="/ppt/tags/tag1061.xml" ContentType="application/vnd.openxmlformats-officedocument.presentationml.tags+xml"/>
  <Override PartName="/ppt/tags/tag1062.xml" ContentType="application/vnd.openxmlformats-officedocument.presentationml.tags+xml"/>
  <Override PartName="/ppt/tags/tag1063.xml" ContentType="application/vnd.openxmlformats-officedocument.presentationml.tags+xml"/>
  <Override PartName="/ppt/tags/tag1064.xml" ContentType="application/vnd.openxmlformats-officedocument.presentationml.tags+xml"/>
  <Override PartName="/ppt/tags/tag1065.xml" ContentType="application/vnd.openxmlformats-officedocument.presentationml.tags+xml"/>
  <Override PartName="/ppt/tags/tag1066.xml" ContentType="application/vnd.openxmlformats-officedocument.presentationml.tags+xml"/>
  <Override PartName="/ppt/tags/tag1067.xml" ContentType="application/vnd.openxmlformats-officedocument.presentationml.tags+xml"/>
  <Override PartName="/ppt/tags/tag1068.xml" ContentType="application/vnd.openxmlformats-officedocument.presentationml.tags+xml"/>
  <Override PartName="/ppt/tags/tag1069.xml" ContentType="application/vnd.openxmlformats-officedocument.presentationml.tags+xml"/>
  <Override PartName="/ppt/tags/tag107.xml" ContentType="application/vnd.openxmlformats-officedocument.presentationml.tags+xml"/>
  <Override PartName="/ppt/tags/tag1070.xml" ContentType="application/vnd.openxmlformats-officedocument.presentationml.tags+xml"/>
  <Override PartName="/ppt/tags/tag1071.xml" ContentType="application/vnd.openxmlformats-officedocument.presentationml.tags+xml"/>
  <Override PartName="/ppt/tags/tag1072.xml" ContentType="application/vnd.openxmlformats-officedocument.presentationml.tags+xml"/>
  <Override PartName="/ppt/tags/tag1073.xml" ContentType="application/vnd.openxmlformats-officedocument.presentationml.tags+xml"/>
  <Override PartName="/ppt/tags/tag1074.xml" ContentType="application/vnd.openxmlformats-officedocument.presentationml.tags+xml"/>
  <Override PartName="/ppt/tags/tag1075.xml" ContentType="application/vnd.openxmlformats-officedocument.presentationml.tags+xml"/>
  <Override PartName="/ppt/tags/tag1076.xml" ContentType="application/vnd.openxmlformats-officedocument.presentationml.tags+xml"/>
  <Override PartName="/ppt/tags/tag1077.xml" ContentType="application/vnd.openxmlformats-officedocument.presentationml.tags+xml"/>
  <Override PartName="/ppt/tags/tag1078.xml" ContentType="application/vnd.openxmlformats-officedocument.presentationml.tags+xml"/>
  <Override PartName="/ppt/tags/tag1079.xml" ContentType="application/vnd.openxmlformats-officedocument.presentationml.tags+xml"/>
  <Override PartName="/ppt/tags/tag108.xml" ContentType="application/vnd.openxmlformats-officedocument.presentationml.tags+xml"/>
  <Override PartName="/ppt/tags/tag1080.xml" ContentType="application/vnd.openxmlformats-officedocument.presentationml.tags+xml"/>
  <Override PartName="/ppt/tags/tag1081.xml" ContentType="application/vnd.openxmlformats-officedocument.presentationml.tags+xml"/>
  <Override PartName="/ppt/tags/tag1082.xml" ContentType="application/vnd.openxmlformats-officedocument.presentationml.tags+xml"/>
  <Override PartName="/ppt/tags/tag1083.xml" ContentType="application/vnd.openxmlformats-officedocument.presentationml.tags+xml"/>
  <Override PartName="/ppt/tags/tag1084.xml" ContentType="application/vnd.openxmlformats-officedocument.presentationml.tags+xml"/>
  <Override PartName="/ppt/tags/tag1085.xml" ContentType="application/vnd.openxmlformats-officedocument.presentationml.tags+xml"/>
  <Override PartName="/ppt/tags/tag1086.xml" ContentType="application/vnd.openxmlformats-officedocument.presentationml.tags+xml"/>
  <Override PartName="/ppt/tags/tag1087.xml" ContentType="application/vnd.openxmlformats-officedocument.presentationml.tags+xml"/>
  <Override PartName="/ppt/tags/tag1088.xml" ContentType="application/vnd.openxmlformats-officedocument.presentationml.tags+xml"/>
  <Override PartName="/ppt/tags/tag1089.xml" ContentType="application/vnd.openxmlformats-officedocument.presentationml.tags+xml"/>
  <Override PartName="/ppt/tags/tag109.xml" ContentType="application/vnd.openxmlformats-officedocument.presentationml.tags+xml"/>
  <Override PartName="/ppt/tags/tag1090.xml" ContentType="application/vnd.openxmlformats-officedocument.presentationml.tags+xml"/>
  <Override PartName="/ppt/tags/tag1091.xml" ContentType="application/vnd.openxmlformats-officedocument.presentationml.tags+xml"/>
  <Override PartName="/ppt/tags/tag1092.xml" ContentType="application/vnd.openxmlformats-officedocument.presentationml.tags+xml"/>
  <Override PartName="/ppt/tags/tag1093.xml" ContentType="application/vnd.openxmlformats-officedocument.presentationml.tags+xml"/>
  <Override PartName="/ppt/tags/tag1094.xml" ContentType="application/vnd.openxmlformats-officedocument.presentationml.tags+xml"/>
  <Override PartName="/ppt/tags/tag1095.xml" ContentType="application/vnd.openxmlformats-officedocument.presentationml.tags+xml"/>
  <Override PartName="/ppt/tags/tag1096.xml" ContentType="application/vnd.openxmlformats-officedocument.presentationml.tags+xml"/>
  <Override PartName="/ppt/tags/tag1097.xml" ContentType="application/vnd.openxmlformats-officedocument.presentationml.tags+xml"/>
  <Override PartName="/ppt/tags/tag1098.xml" ContentType="application/vnd.openxmlformats-officedocument.presentationml.tags+xml"/>
  <Override PartName="/ppt/tags/tag109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00.xml" ContentType="application/vnd.openxmlformats-officedocument.presentationml.tags+xml"/>
  <Override PartName="/ppt/tags/tag1101.xml" ContentType="application/vnd.openxmlformats-officedocument.presentationml.tags+xml"/>
  <Override PartName="/ppt/tags/tag1102.xml" ContentType="application/vnd.openxmlformats-officedocument.presentationml.tags+xml"/>
  <Override PartName="/ppt/tags/tag1103.xml" ContentType="application/vnd.openxmlformats-officedocument.presentationml.tags+xml"/>
  <Override PartName="/ppt/tags/tag1104.xml" ContentType="application/vnd.openxmlformats-officedocument.presentationml.tags+xml"/>
  <Override PartName="/ppt/tags/tag1105.xml" ContentType="application/vnd.openxmlformats-officedocument.presentationml.tags+xml"/>
  <Override PartName="/ppt/tags/tag1106.xml" ContentType="application/vnd.openxmlformats-officedocument.presentationml.tags+xml"/>
  <Override PartName="/ppt/tags/tag1107.xml" ContentType="application/vnd.openxmlformats-officedocument.presentationml.tags+xml"/>
  <Override PartName="/ppt/tags/tag1108.xml" ContentType="application/vnd.openxmlformats-officedocument.presentationml.tags+xml"/>
  <Override PartName="/ppt/tags/tag1109.xml" ContentType="application/vnd.openxmlformats-officedocument.presentationml.tags+xml"/>
  <Override PartName="/ppt/tags/tag111.xml" ContentType="application/vnd.openxmlformats-officedocument.presentationml.tags+xml"/>
  <Override PartName="/ppt/tags/tag1110.xml" ContentType="application/vnd.openxmlformats-officedocument.presentationml.tags+xml"/>
  <Override PartName="/ppt/tags/tag1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tags/tag84.xml" ContentType="application/vnd.openxmlformats-officedocument.presentationml.tags+xml"/>
  <Override PartName="/ppt/tags/tag840.xml" ContentType="application/vnd.openxmlformats-officedocument.presentationml.tags+xml"/>
  <Override PartName="/ppt/tags/tag841.xml" ContentType="application/vnd.openxmlformats-officedocument.presentationml.tags+xml"/>
  <Override PartName="/ppt/tags/tag842.xml" ContentType="application/vnd.openxmlformats-officedocument.presentationml.tags+xml"/>
  <Override PartName="/ppt/tags/tag843.xml" ContentType="application/vnd.openxmlformats-officedocument.presentationml.tags+xml"/>
  <Override PartName="/ppt/tags/tag844.xml" ContentType="application/vnd.openxmlformats-officedocument.presentationml.tags+xml"/>
  <Override PartName="/ppt/tags/tag845.xml" ContentType="application/vnd.openxmlformats-officedocument.presentationml.tags+xml"/>
  <Override PartName="/ppt/tags/tag846.xml" ContentType="application/vnd.openxmlformats-officedocument.presentationml.tags+xml"/>
  <Override PartName="/ppt/tags/tag847.xml" ContentType="application/vnd.openxmlformats-officedocument.presentationml.tags+xml"/>
  <Override PartName="/ppt/tags/tag848.xml" ContentType="application/vnd.openxmlformats-officedocument.presentationml.tags+xml"/>
  <Override PartName="/ppt/tags/tag849.xml" ContentType="application/vnd.openxmlformats-officedocument.presentationml.tags+xml"/>
  <Override PartName="/ppt/tags/tag85.xml" ContentType="application/vnd.openxmlformats-officedocument.presentationml.tags+xml"/>
  <Override PartName="/ppt/tags/tag850.xml" ContentType="application/vnd.openxmlformats-officedocument.presentationml.tags+xml"/>
  <Override PartName="/ppt/tags/tag851.xml" ContentType="application/vnd.openxmlformats-officedocument.presentationml.tags+xml"/>
  <Override PartName="/ppt/tags/tag852.xml" ContentType="application/vnd.openxmlformats-officedocument.presentationml.tags+xml"/>
  <Override PartName="/ppt/tags/tag853.xml" ContentType="application/vnd.openxmlformats-officedocument.presentationml.tags+xml"/>
  <Override PartName="/ppt/tags/tag854.xml" ContentType="application/vnd.openxmlformats-officedocument.presentationml.tags+xml"/>
  <Override PartName="/ppt/tags/tag855.xml" ContentType="application/vnd.openxmlformats-officedocument.presentationml.tags+xml"/>
  <Override PartName="/ppt/tags/tag856.xml" ContentType="application/vnd.openxmlformats-officedocument.presentationml.tags+xml"/>
  <Override PartName="/ppt/tags/tag857.xml" ContentType="application/vnd.openxmlformats-officedocument.presentationml.tags+xml"/>
  <Override PartName="/ppt/tags/tag858.xml" ContentType="application/vnd.openxmlformats-officedocument.presentationml.tags+xml"/>
  <Override PartName="/ppt/tags/tag859.xml" ContentType="application/vnd.openxmlformats-officedocument.presentationml.tags+xml"/>
  <Override PartName="/ppt/tags/tag86.xml" ContentType="application/vnd.openxmlformats-officedocument.presentationml.tags+xml"/>
  <Override PartName="/ppt/tags/tag860.xml" ContentType="application/vnd.openxmlformats-officedocument.presentationml.tags+xml"/>
  <Override PartName="/ppt/tags/tag861.xml" ContentType="application/vnd.openxmlformats-officedocument.presentationml.tags+xml"/>
  <Override PartName="/ppt/tags/tag862.xml" ContentType="application/vnd.openxmlformats-officedocument.presentationml.tags+xml"/>
  <Override PartName="/ppt/tags/tag863.xml" ContentType="application/vnd.openxmlformats-officedocument.presentationml.tags+xml"/>
  <Override PartName="/ppt/tags/tag864.xml" ContentType="application/vnd.openxmlformats-officedocument.presentationml.tags+xml"/>
  <Override PartName="/ppt/tags/tag865.xml" ContentType="application/vnd.openxmlformats-officedocument.presentationml.tags+xml"/>
  <Override PartName="/ppt/tags/tag866.xml" ContentType="application/vnd.openxmlformats-officedocument.presentationml.tags+xml"/>
  <Override PartName="/ppt/tags/tag867.xml" ContentType="application/vnd.openxmlformats-officedocument.presentationml.tags+xml"/>
  <Override PartName="/ppt/tags/tag868.xml" ContentType="application/vnd.openxmlformats-officedocument.presentationml.tags+xml"/>
  <Override PartName="/ppt/tags/tag869.xml" ContentType="application/vnd.openxmlformats-officedocument.presentationml.tags+xml"/>
  <Override PartName="/ppt/tags/tag87.xml" ContentType="application/vnd.openxmlformats-officedocument.presentationml.tags+xml"/>
  <Override PartName="/ppt/tags/tag870.xml" ContentType="application/vnd.openxmlformats-officedocument.presentationml.tags+xml"/>
  <Override PartName="/ppt/tags/tag871.xml" ContentType="application/vnd.openxmlformats-officedocument.presentationml.tags+xml"/>
  <Override PartName="/ppt/tags/tag872.xml" ContentType="application/vnd.openxmlformats-officedocument.presentationml.tags+xml"/>
  <Override PartName="/ppt/tags/tag873.xml" ContentType="application/vnd.openxmlformats-officedocument.presentationml.tags+xml"/>
  <Override PartName="/ppt/tags/tag874.xml" ContentType="application/vnd.openxmlformats-officedocument.presentationml.tags+xml"/>
  <Override PartName="/ppt/tags/tag875.xml" ContentType="application/vnd.openxmlformats-officedocument.presentationml.tags+xml"/>
  <Override PartName="/ppt/tags/tag876.xml" ContentType="application/vnd.openxmlformats-officedocument.presentationml.tags+xml"/>
  <Override PartName="/ppt/tags/tag877.xml" ContentType="application/vnd.openxmlformats-officedocument.presentationml.tags+xml"/>
  <Override PartName="/ppt/tags/tag878.xml" ContentType="application/vnd.openxmlformats-officedocument.presentationml.tags+xml"/>
  <Override PartName="/ppt/tags/tag879.xml" ContentType="application/vnd.openxmlformats-officedocument.presentationml.tags+xml"/>
  <Override PartName="/ppt/tags/tag88.xml" ContentType="application/vnd.openxmlformats-officedocument.presentationml.tags+xml"/>
  <Override PartName="/ppt/tags/tag880.xml" ContentType="application/vnd.openxmlformats-officedocument.presentationml.tags+xml"/>
  <Override PartName="/ppt/tags/tag881.xml" ContentType="application/vnd.openxmlformats-officedocument.presentationml.tags+xml"/>
  <Override PartName="/ppt/tags/tag882.xml" ContentType="application/vnd.openxmlformats-officedocument.presentationml.tags+xml"/>
  <Override PartName="/ppt/tags/tag883.xml" ContentType="application/vnd.openxmlformats-officedocument.presentationml.tags+xml"/>
  <Override PartName="/ppt/tags/tag884.xml" ContentType="application/vnd.openxmlformats-officedocument.presentationml.tags+xml"/>
  <Override PartName="/ppt/tags/tag885.xml" ContentType="application/vnd.openxmlformats-officedocument.presentationml.tags+xml"/>
  <Override PartName="/ppt/tags/tag886.xml" ContentType="application/vnd.openxmlformats-officedocument.presentationml.tags+xml"/>
  <Override PartName="/ppt/tags/tag887.xml" ContentType="application/vnd.openxmlformats-officedocument.presentationml.tags+xml"/>
  <Override PartName="/ppt/tags/tag888.xml" ContentType="application/vnd.openxmlformats-officedocument.presentationml.tags+xml"/>
  <Override PartName="/ppt/tags/tag889.xml" ContentType="application/vnd.openxmlformats-officedocument.presentationml.tags+xml"/>
  <Override PartName="/ppt/tags/tag89.xml" ContentType="application/vnd.openxmlformats-officedocument.presentationml.tags+xml"/>
  <Override PartName="/ppt/tags/tag890.xml" ContentType="application/vnd.openxmlformats-officedocument.presentationml.tags+xml"/>
  <Override PartName="/ppt/tags/tag891.xml" ContentType="application/vnd.openxmlformats-officedocument.presentationml.tags+xml"/>
  <Override PartName="/ppt/tags/tag892.xml" ContentType="application/vnd.openxmlformats-officedocument.presentationml.tags+xml"/>
  <Override PartName="/ppt/tags/tag893.xml" ContentType="application/vnd.openxmlformats-officedocument.presentationml.tags+xml"/>
  <Override PartName="/ppt/tags/tag894.xml" ContentType="application/vnd.openxmlformats-officedocument.presentationml.tags+xml"/>
  <Override PartName="/ppt/tags/tag895.xml" ContentType="application/vnd.openxmlformats-officedocument.presentationml.tags+xml"/>
  <Override PartName="/ppt/tags/tag896.xml" ContentType="application/vnd.openxmlformats-officedocument.presentationml.tags+xml"/>
  <Override PartName="/ppt/tags/tag897.xml" ContentType="application/vnd.openxmlformats-officedocument.presentationml.tags+xml"/>
  <Override PartName="/ppt/tags/tag898.xml" ContentType="application/vnd.openxmlformats-officedocument.presentationml.tags+xml"/>
  <Override PartName="/ppt/tags/tag89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00.xml" ContentType="application/vnd.openxmlformats-officedocument.presentationml.tags+xml"/>
  <Override PartName="/ppt/tags/tag901.xml" ContentType="application/vnd.openxmlformats-officedocument.presentationml.tags+xml"/>
  <Override PartName="/ppt/tags/tag902.xml" ContentType="application/vnd.openxmlformats-officedocument.presentationml.tags+xml"/>
  <Override PartName="/ppt/tags/tag903.xml" ContentType="application/vnd.openxmlformats-officedocument.presentationml.tags+xml"/>
  <Override PartName="/ppt/tags/tag904.xml" ContentType="application/vnd.openxmlformats-officedocument.presentationml.tags+xml"/>
  <Override PartName="/ppt/tags/tag905.xml" ContentType="application/vnd.openxmlformats-officedocument.presentationml.tags+xml"/>
  <Override PartName="/ppt/tags/tag906.xml" ContentType="application/vnd.openxmlformats-officedocument.presentationml.tags+xml"/>
  <Override PartName="/ppt/tags/tag907.xml" ContentType="application/vnd.openxmlformats-officedocument.presentationml.tags+xml"/>
  <Override PartName="/ppt/tags/tag908.xml" ContentType="application/vnd.openxmlformats-officedocument.presentationml.tags+xml"/>
  <Override PartName="/ppt/tags/tag909.xml" ContentType="application/vnd.openxmlformats-officedocument.presentationml.tags+xml"/>
  <Override PartName="/ppt/tags/tag91.xml" ContentType="application/vnd.openxmlformats-officedocument.presentationml.tags+xml"/>
  <Override PartName="/ppt/tags/tag910.xml" ContentType="application/vnd.openxmlformats-officedocument.presentationml.tags+xml"/>
  <Override PartName="/ppt/tags/tag911.xml" ContentType="application/vnd.openxmlformats-officedocument.presentationml.tags+xml"/>
  <Override PartName="/ppt/tags/tag912.xml" ContentType="application/vnd.openxmlformats-officedocument.presentationml.tags+xml"/>
  <Override PartName="/ppt/tags/tag913.xml" ContentType="application/vnd.openxmlformats-officedocument.presentationml.tags+xml"/>
  <Override PartName="/ppt/tags/tag914.xml" ContentType="application/vnd.openxmlformats-officedocument.presentationml.tags+xml"/>
  <Override PartName="/ppt/tags/tag915.xml" ContentType="application/vnd.openxmlformats-officedocument.presentationml.tags+xml"/>
  <Override PartName="/ppt/tags/tag916.xml" ContentType="application/vnd.openxmlformats-officedocument.presentationml.tags+xml"/>
  <Override PartName="/ppt/tags/tag917.xml" ContentType="application/vnd.openxmlformats-officedocument.presentationml.tags+xml"/>
  <Override PartName="/ppt/tags/tag918.xml" ContentType="application/vnd.openxmlformats-officedocument.presentationml.tags+xml"/>
  <Override PartName="/ppt/tags/tag919.xml" ContentType="application/vnd.openxmlformats-officedocument.presentationml.tags+xml"/>
  <Override PartName="/ppt/tags/tag92.xml" ContentType="application/vnd.openxmlformats-officedocument.presentationml.tags+xml"/>
  <Override PartName="/ppt/tags/tag920.xml" ContentType="application/vnd.openxmlformats-officedocument.presentationml.tags+xml"/>
  <Override PartName="/ppt/tags/tag921.xml" ContentType="application/vnd.openxmlformats-officedocument.presentationml.tags+xml"/>
  <Override PartName="/ppt/tags/tag922.xml" ContentType="application/vnd.openxmlformats-officedocument.presentationml.tags+xml"/>
  <Override PartName="/ppt/tags/tag923.xml" ContentType="application/vnd.openxmlformats-officedocument.presentationml.tags+xml"/>
  <Override PartName="/ppt/tags/tag924.xml" ContentType="application/vnd.openxmlformats-officedocument.presentationml.tags+xml"/>
  <Override PartName="/ppt/tags/tag925.xml" ContentType="application/vnd.openxmlformats-officedocument.presentationml.tags+xml"/>
  <Override PartName="/ppt/tags/tag926.xml" ContentType="application/vnd.openxmlformats-officedocument.presentationml.tags+xml"/>
  <Override PartName="/ppt/tags/tag927.xml" ContentType="application/vnd.openxmlformats-officedocument.presentationml.tags+xml"/>
  <Override PartName="/ppt/tags/tag928.xml" ContentType="application/vnd.openxmlformats-officedocument.presentationml.tags+xml"/>
  <Override PartName="/ppt/tags/tag929.xml" ContentType="application/vnd.openxmlformats-officedocument.presentationml.tags+xml"/>
  <Override PartName="/ppt/tags/tag93.xml" ContentType="application/vnd.openxmlformats-officedocument.presentationml.tags+xml"/>
  <Override PartName="/ppt/tags/tag930.xml" ContentType="application/vnd.openxmlformats-officedocument.presentationml.tags+xml"/>
  <Override PartName="/ppt/tags/tag931.xml" ContentType="application/vnd.openxmlformats-officedocument.presentationml.tags+xml"/>
  <Override PartName="/ppt/tags/tag932.xml" ContentType="application/vnd.openxmlformats-officedocument.presentationml.tags+xml"/>
  <Override PartName="/ppt/tags/tag933.xml" ContentType="application/vnd.openxmlformats-officedocument.presentationml.tags+xml"/>
  <Override PartName="/ppt/tags/tag934.xml" ContentType="application/vnd.openxmlformats-officedocument.presentationml.tags+xml"/>
  <Override PartName="/ppt/tags/tag935.xml" ContentType="application/vnd.openxmlformats-officedocument.presentationml.tags+xml"/>
  <Override PartName="/ppt/tags/tag936.xml" ContentType="application/vnd.openxmlformats-officedocument.presentationml.tags+xml"/>
  <Override PartName="/ppt/tags/tag937.xml" ContentType="application/vnd.openxmlformats-officedocument.presentationml.tags+xml"/>
  <Override PartName="/ppt/tags/tag938.xml" ContentType="application/vnd.openxmlformats-officedocument.presentationml.tags+xml"/>
  <Override PartName="/ppt/tags/tag939.xml" ContentType="application/vnd.openxmlformats-officedocument.presentationml.tags+xml"/>
  <Override PartName="/ppt/tags/tag94.xml" ContentType="application/vnd.openxmlformats-officedocument.presentationml.tags+xml"/>
  <Override PartName="/ppt/tags/tag940.xml" ContentType="application/vnd.openxmlformats-officedocument.presentationml.tags+xml"/>
  <Override PartName="/ppt/tags/tag941.xml" ContentType="application/vnd.openxmlformats-officedocument.presentationml.tags+xml"/>
  <Override PartName="/ppt/tags/tag942.xml" ContentType="application/vnd.openxmlformats-officedocument.presentationml.tags+xml"/>
  <Override PartName="/ppt/tags/tag943.xml" ContentType="application/vnd.openxmlformats-officedocument.presentationml.tags+xml"/>
  <Override PartName="/ppt/tags/tag944.xml" ContentType="application/vnd.openxmlformats-officedocument.presentationml.tags+xml"/>
  <Override PartName="/ppt/tags/tag945.xml" ContentType="application/vnd.openxmlformats-officedocument.presentationml.tags+xml"/>
  <Override PartName="/ppt/tags/tag946.xml" ContentType="application/vnd.openxmlformats-officedocument.presentationml.tags+xml"/>
  <Override PartName="/ppt/tags/tag947.xml" ContentType="application/vnd.openxmlformats-officedocument.presentationml.tags+xml"/>
  <Override PartName="/ppt/tags/tag948.xml" ContentType="application/vnd.openxmlformats-officedocument.presentationml.tags+xml"/>
  <Override PartName="/ppt/tags/tag949.xml" ContentType="application/vnd.openxmlformats-officedocument.presentationml.tags+xml"/>
  <Override PartName="/ppt/tags/tag95.xml" ContentType="application/vnd.openxmlformats-officedocument.presentationml.tags+xml"/>
  <Override PartName="/ppt/tags/tag950.xml" ContentType="application/vnd.openxmlformats-officedocument.presentationml.tags+xml"/>
  <Override PartName="/ppt/tags/tag951.xml" ContentType="application/vnd.openxmlformats-officedocument.presentationml.tags+xml"/>
  <Override PartName="/ppt/tags/tag952.xml" ContentType="application/vnd.openxmlformats-officedocument.presentationml.tags+xml"/>
  <Override PartName="/ppt/tags/tag953.xml" ContentType="application/vnd.openxmlformats-officedocument.presentationml.tags+xml"/>
  <Override PartName="/ppt/tags/tag954.xml" ContentType="application/vnd.openxmlformats-officedocument.presentationml.tags+xml"/>
  <Override PartName="/ppt/tags/tag955.xml" ContentType="application/vnd.openxmlformats-officedocument.presentationml.tags+xml"/>
  <Override PartName="/ppt/tags/tag956.xml" ContentType="application/vnd.openxmlformats-officedocument.presentationml.tags+xml"/>
  <Override PartName="/ppt/tags/tag957.xml" ContentType="application/vnd.openxmlformats-officedocument.presentationml.tags+xml"/>
  <Override PartName="/ppt/tags/tag958.xml" ContentType="application/vnd.openxmlformats-officedocument.presentationml.tags+xml"/>
  <Override PartName="/ppt/tags/tag959.xml" ContentType="application/vnd.openxmlformats-officedocument.presentationml.tags+xml"/>
  <Override PartName="/ppt/tags/tag96.xml" ContentType="application/vnd.openxmlformats-officedocument.presentationml.tags+xml"/>
  <Override PartName="/ppt/tags/tag960.xml" ContentType="application/vnd.openxmlformats-officedocument.presentationml.tags+xml"/>
  <Override PartName="/ppt/tags/tag961.xml" ContentType="application/vnd.openxmlformats-officedocument.presentationml.tags+xml"/>
  <Override PartName="/ppt/tags/tag962.xml" ContentType="application/vnd.openxmlformats-officedocument.presentationml.tags+xml"/>
  <Override PartName="/ppt/tags/tag963.xml" ContentType="application/vnd.openxmlformats-officedocument.presentationml.tags+xml"/>
  <Override PartName="/ppt/tags/tag964.xml" ContentType="application/vnd.openxmlformats-officedocument.presentationml.tags+xml"/>
  <Override PartName="/ppt/tags/tag965.xml" ContentType="application/vnd.openxmlformats-officedocument.presentationml.tags+xml"/>
  <Override PartName="/ppt/tags/tag966.xml" ContentType="application/vnd.openxmlformats-officedocument.presentationml.tags+xml"/>
  <Override PartName="/ppt/tags/tag967.xml" ContentType="application/vnd.openxmlformats-officedocument.presentationml.tags+xml"/>
  <Override PartName="/ppt/tags/tag968.xml" ContentType="application/vnd.openxmlformats-officedocument.presentationml.tags+xml"/>
  <Override PartName="/ppt/tags/tag969.xml" ContentType="application/vnd.openxmlformats-officedocument.presentationml.tags+xml"/>
  <Override PartName="/ppt/tags/tag97.xml" ContentType="application/vnd.openxmlformats-officedocument.presentationml.tags+xml"/>
  <Override PartName="/ppt/tags/tag970.xml" ContentType="application/vnd.openxmlformats-officedocument.presentationml.tags+xml"/>
  <Override PartName="/ppt/tags/tag971.xml" ContentType="application/vnd.openxmlformats-officedocument.presentationml.tags+xml"/>
  <Override PartName="/ppt/tags/tag972.xml" ContentType="application/vnd.openxmlformats-officedocument.presentationml.tags+xml"/>
  <Override PartName="/ppt/tags/tag973.xml" ContentType="application/vnd.openxmlformats-officedocument.presentationml.tags+xml"/>
  <Override PartName="/ppt/tags/tag974.xml" ContentType="application/vnd.openxmlformats-officedocument.presentationml.tags+xml"/>
  <Override PartName="/ppt/tags/tag975.xml" ContentType="application/vnd.openxmlformats-officedocument.presentationml.tags+xml"/>
  <Override PartName="/ppt/tags/tag976.xml" ContentType="application/vnd.openxmlformats-officedocument.presentationml.tags+xml"/>
  <Override PartName="/ppt/tags/tag977.xml" ContentType="application/vnd.openxmlformats-officedocument.presentationml.tags+xml"/>
  <Override PartName="/ppt/tags/tag978.xml" ContentType="application/vnd.openxmlformats-officedocument.presentationml.tags+xml"/>
  <Override PartName="/ppt/tags/tag979.xml" ContentType="application/vnd.openxmlformats-officedocument.presentationml.tags+xml"/>
  <Override PartName="/ppt/tags/tag98.xml" ContentType="application/vnd.openxmlformats-officedocument.presentationml.tags+xml"/>
  <Override PartName="/ppt/tags/tag980.xml" ContentType="application/vnd.openxmlformats-officedocument.presentationml.tags+xml"/>
  <Override PartName="/ppt/tags/tag981.xml" ContentType="application/vnd.openxmlformats-officedocument.presentationml.tags+xml"/>
  <Override PartName="/ppt/tags/tag982.xml" ContentType="application/vnd.openxmlformats-officedocument.presentationml.tags+xml"/>
  <Override PartName="/ppt/tags/tag983.xml" ContentType="application/vnd.openxmlformats-officedocument.presentationml.tags+xml"/>
  <Override PartName="/ppt/tags/tag984.xml" ContentType="application/vnd.openxmlformats-officedocument.presentationml.tags+xml"/>
  <Override PartName="/ppt/tags/tag985.xml" ContentType="application/vnd.openxmlformats-officedocument.presentationml.tags+xml"/>
  <Override PartName="/ppt/tags/tag986.xml" ContentType="application/vnd.openxmlformats-officedocument.presentationml.tags+xml"/>
  <Override PartName="/ppt/tags/tag987.xml" ContentType="application/vnd.openxmlformats-officedocument.presentationml.tags+xml"/>
  <Override PartName="/ppt/tags/tag988.xml" ContentType="application/vnd.openxmlformats-officedocument.presentationml.tags+xml"/>
  <Override PartName="/ppt/tags/tag989.xml" ContentType="application/vnd.openxmlformats-officedocument.presentationml.tags+xml"/>
  <Override PartName="/ppt/tags/tag99.xml" ContentType="application/vnd.openxmlformats-officedocument.presentationml.tags+xml"/>
  <Override PartName="/ppt/tags/tag990.xml" ContentType="application/vnd.openxmlformats-officedocument.presentationml.tags+xml"/>
  <Override PartName="/ppt/tags/tag991.xml" ContentType="application/vnd.openxmlformats-officedocument.presentationml.tags+xml"/>
  <Override PartName="/ppt/tags/tag992.xml" ContentType="application/vnd.openxmlformats-officedocument.presentationml.tags+xml"/>
  <Override PartName="/ppt/tags/tag993.xml" ContentType="application/vnd.openxmlformats-officedocument.presentationml.tags+xml"/>
  <Override PartName="/ppt/tags/tag994.xml" ContentType="application/vnd.openxmlformats-officedocument.presentationml.tags+xml"/>
  <Override PartName="/ppt/tags/tag995.xml" ContentType="application/vnd.openxmlformats-officedocument.presentationml.tags+xml"/>
  <Override PartName="/ppt/tags/tag996.xml" ContentType="application/vnd.openxmlformats-officedocument.presentationml.tags+xml"/>
  <Override PartName="/ppt/tags/tag997.xml" ContentType="application/vnd.openxmlformats-officedocument.presentationml.tags+xml"/>
  <Override PartName="/ppt/tags/tag998.xml" ContentType="application/vnd.openxmlformats-officedocument.presentationml.tags+xml"/>
  <Override PartName="/ppt/tags/tag9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642" r:id="rId5"/>
    <p:sldId id="1335" r:id="rId6"/>
    <p:sldId id="1340" r:id="rId7"/>
    <p:sldId id="1341" r:id="rId8"/>
    <p:sldId id="1328" r:id="rId9"/>
    <p:sldId id="1329" r:id="rId10"/>
    <p:sldId id="1330" r:id="rId11"/>
    <p:sldId id="1331" r:id="rId12"/>
    <p:sldId id="1342" r:id="rId13"/>
    <p:sldId id="1346" r:id="rId14"/>
    <p:sldId id="1334" r:id="rId15"/>
    <p:sldId id="1349" r:id="rId16"/>
    <p:sldId id="1366" r:id="rId17"/>
    <p:sldId id="1367" r:id="rId18"/>
    <p:sldId id="1352" r:id="rId19"/>
    <p:sldId id="1368" r:id="rId20"/>
    <p:sldId id="1364" r:id="rId21"/>
    <p:sldId id="1376" r:id="rId22"/>
    <p:sldId id="1377" r:id="rId23"/>
    <p:sldId id="1378" r:id="rId24"/>
    <p:sldId id="1379" r:id="rId25"/>
    <p:sldId id="1382" r:id="rId26"/>
    <p:sldId id="1388" r:id="rId27"/>
    <p:sldId id="1286" r:id="rId28"/>
    <p:sldId id="1381" r:id="rId29"/>
    <p:sldId id="1354" r:id="rId30"/>
    <p:sldId id="1372" r:id="rId31"/>
    <p:sldId id="1383" r:id="rId32"/>
    <p:sldId id="1384" r:id="rId33"/>
    <p:sldId id="1358" r:id="rId34"/>
    <p:sldId id="1319" r:id="rId35"/>
    <p:sldId id="1385" r:id="rId36"/>
    <p:sldId id="1389" r:id="rId37"/>
    <p:sldId id="1390" r:id="rId38"/>
  </p:sldIdLst>
  <p:sldSz cx="9144000" cy="5130800"/>
  <p:notesSz cx="6858000" cy="9144000"/>
  <p:custDataLst>
    <p:tags r:id="rId39"/>
  </p:custDataLst>
  <p:defaultTextStyle>
    <a:lvl1pPr>
      <a:defRPr>
        <a:latin typeface="Arial"/>
        <a:ea typeface="Arial"/>
        <a:cs typeface="Arial"/>
        <a:sym typeface="Arial"/>
      </a:defRPr>
    </a:lvl1pPr>
    <a:lvl2pPr indent="457200">
      <a:defRPr>
        <a:latin typeface="Arial"/>
        <a:ea typeface="Arial"/>
        <a:cs typeface="Arial"/>
        <a:sym typeface="Arial"/>
      </a:defRPr>
    </a:lvl2pPr>
    <a:lvl3pPr indent="914400">
      <a:defRPr>
        <a:latin typeface="Arial"/>
        <a:ea typeface="Arial"/>
        <a:cs typeface="Arial"/>
        <a:sym typeface="Arial"/>
      </a:defRPr>
    </a:lvl3pPr>
    <a:lvl4pPr indent="1371600">
      <a:defRPr>
        <a:latin typeface="Arial"/>
        <a:ea typeface="Arial"/>
        <a:cs typeface="Arial"/>
        <a:sym typeface="Arial"/>
      </a:defRPr>
    </a:lvl4pPr>
    <a:lvl5pPr indent="1828800">
      <a:defRPr>
        <a:latin typeface="Arial"/>
        <a:ea typeface="Arial"/>
        <a:cs typeface="Arial"/>
        <a:sym typeface="Arial"/>
      </a:defRPr>
    </a:lvl5pPr>
    <a:lvl6pPr indent="2286000">
      <a:defRPr>
        <a:latin typeface="Arial"/>
        <a:ea typeface="Arial"/>
        <a:cs typeface="Arial"/>
        <a:sym typeface="Arial"/>
      </a:defRPr>
    </a:lvl6pPr>
    <a:lvl7pPr indent="2743200">
      <a:defRPr>
        <a:latin typeface="Arial"/>
        <a:ea typeface="Arial"/>
        <a:cs typeface="Arial"/>
        <a:sym typeface="Arial"/>
      </a:defRPr>
    </a:lvl7pPr>
    <a:lvl8pPr indent="3200400">
      <a:defRPr>
        <a:latin typeface="Arial"/>
        <a:ea typeface="Arial"/>
        <a:cs typeface="Arial"/>
        <a:sym typeface="Arial"/>
      </a:defRPr>
    </a:lvl8pPr>
    <a:lvl9pPr indent="3657600">
      <a:defRPr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p="http://schemas.openxmlformats.org/presentationml/2006/main">
  <p:cmAuthor id="1" name="TaoJian" initials="T" lastIdx="0" clrIdx="0"/>
  <p:cmAuthor id="2" name="lenovo" initials="l" lastIdx="0" clrIdx="1"/>
  <p:cmAuthor id="0" name="幸全" initials="" lastIdx="0" clrIdx="0"/>
  <p:cmAuthor id="3" name="Author" initials="A" lastIdx="0" clrIdx="2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876" y="-160"/>
      </p:cViewPr>
      <p:guideLst>
        <p:guide orient="horz" pos="1733"/>
        <p:guide pos="297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1" d="100"/>
          <a:sy n="51" d="100"/>
        </p:scale>
        <p:origin x="-2744" y="-84"/>
      </p:cViewPr>
      <p:guideLst>
        <p:guide orient="horz" pos="3088"/>
        <p:guide pos="2230"/>
      </p:guideLst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tags" Target="tags/tag1111.xml" /><Relationship Id="rId4" Type="http://schemas.openxmlformats.org/officeDocument/2006/relationships/handoutMaster" Target="handoutMasters/handoutMaster1.xml" /><Relationship Id="rId40" Type="http://schemas.openxmlformats.org/officeDocument/2006/relationships/presProps" Target="presProps.xml" /><Relationship Id="rId41" Type="http://schemas.openxmlformats.org/officeDocument/2006/relationships/viewProps" Target="viewProps.xml" /><Relationship Id="rId42" Type="http://schemas.openxmlformats.org/officeDocument/2006/relationships/theme" Target="theme/theme1.xml" /><Relationship Id="rId43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Relationship Id="rId2" Type="http://schemas.openxmlformats.org/officeDocument/2006/relationships/image" Target="../media/image9.wmf" /><Relationship Id="rId3" Type="http://schemas.openxmlformats.org/officeDocument/2006/relationships/image" Target="../media/image10.wmf" /><Relationship Id="rId4" Type="http://schemas.openxmlformats.org/officeDocument/2006/relationships/image" Target="../media/image11.wmf" /><Relationship Id="rId5" Type="http://schemas.openxmlformats.org/officeDocument/2006/relationships/image" Target="../media/image12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Relationship Id="rId2" Type="http://schemas.openxmlformats.org/officeDocument/2006/relationships/image" Target="../media/image25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8.xml" /><Relationship Id="rId2" Type="http://schemas.openxmlformats.org/officeDocument/2006/relationships/tags" Target="../tags/tag99.xml" /><Relationship Id="rId3" Type="http://schemas.openxmlformats.org/officeDocument/2006/relationships/tags" Target="../tags/tag100.xml" /><Relationship Id="rId4" Type="http://schemas.openxmlformats.org/officeDocument/2006/relationships/tags" Target="../tags/tag101.xml" /><Relationship Id="rId5" Type="http://schemas.openxmlformats.org/officeDocument/2006/relationships/tags" Target="../tags/tag102.xml" /><Relationship Id="rId6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22B43-0127-4840-871D-34426757B27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DD262-F0AC-4565-89C4-4355B0E5FD0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5.xml" /><Relationship Id="rId2" Type="http://schemas.openxmlformats.org/officeDocument/2006/relationships/tags" Target="../tags/tag96.xml" /><Relationship Id="rId3" Type="http://schemas.openxmlformats.org/officeDocument/2006/relationships/tags" Target="../tags/tag97.xml" /><Relationship Id="rId4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5" name="Shape 35"/>
          <p:cNvSpPr>
            <a:spLocks noGrp="1" noRot="1" noChangeAspect="1"/>
          </p:cNvSpPr>
          <p:nvPr>
            <p:ph type="sldImg"/>
            <p:custDataLst>
              <p:tags r:id="rId2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6" name="Shape 36"/>
          <p:cNvSpPr>
            <a:spLocks noGrp="1"/>
          </p:cNvSpPr>
          <p:nvPr>
            <p:ph type="body" sz="quarter" idx="1"/>
            <p:custDataLst>
              <p:tags r:id="rId3"/>
            </p:custDataLst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1pPr>
    <a:lvl2pPr indent="2286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2pPr>
    <a:lvl3pPr indent="4572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3pPr>
    <a:lvl4pPr indent="6858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4pPr>
    <a:lvl5pPr indent="9144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5pPr>
    <a:lvl6pPr indent="11430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6pPr>
    <a:lvl7pPr indent="13716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7pPr>
    <a:lvl8pPr indent="16002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8pPr>
    <a:lvl9pPr indent="18288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13.xml" /><Relationship Id="rId4" Type="http://schemas.openxmlformats.org/officeDocument/2006/relationships/tags" Target="../tags/tag214.xml" /><Relationship Id="rId5" Type="http://schemas.openxmlformats.org/officeDocument/2006/relationships/tags" Target="../tags/tag215.xml" /><Relationship Id="rId6" Type="http://schemas.openxmlformats.org/officeDocument/2006/relationships/tags" Target="../tags/tag216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78.xml" /><Relationship Id="rId4" Type="http://schemas.openxmlformats.org/officeDocument/2006/relationships/tags" Target="../tags/tag279.xml" /><Relationship Id="rId5" Type="http://schemas.openxmlformats.org/officeDocument/2006/relationships/tags" Target="../tags/tag280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54.xml" /><Relationship Id="rId4" Type="http://schemas.openxmlformats.org/officeDocument/2006/relationships/tags" Target="../tags/tag355.xml" /><Relationship Id="rId5" Type="http://schemas.openxmlformats.org/officeDocument/2006/relationships/tags" Target="../tags/tag356.xml" /><Relationship Id="rId6" Type="http://schemas.openxmlformats.org/officeDocument/2006/relationships/tags" Target="../tags/tag357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22.xml" /><Relationship Id="rId4" Type="http://schemas.openxmlformats.org/officeDocument/2006/relationships/tags" Target="../tags/tag623.xml" /><Relationship Id="rId5" Type="http://schemas.openxmlformats.org/officeDocument/2006/relationships/tags" Target="../tags/tag624.xml" /><Relationship Id="rId6" Type="http://schemas.openxmlformats.org/officeDocument/2006/relationships/tags" Target="../tags/tag625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42.xml" /><Relationship Id="rId4" Type="http://schemas.openxmlformats.org/officeDocument/2006/relationships/tags" Target="../tags/tag643.xml" /><Relationship Id="rId5" Type="http://schemas.openxmlformats.org/officeDocument/2006/relationships/tags" Target="../tags/tag644.xml" /><Relationship Id="rId6" Type="http://schemas.openxmlformats.org/officeDocument/2006/relationships/tags" Target="../tags/tag645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67.xml" /><Relationship Id="rId4" Type="http://schemas.openxmlformats.org/officeDocument/2006/relationships/tags" Target="../tags/tag668.xml" /><Relationship Id="rId5" Type="http://schemas.openxmlformats.org/officeDocument/2006/relationships/tags" Target="../tags/tag669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77.xml" /><Relationship Id="rId4" Type="http://schemas.openxmlformats.org/officeDocument/2006/relationships/tags" Target="../tags/tag678.xml" /><Relationship Id="rId5" Type="http://schemas.openxmlformats.org/officeDocument/2006/relationships/tags" Target="../tags/tag679.xml" /><Relationship Id="rId6" Type="http://schemas.openxmlformats.org/officeDocument/2006/relationships/tags" Target="../tags/tag680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8674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8675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</a:lstStyle>
          <a:p>
            <a:pPr marL="0" indent="0"/>
          </a:p>
        </p:txBody>
      </p:sp>
      <p:sp>
        <p:nvSpPr>
          <p:cNvPr id="28676" name="灯片编号占位符 3"/>
          <p:cNvSpPr/>
          <p:nvPr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F998CF8F-B7F7-4207-8587-83A7F6B225F4}" type="slidenum">
              <a:rPr lang="zh-CN" altLang="en-US" sz="1200"/>
              <a:t>8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2770" name="Rectangle 7"/>
          <p:cNvSpPr>
            <a:spLocks noGrp="1"/>
          </p:cNvSpPr>
          <p:nvPr>
            <p:ph type="sldNum" sz="quarter"/>
            <p:custDataLst>
              <p:tags r:id="rId4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marL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9A0DB2DC-4C9A-4742-B13C-FB6460FD3503}" type="slidenum">
              <a:rPr lang="en-US" altLang="zh-CN" sz="1200" u="none" baseline="0">
                <a:solidFill>
                  <a:srgbClr val="000000"/>
                </a:solidFill>
                <a:effectLst/>
                <a:ea typeface="宋体" panose="02010600030101010101" pitchFamily="2" charset="-122"/>
              </a:rPr>
              <a:t>13</a:t>
            </a:fld>
            <a:endParaRPr lang="en-US" altLang="zh-CN" sz="1200" u="none" baseline="0">
              <a:solidFill>
                <a:srgbClr val="000000"/>
              </a:solidFill>
              <a:effectLst/>
              <a:ea typeface="宋体" panose="02010600030101010101" pitchFamily="2" charset="-122"/>
            </a:endParaRPr>
          </a:p>
        </p:txBody>
      </p:sp>
      <p:sp>
        <p:nvSpPr>
          <p:cNvPr id="32771" name="Rectangle 2"/>
          <p:cNvSpPr>
            <a:spLocks noRot="1" noTextEdit="1"/>
          </p:cNvSpPr>
          <p:nvPr>
            <p:ph type="sldImg" idx="2"/>
            <p:custDataLst>
              <p:tags r:id="rId5"/>
            </p:custDataLst>
          </p:nvPr>
        </p:nvSpPr>
        <p:spPr/>
      </p:sp>
      <p:sp>
        <p:nvSpPr>
          <p:cNvPr id="32772" name="Rectangle 3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/>
        <p:txBody>
          <a:bodyPr wrap="square" lIns="91440" tIns="45720" rIns="91440" bIns="45720" anchor="t" anchorCtr="0"/>
          <a:lstStyle/>
          <a:p>
            <a:pPr marL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200" u="none" baseline="0">
                <a:solidFill>
                  <a:srgbClr val="000000"/>
                </a:solidFill>
                <a:effectLst/>
                <a:latin typeface="Arial"/>
                <a:ea typeface="宋体" panose="02010600030101010101" pitchFamily="2" charset="-122"/>
              </a:rPr>
              <a:t>的确良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7889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7890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 b="0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Calibri"/>
                <a:ea typeface="宋体" panose="02010600030101010101" pitchFamily="2" charset="-122"/>
              </a:rPr>
              <a:t>18</a:t>
            </a:fld>
            <a:endParaRPr lang="zh-CN" altLang="en-US" sz="1200">
              <a:latin typeface="Calibri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7889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7890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 b="0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Calibri"/>
                <a:ea typeface="宋体" panose="02010600030101010101" pitchFamily="2" charset="-122"/>
              </a:rPr>
              <a:t>19</a:t>
            </a:fld>
            <a:endParaRPr lang="zh-CN" altLang="en-US" sz="1200">
              <a:latin typeface="Calibri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6081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5"/>
            </p:custDataLst>
          </p:nvPr>
        </p:nvSpPr>
        <p:spPr/>
        <p:txBody>
          <a:bodyPr lIns="91440" tIns="45720" rIns="91440" bIns="45720" rtlCol="0" anchor="t"/>
          <a:lstStyle/>
          <a:p>
            <a:pPr fontAlgn="auto"/>
            <a:endParaRPr lang="zh-CN" altLang="en-US" b="0" strike="noStrike" noProof="1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89089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89090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endParaRPr lang="zh-CN" altLang="en-US" sz="120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9091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Calibri"/>
                <a:ea typeface="宋体" panose="02010600030101010101" pitchFamily="2" charset="-122"/>
              </a:rPr>
              <a:t>21</a:t>
            </a:fld>
            <a:endParaRPr lang="zh-CN" altLang="en-US" sz="1200">
              <a:latin typeface="Calibri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.xml" /><Relationship Id="rId2" Type="http://schemas.openxmlformats.org/officeDocument/2006/relationships/tags" Target="../tags/tag58.xml" /><Relationship Id="rId3" Type="http://schemas.openxmlformats.org/officeDocument/2006/relationships/tags" Target="../tags/tag59.xml" /><Relationship Id="rId4" Type="http://schemas.openxmlformats.org/officeDocument/2006/relationships/tags" Target="../tags/tag60.xml" /><Relationship Id="rId5" Type="http://schemas.openxmlformats.org/officeDocument/2006/relationships/tags" Target="../tags/tag61.xml" /><Relationship Id="rId6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2.xml" /><Relationship Id="rId2" Type="http://schemas.openxmlformats.org/officeDocument/2006/relationships/tags" Target="../tags/tag63.xml" /><Relationship Id="rId3" Type="http://schemas.openxmlformats.org/officeDocument/2006/relationships/tags" Target="../tags/tag64.xml" /><Relationship Id="rId4" Type="http://schemas.openxmlformats.org/officeDocument/2006/relationships/tags" Target="../tags/tag65.xml" /><Relationship Id="rId5" Type="http://schemas.openxmlformats.org/officeDocument/2006/relationships/tags" Target="../tags/tag66.xml" /><Relationship Id="rId6" Type="http://schemas.openxmlformats.org/officeDocument/2006/relationships/tags" Target="../tags/tag67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.xml" /><Relationship Id="rId2" Type="http://schemas.openxmlformats.org/officeDocument/2006/relationships/tags" Target="../tags/tag69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.xml" /><Relationship Id="rId2" Type="http://schemas.openxmlformats.org/officeDocument/2006/relationships/tags" Target="../tags/tag74.xml" /><Relationship Id="rId3" Type="http://schemas.openxmlformats.org/officeDocument/2006/relationships/tags" Target="../tags/tag75.xml" /><Relationship Id="rId4" Type="http://schemas.openxmlformats.org/officeDocument/2006/relationships/tags" Target="../tags/tag76.xml" /><Relationship Id="rId5" Type="http://schemas.openxmlformats.org/officeDocument/2006/relationships/tags" Target="../tags/tag77.xml" /><Relationship Id="rId6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8.xml" /><Relationship Id="rId2" Type="http://schemas.openxmlformats.org/officeDocument/2006/relationships/tags" Target="../tags/tag79.xml" /><Relationship Id="rId3" Type="http://schemas.openxmlformats.org/officeDocument/2006/relationships/tags" Target="../tags/tag80.xml" /><Relationship Id="rId4" Type="http://schemas.openxmlformats.org/officeDocument/2006/relationships/tags" Target="../tags/tag81.xml" /><Relationship Id="rId5" Type="http://schemas.openxmlformats.org/officeDocument/2006/relationships/tags" Target="../tags/tag82.xml" /><Relationship Id="rId6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tags" Target="../tags/tag85.xml" /><Relationship Id="rId4" Type="http://schemas.openxmlformats.org/officeDocument/2006/relationships/tags" Target="../tags/tag86.xml" /><Relationship Id="rId5" Type="http://schemas.openxmlformats.org/officeDocument/2006/relationships/tags" Target="../tags/tag87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899100" y="684107"/>
            <a:ext cx="7349400" cy="192304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49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899100" y="2663707"/>
            <a:ext cx="7349400" cy="1101573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795" spc="200"/>
            </a:lvl1pPr>
            <a:lvl2pPr marL="342265" indent="0" algn="ctr">
              <a:buNone/>
              <a:defRPr sz="1495"/>
            </a:lvl2pPr>
            <a:lvl3pPr marL="683895" indent="0" algn="ctr">
              <a:buNone/>
              <a:defRPr sz="1345"/>
            </a:lvl3pPr>
            <a:lvl4pPr marL="1026160" indent="0" algn="ctr">
              <a:buNone/>
              <a:defRPr sz="1195"/>
            </a:lvl4pPr>
            <a:lvl5pPr marL="1368425" indent="0" algn="ctr">
              <a:buNone/>
              <a:defRPr sz="1195"/>
            </a:lvl5pPr>
            <a:lvl6pPr marL="1710055" indent="0" algn="ctr">
              <a:buNone/>
              <a:defRPr sz="1195"/>
            </a:lvl6pPr>
            <a:lvl7pPr marL="2052320" indent="0" algn="ctr">
              <a:buNone/>
              <a:defRPr sz="1195"/>
            </a:lvl7pPr>
            <a:lvl8pPr marL="2394585" indent="0" algn="ctr">
              <a:buNone/>
              <a:defRPr sz="1195"/>
            </a:lvl8pPr>
            <a:lvl9pPr marL="2736215" indent="0" algn="ctr">
              <a:buNone/>
              <a:defRPr sz="1195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5173"/>
            <a:ext cx="8226900" cy="5278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6300" y="1115040"/>
            <a:ext cx="8226900" cy="3560587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493100" y="2879173"/>
            <a:ext cx="5826600" cy="57368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29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493100" y="3452853"/>
            <a:ext cx="5826600" cy="649093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34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26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2pPr>
            <a:lvl3pPr marL="68389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3pPr>
            <a:lvl4pPr marL="1026160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4pPr>
            <a:lvl5pPr marL="136842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5pPr>
            <a:lvl6pPr marL="171005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6pPr>
            <a:lvl7pPr marL="2052320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7pPr>
            <a:lvl8pPr marL="239458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8pPr>
            <a:lvl9pPr marL="273621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5173"/>
            <a:ext cx="8226900" cy="5278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6300" y="1123120"/>
            <a:ext cx="3882600" cy="3552507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808700" y="1123120"/>
            <a:ext cx="3882600" cy="3552507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5173"/>
            <a:ext cx="8226900" cy="5278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456300" y="1069253"/>
            <a:ext cx="4006800" cy="285493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495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265" indent="0">
              <a:buNone/>
              <a:defRPr sz="1495" b="1"/>
            </a:lvl2pPr>
            <a:lvl3pPr marL="683895" indent="0">
              <a:buNone/>
              <a:defRPr sz="1345" b="1"/>
            </a:lvl3pPr>
            <a:lvl4pPr marL="1026160" indent="0">
              <a:buNone/>
              <a:defRPr sz="1195" b="1"/>
            </a:lvl4pPr>
            <a:lvl5pPr marL="1368425" indent="0">
              <a:buNone/>
              <a:defRPr sz="1195" b="1"/>
            </a:lvl5pPr>
            <a:lvl6pPr marL="1710055" indent="0">
              <a:buNone/>
              <a:defRPr sz="1195" b="1"/>
            </a:lvl6pPr>
            <a:lvl7pPr marL="2052320" indent="0">
              <a:buNone/>
              <a:defRPr sz="1195" b="1"/>
            </a:lvl7pPr>
            <a:lvl8pPr marL="2394585" indent="0">
              <a:buNone/>
              <a:defRPr sz="1195" b="1"/>
            </a:lvl8pPr>
            <a:lvl9pPr marL="2736215" indent="0">
              <a:buNone/>
              <a:defRPr sz="1195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6300" y="1387067"/>
            <a:ext cx="4006800" cy="328856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1063664"/>
            <a:ext cx="4006800" cy="285493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495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265" indent="0">
              <a:buNone/>
              <a:defRPr sz="1495" b="1"/>
            </a:lvl2pPr>
            <a:lvl3pPr marL="683895" indent="0">
              <a:buNone/>
              <a:defRPr sz="1345" b="1"/>
            </a:lvl3pPr>
            <a:lvl4pPr marL="1026160" indent="0">
              <a:buNone/>
              <a:defRPr sz="1195" b="1"/>
            </a:lvl4pPr>
            <a:lvl5pPr marL="1368425" indent="0">
              <a:buNone/>
              <a:defRPr sz="1195" b="1"/>
            </a:lvl5pPr>
            <a:lvl6pPr marL="1710055" indent="0">
              <a:buNone/>
              <a:defRPr sz="1195" b="1"/>
            </a:lvl6pPr>
            <a:lvl7pPr marL="2052320" indent="0">
              <a:buNone/>
              <a:defRPr sz="1195" b="1"/>
            </a:lvl7pPr>
            <a:lvl8pPr marL="2394585" indent="0">
              <a:buNone/>
              <a:defRPr sz="1195" b="1"/>
            </a:lvl8pPr>
            <a:lvl9pPr marL="2736215" indent="0">
              <a:buNone/>
              <a:defRPr sz="1195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87067"/>
            <a:ext cx="4006800" cy="328856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5173"/>
            <a:ext cx="8226900" cy="5278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456300" y="1163520"/>
            <a:ext cx="3924808" cy="3447467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195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762800" y="1163520"/>
            <a:ext cx="3920400" cy="3447467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195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7676100" y="684107"/>
            <a:ext cx="783000" cy="3762587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095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85800" y="684107"/>
            <a:ext cx="6876900" cy="3762587"/>
          </a:xfrm>
        </p:spPr>
        <p:txBody>
          <a:bodyPr vert="eaVert" lIns="46800" tIns="46800" rIns="46800" bIns="46800"/>
          <a:lstStyle>
            <a:lvl1pPr marL="170815" indent="-170815">
              <a:spcAft>
                <a:spcPts val="1000"/>
              </a:spcAft>
              <a:defRPr spc="300"/>
            </a:lvl1pPr>
            <a:lvl2pPr marL="513080" indent="-170815">
              <a:defRPr spc="300"/>
            </a:lvl2pPr>
            <a:lvl3pPr marL="855345" indent="-170815">
              <a:defRPr spc="300"/>
            </a:lvl3pPr>
            <a:lvl4pPr marL="1196975" indent="-170815">
              <a:defRPr spc="300"/>
            </a:lvl4pPr>
            <a:lvl5pPr marL="1539240" indent="-170815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456300" y="579067"/>
            <a:ext cx="8229600" cy="410194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899100" y="1858400"/>
            <a:ext cx="7349400" cy="762213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449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899100" y="2663707"/>
            <a:ext cx="7349400" cy="352827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1795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tags" Target="../tags/tag88.xml" /><Relationship Id="rId17" Type="http://schemas.openxmlformats.org/officeDocument/2006/relationships/tags" Target="../tags/tag89.xml" /><Relationship Id="rId18" Type="http://schemas.openxmlformats.org/officeDocument/2006/relationships/tags" Target="../tags/tag90.xml" /><Relationship Id="rId19" Type="http://schemas.openxmlformats.org/officeDocument/2006/relationships/tags" Target="../tags/tag91.xml" /><Relationship Id="rId2" Type="http://schemas.openxmlformats.org/officeDocument/2006/relationships/slideLayout" Target="../slideLayouts/slideLayout2.xml" /><Relationship Id="rId20" Type="http://schemas.openxmlformats.org/officeDocument/2006/relationships/tags" Target="../tags/tag92.xml" /><Relationship Id="rId21" Type="http://schemas.openxmlformats.org/officeDocument/2006/relationships/tags" Target="../tags/tag93.xml" /><Relationship Id="rId22" Type="http://schemas.openxmlformats.org/officeDocument/2006/relationships/tags" Target="../tags/tag94.xml" /><Relationship Id="rId2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6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7"/>
            </p:custDataLst>
          </p:nvPr>
        </p:nvSpPr>
        <p:spPr>
          <a:xfrm>
            <a:off x="456300" y="455173"/>
            <a:ext cx="8226900" cy="527893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8"/>
            </p:custDataLst>
          </p:nvPr>
        </p:nvSpPr>
        <p:spPr>
          <a:xfrm>
            <a:off x="456300" y="1115040"/>
            <a:ext cx="8226900" cy="3560587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0"/>
            <a:r>
              <a:rPr lang="zh-CN" altLang="en-US"/>
              <a:t>第二级</a:t>
            </a:r>
          </a:p>
          <a:p>
            <a:pPr lvl="0"/>
            <a:r>
              <a:rPr lang="zh-CN" altLang="en-US"/>
              <a:t>第三级</a:t>
            </a:r>
          </a:p>
          <a:p>
            <a:pPr lvl="0"/>
            <a:r>
              <a:rPr lang="zh-CN" altLang="en-US"/>
              <a:t>第四级</a:t>
            </a:r>
          </a:p>
          <a:p>
            <a:pPr lvl="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9"/>
            </p:custDataLst>
          </p:nvPr>
        </p:nvSpPr>
        <p:spPr>
          <a:xfrm>
            <a:off x="459000" y="4724107"/>
            <a:ext cx="2025000" cy="237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/>
              </a:defRPr>
            </a:lvl1pPr>
          </a:lstStyle>
          <a:p>
            <a:fld id="{788D6C54-58EE-4AEC-BBAC-CC44F3B69C79}" type="datetimeFigureOut">
              <a:rPr lang="zh-CN" altLang="en-US" smtClean="0"/>
              <a:t/>
            </a:fld>
            <a:endParaRPr lang="zh-CN" altLang="en-US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0"/>
            </p:custDataLst>
          </p:nvPr>
        </p:nvSpPr>
        <p:spPr>
          <a:xfrm>
            <a:off x="3087000" y="4724107"/>
            <a:ext cx="2970000" cy="237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1"/>
            </p:custDataLst>
          </p:nvPr>
        </p:nvSpPr>
        <p:spPr>
          <a:xfrm>
            <a:off x="6658200" y="4724107"/>
            <a:ext cx="2025000" cy="237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/>
              </a:defRPr>
            </a:lvl1pPr>
          </a:lstStyle>
          <a:p>
            <a:fld id="{6ED0D78F-5F1A-489E-99FE-B2DCEC98407A}" type="slidenum">
              <a:rPr lang="zh-CN" altLang="en-US" smtClean="0"/>
              <a:t>0</a:t>
            </a:fld>
          </a:p>
        </p:txBody>
      </p:sp>
    </p:spTree>
    <p:custDataLst>
      <p:tags r:id="rId22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iming/>
  <p:txStyles>
    <p:titleStyle>
      <a:lvl1pPr algn="l" defTabSz="683895" rtl="0" eaLnBrk="1" fontAlgn="auto" latinLnBrk="0" hangingPunct="1">
        <a:lnSpc>
          <a:spcPct val="100000"/>
        </a:lnSpc>
        <a:spcBef>
          <a:spcPct val="0"/>
        </a:spcBef>
        <a:buNone/>
        <a:defRPr sz="2695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/>
          <a:cs typeface="+mj-cs"/>
        </a:defRPr>
      </a:lvl1pPr>
    </p:titleStyle>
    <p:bodyStyle>
      <a:lvl1pPr marL="170815" indent="-170815" algn="l" defTabSz="683895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34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/>
          <a:cs typeface="+mn-cs"/>
        </a:defRPr>
      </a:lvl1pPr>
      <a:lvl2pPr marL="513080" indent="-170815" algn="l" defTabSz="68389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204595"/>
        </a:tabLst>
        <a:defRPr sz="119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/>
          <a:cs typeface="+mn-cs"/>
        </a:defRPr>
      </a:lvl2pPr>
      <a:lvl3pPr marL="855345" indent="-170815" algn="l" defTabSz="68389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19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/>
          <a:cs typeface="+mn-cs"/>
        </a:defRPr>
      </a:lvl3pPr>
      <a:lvl4pPr marL="1196975" indent="-170815" algn="l" defTabSz="68389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04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/>
          <a:cs typeface="+mn-cs"/>
        </a:defRPr>
      </a:lvl4pPr>
      <a:lvl5pPr marL="1539240" indent="-170815" algn="l" defTabSz="68389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04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/>
          <a:cs typeface="+mn-cs"/>
        </a:defRPr>
      </a:lvl5pPr>
      <a:lvl6pPr marL="188150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6pPr>
      <a:lvl7pPr marL="222313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7pPr>
      <a:lvl8pPr marL="2565400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8pPr>
      <a:lvl9pPr marL="290766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1pPr>
      <a:lvl2pPr marL="34226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2pPr>
      <a:lvl3pPr marL="68389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3pPr>
      <a:lvl4pPr marL="102616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4pPr>
      <a:lvl5pPr marL="136842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5pPr>
      <a:lvl6pPr marL="171005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6pPr>
      <a:lvl7pPr marL="205232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7pPr>
      <a:lvl8pPr marL="239458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8pPr>
      <a:lvl9pPr marL="273621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103.xml" /><Relationship Id="rId3" Type="http://schemas.openxmlformats.org/officeDocument/2006/relationships/tags" Target="../tags/tag104.xml" /><Relationship Id="rId4" Type="http://schemas.openxmlformats.org/officeDocument/2006/relationships/image" Target="../media/image1.png" /><Relationship Id="rId5" Type="http://schemas.openxmlformats.org/officeDocument/2006/relationships/tags" Target="../tags/tag105.xml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image" Target="../media/image2.png" /><Relationship Id="rId9" Type="http://schemas.openxmlformats.org/officeDocument/2006/relationships/tags" Target="../tags/tag108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115.xml" /><Relationship Id="rId11" Type="http://schemas.openxmlformats.org/officeDocument/2006/relationships/tags" Target="../tags/tag116.xml" /><Relationship Id="rId12" Type="http://schemas.openxmlformats.org/officeDocument/2006/relationships/tags" Target="../tags/tag117.xml" /><Relationship Id="rId13" Type="http://schemas.openxmlformats.org/officeDocument/2006/relationships/tags" Target="../tags/tag118.xml" /><Relationship Id="rId14" Type="http://schemas.openxmlformats.org/officeDocument/2006/relationships/tags" Target="../tags/tag119.xml" /><Relationship Id="rId15" Type="http://schemas.openxmlformats.org/officeDocument/2006/relationships/tags" Target="../tags/tag120.xml" /><Relationship Id="rId16" Type="http://schemas.openxmlformats.org/officeDocument/2006/relationships/tags" Target="../tags/tag121.xml" /><Relationship Id="rId2" Type="http://schemas.openxmlformats.org/officeDocument/2006/relationships/tags" Target="../tags/tag109.xml" /><Relationship Id="rId3" Type="http://schemas.openxmlformats.org/officeDocument/2006/relationships/image" Target="../media/image3.png" /><Relationship Id="rId4" Type="http://schemas.openxmlformats.org/officeDocument/2006/relationships/tags" Target="../tags/tag110.xml" /><Relationship Id="rId5" Type="http://schemas.openxmlformats.org/officeDocument/2006/relationships/image" Target="../media/image4.png" /><Relationship Id="rId6" Type="http://schemas.openxmlformats.org/officeDocument/2006/relationships/tags" Target="../tags/tag111.xml" /><Relationship Id="rId7" Type="http://schemas.openxmlformats.org/officeDocument/2006/relationships/tags" Target="../tags/tag112.xml" /><Relationship Id="rId8" Type="http://schemas.openxmlformats.org/officeDocument/2006/relationships/tags" Target="../tags/tag113.xml" /><Relationship Id="rId9" Type="http://schemas.openxmlformats.org/officeDocument/2006/relationships/tags" Target="../tags/tag114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30.xml" /><Relationship Id="rId11" Type="http://schemas.openxmlformats.org/officeDocument/2006/relationships/image" Target="../media/image5.png" /><Relationship Id="rId12" Type="http://schemas.openxmlformats.org/officeDocument/2006/relationships/tags" Target="../tags/tag131.xml" /><Relationship Id="rId13" Type="http://schemas.openxmlformats.org/officeDocument/2006/relationships/tags" Target="../tags/tag132.xml" /><Relationship Id="rId14" Type="http://schemas.openxmlformats.org/officeDocument/2006/relationships/tags" Target="../tags/tag133.xml" /><Relationship Id="rId15" Type="http://schemas.openxmlformats.org/officeDocument/2006/relationships/tags" Target="../tags/tag134.xml" /><Relationship Id="rId16" Type="http://schemas.openxmlformats.org/officeDocument/2006/relationships/tags" Target="../tags/tag135.xml" /><Relationship Id="rId17" Type="http://schemas.openxmlformats.org/officeDocument/2006/relationships/tags" Target="../tags/tag136.xml" /><Relationship Id="rId18" Type="http://schemas.openxmlformats.org/officeDocument/2006/relationships/tags" Target="../tags/tag137.xml" /><Relationship Id="rId2" Type="http://schemas.openxmlformats.org/officeDocument/2006/relationships/tags" Target="../tags/tag122.xml" /><Relationship Id="rId3" Type="http://schemas.openxmlformats.org/officeDocument/2006/relationships/tags" Target="../tags/tag123.xml" /><Relationship Id="rId4" Type="http://schemas.openxmlformats.org/officeDocument/2006/relationships/tags" Target="../tags/tag124.xml" /><Relationship Id="rId5" Type="http://schemas.openxmlformats.org/officeDocument/2006/relationships/tags" Target="../tags/tag125.xml" /><Relationship Id="rId6" Type="http://schemas.openxmlformats.org/officeDocument/2006/relationships/tags" Target="../tags/tag126.xml" /><Relationship Id="rId7" Type="http://schemas.openxmlformats.org/officeDocument/2006/relationships/tags" Target="../tags/tag127.xml" /><Relationship Id="rId8" Type="http://schemas.openxmlformats.org/officeDocument/2006/relationships/tags" Target="../tags/tag128.xml" /><Relationship Id="rId9" Type="http://schemas.openxmlformats.org/officeDocument/2006/relationships/tags" Target="../tags/tag12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10" Type="http://schemas.openxmlformats.org/officeDocument/2006/relationships/tags" Target="../tags/tag145.xml" /><Relationship Id="rId11" Type="http://schemas.openxmlformats.org/officeDocument/2006/relationships/tags" Target="../tags/tag146.xml" /><Relationship Id="rId12" Type="http://schemas.openxmlformats.org/officeDocument/2006/relationships/image" Target="../media/image7.png" /><Relationship Id="rId13" Type="http://schemas.openxmlformats.org/officeDocument/2006/relationships/tags" Target="../tags/tag147.xml" /><Relationship Id="rId14" Type="http://schemas.openxmlformats.org/officeDocument/2006/relationships/tags" Target="../tags/tag148.xml" /><Relationship Id="rId15" Type="http://schemas.openxmlformats.org/officeDocument/2006/relationships/oleObject" Target="../embeddings/oleObject1.bin" TargetMode="Internal" /><Relationship Id="rId16" Type="http://schemas.openxmlformats.org/officeDocument/2006/relationships/image" Target="../media/image8.wmf" /><Relationship Id="rId17" Type="http://schemas.openxmlformats.org/officeDocument/2006/relationships/tags" Target="../tags/tag149.xml" /><Relationship Id="rId18" Type="http://schemas.openxmlformats.org/officeDocument/2006/relationships/oleObject" Target="../embeddings/oleObject2.bin" TargetMode="Internal" /><Relationship Id="rId19" Type="http://schemas.openxmlformats.org/officeDocument/2006/relationships/image" Target="../media/image9.wmf" /><Relationship Id="rId2" Type="http://schemas.openxmlformats.org/officeDocument/2006/relationships/tags" Target="../tags/tag138.xml" /><Relationship Id="rId20" Type="http://schemas.openxmlformats.org/officeDocument/2006/relationships/tags" Target="../tags/tag150.xml" /><Relationship Id="rId21" Type="http://schemas.openxmlformats.org/officeDocument/2006/relationships/oleObject" Target="../embeddings/oleObject3.bin" TargetMode="Internal" /><Relationship Id="rId22" Type="http://schemas.openxmlformats.org/officeDocument/2006/relationships/image" Target="../media/image10.wmf" /><Relationship Id="rId23" Type="http://schemas.openxmlformats.org/officeDocument/2006/relationships/tags" Target="../tags/tag151.xml" /><Relationship Id="rId24" Type="http://schemas.openxmlformats.org/officeDocument/2006/relationships/tags" Target="../tags/tag152.xml" /><Relationship Id="rId25" Type="http://schemas.openxmlformats.org/officeDocument/2006/relationships/tags" Target="../tags/tag153.xml" /><Relationship Id="rId26" Type="http://schemas.openxmlformats.org/officeDocument/2006/relationships/tags" Target="../tags/tag154.xml" /><Relationship Id="rId27" Type="http://schemas.openxmlformats.org/officeDocument/2006/relationships/tags" Target="../tags/tag155.xml" /><Relationship Id="rId28" Type="http://schemas.openxmlformats.org/officeDocument/2006/relationships/tags" Target="../tags/tag156.xml" /><Relationship Id="rId29" Type="http://schemas.openxmlformats.org/officeDocument/2006/relationships/tags" Target="../tags/tag157.xml" /><Relationship Id="rId3" Type="http://schemas.openxmlformats.org/officeDocument/2006/relationships/tags" Target="../tags/tag139.xml" /><Relationship Id="rId30" Type="http://schemas.openxmlformats.org/officeDocument/2006/relationships/tags" Target="../tags/tag158.xml" /><Relationship Id="rId31" Type="http://schemas.openxmlformats.org/officeDocument/2006/relationships/tags" Target="../tags/tag159.xml" /><Relationship Id="rId32" Type="http://schemas.openxmlformats.org/officeDocument/2006/relationships/tags" Target="../tags/tag160.xml" /><Relationship Id="rId33" Type="http://schemas.openxmlformats.org/officeDocument/2006/relationships/tags" Target="../tags/tag161.xml" /><Relationship Id="rId34" Type="http://schemas.openxmlformats.org/officeDocument/2006/relationships/tags" Target="../tags/tag162.xml" /><Relationship Id="rId35" Type="http://schemas.openxmlformats.org/officeDocument/2006/relationships/tags" Target="../tags/tag163.xml" /><Relationship Id="rId36" Type="http://schemas.openxmlformats.org/officeDocument/2006/relationships/tags" Target="../tags/tag164.xml" /><Relationship Id="rId37" Type="http://schemas.openxmlformats.org/officeDocument/2006/relationships/tags" Target="../tags/tag165.xml" /><Relationship Id="rId38" Type="http://schemas.openxmlformats.org/officeDocument/2006/relationships/tags" Target="../tags/tag166.xml" /><Relationship Id="rId39" Type="http://schemas.openxmlformats.org/officeDocument/2006/relationships/tags" Target="../tags/tag167.xml" /><Relationship Id="rId4" Type="http://schemas.openxmlformats.org/officeDocument/2006/relationships/tags" Target="../tags/tag140.xml" /><Relationship Id="rId40" Type="http://schemas.openxmlformats.org/officeDocument/2006/relationships/tags" Target="../tags/tag168.xml" /><Relationship Id="rId41" Type="http://schemas.openxmlformats.org/officeDocument/2006/relationships/tags" Target="../tags/tag169.xml" /><Relationship Id="rId42" Type="http://schemas.openxmlformats.org/officeDocument/2006/relationships/oleObject" Target="../embeddings/oleObject4.bin" TargetMode="Internal" /><Relationship Id="rId43" Type="http://schemas.openxmlformats.org/officeDocument/2006/relationships/image" Target="../media/image11.wmf" /><Relationship Id="rId44" Type="http://schemas.openxmlformats.org/officeDocument/2006/relationships/tags" Target="../tags/tag170.xml" /><Relationship Id="rId45" Type="http://schemas.openxmlformats.org/officeDocument/2006/relationships/oleObject" Target="../embeddings/oleObject5.bin" TargetMode="Internal" /><Relationship Id="rId46" Type="http://schemas.openxmlformats.org/officeDocument/2006/relationships/image" Target="../media/image12.wmf" /><Relationship Id="rId47" Type="http://schemas.openxmlformats.org/officeDocument/2006/relationships/tags" Target="../tags/tag171.xml" /><Relationship Id="rId48" Type="http://schemas.openxmlformats.org/officeDocument/2006/relationships/vmlDrawing" Target="../drawings/vmlDrawing1.vml" /><Relationship Id="rId5" Type="http://schemas.openxmlformats.org/officeDocument/2006/relationships/tags" Target="../tags/tag141.xml" /><Relationship Id="rId6" Type="http://schemas.openxmlformats.org/officeDocument/2006/relationships/image" Target="../media/image6.png" /><Relationship Id="rId7" Type="http://schemas.openxmlformats.org/officeDocument/2006/relationships/tags" Target="../tags/tag142.xml" /><Relationship Id="rId8" Type="http://schemas.openxmlformats.org/officeDocument/2006/relationships/tags" Target="../tags/tag143.xml" /><Relationship Id="rId9" Type="http://schemas.openxmlformats.org/officeDocument/2006/relationships/tags" Target="../tags/tag14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78.xml" /><Relationship Id="rId11" Type="http://schemas.openxmlformats.org/officeDocument/2006/relationships/tags" Target="../tags/tag179.xml" /><Relationship Id="rId12" Type="http://schemas.openxmlformats.org/officeDocument/2006/relationships/tags" Target="../tags/tag180.xml" /><Relationship Id="rId13" Type="http://schemas.openxmlformats.org/officeDocument/2006/relationships/tags" Target="../tags/tag181.xml" /><Relationship Id="rId14" Type="http://schemas.openxmlformats.org/officeDocument/2006/relationships/tags" Target="../tags/tag182.xml" /><Relationship Id="rId15" Type="http://schemas.openxmlformats.org/officeDocument/2006/relationships/image" Target="../media/image5.png" /><Relationship Id="rId16" Type="http://schemas.openxmlformats.org/officeDocument/2006/relationships/tags" Target="../tags/tag183.xml" /><Relationship Id="rId17" Type="http://schemas.openxmlformats.org/officeDocument/2006/relationships/vmlDrawing" Target="../drawings/vmlDrawing2.vml" /><Relationship Id="rId2" Type="http://schemas.openxmlformats.org/officeDocument/2006/relationships/tags" Target="../tags/tag172.xml" /><Relationship Id="rId3" Type="http://schemas.openxmlformats.org/officeDocument/2006/relationships/tags" Target="../tags/tag173.xml" /><Relationship Id="rId4" Type="http://schemas.openxmlformats.org/officeDocument/2006/relationships/tags" Target="../tags/tag174.xml" /><Relationship Id="rId5" Type="http://schemas.openxmlformats.org/officeDocument/2006/relationships/tags" Target="../tags/tag175.xml" /><Relationship Id="rId6" Type="http://schemas.openxmlformats.org/officeDocument/2006/relationships/oleObject" Target="../embeddings/oleObject6.bin" TargetMode="Internal" /><Relationship Id="rId7" Type="http://schemas.openxmlformats.org/officeDocument/2006/relationships/image" Target="../media/image13.wmf" /><Relationship Id="rId8" Type="http://schemas.openxmlformats.org/officeDocument/2006/relationships/tags" Target="../tags/tag176.xml" /><Relationship Id="rId9" Type="http://schemas.openxmlformats.org/officeDocument/2006/relationships/tags" Target="../tags/tag17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92.xml" /><Relationship Id="rId11" Type="http://schemas.openxmlformats.org/officeDocument/2006/relationships/tags" Target="../tags/tag193.xml" /><Relationship Id="rId12" Type="http://schemas.openxmlformats.org/officeDocument/2006/relationships/tags" Target="../tags/tag194.xml" /><Relationship Id="rId13" Type="http://schemas.openxmlformats.org/officeDocument/2006/relationships/tags" Target="../tags/tag195.xml" /><Relationship Id="rId14" Type="http://schemas.openxmlformats.org/officeDocument/2006/relationships/tags" Target="../tags/tag196.xml" /><Relationship Id="rId2" Type="http://schemas.openxmlformats.org/officeDocument/2006/relationships/tags" Target="../tags/tag184.xml" /><Relationship Id="rId3" Type="http://schemas.openxmlformats.org/officeDocument/2006/relationships/tags" Target="../tags/tag185.xml" /><Relationship Id="rId4" Type="http://schemas.openxmlformats.org/officeDocument/2006/relationships/tags" Target="../tags/tag186.xml" /><Relationship Id="rId5" Type="http://schemas.openxmlformats.org/officeDocument/2006/relationships/tags" Target="../tags/tag187.xml" /><Relationship Id="rId6" Type="http://schemas.openxmlformats.org/officeDocument/2006/relationships/tags" Target="../tags/tag188.xml" /><Relationship Id="rId7" Type="http://schemas.openxmlformats.org/officeDocument/2006/relationships/tags" Target="../tags/tag189.xml" /><Relationship Id="rId8" Type="http://schemas.openxmlformats.org/officeDocument/2006/relationships/tags" Target="../tags/tag190.xml" /><Relationship Id="rId9" Type="http://schemas.openxmlformats.org/officeDocument/2006/relationships/tags" Target="../tags/tag19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05.xml" /><Relationship Id="rId11" Type="http://schemas.openxmlformats.org/officeDocument/2006/relationships/tags" Target="../tags/tag206.xml" /><Relationship Id="rId12" Type="http://schemas.openxmlformats.org/officeDocument/2006/relationships/tags" Target="../tags/tag207.xml" /><Relationship Id="rId13" Type="http://schemas.openxmlformats.org/officeDocument/2006/relationships/tags" Target="../tags/tag208.xml" /><Relationship Id="rId14" Type="http://schemas.openxmlformats.org/officeDocument/2006/relationships/tags" Target="../tags/tag209.xml" /><Relationship Id="rId15" Type="http://schemas.openxmlformats.org/officeDocument/2006/relationships/tags" Target="../tags/tag210.xml" /><Relationship Id="rId16" Type="http://schemas.openxmlformats.org/officeDocument/2006/relationships/tags" Target="../tags/tag211.xml" /><Relationship Id="rId17" Type="http://schemas.openxmlformats.org/officeDocument/2006/relationships/image" Target="../media/image5.png" /><Relationship Id="rId18" Type="http://schemas.openxmlformats.org/officeDocument/2006/relationships/tags" Target="../tags/tag212.xml" /><Relationship Id="rId2" Type="http://schemas.openxmlformats.org/officeDocument/2006/relationships/tags" Target="../tags/tag197.xml" /><Relationship Id="rId3" Type="http://schemas.openxmlformats.org/officeDocument/2006/relationships/tags" Target="../tags/tag198.xml" /><Relationship Id="rId4" Type="http://schemas.openxmlformats.org/officeDocument/2006/relationships/tags" Target="../tags/tag199.xml" /><Relationship Id="rId5" Type="http://schemas.openxmlformats.org/officeDocument/2006/relationships/tags" Target="../tags/tag200.xml" /><Relationship Id="rId6" Type="http://schemas.openxmlformats.org/officeDocument/2006/relationships/tags" Target="../tags/tag201.xml" /><Relationship Id="rId7" Type="http://schemas.openxmlformats.org/officeDocument/2006/relationships/tags" Target="../tags/tag202.xml" /><Relationship Id="rId8" Type="http://schemas.openxmlformats.org/officeDocument/2006/relationships/tags" Target="../tags/tag203.xml" /><Relationship Id="rId9" Type="http://schemas.openxmlformats.org/officeDocument/2006/relationships/tags" Target="../tags/tag20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10" Type="http://schemas.openxmlformats.org/officeDocument/2006/relationships/tags" Target="../tags/tag224.xml" /><Relationship Id="rId11" Type="http://schemas.openxmlformats.org/officeDocument/2006/relationships/tags" Target="../tags/tag225.xml" /><Relationship Id="rId12" Type="http://schemas.openxmlformats.org/officeDocument/2006/relationships/tags" Target="../tags/tag226.xml" /><Relationship Id="rId13" Type="http://schemas.openxmlformats.org/officeDocument/2006/relationships/tags" Target="../tags/tag227.xml" /><Relationship Id="rId14" Type="http://schemas.openxmlformats.org/officeDocument/2006/relationships/tags" Target="../tags/tag228.xml" /><Relationship Id="rId15" Type="http://schemas.openxmlformats.org/officeDocument/2006/relationships/image" Target="../media/image5.png" /><Relationship Id="rId16" Type="http://schemas.openxmlformats.org/officeDocument/2006/relationships/tags" Target="../tags/tag229.xml" /><Relationship Id="rId17" Type="http://schemas.openxmlformats.org/officeDocument/2006/relationships/tags" Target="../tags/tag230.xml" /><Relationship Id="rId18" Type="http://schemas.openxmlformats.org/officeDocument/2006/relationships/tags" Target="../tags/tag23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217.xml" /><Relationship Id="rId4" Type="http://schemas.openxmlformats.org/officeDocument/2006/relationships/tags" Target="../tags/tag218.xml" /><Relationship Id="rId5" Type="http://schemas.openxmlformats.org/officeDocument/2006/relationships/tags" Target="../tags/tag219.xml" /><Relationship Id="rId6" Type="http://schemas.openxmlformats.org/officeDocument/2006/relationships/tags" Target="../tags/tag220.xml" /><Relationship Id="rId7" Type="http://schemas.openxmlformats.org/officeDocument/2006/relationships/tags" Target="../tags/tag221.xml" /><Relationship Id="rId8" Type="http://schemas.openxmlformats.org/officeDocument/2006/relationships/tags" Target="../tags/tag222.xml" /><Relationship Id="rId9" Type="http://schemas.openxmlformats.org/officeDocument/2006/relationships/tags" Target="../tags/tag22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40.xml" /><Relationship Id="rId11" Type="http://schemas.openxmlformats.org/officeDocument/2006/relationships/tags" Target="../tags/tag241.xml" /><Relationship Id="rId12" Type="http://schemas.openxmlformats.org/officeDocument/2006/relationships/tags" Target="../tags/tag242.xml" /><Relationship Id="rId13" Type="http://schemas.openxmlformats.org/officeDocument/2006/relationships/tags" Target="../tags/tag243.xml" /><Relationship Id="rId14" Type="http://schemas.openxmlformats.org/officeDocument/2006/relationships/image" Target="../media/image5.png" /><Relationship Id="rId15" Type="http://schemas.openxmlformats.org/officeDocument/2006/relationships/tags" Target="../tags/tag244.xml" /><Relationship Id="rId16" Type="http://schemas.openxmlformats.org/officeDocument/2006/relationships/tags" Target="../tags/tag245.xml" /><Relationship Id="rId17" Type="http://schemas.openxmlformats.org/officeDocument/2006/relationships/tags" Target="../tags/tag246.xml" /><Relationship Id="rId18" Type="http://schemas.openxmlformats.org/officeDocument/2006/relationships/tags" Target="../tags/tag247.xml" /><Relationship Id="rId19" Type="http://schemas.openxmlformats.org/officeDocument/2006/relationships/tags" Target="../tags/tag248.xml" /><Relationship Id="rId2" Type="http://schemas.openxmlformats.org/officeDocument/2006/relationships/tags" Target="../tags/tag232.xml" /><Relationship Id="rId20" Type="http://schemas.openxmlformats.org/officeDocument/2006/relationships/tags" Target="../tags/tag249.xml" /><Relationship Id="rId21" Type="http://schemas.openxmlformats.org/officeDocument/2006/relationships/tags" Target="../tags/tag250.xml" /><Relationship Id="rId22" Type="http://schemas.openxmlformats.org/officeDocument/2006/relationships/tags" Target="../tags/tag251.xml" /><Relationship Id="rId23" Type="http://schemas.openxmlformats.org/officeDocument/2006/relationships/tags" Target="../tags/tag252.xml" /><Relationship Id="rId24" Type="http://schemas.openxmlformats.org/officeDocument/2006/relationships/tags" Target="../tags/tag253.xml" /><Relationship Id="rId3" Type="http://schemas.openxmlformats.org/officeDocument/2006/relationships/tags" Target="../tags/tag233.xml" /><Relationship Id="rId4" Type="http://schemas.openxmlformats.org/officeDocument/2006/relationships/tags" Target="../tags/tag234.xml" /><Relationship Id="rId5" Type="http://schemas.openxmlformats.org/officeDocument/2006/relationships/tags" Target="../tags/tag235.xml" /><Relationship Id="rId6" Type="http://schemas.openxmlformats.org/officeDocument/2006/relationships/tags" Target="../tags/tag236.xml" /><Relationship Id="rId7" Type="http://schemas.openxmlformats.org/officeDocument/2006/relationships/tags" Target="../tags/tag237.xml" /><Relationship Id="rId8" Type="http://schemas.openxmlformats.org/officeDocument/2006/relationships/tags" Target="../tags/tag238.xml" /><Relationship Id="rId9" Type="http://schemas.openxmlformats.org/officeDocument/2006/relationships/tags" Target="../tags/tag23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61.xml" /><Relationship Id="rId11" Type="http://schemas.openxmlformats.org/officeDocument/2006/relationships/tags" Target="../tags/tag262.xml" /><Relationship Id="rId12" Type="http://schemas.openxmlformats.org/officeDocument/2006/relationships/tags" Target="../tags/tag263.xml" /><Relationship Id="rId13" Type="http://schemas.openxmlformats.org/officeDocument/2006/relationships/tags" Target="../tags/tag264.xml" /><Relationship Id="rId14" Type="http://schemas.openxmlformats.org/officeDocument/2006/relationships/tags" Target="../tags/tag265.xml" /><Relationship Id="rId15" Type="http://schemas.openxmlformats.org/officeDocument/2006/relationships/tags" Target="../tags/tag266.xml" /><Relationship Id="rId16" Type="http://schemas.openxmlformats.org/officeDocument/2006/relationships/tags" Target="../tags/tag267.xml" /><Relationship Id="rId17" Type="http://schemas.openxmlformats.org/officeDocument/2006/relationships/tags" Target="../tags/tag268.xml" /><Relationship Id="rId18" Type="http://schemas.openxmlformats.org/officeDocument/2006/relationships/tags" Target="../tags/tag269.xml" /><Relationship Id="rId19" Type="http://schemas.openxmlformats.org/officeDocument/2006/relationships/tags" Target="../tags/tag270.xml" /><Relationship Id="rId2" Type="http://schemas.openxmlformats.org/officeDocument/2006/relationships/tags" Target="../tags/tag254.xml" /><Relationship Id="rId20" Type="http://schemas.openxmlformats.org/officeDocument/2006/relationships/tags" Target="../tags/tag271.xml" /><Relationship Id="rId21" Type="http://schemas.openxmlformats.org/officeDocument/2006/relationships/tags" Target="../tags/tag272.xml" /><Relationship Id="rId22" Type="http://schemas.openxmlformats.org/officeDocument/2006/relationships/tags" Target="../tags/tag273.xml" /><Relationship Id="rId23" Type="http://schemas.openxmlformats.org/officeDocument/2006/relationships/tags" Target="../tags/tag274.xml" /><Relationship Id="rId24" Type="http://schemas.openxmlformats.org/officeDocument/2006/relationships/tags" Target="../tags/tag275.xml" /><Relationship Id="rId25" Type="http://schemas.openxmlformats.org/officeDocument/2006/relationships/tags" Target="../tags/tag276.xml" /><Relationship Id="rId26" Type="http://schemas.openxmlformats.org/officeDocument/2006/relationships/tags" Target="../tags/tag277.xml" /><Relationship Id="rId3" Type="http://schemas.openxmlformats.org/officeDocument/2006/relationships/tags" Target="../tags/tag255.xml" /><Relationship Id="rId4" Type="http://schemas.openxmlformats.org/officeDocument/2006/relationships/tags" Target="../tags/tag256.xml" /><Relationship Id="rId5" Type="http://schemas.openxmlformats.org/officeDocument/2006/relationships/tags" Target="../tags/tag257.xml" /><Relationship Id="rId6" Type="http://schemas.openxmlformats.org/officeDocument/2006/relationships/tags" Target="../tags/tag258.xml" /><Relationship Id="rId7" Type="http://schemas.openxmlformats.org/officeDocument/2006/relationships/image" Target="../media/image5.png" /><Relationship Id="rId8" Type="http://schemas.openxmlformats.org/officeDocument/2006/relationships/tags" Target="../tags/tag259.xml" /><Relationship Id="rId9" Type="http://schemas.openxmlformats.org/officeDocument/2006/relationships/tags" Target="../tags/tag26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88.xml" /><Relationship Id="rId11" Type="http://schemas.openxmlformats.org/officeDocument/2006/relationships/tags" Target="../tags/tag289.xml" /><Relationship Id="rId12" Type="http://schemas.openxmlformats.org/officeDocument/2006/relationships/tags" Target="../tags/tag290.xml" /><Relationship Id="rId13" Type="http://schemas.openxmlformats.org/officeDocument/2006/relationships/tags" Target="../tags/tag291.xml" /><Relationship Id="rId14" Type="http://schemas.openxmlformats.org/officeDocument/2006/relationships/tags" Target="../tags/tag292.xml" /><Relationship Id="rId15" Type="http://schemas.openxmlformats.org/officeDocument/2006/relationships/tags" Target="../tags/tag293.xml" /><Relationship Id="rId16" Type="http://schemas.openxmlformats.org/officeDocument/2006/relationships/tags" Target="../tags/tag294.xml" /><Relationship Id="rId17" Type="http://schemas.openxmlformats.org/officeDocument/2006/relationships/tags" Target="../tags/tag295.xml" /><Relationship Id="rId18" Type="http://schemas.openxmlformats.org/officeDocument/2006/relationships/tags" Target="../tags/tag296.xml" /><Relationship Id="rId19" Type="http://schemas.openxmlformats.org/officeDocument/2006/relationships/tags" Target="../tags/tag297.xml" /><Relationship Id="rId2" Type="http://schemas.openxmlformats.org/officeDocument/2006/relationships/notesSlide" Target="../notesSlides/notesSlide2.xml" /><Relationship Id="rId20" Type="http://schemas.openxmlformats.org/officeDocument/2006/relationships/tags" Target="../tags/tag298.xml" /><Relationship Id="rId21" Type="http://schemas.openxmlformats.org/officeDocument/2006/relationships/tags" Target="../tags/tag299.xml" /><Relationship Id="rId22" Type="http://schemas.openxmlformats.org/officeDocument/2006/relationships/tags" Target="../tags/tag300.xml" /><Relationship Id="rId23" Type="http://schemas.openxmlformats.org/officeDocument/2006/relationships/tags" Target="../tags/tag301.xml" /><Relationship Id="rId24" Type="http://schemas.openxmlformats.org/officeDocument/2006/relationships/tags" Target="../tags/tag302.xml" /><Relationship Id="rId25" Type="http://schemas.openxmlformats.org/officeDocument/2006/relationships/image" Target="../media/image5.png" /><Relationship Id="rId26" Type="http://schemas.openxmlformats.org/officeDocument/2006/relationships/tags" Target="../tags/tag303.xml" /><Relationship Id="rId27" Type="http://schemas.openxmlformats.org/officeDocument/2006/relationships/tags" Target="../tags/tag304.xml" /><Relationship Id="rId28" Type="http://schemas.openxmlformats.org/officeDocument/2006/relationships/tags" Target="../tags/tag305.xml" /><Relationship Id="rId29" Type="http://schemas.openxmlformats.org/officeDocument/2006/relationships/tags" Target="../tags/tag306.xml" /><Relationship Id="rId3" Type="http://schemas.openxmlformats.org/officeDocument/2006/relationships/tags" Target="../tags/tag281.xml" /><Relationship Id="rId30" Type="http://schemas.openxmlformats.org/officeDocument/2006/relationships/tags" Target="../tags/tag307.xml" /><Relationship Id="rId31" Type="http://schemas.openxmlformats.org/officeDocument/2006/relationships/tags" Target="../tags/tag308.xml" /><Relationship Id="rId32" Type="http://schemas.openxmlformats.org/officeDocument/2006/relationships/tags" Target="../tags/tag309.xml" /><Relationship Id="rId33" Type="http://schemas.openxmlformats.org/officeDocument/2006/relationships/tags" Target="../tags/tag310.xml" /><Relationship Id="rId34" Type="http://schemas.openxmlformats.org/officeDocument/2006/relationships/tags" Target="../tags/tag311.xml" /><Relationship Id="rId35" Type="http://schemas.openxmlformats.org/officeDocument/2006/relationships/tags" Target="../tags/tag312.xml" /><Relationship Id="rId36" Type="http://schemas.openxmlformats.org/officeDocument/2006/relationships/tags" Target="../tags/tag313.xml" /><Relationship Id="rId37" Type="http://schemas.openxmlformats.org/officeDocument/2006/relationships/tags" Target="../tags/tag314.xml" /><Relationship Id="rId38" Type="http://schemas.openxmlformats.org/officeDocument/2006/relationships/tags" Target="../tags/tag315.xml" /><Relationship Id="rId39" Type="http://schemas.openxmlformats.org/officeDocument/2006/relationships/tags" Target="../tags/tag316.xml" /><Relationship Id="rId4" Type="http://schemas.openxmlformats.org/officeDocument/2006/relationships/tags" Target="../tags/tag282.xml" /><Relationship Id="rId40" Type="http://schemas.openxmlformats.org/officeDocument/2006/relationships/tags" Target="../tags/tag317.xml" /><Relationship Id="rId41" Type="http://schemas.openxmlformats.org/officeDocument/2006/relationships/tags" Target="../tags/tag318.xml" /><Relationship Id="rId42" Type="http://schemas.openxmlformats.org/officeDocument/2006/relationships/tags" Target="../tags/tag319.xml" /><Relationship Id="rId43" Type="http://schemas.openxmlformats.org/officeDocument/2006/relationships/tags" Target="../tags/tag320.xml" /><Relationship Id="rId44" Type="http://schemas.openxmlformats.org/officeDocument/2006/relationships/tags" Target="../tags/tag321.xml" /><Relationship Id="rId45" Type="http://schemas.openxmlformats.org/officeDocument/2006/relationships/tags" Target="../tags/tag322.xml" /><Relationship Id="rId46" Type="http://schemas.openxmlformats.org/officeDocument/2006/relationships/tags" Target="../tags/tag323.xml" /><Relationship Id="rId47" Type="http://schemas.openxmlformats.org/officeDocument/2006/relationships/tags" Target="../tags/tag324.xml" /><Relationship Id="rId48" Type="http://schemas.openxmlformats.org/officeDocument/2006/relationships/tags" Target="../tags/tag325.xml" /><Relationship Id="rId49" Type="http://schemas.openxmlformats.org/officeDocument/2006/relationships/tags" Target="../tags/tag326.xml" /><Relationship Id="rId5" Type="http://schemas.openxmlformats.org/officeDocument/2006/relationships/tags" Target="../tags/tag283.xml" /><Relationship Id="rId50" Type="http://schemas.openxmlformats.org/officeDocument/2006/relationships/tags" Target="../tags/tag327.xml" /><Relationship Id="rId51" Type="http://schemas.openxmlformats.org/officeDocument/2006/relationships/tags" Target="../tags/tag328.xml" /><Relationship Id="rId52" Type="http://schemas.openxmlformats.org/officeDocument/2006/relationships/tags" Target="../tags/tag329.xml" /><Relationship Id="rId53" Type="http://schemas.openxmlformats.org/officeDocument/2006/relationships/tags" Target="../tags/tag330.xml" /><Relationship Id="rId54" Type="http://schemas.openxmlformats.org/officeDocument/2006/relationships/tags" Target="../tags/tag331.xml" /><Relationship Id="rId55" Type="http://schemas.openxmlformats.org/officeDocument/2006/relationships/tags" Target="../tags/tag332.xml" /><Relationship Id="rId56" Type="http://schemas.openxmlformats.org/officeDocument/2006/relationships/tags" Target="../tags/tag333.xml" /><Relationship Id="rId57" Type="http://schemas.openxmlformats.org/officeDocument/2006/relationships/tags" Target="../tags/tag334.xml" /><Relationship Id="rId58" Type="http://schemas.openxmlformats.org/officeDocument/2006/relationships/tags" Target="../tags/tag335.xml" /><Relationship Id="rId59" Type="http://schemas.openxmlformats.org/officeDocument/2006/relationships/tags" Target="../tags/tag336.xml" /><Relationship Id="rId6" Type="http://schemas.openxmlformats.org/officeDocument/2006/relationships/tags" Target="../tags/tag284.xml" /><Relationship Id="rId60" Type="http://schemas.openxmlformats.org/officeDocument/2006/relationships/tags" Target="../tags/tag337.xml" /><Relationship Id="rId61" Type="http://schemas.openxmlformats.org/officeDocument/2006/relationships/tags" Target="../tags/tag338.xml" /><Relationship Id="rId62" Type="http://schemas.openxmlformats.org/officeDocument/2006/relationships/tags" Target="../tags/tag339.xml" /><Relationship Id="rId63" Type="http://schemas.openxmlformats.org/officeDocument/2006/relationships/tags" Target="../tags/tag340.xml" /><Relationship Id="rId64" Type="http://schemas.openxmlformats.org/officeDocument/2006/relationships/tags" Target="../tags/tag341.xml" /><Relationship Id="rId65" Type="http://schemas.openxmlformats.org/officeDocument/2006/relationships/tags" Target="../tags/tag342.xml" /><Relationship Id="rId66" Type="http://schemas.openxmlformats.org/officeDocument/2006/relationships/tags" Target="../tags/tag343.xml" /><Relationship Id="rId67" Type="http://schemas.openxmlformats.org/officeDocument/2006/relationships/tags" Target="../tags/tag344.xml" /><Relationship Id="rId68" Type="http://schemas.openxmlformats.org/officeDocument/2006/relationships/tags" Target="../tags/tag345.xml" /><Relationship Id="rId7" Type="http://schemas.openxmlformats.org/officeDocument/2006/relationships/tags" Target="../tags/tag285.xml" /><Relationship Id="rId8" Type="http://schemas.openxmlformats.org/officeDocument/2006/relationships/tags" Target="../tags/tag286.xml" /><Relationship Id="rId9" Type="http://schemas.openxmlformats.org/officeDocument/2006/relationships/tags" Target="../tags/tag28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346.xml" /><Relationship Id="rId3" Type="http://schemas.openxmlformats.org/officeDocument/2006/relationships/tags" Target="../tags/tag347.xml" /><Relationship Id="rId4" Type="http://schemas.openxmlformats.org/officeDocument/2006/relationships/tags" Target="../tags/tag348.xml" /><Relationship Id="rId5" Type="http://schemas.openxmlformats.org/officeDocument/2006/relationships/tags" Target="../tags/tag349.xml" /><Relationship Id="rId6" Type="http://schemas.openxmlformats.org/officeDocument/2006/relationships/tags" Target="../tags/tag350.xml" /><Relationship Id="rId7" Type="http://schemas.openxmlformats.org/officeDocument/2006/relationships/tags" Target="../tags/tag351.xml" /><Relationship Id="rId8" Type="http://schemas.openxmlformats.org/officeDocument/2006/relationships/tags" Target="../tags/tag352.xml" /><Relationship Id="rId9" Type="http://schemas.openxmlformats.org/officeDocument/2006/relationships/tags" Target="../tags/tag35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65.xml" /><Relationship Id="rId100" Type="http://schemas.openxmlformats.org/officeDocument/2006/relationships/tags" Target="../tags/tag454.xml" /><Relationship Id="rId101" Type="http://schemas.openxmlformats.org/officeDocument/2006/relationships/audio" Target="../media/audio111.wav" /><Relationship Id="rId11" Type="http://schemas.openxmlformats.org/officeDocument/2006/relationships/tags" Target="../tags/tag366.xml" /><Relationship Id="rId12" Type="http://schemas.openxmlformats.org/officeDocument/2006/relationships/tags" Target="../tags/tag367.xml" /><Relationship Id="rId13" Type="http://schemas.openxmlformats.org/officeDocument/2006/relationships/tags" Target="../tags/tag368.xml" /><Relationship Id="rId14" Type="http://schemas.openxmlformats.org/officeDocument/2006/relationships/tags" Target="../tags/tag369.xml" /><Relationship Id="rId15" Type="http://schemas.openxmlformats.org/officeDocument/2006/relationships/tags" Target="../tags/tag370.xml" /><Relationship Id="rId16" Type="http://schemas.openxmlformats.org/officeDocument/2006/relationships/tags" Target="../tags/tag371.xml" /><Relationship Id="rId17" Type="http://schemas.openxmlformats.org/officeDocument/2006/relationships/tags" Target="../tags/tag372.xml" /><Relationship Id="rId18" Type="http://schemas.openxmlformats.org/officeDocument/2006/relationships/tags" Target="../tags/tag373.xml" /><Relationship Id="rId19" Type="http://schemas.openxmlformats.org/officeDocument/2006/relationships/tags" Target="../tags/tag374.xml" /><Relationship Id="rId2" Type="http://schemas.openxmlformats.org/officeDocument/2006/relationships/notesSlide" Target="../notesSlides/notesSlide3.xml" /><Relationship Id="rId20" Type="http://schemas.openxmlformats.org/officeDocument/2006/relationships/tags" Target="../tags/tag375.xml" /><Relationship Id="rId21" Type="http://schemas.openxmlformats.org/officeDocument/2006/relationships/tags" Target="../tags/tag376.xml" /><Relationship Id="rId22" Type="http://schemas.openxmlformats.org/officeDocument/2006/relationships/tags" Target="../tags/tag377.xml" /><Relationship Id="rId23" Type="http://schemas.openxmlformats.org/officeDocument/2006/relationships/tags" Target="../tags/tag378.xml" /><Relationship Id="rId24" Type="http://schemas.openxmlformats.org/officeDocument/2006/relationships/tags" Target="../tags/tag379.xml" /><Relationship Id="rId25" Type="http://schemas.openxmlformats.org/officeDocument/2006/relationships/tags" Target="../tags/tag380.xml" /><Relationship Id="rId26" Type="http://schemas.openxmlformats.org/officeDocument/2006/relationships/tags" Target="../tags/tag381.xml" /><Relationship Id="rId27" Type="http://schemas.openxmlformats.org/officeDocument/2006/relationships/tags" Target="../tags/tag382.xml" /><Relationship Id="rId28" Type="http://schemas.openxmlformats.org/officeDocument/2006/relationships/image" Target="../media/image5.png" /><Relationship Id="rId29" Type="http://schemas.openxmlformats.org/officeDocument/2006/relationships/tags" Target="../tags/tag383.xml" /><Relationship Id="rId3" Type="http://schemas.openxmlformats.org/officeDocument/2006/relationships/tags" Target="../tags/tag358.xml" /><Relationship Id="rId30" Type="http://schemas.openxmlformats.org/officeDocument/2006/relationships/tags" Target="../tags/tag384.xml" /><Relationship Id="rId31" Type="http://schemas.openxmlformats.org/officeDocument/2006/relationships/tags" Target="../tags/tag385.xml" /><Relationship Id="rId32" Type="http://schemas.openxmlformats.org/officeDocument/2006/relationships/tags" Target="../tags/tag386.xml" /><Relationship Id="rId33" Type="http://schemas.openxmlformats.org/officeDocument/2006/relationships/tags" Target="../tags/tag387.xml" /><Relationship Id="rId34" Type="http://schemas.openxmlformats.org/officeDocument/2006/relationships/tags" Target="../tags/tag388.xml" /><Relationship Id="rId35" Type="http://schemas.openxmlformats.org/officeDocument/2006/relationships/tags" Target="../tags/tag389.xml" /><Relationship Id="rId36" Type="http://schemas.openxmlformats.org/officeDocument/2006/relationships/tags" Target="../tags/tag390.xml" /><Relationship Id="rId37" Type="http://schemas.openxmlformats.org/officeDocument/2006/relationships/tags" Target="../tags/tag391.xml" /><Relationship Id="rId38" Type="http://schemas.openxmlformats.org/officeDocument/2006/relationships/tags" Target="../tags/tag392.xml" /><Relationship Id="rId39" Type="http://schemas.openxmlformats.org/officeDocument/2006/relationships/tags" Target="../tags/tag393.xml" /><Relationship Id="rId4" Type="http://schemas.openxmlformats.org/officeDocument/2006/relationships/tags" Target="../tags/tag359.xml" /><Relationship Id="rId40" Type="http://schemas.openxmlformats.org/officeDocument/2006/relationships/tags" Target="../tags/tag394.xml" /><Relationship Id="rId41" Type="http://schemas.openxmlformats.org/officeDocument/2006/relationships/tags" Target="../tags/tag395.xml" /><Relationship Id="rId42" Type="http://schemas.openxmlformats.org/officeDocument/2006/relationships/tags" Target="../tags/tag396.xml" /><Relationship Id="rId43" Type="http://schemas.openxmlformats.org/officeDocument/2006/relationships/tags" Target="../tags/tag397.xml" /><Relationship Id="rId44" Type="http://schemas.openxmlformats.org/officeDocument/2006/relationships/tags" Target="../tags/tag398.xml" /><Relationship Id="rId45" Type="http://schemas.openxmlformats.org/officeDocument/2006/relationships/tags" Target="../tags/tag399.xml" /><Relationship Id="rId46" Type="http://schemas.openxmlformats.org/officeDocument/2006/relationships/tags" Target="../tags/tag400.xml" /><Relationship Id="rId47" Type="http://schemas.openxmlformats.org/officeDocument/2006/relationships/tags" Target="../tags/tag401.xml" /><Relationship Id="rId48" Type="http://schemas.openxmlformats.org/officeDocument/2006/relationships/tags" Target="../tags/tag402.xml" /><Relationship Id="rId49" Type="http://schemas.openxmlformats.org/officeDocument/2006/relationships/tags" Target="../tags/tag403.xml" /><Relationship Id="rId5" Type="http://schemas.openxmlformats.org/officeDocument/2006/relationships/tags" Target="../tags/tag360.xml" /><Relationship Id="rId50" Type="http://schemas.openxmlformats.org/officeDocument/2006/relationships/tags" Target="../tags/tag404.xml" /><Relationship Id="rId51" Type="http://schemas.openxmlformats.org/officeDocument/2006/relationships/tags" Target="../tags/tag405.xml" /><Relationship Id="rId52" Type="http://schemas.openxmlformats.org/officeDocument/2006/relationships/tags" Target="../tags/tag406.xml" /><Relationship Id="rId53" Type="http://schemas.openxmlformats.org/officeDocument/2006/relationships/tags" Target="../tags/tag407.xml" /><Relationship Id="rId54" Type="http://schemas.openxmlformats.org/officeDocument/2006/relationships/tags" Target="../tags/tag408.xml" /><Relationship Id="rId55" Type="http://schemas.openxmlformats.org/officeDocument/2006/relationships/tags" Target="../tags/tag409.xml" /><Relationship Id="rId56" Type="http://schemas.openxmlformats.org/officeDocument/2006/relationships/tags" Target="../tags/tag410.xml" /><Relationship Id="rId57" Type="http://schemas.openxmlformats.org/officeDocument/2006/relationships/tags" Target="../tags/tag411.xml" /><Relationship Id="rId58" Type="http://schemas.openxmlformats.org/officeDocument/2006/relationships/tags" Target="../tags/tag412.xml" /><Relationship Id="rId59" Type="http://schemas.openxmlformats.org/officeDocument/2006/relationships/tags" Target="../tags/tag413.xml" /><Relationship Id="rId6" Type="http://schemas.openxmlformats.org/officeDocument/2006/relationships/tags" Target="../tags/tag361.xml" /><Relationship Id="rId60" Type="http://schemas.openxmlformats.org/officeDocument/2006/relationships/tags" Target="../tags/tag414.xml" /><Relationship Id="rId61" Type="http://schemas.openxmlformats.org/officeDocument/2006/relationships/tags" Target="../tags/tag415.xml" /><Relationship Id="rId62" Type="http://schemas.openxmlformats.org/officeDocument/2006/relationships/tags" Target="../tags/tag416.xml" /><Relationship Id="rId63" Type="http://schemas.openxmlformats.org/officeDocument/2006/relationships/tags" Target="../tags/tag417.xml" /><Relationship Id="rId64" Type="http://schemas.openxmlformats.org/officeDocument/2006/relationships/tags" Target="../tags/tag418.xml" /><Relationship Id="rId65" Type="http://schemas.openxmlformats.org/officeDocument/2006/relationships/tags" Target="../tags/tag419.xml" /><Relationship Id="rId66" Type="http://schemas.openxmlformats.org/officeDocument/2006/relationships/tags" Target="../tags/tag420.xml" /><Relationship Id="rId67" Type="http://schemas.openxmlformats.org/officeDocument/2006/relationships/tags" Target="../tags/tag421.xml" /><Relationship Id="rId68" Type="http://schemas.openxmlformats.org/officeDocument/2006/relationships/tags" Target="../tags/tag422.xml" /><Relationship Id="rId69" Type="http://schemas.openxmlformats.org/officeDocument/2006/relationships/tags" Target="../tags/tag423.xml" /><Relationship Id="rId7" Type="http://schemas.openxmlformats.org/officeDocument/2006/relationships/tags" Target="../tags/tag362.xml" /><Relationship Id="rId70" Type="http://schemas.openxmlformats.org/officeDocument/2006/relationships/tags" Target="../tags/tag424.xml" /><Relationship Id="rId71" Type="http://schemas.openxmlformats.org/officeDocument/2006/relationships/tags" Target="../tags/tag425.xml" /><Relationship Id="rId72" Type="http://schemas.openxmlformats.org/officeDocument/2006/relationships/tags" Target="../tags/tag426.xml" /><Relationship Id="rId73" Type="http://schemas.openxmlformats.org/officeDocument/2006/relationships/tags" Target="../tags/tag427.xml" /><Relationship Id="rId74" Type="http://schemas.openxmlformats.org/officeDocument/2006/relationships/tags" Target="../tags/tag428.xml" /><Relationship Id="rId75" Type="http://schemas.openxmlformats.org/officeDocument/2006/relationships/tags" Target="../tags/tag429.xml" /><Relationship Id="rId76" Type="http://schemas.openxmlformats.org/officeDocument/2006/relationships/tags" Target="../tags/tag430.xml" /><Relationship Id="rId77" Type="http://schemas.openxmlformats.org/officeDocument/2006/relationships/tags" Target="../tags/tag431.xml" /><Relationship Id="rId78" Type="http://schemas.openxmlformats.org/officeDocument/2006/relationships/tags" Target="../tags/tag432.xml" /><Relationship Id="rId79" Type="http://schemas.openxmlformats.org/officeDocument/2006/relationships/tags" Target="../tags/tag433.xml" /><Relationship Id="rId8" Type="http://schemas.openxmlformats.org/officeDocument/2006/relationships/tags" Target="../tags/tag363.xml" /><Relationship Id="rId80" Type="http://schemas.openxmlformats.org/officeDocument/2006/relationships/tags" Target="../tags/tag434.xml" /><Relationship Id="rId81" Type="http://schemas.openxmlformats.org/officeDocument/2006/relationships/tags" Target="../tags/tag435.xml" /><Relationship Id="rId82" Type="http://schemas.openxmlformats.org/officeDocument/2006/relationships/tags" Target="../tags/tag436.xml" /><Relationship Id="rId83" Type="http://schemas.openxmlformats.org/officeDocument/2006/relationships/tags" Target="../tags/tag437.xml" /><Relationship Id="rId84" Type="http://schemas.openxmlformats.org/officeDocument/2006/relationships/tags" Target="../tags/tag438.xml" /><Relationship Id="rId85" Type="http://schemas.openxmlformats.org/officeDocument/2006/relationships/tags" Target="../tags/tag439.xml" /><Relationship Id="rId86" Type="http://schemas.openxmlformats.org/officeDocument/2006/relationships/tags" Target="../tags/tag440.xml" /><Relationship Id="rId87" Type="http://schemas.openxmlformats.org/officeDocument/2006/relationships/tags" Target="../tags/tag441.xml" /><Relationship Id="rId88" Type="http://schemas.openxmlformats.org/officeDocument/2006/relationships/tags" Target="../tags/tag442.xml" /><Relationship Id="rId89" Type="http://schemas.openxmlformats.org/officeDocument/2006/relationships/tags" Target="../tags/tag443.xml" /><Relationship Id="rId9" Type="http://schemas.openxmlformats.org/officeDocument/2006/relationships/tags" Target="../tags/tag364.xml" /><Relationship Id="rId90" Type="http://schemas.openxmlformats.org/officeDocument/2006/relationships/tags" Target="../tags/tag444.xml" /><Relationship Id="rId91" Type="http://schemas.openxmlformats.org/officeDocument/2006/relationships/tags" Target="../tags/tag445.xml" /><Relationship Id="rId92" Type="http://schemas.openxmlformats.org/officeDocument/2006/relationships/tags" Target="../tags/tag446.xml" /><Relationship Id="rId93" Type="http://schemas.openxmlformats.org/officeDocument/2006/relationships/tags" Target="../tags/tag447.xml" /><Relationship Id="rId94" Type="http://schemas.openxmlformats.org/officeDocument/2006/relationships/tags" Target="../tags/tag448.xml" /><Relationship Id="rId95" Type="http://schemas.openxmlformats.org/officeDocument/2006/relationships/tags" Target="../tags/tag449.xml" /><Relationship Id="rId96" Type="http://schemas.openxmlformats.org/officeDocument/2006/relationships/tags" Target="../tags/tag450.xml" /><Relationship Id="rId97" Type="http://schemas.openxmlformats.org/officeDocument/2006/relationships/tags" Target="../tags/tag451.xml" /><Relationship Id="rId98" Type="http://schemas.openxmlformats.org/officeDocument/2006/relationships/tags" Target="../tags/tag452.xml" /><Relationship Id="rId99" Type="http://schemas.openxmlformats.org/officeDocument/2006/relationships/tags" Target="../tags/tag45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63.xml" /><Relationship Id="rId11" Type="http://schemas.openxmlformats.org/officeDocument/2006/relationships/tags" Target="../tags/tag464.xml" /><Relationship Id="rId12" Type="http://schemas.openxmlformats.org/officeDocument/2006/relationships/tags" Target="../tags/tag465.xml" /><Relationship Id="rId13" Type="http://schemas.openxmlformats.org/officeDocument/2006/relationships/tags" Target="../tags/tag466.xml" /><Relationship Id="rId14" Type="http://schemas.openxmlformats.org/officeDocument/2006/relationships/tags" Target="../tags/tag467.xml" /><Relationship Id="rId15" Type="http://schemas.openxmlformats.org/officeDocument/2006/relationships/tags" Target="../tags/tag468.xml" /><Relationship Id="rId16" Type="http://schemas.openxmlformats.org/officeDocument/2006/relationships/tags" Target="../tags/tag469.xml" /><Relationship Id="rId17" Type="http://schemas.openxmlformats.org/officeDocument/2006/relationships/tags" Target="../tags/tag470.xml" /><Relationship Id="rId18" Type="http://schemas.openxmlformats.org/officeDocument/2006/relationships/tags" Target="../tags/tag471.xml" /><Relationship Id="rId19" Type="http://schemas.openxmlformats.org/officeDocument/2006/relationships/tags" Target="../tags/tag472.xml" /><Relationship Id="rId2" Type="http://schemas.openxmlformats.org/officeDocument/2006/relationships/tags" Target="../tags/tag455.xml" /><Relationship Id="rId20" Type="http://schemas.openxmlformats.org/officeDocument/2006/relationships/tags" Target="../tags/tag473.xml" /><Relationship Id="rId21" Type="http://schemas.openxmlformats.org/officeDocument/2006/relationships/tags" Target="../tags/tag474.xml" /><Relationship Id="rId22" Type="http://schemas.openxmlformats.org/officeDocument/2006/relationships/tags" Target="../tags/tag475.xml" /><Relationship Id="rId23" Type="http://schemas.openxmlformats.org/officeDocument/2006/relationships/tags" Target="../tags/tag476.xml" /><Relationship Id="rId24" Type="http://schemas.openxmlformats.org/officeDocument/2006/relationships/tags" Target="../tags/tag477.xml" /><Relationship Id="rId25" Type="http://schemas.openxmlformats.org/officeDocument/2006/relationships/tags" Target="../tags/tag478.xml" /><Relationship Id="rId26" Type="http://schemas.openxmlformats.org/officeDocument/2006/relationships/tags" Target="../tags/tag479.xml" /><Relationship Id="rId27" Type="http://schemas.openxmlformats.org/officeDocument/2006/relationships/tags" Target="../tags/tag480.xml" /><Relationship Id="rId28" Type="http://schemas.openxmlformats.org/officeDocument/2006/relationships/tags" Target="../tags/tag481.xml" /><Relationship Id="rId29" Type="http://schemas.openxmlformats.org/officeDocument/2006/relationships/tags" Target="../tags/tag482.xml" /><Relationship Id="rId3" Type="http://schemas.openxmlformats.org/officeDocument/2006/relationships/tags" Target="../tags/tag456.xml" /><Relationship Id="rId30" Type="http://schemas.openxmlformats.org/officeDocument/2006/relationships/tags" Target="../tags/tag483.xml" /><Relationship Id="rId31" Type="http://schemas.openxmlformats.org/officeDocument/2006/relationships/tags" Target="../tags/tag484.xml" /><Relationship Id="rId32" Type="http://schemas.openxmlformats.org/officeDocument/2006/relationships/tags" Target="../tags/tag485.xml" /><Relationship Id="rId33" Type="http://schemas.openxmlformats.org/officeDocument/2006/relationships/tags" Target="../tags/tag486.xml" /><Relationship Id="rId34" Type="http://schemas.openxmlformats.org/officeDocument/2006/relationships/tags" Target="../tags/tag487.xml" /><Relationship Id="rId35" Type="http://schemas.openxmlformats.org/officeDocument/2006/relationships/tags" Target="../tags/tag488.xml" /><Relationship Id="rId36" Type="http://schemas.openxmlformats.org/officeDocument/2006/relationships/tags" Target="../tags/tag489.xml" /><Relationship Id="rId37" Type="http://schemas.openxmlformats.org/officeDocument/2006/relationships/tags" Target="../tags/tag490.xml" /><Relationship Id="rId38" Type="http://schemas.openxmlformats.org/officeDocument/2006/relationships/tags" Target="../tags/tag491.xml" /><Relationship Id="rId39" Type="http://schemas.openxmlformats.org/officeDocument/2006/relationships/tags" Target="../tags/tag492.xml" /><Relationship Id="rId4" Type="http://schemas.openxmlformats.org/officeDocument/2006/relationships/tags" Target="../tags/tag457.xml" /><Relationship Id="rId40" Type="http://schemas.openxmlformats.org/officeDocument/2006/relationships/tags" Target="../tags/tag493.xml" /><Relationship Id="rId41" Type="http://schemas.openxmlformats.org/officeDocument/2006/relationships/tags" Target="../tags/tag494.xml" /><Relationship Id="rId42" Type="http://schemas.openxmlformats.org/officeDocument/2006/relationships/tags" Target="../tags/tag495.xml" /><Relationship Id="rId43" Type="http://schemas.openxmlformats.org/officeDocument/2006/relationships/tags" Target="../tags/tag496.xml" /><Relationship Id="rId44" Type="http://schemas.openxmlformats.org/officeDocument/2006/relationships/tags" Target="../tags/tag497.xml" /><Relationship Id="rId45" Type="http://schemas.openxmlformats.org/officeDocument/2006/relationships/tags" Target="../tags/tag498.xml" /><Relationship Id="rId46" Type="http://schemas.openxmlformats.org/officeDocument/2006/relationships/tags" Target="../tags/tag499.xml" /><Relationship Id="rId47" Type="http://schemas.openxmlformats.org/officeDocument/2006/relationships/package" Target="../embeddings/Document1.docx" TargetMode="Internal" /><Relationship Id="rId48" Type="http://schemas.openxmlformats.org/officeDocument/2006/relationships/image" Target="../media/image14.emf" /><Relationship Id="rId49" Type="http://schemas.openxmlformats.org/officeDocument/2006/relationships/tags" Target="../tags/tag500.xml" /><Relationship Id="rId5" Type="http://schemas.openxmlformats.org/officeDocument/2006/relationships/tags" Target="../tags/tag458.xml" /><Relationship Id="rId50" Type="http://schemas.openxmlformats.org/officeDocument/2006/relationships/tags" Target="../tags/tag501.xml" /><Relationship Id="rId51" Type="http://schemas.openxmlformats.org/officeDocument/2006/relationships/tags" Target="../tags/tag502.xml" /><Relationship Id="rId52" Type="http://schemas.openxmlformats.org/officeDocument/2006/relationships/image" Target="../media/image5.png" /><Relationship Id="rId53" Type="http://schemas.openxmlformats.org/officeDocument/2006/relationships/tags" Target="../tags/tag503.xml" /><Relationship Id="rId54" Type="http://schemas.openxmlformats.org/officeDocument/2006/relationships/tags" Target="../tags/tag504.xml" /><Relationship Id="rId55" Type="http://schemas.openxmlformats.org/officeDocument/2006/relationships/tags" Target="../tags/tag505.xml" /><Relationship Id="rId56" Type="http://schemas.openxmlformats.org/officeDocument/2006/relationships/vmlDrawing" Target="../drawings/vmlDrawing3.vml" /><Relationship Id="rId6" Type="http://schemas.openxmlformats.org/officeDocument/2006/relationships/tags" Target="../tags/tag459.xml" /><Relationship Id="rId7" Type="http://schemas.openxmlformats.org/officeDocument/2006/relationships/tags" Target="../tags/tag460.xml" /><Relationship Id="rId8" Type="http://schemas.openxmlformats.org/officeDocument/2006/relationships/tags" Target="../tags/tag461.xml" /><Relationship Id="rId9" Type="http://schemas.openxmlformats.org/officeDocument/2006/relationships/tags" Target="../tags/tag46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package" Target="../embeddings/Document2.docx" TargetMode="Internal" /><Relationship Id="rId11" Type="http://schemas.openxmlformats.org/officeDocument/2006/relationships/image" Target="../media/image16.emf" /><Relationship Id="rId12" Type="http://schemas.openxmlformats.org/officeDocument/2006/relationships/tags" Target="../tags/tag513.xml" /><Relationship Id="rId13" Type="http://schemas.openxmlformats.org/officeDocument/2006/relationships/package" Target="../embeddings/Document3.docx" TargetMode="Internal" /><Relationship Id="rId14" Type="http://schemas.openxmlformats.org/officeDocument/2006/relationships/tags" Target="../tags/tag514.xml" /><Relationship Id="rId15" Type="http://schemas.openxmlformats.org/officeDocument/2006/relationships/package" Target="../embeddings/Document4.docx" TargetMode="Internal" /><Relationship Id="rId16" Type="http://schemas.openxmlformats.org/officeDocument/2006/relationships/image" Target="../media/image5.png" /><Relationship Id="rId17" Type="http://schemas.openxmlformats.org/officeDocument/2006/relationships/tags" Target="../tags/tag515.xml" /><Relationship Id="rId18" Type="http://schemas.openxmlformats.org/officeDocument/2006/relationships/tags" Target="../tags/tag516.xml" /><Relationship Id="rId19" Type="http://schemas.openxmlformats.org/officeDocument/2006/relationships/tags" Target="../tags/tag517.xml" /><Relationship Id="rId2" Type="http://schemas.openxmlformats.org/officeDocument/2006/relationships/tags" Target="../tags/tag506.xml" /><Relationship Id="rId20" Type="http://schemas.openxmlformats.org/officeDocument/2006/relationships/tags" Target="../tags/tag518.xml" /><Relationship Id="rId21" Type="http://schemas.openxmlformats.org/officeDocument/2006/relationships/tags" Target="../tags/tag519.xml" /><Relationship Id="rId22" Type="http://schemas.openxmlformats.org/officeDocument/2006/relationships/tags" Target="../tags/tag520.xml" /><Relationship Id="rId23" Type="http://schemas.openxmlformats.org/officeDocument/2006/relationships/tags" Target="../tags/tag521.xml" /><Relationship Id="rId24" Type="http://schemas.openxmlformats.org/officeDocument/2006/relationships/tags" Target="../tags/tag522.xml" /><Relationship Id="rId25" Type="http://schemas.openxmlformats.org/officeDocument/2006/relationships/tags" Target="../tags/tag523.xml" /><Relationship Id="rId26" Type="http://schemas.openxmlformats.org/officeDocument/2006/relationships/tags" Target="../tags/tag524.xml" /><Relationship Id="rId27" Type="http://schemas.openxmlformats.org/officeDocument/2006/relationships/tags" Target="../tags/tag525.xml" /><Relationship Id="rId28" Type="http://schemas.openxmlformats.org/officeDocument/2006/relationships/tags" Target="../tags/tag526.xml" /><Relationship Id="rId29" Type="http://schemas.openxmlformats.org/officeDocument/2006/relationships/tags" Target="../tags/tag527.xml" /><Relationship Id="rId3" Type="http://schemas.openxmlformats.org/officeDocument/2006/relationships/tags" Target="../tags/tag507.xml" /><Relationship Id="rId30" Type="http://schemas.openxmlformats.org/officeDocument/2006/relationships/tags" Target="../tags/tag528.xml" /><Relationship Id="rId31" Type="http://schemas.openxmlformats.org/officeDocument/2006/relationships/tags" Target="../tags/tag529.xml" /><Relationship Id="rId32" Type="http://schemas.openxmlformats.org/officeDocument/2006/relationships/tags" Target="../tags/tag530.xml" /><Relationship Id="rId33" Type="http://schemas.openxmlformats.org/officeDocument/2006/relationships/tags" Target="../tags/tag531.xml" /><Relationship Id="rId34" Type="http://schemas.openxmlformats.org/officeDocument/2006/relationships/tags" Target="../tags/tag532.xml" /><Relationship Id="rId35" Type="http://schemas.openxmlformats.org/officeDocument/2006/relationships/tags" Target="../tags/tag533.xml" /><Relationship Id="rId36" Type="http://schemas.openxmlformats.org/officeDocument/2006/relationships/tags" Target="../tags/tag534.xml" /><Relationship Id="rId37" Type="http://schemas.openxmlformats.org/officeDocument/2006/relationships/tags" Target="../tags/tag535.xml" /><Relationship Id="rId38" Type="http://schemas.openxmlformats.org/officeDocument/2006/relationships/tags" Target="../tags/tag536.xml" /><Relationship Id="rId39" Type="http://schemas.openxmlformats.org/officeDocument/2006/relationships/tags" Target="../tags/tag537.xml" /><Relationship Id="rId4" Type="http://schemas.openxmlformats.org/officeDocument/2006/relationships/tags" Target="../tags/tag508.xml" /><Relationship Id="rId40" Type="http://schemas.openxmlformats.org/officeDocument/2006/relationships/tags" Target="../tags/tag538.xml" /><Relationship Id="rId41" Type="http://schemas.openxmlformats.org/officeDocument/2006/relationships/tags" Target="../tags/tag539.xml" /><Relationship Id="rId42" Type="http://schemas.openxmlformats.org/officeDocument/2006/relationships/tags" Target="../tags/tag540.xml" /><Relationship Id="rId43" Type="http://schemas.openxmlformats.org/officeDocument/2006/relationships/tags" Target="../tags/tag541.xml" /><Relationship Id="rId44" Type="http://schemas.openxmlformats.org/officeDocument/2006/relationships/tags" Target="../tags/tag542.xml" /><Relationship Id="rId45" Type="http://schemas.openxmlformats.org/officeDocument/2006/relationships/tags" Target="../tags/tag543.xml" /><Relationship Id="rId46" Type="http://schemas.openxmlformats.org/officeDocument/2006/relationships/tags" Target="../tags/tag544.xml" /><Relationship Id="rId47" Type="http://schemas.openxmlformats.org/officeDocument/2006/relationships/tags" Target="../tags/tag545.xml" /><Relationship Id="rId48" Type="http://schemas.openxmlformats.org/officeDocument/2006/relationships/tags" Target="../tags/tag546.xml" /><Relationship Id="rId49" Type="http://schemas.openxmlformats.org/officeDocument/2006/relationships/tags" Target="../tags/tag547.xml" /><Relationship Id="rId5" Type="http://schemas.openxmlformats.org/officeDocument/2006/relationships/tags" Target="../tags/tag509.xml" /><Relationship Id="rId50" Type="http://schemas.openxmlformats.org/officeDocument/2006/relationships/tags" Target="../tags/tag548.xml" /><Relationship Id="rId51" Type="http://schemas.openxmlformats.org/officeDocument/2006/relationships/tags" Target="../tags/tag549.xml" /><Relationship Id="rId52" Type="http://schemas.openxmlformats.org/officeDocument/2006/relationships/tags" Target="../tags/tag550.xml" /><Relationship Id="rId53" Type="http://schemas.openxmlformats.org/officeDocument/2006/relationships/tags" Target="../tags/tag551.xml" /><Relationship Id="rId54" Type="http://schemas.openxmlformats.org/officeDocument/2006/relationships/tags" Target="../tags/tag552.xml" /><Relationship Id="rId55" Type="http://schemas.openxmlformats.org/officeDocument/2006/relationships/tags" Target="../tags/tag553.xml" /><Relationship Id="rId56" Type="http://schemas.openxmlformats.org/officeDocument/2006/relationships/tags" Target="../tags/tag554.xml" /><Relationship Id="rId57" Type="http://schemas.openxmlformats.org/officeDocument/2006/relationships/tags" Target="../tags/tag555.xml" /><Relationship Id="rId58" Type="http://schemas.openxmlformats.org/officeDocument/2006/relationships/tags" Target="../tags/tag556.xml" /><Relationship Id="rId59" Type="http://schemas.openxmlformats.org/officeDocument/2006/relationships/tags" Target="../tags/tag557.xml" /><Relationship Id="rId6" Type="http://schemas.openxmlformats.org/officeDocument/2006/relationships/tags" Target="../tags/tag510.xml" /><Relationship Id="rId60" Type="http://schemas.openxmlformats.org/officeDocument/2006/relationships/tags" Target="../tags/tag558.xml" /><Relationship Id="rId61" Type="http://schemas.openxmlformats.org/officeDocument/2006/relationships/tags" Target="../tags/tag559.xml" /><Relationship Id="rId62" Type="http://schemas.openxmlformats.org/officeDocument/2006/relationships/vmlDrawing" Target="../drawings/vmlDrawing4.vml" /><Relationship Id="rId7" Type="http://schemas.openxmlformats.org/officeDocument/2006/relationships/image" Target="../media/image15.png" /><Relationship Id="rId8" Type="http://schemas.openxmlformats.org/officeDocument/2006/relationships/tags" Target="../tags/tag511.xml" /><Relationship Id="rId9" Type="http://schemas.openxmlformats.org/officeDocument/2006/relationships/tags" Target="../tags/tag51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568.xml" /><Relationship Id="rId11" Type="http://schemas.openxmlformats.org/officeDocument/2006/relationships/tags" Target="../tags/tag569.xml" /><Relationship Id="rId12" Type="http://schemas.openxmlformats.org/officeDocument/2006/relationships/tags" Target="../tags/tag570.xml" /><Relationship Id="rId13" Type="http://schemas.openxmlformats.org/officeDocument/2006/relationships/tags" Target="../tags/tag571.xml" /><Relationship Id="rId14" Type="http://schemas.openxmlformats.org/officeDocument/2006/relationships/tags" Target="../tags/tag572.xml" /><Relationship Id="rId15" Type="http://schemas.openxmlformats.org/officeDocument/2006/relationships/tags" Target="../tags/tag573.xml" /><Relationship Id="rId16" Type="http://schemas.openxmlformats.org/officeDocument/2006/relationships/tags" Target="../tags/tag574.xml" /><Relationship Id="rId17" Type="http://schemas.openxmlformats.org/officeDocument/2006/relationships/tags" Target="../tags/tag575.xml" /><Relationship Id="rId18" Type="http://schemas.openxmlformats.org/officeDocument/2006/relationships/tags" Target="../tags/tag576.xml" /><Relationship Id="rId19" Type="http://schemas.openxmlformats.org/officeDocument/2006/relationships/tags" Target="../tags/tag577.xml" /><Relationship Id="rId2" Type="http://schemas.openxmlformats.org/officeDocument/2006/relationships/tags" Target="../tags/tag560.xml" /><Relationship Id="rId20" Type="http://schemas.openxmlformats.org/officeDocument/2006/relationships/tags" Target="../tags/tag578.xml" /><Relationship Id="rId21" Type="http://schemas.openxmlformats.org/officeDocument/2006/relationships/tags" Target="../tags/tag579.xml" /><Relationship Id="rId22" Type="http://schemas.openxmlformats.org/officeDocument/2006/relationships/tags" Target="../tags/tag580.xml" /><Relationship Id="rId23" Type="http://schemas.openxmlformats.org/officeDocument/2006/relationships/tags" Target="../tags/tag581.xml" /><Relationship Id="rId24" Type="http://schemas.openxmlformats.org/officeDocument/2006/relationships/tags" Target="../tags/tag582.xml" /><Relationship Id="rId25" Type="http://schemas.openxmlformats.org/officeDocument/2006/relationships/tags" Target="../tags/tag583.xml" /><Relationship Id="rId26" Type="http://schemas.openxmlformats.org/officeDocument/2006/relationships/tags" Target="../tags/tag584.xml" /><Relationship Id="rId27" Type="http://schemas.openxmlformats.org/officeDocument/2006/relationships/tags" Target="../tags/tag585.xml" /><Relationship Id="rId28" Type="http://schemas.openxmlformats.org/officeDocument/2006/relationships/tags" Target="../tags/tag586.xml" /><Relationship Id="rId29" Type="http://schemas.openxmlformats.org/officeDocument/2006/relationships/tags" Target="../tags/tag587.xml" /><Relationship Id="rId3" Type="http://schemas.openxmlformats.org/officeDocument/2006/relationships/tags" Target="../tags/tag561.xml" /><Relationship Id="rId30" Type="http://schemas.openxmlformats.org/officeDocument/2006/relationships/tags" Target="../tags/tag588.xml" /><Relationship Id="rId31" Type="http://schemas.openxmlformats.org/officeDocument/2006/relationships/tags" Target="../tags/tag589.xml" /><Relationship Id="rId32" Type="http://schemas.openxmlformats.org/officeDocument/2006/relationships/tags" Target="../tags/tag590.xml" /><Relationship Id="rId33" Type="http://schemas.openxmlformats.org/officeDocument/2006/relationships/tags" Target="../tags/tag591.xml" /><Relationship Id="rId34" Type="http://schemas.openxmlformats.org/officeDocument/2006/relationships/tags" Target="../tags/tag592.xml" /><Relationship Id="rId35" Type="http://schemas.openxmlformats.org/officeDocument/2006/relationships/tags" Target="../tags/tag593.xml" /><Relationship Id="rId36" Type="http://schemas.openxmlformats.org/officeDocument/2006/relationships/tags" Target="../tags/tag594.xml" /><Relationship Id="rId37" Type="http://schemas.openxmlformats.org/officeDocument/2006/relationships/tags" Target="../tags/tag595.xml" /><Relationship Id="rId38" Type="http://schemas.openxmlformats.org/officeDocument/2006/relationships/tags" Target="../tags/tag596.xml" /><Relationship Id="rId39" Type="http://schemas.openxmlformats.org/officeDocument/2006/relationships/tags" Target="../tags/tag597.xml" /><Relationship Id="rId4" Type="http://schemas.openxmlformats.org/officeDocument/2006/relationships/tags" Target="../tags/tag562.xml" /><Relationship Id="rId40" Type="http://schemas.openxmlformats.org/officeDocument/2006/relationships/tags" Target="../tags/tag598.xml" /><Relationship Id="rId41" Type="http://schemas.openxmlformats.org/officeDocument/2006/relationships/tags" Target="../tags/tag599.xml" /><Relationship Id="rId42" Type="http://schemas.openxmlformats.org/officeDocument/2006/relationships/tags" Target="../tags/tag600.xml" /><Relationship Id="rId43" Type="http://schemas.openxmlformats.org/officeDocument/2006/relationships/tags" Target="../tags/tag601.xml" /><Relationship Id="rId44" Type="http://schemas.openxmlformats.org/officeDocument/2006/relationships/tags" Target="../tags/tag602.xml" /><Relationship Id="rId45" Type="http://schemas.openxmlformats.org/officeDocument/2006/relationships/tags" Target="../tags/tag603.xml" /><Relationship Id="rId46" Type="http://schemas.openxmlformats.org/officeDocument/2006/relationships/tags" Target="../tags/tag604.xml" /><Relationship Id="rId47" Type="http://schemas.openxmlformats.org/officeDocument/2006/relationships/tags" Target="../tags/tag605.xml" /><Relationship Id="rId48" Type="http://schemas.openxmlformats.org/officeDocument/2006/relationships/tags" Target="../tags/tag606.xml" /><Relationship Id="rId49" Type="http://schemas.openxmlformats.org/officeDocument/2006/relationships/image" Target="../media/image5.png" /><Relationship Id="rId5" Type="http://schemas.openxmlformats.org/officeDocument/2006/relationships/tags" Target="../tags/tag563.xml" /><Relationship Id="rId50" Type="http://schemas.openxmlformats.org/officeDocument/2006/relationships/tags" Target="../tags/tag607.xml" /><Relationship Id="rId6" Type="http://schemas.openxmlformats.org/officeDocument/2006/relationships/tags" Target="../tags/tag564.xml" /><Relationship Id="rId7" Type="http://schemas.openxmlformats.org/officeDocument/2006/relationships/tags" Target="../tags/tag565.xml" /><Relationship Id="rId8" Type="http://schemas.openxmlformats.org/officeDocument/2006/relationships/tags" Target="../tags/tag566.xml" /><Relationship Id="rId9" Type="http://schemas.openxmlformats.org/officeDocument/2006/relationships/tags" Target="../tags/tag56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ags" Target="../tags/tag615.xml" /><Relationship Id="rId11" Type="http://schemas.openxmlformats.org/officeDocument/2006/relationships/tags" Target="../tags/tag616.xml" /><Relationship Id="rId12" Type="http://schemas.openxmlformats.org/officeDocument/2006/relationships/tags" Target="../tags/tag617.xml" /><Relationship Id="rId13" Type="http://schemas.openxmlformats.org/officeDocument/2006/relationships/tags" Target="../tags/tag618.xml" /><Relationship Id="rId14" Type="http://schemas.openxmlformats.org/officeDocument/2006/relationships/tags" Target="../tags/tag619.xml" /><Relationship Id="rId15" Type="http://schemas.openxmlformats.org/officeDocument/2006/relationships/tags" Target="../tags/tag620.xml" /><Relationship Id="rId16" Type="http://schemas.openxmlformats.org/officeDocument/2006/relationships/tags" Target="../tags/tag621.xml" /><Relationship Id="rId2" Type="http://schemas.openxmlformats.org/officeDocument/2006/relationships/tags" Target="../tags/tag608.xml" /><Relationship Id="rId3" Type="http://schemas.openxmlformats.org/officeDocument/2006/relationships/tags" Target="../tags/tag609.xml" /><Relationship Id="rId4" Type="http://schemas.openxmlformats.org/officeDocument/2006/relationships/tags" Target="../tags/tag610.xml" /><Relationship Id="rId5" Type="http://schemas.openxmlformats.org/officeDocument/2006/relationships/tags" Target="../tags/tag611.xml" /><Relationship Id="rId6" Type="http://schemas.openxmlformats.org/officeDocument/2006/relationships/tags" Target="../tags/tag612.xml" /><Relationship Id="rId7" Type="http://schemas.openxmlformats.org/officeDocument/2006/relationships/tags" Target="../tags/tag613.xml" /><Relationship Id="rId8" Type="http://schemas.openxmlformats.org/officeDocument/2006/relationships/tags" Target="../tags/tag614.xml" /><Relationship Id="rId9" Type="http://schemas.openxmlformats.org/officeDocument/2006/relationships/image" Target="../media/image5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632.xml" /><Relationship Id="rId11" Type="http://schemas.openxmlformats.org/officeDocument/2006/relationships/tags" Target="../tags/tag633.xml" /><Relationship Id="rId12" Type="http://schemas.openxmlformats.org/officeDocument/2006/relationships/tags" Target="../tags/tag634.xml" /><Relationship Id="rId13" Type="http://schemas.openxmlformats.org/officeDocument/2006/relationships/tags" Target="../tags/tag635.xml" /><Relationship Id="rId14" Type="http://schemas.openxmlformats.org/officeDocument/2006/relationships/tags" Target="../tags/tag636.xml" /><Relationship Id="rId15" Type="http://schemas.openxmlformats.org/officeDocument/2006/relationships/tags" Target="../tags/tag637.xml" /><Relationship Id="rId16" Type="http://schemas.openxmlformats.org/officeDocument/2006/relationships/tags" Target="../tags/tag638.xml" /><Relationship Id="rId17" Type="http://schemas.openxmlformats.org/officeDocument/2006/relationships/tags" Target="../tags/tag639.xml" /><Relationship Id="rId18" Type="http://schemas.openxmlformats.org/officeDocument/2006/relationships/tags" Target="../tags/tag640.xml" /><Relationship Id="rId19" Type="http://schemas.openxmlformats.org/officeDocument/2006/relationships/tags" Target="../tags/tag64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626.xml" /><Relationship Id="rId4" Type="http://schemas.openxmlformats.org/officeDocument/2006/relationships/tags" Target="../tags/tag627.xml" /><Relationship Id="rId5" Type="http://schemas.openxmlformats.org/officeDocument/2006/relationships/tags" Target="../tags/tag628.xml" /><Relationship Id="rId6" Type="http://schemas.openxmlformats.org/officeDocument/2006/relationships/tags" Target="../tags/tag629.xml" /><Relationship Id="rId7" Type="http://schemas.openxmlformats.org/officeDocument/2006/relationships/tags" Target="../tags/tag630.xml" /><Relationship Id="rId8" Type="http://schemas.openxmlformats.org/officeDocument/2006/relationships/tags" Target="../tags/tag631.xml" /><Relationship Id="rId9" Type="http://schemas.openxmlformats.org/officeDocument/2006/relationships/image" Target="../media/image5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652.xml" /><Relationship Id="rId11" Type="http://schemas.openxmlformats.org/officeDocument/2006/relationships/tags" Target="../tags/tag653.xml" /><Relationship Id="rId12" Type="http://schemas.openxmlformats.org/officeDocument/2006/relationships/tags" Target="../tags/tag654.xml" /><Relationship Id="rId13" Type="http://schemas.openxmlformats.org/officeDocument/2006/relationships/tags" Target="../tags/tag655.xml" /><Relationship Id="rId14" Type="http://schemas.openxmlformats.org/officeDocument/2006/relationships/tags" Target="../tags/tag656.xml" /><Relationship Id="rId15" Type="http://schemas.openxmlformats.org/officeDocument/2006/relationships/tags" Target="../tags/tag657.xml" /><Relationship Id="rId16" Type="http://schemas.openxmlformats.org/officeDocument/2006/relationships/tags" Target="../tags/tag658.xml" /><Relationship Id="rId17" Type="http://schemas.openxmlformats.org/officeDocument/2006/relationships/tags" Target="../tags/tag659.xml" /><Relationship Id="rId18" Type="http://schemas.openxmlformats.org/officeDocument/2006/relationships/tags" Target="../tags/tag660.xml" /><Relationship Id="rId19" Type="http://schemas.openxmlformats.org/officeDocument/2006/relationships/tags" Target="../tags/tag661.xml" /><Relationship Id="rId2" Type="http://schemas.openxmlformats.org/officeDocument/2006/relationships/notesSlide" Target="../notesSlides/notesSlide5.xml" /><Relationship Id="rId20" Type="http://schemas.openxmlformats.org/officeDocument/2006/relationships/tags" Target="../tags/tag662.xml" /><Relationship Id="rId21" Type="http://schemas.openxmlformats.org/officeDocument/2006/relationships/tags" Target="../tags/tag663.xml" /><Relationship Id="rId22" Type="http://schemas.openxmlformats.org/officeDocument/2006/relationships/tags" Target="../tags/tag664.xml" /><Relationship Id="rId23" Type="http://schemas.openxmlformats.org/officeDocument/2006/relationships/tags" Target="../tags/tag665.xml" /><Relationship Id="rId24" Type="http://schemas.openxmlformats.org/officeDocument/2006/relationships/tags" Target="../tags/tag666.xml" /><Relationship Id="rId3" Type="http://schemas.openxmlformats.org/officeDocument/2006/relationships/tags" Target="../tags/tag646.xml" /><Relationship Id="rId4" Type="http://schemas.openxmlformats.org/officeDocument/2006/relationships/tags" Target="../tags/tag647.xml" /><Relationship Id="rId5" Type="http://schemas.openxmlformats.org/officeDocument/2006/relationships/tags" Target="../tags/tag648.xml" /><Relationship Id="rId6" Type="http://schemas.openxmlformats.org/officeDocument/2006/relationships/tags" Target="../tags/tag649.xml" /><Relationship Id="rId7" Type="http://schemas.openxmlformats.org/officeDocument/2006/relationships/image" Target="../media/image5.png" /><Relationship Id="rId8" Type="http://schemas.openxmlformats.org/officeDocument/2006/relationships/tags" Target="../tags/tag650.xml" /><Relationship Id="rId9" Type="http://schemas.openxmlformats.org/officeDocument/2006/relationships/tags" Target="../tags/tag651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676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670.xml" /><Relationship Id="rId4" Type="http://schemas.openxmlformats.org/officeDocument/2006/relationships/tags" Target="../tags/tag671.xml" /><Relationship Id="rId5" Type="http://schemas.openxmlformats.org/officeDocument/2006/relationships/tags" Target="../tags/tag672.xml" /><Relationship Id="rId6" Type="http://schemas.openxmlformats.org/officeDocument/2006/relationships/tags" Target="../tags/tag673.xml" /><Relationship Id="rId7" Type="http://schemas.openxmlformats.org/officeDocument/2006/relationships/tags" Target="../tags/tag674.xml" /><Relationship Id="rId8" Type="http://schemas.openxmlformats.org/officeDocument/2006/relationships/image" Target="../media/image5.png" /><Relationship Id="rId9" Type="http://schemas.openxmlformats.org/officeDocument/2006/relationships/tags" Target="../tags/tag675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688.xml" /><Relationship Id="rId11" Type="http://schemas.openxmlformats.org/officeDocument/2006/relationships/tags" Target="../tags/tag689.xml" /><Relationship Id="rId12" Type="http://schemas.openxmlformats.org/officeDocument/2006/relationships/tags" Target="../tags/tag690.xml" /><Relationship Id="rId13" Type="http://schemas.openxmlformats.org/officeDocument/2006/relationships/tags" Target="../tags/tag691.xml" /><Relationship Id="rId14" Type="http://schemas.openxmlformats.org/officeDocument/2006/relationships/image" Target="../media/image5.png" /><Relationship Id="rId15" Type="http://schemas.openxmlformats.org/officeDocument/2006/relationships/tags" Target="../tags/tag692.xml" /><Relationship Id="rId16" Type="http://schemas.openxmlformats.org/officeDocument/2006/relationships/tags" Target="../tags/tag693.xml" /><Relationship Id="rId17" Type="http://schemas.openxmlformats.org/officeDocument/2006/relationships/tags" Target="../tags/tag694.xml" /><Relationship Id="rId18" Type="http://schemas.openxmlformats.org/officeDocument/2006/relationships/tags" Target="../tags/tag695.xml" /><Relationship Id="rId19" Type="http://schemas.openxmlformats.org/officeDocument/2006/relationships/tags" Target="../tags/tag696.xml" /><Relationship Id="rId2" Type="http://schemas.openxmlformats.org/officeDocument/2006/relationships/notesSlide" Target="../notesSlides/notesSlide7.xml" /><Relationship Id="rId20" Type="http://schemas.openxmlformats.org/officeDocument/2006/relationships/tags" Target="../tags/tag697.xml" /><Relationship Id="rId21" Type="http://schemas.openxmlformats.org/officeDocument/2006/relationships/tags" Target="../tags/tag698.xml" /><Relationship Id="rId22" Type="http://schemas.openxmlformats.org/officeDocument/2006/relationships/tags" Target="../tags/tag699.xml" /><Relationship Id="rId23" Type="http://schemas.openxmlformats.org/officeDocument/2006/relationships/tags" Target="../tags/tag700.xml" /><Relationship Id="rId24" Type="http://schemas.openxmlformats.org/officeDocument/2006/relationships/tags" Target="../tags/tag701.xml" /><Relationship Id="rId3" Type="http://schemas.openxmlformats.org/officeDocument/2006/relationships/tags" Target="../tags/tag681.xml" /><Relationship Id="rId4" Type="http://schemas.openxmlformats.org/officeDocument/2006/relationships/tags" Target="../tags/tag682.xml" /><Relationship Id="rId5" Type="http://schemas.openxmlformats.org/officeDocument/2006/relationships/tags" Target="../tags/tag683.xml" /><Relationship Id="rId6" Type="http://schemas.openxmlformats.org/officeDocument/2006/relationships/tags" Target="../tags/tag684.xml" /><Relationship Id="rId7" Type="http://schemas.openxmlformats.org/officeDocument/2006/relationships/tags" Target="../tags/tag685.xml" /><Relationship Id="rId8" Type="http://schemas.openxmlformats.org/officeDocument/2006/relationships/tags" Target="../tags/tag686.xml" /><Relationship Id="rId9" Type="http://schemas.openxmlformats.org/officeDocument/2006/relationships/tags" Target="../tags/tag68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710.xml" /><Relationship Id="rId11" Type="http://schemas.openxmlformats.org/officeDocument/2006/relationships/tags" Target="../tags/tag711.xml" /><Relationship Id="rId12" Type="http://schemas.openxmlformats.org/officeDocument/2006/relationships/tags" Target="../tags/tag712.xml" /><Relationship Id="rId13" Type="http://schemas.openxmlformats.org/officeDocument/2006/relationships/tags" Target="../tags/tag713.xml" /><Relationship Id="rId14" Type="http://schemas.openxmlformats.org/officeDocument/2006/relationships/tags" Target="../tags/tag714.xml" /><Relationship Id="rId15" Type="http://schemas.openxmlformats.org/officeDocument/2006/relationships/tags" Target="../tags/tag715.xml" /><Relationship Id="rId16" Type="http://schemas.openxmlformats.org/officeDocument/2006/relationships/tags" Target="../tags/tag716.xml" /><Relationship Id="rId17" Type="http://schemas.openxmlformats.org/officeDocument/2006/relationships/tags" Target="../tags/tag717.xml" /><Relationship Id="rId18" Type="http://schemas.openxmlformats.org/officeDocument/2006/relationships/tags" Target="../tags/tag718.xml" /><Relationship Id="rId19" Type="http://schemas.openxmlformats.org/officeDocument/2006/relationships/tags" Target="../tags/tag719.xml" /><Relationship Id="rId2" Type="http://schemas.openxmlformats.org/officeDocument/2006/relationships/tags" Target="../tags/tag702.xml" /><Relationship Id="rId20" Type="http://schemas.openxmlformats.org/officeDocument/2006/relationships/tags" Target="../tags/tag720.xml" /><Relationship Id="rId21" Type="http://schemas.openxmlformats.org/officeDocument/2006/relationships/tags" Target="../tags/tag721.xml" /><Relationship Id="rId22" Type="http://schemas.openxmlformats.org/officeDocument/2006/relationships/tags" Target="../tags/tag722.xml" /><Relationship Id="rId23" Type="http://schemas.openxmlformats.org/officeDocument/2006/relationships/tags" Target="../tags/tag723.xml" /><Relationship Id="rId24" Type="http://schemas.openxmlformats.org/officeDocument/2006/relationships/tags" Target="../tags/tag724.xml" /><Relationship Id="rId25" Type="http://schemas.openxmlformats.org/officeDocument/2006/relationships/tags" Target="../tags/tag725.xml" /><Relationship Id="rId26" Type="http://schemas.openxmlformats.org/officeDocument/2006/relationships/tags" Target="../tags/tag726.xml" /><Relationship Id="rId27" Type="http://schemas.openxmlformats.org/officeDocument/2006/relationships/tags" Target="../tags/tag727.xml" /><Relationship Id="rId28" Type="http://schemas.openxmlformats.org/officeDocument/2006/relationships/tags" Target="../tags/tag728.xml" /><Relationship Id="rId29" Type="http://schemas.openxmlformats.org/officeDocument/2006/relationships/tags" Target="../tags/tag729.xml" /><Relationship Id="rId3" Type="http://schemas.openxmlformats.org/officeDocument/2006/relationships/tags" Target="../tags/tag703.xml" /><Relationship Id="rId30" Type="http://schemas.openxmlformats.org/officeDocument/2006/relationships/tags" Target="../tags/tag730.xml" /><Relationship Id="rId31" Type="http://schemas.openxmlformats.org/officeDocument/2006/relationships/tags" Target="../tags/tag731.xml" /><Relationship Id="rId32" Type="http://schemas.openxmlformats.org/officeDocument/2006/relationships/tags" Target="../tags/tag732.xml" /><Relationship Id="rId33" Type="http://schemas.openxmlformats.org/officeDocument/2006/relationships/tags" Target="../tags/tag733.xml" /><Relationship Id="rId34" Type="http://schemas.openxmlformats.org/officeDocument/2006/relationships/tags" Target="../tags/tag734.xml" /><Relationship Id="rId35" Type="http://schemas.openxmlformats.org/officeDocument/2006/relationships/tags" Target="../tags/tag735.xml" /><Relationship Id="rId36" Type="http://schemas.openxmlformats.org/officeDocument/2006/relationships/tags" Target="../tags/tag736.xml" /><Relationship Id="rId37" Type="http://schemas.openxmlformats.org/officeDocument/2006/relationships/tags" Target="../tags/tag737.xml" /><Relationship Id="rId38" Type="http://schemas.openxmlformats.org/officeDocument/2006/relationships/tags" Target="../tags/tag738.xml" /><Relationship Id="rId39" Type="http://schemas.openxmlformats.org/officeDocument/2006/relationships/tags" Target="../tags/tag739.xml" /><Relationship Id="rId4" Type="http://schemas.openxmlformats.org/officeDocument/2006/relationships/tags" Target="../tags/tag704.xml" /><Relationship Id="rId40" Type="http://schemas.openxmlformats.org/officeDocument/2006/relationships/tags" Target="../tags/tag740.xml" /><Relationship Id="rId41" Type="http://schemas.openxmlformats.org/officeDocument/2006/relationships/tags" Target="../tags/tag741.xml" /><Relationship Id="rId42" Type="http://schemas.openxmlformats.org/officeDocument/2006/relationships/tags" Target="../tags/tag742.xml" /><Relationship Id="rId43" Type="http://schemas.openxmlformats.org/officeDocument/2006/relationships/tags" Target="../tags/tag743.xml" /><Relationship Id="rId44" Type="http://schemas.openxmlformats.org/officeDocument/2006/relationships/tags" Target="../tags/tag744.xml" /><Relationship Id="rId45" Type="http://schemas.openxmlformats.org/officeDocument/2006/relationships/tags" Target="../tags/tag745.xml" /><Relationship Id="rId46" Type="http://schemas.openxmlformats.org/officeDocument/2006/relationships/tags" Target="../tags/tag746.xml" /><Relationship Id="rId47" Type="http://schemas.openxmlformats.org/officeDocument/2006/relationships/tags" Target="../tags/tag747.xml" /><Relationship Id="rId48" Type="http://schemas.openxmlformats.org/officeDocument/2006/relationships/tags" Target="../tags/tag748.xml" /><Relationship Id="rId49" Type="http://schemas.openxmlformats.org/officeDocument/2006/relationships/tags" Target="../tags/tag749.xml" /><Relationship Id="rId5" Type="http://schemas.openxmlformats.org/officeDocument/2006/relationships/tags" Target="../tags/tag705.xml" /><Relationship Id="rId50" Type="http://schemas.openxmlformats.org/officeDocument/2006/relationships/tags" Target="../tags/tag750.xml" /><Relationship Id="rId51" Type="http://schemas.openxmlformats.org/officeDocument/2006/relationships/tags" Target="../tags/tag751.xml" /><Relationship Id="rId52" Type="http://schemas.openxmlformats.org/officeDocument/2006/relationships/tags" Target="../tags/tag752.xml" /><Relationship Id="rId53" Type="http://schemas.openxmlformats.org/officeDocument/2006/relationships/tags" Target="../tags/tag753.xml" /><Relationship Id="rId54" Type="http://schemas.openxmlformats.org/officeDocument/2006/relationships/tags" Target="../tags/tag754.xml" /><Relationship Id="rId6" Type="http://schemas.openxmlformats.org/officeDocument/2006/relationships/tags" Target="../tags/tag706.xml" /><Relationship Id="rId7" Type="http://schemas.openxmlformats.org/officeDocument/2006/relationships/tags" Target="../tags/tag707.xml" /><Relationship Id="rId8" Type="http://schemas.openxmlformats.org/officeDocument/2006/relationships/tags" Target="../tags/tag708.xml" /><Relationship Id="rId9" Type="http://schemas.openxmlformats.org/officeDocument/2006/relationships/tags" Target="../tags/tag709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763.xml" /><Relationship Id="rId11" Type="http://schemas.openxmlformats.org/officeDocument/2006/relationships/tags" Target="../tags/tag764.xml" /><Relationship Id="rId12" Type="http://schemas.openxmlformats.org/officeDocument/2006/relationships/tags" Target="../tags/tag765.xml" /><Relationship Id="rId13" Type="http://schemas.openxmlformats.org/officeDocument/2006/relationships/tags" Target="../tags/tag766.xml" /><Relationship Id="rId14" Type="http://schemas.openxmlformats.org/officeDocument/2006/relationships/tags" Target="../tags/tag767.xml" /><Relationship Id="rId15" Type="http://schemas.openxmlformats.org/officeDocument/2006/relationships/tags" Target="../tags/tag768.xml" /><Relationship Id="rId16" Type="http://schemas.openxmlformats.org/officeDocument/2006/relationships/tags" Target="../tags/tag769.xml" /><Relationship Id="rId17" Type="http://schemas.openxmlformats.org/officeDocument/2006/relationships/tags" Target="../tags/tag770.xml" /><Relationship Id="rId18" Type="http://schemas.openxmlformats.org/officeDocument/2006/relationships/tags" Target="../tags/tag771.xml" /><Relationship Id="rId19" Type="http://schemas.openxmlformats.org/officeDocument/2006/relationships/tags" Target="../tags/tag772.xml" /><Relationship Id="rId2" Type="http://schemas.openxmlformats.org/officeDocument/2006/relationships/tags" Target="../tags/tag755.xml" /><Relationship Id="rId20" Type="http://schemas.openxmlformats.org/officeDocument/2006/relationships/tags" Target="../tags/tag773.xml" /><Relationship Id="rId21" Type="http://schemas.openxmlformats.org/officeDocument/2006/relationships/tags" Target="../tags/tag774.xml" /><Relationship Id="rId22" Type="http://schemas.openxmlformats.org/officeDocument/2006/relationships/tags" Target="../tags/tag775.xml" /><Relationship Id="rId23" Type="http://schemas.openxmlformats.org/officeDocument/2006/relationships/tags" Target="../tags/tag776.xml" /><Relationship Id="rId24" Type="http://schemas.openxmlformats.org/officeDocument/2006/relationships/tags" Target="../tags/tag777.xml" /><Relationship Id="rId25" Type="http://schemas.openxmlformats.org/officeDocument/2006/relationships/tags" Target="../tags/tag778.xml" /><Relationship Id="rId26" Type="http://schemas.openxmlformats.org/officeDocument/2006/relationships/tags" Target="../tags/tag779.xml" /><Relationship Id="rId27" Type="http://schemas.openxmlformats.org/officeDocument/2006/relationships/tags" Target="../tags/tag780.xml" /><Relationship Id="rId28" Type="http://schemas.openxmlformats.org/officeDocument/2006/relationships/tags" Target="../tags/tag781.xml" /><Relationship Id="rId29" Type="http://schemas.openxmlformats.org/officeDocument/2006/relationships/tags" Target="../tags/tag782.xml" /><Relationship Id="rId3" Type="http://schemas.openxmlformats.org/officeDocument/2006/relationships/tags" Target="../tags/tag756.xml" /><Relationship Id="rId30" Type="http://schemas.openxmlformats.org/officeDocument/2006/relationships/tags" Target="../tags/tag783.xml" /><Relationship Id="rId31" Type="http://schemas.openxmlformats.org/officeDocument/2006/relationships/tags" Target="../tags/tag784.xml" /><Relationship Id="rId32" Type="http://schemas.openxmlformats.org/officeDocument/2006/relationships/tags" Target="../tags/tag785.xml" /><Relationship Id="rId33" Type="http://schemas.openxmlformats.org/officeDocument/2006/relationships/tags" Target="../tags/tag786.xml" /><Relationship Id="rId34" Type="http://schemas.openxmlformats.org/officeDocument/2006/relationships/tags" Target="../tags/tag787.xml" /><Relationship Id="rId35" Type="http://schemas.openxmlformats.org/officeDocument/2006/relationships/tags" Target="../tags/tag788.xml" /><Relationship Id="rId36" Type="http://schemas.openxmlformats.org/officeDocument/2006/relationships/tags" Target="../tags/tag789.xml" /><Relationship Id="rId37" Type="http://schemas.openxmlformats.org/officeDocument/2006/relationships/tags" Target="../tags/tag790.xml" /><Relationship Id="rId38" Type="http://schemas.openxmlformats.org/officeDocument/2006/relationships/tags" Target="../tags/tag791.xml" /><Relationship Id="rId39" Type="http://schemas.openxmlformats.org/officeDocument/2006/relationships/tags" Target="../tags/tag792.xml" /><Relationship Id="rId4" Type="http://schemas.openxmlformats.org/officeDocument/2006/relationships/tags" Target="../tags/tag757.xml" /><Relationship Id="rId40" Type="http://schemas.openxmlformats.org/officeDocument/2006/relationships/tags" Target="../tags/tag793.xml" /><Relationship Id="rId41" Type="http://schemas.openxmlformats.org/officeDocument/2006/relationships/tags" Target="../tags/tag794.xml" /><Relationship Id="rId42" Type="http://schemas.openxmlformats.org/officeDocument/2006/relationships/tags" Target="../tags/tag795.xml" /><Relationship Id="rId43" Type="http://schemas.openxmlformats.org/officeDocument/2006/relationships/tags" Target="../tags/tag796.xml" /><Relationship Id="rId44" Type="http://schemas.openxmlformats.org/officeDocument/2006/relationships/tags" Target="../tags/tag797.xml" /><Relationship Id="rId45" Type="http://schemas.openxmlformats.org/officeDocument/2006/relationships/tags" Target="../tags/tag798.xml" /><Relationship Id="rId46" Type="http://schemas.openxmlformats.org/officeDocument/2006/relationships/tags" Target="../tags/tag799.xml" /><Relationship Id="rId47" Type="http://schemas.openxmlformats.org/officeDocument/2006/relationships/tags" Target="../tags/tag800.xml" /><Relationship Id="rId48" Type="http://schemas.openxmlformats.org/officeDocument/2006/relationships/tags" Target="../tags/tag801.xml" /><Relationship Id="rId49" Type="http://schemas.openxmlformats.org/officeDocument/2006/relationships/tags" Target="../tags/tag802.xml" /><Relationship Id="rId5" Type="http://schemas.openxmlformats.org/officeDocument/2006/relationships/tags" Target="../tags/tag758.xml" /><Relationship Id="rId50" Type="http://schemas.openxmlformats.org/officeDocument/2006/relationships/tags" Target="../tags/tag803.xml" /><Relationship Id="rId51" Type="http://schemas.openxmlformats.org/officeDocument/2006/relationships/tags" Target="../tags/tag804.xml" /><Relationship Id="rId6" Type="http://schemas.openxmlformats.org/officeDocument/2006/relationships/tags" Target="../tags/tag759.xml" /><Relationship Id="rId7" Type="http://schemas.openxmlformats.org/officeDocument/2006/relationships/tags" Target="../tags/tag760.xml" /><Relationship Id="rId8" Type="http://schemas.openxmlformats.org/officeDocument/2006/relationships/tags" Target="../tags/tag761.xml" /><Relationship Id="rId9" Type="http://schemas.openxmlformats.org/officeDocument/2006/relationships/tags" Target="../tags/tag76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813.xml" /><Relationship Id="rId11" Type="http://schemas.openxmlformats.org/officeDocument/2006/relationships/tags" Target="../tags/tag814.xml" /><Relationship Id="rId12" Type="http://schemas.openxmlformats.org/officeDocument/2006/relationships/tags" Target="../tags/tag815.xml" /><Relationship Id="rId13" Type="http://schemas.openxmlformats.org/officeDocument/2006/relationships/tags" Target="../tags/tag816.xml" /><Relationship Id="rId14" Type="http://schemas.openxmlformats.org/officeDocument/2006/relationships/tags" Target="../tags/tag817.xml" /><Relationship Id="rId15" Type="http://schemas.openxmlformats.org/officeDocument/2006/relationships/tags" Target="../tags/tag818.xml" /><Relationship Id="rId16" Type="http://schemas.openxmlformats.org/officeDocument/2006/relationships/tags" Target="../tags/tag819.xml" /><Relationship Id="rId17" Type="http://schemas.openxmlformats.org/officeDocument/2006/relationships/tags" Target="../tags/tag820.xml" /><Relationship Id="rId18" Type="http://schemas.openxmlformats.org/officeDocument/2006/relationships/tags" Target="../tags/tag821.xml" /><Relationship Id="rId19" Type="http://schemas.openxmlformats.org/officeDocument/2006/relationships/tags" Target="../tags/tag822.xml" /><Relationship Id="rId2" Type="http://schemas.openxmlformats.org/officeDocument/2006/relationships/tags" Target="../tags/tag805.xml" /><Relationship Id="rId20" Type="http://schemas.openxmlformats.org/officeDocument/2006/relationships/tags" Target="../tags/tag823.xml" /><Relationship Id="rId21" Type="http://schemas.openxmlformats.org/officeDocument/2006/relationships/tags" Target="../tags/tag824.xml" /><Relationship Id="rId22" Type="http://schemas.openxmlformats.org/officeDocument/2006/relationships/tags" Target="../tags/tag825.xml" /><Relationship Id="rId23" Type="http://schemas.openxmlformats.org/officeDocument/2006/relationships/tags" Target="../tags/tag826.xml" /><Relationship Id="rId24" Type="http://schemas.openxmlformats.org/officeDocument/2006/relationships/tags" Target="../tags/tag827.xml" /><Relationship Id="rId25" Type="http://schemas.openxmlformats.org/officeDocument/2006/relationships/tags" Target="../tags/tag828.xml" /><Relationship Id="rId26" Type="http://schemas.openxmlformats.org/officeDocument/2006/relationships/tags" Target="../tags/tag829.xml" /><Relationship Id="rId27" Type="http://schemas.openxmlformats.org/officeDocument/2006/relationships/tags" Target="../tags/tag830.xml" /><Relationship Id="rId28" Type="http://schemas.openxmlformats.org/officeDocument/2006/relationships/tags" Target="../tags/tag831.xml" /><Relationship Id="rId29" Type="http://schemas.openxmlformats.org/officeDocument/2006/relationships/tags" Target="../tags/tag832.xml" /><Relationship Id="rId3" Type="http://schemas.openxmlformats.org/officeDocument/2006/relationships/tags" Target="../tags/tag806.xml" /><Relationship Id="rId30" Type="http://schemas.openxmlformats.org/officeDocument/2006/relationships/tags" Target="../tags/tag833.xml" /><Relationship Id="rId31" Type="http://schemas.openxmlformats.org/officeDocument/2006/relationships/tags" Target="../tags/tag834.xml" /><Relationship Id="rId32" Type="http://schemas.openxmlformats.org/officeDocument/2006/relationships/tags" Target="../tags/tag835.xml" /><Relationship Id="rId33" Type="http://schemas.openxmlformats.org/officeDocument/2006/relationships/tags" Target="../tags/tag836.xml" /><Relationship Id="rId34" Type="http://schemas.openxmlformats.org/officeDocument/2006/relationships/tags" Target="../tags/tag837.xml" /><Relationship Id="rId35" Type="http://schemas.openxmlformats.org/officeDocument/2006/relationships/tags" Target="../tags/tag838.xml" /><Relationship Id="rId36" Type="http://schemas.openxmlformats.org/officeDocument/2006/relationships/tags" Target="../tags/tag839.xml" /><Relationship Id="rId37" Type="http://schemas.openxmlformats.org/officeDocument/2006/relationships/tags" Target="../tags/tag840.xml" /><Relationship Id="rId38" Type="http://schemas.openxmlformats.org/officeDocument/2006/relationships/tags" Target="../tags/tag841.xml" /><Relationship Id="rId39" Type="http://schemas.openxmlformats.org/officeDocument/2006/relationships/tags" Target="../tags/tag842.xml" /><Relationship Id="rId4" Type="http://schemas.openxmlformats.org/officeDocument/2006/relationships/tags" Target="../tags/tag807.xml" /><Relationship Id="rId40" Type="http://schemas.openxmlformats.org/officeDocument/2006/relationships/tags" Target="../tags/tag843.xml" /><Relationship Id="rId41" Type="http://schemas.openxmlformats.org/officeDocument/2006/relationships/tags" Target="../tags/tag844.xml" /><Relationship Id="rId42" Type="http://schemas.openxmlformats.org/officeDocument/2006/relationships/tags" Target="../tags/tag845.xml" /><Relationship Id="rId43" Type="http://schemas.openxmlformats.org/officeDocument/2006/relationships/tags" Target="../tags/tag846.xml" /><Relationship Id="rId44" Type="http://schemas.openxmlformats.org/officeDocument/2006/relationships/tags" Target="../tags/tag847.xml" /><Relationship Id="rId45" Type="http://schemas.openxmlformats.org/officeDocument/2006/relationships/tags" Target="../tags/tag848.xml" /><Relationship Id="rId46" Type="http://schemas.openxmlformats.org/officeDocument/2006/relationships/package" Target="../embeddings/Document5.docx" TargetMode="Internal" /><Relationship Id="rId47" Type="http://schemas.openxmlformats.org/officeDocument/2006/relationships/image" Target="../media/image17.emf" /><Relationship Id="rId48" Type="http://schemas.openxmlformats.org/officeDocument/2006/relationships/tags" Target="../tags/tag849.xml" /><Relationship Id="rId49" Type="http://schemas.openxmlformats.org/officeDocument/2006/relationships/tags" Target="../tags/tag850.xml" /><Relationship Id="rId5" Type="http://schemas.openxmlformats.org/officeDocument/2006/relationships/tags" Target="../tags/tag808.xml" /><Relationship Id="rId50" Type="http://schemas.openxmlformats.org/officeDocument/2006/relationships/tags" Target="../tags/tag851.xml" /><Relationship Id="rId51" Type="http://schemas.openxmlformats.org/officeDocument/2006/relationships/image" Target="../media/image5.png" /><Relationship Id="rId52" Type="http://schemas.openxmlformats.org/officeDocument/2006/relationships/tags" Target="../tags/tag852.xml" /><Relationship Id="rId53" Type="http://schemas.openxmlformats.org/officeDocument/2006/relationships/vmlDrawing" Target="../drawings/vmlDrawing5.vml" /><Relationship Id="rId6" Type="http://schemas.openxmlformats.org/officeDocument/2006/relationships/tags" Target="../tags/tag809.xml" /><Relationship Id="rId7" Type="http://schemas.openxmlformats.org/officeDocument/2006/relationships/tags" Target="../tags/tag810.xml" /><Relationship Id="rId8" Type="http://schemas.openxmlformats.org/officeDocument/2006/relationships/tags" Target="../tags/tag811.xml" /><Relationship Id="rId9" Type="http://schemas.openxmlformats.org/officeDocument/2006/relationships/tags" Target="../tags/tag81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859.xml" /><Relationship Id="rId11" Type="http://schemas.openxmlformats.org/officeDocument/2006/relationships/tags" Target="../tags/tag860.xml" /><Relationship Id="rId12" Type="http://schemas.openxmlformats.org/officeDocument/2006/relationships/tags" Target="../tags/tag861.xml" /><Relationship Id="rId13" Type="http://schemas.openxmlformats.org/officeDocument/2006/relationships/tags" Target="../tags/tag862.xml" /><Relationship Id="rId14" Type="http://schemas.openxmlformats.org/officeDocument/2006/relationships/tags" Target="../tags/tag863.xml" /><Relationship Id="rId15" Type="http://schemas.openxmlformats.org/officeDocument/2006/relationships/tags" Target="../tags/tag864.xml" /><Relationship Id="rId16" Type="http://schemas.openxmlformats.org/officeDocument/2006/relationships/tags" Target="../tags/tag865.xml" /><Relationship Id="rId17" Type="http://schemas.openxmlformats.org/officeDocument/2006/relationships/tags" Target="../tags/tag866.xml" /><Relationship Id="rId18" Type="http://schemas.openxmlformats.org/officeDocument/2006/relationships/tags" Target="../tags/tag867.xml" /><Relationship Id="rId19" Type="http://schemas.openxmlformats.org/officeDocument/2006/relationships/tags" Target="../tags/tag868.xml" /><Relationship Id="rId2" Type="http://schemas.openxmlformats.org/officeDocument/2006/relationships/tags" Target="../tags/tag853.xml" /><Relationship Id="rId20" Type="http://schemas.openxmlformats.org/officeDocument/2006/relationships/tags" Target="../tags/tag869.xml" /><Relationship Id="rId21" Type="http://schemas.openxmlformats.org/officeDocument/2006/relationships/tags" Target="../tags/tag870.xml" /><Relationship Id="rId22" Type="http://schemas.openxmlformats.org/officeDocument/2006/relationships/tags" Target="../tags/tag871.xml" /><Relationship Id="rId23" Type="http://schemas.openxmlformats.org/officeDocument/2006/relationships/tags" Target="../tags/tag872.xml" /><Relationship Id="rId24" Type="http://schemas.openxmlformats.org/officeDocument/2006/relationships/tags" Target="../tags/tag873.xml" /><Relationship Id="rId25" Type="http://schemas.openxmlformats.org/officeDocument/2006/relationships/tags" Target="../tags/tag874.xml" /><Relationship Id="rId26" Type="http://schemas.openxmlformats.org/officeDocument/2006/relationships/tags" Target="../tags/tag875.xml" /><Relationship Id="rId27" Type="http://schemas.openxmlformats.org/officeDocument/2006/relationships/tags" Target="../tags/tag876.xml" /><Relationship Id="rId28" Type="http://schemas.openxmlformats.org/officeDocument/2006/relationships/tags" Target="../tags/tag877.xml" /><Relationship Id="rId29" Type="http://schemas.openxmlformats.org/officeDocument/2006/relationships/tags" Target="../tags/tag878.xml" /><Relationship Id="rId3" Type="http://schemas.openxmlformats.org/officeDocument/2006/relationships/tags" Target="../tags/tag854.xml" /><Relationship Id="rId30" Type="http://schemas.openxmlformats.org/officeDocument/2006/relationships/tags" Target="../tags/tag879.xml" /><Relationship Id="rId31" Type="http://schemas.openxmlformats.org/officeDocument/2006/relationships/tags" Target="../tags/tag880.xml" /><Relationship Id="rId32" Type="http://schemas.openxmlformats.org/officeDocument/2006/relationships/tags" Target="../tags/tag881.xml" /><Relationship Id="rId33" Type="http://schemas.openxmlformats.org/officeDocument/2006/relationships/tags" Target="../tags/tag882.xml" /><Relationship Id="rId34" Type="http://schemas.openxmlformats.org/officeDocument/2006/relationships/tags" Target="../tags/tag883.xml" /><Relationship Id="rId35" Type="http://schemas.openxmlformats.org/officeDocument/2006/relationships/tags" Target="../tags/tag884.xml" /><Relationship Id="rId36" Type="http://schemas.openxmlformats.org/officeDocument/2006/relationships/tags" Target="../tags/tag885.xml" /><Relationship Id="rId37" Type="http://schemas.openxmlformats.org/officeDocument/2006/relationships/tags" Target="../tags/tag886.xml" /><Relationship Id="rId38" Type="http://schemas.openxmlformats.org/officeDocument/2006/relationships/tags" Target="../tags/tag887.xml" /><Relationship Id="rId39" Type="http://schemas.openxmlformats.org/officeDocument/2006/relationships/tags" Target="../tags/tag888.xml" /><Relationship Id="rId4" Type="http://schemas.openxmlformats.org/officeDocument/2006/relationships/tags" Target="../tags/tag855.xml" /><Relationship Id="rId40" Type="http://schemas.openxmlformats.org/officeDocument/2006/relationships/tags" Target="../tags/tag889.xml" /><Relationship Id="rId41" Type="http://schemas.openxmlformats.org/officeDocument/2006/relationships/tags" Target="../tags/tag890.xml" /><Relationship Id="rId42" Type="http://schemas.openxmlformats.org/officeDocument/2006/relationships/tags" Target="../tags/tag891.xml" /><Relationship Id="rId43" Type="http://schemas.openxmlformats.org/officeDocument/2006/relationships/tags" Target="../tags/tag892.xml" /><Relationship Id="rId44" Type="http://schemas.openxmlformats.org/officeDocument/2006/relationships/tags" Target="../tags/tag893.xml" /><Relationship Id="rId45" Type="http://schemas.openxmlformats.org/officeDocument/2006/relationships/tags" Target="../tags/tag894.xml" /><Relationship Id="rId46" Type="http://schemas.openxmlformats.org/officeDocument/2006/relationships/tags" Target="../tags/tag895.xml" /><Relationship Id="rId47" Type="http://schemas.openxmlformats.org/officeDocument/2006/relationships/tags" Target="../tags/tag896.xml" /><Relationship Id="rId48" Type="http://schemas.openxmlformats.org/officeDocument/2006/relationships/tags" Target="../tags/tag897.xml" /><Relationship Id="rId49" Type="http://schemas.openxmlformats.org/officeDocument/2006/relationships/tags" Target="../tags/tag898.xml" /><Relationship Id="rId5" Type="http://schemas.openxmlformats.org/officeDocument/2006/relationships/image" Target="../media/image5.png" /><Relationship Id="rId50" Type="http://schemas.openxmlformats.org/officeDocument/2006/relationships/tags" Target="../tags/tag899.xml" /><Relationship Id="rId51" Type="http://schemas.openxmlformats.org/officeDocument/2006/relationships/tags" Target="../tags/tag900.xml" /><Relationship Id="rId6" Type="http://schemas.openxmlformats.org/officeDocument/2006/relationships/tags" Target="../tags/tag856.xml" /><Relationship Id="rId7" Type="http://schemas.openxmlformats.org/officeDocument/2006/relationships/tags" Target="../tags/tag857.xml" /><Relationship Id="rId8" Type="http://schemas.openxmlformats.org/officeDocument/2006/relationships/image" Target="../media/image18.jpeg" /><Relationship Id="rId9" Type="http://schemas.openxmlformats.org/officeDocument/2006/relationships/tags" Target="../tags/tag858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906.xml" /><Relationship Id="rId11" Type="http://schemas.openxmlformats.org/officeDocument/2006/relationships/tags" Target="../tags/tag907.xml" /><Relationship Id="rId12" Type="http://schemas.openxmlformats.org/officeDocument/2006/relationships/tags" Target="../tags/tag908.xml" /><Relationship Id="rId13" Type="http://schemas.openxmlformats.org/officeDocument/2006/relationships/vmlDrawing" Target="../drawings/vmlDrawing6.vml" /><Relationship Id="rId2" Type="http://schemas.openxmlformats.org/officeDocument/2006/relationships/tags" Target="../tags/tag901.xml" /><Relationship Id="rId3" Type="http://schemas.openxmlformats.org/officeDocument/2006/relationships/tags" Target="../tags/tag902.xml" /><Relationship Id="rId4" Type="http://schemas.openxmlformats.org/officeDocument/2006/relationships/tags" Target="../tags/tag903.xml" /><Relationship Id="rId5" Type="http://schemas.openxmlformats.org/officeDocument/2006/relationships/package" Target="../embeddings/Document6.docx" TargetMode="Internal" /><Relationship Id="rId6" Type="http://schemas.openxmlformats.org/officeDocument/2006/relationships/image" Target="../media/image16.emf" /><Relationship Id="rId7" Type="http://schemas.openxmlformats.org/officeDocument/2006/relationships/image" Target="../media/image5.png" /><Relationship Id="rId8" Type="http://schemas.openxmlformats.org/officeDocument/2006/relationships/tags" Target="../tags/tag904.xml" /><Relationship Id="rId9" Type="http://schemas.openxmlformats.org/officeDocument/2006/relationships/tags" Target="../tags/tag905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916.xml" /><Relationship Id="rId11" Type="http://schemas.openxmlformats.org/officeDocument/2006/relationships/tags" Target="../tags/tag917.xml" /><Relationship Id="rId2" Type="http://schemas.openxmlformats.org/officeDocument/2006/relationships/tags" Target="../tags/tag909.xml" /><Relationship Id="rId3" Type="http://schemas.openxmlformats.org/officeDocument/2006/relationships/tags" Target="../tags/tag910.xml" /><Relationship Id="rId4" Type="http://schemas.openxmlformats.org/officeDocument/2006/relationships/tags" Target="../tags/tag911.xml" /><Relationship Id="rId5" Type="http://schemas.openxmlformats.org/officeDocument/2006/relationships/image" Target="../media/image5.png" /><Relationship Id="rId6" Type="http://schemas.openxmlformats.org/officeDocument/2006/relationships/tags" Target="../tags/tag912.xml" /><Relationship Id="rId7" Type="http://schemas.openxmlformats.org/officeDocument/2006/relationships/tags" Target="../tags/tag913.xml" /><Relationship Id="rId8" Type="http://schemas.openxmlformats.org/officeDocument/2006/relationships/tags" Target="../tags/tag914.xml" /><Relationship Id="rId9" Type="http://schemas.openxmlformats.org/officeDocument/2006/relationships/tags" Target="../tags/tag915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924.xml" /><Relationship Id="rId11" Type="http://schemas.openxmlformats.org/officeDocument/2006/relationships/tags" Target="../tags/tag925.xml" /><Relationship Id="rId12" Type="http://schemas.openxmlformats.org/officeDocument/2006/relationships/tags" Target="../tags/tag926.xml" /><Relationship Id="rId13" Type="http://schemas.openxmlformats.org/officeDocument/2006/relationships/tags" Target="../tags/tag927.xml" /><Relationship Id="rId14" Type="http://schemas.openxmlformats.org/officeDocument/2006/relationships/tags" Target="../tags/tag928.xml" /><Relationship Id="rId15" Type="http://schemas.openxmlformats.org/officeDocument/2006/relationships/tags" Target="../tags/tag929.xml" /><Relationship Id="rId16" Type="http://schemas.openxmlformats.org/officeDocument/2006/relationships/tags" Target="../tags/tag930.xml" /><Relationship Id="rId17" Type="http://schemas.openxmlformats.org/officeDocument/2006/relationships/image" Target="../media/image20.png" /><Relationship Id="rId18" Type="http://schemas.openxmlformats.org/officeDocument/2006/relationships/tags" Target="../tags/tag931.xml" /><Relationship Id="rId19" Type="http://schemas.openxmlformats.org/officeDocument/2006/relationships/image" Target="../media/image21.png" /><Relationship Id="rId2" Type="http://schemas.openxmlformats.org/officeDocument/2006/relationships/tags" Target="../tags/tag918.xml" /><Relationship Id="rId20" Type="http://schemas.openxmlformats.org/officeDocument/2006/relationships/tags" Target="../tags/tag932.xml" /><Relationship Id="rId21" Type="http://schemas.openxmlformats.org/officeDocument/2006/relationships/tags" Target="../tags/tag933.xml" /><Relationship Id="rId22" Type="http://schemas.openxmlformats.org/officeDocument/2006/relationships/tags" Target="../tags/tag934.xml" /><Relationship Id="rId3" Type="http://schemas.openxmlformats.org/officeDocument/2006/relationships/tags" Target="../tags/tag919.xml" /><Relationship Id="rId4" Type="http://schemas.openxmlformats.org/officeDocument/2006/relationships/tags" Target="../tags/tag920.xml" /><Relationship Id="rId5" Type="http://schemas.openxmlformats.org/officeDocument/2006/relationships/tags" Target="../tags/tag921.xml" /><Relationship Id="rId6" Type="http://schemas.openxmlformats.org/officeDocument/2006/relationships/image" Target="../media/image5.png" /><Relationship Id="rId7" Type="http://schemas.openxmlformats.org/officeDocument/2006/relationships/tags" Target="../tags/tag922.xml" /><Relationship Id="rId8" Type="http://schemas.openxmlformats.org/officeDocument/2006/relationships/image" Target="../media/image19.png" /><Relationship Id="rId9" Type="http://schemas.openxmlformats.org/officeDocument/2006/relationships/tags" Target="../tags/tag923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941.xml" /><Relationship Id="rId11" Type="http://schemas.openxmlformats.org/officeDocument/2006/relationships/image" Target="../media/image23.png" /><Relationship Id="rId12" Type="http://schemas.openxmlformats.org/officeDocument/2006/relationships/tags" Target="../tags/tag942.xml" /><Relationship Id="rId2" Type="http://schemas.openxmlformats.org/officeDocument/2006/relationships/tags" Target="../tags/tag935.xml" /><Relationship Id="rId3" Type="http://schemas.openxmlformats.org/officeDocument/2006/relationships/tags" Target="../tags/tag936.xml" /><Relationship Id="rId4" Type="http://schemas.openxmlformats.org/officeDocument/2006/relationships/tags" Target="../tags/tag937.xml" /><Relationship Id="rId5" Type="http://schemas.openxmlformats.org/officeDocument/2006/relationships/tags" Target="../tags/tag938.xml" /><Relationship Id="rId6" Type="http://schemas.openxmlformats.org/officeDocument/2006/relationships/image" Target="../media/image5.png" /><Relationship Id="rId7" Type="http://schemas.openxmlformats.org/officeDocument/2006/relationships/tags" Target="../tags/tag939.xml" /><Relationship Id="rId8" Type="http://schemas.openxmlformats.org/officeDocument/2006/relationships/tags" Target="../tags/tag940.xml" /><Relationship Id="rId9" Type="http://schemas.openxmlformats.org/officeDocument/2006/relationships/image" Target="../media/image22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947.xml" /><Relationship Id="rId11" Type="http://schemas.openxmlformats.org/officeDocument/2006/relationships/tags" Target="../tags/tag948.xml" /><Relationship Id="rId12" Type="http://schemas.openxmlformats.org/officeDocument/2006/relationships/tags" Target="../tags/tag949.xml" /><Relationship Id="rId13" Type="http://schemas.openxmlformats.org/officeDocument/2006/relationships/tags" Target="../tags/tag950.xml" /><Relationship Id="rId14" Type="http://schemas.openxmlformats.org/officeDocument/2006/relationships/tags" Target="../tags/tag951.xml" /><Relationship Id="rId15" Type="http://schemas.openxmlformats.org/officeDocument/2006/relationships/tags" Target="../tags/tag952.xml" /><Relationship Id="rId16" Type="http://schemas.openxmlformats.org/officeDocument/2006/relationships/tags" Target="../tags/tag953.xml" /><Relationship Id="rId17" Type="http://schemas.openxmlformats.org/officeDocument/2006/relationships/tags" Target="../tags/tag954.xml" /><Relationship Id="rId18" Type="http://schemas.openxmlformats.org/officeDocument/2006/relationships/tags" Target="../tags/tag955.xml" /><Relationship Id="rId19" Type="http://schemas.openxmlformats.org/officeDocument/2006/relationships/tags" Target="../tags/tag956.xml" /><Relationship Id="rId2" Type="http://schemas.openxmlformats.org/officeDocument/2006/relationships/tags" Target="../tags/tag943.xml" /><Relationship Id="rId20" Type="http://schemas.openxmlformats.org/officeDocument/2006/relationships/tags" Target="../tags/tag957.xml" /><Relationship Id="rId21" Type="http://schemas.openxmlformats.org/officeDocument/2006/relationships/tags" Target="../tags/tag958.xml" /><Relationship Id="rId22" Type="http://schemas.openxmlformats.org/officeDocument/2006/relationships/tags" Target="../tags/tag959.xml" /><Relationship Id="rId23" Type="http://schemas.openxmlformats.org/officeDocument/2006/relationships/tags" Target="../tags/tag960.xml" /><Relationship Id="rId24" Type="http://schemas.openxmlformats.org/officeDocument/2006/relationships/tags" Target="../tags/tag961.xml" /><Relationship Id="rId25" Type="http://schemas.openxmlformats.org/officeDocument/2006/relationships/tags" Target="../tags/tag962.xml" /><Relationship Id="rId26" Type="http://schemas.openxmlformats.org/officeDocument/2006/relationships/tags" Target="../tags/tag963.xml" /><Relationship Id="rId27" Type="http://schemas.openxmlformats.org/officeDocument/2006/relationships/tags" Target="../tags/tag964.xml" /><Relationship Id="rId28" Type="http://schemas.openxmlformats.org/officeDocument/2006/relationships/tags" Target="../tags/tag965.xml" /><Relationship Id="rId29" Type="http://schemas.openxmlformats.org/officeDocument/2006/relationships/tags" Target="../tags/tag966.xml" /><Relationship Id="rId3" Type="http://schemas.openxmlformats.org/officeDocument/2006/relationships/tags" Target="../tags/tag944.xml" /><Relationship Id="rId30" Type="http://schemas.openxmlformats.org/officeDocument/2006/relationships/tags" Target="../tags/tag967.xml" /><Relationship Id="rId31" Type="http://schemas.openxmlformats.org/officeDocument/2006/relationships/tags" Target="../tags/tag968.xml" /><Relationship Id="rId32" Type="http://schemas.openxmlformats.org/officeDocument/2006/relationships/tags" Target="../tags/tag969.xml" /><Relationship Id="rId33" Type="http://schemas.openxmlformats.org/officeDocument/2006/relationships/tags" Target="../tags/tag970.xml" /><Relationship Id="rId34" Type="http://schemas.openxmlformats.org/officeDocument/2006/relationships/tags" Target="../tags/tag971.xml" /><Relationship Id="rId35" Type="http://schemas.openxmlformats.org/officeDocument/2006/relationships/tags" Target="../tags/tag972.xml" /><Relationship Id="rId36" Type="http://schemas.openxmlformats.org/officeDocument/2006/relationships/tags" Target="../tags/tag973.xml" /><Relationship Id="rId37" Type="http://schemas.openxmlformats.org/officeDocument/2006/relationships/tags" Target="../tags/tag974.xml" /><Relationship Id="rId38" Type="http://schemas.openxmlformats.org/officeDocument/2006/relationships/tags" Target="../tags/tag975.xml" /><Relationship Id="rId39" Type="http://schemas.openxmlformats.org/officeDocument/2006/relationships/tags" Target="../tags/tag976.xml" /><Relationship Id="rId4" Type="http://schemas.openxmlformats.org/officeDocument/2006/relationships/tags" Target="../tags/tag945.xml" /><Relationship Id="rId40" Type="http://schemas.openxmlformats.org/officeDocument/2006/relationships/tags" Target="../tags/tag977.xml" /><Relationship Id="rId41" Type="http://schemas.openxmlformats.org/officeDocument/2006/relationships/tags" Target="../tags/tag978.xml" /><Relationship Id="rId42" Type="http://schemas.openxmlformats.org/officeDocument/2006/relationships/tags" Target="../tags/tag979.xml" /><Relationship Id="rId43" Type="http://schemas.openxmlformats.org/officeDocument/2006/relationships/tags" Target="../tags/tag980.xml" /><Relationship Id="rId44" Type="http://schemas.openxmlformats.org/officeDocument/2006/relationships/tags" Target="../tags/tag981.xml" /><Relationship Id="rId45" Type="http://schemas.openxmlformats.org/officeDocument/2006/relationships/tags" Target="../tags/tag982.xml" /><Relationship Id="rId46" Type="http://schemas.openxmlformats.org/officeDocument/2006/relationships/tags" Target="../tags/tag983.xml" /><Relationship Id="rId47" Type="http://schemas.openxmlformats.org/officeDocument/2006/relationships/tags" Target="../tags/tag984.xml" /><Relationship Id="rId48" Type="http://schemas.openxmlformats.org/officeDocument/2006/relationships/tags" Target="../tags/tag985.xml" /><Relationship Id="rId49" Type="http://schemas.openxmlformats.org/officeDocument/2006/relationships/tags" Target="../tags/tag986.xml" /><Relationship Id="rId5" Type="http://schemas.openxmlformats.org/officeDocument/2006/relationships/package" Target="../embeddings/Document7.docx" TargetMode="Internal" /><Relationship Id="rId50" Type="http://schemas.openxmlformats.org/officeDocument/2006/relationships/tags" Target="../tags/tag987.xml" /><Relationship Id="rId51" Type="http://schemas.openxmlformats.org/officeDocument/2006/relationships/tags" Target="../tags/tag988.xml" /><Relationship Id="rId52" Type="http://schemas.openxmlformats.org/officeDocument/2006/relationships/tags" Target="../tags/tag989.xml" /><Relationship Id="rId53" Type="http://schemas.openxmlformats.org/officeDocument/2006/relationships/tags" Target="../tags/tag990.xml" /><Relationship Id="rId54" Type="http://schemas.openxmlformats.org/officeDocument/2006/relationships/tags" Target="../tags/tag991.xml" /><Relationship Id="rId55" Type="http://schemas.openxmlformats.org/officeDocument/2006/relationships/image" Target="../media/image5.png" /><Relationship Id="rId56" Type="http://schemas.openxmlformats.org/officeDocument/2006/relationships/tags" Target="../tags/tag992.xml" /><Relationship Id="rId57" Type="http://schemas.openxmlformats.org/officeDocument/2006/relationships/vmlDrawing" Target="../drawings/vmlDrawing7.vml" /><Relationship Id="rId6" Type="http://schemas.openxmlformats.org/officeDocument/2006/relationships/image" Target="../media/image24.emf" /><Relationship Id="rId7" Type="http://schemas.openxmlformats.org/officeDocument/2006/relationships/tags" Target="../tags/tag946.xml" /><Relationship Id="rId8" Type="http://schemas.openxmlformats.org/officeDocument/2006/relationships/package" Target="../embeddings/Document8.docx" TargetMode="Internal" /><Relationship Id="rId9" Type="http://schemas.openxmlformats.org/officeDocument/2006/relationships/image" Target="../media/image25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001.xml" /><Relationship Id="rId11" Type="http://schemas.openxmlformats.org/officeDocument/2006/relationships/tags" Target="../tags/tag1002.xml" /><Relationship Id="rId12" Type="http://schemas.openxmlformats.org/officeDocument/2006/relationships/tags" Target="../tags/tag1003.xml" /><Relationship Id="rId13" Type="http://schemas.openxmlformats.org/officeDocument/2006/relationships/tags" Target="../tags/tag1004.xml" /><Relationship Id="rId14" Type="http://schemas.openxmlformats.org/officeDocument/2006/relationships/tags" Target="../tags/tag1005.xml" /><Relationship Id="rId15" Type="http://schemas.openxmlformats.org/officeDocument/2006/relationships/tags" Target="../tags/tag1006.xml" /><Relationship Id="rId16" Type="http://schemas.openxmlformats.org/officeDocument/2006/relationships/tags" Target="../tags/tag1007.xml" /><Relationship Id="rId17" Type="http://schemas.openxmlformats.org/officeDocument/2006/relationships/tags" Target="../tags/tag1008.xml" /><Relationship Id="rId18" Type="http://schemas.openxmlformats.org/officeDocument/2006/relationships/tags" Target="../tags/tag1009.xml" /><Relationship Id="rId19" Type="http://schemas.openxmlformats.org/officeDocument/2006/relationships/tags" Target="../tags/tag1010.xml" /><Relationship Id="rId2" Type="http://schemas.openxmlformats.org/officeDocument/2006/relationships/tags" Target="../tags/tag993.xml" /><Relationship Id="rId20" Type="http://schemas.openxmlformats.org/officeDocument/2006/relationships/tags" Target="../tags/tag1011.xml" /><Relationship Id="rId21" Type="http://schemas.openxmlformats.org/officeDocument/2006/relationships/tags" Target="../tags/tag1012.xml" /><Relationship Id="rId22" Type="http://schemas.openxmlformats.org/officeDocument/2006/relationships/tags" Target="../tags/tag1013.xml" /><Relationship Id="rId23" Type="http://schemas.openxmlformats.org/officeDocument/2006/relationships/tags" Target="../tags/tag1014.xml" /><Relationship Id="rId24" Type="http://schemas.openxmlformats.org/officeDocument/2006/relationships/tags" Target="../tags/tag1015.xml" /><Relationship Id="rId25" Type="http://schemas.openxmlformats.org/officeDocument/2006/relationships/tags" Target="../tags/tag1016.xml" /><Relationship Id="rId26" Type="http://schemas.openxmlformats.org/officeDocument/2006/relationships/tags" Target="../tags/tag1017.xml" /><Relationship Id="rId27" Type="http://schemas.openxmlformats.org/officeDocument/2006/relationships/tags" Target="../tags/tag1018.xml" /><Relationship Id="rId28" Type="http://schemas.openxmlformats.org/officeDocument/2006/relationships/tags" Target="../tags/tag1019.xml" /><Relationship Id="rId29" Type="http://schemas.openxmlformats.org/officeDocument/2006/relationships/tags" Target="../tags/tag1020.xml" /><Relationship Id="rId3" Type="http://schemas.openxmlformats.org/officeDocument/2006/relationships/tags" Target="../tags/tag994.xml" /><Relationship Id="rId30" Type="http://schemas.openxmlformats.org/officeDocument/2006/relationships/tags" Target="../tags/tag1021.xml" /><Relationship Id="rId31" Type="http://schemas.openxmlformats.org/officeDocument/2006/relationships/tags" Target="../tags/tag1022.xml" /><Relationship Id="rId32" Type="http://schemas.openxmlformats.org/officeDocument/2006/relationships/tags" Target="../tags/tag1023.xml" /><Relationship Id="rId33" Type="http://schemas.openxmlformats.org/officeDocument/2006/relationships/tags" Target="../tags/tag1024.xml" /><Relationship Id="rId34" Type="http://schemas.openxmlformats.org/officeDocument/2006/relationships/tags" Target="../tags/tag1025.xml" /><Relationship Id="rId35" Type="http://schemas.openxmlformats.org/officeDocument/2006/relationships/tags" Target="../tags/tag1026.xml" /><Relationship Id="rId36" Type="http://schemas.openxmlformats.org/officeDocument/2006/relationships/tags" Target="../tags/tag1027.xml" /><Relationship Id="rId37" Type="http://schemas.openxmlformats.org/officeDocument/2006/relationships/tags" Target="../tags/tag1028.xml" /><Relationship Id="rId38" Type="http://schemas.openxmlformats.org/officeDocument/2006/relationships/tags" Target="../tags/tag1029.xml" /><Relationship Id="rId39" Type="http://schemas.openxmlformats.org/officeDocument/2006/relationships/tags" Target="../tags/tag1030.xml" /><Relationship Id="rId4" Type="http://schemas.openxmlformats.org/officeDocument/2006/relationships/tags" Target="../tags/tag995.xml" /><Relationship Id="rId40" Type="http://schemas.openxmlformats.org/officeDocument/2006/relationships/tags" Target="../tags/tag1031.xml" /><Relationship Id="rId41" Type="http://schemas.openxmlformats.org/officeDocument/2006/relationships/tags" Target="../tags/tag1032.xml" /><Relationship Id="rId42" Type="http://schemas.openxmlformats.org/officeDocument/2006/relationships/tags" Target="../tags/tag1033.xml" /><Relationship Id="rId43" Type="http://schemas.openxmlformats.org/officeDocument/2006/relationships/tags" Target="../tags/tag1034.xml" /><Relationship Id="rId44" Type="http://schemas.openxmlformats.org/officeDocument/2006/relationships/tags" Target="../tags/tag1035.xml" /><Relationship Id="rId45" Type="http://schemas.openxmlformats.org/officeDocument/2006/relationships/tags" Target="../tags/tag1036.xml" /><Relationship Id="rId46" Type="http://schemas.openxmlformats.org/officeDocument/2006/relationships/tags" Target="../tags/tag1037.xml" /><Relationship Id="rId5" Type="http://schemas.openxmlformats.org/officeDocument/2006/relationships/tags" Target="../tags/tag996.xml" /><Relationship Id="rId6" Type="http://schemas.openxmlformats.org/officeDocument/2006/relationships/tags" Target="../tags/tag997.xml" /><Relationship Id="rId7" Type="http://schemas.openxmlformats.org/officeDocument/2006/relationships/tags" Target="../tags/tag998.xml" /><Relationship Id="rId8" Type="http://schemas.openxmlformats.org/officeDocument/2006/relationships/tags" Target="../tags/tag999.xml" /><Relationship Id="rId9" Type="http://schemas.openxmlformats.org/officeDocument/2006/relationships/tags" Target="../tags/tag1000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046.xml" /><Relationship Id="rId11" Type="http://schemas.openxmlformats.org/officeDocument/2006/relationships/tags" Target="../tags/tag1047.xml" /><Relationship Id="rId12" Type="http://schemas.openxmlformats.org/officeDocument/2006/relationships/tags" Target="../tags/tag1048.xml" /><Relationship Id="rId13" Type="http://schemas.openxmlformats.org/officeDocument/2006/relationships/tags" Target="../tags/tag1049.xml" /><Relationship Id="rId14" Type="http://schemas.openxmlformats.org/officeDocument/2006/relationships/tags" Target="../tags/tag1050.xml" /><Relationship Id="rId15" Type="http://schemas.openxmlformats.org/officeDocument/2006/relationships/tags" Target="../tags/tag1051.xml" /><Relationship Id="rId16" Type="http://schemas.openxmlformats.org/officeDocument/2006/relationships/tags" Target="../tags/tag1052.xml" /><Relationship Id="rId17" Type="http://schemas.openxmlformats.org/officeDocument/2006/relationships/tags" Target="../tags/tag1053.xml" /><Relationship Id="rId18" Type="http://schemas.openxmlformats.org/officeDocument/2006/relationships/tags" Target="../tags/tag1054.xml" /><Relationship Id="rId19" Type="http://schemas.openxmlformats.org/officeDocument/2006/relationships/tags" Target="../tags/tag1055.xml" /><Relationship Id="rId2" Type="http://schemas.openxmlformats.org/officeDocument/2006/relationships/tags" Target="../tags/tag1038.xml" /><Relationship Id="rId20" Type="http://schemas.openxmlformats.org/officeDocument/2006/relationships/tags" Target="../tags/tag1056.xml" /><Relationship Id="rId21" Type="http://schemas.openxmlformats.org/officeDocument/2006/relationships/tags" Target="../tags/tag1057.xml" /><Relationship Id="rId22" Type="http://schemas.openxmlformats.org/officeDocument/2006/relationships/tags" Target="../tags/tag1058.xml" /><Relationship Id="rId23" Type="http://schemas.openxmlformats.org/officeDocument/2006/relationships/tags" Target="../tags/tag1059.xml" /><Relationship Id="rId24" Type="http://schemas.openxmlformats.org/officeDocument/2006/relationships/tags" Target="../tags/tag1060.xml" /><Relationship Id="rId25" Type="http://schemas.openxmlformats.org/officeDocument/2006/relationships/tags" Target="../tags/tag1061.xml" /><Relationship Id="rId26" Type="http://schemas.openxmlformats.org/officeDocument/2006/relationships/tags" Target="../tags/tag1062.xml" /><Relationship Id="rId27" Type="http://schemas.openxmlformats.org/officeDocument/2006/relationships/tags" Target="../tags/tag1063.xml" /><Relationship Id="rId28" Type="http://schemas.openxmlformats.org/officeDocument/2006/relationships/tags" Target="../tags/tag1064.xml" /><Relationship Id="rId29" Type="http://schemas.openxmlformats.org/officeDocument/2006/relationships/tags" Target="../tags/tag1065.xml" /><Relationship Id="rId3" Type="http://schemas.openxmlformats.org/officeDocument/2006/relationships/tags" Target="../tags/tag1039.xml" /><Relationship Id="rId30" Type="http://schemas.openxmlformats.org/officeDocument/2006/relationships/tags" Target="../tags/tag1066.xml" /><Relationship Id="rId31" Type="http://schemas.openxmlformats.org/officeDocument/2006/relationships/tags" Target="../tags/tag1067.xml" /><Relationship Id="rId32" Type="http://schemas.openxmlformats.org/officeDocument/2006/relationships/tags" Target="../tags/tag1068.xml" /><Relationship Id="rId33" Type="http://schemas.openxmlformats.org/officeDocument/2006/relationships/tags" Target="../tags/tag1069.xml" /><Relationship Id="rId34" Type="http://schemas.openxmlformats.org/officeDocument/2006/relationships/tags" Target="../tags/tag1070.xml" /><Relationship Id="rId35" Type="http://schemas.openxmlformats.org/officeDocument/2006/relationships/tags" Target="../tags/tag1071.xml" /><Relationship Id="rId36" Type="http://schemas.openxmlformats.org/officeDocument/2006/relationships/tags" Target="../tags/tag1072.xml" /><Relationship Id="rId37" Type="http://schemas.openxmlformats.org/officeDocument/2006/relationships/tags" Target="../tags/tag1073.xml" /><Relationship Id="rId38" Type="http://schemas.openxmlformats.org/officeDocument/2006/relationships/tags" Target="../tags/tag1074.xml" /><Relationship Id="rId39" Type="http://schemas.openxmlformats.org/officeDocument/2006/relationships/tags" Target="../tags/tag1075.xml" /><Relationship Id="rId4" Type="http://schemas.openxmlformats.org/officeDocument/2006/relationships/tags" Target="../tags/tag1040.xml" /><Relationship Id="rId40" Type="http://schemas.openxmlformats.org/officeDocument/2006/relationships/tags" Target="../tags/tag1076.xml" /><Relationship Id="rId41" Type="http://schemas.openxmlformats.org/officeDocument/2006/relationships/tags" Target="../tags/tag1077.xml" /><Relationship Id="rId42" Type="http://schemas.openxmlformats.org/officeDocument/2006/relationships/tags" Target="../tags/tag1078.xml" /><Relationship Id="rId43" Type="http://schemas.openxmlformats.org/officeDocument/2006/relationships/tags" Target="../tags/tag1079.xml" /><Relationship Id="rId44" Type="http://schemas.openxmlformats.org/officeDocument/2006/relationships/tags" Target="../tags/tag1080.xml" /><Relationship Id="rId45" Type="http://schemas.openxmlformats.org/officeDocument/2006/relationships/tags" Target="../tags/tag1081.xml" /><Relationship Id="rId46" Type="http://schemas.openxmlformats.org/officeDocument/2006/relationships/package" Target="../embeddings/Document9.docx" TargetMode="Internal" /><Relationship Id="rId47" Type="http://schemas.openxmlformats.org/officeDocument/2006/relationships/image" Target="../media/image26.emf" /><Relationship Id="rId48" Type="http://schemas.openxmlformats.org/officeDocument/2006/relationships/tags" Target="../tags/tag1082.xml" /><Relationship Id="rId49" Type="http://schemas.openxmlformats.org/officeDocument/2006/relationships/tags" Target="../tags/tag1083.xml" /><Relationship Id="rId5" Type="http://schemas.openxmlformats.org/officeDocument/2006/relationships/tags" Target="../tags/tag1041.xml" /><Relationship Id="rId50" Type="http://schemas.openxmlformats.org/officeDocument/2006/relationships/image" Target="../media/image5.png" /><Relationship Id="rId51" Type="http://schemas.openxmlformats.org/officeDocument/2006/relationships/tags" Target="../tags/tag1084.xml" /><Relationship Id="rId52" Type="http://schemas.openxmlformats.org/officeDocument/2006/relationships/vmlDrawing" Target="../drawings/vmlDrawing8.vml" /><Relationship Id="rId6" Type="http://schemas.openxmlformats.org/officeDocument/2006/relationships/tags" Target="../tags/tag1042.xml" /><Relationship Id="rId7" Type="http://schemas.openxmlformats.org/officeDocument/2006/relationships/tags" Target="../tags/tag1043.xml" /><Relationship Id="rId8" Type="http://schemas.openxmlformats.org/officeDocument/2006/relationships/tags" Target="../tags/tag1044.xml" /><Relationship Id="rId9" Type="http://schemas.openxmlformats.org/officeDocument/2006/relationships/tags" Target="../tags/tag1045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085.xml" /><Relationship Id="rId3" Type="http://schemas.openxmlformats.org/officeDocument/2006/relationships/tags" Target="../tags/tag1086.xml" /><Relationship Id="rId4" Type="http://schemas.openxmlformats.org/officeDocument/2006/relationships/tags" Target="../tags/tag1087.xml" /><Relationship Id="rId5" Type="http://schemas.openxmlformats.org/officeDocument/2006/relationships/tags" Target="../tags/tag1088.xml" /><Relationship Id="rId6" Type="http://schemas.openxmlformats.org/officeDocument/2006/relationships/tags" Target="../tags/tag1089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ags" Target="../tags/tag1098.xml" /><Relationship Id="rId11" Type="http://schemas.openxmlformats.org/officeDocument/2006/relationships/tags" Target="../tags/tag1099.xml" /><Relationship Id="rId12" Type="http://schemas.openxmlformats.org/officeDocument/2006/relationships/tags" Target="../tags/tag1100.xml" /><Relationship Id="rId13" Type="http://schemas.openxmlformats.org/officeDocument/2006/relationships/tags" Target="../tags/tag1101.xml" /><Relationship Id="rId14" Type="http://schemas.openxmlformats.org/officeDocument/2006/relationships/tags" Target="../tags/tag1102.xml" /><Relationship Id="rId15" Type="http://schemas.openxmlformats.org/officeDocument/2006/relationships/tags" Target="../tags/tag1103.xml" /><Relationship Id="rId16" Type="http://schemas.openxmlformats.org/officeDocument/2006/relationships/tags" Target="../tags/tag1104.xml" /><Relationship Id="rId17" Type="http://schemas.openxmlformats.org/officeDocument/2006/relationships/tags" Target="../tags/tag1105.xml" /><Relationship Id="rId18" Type="http://schemas.openxmlformats.org/officeDocument/2006/relationships/tags" Target="../tags/tag1106.xml" /><Relationship Id="rId19" Type="http://schemas.openxmlformats.org/officeDocument/2006/relationships/tags" Target="../tags/tag1107.xml" /><Relationship Id="rId2" Type="http://schemas.openxmlformats.org/officeDocument/2006/relationships/tags" Target="../tags/tag1090.xml" /><Relationship Id="rId20" Type="http://schemas.openxmlformats.org/officeDocument/2006/relationships/tags" Target="../tags/tag1108.xml" /><Relationship Id="rId21" Type="http://schemas.openxmlformats.org/officeDocument/2006/relationships/tags" Target="../tags/tag1109.xml" /><Relationship Id="rId22" Type="http://schemas.openxmlformats.org/officeDocument/2006/relationships/image" Target="../media/image27.png" /><Relationship Id="rId23" Type="http://schemas.openxmlformats.org/officeDocument/2006/relationships/tags" Target="../tags/tag1110.xml" /><Relationship Id="rId3" Type="http://schemas.openxmlformats.org/officeDocument/2006/relationships/tags" Target="../tags/tag1091.xml" /><Relationship Id="rId4" Type="http://schemas.openxmlformats.org/officeDocument/2006/relationships/tags" Target="../tags/tag1092.xml" /><Relationship Id="rId5" Type="http://schemas.openxmlformats.org/officeDocument/2006/relationships/tags" Target="../tags/tag1093.xml" /><Relationship Id="rId6" Type="http://schemas.openxmlformats.org/officeDocument/2006/relationships/tags" Target="../tags/tag1094.xml" /><Relationship Id="rId7" Type="http://schemas.openxmlformats.org/officeDocument/2006/relationships/tags" Target="../tags/tag1095.xml" /><Relationship Id="rId8" Type="http://schemas.openxmlformats.org/officeDocument/2006/relationships/tags" Target="../tags/tag1096.xml" /><Relationship Id="rId9" Type="http://schemas.openxmlformats.org/officeDocument/2006/relationships/tags" Target="../tags/tag109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2289" name="Shape 40"/>
          <p:cNvSpPr/>
          <p:nvPr>
            <p:custDataLst>
              <p:tags r:id="rId3"/>
            </p:custDataLst>
          </p:nvPr>
        </p:nvSpPr>
        <p:spPr>
          <a:xfrm>
            <a:off x="2260600" y="620713"/>
            <a:ext cx="5092700" cy="1539849"/>
          </a:xfrm>
          <a:prstGeom prst="rect">
            <a:avLst/>
          </a:prstGeom>
          <a:noFill/>
          <a:ln w="12700">
            <a:noFill/>
          </a:ln>
        </p:spPr>
        <p:txBody>
          <a:bodyPr wrap="square" lIns="45719" rIns="45719" anchor="t" anchorCtr="0">
            <a:spAutoFit/>
          </a:bodyPr>
          <a:lstStyle/>
          <a:p>
            <a:r>
              <a:rPr lang="zh-CN" altLang="en-US" sz="720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charset="-122"/>
              </a:rPr>
              <a:t>人教版（2019版）  化学</a:t>
            </a:r>
          </a:p>
        </p:txBody>
      </p:sp>
      <p:pic>
        <p:nvPicPr>
          <p:cNvPr id="209" name="学科网LOGO源文件.png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03200" y="4660900"/>
            <a:ext cx="777875" cy="268288"/>
          </a:xfrm>
          <a:prstGeom prst="rect">
            <a:avLst/>
          </a:prstGeom>
          <a:ln w="12700">
            <a:miter lim="4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/>
          <p:cNvSpPr txBox="1"/>
          <p:nvPr>
            <p:custDataLst>
              <p:tags r:id="rId6"/>
            </p:custDataLst>
          </p:nvPr>
        </p:nvSpPr>
        <p:spPr>
          <a:xfrm>
            <a:off x="2576513" y="1843088"/>
            <a:ext cx="4335463" cy="457198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trike="noStrike" noProof="1" smtClean="0">
                <a:solidFill>
                  <a:srgbClr val="1703DB"/>
                </a:solidFill>
                <a:latin typeface="微软雅黑" panose="020b0503020204020204" charset="-122"/>
                <a:ea typeface="微软雅黑"/>
              </a:rPr>
              <a:t>化学反应原理</a:t>
            </a:r>
          </a:p>
        </p:txBody>
      </p:sp>
      <p:sp>
        <p:nvSpPr>
          <p:cNvPr id="7" name="TextBox 6"/>
          <p:cNvSpPr txBox="1"/>
          <p:nvPr>
            <p:custDataLst>
              <p:tags r:id="rId7"/>
            </p:custDataLst>
          </p:nvPr>
        </p:nvSpPr>
        <p:spPr>
          <a:xfrm>
            <a:off x="1000125" y="2387601"/>
            <a:ext cx="7373938" cy="2225038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 strike="noStrike" noProof="1" smtClean="0">
                <a:ln>
                  <a:noFill/>
                </a:ln>
                <a:solidFill>
                  <a:srgbClr val="1703DB"/>
                </a:solidFill>
                <a:effectLst/>
                <a:uFillTx/>
                <a:latin typeface="微软雅黑" panose="020b0503020204020204" charset="-122"/>
                <a:ea typeface="微软雅黑"/>
                <a:sym typeface="Arial"/>
              </a:rPr>
              <a:t>第二章   化学反应速率与化学平衡</a:t>
            </a: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800" b="1" strike="noStrike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charset="-122"/>
              <a:ea typeface="微软雅黑"/>
              <a:sym typeface="Arial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 strike="noStrike" noProof="1" smtClean="0">
                <a:ln>
                  <a:noFill/>
                </a:ln>
                <a:solidFill>
                  <a:srgbClr val="1703DB"/>
                </a:solidFill>
                <a:effectLst/>
                <a:uFillTx/>
                <a:latin typeface="微软雅黑" panose="020b0503020204020204" charset="-122"/>
                <a:ea typeface="微软雅黑"/>
                <a:sym typeface="Arial"/>
              </a:rPr>
              <a:t>第一节   化学平衡</a:t>
            </a: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800" b="1" strike="noStrike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charset="-122"/>
              <a:ea typeface="微软雅黑"/>
              <a:sym typeface="Arial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 strike="noStrike" noProof="1" smtClean="0">
                <a:ln>
                  <a:noFill/>
                </a:ln>
                <a:solidFill>
                  <a:srgbClr val="1703DB"/>
                </a:solidFill>
                <a:effectLst/>
                <a:uFillTx/>
                <a:latin typeface="微软雅黑" panose="020b0503020204020204" charset="-122"/>
                <a:ea typeface="微软雅黑"/>
                <a:sym typeface="Arial"/>
              </a:rPr>
              <a:t>第1课时 </a:t>
            </a:r>
          </a:p>
        </p:txBody>
      </p:sp>
      <p:pic>
        <p:nvPicPr>
          <p:cNvPr id="12293" name="图片 1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42900" y="274638"/>
            <a:ext cx="1143000" cy="1095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6625" name="图片 1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lum bright="-6000"/>
          </a:blip>
          <a:stretch>
            <a:fillRect/>
          </a:stretch>
        </p:blipFill>
        <p:spPr>
          <a:xfrm>
            <a:off x="1248410" y="2282190"/>
            <a:ext cx="5375910" cy="13766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7" name="New picture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196303" y="8067548"/>
            <a:ext cx="265621" cy="1992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3663950" y="1499553"/>
            <a:ext cx="2838450" cy="39624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 anchor="ctr" anchorCtr="1">
            <a:spAutoFit/>
          </a:bodyPr>
          <a:lstStyle/>
          <a:p>
            <a:pPr algn="l"/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判断平衡状态的证据：</a:t>
            </a:r>
          </a:p>
        </p:txBody>
      </p: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6772275" y="1172210"/>
            <a:ext cx="1278255" cy="1005840"/>
          </a:xfrm>
          <a:prstGeom prst="rect">
            <a:avLst/>
          </a:prstGeom>
          <a:noFill/>
          <a:ln w="31750">
            <a:solidFill>
              <a:srgbClr val="7030A0"/>
            </a:solidFill>
          </a:ln>
        </p:spPr>
        <p:txBody>
          <a:bodyPr wrap="square" rtlCol="0" anchor="ctr" anchorCtr="1">
            <a:spAutoFit/>
          </a:bodyPr>
          <a:lstStyle/>
          <a:p>
            <a:pPr algn="just"/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正逆相等</a:t>
            </a:r>
          </a:p>
          <a:p>
            <a:pPr algn="just"/>
            <a:endParaRPr lang="zh-CN" altLang="en-US" sz="20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  <a:p>
            <a:pPr algn="just"/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变量不变</a:t>
            </a:r>
          </a:p>
        </p:txBody>
      </p:sp>
      <p:cxnSp>
        <p:nvCxnSpPr>
          <p:cNvPr id="2" name="直接箭头连接符 1"/>
          <p:cNvCxnSpPr/>
          <p:nvPr>
            <p:custDataLst>
              <p:tags r:id="rId9"/>
            </p:custDataLst>
          </p:nvPr>
        </p:nvCxnSpPr>
        <p:spPr>
          <a:xfrm flipH="1" flipV="1">
            <a:off x="5083810" y="1853565"/>
            <a:ext cx="9525" cy="342900"/>
          </a:xfrm>
          <a:prstGeom prst="straightConnector1">
            <a:avLst/>
          </a:prstGeom>
          <a:noFill/>
          <a:ln w="31750" cap="flat">
            <a:solidFill>
              <a:srgbClr val="7030A0"/>
            </a:solidFill>
            <a:prstDash val="solid"/>
            <a:miter lim="800000"/>
            <a:tailEnd type="arrow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5" name="直接箭头连接符 4"/>
          <p:cNvCxnSpPr/>
          <p:nvPr>
            <p:custDataLst>
              <p:tags r:id="rId10"/>
            </p:custDataLst>
          </p:nvPr>
        </p:nvCxnSpPr>
        <p:spPr>
          <a:xfrm flipV="1">
            <a:off x="6498590" y="1692275"/>
            <a:ext cx="273685" cy="11430"/>
          </a:xfrm>
          <a:prstGeom prst="straightConnector1">
            <a:avLst/>
          </a:prstGeom>
          <a:noFill/>
          <a:ln w="31750" cap="flat">
            <a:solidFill>
              <a:srgbClr val="7030A0"/>
            </a:solidFill>
            <a:prstDash val="solid"/>
            <a:miter lim="800000"/>
            <a:tailEnd type="arrow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6" name="圆角矩形 5"/>
          <p:cNvSpPr/>
          <p:nvPr>
            <p:custDataLst>
              <p:tags r:id="rId11"/>
            </p:custDataLst>
          </p:nvPr>
        </p:nvSpPr>
        <p:spPr>
          <a:xfrm>
            <a:off x="3783965" y="2719593"/>
            <a:ext cx="2836866" cy="365758"/>
          </a:xfrm>
          <a:prstGeom prst="roundRect">
            <a:avLst/>
          </a:prstGeom>
          <a:noFill/>
          <a:ln w="31750" cap="flat">
            <a:solidFill>
              <a:srgbClr val="7030A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ctr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微软雅黑" panose="020b0503020204020204" charset="-122"/>
              <a:ea typeface="微软雅黑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12"/>
            </p:custDataLst>
          </p:nvPr>
        </p:nvSpPr>
        <p:spPr>
          <a:xfrm>
            <a:off x="677545" y="379095"/>
            <a:ext cx="2672715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知识回顾   温故知新  </a:t>
            </a:r>
          </a:p>
        </p:txBody>
      </p:sp>
      <p:sp>
        <p:nvSpPr>
          <p:cNvPr id="29" name="文本框 28"/>
          <p:cNvSpPr txBox="1"/>
          <p:nvPr>
            <p:custDataLst>
              <p:tags r:id="rId13"/>
            </p:custDataLst>
          </p:nvPr>
        </p:nvSpPr>
        <p:spPr>
          <a:xfrm>
            <a:off x="1014730" y="902335"/>
            <a:ext cx="4879340" cy="479876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spcFirstLastPara="1" wrap="square" lIns="34198" tIns="34198" rIns="34198" bIns="34198">
            <a:spAutoFit/>
          </a:bodyPr>
          <a:lstStyle/>
          <a:p>
            <a:pPr indent="0" algn="just" eaLnBrk="1" fontAlgn="auto" latinLnBrk="1" hangingPunct="1">
              <a:lnSpc>
                <a:spcPct val="150000"/>
              </a:lnSpc>
              <a:defRPr/>
            </a:pP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我们知道可逆反应到达平衡状态判断的方法 ：</a:t>
            </a:r>
          </a:p>
        </p:txBody>
      </p:sp>
      <p:sp>
        <p:nvSpPr>
          <p:cNvPr id="30" name="文本框 29"/>
          <p:cNvSpPr txBox="1"/>
          <p:nvPr>
            <p:custDataLst>
              <p:tags r:id="rId14"/>
            </p:custDataLst>
          </p:nvPr>
        </p:nvSpPr>
        <p:spPr>
          <a:xfrm>
            <a:off x="7410449" y="3265805"/>
            <a:ext cx="640080" cy="365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800">
                <a:solidFill>
                  <a:srgbClr val="00B050"/>
                </a:solidFill>
                <a:latin typeface="微软雅黑" panose="020b0503020204020204" charset="-122"/>
                <a:ea typeface="微软雅黑"/>
                <a:sym typeface="+mn-ea"/>
              </a:rPr>
              <a:t>定性</a:t>
            </a:r>
          </a:p>
        </p:txBody>
      </p:sp>
      <p:sp>
        <p:nvSpPr>
          <p:cNvPr id="31" name="圆角矩形标注 30"/>
          <p:cNvSpPr/>
          <p:nvPr>
            <p:custDataLst>
              <p:tags r:id="rId15"/>
            </p:custDataLst>
          </p:nvPr>
        </p:nvSpPr>
        <p:spPr>
          <a:xfrm>
            <a:off x="7305040" y="3286733"/>
            <a:ext cx="810690" cy="365758"/>
          </a:xfrm>
          <a:prstGeom prst="wedgeRoundRectCallout">
            <a:avLst>
              <a:gd name="adj1" fmla="val -98955"/>
              <a:gd name="adj2" fmla="val -229391"/>
              <a:gd name="adj3" fmla="val 16667"/>
            </a:avLst>
          </a:prstGeom>
          <a:noFill/>
          <a:ln w="31750" cap="flat">
            <a:solidFill>
              <a:srgbClr val="FF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ctr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16"/>
            </p:custDataLst>
          </p:nvPr>
        </p:nvSpPr>
        <p:spPr>
          <a:xfrm>
            <a:off x="1076325" y="4033519"/>
            <a:ext cx="7472680" cy="891356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spcFirstLastPara="1" wrap="square" lIns="34198" tIns="34198" rIns="34198" bIns="34198">
            <a:spAutoFit/>
          </a:bodyPr>
          <a:lstStyle/>
          <a:p>
            <a:pPr algn="just" eaLnBrk="1" fontAlgn="auto" latinLnBrk="1" hangingPunct="1">
              <a:lnSpc>
                <a:spcPct val="150000"/>
              </a:lnSpc>
              <a:spcAft>
                <a:spcPts val="2400"/>
              </a:spcAft>
              <a:defRPr/>
            </a:pPr>
            <a:r>
              <a:rPr lang="zh-CN" altLang="en-US" sz="1800" b="1">
                <a:solidFill>
                  <a:srgbClr val="1703DB"/>
                </a:solidFill>
                <a:latin typeface="微软雅黑" panose="020b0503020204020204" charset="-122"/>
                <a:ea typeface="微软雅黑"/>
              </a:rPr>
              <a:t>思考与交流1：能否从定量的角度研究一个可逆反应是否达到平衡状态呢？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1" grpId="0"/>
      <p:bldP spid="30" grpId="0"/>
      <p:bldP spid="29" grpId="0"/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>
            <p:custDataLst>
              <p:tags r:id="rId3"/>
            </p:custDataLst>
          </p:nvPr>
        </p:nvSpPr>
        <p:spPr>
          <a:xfrm>
            <a:off x="6123940" y="777875"/>
            <a:ext cx="248094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数据分析   寻找规律   </a:t>
            </a:r>
          </a:p>
        </p:txBody>
      </p:sp>
      <p:sp>
        <p:nvSpPr>
          <p:cNvPr id="23" name="文本框 22"/>
          <p:cNvSpPr txBox="1"/>
          <p:nvPr>
            <p:custDataLst>
              <p:tags r:id="rId4"/>
            </p:custDataLst>
          </p:nvPr>
        </p:nvSpPr>
        <p:spPr>
          <a:xfrm>
            <a:off x="668020" y="379095"/>
            <a:ext cx="5861050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【学习任务一】认识浓度商和化学平衡常数</a:t>
            </a:r>
          </a:p>
        </p:txBody>
      </p:sp>
      <p:sp>
        <p:nvSpPr>
          <p:cNvPr id="3074" name="Rectangle 2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1292225" y="1168400"/>
            <a:ext cx="1574165" cy="485140"/>
          </a:xfrm>
          <a:solidFill>
            <a:schemeClr val="accent1"/>
          </a:solidFill>
        </p:spPr>
        <p:txBody>
          <a:bodyPr wrap="square" lIns="68410" tIns="34205" rIns="68410" bIns="34205" anchor="ctr" anchorCtr="0"/>
          <a:lstStyle/>
          <a:p>
            <a:pPr algn="ctr" eaLnBrk="1" hangingPunct="1"/>
            <a:r>
              <a:rPr lang="zh-CN" altLang="en-US" sz="2000" b="1">
                <a:solidFill>
                  <a:srgbClr val="C00000"/>
                </a:solidFill>
                <a:latin typeface="Times New Roman" panose="02020603050405020304" charset="0"/>
                <a:ea typeface="微软雅黑"/>
              </a:rPr>
              <a:t>浓度商</a:t>
            </a:r>
          </a:p>
        </p:txBody>
      </p:sp>
      <p:sp>
        <p:nvSpPr>
          <p:cNvPr id="3076" name="Rectangle 30"/>
          <p:cNvSpPr/>
          <p:nvPr>
            <p:custDataLst>
              <p:tags r:id="rId6"/>
            </p:custDataLst>
          </p:nvPr>
        </p:nvSpPr>
        <p:spPr>
          <a:xfrm>
            <a:off x="1292225" y="1597660"/>
            <a:ext cx="7220585" cy="914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457200" eaLnBrk="1" latinLnBrk="0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1.定义：一定温度下的可逆反应，任何时刻生成物与反应物浓度的计量数次方的乘积之比，称之为浓度商，用Q表示。</a:t>
            </a:r>
          </a:p>
        </p:txBody>
      </p:sp>
      <p:sp>
        <p:nvSpPr>
          <p:cNvPr id="3077" name="Text Box 31"/>
          <p:cNvSpPr/>
          <p:nvPr>
            <p:custDataLst>
              <p:tags r:id="rId7"/>
            </p:custDataLst>
          </p:nvPr>
        </p:nvSpPr>
        <p:spPr>
          <a:xfrm>
            <a:off x="1828424" y="2516928"/>
            <a:ext cx="1508360" cy="37649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sz="180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2.表达式：</a:t>
            </a:r>
          </a:p>
        </p:txBody>
      </p:sp>
      <p:sp>
        <p:nvSpPr>
          <p:cNvPr id="3078" name="Rectangle 32"/>
          <p:cNvSpPr/>
          <p:nvPr>
            <p:custDataLst>
              <p:tags r:id="rId8"/>
            </p:custDataLst>
          </p:nvPr>
        </p:nvSpPr>
        <p:spPr>
          <a:xfrm>
            <a:off x="2379980" y="4468495"/>
            <a:ext cx="4573905" cy="365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>
                <a:solidFill>
                  <a:srgbClr val="00B050"/>
                </a:solidFill>
                <a:latin typeface="Times New Roman" panose="02020603050405020304" charset="0"/>
                <a:ea typeface="微软雅黑"/>
              </a:rPr>
              <a:t>注意：固体、纯液态（水）不写入表达式中</a:t>
            </a:r>
          </a:p>
        </p:txBody>
      </p:sp>
      <p:grpSp>
        <p:nvGrpSpPr>
          <p:cNvPr id="6" name="组合 5"/>
          <p:cNvGrpSpPr/>
          <p:nvPr>
            <p:custDataLst>
              <p:tags r:id="rId9"/>
            </p:custDataLst>
          </p:nvPr>
        </p:nvGrpSpPr>
        <p:grpSpPr>
          <a:xfrm>
            <a:off x="1913255" y="2907665"/>
            <a:ext cx="5928995" cy="460375"/>
            <a:chOff x="2879" y="4309"/>
            <a:chExt cx="9337" cy="725"/>
          </a:xfrm>
        </p:grpSpPr>
        <p:sp>
          <p:nvSpPr>
            <p:cNvPr id="3080" name="Text Box 34"/>
            <p:cNvSpPr/>
            <p:nvPr>
              <p:custDataLst>
                <p:tags r:id="rId10"/>
              </p:custDataLst>
            </p:nvPr>
          </p:nvSpPr>
          <p:spPr>
            <a:xfrm>
              <a:off x="2879" y="4309"/>
              <a:ext cx="9337" cy="66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  <a:buNone/>
              </a:pPr>
              <a:r>
                <a:rPr lang="zh-CN" altLang="en-US" sz="18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对于可逆反应：mA(g) + nB(g)           pC(g) + qD(g)：</a:t>
              </a:r>
            </a:p>
          </p:txBody>
        </p:sp>
        <p:pic>
          <p:nvPicPr>
            <p:cNvPr id="67" name="图片 66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1">
              <a:lum bright="-6000"/>
            </a:blip>
            <a:stretch>
              <a:fillRect/>
            </a:stretch>
          </p:blipFill>
          <p:spPr>
            <a:xfrm flipV="1">
              <a:off x="8065" y="4629"/>
              <a:ext cx="947" cy="170"/>
            </a:xfrm>
            <a:prstGeom prst="rect">
              <a:avLst/>
            </a:prstGeom>
          </p:spPr>
        </p:pic>
      </p:grpSp>
      <p:grpSp>
        <p:nvGrpSpPr>
          <p:cNvPr id="35" name="组合 34"/>
          <p:cNvGrpSpPr/>
          <p:nvPr>
            <p:custDataLst>
              <p:tags r:id="rId13"/>
            </p:custDataLst>
          </p:nvPr>
        </p:nvGrpSpPr>
        <p:grpSpPr>
          <a:xfrm>
            <a:off x="3086700" y="3556000"/>
            <a:ext cx="2136757" cy="798195"/>
            <a:chOff x="4769" y="6350"/>
            <a:chExt cx="3489" cy="1257"/>
          </a:xfrm>
        </p:grpSpPr>
        <p:sp>
          <p:nvSpPr>
            <p:cNvPr id="8" name="文本框 7"/>
            <p:cNvSpPr txBox="1"/>
            <p:nvPr>
              <p:custDataLst>
                <p:tags r:id="rId14"/>
              </p:custDataLst>
            </p:nvPr>
          </p:nvSpPr>
          <p:spPr>
            <a:xfrm>
              <a:off x="4769" y="6718"/>
              <a:ext cx="1125" cy="6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Q ＝</a:t>
              </a:r>
            </a:p>
          </p:txBody>
        </p:sp>
        <p:grpSp>
          <p:nvGrpSpPr>
            <p:cNvPr id="10" name="组合 24"/>
            <p:cNvGrpSpPr/>
            <p:nvPr>
              <p:custDataLst>
                <p:tags r:id="rId15"/>
              </p:custDataLst>
            </p:nvPr>
          </p:nvGrpSpPr>
          <p:grpSpPr>
            <a:xfrm>
              <a:off x="5696" y="6350"/>
              <a:ext cx="2562" cy="1257"/>
              <a:chOff x="4310754" y="6180701"/>
              <a:chExt cx="1324574" cy="798078"/>
            </a:xfrm>
          </p:grpSpPr>
          <p:sp>
            <p:nvSpPr>
              <p:cNvPr id="11" name="Text Box 9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4372399" y="6180701"/>
                <a:ext cx="1262392" cy="7009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cp(C) • cq(D)</a:t>
                </a:r>
              </a:p>
            </p:txBody>
          </p:sp>
          <p:sp>
            <p:nvSpPr>
              <p:cNvPr id="24" name="Text Box 9"/>
              <p:cNvSpPr txBox="1"/>
              <p:nvPr>
                <p:custDataLst>
                  <p:tags r:id="rId17"/>
                </p:custDataLst>
              </p:nvPr>
            </p:nvSpPr>
            <p:spPr>
              <a:xfrm>
                <a:off x="4310754" y="6580057"/>
                <a:ext cx="1324574" cy="2925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cm(A) • cn(B)   </a:t>
                </a:r>
              </a:p>
            </p:txBody>
          </p:sp>
        </p:grpSp>
        <p:cxnSp>
          <p:nvCxnSpPr>
            <p:cNvPr id="22" name="直接连接符 21"/>
            <p:cNvCxnSpPr/>
            <p:nvPr>
              <p:custDataLst>
                <p:tags r:id="rId18"/>
              </p:custDataLst>
            </p:nvPr>
          </p:nvCxnSpPr>
          <p:spPr>
            <a:xfrm>
              <a:off x="5730" y="7052"/>
              <a:ext cx="2528" cy="3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098" name="Group 2"/>
          <p:cNvGrpSpPr/>
          <p:nvPr>
            <p:custDataLst>
              <p:tags r:id="rId3"/>
            </p:custDataLst>
          </p:nvPr>
        </p:nvGrpSpPr>
        <p:grpSpPr>
          <a:xfrm>
            <a:off x="1151467" y="3815080"/>
            <a:ext cx="6168837" cy="447758"/>
            <a:chExt cx="4354" cy="377"/>
          </a:xfrm>
        </p:grpSpPr>
        <p:sp>
          <p:nvSpPr>
            <p:cNvPr id="4099" name="Text Box 3"/>
            <p:cNvSpPr/>
            <p:nvPr>
              <p:custDataLst>
                <p:tags r:id="rId4"/>
              </p:custDataLst>
            </p:nvPr>
          </p:nvSpPr>
          <p:spPr>
            <a:xfrm>
              <a:off x="0" y="0"/>
              <a:ext cx="2108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en-US" altLang="zh-CN" sz="2095" b="1">
                  <a:latin typeface="Times New Roman" panose="02020603050405020304" charset="0"/>
                </a:rPr>
                <a:t>Cr2O72- (aq)+H2O(l) </a:t>
              </a:r>
            </a:p>
          </p:txBody>
        </p:sp>
        <p:sp>
          <p:nvSpPr>
            <p:cNvPr id="4100" name="Text Box 4"/>
            <p:cNvSpPr/>
            <p:nvPr>
              <p:custDataLst>
                <p:tags r:id="rId5"/>
              </p:custDataLst>
            </p:nvPr>
          </p:nvSpPr>
          <p:spPr>
            <a:xfrm>
              <a:off x="2313" y="28"/>
              <a:ext cx="2041" cy="61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en-US" altLang="zh-CN" sz="2095" b="1">
                  <a:latin typeface="Times New Roman" panose="02020603050405020304" charset="0"/>
                </a:rPr>
                <a:t>2CrO42- (aq) + 2H+(aq)</a:t>
              </a:r>
            </a:p>
          </p:txBody>
        </p:sp>
        <p:pic>
          <p:nvPicPr>
            <p:cNvPr id="4101" name="Picture 5" descr="可逆符号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1769" y="119"/>
              <a:ext cx="408" cy="12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102" name="Group 6"/>
          <p:cNvGrpSpPr/>
          <p:nvPr>
            <p:custDataLst>
              <p:tags r:id="rId8"/>
            </p:custDataLst>
          </p:nvPr>
        </p:nvGrpSpPr>
        <p:grpSpPr>
          <a:xfrm>
            <a:off x="1151467" y="2952821"/>
            <a:ext cx="5249569" cy="666292"/>
            <a:chExt cx="4420" cy="561"/>
          </a:xfrm>
        </p:grpSpPr>
        <p:sp>
          <p:nvSpPr>
            <p:cNvPr id="4103" name="Text Box 7"/>
            <p:cNvSpPr/>
            <p:nvPr>
              <p:custDataLst>
                <p:tags r:id="rId9"/>
              </p:custDataLst>
            </p:nvPr>
          </p:nvSpPr>
          <p:spPr>
            <a:xfrm>
              <a:off x="0" y="212"/>
              <a:ext cx="1981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en-US" altLang="zh-CN" sz="2095" b="1">
                  <a:latin typeface="Times New Roman" panose="02020603050405020304" charset="0"/>
                </a:rPr>
                <a:t>Fe3O4(s) + 4H2(g) </a:t>
              </a:r>
            </a:p>
          </p:txBody>
        </p:sp>
        <p:sp>
          <p:nvSpPr>
            <p:cNvPr id="4104" name="Text Box 8"/>
            <p:cNvSpPr/>
            <p:nvPr>
              <p:custDataLst>
                <p:tags r:id="rId10"/>
              </p:custDataLst>
            </p:nvPr>
          </p:nvSpPr>
          <p:spPr>
            <a:xfrm>
              <a:off x="1891" y="0"/>
              <a:ext cx="507" cy="5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zh-CN" altLang="en-US" sz="1795" b="1">
                  <a:latin typeface="Times New Roman" panose="02020603050405020304" charset="0"/>
                </a:rPr>
                <a:t>高温</a:t>
              </a:r>
            </a:p>
          </p:txBody>
        </p:sp>
        <p:sp>
          <p:nvSpPr>
            <p:cNvPr id="4105" name="Text Box 9"/>
            <p:cNvSpPr/>
            <p:nvPr>
              <p:custDataLst>
                <p:tags r:id="rId11"/>
              </p:custDataLst>
            </p:nvPr>
          </p:nvSpPr>
          <p:spPr>
            <a:xfrm>
              <a:off x="2587" y="209"/>
              <a:ext cx="1869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en-US" altLang="zh-CN" sz="2095" b="1">
                  <a:latin typeface="Times New Roman" panose="02020603050405020304" charset="0"/>
                </a:rPr>
                <a:t>3Fe(s) + 4H2O(g) </a:t>
              </a:r>
            </a:p>
          </p:txBody>
        </p:sp>
        <p:pic>
          <p:nvPicPr>
            <p:cNvPr id="4106" name="Picture 10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2">
              <a:lum bright="-6000"/>
            </a:blip>
            <a:stretch>
              <a:fillRect/>
            </a:stretch>
          </p:blipFill>
          <p:spPr>
            <a:xfrm>
              <a:off x="1843" y="288"/>
              <a:ext cx="672" cy="149"/>
            </a:xfrm>
            <a:prstGeom prst="rect">
              <a:avLst/>
            </a:prstGeom>
            <a:noFill/>
            <a:ln w="9525">
              <a:noFill/>
            </a:ln>
          </p:spPr>
        </p:pic>
      </p:grpSp>
      <p:graphicFrame>
        <p:nvGraphicFramePr>
          <p:cNvPr id="4107" name="Object 11"/>
          <p:cNvGraphicFramePr>
            <a:graphicFrameLocks noChangeAspect="1"/>
          </p:cNvGraphicFramePr>
          <p:nvPr>
            <p:custDataLst>
              <p:tags r:id="rId14"/>
            </p:custDataLst>
          </p:nvPr>
        </p:nvGraphicFramePr>
        <p:xfrm>
          <a:off x="5284611" y="961073"/>
          <a:ext cx="1751836" cy="6496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15" imgW="1231900" imgH="457200" progId="Equation.3">
                  <p:embed/>
                </p:oleObj>
              </mc:Choice>
              <mc:Fallback>
                <p:oleObj r:id="rId15" imgW="1231900" imgH="457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284611" y="961073"/>
                        <a:ext cx="1751836" cy="649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8" name="Object 12"/>
          <p:cNvGraphicFramePr>
            <a:graphicFrameLocks noChangeAspect="1"/>
          </p:cNvGraphicFramePr>
          <p:nvPr>
            <p:custDataLst>
              <p:tags r:id="rId17"/>
            </p:custDataLst>
          </p:nvPr>
        </p:nvGraphicFramePr>
        <p:xfrm>
          <a:off x="5273922" y="1660619"/>
          <a:ext cx="1772026" cy="647289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18" imgW="1257300" imgH="457200" progId="Equation.3">
                  <p:embed/>
                </p:oleObj>
              </mc:Choice>
              <mc:Fallback>
                <p:oleObj r:id="rId18" imgW="1257300" imgH="457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273922" y="1660619"/>
                        <a:ext cx="1772026" cy="64728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9" name="Object 13"/>
          <p:cNvGraphicFramePr>
            <a:graphicFrameLocks noChangeAspect="1"/>
          </p:cNvGraphicFramePr>
          <p:nvPr>
            <p:custDataLst>
              <p:tags r:id="rId20"/>
            </p:custDataLst>
          </p:nvPr>
        </p:nvGraphicFramePr>
        <p:xfrm>
          <a:off x="5282236" y="2360166"/>
          <a:ext cx="2097452" cy="61047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1" imgW="1485900" imgH="431800" progId="Equation.3">
                  <p:embed/>
                </p:oleObj>
              </mc:Choice>
              <mc:Fallback>
                <p:oleObj r:id="rId21" imgW="1485900" imgH="4318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282236" y="2360166"/>
                        <a:ext cx="2097452" cy="6104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10" name="Group 14"/>
          <p:cNvGrpSpPr/>
          <p:nvPr>
            <p:custDataLst>
              <p:tags r:id="rId23"/>
            </p:custDataLst>
          </p:nvPr>
        </p:nvGrpSpPr>
        <p:grpSpPr>
          <a:xfrm>
            <a:off x="1878330" y="1121410"/>
            <a:ext cx="2908641" cy="414503"/>
            <a:chExt cx="2449" cy="349"/>
          </a:xfrm>
        </p:grpSpPr>
        <p:sp>
          <p:nvSpPr>
            <p:cNvPr id="4111" name="Rectangle 15"/>
            <p:cNvSpPr/>
            <p:nvPr>
              <p:custDataLst>
                <p:tags r:id="rId24"/>
              </p:custDataLst>
            </p:nvPr>
          </p:nvSpPr>
          <p:spPr>
            <a:xfrm>
              <a:off x="0" y="0"/>
              <a:ext cx="2449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en-US" altLang="zh-CN" sz="2095" b="1">
                  <a:latin typeface="Times New Roman" panose="02020603050405020304" charset="0"/>
                </a:rPr>
                <a:t>N2+3H2            2NH3</a:t>
              </a:r>
            </a:p>
          </p:txBody>
        </p:sp>
        <p:pic>
          <p:nvPicPr>
            <p:cNvPr id="4112" name="Picture 16" descr="可逆符号"/>
            <p:cNvPicPr>
              <a:picLocks noChangeAspect="1"/>
            </p:cNvPicPr>
            <p:nvPr>
              <p:custDataLst>
                <p:tags r:id="rId25"/>
              </p:custDataLst>
            </p:nvPr>
          </p:nvPicPr>
          <p:blipFill>
            <a:blip r:embed="rId6">
              <a:lum bright="-12000"/>
            </a:blip>
            <a:stretch>
              <a:fillRect/>
            </a:stretch>
          </p:blipFill>
          <p:spPr>
            <a:xfrm>
              <a:off x="907" y="90"/>
              <a:ext cx="408" cy="12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113" name="Group 17"/>
          <p:cNvGrpSpPr/>
          <p:nvPr>
            <p:custDataLst>
              <p:tags r:id="rId26"/>
            </p:custDataLst>
          </p:nvPr>
        </p:nvGrpSpPr>
        <p:grpSpPr>
          <a:xfrm>
            <a:off x="1931776" y="1767511"/>
            <a:ext cx="2894388" cy="414503"/>
            <a:chExt cx="2437" cy="349"/>
          </a:xfrm>
        </p:grpSpPr>
        <p:sp>
          <p:nvSpPr>
            <p:cNvPr id="4114" name="Rectangle 18"/>
            <p:cNvSpPr/>
            <p:nvPr>
              <p:custDataLst>
                <p:tags r:id="rId27"/>
              </p:custDataLst>
            </p:nvPr>
          </p:nvSpPr>
          <p:spPr>
            <a:xfrm>
              <a:off x="0" y="0"/>
              <a:ext cx="2437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en-US" altLang="zh-CN" sz="2095" b="1">
                  <a:latin typeface="Times New Roman" panose="02020603050405020304" charset="0"/>
                </a:rPr>
                <a:t>2NH3            N2+ 3H2</a:t>
              </a:r>
            </a:p>
          </p:txBody>
        </p:sp>
        <p:pic>
          <p:nvPicPr>
            <p:cNvPr id="4115" name="Picture 19" descr="可逆符号"/>
            <p:cNvPicPr>
              <a:picLocks noChangeAspect="1"/>
            </p:cNvPicPr>
            <p:nvPr>
              <p:custDataLst>
                <p:tags r:id="rId28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758" y="139"/>
              <a:ext cx="406" cy="12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116" name="Group 20"/>
          <p:cNvGrpSpPr/>
          <p:nvPr>
            <p:custDataLst>
              <p:tags r:id="rId29"/>
            </p:custDataLst>
          </p:nvPr>
        </p:nvGrpSpPr>
        <p:grpSpPr>
          <a:xfrm>
            <a:off x="1771438" y="2306720"/>
            <a:ext cx="3306516" cy="636599"/>
            <a:chExt cx="2784" cy="536"/>
          </a:xfrm>
        </p:grpSpPr>
        <p:grpSp>
          <p:nvGrpSpPr>
            <p:cNvPr id="4117" name="Group 21"/>
            <p:cNvGrpSpPr/>
            <p:nvPr>
              <p:custDataLst>
                <p:tags r:id="rId30"/>
              </p:custDataLst>
            </p:nvPr>
          </p:nvGrpSpPr>
          <p:grpSpPr>
            <a:xfrm>
              <a:off x="0" y="0"/>
              <a:ext cx="2784" cy="536"/>
              <a:chExt cx="2784" cy="536"/>
            </a:xfrm>
          </p:grpSpPr>
          <p:sp>
            <p:nvSpPr>
              <p:cNvPr id="4118" name="Rectangle 22"/>
              <p:cNvSpPr/>
              <p:nvPr>
                <p:custDataLst>
                  <p:tags r:id="rId31"/>
                </p:custDataLst>
              </p:nvPr>
            </p:nvSpPr>
            <p:spPr>
              <a:xfrm>
                <a:off x="0" y="90"/>
                <a:ext cx="2784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sz="32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sz="28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sz="24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sz="20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sz="20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None/>
                </a:pPr>
                <a:r>
                  <a:rPr lang="en-US" altLang="zh-CN" sz="2095" b="1">
                    <a:latin typeface="Times New Roman" panose="02020603050405020304" charset="0"/>
                  </a:rPr>
                  <a:t>     N2 +     H2            NH3</a:t>
                </a:r>
              </a:p>
            </p:txBody>
          </p:sp>
          <p:grpSp>
            <p:nvGrpSpPr>
              <p:cNvPr id="4119" name="Group 23"/>
              <p:cNvGrpSpPr/>
              <p:nvPr>
                <p:custDataLst>
                  <p:tags r:id="rId32"/>
                </p:custDataLst>
              </p:nvPr>
            </p:nvGrpSpPr>
            <p:grpSpPr>
              <a:xfrm>
                <a:off x="169" y="0"/>
                <a:ext cx="250" cy="536"/>
                <a:chExt cx="251" cy="536"/>
              </a:xfrm>
            </p:grpSpPr>
            <p:sp>
              <p:nvSpPr>
                <p:cNvPr id="4120" name="Text Box 24"/>
                <p:cNvSpPr/>
                <p:nvPr>
                  <p:custDataLst>
                    <p:tags r:id="rId33"/>
                  </p:custDataLst>
                </p:nvPr>
              </p:nvSpPr>
              <p:spPr>
                <a:xfrm>
                  <a:off x="0" y="0"/>
                  <a:ext cx="250" cy="30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sz="32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sz="28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sz="24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sz="20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sz="20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5pPr>
                </a:lstStyle>
                <a:p>
                  <a:pPr marL="0" lvl="0" indent="0">
                    <a:spcBef>
                      <a:spcPct val="0"/>
                    </a:spcBef>
                    <a:buNone/>
                  </a:pPr>
                  <a:r>
                    <a:rPr lang="en-US" altLang="zh-CN" sz="1795" b="1">
                      <a:latin typeface="Times New Roman" panose="02020603050405020304" charset="0"/>
                      <a:ea typeface="方正姚体" panose="02010601030101010101" pitchFamily="2" charset="-122"/>
                    </a:rPr>
                    <a:t>1</a:t>
                  </a:r>
                </a:p>
              </p:txBody>
            </p:sp>
            <p:cxnSp>
              <p:nvCxnSpPr>
                <p:cNvPr id="4121" name="Line 25"/>
                <p:cNvCxnSpPr/>
                <p:nvPr>
                  <p:custDataLst>
                    <p:tags r:id="rId34"/>
                  </p:custDataLst>
                </p:nvPr>
              </p:nvCxnSpPr>
              <p:spPr>
                <a:xfrm>
                  <a:off x="45" y="272"/>
                  <a:ext cx="136" cy="0"/>
                </a:xfrm>
                <a:prstGeom prst="line">
                  <a:avLst/>
                </a:prstGeom>
                <a:ln w="222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4122" name="Text Box 26"/>
                <p:cNvSpPr/>
                <p:nvPr>
                  <p:custDataLst>
                    <p:tags r:id="rId35"/>
                  </p:custDataLst>
                </p:nvPr>
              </p:nvSpPr>
              <p:spPr>
                <a:xfrm>
                  <a:off x="0" y="226"/>
                  <a:ext cx="212" cy="30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sz="32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sz="28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sz="24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sz="20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sz="20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5pPr>
                </a:lstStyle>
                <a:p>
                  <a:pPr marL="0" lvl="0" indent="0">
                    <a:spcBef>
                      <a:spcPct val="0"/>
                    </a:spcBef>
                    <a:buNone/>
                  </a:pPr>
                  <a:r>
                    <a:rPr lang="en-US" altLang="zh-CN" sz="1795" b="1">
                      <a:latin typeface="Times New Roman" panose="02020603050405020304" charset="0"/>
                      <a:ea typeface="方正姚体" panose="02010601030101010101" pitchFamily="2" charset="-122"/>
                    </a:rPr>
                    <a:t>2</a:t>
                  </a:r>
                </a:p>
              </p:txBody>
            </p:sp>
          </p:grpSp>
          <p:grpSp>
            <p:nvGrpSpPr>
              <p:cNvPr id="4123" name="Group 27"/>
              <p:cNvGrpSpPr/>
              <p:nvPr>
                <p:custDataLst>
                  <p:tags r:id="rId36"/>
                </p:custDataLst>
              </p:nvPr>
            </p:nvGrpSpPr>
            <p:grpSpPr>
              <a:xfrm>
                <a:off x="801" y="0"/>
                <a:ext cx="251" cy="536"/>
                <a:chExt cx="253" cy="536"/>
              </a:xfrm>
            </p:grpSpPr>
            <p:sp>
              <p:nvSpPr>
                <p:cNvPr id="4124" name="Text Box 28"/>
                <p:cNvSpPr/>
                <p:nvPr>
                  <p:custDataLst>
                    <p:tags r:id="rId37"/>
                  </p:custDataLst>
                </p:nvPr>
              </p:nvSpPr>
              <p:spPr>
                <a:xfrm>
                  <a:off x="0" y="0"/>
                  <a:ext cx="250" cy="30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sz="32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sz="28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sz="24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sz="20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sz="20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5pPr>
                </a:lstStyle>
                <a:p>
                  <a:pPr marL="0" lvl="0" indent="0">
                    <a:spcBef>
                      <a:spcPct val="0"/>
                    </a:spcBef>
                    <a:buNone/>
                  </a:pPr>
                  <a:r>
                    <a:rPr lang="en-US" altLang="zh-CN" sz="1795" b="1">
                      <a:latin typeface="Times New Roman" panose="02020603050405020304" charset="0"/>
                      <a:ea typeface="方正姚体" panose="02010601030101010101" pitchFamily="2" charset="-122"/>
                    </a:rPr>
                    <a:t>3</a:t>
                  </a:r>
                </a:p>
              </p:txBody>
            </p:sp>
            <p:cxnSp>
              <p:nvCxnSpPr>
                <p:cNvPr id="4125" name="Line 29"/>
                <p:cNvCxnSpPr/>
                <p:nvPr>
                  <p:custDataLst>
                    <p:tags r:id="rId38"/>
                  </p:custDataLst>
                </p:nvPr>
              </p:nvCxnSpPr>
              <p:spPr>
                <a:xfrm>
                  <a:off x="45" y="272"/>
                  <a:ext cx="136" cy="0"/>
                </a:xfrm>
                <a:prstGeom prst="line">
                  <a:avLst/>
                </a:prstGeom>
                <a:ln w="222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4126" name="Text Box 30"/>
                <p:cNvSpPr/>
                <p:nvPr>
                  <p:custDataLst>
                    <p:tags r:id="rId39"/>
                  </p:custDataLst>
                </p:nvPr>
              </p:nvSpPr>
              <p:spPr>
                <a:xfrm>
                  <a:off x="0" y="226"/>
                  <a:ext cx="212" cy="30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sz="32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sz="28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sz="24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sz="20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sz="2000" u="none" baseline="0">
                      <a:solidFill>
                        <a:schemeClr val="tx1"/>
                      </a:solidFill>
                      <a:effectLst/>
                      <a:latin typeface="+mn-lt"/>
                      <a:ea typeface="+mn-ea"/>
                    </a:defRPr>
                  </a:lvl5pPr>
                </a:lstStyle>
                <a:p>
                  <a:pPr marL="0" lvl="0" indent="0">
                    <a:spcBef>
                      <a:spcPct val="0"/>
                    </a:spcBef>
                    <a:buNone/>
                  </a:pPr>
                  <a:r>
                    <a:rPr lang="en-US" altLang="zh-CN" sz="1795" b="1">
                      <a:latin typeface="Times New Roman" panose="02020603050405020304" charset="0"/>
                      <a:ea typeface="方正姚体" panose="02010601030101010101" pitchFamily="2" charset="-122"/>
                    </a:rPr>
                    <a:t>2</a:t>
                  </a:r>
                </a:p>
              </p:txBody>
            </p:sp>
          </p:grpSp>
        </p:grpSp>
        <p:pic>
          <p:nvPicPr>
            <p:cNvPr id="4127" name="Picture 31" descr="可逆符号"/>
            <p:cNvPicPr>
              <a:picLocks noChangeAspect="1"/>
            </p:cNvPicPr>
            <p:nvPr>
              <p:custDataLst>
                <p:tags r:id="rId40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1386" y="226"/>
              <a:ext cx="406" cy="124"/>
            </a:xfrm>
            <a:prstGeom prst="rect">
              <a:avLst/>
            </a:prstGeom>
            <a:noFill/>
            <a:ln w="9525">
              <a:noFill/>
            </a:ln>
          </p:spPr>
        </p:pic>
      </p:grpSp>
      <p:graphicFrame>
        <p:nvGraphicFramePr>
          <p:cNvPr id="4128" name="Object 32"/>
          <p:cNvGraphicFramePr>
            <a:graphicFrameLocks noChangeAspect="1"/>
          </p:cNvGraphicFramePr>
          <p:nvPr>
            <p:ph sz="quarter" idx="2"/>
            <p:custDataLst>
              <p:tags r:id="rId41"/>
            </p:custDataLst>
          </p:nvPr>
        </p:nvGraphicFramePr>
        <p:xfrm>
          <a:off x="6581563" y="3130973"/>
          <a:ext cx="1137802" cy="56890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42" imgW="914400" imgH="457200" progId="Equation.3">
                  <p:embed/>
                </p:oleObj>
              </mc:Choice>
              <mc:Fallback>
                <p:oleObj r:id="rId42" imgW="914400" imgH="457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3"/>
                      <a:stretch>
                        <a:fillRect/>
                      </a:stretch>
                    </p:blipFill>
                    <p:spPr>
                      <a:xfrm>
                        <a:off x="6581563" y="3130973"/>
                        <a:ext cx="1137802" cy="56890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9" name="Object 33"/>
          <p:cNvGraphicFramePr>
            <a:graphicFrameLocks noChangeAspect="1"/>
          </p:cNvGraphicFramePr>
          <p:nvPr>
            <p:ph sz="quarter" idx="3"/>
            <p:custDataLst>
              <p:tags r:id="rId44"/>
            </p:custDataLst>
          </p:nvPr>
        </p:nvGraphicFramePr>
        <p:xfrm>
          <a:off x="5570844" y="4315096"/>
          <a:ext cx="2136645" cy="65322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45" imgW="1536700" imgH="469900" progId="Equation.3">
                  <p:embed/>
                </p:oleObj>
              </mc:Choice>
              <mc:Fallback>
                <p:oleObj r:id="rId45" imgW="1536700" imgH="4699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6"/>
                      <a:stretch>
                        <a:fillRect/>
                      </a:stretch>
                    </p:blipFill>
                    <p:spPr>
                      <a:xfrm>
                        <a:off x="5570844" y="4315096"/>
                        <a:ext cx="2136645" cy="65322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31" name="Text Box 35"/>
          <p:cNvSpPr/>
          <p:nvPr>
            <p:custDataLst>
              <p:tags r:id="rId47"/>
            </p:custDataLst>
          </p:nvPr>
        </p:nvSpPr>
        <p:spPr>
          <a:xfrm>
            <a:off x="686435" y="725170"/>
            <a:ext cx="4321810" cy="365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50000"/>
              </a:spcBef>
              <a:buNone/>
            </a:pPr>
            <a:r>
              <a:rPr lang="zh-CN" altLang="en-US" sz="1800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写出下列可逆反应的浓度商的表达式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6146" name="Rectangle 2"/>
          <p:cNvSpPr/>
          <p:nvPr>
            <p:custDataLst>
              <p:tags r:id="rId3"/>
            </p:custDataLst>
          </p:nvPr>
        </p:nvSpPr>
        <p:spPr>
          <a:xfrm>
            <a:off x="1151467" y="2017211"/>
            <a:ext cx="182880" cy="296418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345"/>
          </a:p>
        </p:txBody>
      </p:sp>
      <p:graphicFrame>
        <p:nvGraphicFramePr>
          <p:cNvPr id="6147" name="表格 6146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1151467" y="1324539"/>
          <a:ext cx="6814820" cy="3754120"/>
        </p:xfrm>
        <a:graphic>
          <a:graphicData uri="http://schemas.openxmlformats.org/drawingml/2006/table">
            <a:tbl>
              <a:tblPr/>
              <a:tblGrid>
                <a:gridCol w="704215"/>
                <a:gridCol w="319405"/>
                <a:gridCol w="773430"/>
                <a:gridCol w="854075"/>
                <a:gridCol w="796925"/>
                <a:gridCol w="824230"/>
                <a:gridCol w="900430"/>
                <a:gridCol w="807720"/>
                <a:gridCol w="834390"/>
              </a:tblGrid>
              <a:tr h="323215">
                <a:tc rowSpan="2"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134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温度</a:t>
                      </a: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134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（K）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134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序</a:t>
                      </a: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134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号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149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初始浓度（mol/L）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149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平衡浓度（mol/L）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149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平衡时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445"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c (H2)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49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c(I2)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49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c (HI)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c (H2)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49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c(I2)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495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c (HI)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80060">
                <a:tc rowSpan="3"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698.6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</a:rPr>
                        <a:t>①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0.01067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0.01196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0.001831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0.003129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0.01767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zh-CN" sz="2695" b="1"/>
                    </a:p>
                  </a:txBody>
                  <a:tcPr marL="68410" marR="68410" marT="34199" marB="34199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460"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</a:rPr>
                        <a:t>②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0.01135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0.009044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0.003560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0.001250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0.01559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zh-CN" sz="2695" b="1"/>
                    </a:p>
                  </a:txBody>
                  <a:tcPr marL="68410" marR="68410" marT="34199" marB="34199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735"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</a:rPr>
                        <a:t>③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0.01069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0.001141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0.001141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1703DB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0.008410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zh-CN" sz="2695" b="1"/>
                    </a:p>
                  </a:txBody>
                  <a:tcPr marL="68410" marR="68410" marT="34199" marB="34199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460">
                <a:tc rowSpan="3"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798.6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</a:rPr>
                        <a:t>④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0.01135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0.00904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0.00456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0.00195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0.00859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68410" marR="68410" marT="34199" marB="34199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555"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</a:rPr>
                        <a:t>⑤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0.01655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0.00339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0.00339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0.00977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68410" marR="68410" marT="34199" marB="34199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190"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</a:rPr>
                        <a:t>⑥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0.01258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0.00258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0.00258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solidFill>
                            <a:srgbClr val="00B05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0.00742</a:t>
                      </a:r>
                    </a:p>
                  </a:txBody>
                  <a:tcPr marL="68410" marR="68410" marT="34199" marB="34199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1345" b="1"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68410" marR="68410" marT="34199" marB="34199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228" name="Object 84"/>
          <p:cNvGraphicFramePr>
            <a:graphicFrameLocks noChangeAspect="1"/>
          </p:cNvGraphicFramePr>
          <p:nvPr>
            <p:ph sz="half" idx="1"/>
            <p:custDataLst>
              <p:tags r:id="rId5"/>
            </p:custDataLst>
          </p:nvPr>
        </p:nvGraphicFramePr>
        <p:xfrm>
          <a:off x="7166610" y="1673860"/>
          <a:ext cx="819150" cy="36131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6" imgW="840105" imgH="420370" progId="Equation.DSMT4">
                  <p:embed/>
                </p:oleObj>
              </mc:Choice>
              <mc:Fallback>
                <p:oleObj r:id="rId6" imgW="840105" imgH="42037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166610" y="1673860"/>
                        <a:ext cx="819150" cy="361315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2"/>
                        </a:solidFill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29" name="Text Box 86"/>
          <p:cNvSpPr/>
          <p:nvPr>
            <p:custDataLst>
              <p:tags r:id="rId8"/>
            </p:custDataLst>
          </p:nvPr>
        </p:nvSpPr>
        <p:spPr>
          <a:xfrm>
            <a:off x="7136131" y="2095500"/>
            <a:ext cx="888365" cy="3048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b="1">
                <a:solidFill>
                  <a:srgbClr val="FF0000"/>
                </a:solidFill>
              </a:rPr>
              <a:t> 54.50</a:t>
            </a:r>
          </a:p>
        </p:txBody>
      </p:sp>
      <p:sp>
        <p:nvSpPr>
          <p:cNvPr id="6230" name="Text Box 87"/>
          <p:cNvSpPr/>
          <p:nvPr>
            <p:custDataLst>
              <p:tags r:id="rId9"/>
            </p:custDataLst>
          </p:nvPr>
        </p:nvSpPr>
        <p:spPr>
          <a:xfrm>
            <a:off x="7130414" y="2629535"/>
            <a:ext cx="888365" cy="3048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b="1">
                <a:solidFill>
                  <a:srgbClr val="FF0000"/>
                </a:solidFill>
              </a:rPr>
              <a:t> 54.62 </a:t>
            </a:r>
          </a:p>
        </p:txBody>
      </p:sp>
      <p:sp>
        <p:nvSpPr>
          <p:cNvPr id="6231" name="Text Box 88"/>
          <p:cNvSpPr/>
          <p:nvPr>
            <p:custDataLst>
              <p:tags r:id="rId10"/>
            </p:custDataLst>
          </p:nvPr>
        </p:nvSpPr>
        <p:spPr>
          <a:xfrm>
            <a:off x="7130414" y="3158490"/>
            <a:ext cx="888365" cy="3048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b="1">
                <a:solidFill>
                  <a:srgbClr val="FF0000"/>
                </a:solidFill>
              </a:rPr>
              <a:t> 54.33</a:t>
            </a:r>
          </a:p>
        </p:txBody>
      </p:sp>
      <p:sp>
        <p:nvSpPr>
          <p:cNvPr id="6232" name="Text Box 89"/>
          <p:cNvSpPr/>
          <p:nvPr>
            <p:custDataLst>
              <p:tags r:id="rId11"/>
            </p:custDataLst>
          </p:nvPr>
        </p:nvSpPr>
        <p:spPr>
          <a:xfrm>
            <a:off x="7130414" y="3685540"/>
            <a:ext cx="888365" cy="3048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b="1">
                <a:solidFill>
                  <a:srgbClr val="FF0000"/>
                </a:solidFill>
              </a:rPr>
              <a:t>  8.30</a:t>
            </a:r>
          </a:p>
        </p:txBody>
      </p:sp>
      <p:sp>
        <p:nvSpPr>
          <p:cNvPr id="6233" name="Text Box 90"/>
          <p:cNvSpPr/>
          <p:nvPr>
            <p:custDataLst>
              <p:tags r:id="rId12"/>
            </p:custDataLst>
          </p:nvPr>
        </p:nvSpPr>
        <p:spPr>
          <a:xfrm>
            <a:off x="7130414" y="4180840"/>
            <a:ext cx="888365" cy="3048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b="1">
                <a:solidFill>
                  <a:srgbClr val="FF0000"/>
                </a:solidFill>
              </a:rPr>
              <a:t>  8.31</a:t>
            </a:r>
          </a:p>
        </p:txBody>
      </p:sp>
      <p:sp>
        <p:nvSpPr>
          <p:cNvPr id="6234" name="Text Box 91"/>
          <p:cNvSpPr/>
          <p:nvPr>
            <p:custDataLst>
              <p:tags r:id="rId13"/>
            </p:custDataLst>
          </p:nvPr>
        </p:nvSpPr>
        <p:spPr>
          <a:xfrm>
            <a:off x="7130414" y="4709159"/>
            <a:ext cx="888365" cy="3048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b="1">
                <a:solidFill>
                  <a:srgbClr val="FF0000"/>
                </a:solidFill>
              </a:rPr>
              <a:t>  8.28</a:t>
            </a:r>
          </a:p>
        </p:txBody>
      </p:sp>
      <p:sp>
        <p:nvSpPr>
          <p:cNvPr id="5125" name="Rectangle 5"/>
          <p:cNvSpPr/>
          <p:nvPr>
            <p:custDataLst>
              <p:tags r:id="rId14"/>
            </p:custDataLst>
          </p:nvPr>
        </p:nvSpPr>
        <p:spPr>
          <a:xfrm>
            <a:off x="585470" y="489268"/>
            <a:ext cx="8137525" cy="80467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latinLnBrk="0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18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       下面我们以不同温度下的密闭容器中的反应H2(g) + I2(g)            2HI(g)为例，进一步研究有关问题（温度分别是T=698.6K和798.6K）</a:t>
            </a:r>
          </a:p>
        </p:txBody>
      </p:sp>
      <p:pic>
        <p:nvPicPr>
          <p:cNvPr id="67" name="图片 66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5">
            <a:lum bright="-6000"/>
          </a:blip>
          <a:stretch>
            <a:fillRect/>
          </a:stretch>
        </p:blipFill>
        <p:spPr>
          <a:xfrm flipV="1">
            <a:off x="6607810" y="694690"/>
            <a:ext cx="601345" cy="10795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41" name="矩形 288773"/>
          <p:cNvSpPr/>
          <p:nvPr>
            <p:custDataLst>
              <p:tags r:id="rId3"/>
            </p:custDataLst>
          </p:nvPr>
        </p:nvSpPr>
        <p:spPr>
          <a:xfrm>
            <a:off x="1478915" y="2079625"/>
            <a:ext cx="6758305" cy="1874520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</a:pPr>
            <a:r>
              <a:rPr lang="en-US" altLang="zh-CN" sz="1800" strike="noStrike" noProof="1">
                <a:solidFill>
                  <a:srgbClr val="0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(1)相同温度，达到化学平衡状态时                         的数值相同吗？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</a:pPr>
            <a:endParaRPr lang="en-US" altLang="zh-CN" sz="1800" strike="noStrike" noProof="1">
              <a:solidFill>
                <a:srgbClr val="000000"/>
              </a:solidFill>
              <a:effectLst/>
              <a:latin typeface="Times New Roman" panose="02020603050405020304" charset="0"/>
              <a:ea typeface="微软雅黑"/>
              <a:cs typeface="Times New Roman" panose="02020603050405020304" charset="0"/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</a:pPr>
            <a:r>
              <a:rPr lang="en-US" altLang="zh-CN" sz="1800" strike="noStrike" noProof="1">
                <a:solidFill>
                  <a:srgbClr val="0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(2)这个常数与反应的起始浓度大小有关吗？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</a:pPr>
            <a:endParaRPr lang="en-US" altLang="zh-CN" sz="1800" strike="noStrike" noProof="1">
              <a:solidFill>
                <a:srgbClr val="000000"/>
              </a:solidFill>
              <a:effectLst/>
              <a:latin typeface="Times New Roman" panose="02020603050405020304" charset="0"/>
              <a:ea typeface="微软雅黑"/>
              <a:cs typeface="Times New Roman" panose="02020603050405020304" charset="0"/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</a:pPr>
            <a:r>
              <a:rPr lang="en-US" altLang="zh-CN" sz="1800" strike="noStrike" noProof="1">
                <a:solidFill>
                  <a:srgbClr val="0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(3)这个常数与正向建立还是逆向建立平衡有关系吗？</a:t>
            </a:r>
          </a:p>
        </p:txBody>
      </p:sp>
      <p:sp>
        <p:nvSpPr>
          <p:cNvPr id="288776" name="矩形 288775"/>
          <p:cNvSpPr/>
          <p:nvPr>
            <p:custDataLst>
              <p:tags r:id="rId4"/>
            </p:custDataLst>
          </p:nvPr>
        </p:nvSpPr>
        <p:spPr>
          <a:xfrm>
            <a:off x="1893589" y="3969239"/>
            <a:ext cx="3464240" cy="365760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zh-CN" altLang="en-US" sz="1800" strike="noStrike" noProof="1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+mn-cs"/>
              </a:rPr>
              <a:t>无关   即与平衡建立的过程无关</a:t>
            </a:r>
          </a:p>
        </p:txBody>
      </p:sp>
      <p:sp>
        <p:nvSpPr>
          <p:cNvPr id="288777" name="矩形 288776"/>
          <p:cNvSpPr/>
          <p:nvPr>
            <p:custDataLst>
              <p:tags r:id="rId5"/>
            </p:custDataLst>
          </p:nvPr>
        </p:nvSpPr>
        <p:spPr>
          <a:xfrm>
            <a:off x="2019300" y="3245484"/>
            <a:ext cx="2118360" cy="365760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zh-CN" altLang="en-US" sz="1800" strike="noStrike" noProof="1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+mn-cs"/>
              </a:rPr>
              <a:t>常数与浓度无关，</a:t>
            </a:r>
          </a:p>
        </p:txBody>
      </p:sp>
      <p:sp>
        <p:nvSpPr>
          <p:cNvPr id="288778" name="矩形 288777"/>
          <p:cNvSpPr/>
          <p:nvPr>
            <p:custDataLst>
              <p:tags r:id="rId6"/>
            </p:custDataLst>
          </p:nvPr>
        </p:nvSpPr>
        <p:spPr>
          <a:xfrm>
            <a:off x="6673849" y="2555240"/>
            <a:ext cx="2076450" cy="365760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zh-CN" altLang="en-US" sz="1800" strike="noStrike" noProof="1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+mn-cs"/>
              </a:rPr>
              <a:t>相同，是个常数</a:t>
            </a: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111250" y="1564005"/>
            <a:ext cx="471106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1703DB"/>
                </a:solidFill>
                <a:effectLst/>
                <a:latin typeface="Times New Roman" panose="02020603050405020304" charset="0"/>
                <a:ea typeface="微软雅黑"/>
              </a:rPr>
              <a:t>思考与交流2:分析实验数据，思考下列问题：</a:t>
            </a:r>
          </a:p>
        </p:txBody>
      </p:sp>
      <p:grpSp>
        <p:nvGrpSpPr>
          <p:cNvPr id="35" name="组合 34"/>
          <p:cNvGrpSpPr/>
          <p:nvPr>
            <p:custDataLst>
              <p:tags r:id="rId8"/>
            </p:custDataLst>
          </p:nvPr>
        </p:nvGrpSpPr>
        <p:grpSpPr>
          <a:xfrm>
            <a:off x="5053661" y="1932306"/>
            <a:ext cx="1471295" cy="748665"/>
            <a:chOff x="5537" y="6380"/>
            <a:chExt cx="2458" cy="1179"/>
          </a:xfrm>
        </p:grpSpPr>
        <p:grpSp>
          <p:nvGrpSpPr>
            <p:cNvPr id="3" name="组合 24"/>
            <p:cNvGrpSpPr/>
            <p:nvPr>
              <p:custDataLst>
                <p:tags r:id="rId9"/>
              </p:custDataLst>
            </p:nvPr>
          </p:nvGrpSpPr>
          <p:grpSpPr>
            <a:xfrm>
              <a:off x="5537" y="6380"/>
              <a:ext cx="2458" cy="1179"/>
              <a:chOff x="4228494" y="6199749"/>
              <a:chExt cx="1270584" cy="748555"/>
            </a:xfrm>
          </p:grpSpPr>
          <p:sp>
            <p:nvSpPr>
              <p:cNvPr id="5" name="Text Box 9"/>
              <p:cNvSpPr txBox="1"/>
              <p:nvPr>
                <p:custDataLst>
                  <p:tags r:id="rId10"/>
                </p:custDataLst>
              </p:nvPr>
            </p:nvSpPr>
            <p:spPr>
              <a:xfrm>
                <a:off x="4429754" y="6199749"/>
                <a:ext cx="785821" cy="3657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18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c2(HI) </a:t>
                </a:r>
              </a:p>
            </p:txBody>
          </p:sp>
          <p:sp>
            <p:nvSpPr>
              <p:cNvPr id="24" name="Text Box 9"/>
              <p:cNvSpPr txBox="1"/>
              <p:nvPr>
                <p:custDataLst>
                  <p:tags r:id="rId11"/>
                </p:custDataLst>
              </p:nvPr>
            </p:nvSpPr>
            <p:spPr>
              <a:xfrm>
                <a:off x="4228493" y="6580058"/>
                <a:ext cx="1270584" cy="2724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18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c(H2) • c(I2)   </a:t>
                </a:r>
              </a:p>
            </p:txBody>
          </p:sp>
        </p:grpSp>
        <p:cxnSp>
          <p:nvCxnSpPr>
            <p:cNvPr id="22" name="直接连接符 21"/>
            <p:cNvCxnSpPr/>
            <p:nvPr>
              <p:custDataLst>
                <p:tags r:id="rId12"/>
              </p:custDataLst>
            </p:nvPr>
          </p:nvCxnSpPr>
          <p:spPr>
            <a:xfrm>
              <a:off x="5714" y="7017"/>
              <a:ext cx="2045" cy="15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>
            <p:custDataLst>
              <p:tags r:id="rId13"/>
            </p:custDataLst>
          </p:nvPr>
        </p:nvSpPr>
        <p:spPr>
          <a:xfrm>
            <a:off x="6123940" y="882650"/>
            <a:ext cx="248094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数据分析   寻找规律   </a:t>
            </a:r>
          </a:p>
        </p:txBody>
      </p:sp>
      <p:sp>
        <p:nvSpPr>
          <p:cNvPr id="23" name="文本框 22"/>
          <p:cNvSpPr txBox="1"/>
          <p:nvPr>
            <p:custDataLst>
              <p:tags r:id="rId14"/>
            </p:custDataLst>
          </p:nvPr>
        </p:nvSpPr>
        <p:spPr>
          <a:xfrm>
            <a:off x="668020" y="483870"/>
            <a:ext cx="5861050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【学习任务一】认识浓度商和化学平衡常数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6" grpId="0"/>
      <p:bldP spid="288777" grpId="0"/>
      <p:bldP spid="2887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8" name="矩形 17"/>
          <p:cNvSpPr/>
          <p:nvPr>
            <p:custDataLst>
              <p:tags r:id="rId3"/>
            </p:custDataLst>
          </p:nvPr>
        </p:nvSpPr>
        <p:spPr>
          <a:xfrm>
            <a:off x="1189990" y="1647825"/>
            <a:ext cx="389255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1800">
                <a:solidFill>
                  <a:schemeClr val="tx1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结论1：                       为常数（K）</a:t>
            </a:r>
          </a:p>
        </p:txBody>
      </p:sp>
      <p:sp>
        <p:nvSpPr>
          <p:cNvPr id="4103" name="Text Box 8"/>
          <p:cNvSpPr/>
          <p:nvPr>
            <p:custDataLst>
              <p:tags r:id="rId4"/>
            </p:custDataLst>
          </p:nvPr>
        </p:nvSpPr>
        <p:spPr>
          <a:xfrm>
            <a:off x="1189990" y="2637790"/>
            <a:ext cx="5010785" cy="3657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marL="0" lvl="0" indent="0" algn="l"/>
            <a:r>
              <a:rPr lang="zh-CN" altLang="en-US" sz="1800" b="0">
                <a:solidFill>
                  <a:schemeClr val="tx1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结论3：温度改变，该常数也发生改变。</a:t>
            </a:r>
          </a:p>
        </p:txBody>
      </p:sp>
      <p:sp>
        <p:nvSpPr>
          <p:cNvPr id="15" name="矩形 14"/>
          <p:cNvSpPr/>
          <p:nvPr>
            <p:custDataLst>
              <p:tags r:id="rId5"/>
            </p:custDataLst>
          </p:nvPr>
        </p:nvSpPr>
        <p:spPr>
          <a:xfrm>
            <a:off x="1189990" y="2048510"/>
            <a:ext cx="7279640" cy="502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800">
                <a:solidFill>
                  <a:schemeClr val="tx1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结论2：常数与反应物的浓度无关；与正向建立还是逆向建立平衡无关。</a:t>
            </a:r>
          </a:p>
        </p:txBody>
      </p:sp>
      <p:sp>
        <p:nvSpPr>
          <p:cNvPr id="19" name="Text Box 2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242820" y="1455420"/>
            <a:ext cx="835660" cy="3657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1800" b="1" i="1" smtClean="0">
                <a:solidFill>
                  <a:schemeClr val="tx1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c2(HI)</a:t>
            </a:r>
          </a:p>
        </p:txBody>
      </p:sp>
      <p:sp>
        <p:nvSpPr>
          <p:cNvPr id="20" name="Text Box 2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050415" y="1745615"/>
            <a:ext cx="1407160" cy="3657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1800" b="1" i="1">
                <a:solidFill>
                  <a:schemeClr val="tx1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c(H2) · c(I2) </a:t>
            </a:r>
          </a:p>
        </p:txBody>
      </p:sp>
      <p:sp>
        <p:nvSpPr>
          <p:cNvPr id="21" name="Line 24"/>
          <p:cNvSpPr>
            <a:spLocks noChangeShapeType="1"/>
          </p:cNvSpPr>
          <p:nvPr>
            <p:custDataLst>
              <p:tags r:id="rId8"/>
            </p:custDataLst>
          </p:nvPr>
        </p:nvSpPr>
        <p:spPr bwMode="auto">
          <a:xfrm>
            <a:off x="2125726" y="1792563"/>
            <a:ext cx="1116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algn="ctr"/>
            <a:endParaRPr lang="zh-CN" altLang="en-US" sz="1120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</a:endParaRPr>
          </a:p>
        </p:txBody>
      </p:sp>
      <p:sp>
        <p:nvSpPr>
          <p:cNvPr id="22" name="Text Box 1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137410" y="1035685"/>
            <a:ext cx="3905885" cy="42062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endParaRPr lang="zh-CN" altLang="en-US" sz="1800">
              <a:solidFill>
                <a:schemeClr val="tx1"/>
              </a:solidFill>
              <a:latin typeface="Times New Roman" panose="02020603050405020304" charset="0"/>
              <a:ea typeface="微软雅黑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10"/>
            </p:custDataLst>
          </p:nvPr>
        </p:nvSpPr>
        <p:spPr>
          <a:xfrm>
            <a:off x="6123940" y="817880"/>
            <a:ext cx="248094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数据分析   寻找规律   </a:t>
            </a:r>
          </a:p>
        </p:txBody>
      </p:sp>
      <p:sp>
        <p:nvSpPr>
          <p:cNvPr id="3" name="文本框 2"/>
          <p:cNvSpPr txBox="1"/>
          <p:nvPr>
            <p:custDataLst>
              <p:tags r:id="rId11"/>
            </p:custDataLst>
          </p:nvPr>
        </p:nvSpPr>
        <p:spPr>
          <a:xfrm>
            <a:off x="668020" y="483870"/>
            <a:ext cx="5861050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【学习任务一】认识浓度商和化学平衡常数</a:t>
            </a:r>
          </a:p>
        </p:txBody>
      </p:sp>
      <p:sp>
        <p:nvSpPr>
          <p:cNvPr id="32770" name="文本框 2"/>
          <p:cNvSpPr txBox="1"/>
          <p:nvPr>
            <p:custDataLst>
              <p:tags r:id="rId12"/>
            </p:custDataLst>
          </p:nvPr>
        </p:nvSpPr>
        <p:spPr>
          <a:xfrm>
            <a:off x="650875" y="3320415"/>
            <a:ext cx="7627620" cy="914400"/>
          </a:xfrm>
          <a:prstGeom prst="rect">
            <a:avLst/>
          </a:prstGeom>
          <a:solidFill>
            <a:schemeClr val="bg1"/>
          </a:solidFill>
          <a:ln w="41275" cmpd="sng">
            <a:noFill/>
            <a:prstDash val="solid"/>
          </a:ln>
        </p:spPr>
        <p:txBody>
          <a:bodyPr wrap="square" rtlCol="0" anchor="t">
            <a:spAutoFit/>
          </a:bodyPr>
          <a:lstStyle/>
          <a:p>
            <a:pPr lvl="0" indent="457200"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1800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压强改变可能会影响体系中物质的浓度，而浓度的改变不影响平衡常数。因此压强不影响该常数的大小。</a:t>
            </a:r>
          </a:p>
        </p:txBody>
      </p:sp>
      <p:sp>
        <p:nvSpPr>
          <p:cNvPr id="5" name="文本框 1"/>
          <p:cNvSpPr txBox="1"/>
          <p:nvPr>
            <p:custDataLst>
              <p:tags r:id="rId13"/>
            </p:custDataLst>
          </p:nvPr>
        </p:nvSpPr>
        <p:spPr>
          <a:xfrm>
            <a:off x="1165225" y="3006090"/>
            <a:ext cx="5697855" cy="4343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021BDB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思考与讨论3：体系压强改变会影响该常数吗？</a:t>
            </a:r>
          </a:p>
        </p:txBody>
      </p:sp>
      <p:sp>
        <p:nvSpPr>
          <p:cNvPr id="6" name="Rectangle 3"/>
          <p:cNvSpPr>
            <a:spLocks noGrp="1"/>
          </p:cNvSpPr>
          <p:nvPr>
            <p:ph idx="1"/>
            <p:custDataLst>
              <p:tags r:id="rId14"/>
            </p:custDataLst>
          </p:nvPr>
        </p:nvSpPr>
        <p:spPr>
          <a:xfrm>
            <a:off x="366395" y="4225290"/>
            <a:ext cx="8472170" cy="820420"/>
          </a:xfrm>
          <a:ln w="28575">
            <a:solidFill>
              <a:srgbClr val="7030A0"/>
            </a:solidFill>
          </a:ln>
        </p:spPr>
        <p:txBody>
          <a:bodyPr wrap="square" lIns="68410" tIns="34205" rIns="68410" bIns="34205" anchor="t" anchorCtr="0"/>
          <a:lstStyle/>
          <a:p>
            <a:pPr marL="0" indent="457200" eaLnBrk="1" fontAlgn="auto" latinLnBrk="0" hangingPunct="1">
              <a:lnSpc>
                <a:spcPct val="150000"/>
              </a:lnSpc>
              <a:buNone/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</a:rPr>
              <a:t>结论：相同温度下的同一可逆反应，无论从哪个方向开始反应，达到平衡状态时，浓度商为一个常数，我们把平衡状态时的浓度商叫做化学平衡常数。</a:t>
            </a:r>
          </a:p>
        </p:txBody>
      </p:sp>
      <p:grpSp>
        <p:nvGrpSpPr>
          <p:cNvPr id="7" name="组合 6"/>
          <p:cNvGrpSpPr/>
          <p:nvPr>
            <p:custDataLst>
              <p:tags r:id="rId15"/>
            </p:custDataLst>
          </p:nvPr>
        </p:nvGrpSpPr>
        <p:grpSpPr>
          <a:xfrm>
            <a:off x="1217295" y="1145540"/>
            <a:ext cx="6495415" cy="368300"/>
            <a:chOff x="1917" y="1702"/>
            <a:chExt cx="10229" cy="580"/>
          </a:xfrm>
        </p:grpSpPr>
        <p:sp>
          <p:nvSpPr>
            <p:cNvPr id="23" name="矩形 5"/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1917" y="1702"/>
              <a:ext cx="10229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00" smtClean="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数据解读，通过分析实验数据得出：H2(g) + I2(g)            2HI(g)</a:t>
              </a:r>
            </a:p>
          </p:txBody>
        </p:sp>
        <p:pic>
          <p:nvPicPr>
            <p:cNvPr id="67" name="图片 66"/>
            <p:cNvPicPr>
              <a:picLocks noChangeAspect="1"/>
            </p:cNvPicPr>
            <p:nvPr>
              <p:custDataLst>
                <p:tags r:id="rId18"/>
              </p:custDataLst>
            </p:nvPr>
          </p:nvPicPr>
          <p:blipFill>
            <a:blip r:embed="rId17">
              <a:lum bright="-6000"/>
            </a:blip>
            <a:stretch>
              <a:fillRect/>
            </a:stretch>
          </p:blipFill>
          <p:spPr>
            <a:xfrm flipV="1">
              <a:off x="9727" y="1935"/>
              <a:ext cx="947" cy="170"/>
            </a:xfrm>
            <a:prstGeom prst="rect">
              <a:avLst/>
            </a:prstGeom>
          </p:spPr>
        </p:pic>
      </p:grp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5" grpId="0"/>
      <p:bldP spid="32770" grpId="0"/>
      <p:bldP spid="6" grpId="0" uiExpand="1" build="p"/>
      <p:bldP spid="18" grpId="0"/>
      <p:bldP spid="19" grpId="0"/>
      <p:bldP spid="20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2290" name="Text Box 2"/>
          <p:cNvSpPr/>
          <p:nvPr>
            <p:custDataLst>
              <p:tags r:id="rId4"/>
            </p:custDataLst>
          </p:nvPr>
        </p:nvSpPr>
        <p:spPr>
          <a:xfrm>
            <a:off x="999490" y="1337310"/>
            <a:ext cx="7461885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marL="0" lvl="0" indent="457200" latinLnBrk="0">
              <a:lnSpc>
                <a:spcPct val="150000"/>
              </a:lnSpc>
              <a:spcBef>
                <a:spcPct val="0"/>
              </a:spcBef>
            </a:pPr>
            <a:r>
              <a:rPr lang="zh-CN" altLang="en-US" sz="1800">
                <a:solidFill>
                  <a:srgbClr val="1703DB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问题探究：以上的结论是否只适用于某一特定反应还是适用于所有的可逆反应？请用以下数据来确认。</a:t>
            </a:r>
          </a:p>
        </p:txBody>
      </p:sp>
      <p:sp>
        <p:nvSpPr>
          <p:cNvPr id="12367" name="Text Box 4"/>
          <p:cNvSpPr/>
          <p:nvPr>
            <p:custDataLst>
              <p:tags r:id="rId5"/>
            </p:custDataLst>
          </p:nvPr>
        </p:nvSpPr>
        <p:spPr>
          <a:xfrm>
            <a:off x="3005455" y="2199640"/>
            <a:ext cx="4218940" cy="3657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marL="0" lvl="0" indent="0"/>
            <a:r>
              <a:rPr lang="en-US" altLang="zh-CN" sz="1800" smtClean="0">
                <a:solidFill>
                  <a:srgbClr val="1703DB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2SO2(g)+O2(g)            2SO3(g)</a:t>
            </a:r>
          </a:p>
        </p:txBody>
      </p:sp>
      <p:graphicFrame>
        <p:nvGraphicFramePr>
          <p:cNvPr id="12292" name="Group 103"/>
          <p:cNvGraphicFramePr>
            <a:graphicFrameLocks noGrp="1"/>
          </p:cNvGraphicFramePr>
          <p:nvPr>
            <p:ph idx="4294967295"/>
            <p:custDataLst>
              <p:tags r:id="rId6"/>
            </p:custDataLst>
          </p:nvPr>
        </p:nvGraphicFramePr>
        <p:xfrm>
          <a:off x="659638" y="2623575"/>
          <a:ext cx="7680960" cy="2164035"/>
        </p:xfrm>
        <a:graphic>
          <a:graphicData uri="http://schemas.openxmlformats.org/drawingml/2006/table">
            <a:tbl>
              <a:tblPr/>
              <a:tblGrid>
                <a:gridCol w="513715"/>
                <a:gridCol w="469265"/>
                <a:gridCol w="762000"/>
                <a:gridCol w="871855"/>
                <a:gridCol w="776605"/>
                <a:gridCol w="888365"/>
                <a:gridCol w="1072515"/>
                <a:gridCol w="1408430"/>
                <a:gridCol w="918210"/>
              </a:tblGrid>
              <a:tr h="347980">
                <a:tc rowSpan="2" gridSpan="2"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zh-CN" altLang="en-US" sz="1600" b="0">
                          <a:solidFill>
                            <a:srgbClr val="FF000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密闭容器</a:t>
                      </a:r>
                    </a:p>
                  </a:txBody>
                  <a:tcPr marL="68410" marR="68410" marT="34205" marB="34205" anchor="ctr" anchorCtr="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 rowSpan="2" hMerge="1">
                  <a:txBody>
                    <a:bodyPr vert="horz" wrap="square"/>
                    <a:lstStyle/>
                    <a:p/>
                  </a:txBody>
                  <a:tcPr>
                    <a:lnR w="12700">
                      <a:miter lim="800000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3"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zh-CN" altLang="en-US" sz="1600" b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起始时浓度mol/L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>
                      <a:miter lim="800000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zh-CN" altLang="en-US" sz="1600" b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平衡时浓度mol/L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>
                      <a:miter lim="800000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zh-CN" altLang="en-US" sz="1195" b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平衡时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9885">
                <a:tc gridSpan="2" vMerge="1">
                  <a:txBody>
                    <a:bodyPr vert="horz" wrap="square"/>
                    <a:lstStyle/>
                    <a:p/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>
                      <a:miter lim="800000"/>
                    </a:lnB>
                  </a:tcPr>
                </a:tc>
                <a:tc hMerge="1" vMerge="1">
                  <a:txBody>
                    <a:bodyPr vert="horz" wrap="square"/>
                    <a:lstStyle/>
                    <a:p/>
                  </a:txBody>
                  <a:tcPr>
                    <a:lnR w="12700"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 i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c0(SO2)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 i="1" u="none" kern="120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c0(O2)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 i="1" u="none" kern="120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c0(SO3)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 i="1" u="none" kern="120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c(SO2)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 i="1" u="none" kern="120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c(O2)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 i="1" u="none" kern="120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c(SO3)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miter lim="800000"/>
                    </a:lnB>
                  </a:tcPr>
                </a:tc>
              </a:tr>
              <a:tr h="269240">
                <a:tc rowSpan="2"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endParaRPr kumimoji="1" lang="en-US" altLang="zh-CN" sz="1600" b="1">
                        <a:solidFill>
                          <a:srgbClr val="FF0000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FF000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T1</a:t>
                      </a:r>
                    </a:p>
                  </a:txBody>
                  <a:tcPr marL="68410" marR="68410" marT="34205" marB="34205" anchor="ctr" anchorCtr="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0.0200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0.0100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0.0144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0.0078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0.0056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endParaRPr kumimoji="1" lang="zh-CN" altLang="zh-CN" sz="1195" b="0">
                        <a:solidFill>
                          <a:srgbClr val="FF0000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6545">
                <a:tc vMerge="1">
                  <a:txBody>
                    <a:bodyPr vert="horz" wrap="square"/>
                    <a:lstStyle/>
                    <a:p/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0.0300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0.0200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0.0196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0.0148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 smtClean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0.0104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endParaRPr kumimoji="1" lang="zh-CN" altLang="zh-CN" sz="1195" b="0">
                        <a:solidFill>
                          <a:srgbClr val="FF0000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9240">
                <a:tc rowSpan="2"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endParaRPr kumimoji="1" lang="en-US" altLang="zh-CN" sz="1600" b="1">
                        <a:solidFill>
                          <a:srgbClr val="FF0000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FF000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T2</a:t>
                      </a:r>
                    </a:p>
                  </a:txBody>
                  <a:tcPr marL="68410" marR="68410" marT="34205" marB="34205" anchor="ctr" anchorCtr="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0.0200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0.0100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0.0160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0.0080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0.0040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endParaRPr kumimoji="1" lang="zh-CN" altLang="zh-CN" sz="1195" b="0">
                        <a:solidFill>
                          <a:srgbClr val="FF0000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215">
                <a:tc vMerge="1">
                  <a:txBody>
                    <a:bodyPr vert="horz" wrap="square"/>
                    <a:lstStyle/>
                    <a:p/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>
                      <a:miter lim="800000"/>
                    </a:lnB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0.0800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0.0300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solidFill>
                            <a:srgbClr val="00B050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0.0580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0.0190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kumimoji="1" lang="en-US" altLang="zh-CN" sz="16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0.0220</a:t>
                      </a:r>
                    </a:p>
                  </a:txBody>
                  <a:tcPr marL="68410" marR="68410" marT="34205" marB="34205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F9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indent="-342900" algn="l" defTabSz="914400" rtl="0" eaLnBrk="0" fontAlgn="base" hangingPunct="0">
                        <a:lnSpc>
                          <a:spcPts val="3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1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24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•"/>
                        <a:defRPr kumimoji="0" lang="zh-CN" altLang="en-US" sz="20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–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宋体" panose="02010600030101010101" pitchFamily="2" charset="-122"/>
                        <a:buChar char="»"/>
                        <a:defRPr kumimoji="0" lang="zh-CN" altLang="en-US" sz="1800" b="0" i="0" u="none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Tx/>
                        <a:buNone/>
                      </a:pPr>
                      <a:endParaRPr kumimoji="1" lang="zh-CN" altLang="zh-CN" sz="1195" b="0">
                        <a:solidFill>
                          <a:srgbClr val="FF0000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2358" name="Group 87"/>
          <p:cNvGrpSpPr/>
          <p:nvPr>
            <p:custDataLst>
              <p:tags r:id="rId7"/>
            </p:custDataLst>
          </p:nvPr>
        </p:nvGrpSpPr>
        <p:grpSpPr>
          <a:xfrm>
            <a:off x="7361127" y="2734109"/>
            <a:ext cx="1377392" cy="675726"/>
            <a:chOff x="1498" y="1624"/>
            <a:chExt cx="944" cy="569"/>
          </a:xfrm>
        </p:grpSpPr>
        <p:cxnSp>
          <p:nvCxnSpPr>
            <p:cNvPr id="12363" name="Line 88"/>
            <p:cNvCxnSpPr/>
            <p:nvPr>
              <p:custDataLst>
                <p:tags r:id="rId8"/>
              </p:custDataLst>
            </p:nvPr>
          </p:nvCxnSpPr>
          <p:spPr>
            <a:xfrm>
              <a:off x="1610" y="1898"/>
              <a:ext cx="74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miter lim="800000"/>
            </a:ln>
          </p:spPr>
        </p:cxnSp>
        <p:sp>
          <p:nvSpPr>
            <p:cNvPr id="12364" name="Text Box 89"/>
            <p:cNvSpPr/>
            <p:nvPr>
              <p:custDataLst>
                <p:tags r:id="rId9"/>
              </p:custDataLst>
            </p:nvPr>
          </p:nvSpPr>
          <p:spPr>
            <a:xfrm>
              <a:off x="1693" y="1624"/>
              <a:ext cx="684" cy="28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en-US" altLang="zh-CN" sz="1600" i="1" smtClean="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c2(SO3)</a:t>
              </a:r>
            </a:p>
          </p:txBody>
        </p:sp>
        <p:sp>
          <p:nvSpPr>
            <p:cNvPr id="12365" name="Text Box 90"/>
            <p:cNvSpPr/>
            <p:nvPr>
              <p:custDataLst>
                <p:tags r:id="rId10"/>
              </p:custDataLst>
            </p:nvPr>
          </p:nvSpPr>
          <p:spPr>
            <a:xfrm>
              <a:off x="1498" y="1909"/>
              <a:ext cx="944" cy="4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2400" b="1" i="0" u="none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en-US" altLang="zh-CN" sz="1600" i="1" smtClean="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c2(SO2)·c(O2)</a:t>
              </a:r>
            </a:p>
          </p:txBody>
        </p:sp>
      </p:grpSp>
      <p:sp>
        <p:nvSpPr>
          <p:cNvPr id="12359" name="Text Box 97"/>
          <p:cNvSpPr/>
          <p:nvPr>
            <p:custDataLst>
              <p:tags r:id="rId11"/>
            </p:custDataLst>
          </p:nvPr>
        </p:nvSpPr>
        <p:spPr>
          <a:xfrm>
            <a:off x="7360920" y="3335655"/>
            <a:ext cx="1000760" cy="3352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marL="0" lvl="0" indent="0" algn="ctr">
              <a:spcBef>
                <a:spcPct val="20000"/>
              </a:spcBef>
            </a:pPr>
            <a:r>
              <a:rPr lang="en-US" altLang="zh-CN" sz="16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19.39</a:t>
            </a:r>
          </a:p>
        </p:txBody>
      </p:sp>
      <p:sp>
        <p:nvSpPr>
          <p:cNvPr id="12360" name="Text Box 98"/>
          <p:cNvSpPr/>
          <p:nvPr>
            <p:custDataLst>
              <p:tags r:id="rId12"/>
            </p:custDataLst>
          </p:nvPr>
        </p:nvSpPr>
        <p:spPr>
          <a:xfrm>
            <a:off x="7280909" y="3676015"/>
            <a:ext cx="1121410" cy="3352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marL="0" lvl="0" indent="0" algn="ctr">
              <a:spcBef>
                <a:spcPct val="20000"/>
              </a:spcBef>
            </a:pPr>
            <a:r>
              <a:rPr lang="en-US" altLang="zh-CN" sz="16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19.02</a:t>
            </a:r>
          </a:p>
        </p:txBody>
      </p:sp>
      <p:sp>
        <p:nvSpPr>
          <p:cNvPr id="12361" name="Text Box 99"/>
          <p:cNvSpPr/>
          <p:nvPr>
            <p:custDataLst>
              <p:tags r:id="rId13"/>
            </p:custDataLst>
          </p:nvPr>
        </p:nvSpPr>
        <p:spPr>
          <a:xfrm>
            <a:off x="7249795" y="3946525"/>
            <a:ext cx="1211580" cy="3352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marL="0" lvl="0" indent="0" algn="ctr">
              <a:spcBef>
                <a:spcPct val="50000"/>
              </a:spcBef>
            </a:pPr>
            <a:r>
              <a:rPr lang="en-US" altLang="zh-CN" sz="16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7.81</a:t>
            </a:r>
          </a:p>
        </p:txBody>
      </p:sp>
      <p:sp>
        <p:nvSpPr>
          <p:cNvPr id="12362" name="Text Box 100"/>
          <p:cNvSpPr/>
          <p:nvPr>
            <p:custDataLst>
              <p:tags r:id="rId14"/>
            </p:custDataLst>
          </p:nvPr>
        </p:nvSpPr>
        <p:spPr>
          <a:xfrm>
            <a:off x="7290434" y="4279265"/>
            <a:ext cx="1140460" cy="3352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marL="0" lvl="0" indent="0" algn="ctr">
              <a:spcBef>
                <a:spcPct val="20000"/>
              </a:spcBef>
            </a:pPr>
            <a:r>
              <a:rPr lang="en-US" altLang="zh-CN" sz="16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7.57</a:t>
            </a:r>
          </a:p>
        </p:txBody>
      </p:sp>
      <p:pic>
        <p:nvPicPr>
          <p:cNvPr id="67" name="图片 66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5">
            <a:lum bright="-6000"/>
          </a:blip>
          <a:stretch>
            <a:fillRect/>
          </a:stretch>
        </p:blipFill>
        <p:spPr>
          <a:xfrm flipV="1">
            <a:off x="4535170" y="2329815"/>
            <a:ext cx="601345" cy="107950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17"/>
            </p:custDataLst>
          </p:nvPr>
        </p:nvSpPr>
        <p:spPr>
          <a:xfrm>
            <a:off x="6123940" y="817880"/>
            <a:ext cx="248094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数据分析   寻找规律   </a:t>
            </a:r>
          </a:p>
        </p:txBody>
      </p:sp>
      <p:sp>
        <p:nvSpPr>
          <p:cNvPr id="3" name="文本框 2"/>
          <p:cNvSpPr txBox="1"/>
          <p:nvPr>
            <p:custDataLst>
              <p:tags r:id="rId18"/>
            </p:custDataLst>
          </p:nvPr>
        </p:nvSpPr>
        <p:spPr>
          <a:xfrm>
            <a:off x="668020" y="483870"/>
            <a:ext cx="5861050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【学习任务一】认识浓度商和化学平衡常数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59" grpId="0"/>
      <p:bldP spid="12360" grpId="0"/>
      <p:bldP spid="12361" grpId="0"/>
      <p:bldP spid="123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972185" y="1557020"/>
            <a:ext cx="7198360" cy="91211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 eaLnBrk="1" fontAlgn="auto" latinLnBrk="0" hangingPunct="1">
              <a:lnSpc>
                <a:spcPct val="150000"/>
              </a:lnSpc>
            </a:pPr>
            <a:r>
              <a:rPr lang="en-US" altLang="zh-CN" sz="1795" b="1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1.定义： 对某一可逆反应，在一定温度下，反应达到平衡状态后，浓度商是一个常数，称为化学平衡常数，用K表示。</a:t>
            </a:r>
          </a:p>
        </p:txBody>
      </p:sp>
      <p:sp>
        <p:nvSpPr>
          <p:cNvPr id="3" name="Text Box 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391920" y="2496820"/>
            <a:ext cx="1241425" cy="3765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en-US" altLang="zh-CN" sz="1795" b="1" cap="none" spc="0" normalizeH="0" baseline="0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2. 表达式</a:t>
            </a:r>
          </a:p>
        </p:txBody>
      </p:sp>
      <p:sp>
        <p:nvSpPr>
          <p:cNvPr id="17" name="Text Box 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391920" y="3968750"/>
            <a:ext cx="862330" cy="3765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en-US" altLang="zh-CN" sz="1795" b="1" cap="none" spc="0" normalizeH="0" baseline="0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3.单位</a:t>
            </a:r>
          </a:p>
        </p:txBody>
      </p:sp>
      <p:sp>
        <p:nvSpPr>
          <p:cNvPr id="7195" name="Rectangle 27"/>
          <p:cNvSpPr/>
          <p:nvPr>
            <p:custDataLst>
              <p:tags r:id="rId6"/>
            </p:custDataLst>
          </p:nvPr>
        </p:nvSpPr>
        <p:spPr>
          <a:xfrm>
            <a:off x="1901265" y="4717421"/>
            <a:ext cx="2741222" cy="322549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256540" indent="-256540">
              <a:lnSpc>
                <a:spcPct val="110000"/>
              </a:lnSpc>
            </a:pPr>
            <a:r>
              <a:rPr lang="en-US" altLang="zh-CN" sz="18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∴K的单位为(mol·L-1)n；</a:t>
            </a:r>
          </a:p>
        </p:txBody>
      </p:sp>
      <p:sp>
        <p:nvSpPr>
          <p:cNvPr id="7196" name="AutoShape 28"/>
          <p:cNvSpPr/>
          <p:nvPr>
            <p:custDataLst>
              <p:tags r:id="rId7"/>
            </p:custDataLst>
          </p:nvPr>
        </p:nvSpPr>
        <p:spPr>
          <a:xfrm>
            <a:off x="4284924" y="4476444"/>
            <a:ext cx="1309304" cy="240863"/>
          </a:xfrm>
          <a:prstGeom prst="wedgeRectCallout">
            <a:avLst>
              <a:gd name="adj1" fmla="val -52140"/>
              <a:gd name="adj2" fmla="val 95562"/>
            </a:avLst>
          </a:prstGeom>
          <a:solidFill>
            <a:schemeClr val="bg1">
              <a:alpha val="72156"/>
            </a:schemeClr>
          </a:solidFill>
          <a:ln w="3175" cap="flat" cmpd="sng">
            <a:solidFill>
              <a:srgbClr val="00002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altLang="zh-CN" sz="1200" b="1">
                <a:solidFill>
                  <a:srgbClr val="FF0000"/>
                </a:solidFill>
                <a:latin typeface="Times New Roman" panose="02020603050405020304" charset="0"/>
                <a:sym typeface="Symbol" panose="05050102010706020507" pitchFamily="18" charset="2"/>
              </a:rPr>
              <a:t>n=(p+q)-(m+n)</a:t>
            </a:r>
          </a:p>
        </p:txBody>
      </p:sp>
      <p:sp>
        <p:nvSpPr>
          <p:cNvPr id="7197" name="Rectangle 29"/>
          <p:cNvSpPr/>
          <p:nvPr>
            <p:custDataLst>
              <p:tags r:id="rId8"/>
            </p:custDataLst>
          </p:nvPr>
        </p:nvSpPr>
        <p:spPr>
          <a:xfrm>
            <a:off x="1895340" y="4271182"/>
            <a:ext cx="2768917" cy="3657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1800">
                <a:solidFill>
                  <a:schemeClr val="tx1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∵浓度的单位为mol·L-1　</a:t>
            </a:r>
          </a:p>
        </p:txBody>
      </p:sp>
      <p:sp>
        <p:nvSpPr>
          <p:cNvPr id="18" name="文本框 17"/>
          <p:cNvSpPr txBox="1"/>
          <p:nvPr>
            <p:custDataLst>
              <p:tags r:id="rId9"/>
            </p:custDataLst>
          </p:nvPr>
        </p:nvSpPr>
        <p:spPr>
          <a:xfrm>
            <a:off x="6121560" y="4418961"/>
            <a:ext cx="1783080" cy="36576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Times New Roman" panose="02020603050405020304" charset="0"/>
                <a:sym typeface="+mn-ea"/>
              </a:rPr>
              <a:t>一般不写单位！</a:t>
            </a:r>
          </a:p>
        </p:txBody>
      </p:sp>
      <p:cxnSp>
        <p:nvCxnSpPr>
          <p:cNvPr id="19" name="直接箭头连接符 18"/>
          <p:cNvCxnSpPr/>
          <p:nvPr>
            <p:custDataLst>
              <p:tags r:id="rId10"/>
            </p:custDataLst>
          </p:nvPr>
        </p:nvCxnSpPr>
        <p:spPr>
          <a:xfrm>
            <a:off x="4462145" y="4007485"/>
            <a:ext cx="304800" cy="434975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8" name="Rectangle 10"/>
          <p:cNvSpPr/>
          <p:nvPr>
            <p:custDataLst>
              <p:tags r:id="rId11"/>
            </p:custDataLst>
          </p:nvPr>
        </p:nvSpPr>
        <p:spPr>
          <a:xfrm>
            <a:off x="5736591" y="3402965"/>
            <a:ext cx="3242310" cy="502920"/>
          </a:xfrm>
          <a:prstGeom prst="borderCallout1">
            <a:avLst>
              <a:gd name="adj1" fmla="val 55012"/>
              <a:gd name="adj2" fmla="val -411"/>
              <a:gd name="adj3" fmla="val 57393"/>
              <a:gd name="adj4" fmla="val -24226"/>
            </a:avLst>
          </a:prstGeom>
          <a:noFill/>
          <a:ln w="9525">
            <a:solidFill>
              <a:schemeClr val="tx1"/>
            </a:solidFill>
            <a:tailEnd type="stealth" w="lg" len="lg"/>
          </a:ln>
        </p:spPr>
        <p:txBody>
          <a:bodyPr wrap="square">
            <a:spAutoFit/>
          </a:bodyPr>
          <a:lstStyle/>
          <a:p>
            <a:pPr eaLnBrk="1" fontAlgn="auto" latinLnBrk="0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8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其中c为各组分的平衡时浓度</a:t>
            </a:r>
          </a:p>
        </p:txBody>
      </p:sp>
      <p:grpSp>
        <p:nvGrpSpPr>
          <p:cNvPr id="20" name="组合 19"/>
          <p:cNvGrpSpPr/>
          <p:nvPr>
            <p:custDataLst>
              <p:tags r:id="rId12"/>
            </p:custDataLst>
          </p:nvPr>
        </p:nvGrpSpPr>
        <p:grpSpPr>
          <a:xfrm>
            <a:off x="1391920" y="2787650"/>
            <a:ext cx="5752465" cy="423545"/>
            <a:chOff x="1054" y="3750"/>
            <a:chExt cx="9059" cy="667"/>
          </a:xfrm>
        </p:grpSpPr>
        <p:sp>
          <p:nvSpPr>
            <p:cNvPr id="4" name="文本框 3"/>
            <p:cNvSpPr txBox="1"/>
            <p:nvPr>
              <p:custDataLst>
                <p:tags r:id="rId13"/>
              </p:custDataLst>
            </p:nvPr>
          </p:nvSpPr>
          <p:spPr>
            <a:xfrm>
              <a:off x="1054" y="3750"/>
              <a:ext cx="9059" cy="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0" indent="0" eaLnBrk="1" hangingPunct="1">
                <a:lnSpc>
                  <a:spcPct val="120000"/>
                </a:lnSpc>
                <a:buNone/>
              </a:pPr>
              <a:r>
                <a:rPr lang="zh-CN" altLang="en-US" sz="1800">
                  <a:latin typeface="Times New Roman" panose="02020603050405020304" charset="0"/>
                  <a:ea typeface="微软雅黑"/>
                  <a:cs typeface="Times New Roman" panose="02020603050405020304" charset="0"/>
                  <a:sym typeface="+mn-ea"/>
                </a:rPr>
                <a:t>对于一般可逆反应：mA(g) + nB(g)           pC(g) + qD(g)</a:t>
              </a:r>
            </a:p>
          </p:txBody>
        </p:sp>
        <p:pic>
          <p:nvPicPr>
            <p:cNvPr id="67" name="图片 66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14">
              <a:lum bright="-6000"/>
            </a:blip>
            <a:stretch>
              <a:fillRect/>
            </a:stretch>
          </p:blipFill>
          <p:spPr>
            <a:xfrm flipV="1">
              <a:off x="6726" y="4067"/>
              <a:ext cx="947" cy="170"/>
            </a:xfrm>
            <a:prstGeom prst="rect">
              <a:avLst/>
            </a:prstGeom>
          </p:spPr>
        </p:pic>
      </p:grpSp>
      <p:sp>
        <p:nvSpPr>
          <p:cNvPr id="21" name="Rectangle 2"/>
          <p:cNvSpPr>
            <a:spLocks noGrp="1"/>
          </p:cNvSpPr>
          <p:nvPr>
            <p:ph type="title"/>
            <p:custDataLst>
              <p:tags r:id="rId16"/>
            </p:custDataLst>
          </p:nvPr>
        </p:nvSpPr>
        <p:spPr>
          <a:xfrm>
            <a:off x="972185" y="1181100"/>
            <a:ext cx="2131060" cy="485140"/>
          </a:xfrm>
          <a:solidFill>
            <a:schemeClr val="accent1"/>
          </a:solidFill>
        </p:spPr>
        <p:txBody>
          <a:bodyPr wrap="square" lIns="68410" tIns="34205" rIns="68410" bIns="34205" anchor="ctr" anchorCtr="0"/>
          <a:lstStyle/>
          <a:p>
            <a:pPr algn="ctr" eaLnBrk="1" hangingPunct="1"/>
            <a:r>
              <a:rPr lang="zh-CN" altLang="en-US" sz="2000" b="1">
                <a:solidFill>
                  <a:srgbClr val="C00000"/>
                </a:solidFill>
                <a:latin typeface="Times New Roman" panose="02020603050405020304" charset="0"/>
                <a:ea typeface="微软雅黑"/>
                <a:sym typeface="+mn-ea"/>
              </a:rPr>
              <a:t>化学平衡常数</a:t>
            </a:r>
          </a:p>
        </p:txBody>
      </p:sp>
      <p:sp>
        <p:nvSpPr>
          <p:cNvPr id="22" name="文本框 21"/>
          <p:cNvSpPr txBox="1"/>
          <p:nvPr>
            <p:custDataLst>
              <p:tags r:id="rId17"/>
            </p:custDataLst>
          </p:nvPr>
        </p:nvSpPr>
        <p:spPr>
          <a:xfrm>
            <a:off x="6123940" y="882650"/>
            <a:ext cx="26981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 关系转换    概念理解</a:t>
            </a:r>
          </a:p>
        </p:txBody>
      </p:sp>
      <p:sp>
        <p:nvSpPr>
          <p:cNvPr id="23" name="文本框 22"/>
          <p:cNvSpPr txBox="1"/>
          <p:nvPr>
            <p:custDataLst>
              <p:tags r:id="rId18"/>
            </p:custDataLst>
          </p:nvPr>
        </p:nvSpPr>
        <p:spPr>
          <a:xfrm>
            <a:off x="668020" y="483870"/>
            <a:ext cx="5861050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【学习任务一】认识浓度商和化学平衡常数</a:t>
            </a:r>
          </a:p>
        </p:txBody>
      </p:sp>
      <p:grpSp>
        <p:nvGrpSpPr>
          <p:cNvPr id="35" name="组合 34"/>
          <p:cNvGrpSpPr/>
          <p:nvPr>
            <p:custDataLst>
              <p:tags r:id="rId19"/>
            </p:custDataLst>
          </p:nvPr>
        </p:nvGrpSpPr>
        <p:grpSpPr>
          <a:xfrm>
            <a:off x="2784440" y="3327400"/>
            <a:ext cx="2136757" cy="798195"/>
            <a:chOff x="4769" y="6350"/>
            <a:chExt cx="3489" cy="1257"/>
          </a:xfrm>
        </p:grpSpPr>
        <p:sp>
          <p:nvSpPr>
            <p:cNvPr id="24" name="文本框 23"/>
            <p:cNvSpPr txBox="1"/>
            <p:nvPr>
              <p:custDataLst>
                <p:tags r:id="rId20"/>
              </p:custDataLst>
            </p:nvPr>
          </p:nvSpPr>
          <p:spPr>
            <a:xfrm>
              <a:off x="4769" y="6718"/>
              <a:ext cx="1125" cy="6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K ＝</a:t>
              </a:r>
            </a:p>
          </p:txBody>
        </p:sp>
        <p:grpSp>
          <p:nvGrpSpPr>
            <p:cNvPr id="25" name="组合 24"/>
            <p:cNvGrpSpPr/>
            <p:nvPr>
              <p:custDataLst>
                <p:tags r:id="rId21"/>
              </p:custDataLst>
            </p:nvPr>
          </p:nvGrpSpPr>
          <p:grpSpPr>
            <a:xfrm>
              <a:off x="5696" y="6350"/>
              <a:ext cx="2562" cy="1257"/>
              <a:chOff x="4310754" y="6180701"/>
              <a:chExt cx="1324574" cy="798078"/>
            </a:xfrm>
          </p:grpSpPr>
          <p:sp>
            <p:nvSpPr>
              <p:cNvPr id="26" name="Text Box 9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4372399" y="6180701"/>
                <a:ext cx="1262392" cy="7009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cp(C) • cq(D)</a:t>
                </a:r>
              </a:p>
            </p:txBody>
          </p:sp>
          <p:sp>
            <p:nvSpPr>
              <p:cNvPr id="27" name="Text Box 9"/>
              <p:cNvSpPr txBox="1"/>
              <p:nvPr>
                <p:custDataLst>
                  <p:tags r:id="rId23"/>
                </p:custDataLst>
              </p:nvPr>
            </p:nvSpPr>
            <p:spPr>
              <a:xfrm>
                <a:off x="4310754" y="6580057"/>
                <a:ext cx="1324574" cy="2925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cm(A) • cn(B)   </a:t>
                </a:r>
              </a:p>
            </p:txBody>
          </p:sp>
        </p:grpSp>
        <p:cxnSp>
          <p:nvCxnSpPr>
            <p:cNvPr id="28" name="直接连接符 27"/>
            <p:cNvCxnSpPr/>
            <p:nvPr>
              <p:custDataLst>
                <p:tags r:id="rId24"/>
              </p:custDataLst>
            </p:nvPr>
          </p:nvCxnSpPr>
          <p:spPr>
            <a:xfrm>
              <a:off x="5730" y="7052"/>
              <a:ext cx="2528" cy="3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6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17" grpId="4"/>
      <p:bldP spid="7195" grpId="5"/>
      <p:bldP spid="7196" grpId="6"/>
      <p:bldP spid="7197" grpId="7"/>
      <p:bldP spid="18" grpId="8"/>
      <p:bldP spid="7178" grpId="9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791845" y="1240155"/>
            <a:ext cx="3924300" cy="496570"/>
          </a:xfrm>
        </p:spPr>
        <p:txBody>
          <a:bodyPr wrap="square" lIns="68410" tIns="34205" rIns="68410" bIns="34205" anchor="ctr" anchorCtr="0"/>
          <a:lstStyle/>
          <a:p>
            <a:pPr eaLnBrk="1" hangingPunct="1"/>
            <a:r>
              <a:rPr lang="zh-CN" altLang="en-US" sz="1800" b="1">
                <a:solidFill>
                  <a:srgbClr val="021BDB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宋体" panose="02010600030101010101" pitchFamily="2" charset="-122"/>
              </a:rPr>
              <a:t>思考与讨论4：Q与K有什么关系？</a:t>
            </a:r>
          </a:p>
        </p:txBody>
      </p:sp>
      <p:sp>
        <p:nvSpPr>
          <p:cNvPr id="10243" name="Rectangle 3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1137285" y="4013200"/>
            <a:ext cx="7162165" cy="1035050"/>
          </a:xfrm>
          <a:solidFill>
            <a:schemeClr val="bg1"/>
          </a:solidFill>
        </p:spPr>
        <p:txBody>
          <a:bodyPr wrap="square" lIns="68410" tIns="34205" rIns="68410" bIns="34205" anchor="t" anchorCtr="0"/>
          <a:lstStyle/>
          <a:p>
            <a:pPr marL="0" indent="457200" eaLnBrk="1" fontAlgn="auto" latinLnBrk="0" hangingPunct="1">
              <a:lnSpc>
                <a:spcPct val="150000"/>
              </a:lnSpc>
              <a:buNone/>
            </a:pPr>
            <a:r>
              <a:rPr lang="zh-CN" altLang="en-US" sz="1800" b="1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结论：一个反应在任何时刻都可以写出浓度商，Q与K二者表达式相同，只有平衡时的浓度商才叫做化学平衡常数。即：K是Q的特殊值！</a:t>
            </a:r>
          </a:p>
        </p:txBody>
      </p:sp>
      <p:grpSp>
        <p:nvGrpSpPr>
          <p:cNvPr id="20" name="组合 19"/>
          <p:cNvGrpSpPr/>
          <p:nvPr>
            <p:custDataLst>
              <p:tags r:id="rId5"/>
            </p:custDataLst>
          </p:nvPr>
        </p:nvGrpSpPr>
        <p:grpSpPr>
          <a:xfrm>
            <a:off x="1370330" y="1806575"/>
            <a:ext cx="5752465" cy="423545"/>
            <a:chOff x="1054" y="3750"/>
            <a:chExt cx="9059" cy="667"/>
          </a:xfrm>
        </p:grpSpPr>
        <p:sp>
          <p:nvSpPr>
            <p:cNvPr id="4" name="文本框 3"/>
            <p:cNvSpPr txBox="1"/>
            <p:nvPr>
              <p:custDataLst>
                <p:tags r:id="rId6"/>
              </p:custDataLst>
            </p:nvPr>
          </p:nvSpPr>
          <p:spPr>
            <a:xfrm>
              <a:off x="1054" y="3750"/>
              <a:ext cx="9059" cy="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0" indent="0" eaLnBrk="1" hangingPunct="1">
                <a:lnSpc>
                  <a:spcPct val="120000"/>
                </a:lnSpc>
                <a:buNone/>
              </a:pPr>
              <a:r>
                <a:rPr lang="zh-CN" altLang="en-US" sz="1800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  <a:sym typeface="+mn-ea"/>
                </a:rPr>
                <a:t>对于一般可逆反应：mA(g) + nB(g)           pC(g) + qD(g)</a:t>
              </a:r>
            </a:p>
          </p:txBody>
        </p:sp>
        <p:pic>
          <p:nvPicPr>
            <p:cNvPr id="67" name="图片 66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7">
              <a:lum bright="-6000"/>
            </a:blip>
            <a:stretch>
              <a:fillRect/>
            </a:stretch>
          </p:blipFill>
          <p:spPr>
            <a:xfrm flipV="1">
              <a:off x="6726" y="4067"/>
              <a:ext cx="947" cy="170"/>
            </a:xfrm>
            <a:prstGeom prst="rect">
              <a:avLst/>
            </a:prstGeom>
          </p:spPr>
        </p:pic>
      </p:grpSp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1867602" y="3359807"/>
            <a:ext cx="1783080" cy="364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795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化学平衡常数：</a:t>
            </a:r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2066658" y="2483532"/>
            <a:ext cx="1097280" cy="364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795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浓度商：</a:t>
            </a: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5950370" y="3331774"/>
            <a:ext cx="1440180" cy="364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1795" i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c为平衡浓度</a:t>
            </a: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5493258" y="2492422"/>
            <a:ext cx="1897380" cy="364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1795" i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c为任一时刻浓度</a:t>
            </a:r>
          </a:p>
        </p:txBody>
      </p:sp>
      <p:grpSp>
        <p:nvGrpSpPr>
          <p:cNvPr id="35" name="组合 34"/>
          <p:cNvGrpSpPr/>
          <p:nvPr>
            <p:custDataLst>
              <p:tags r:id="rId13"/>
            </p:custDataLst>
          </p:nvPr>
        </p:nvGrpSpPr>
        <p:grpSpPr>
          <a:xfrm>
            <a:off x="3040345" y="2244725"/>
            <a:ext cx="2136757" cy="798195"/>
            <a:chOff x="4769" y="6350"/>
            <a:chExt cx="3489" cy="1257"/>
          </a:xfrm>
        </p:grpSpPr>
        <p:sp>
          <p:nvSpPr>
            <p:cNvPr id="24" name="文本框 23"/>
            <p:cNvSpPr txBox="1"/>
            <p:nvPr>
              <p:custDataLst>
                <p:tags r:id="rId14"/>
              </p:custDataLst>
            </p:nvPr>
          </p:nvSpPr>
          <p:spPr>
            <a:xfrm>
              <a:off x="4769" y="6718"/>
              <a:ext cx="1125" cy="6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Q ＝</a:t>
              </a:r>
            </a:p>
          </p:txBody>
        </p:sp>
        <p:grpSp>
          <p:nvGrpSpPr>
            <p:cNvPr id="25" name="组合 24"/>
            <p:cNvGrpSpPr/>
            <p:nvPr>
              <p:custDataLst>
                <p:tags r:id="rId15"/>
              </p:custDataLst>
            </p:nvPr>
          </p:nvGrpSpPr>
          <p:grpSpPr>
            <a:xfrm>
              <a:off x="5696" y="6350"/>
              <a:ext cx="2562" cy="1257"/>
              <a:chOff x="4310754" y="6180701"/>
              <a:chExt cx="1324574" cy="798078"/>
            </a:xfrm>
          </p:grpSpPr>
          <p:sp>
            <p:nvSpPr>
              <p:cNvPr id="26" name="Text Box 9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4372399" y="6180701"/>
                <a:ext cx="1262392" cy="7009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cp(C) • cq(D)</a:t>
                </a:r>
              </a:p>
            </p:txBody>
          </p:sp>
          <p:sp>
            <p:nvSpPr>
              <p:cNvPr id="27" name="Text Box 9"/>
              <p:cNvSpPr txBox="1"/>
              <p:nvPr>
                <p:custDataLst>
                  <p:tags r:id="rId17"/>
                </p:custDataLst>
              </p:nvPr>
            </p:nvSpPr>
            <p:spPr>
              <a:xfrm>
                <a:off x="4310754" y="6580057"/>
                <a:ext cx="1324574" cy="2925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cm(A) • cn(B)   </a:t>
                </a:r>
              </a:p>
            </p:txBody>
          </p:sp>
        </p:grpSp>
        <p:cxnSp>
          <p:nvCxnSpPr>
            <p:cNvPr id="28" name="直接连接符 27"/>
            <p:cNvCxnSpPr/>
            <p:nvPr>
              <p:custDataLst>
                <p:tags r:id="rId18"/>
              </p:custDataLst>
            </p:nvPr>
          </p:nvCxnSpPr>
          <p:spPr>
            <a:xfrm>
              <a:off x="5730" y="7052"/>
              <a:ext cx="2528" cy="3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>
            <p:custDataLst>
              <p:tags r:id="rId19"/>
            </p:custDataLst>
          </p:nvPr>
        </p:nvGrpSpPr>
        <p:grpSpPr>
          <a:xfrm>
            <a:off x="3529295" y="3122295"/>
            <a:ext cx="2136757" cy="798195"/>
            <a:chOff x="4769" y="6350"/>
            <a:chExt cx="3489" cy="1257"/>
          </a:xfrm>
        </p:grpSpPr>
        <p:sp>
          <p:nvSpPr>
            <p:cNvPr id="5" name="文本框 4"/>
            <p:cNvSpPr txBox="1"/>
            <p:nvPr>
              <p:custDataLst>
                <p:tags r:id="rId20"/>
              </p:custDataLst>
            </p:nvPr>
          </p:nvSpPr>
          <p:spPr>
            <a:xfrm>
              <a:off x="4769" y="6718"/>
              <a:ext cx="1125" cy="6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K ＝</a:t>
              </a:r>
            </a:p>
          </p:txBody>
        </p:sp>
        <p:grpSp>
          <p:nvGrpSpPr>
            <p:cNvPr id="6" name="组合 5"/>
            <p:cNvGrpSpPr/>
            <p:nvPr>
              <p:custDataLst>
                <p:tags r:id="rId21"/>
              </p:custDataLst>
            </p:nvPr>
          </p:nvGrpSpPr>
          <p:grpSpPr>
            <a:xfrm>
              <a:off x="5696" y="6350"/>
              <a:ext cx="2562" cy="1257"/>
              <a:chOff x="4310754" y="6180701"/>
              <a:chExt cx="1324574" cy="798078"/>
            </a:xfrm>
          </p:grpSpPr>
          <p:sp>
            <p:nvSpPr>
              <p:cNvPr id="7" name="Text Box 9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4372399" y="6180701"/>
                <a:ext cx="1262392" cy="7009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cp(C) • cq(D)</a:t>
                </a:r>
              </a:p>
            </p:txBody>
          </p:sp>
          <p:sp>
            <p:nvSpPr>
              <p:cNvPr id="8" name="Text Box 9"/>
              <p:cNvSpPr txBox="1"/>
              <p:nvPr>
                <p:custDataLst>
                  <p:tags r:id="rId23"/>
                </p:custDataLst>
              </p:nvPr>
            </p:nvSpPr>
            <p:spPr>
              <a:xfrm>
                <a:off x="4310754" y="6580057"/>
                <a:ext cx="1324574" cy="2925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cm(A) • cn(B)   </a:t>
                </a:r>
              </a:p>
            </p:txBody>
          </p:sp>
        </p:grpSp>
        <p:cxnSp>
          <p:nvCxnSpPr>
            <p:cNvPr id="10" name="直接连接符 9"/>
            <p:cNvCxnSpPr/>
            <p:nvPr>
              <p:custDataLst>
                <p:tags r:id="rId24"/>
              </p:custDataLst>
            </p:nvPr>
          </p:nvCxnSpPr>
          <p:spPr>
            <a:xfrm>
              <a:off x="5730" y="7052"/>
              <a:ext cx="2528" cy="3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文本框 21"/>
          <p:cNvSpPr txBox="1"/>
          <p:nvPr>
            <p:custDataLst>
              <p:tags r:id="rId25"/>
            </p:custDataLst>
          </p:nvPr>
        </p:nvSpPr>
        <p:spPr>
          <a:xfrm>
            <a:off x="6123940" y="882650"/>
            <a:ext cx="26981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 关系转换    概念理解</a:t>
            </a:r>
          </a:p>
        </p:txBody>
      </p:sp>
      <p:sp>
        <p:nvSpPr>
          <p:cNvPr id="23" name="文本框 22"/>
          <p:cNvSpPr txBox="1"/>
          <p:nvPr>
            <p:custDataLst>
              <p:tags r:id="rId26"/>
            </p:custDataLst>
          </p:nvPr>
        </p:nvSpPr>
        <p:spPr>
          <a:xfrm>
            <a:off x="668020" y="483870"/>
            <a:ext cx="5861050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【学习任务一】认识浓度商和化学平衡常数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uiExpand="1" build="p"/>
      <p:bldP spid="12" grpId="2"/>
      <p:bldP spid="14" grpId="3"/>
      <p:bldP spid="11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4338" name="文本框 2"/>
          <p:cNvSpPr txBox="1"/>
          <p:nvPr>
            <p:custDataLst>
              <p:tags r:id="rId4"/>
            </p:custDataLst>
          </p:nvPr>
        </p:nvSpPr>
        <p:spPr>
          <a:xfrm>
            <a:off x="897255" y="486410"/>
            <a:ext cx="4290695" cy="3657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1800">
                <a:latin typeface="微软雅黑" panose="020b0503020204020204" charset="-122"/>
                <a:ea typeface="微软雅黑"/>
                <a:sym typeface="+mn-ea"/>
              </a:rPr>
              <a:t>写出下列可逆反应的平衡常数表达式。</a:t>
            </a:r>
          </a:p>
        </p:txBody>
      </p:sp>
      <p:grpSp>
        <p:nvGrpSpPr>
          <p:cNvPr id="2" name="组合 55"/>
          <p:cNvGrpSpPr/>
          <p:nvPr>
            <p:custDataLst>
              <p:tags r:id="rId5"/>
            </p:custDataLst>
          </p:nvPr>
        </p:nvGrpSpPr>
        <p:grpSpPr>
          <a:xfrm>
            <a:off x="4712716" y="831525"/>
            <a:ext cx="2609582" cy="883638"/>
            <a:chOff x="7787" y="2878"/>
            <a:chExt cx="5493" cy="1860"/>
          </a:xfrm>
        </p:grpSpPr>
        <p:grpSp>
          <p:nvGrpSpPr>
            <p:cNvPr id="3" name="Group 18"/>
            <p:cNvGrpSpPr>
              <a:grpSpLocks noChangeAspect="1"/>
            </p:cNvGrpSpPr>
            <p:nvPr>
              <p:custDataLst>
                <p:tags r:id="rId6"/>
              </p:custDataLst>
            </p:nvPr>
          </p:nvGrpSpPr>
          <p:grpSpPr>
            <a:xfrm>
              <a:off x="7787" y="2878"/>
              <a:ext cx="4336" cy="1860"/>
              <a:chOff x="2109" y="3384"/>
              <a:chExt cx="1734" cy="744"/>
            </a:xfrm>
          </p:grpSpPr>
          <p:sp>
            <p:nvSpPr>
              <p:cNvPr id="5" name="AutoShape 19"/>
              <p:cNvSpPr>
                <a:spLocks noChangeAspect="1" noTextEdit="1"/>
              </p:cNvSpPr>
              <p:nvPr>
                <p:custDataLst>
                  <p:tags r:id="rId7"/>
                </p:custDataLst>
              </p:nvPr>
            </p:nvSpPr>
            <p:spPr>
              <a:xfrm>
                <a:off x="2109" y="3384"/>
                <a:ext cx="1529" cy="74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endParaRPr lang="zh-CN" altLang="en-US" sz="1800" b="1">
                  <a:solidFill>
                    <a:schemeClr val="tx1"/>
                  </a:solidFill>
                  <a:effectLst/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6" name="Rectangle 21"/>
              <p:cNvSpPr/>
              <p:nvPr>
                <p:custDataLst>
                  <p:tags r:id="rId8"/>
                </p:custDataLst>
              </p:nvPr>
            </p:nvSpPr>
            <p:spPr>
              <a:xfrm flipH="1">
                <a:off x="3423" y="3791"/>
                <a:ext cx="0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endParaRPr lang="en-US" altLang="zh-CN" sz="1800" b="1">
                  <a:solidFill>
                    <a:schemeClr val="tx1"/>
                  </a:solidFill>
                  <a:effectLst/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7" name="Rectangle 29"/>
              <p:cNvSpPr/>
              <p:nvPr>
                <p:custDataLst>
                  <p:tags r:id="rId9"/>
                </p:custDataLst>
              </p:nvPr>
            </p:nvSpPr>
            <p:spPr>
              <a:xfrm>
                <a:off x="2971" y="3441"/>
                <a:ext cx="872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lIns="0" tIns="0" rIns="0" bIns="0" anchor="t">
                <a:spAutoFit/>
              </a:bodyPr>
              <a:lstStyle/>
              <a:p>
                <a:r>
                  <a:rPr lang="en-US" altLang="zh-CN" sz="1800" b="1" i="1" spc="120">
                    <a:solidFill>
                      <a:schemeClr val="tx1"/>
                    </a:solidFill>
                    <a:effectLst/>
                    <a:uFillTx/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c2(NH3) </a:t>
                </a:r>
              </a:p>
            </p:txBody>
          </p:sp>
          <p:sp>
            <p:nvSpPr>
              <p:cNvPr id="8" name="Rectangle 30"/>
              <p:cNvSpPr/>
              <p:nvPr>
                <p:custDataLst>
                  <p:tags r:id="rId10"/>
                </p:custDataLst>
              </p:nvPr>
            </p:nvSpPr>
            <p:spPr>
              <a:xfrm>
                <a:off x="2241" y="3597"/>
                <a:ext cx="225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en-US" altLang="zh-CN" sz="1800" b="1" i="1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K1</a:t>
                </a:r>
              </a:p>
            </p:txBody>
          </p:sp>
          <p:sp>
            <p:nvSpPr>
              <p:cNvPr id="9" name="Rectangle 35"/>
              <p:cNvSpPr/>
              <p:nvPr>
                <p:custDataLst>
                  <p:tags r:id="rId11"/>
                </p:custDataLst>
              </p:nvPr>
            </p:nvSpPr>
            <p:spPr>
              <a:xfrm>
                <a:off x="2455" y="3614"/>
                <a:ext cx="192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zh-CN" altLang="en-US" sz="1800" b="1">
                    <a:solidFill>
                      <a:schemeClr val="tx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＝</a:t>
                </a:r>
              </a:p>
            </p:txBody>
          </p:sp>
        </p:grpSp>
        <p:cxnSp>
          <p:nvCxnSpPr>
            <p:cNvPr id="10" name="直接连接符 9"/>
            <p:cNvCxnSpPr/>
            <p:nvPr>
              <p:custDataLst>
                <p:tags r:id="rId12"/>
              </p:custDataLst>
            </p:nvPr>
          </p:nvCxnSpPr>
          <p:spPr>
            <a:xfrm>
              <a:off x="9280" y="3807"/>
              <a:ext cx="3515" cy="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95"/>
            <p:cNvSpPr txBox="1"/>
            <p:nvPr>
              <p:custDataLst>
                <p:tags r:id="rId13"/>
              </p:custDataLst>
            </p:nvPr>
          </p:nvSpPr>
          <p:spPr>
            <a:xfrm>
              <a:off x="9519" y="3780"/>
              <a:ext cx="3761" cy="7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1800" b="1" i="1">
                  <a:solidFill>
                    <a:schemeClr val="tx1"/>
                  </a:solidFill>
                  <a:effectLst/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c(N2)•c3(H2) </a:t>
              </a:r>
            </a:p>
          </p:txBody>
        </p:sp>
      </p:grpSp>
      <p:grpSp>
        <p:nvGrpSpPr>
          <p:cNvPr id="34" name="组合 33"/>
          <p:cNvGrpSpPr/>
          <p:nvPr>
            <p:custDataLst>
              <p:tags r:id="rId14"/>
            </p:custDataLst>
          </p:nvPr>
        </p:nvGrpSpPr>
        <p:grpSpPr>
          <a:xfrm>
            <a:off x="1097007" y="3800190"/>
            <a:ext cx="2269755" cy="708679"/>
            <a:chOff x="4894" y="7874"/>
            <a:chExt cx="4777" cy="1782"/>
          </a:xfrm>
        </p:grpSpPr>
        <p:sp>
          <p:nvSpPr>
            <p:cNvPr id="41" name="矩形 40"/>
            <p:cNvSpPr/>
            <p:nvPr>
              <p:custDataLst>
                <p:tags r:id="rId15"/>
              </p:custDataLst>
            </p:nvPr>
          </p:nvSpPr>
          <p:spPr>
            <a:xfrm>
              <a:off x="4894" y="7966"/>
              <a:ext cx="4732" cy="1638"/>
            </a:xfrm>
            <a:prstGeom prst="rect">
              <a:avLst/>
            </a:prstGeom>
            <a:solidFill>
              <a:schemeClr val="bg1"/>
            </a:solidFill>
            <a:ln w="34925" cmpd="sng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zh-CN" altLang="en-US" sz="2095" strike="noStrike" noProof="1">
                <a:solidFill>
                  <a:srgbClr val="C00000"/>
                </a:solidFill>
                <a:effectLst/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35" name="Rectangle 30"/>
            <p:cNvSpPr/>
            <p:nvPr>
              <p:custDataLst>
                <p:tags r:id="rId16"/>
              </p:custDataLst>
            </p:nvPr>
          </p:nvSpPr>
          <p:spPr>
            <a:xfrm>
              <a:off x="5213" y="8326"/>
              <a:ext cx="2165" cy="8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0" tIns="0" rIns="0" bIns="0" anchor="t">
              <a:spAutoFit/>
            </a:bodyPr>
            <a:lstStyle/>
            <a:p>
              <a:r>
                <a:rPr lang="en-US" altLang="zh-CN" sz="2095" b="1" i="1">
                  <a:solidFill>
                    <a:srgbClr val="C00000"/>
                  </a:solidFill>
                  <a:effectLst/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K1 ＝</a:t>
              </a:r>
            </a:p>
          </p:txBody>
        </p:sp>
        <p:grpSp>
          <p:nvGrpSpPr>
            <p:cNvPr id="36" name="组合 5"/>
            <p:cNvGrpSpPr/>
            <p:nvPr>
              <p:custDataLst>
                <p:tags r:id="rId17"/>
              </p:custDataLst>
            </p:nvPr>
          </p:nvGrpSpPr>
          <p:grpSpPr>
            <a:xfrm>
              <a:off x="6592" y="7874"/>
              <a:ext cx="1488" cy="1782"/>
              <a:chOff x="7060" y="7964"/>
              <a:chExt cx="1488" cy="1782"/>
            </a:xfrm>
          </p:grpSpPr>
          <p:sp>
            <p:nvSpPr>
              <p:cNvPr id="37" name="文本框 6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7175" y="8705"/>
                <a:ext cx="1373" cy="10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95" b="1" i="1">
                    <a:solidFill>
                      <a:srgbClr val="C00000"/>
                    </a:solidFill>
                    <a:effectLst/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  <a:sym typeface="宋体" panose="02010600030101010101" pitchFamily="2" charset="-122"/>
                  </a:rPr>
                  <a:t>K2</a:t>
                </a:r>
              </a:p>
            </p:txBody>
          </p:sp>
          <p:cxnSp>
            <p:nvCxnSpPr>
              <p:cNvPr id="38" name="直接连接符 37"/>
              <p:cNvCxnSpPr/>
              <p:nvPr>
                <p:custDataLst>
                  <p:tags r:id="rId19"/>
                </p:custDataLst>
              </p:nvPr>
            </p:nvCxnSpPr>
            <p:spPr>
              <a:xfrm flipV="1">
                <a:off x="7060" y="8847"/>
                <a:ext cx="965" cy="18"/>
              </a:xfrm>
              <a:prstGeom prst="line">
                <a:avLst/>
              </a:prstGeom>
              <a:ln w="28575" cmpd="sng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文本框 8"/>
              <p:cNvSpPr txBox="1"/>
              <p:nvPr>
                <p:custDataLst>
                  <p:tags r:id="rId20"/>
                </p:custDataLst>
              </p:nvPr>
            </p:nvSpPr>
            <p:spPr>
              <a:xfrm>
                <a:off x="7239" y="7964"/>
                <a:ext cx="608" cy="10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95">
                    <a:solidFill>
                      <a:srgbClr val="C00000"/>
                    </a:solidFill>
                    <a:effectLst/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  <a:sym typeface="宋体" panose="02010600030101010101" pitchFamily="2" charset="-122"/>
                  </a:rPr>
                  <a:t>1</a:t>
                </a:r>
              </a:p>
            </p:txBody>
          </p:sp>
        </p:grpSp>
        <p:sp>
          <p:nvSpPr>
            <p:cNvPr id="40" name="Rectangle 35"/>
            <p:cNvSpPr/>
            <p:nvPr>
              <p:custDataLst>
                <p:tags r:id="rId21"/>
              </p:custDataLst>
            </p:nvPr>
          </p:nvSpPr>
          <p:spPr>
            <a:xfrm>
              <a:off x="7739" y="8320"/>
              <a:ext cx="1932" cy="8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0" tIns="0" rIns="0" bIns="0" anchor="t">
              <a:spAutoFit/>
            </a:bodyPr>
            <a:lstStyle/>
            <a:p>
              <a:r>
                <a:rPr lang="zh-CN" altLang="en-US" sz="2095" b="1">
                  <a:solidFill>
                    <a:srgbClr val="C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＝ K32</a:t>
              </a:r>
            </a:p>
          </p:txBody>
        </p:sp>
      </p:grpSp>
      <p:sp>
        <p:nvSpPr>
          <p:cNvPr id="103" name="文本框 16"/>
          <p:cNvSpPr txBox="1"/>
          <p:nvPr>
            <p:custDataLst>
              <p:tags r:id="rId22"/>
            </p:custDataLst>
          </p:nvPr>
        </p:nvSpPr>
        <p:spPr>
          <a:xfrm>
            <a:off x="866775" y="3236596"/>
            <a:ext cx="4321175" cy="640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fontAlgn="auto" latinLnBrk="0" hangingPunct="1"/>
            <a:r>
              <a:rPr lang="zh-CN" altLang="en-US" sz="1800" b="1">
                <a:solidFill>
                  <a:srgbClr val="1703DB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思考与讨论5：K1 和K2、K3是什么关系？</a:t>
            </a:r>
          </a:p>
        </p:txBody>
      </p:sp>
      <p:grpSp>
        <p:nvGrpSpPr>
          <p:cNvPr id="70" name="组合 69"/>
          <p:cNvGrpSpPr/>
          <p:nvPr>
            <p:custDataLst>
              <p:tags r:id="rId23"/>
            </p:custDataLst>
          </p:nvPr>
        </p:nvGrpSpPr>
        <p:grpSpPr>
          <a:xfrm>
            <a:off x="1150620" y="1045845"/>
            <a:ext cx="3783965" cy="391160"/>
            <a:chOff x="3242" y="4711"/>
            <a:chExt cx="5959" cy="616"/>
          </a:xfrm>
        </p:grpSpPr>
        <p:sp>
          <p:nvSpPr>
            <p:cNvPr id="160" name="Rectangle 19"/>
            <p:cNvSpPr/>
            <p:nvPr>
              <p:custDataLst>
                <p:tags r:id="rId24"/>
              </p:custDataLst>
            </p:nvPr>
          </p:nvSpPr>
          <p:spPr>
            <a:xfrm>
              <a:off x="3242" y="4711"/>
              <a:ext cx="5959" cy="61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1945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   N2(g) +  3H2(g)          2NH3(g)</a:t>
              </a:r>
            </a:p>
          </p:txBody>
        </p:sp>
        <p:pic>
          <p:nvPicPr>
            <p:cNvPr id="69" name="图片 68"/>
            <p:cNvPicPr>
              <a:picLocks noChangeAspect="1"/>
            </p:cNvPicPr>
            <p:nvPr>
              <p:custDataLst>
                <p:tags r:id="rId26"/>
              </p:custDataLst>
            </p:nvPr>
          </p:nvPicPr>
          <p:blipFill>
            <a:blip r:embed="rId25">
              <a:lum bright="-6000"/>
            </a:blip>
            <a:stretch>
              <a:fillRect/>
            </a:stretch>
          </p:blipFill>
          <p:spPr>
            <a:xfrm flipV="1">
              <a:off x="6153" y="4948"/>
              <a:ext cx="947" cy="170"/>
            </a:xfrm>
            <a:prstGeom prst="rect">
              <a:avLst/>
            </a:prstGeom>
          </p:spPr>
        </p:pic>
      </p:grpSp>
      <p:grpSp>
        <p:nvGrpSpPr>
          <p:cNvPr id="73" name="组合 68"/>
          <p:cNvGrpSpPr/>
          <p:nvPr>
            <p:custDataLst>
              <p:tags r:id="rId27"/>
            </p:custDataLst>
          </p:nvPr>
        </p:nvGrpSpPr>
        <p:grpSpPr>
          <a:xfrm>
            <a:off x="4701921" y="1646538"/>
            <a:ext cx="2533570" cy="941835"/>
            <a:chOff x="7908" y="4871"/>
            <a:chExt cx="5333" cy="1983"/>
          </a:xfrm>
        </p:grpSpPr>
        <p:grpSp>
          <p:nvGrpSpPr>
            <p:cNvPr id="74" name="组合 73"/>
            <p:cNvGrpSpPr/>
            <p:nvPr>
              <p:custDataLst>
                <p:tags r:id="rId28"/>
              </p:custDataLst>
            </p:nvPr>
          </p:nvGrpSpPr>
          <p:grpSpPr>
            <a:xfrm>
              <a:off x="7908" y="4871"/>
              <a:ext cx="5035" cy="1983"/>
              <a:chOff x="7908" y="4888"/>
              <a:chExt cx="5035" cy="1983"/>
            </a:xfrm>
          </p:grpSpPr>
          <p:grpSp>
            <p:nvGrpSpPr>
              <p:cNvPr id="75" name="组合 101"/>
              <p:cNvGrpSpPr/>
              <p:nvPr>
                <p:custDataLst>
                  <p:tags r:id="rId29"/>
                </p:custDataLst>
              </p:nvPr>
            </p:nvGrpSpPr>
            <p:grpSpPr>
              <a:xfrm>
                <a:off x="7908" y="4888"/>
                <a:ext cx="5035" cy="1983"/>
                <a:chOff x="10985" y="4772"/>
                <a:chExt cx="5034" cy="1983"/>
              </a:xfrm>
            </p:grpSpPr>
            <p:grpSp>
              <p:nvGrpSpPr>
                <p:cNvPr id="76" name="Group 18"/>
                <p:cNvGrpSpPr>
                  <a:grpSpLocks noChangeAspect="1"/>
                </p:cNvGrpSpPr>
                <p:nvPr>
                  <p:custDataLst>
                    <p:tags r:id="rId30"/>
                  </p:custDataLst>
                </p:nvPr>
              </p:nvGrpSpPr>
              <p:grpSpPr>
                <a:xfrm>
                  <a:off x="10985" y="4772"/>
                  <a:ext cx="3823" cy="1983"/>
                  <a:chOff x="2137" y="3384"/>
                  <a:chExt cx="1529" cy="793"/>
                </a:xfrm>
              </p:grpSpPr>
              <p:sp>
                <p:nvSpPr>
                  <p:cNvPr id="77" name="AutoShape 19"/>
                  <p:cNvSpPr>
                    <a:spLocks noChangeAspect="1" noTextEdit="1"/>
                  </p:cNvSpPr>
                  <p:nvPr>
                    <p:custDataLst>
                      <p:tags r:id="rId31"/>
                    </p:custDataLst>
                  </p:nvPr>
                </p:nvSpPr>
                <p:spPr>
                  <a:xfrm>
                    <a:off x="2137" y="3384"/>
                    <a:ext cx="1529" cy="74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/>
                  <a:lstStyle/>
                  <a:p>
                    <a:endParaRPr lang="zh-CN" altLang="en-US" sz="1800" b="1">
                      <a:solidFill>
                        <a:schemeClr val="tx1"/>
                      </a:solidFill>
                      <a:effectLst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</a:endParaRPr>
                  </a:p>
                </p:txBody>
              </p:sp>
              <p:sp>
                <p:nvSpPr>
                  <p:cNvPr id="78" name="Rectangle 21"/>
                  <p:cNvSpPr/>
                  <p:nvPr>
                    <p:custDataLst>
                      <p:tags r:id="rId32"/>
                    </p:custDataLst>
                  </p:nvPr>
                </p:nvSpPr>
                <p:spPr>
                  <a:xfrm flipH="1">
                    <a:off x="3423" y="3791"/>
                    <a:ext cx="0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 anchor="t">
                    <a:spAutoFit/>
                  </a:bodyPr>
                  <a:lstStyle/>
                  <a:p>
                    <a:endParaRPr lang="en-US" altLang="zh-CN" sz="1800" b="1">
                      <a:solidFill>
                        <a:schemeClr val="tx1"/>
                      </a:solidFill>
                      <a:effectLst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</a:endParaRPr>
                  </a:p>
                </p:txBody>
              </p:sp>
              <p:sp>
                <p:nvSpPr>
                  <p:cNvPr id="79" name="Rectangle 22"/>
                  <p:cNvSpPr/>
                  <p:nvPr>
                    <p:custDataLst>
                      <p:tags r:id="rId33"/>
                    </p:custDataLst>
                  </p:nvPr>
                </p:nvSpPr>
                <p:spPr>
                  <a:xfrm flipH="1">
                    <a:off x="3065" y="3791"/>
                    <a:ext cx="0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 anchor="t">
                    <a:spAutoFit/>
                  </a:bodyPr>
                  <a:lstStyle/>
                  <a:p>
                    <a:endParaRPr lang="en-US" altLang="zh-CN" sz="1800" b="1">
                      <a:solidFill>
                        <a:schemeClr val="tx1"/>
                      </a:solidFill>
                      <a:effectLst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</a:endParaRPr>
                  </a:p>
                </p:txBody>
              </p:sp>
              <p:sp>
                <p:nvSpPr>
                  <p:cNvPr id="80" name="Rectangle 23"/>
                  <p:cNvSpPr/>
                  <p:nvPr>
                    <p:custDataLst>
                      <p:tags r:id="rId34"/>
                    </p:custDataLst>
                  </p:nvPr>
                </p:nvSpPr>
                <p:spPr>
                  <a:xfrm flipH="1">
                    <a:off x="2930" y="3791"/>
                    <a:ext cx="0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 anchor="t">
                    <a:spAutoFit/>
                  </a:bodyPr>
                  <a:lstStyle/>
                  <a:p>
                    <a:endParaRPr lang="en-US" altLang="zh-CN" sz="1800" b="1">
                      <a:solidFill>
                        <a:schemeClr val="tx1"/>
                      </a:solidFill>
                      <a:effectLst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</a:endParaRPr>
                  </a:p>
                </p:txBody>
              </p:sp>
              <p:sp>
                <p:nvSpPr>
                  <p:cNvPr id="81" name="Rectangle 24"/>
                  <p:cNvSpPr/>
                  <p:nvPr>
                    <p:custDataLst>
                      <p:tags r:id="rId35"/>
                    </p:custDataLst>
                  </p:nvPr>
                </p:nvSpPr>
                <p:spPr>
                  <a:xfrm flipH="1">
                    <a:off x="2704" y="3791"/>
                    <a:ext cx="0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 anchor="t">
                    <a:spAutoFit/>
                  </a:bodyPr>
                  <a:lstStyle/>
                  <a:p>
                    <a:endParaRPr lang="en-US" altLang="zh-CN" sz="1800" b="1" i="1">
                      <a:solidFill>
                        <a:schemeClr val="tx1"/>
                      </a:solidFill>
                      <a:effectLst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</a:endParaRPr>
                  </a:p>
                </p:txBody>
              </p:sp>
              <p:sp>
                <p:nvSpPr>
                  <p:cNvPr id="82" name="Rectangle 30"/>
                  <p:cNvSpPr/>
                  <p:nvPr>
                    <p:custDataLst>
                      <p:tags r:id="rId36"/>
                    </p:custDataLst>
                  </p:nvPr>
                </p:nvSpPr>
                <p:spPr>
                  <a:xfrm>
                    <a:off x="2276" y="3597"/>
                    <a:ext cx="225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 anchor="t">
                    <a:spAutoFit/>
                  </a:bodyPr>
                  <a:lstStyle/>
                  <a:p>
                    <a:r>
                      <a:rPr lang="en-US" altLang="zh-CN" sz="1800" b="1" i="1"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rPr>
                      <a:t>K2</a:t>
                    </a:r>
                  </a:p>
                </p:txBody>
              </p:sp>
              <p:sp>
                <p:nvSpPr>
                  <p:cNvPr id="83" name="Rectangle 31"/>
                  <p:cNvSpPr/>
                  <p:nvPr>
                    <p:custDataLst>
                      <p:tags r:id="rId37"/>
                    </p:custDataLst>
                  </p:nvPr>
                </p:nvSpPr>
                <p:spPr>
                  <a:xfrm flipH="1">
                    <a:off x="3280" y="3944"/>
                    <a:ext cx="0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 anchor="t">
                    <a:spAutoFit/>
                  </a:bodyPr>
                  <a:lstStyle/>
                  <a:p>
                    <a:endParaRPr lang="en-US" altLang="zh-CN" sz="1800" b="1">
                      <a:solidFill>
                        <a:schemeClr val="tx1"/>
                      </a:solidFill>
                      <a:effectLst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</a:endParaRPr>
                  </a:p>
                </p:txBody>
              </p:sp>
              <p:sp>
                <p:nvSpPr>
                  <p:cNvPr id="84" name="Rectangle 32"/>
                  <p:cNvSpPr/>
                  <p:nvPr>
                    <p:custDataLst>
                      <p:tags r:id="rId38"/>
                    </p:custDataLst>
                  </p:nvPr>
                </p:nvSpPr>
                <p:spPr>
                  <a:xfrm flipH="1">
                    <a:off x="2833" y="3771"/>
                    <a:ext cx="0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 anchor="t">
                    <a:spAutoFit/>
                  </a:bodyPr>
                  <a:lstStyle/>
                  <a:p>
                    <a:endParaRPr lang="en-US" altLang="zh-CN" sz="1800" b="1">
                      <a:solidFill>
                        <a:schemeClr val="tx1"/>
                      </a:solidFill>
                      <a:effectLst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</a:endParaRPr>
                  </a:p>
                </p:txBody>
              </p:sp>
              <p:sp>
                <p:nvSpPr>
                  <p:cNvPr id="85" name="Rectangle 35"/>
                  <p:cNvSpPr/>
                  <p:nvPr>
                    <p:custDataLst>
                      <p:tags r:id="rId39"/>
                    </p:custDataLst>
                  </p:nvPr>
                </p:nvSpPr>
                <p:spPr>
                  <a:xfrm>
                    <a:off x="2462" y="3595"/>
                    <a:ext cx="192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 anchor="t">
                    <a:spAutoFit/>
                  </a:bodyPr>
                  <a:lstStyle/>
                  <a:p>
                    <a:r>
                      <a:rPr lang="zh-CN" altLang="en-US" sz="18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</a:rPr>
                      <a:t>＝</a:t>
                    </a:r>
                  </a:p>
                </p:txBody>
              </p:sp>
            </p:grpSp>
            <p:sp>
              <p:nvSpPr>
                <p:cNvPr id="86" name="文本框 97"/>
                <p:cNvSpPr txBox="1"/>
                <p:nvPr>
                  <p:custDataLst>
                    <p:tags r:id="rId40"/>
                  </p:custDataLst>
                </p:nvPr>
              </p:nvSpPr>
              <p:spPr>
                <a:xfrm>
                  <a:off x="12991" y="5601"/>
                  <a:ext cx="3028" cy="77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sz="1800" b="1" i="1" spc="120">
                      <a:solidFill>
                        <a:schemeClr val="tx1"/>
                      </a:solidFill>
                      <a:effectLst/>
                      <a:uFillTx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  <a:sym typeface="宋体" panose="02010600030101010101" pitchFamily="2" charset="-122"/>
                    </a:rPr>
                    <a:t>c2(NH3)</a:t>
                  </a:r>
                </a:p>
              </p:txBody>
            </p:sp>
          </p:grpSp>
          <p:cxnSp>
            <p:nvCxnSpPr>
              <p:cNvPr id="87" name="直接连接符 86"/>
              <p:cNvCxnSpPr/>
              <p:nvPr>
                <p:custDataLst>
                  <p:tags r:id="rId41"/>
                </p:custDataLst>
              </p:nvPr>
            </p:nvCxnSpPr>
            <p:spPr>
              <a:xfrm>
                <a:off x="9365" y="5702"/>
                <a:ext cx="3288" cy="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8" name="文本框 95"/>
            <p:cNvSpPr txBox="1"/>
            <p:nvPr>
              <p:custDataLst>
                <p:tags r:id="rId42"/>
              </p:custDataLst>
            </p:nvPr>
          </p:nvSpPr>
          <p:spPr>
            <a:xfrm>
              <a:off x="9480" y="4894"/>
              <a:ext cx="3761" cy="7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1800" b="1" i="1">
                  <a:solidFill>
                    <a:schemeClr val="tx1"/>
                  </a:solidFill>
                  <a:effectLst/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c(N2)•c3(H2) </a:t>
              </a:r>
            </a:p>
          </p:txBody>
        </p:sp>
      </p:grpSp>
      <p:grpSp>
        <p:nvGrpSpPr>
          <p:cNvPr id="89" name="组合 88"/>
          <p:cNvGrpSpPr/>
          <p:nvPr>
            <p:custDataLst>
              <p:tags r:id="rId43"/>
            </p:custDataLst>
          </p:nvPr>
        </p:nvGrpSpPr>
        <p:grpSpPr>
          <a:xfrm>
            <a:off x="956310" y="1849755"/>
            <a:ext cx="3683000" cy="391160"/>
            <a:chOff x="1557" y="3219"/>
            <a:chExt cx="5800" cy="616"/>
          </a:xfrm>
        </p:grpSpPr>
        <p:sp>
          <p:nvSpPr>
            <p:cNvPr id="90" name="Rectangle 20"/>
            <p:cNvSpPr/>
            <p:nvPr>
              <p:custDataLst>
                <p:tags r:id="rId44"/>
              </p:custDataLst>
            </p:nvPr>
          </p:nvSpPr>
          <p:spPr>
            <a:xfrm>
              <a:off x="1557" y="3219"/>
              <a:ext cx="5800" cy="61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1945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     2NH3(g)           N2(g) + 3H2(g)</a:t>
              </a:r>
            </a:p>
          </p:txBody>
        </p:sp>
        <p:pic>
          <p:nvPicPr>
            <p:cNvPr id="91" name="图片 90"/>
            <p:cNvPicPr>
              <a:picLocks noChangeAspect="1"/>
            </p:cNvPicPr>
            <p:nvPr>
              <p:custDataLst>
                <p:tags r:id="rId45"/>
              </p:custDataLst>
            </p:nvPr>
          </p:nvPicPr>
          <p:blipFill>
            <a:blip r:embed="rId25">
              <a:lum bright="-6000"/>
            </a:blip>
            <a:stretch>
              <a:fillRect/>
            </a:stretch>
          </p:blipFill>
          <p:spPr>
            <a:xfrm flipV="1">
              <a:off x="3584" y="3442"/>
              <a:ext cx="947" cy="170"/>
            </a:xfrm>
            <a:prstGeom prst="rect">
              <a:avLst/>
            </a:prstGeom>
          </p:spPr>
        </p:pic>
      </p:grpSp>
      <p:sp>
        <p:nvSpPr>
          <p:cNvPr id="9241" name="矩形 37"/>
          <p:cNvSpPr/>
          <p:nvPr>
            <p:custDataLst>
              <p:tags r:id="rId46"/>
            </p:custDataLst>
          </p:nvPr>
        </p:nvSpPr>
        <p:spPr>
          <a:xfrm>
            <a:off x="4097655" y="3800475"/>
            <a:ext cx="3313430" cy="914400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结论：K与方程式的书写有关；</a:t>
            </a: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同一反应，K值只随温度变而变。</a:t>
            </a:r>
          </a:p>
        </p:txBody>
      </p:sp>
      <p:grpSp>
        <p:nvGrpSpPr>
          <p:cNvPr id="104" name="组合 103"/>
          <p:cNvGrpSpPr/>
          <p:nvPr>
            <p:custDataLst>
              <p:tags r:id="rId47"/>
            </p:custDataLst>
          </p:nvPr>
        </p:nvGrpSpPr>
        <p:grpSpPr>
          <a:xfrm>
            <a:off x="5003099" y="2304321"/>
            <a:ext cx="2780133" cy="883638"/>
            <a:chOff x="11276" y="6695"/>
            <a:chExt cx="5852" cy="1860"/>
          </a:xfrm>
        </p:grpSpPr>
        <p:grpSp>
          <p:nvGrpSpPr>
            <p:cNvPr id="105" name="组合 119"/>
            <p:cNvGrpSpPr/>
            <p:nvPr>
              <p:custDataLst>
                <p:tags r:id="rId48"/>
              </p:custDataLst>
            </p:nvPr>
          </p:nvGrpSpPr>
          <p:grpSpPr>
            <a:xfrm>
              <a:off x="11276" y="6695"/>
              <a:ext cx="5852" cy="1860"/>
              <a:chOff x="11094" y="2169"/>
              <a:chExt cx="5279" cy="1860"/>
            </a:xfrm>
          </p:grpSpPr>
          <p:grpSp>
            <p:nvGrpSpPr>
              <p:cNvPr id="106" name="Group 18"/>
              <p:cNvGrpSpPr>
                <a:grpSpLocks noChangeAspect="1"/>
              </p:cNvGrpSpPr>
              <p:nvPr>
                <p:custDataLst>
                  <p:tags r:id="rId49"/>
                </p:custDataLst>
              </p:nvPr>
            </p:nvGrpSpPr>
            <p:grpSpPr>
              <a:xfrm>
                <a:off x="11094" y="2169"/>
                <a:ext cx="4251" cy="1860"/>
                <a:chOff x="2180" y="3384"/>
                <a:chExt cx="1700" cy="744"/>
              </a:xfrm>
            </p:grpSpPr>
            <p:sp>
              <p:nvSpPr>
                <p:cNvPr id="107" name="AutoShape 19"/>
                <p:cNvSpPr>
                  <a:spLocks noChangeAspect="1" noTextEdit="1"/>
                </p:cNvSpPr>
                <p:nvPr>
                  <p:custDataLst>
                    <p:tags r:id="rId50"/>
                  </p:custDataLst>
                </p:nvPr>
              </p:nvSpPr>
              <p:spPr>
                <a:xfrm>
                  <a:off x="2180" y="3384"/>
                  <a:ext cx="1529" cy="7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lstStyle/>
                <a:p>
                  <a:endParaRPr lang="zh-CN" altLang="en-US" sz="1800" b="1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endParaRPr>
                </a:p>
              </p:txBody>
            </p:sp>
            <p:sp>
              <p:nvSpPr>
                <p:cNvPr id="108" name="Rectangle 21"/>
                <p:cNvSpPr/>
                <p:nvPr>
                  <p:custDataLst>
                    <p:tags r:id="rId51"/>
                  </p:custDataLst>
                </p:nvPr>
              </p:nvSpPr>
              <p:spPr>
                <a:xfrm>
                  <a:off x="3423" y="3791"/>
                  <a:ext cx="80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lIns="0" tIns="0" rIns="0" bIns="0" anchor="t">
                  <a:spAutoFit/>
                </a:bodyPr>
                <a:lstStyle/>
                <a:p>
                  <a:endParaRPr lang="en-US" altLang="zh-CN" sz="1800" b="1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endParaRPr>
                </a:p>
              </p:txBody>
            </p:sp>
            <p:sp>
              <p:nvSpPr>
                <p:cNvPr id="109" name="Rectangle 25"/>
                <p:cNvSpPr/>
                <p:nvPr>
                  <p:custDataLst>
                    <p:tags r:id="rId52"/>
                  </p:custDataLst>
                </p:nvPr>
              </p:nvSpPr>
              <p:spPr>
                <a:xfrm>
                  <a:off x="3800" y="3441"/>
                  <a:ext cx="80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lIns="0" tIns="0" rIns="0" bIns="0" anchor="t">
                  <a:spAutoFit/>
                </a:bodyPr>
                <a:lstStyle/>
                <a:p>
                  <a:endParaRPr lang="en-US" altLang="zh-CN" sz="1800" b="1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endParaRPr>
                </a:p>
              </p:txBody>
            </p:sp>
            <p:sp>
              <p:nvSpPr>
                <p:cNvPr id="110" name="Rectangle 30"/>
                <p:cNvSpPr/>
                <p:nvPr>
                  <p:custDataLst>
                    <p:tags r:id="rId53"/>
                  </p:custDataLst>
                </p:nvPr>
              </p:nvSpPr>
              <p:spPr>
                <a:xfrm>
                  <a:off x="2230" y="3597"/>
                  <a:ext cx="187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lIns="0" tIns="0" rIns="0" bIns="0" anchor="t">
                  <a:spAutoFit/>
                </a:bodyPr>
                <a:lstStyle/>
                <a:p>
                  <a:r>
                    <a:rPr lang="en-US" altLang="zh-CN" sz="1800" b="1" i="1">
                      <a:solidFill>
                        <a:schemeClr val="tx1"/>
                      </a:solidFill>
                      <a:effectLst/>
                      <a:latin typeface="Times New Roman" panose="02020603050405020304" charset="0"/>
                      <a:ea typeface="黑体" panose="02010609060101010101" charset="-122"/>
                      <a:cs typeface="Times New Roman" panose="02020603050405020304" charset="0"/>
                    </a:rPr>
                    <a:t>K3</a:t>
                  </a:r>
                </a:p>
              </p:txBody>
            </p:sp>
            <p:sp>
              <p:nvSpPr>
                <p:cNvPr id="111" name="Rectangle 35"/>
                <p:cNvSpPr/>
                <p:nvPr>
                  <p:custDataLst>
                    <p:tags r:id="rId54"/>
                  </p:custDataLst>
                </p:nvPr>
              </p:nvSpPr>
              <p:spPr>
                <a:xfrm>
                  <a:off x="2396" y="3614"/>
                  <a:ext cx="225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lIns="0" tIns="0" rIns="0" bIns="0" anchor="t">
                  <a:spAutoFit/>
                </a:bodyPr>
                <a:lstStyle/>
                <a:p>
                  <a:r>
                    <a:rPr lang="zh-CN" altLang="en-US" sz="1800" b="1">
                      <a:solidFill>
                        <a:schemeClr val="tx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＝</a:t>
                  </a:r>
                </a:p>
              </p:txBody>
            </p:sp>
          </p:grpSp>
          <p:sp>
            <p:nvSpPr>
              <p:cNvPr id="112" name="文本框 131"/>
              <p:cNvSpPr txBox="1"/>
              <p:nvPr>
                <p:custDataLst>
                  <p:tags r:id="rId55"/>
                </p:custDataLst>
              </p:nvPr>
            </p:nvSpPr>
            <p:spPr>
              <a:xfrm>
                <a:off x="12104" y="3118"/>
                <a:ext cx="4269" cy="7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1800" b="1" i="1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  <a:sym typeface="宋体" panose="02010600030101010101" pitchFamily="2" charset="-122"/>
                  </a:rPr>
                  <a:t>c1/2(N2）•c3/2(H2)</a:t>
                </a:r>
              </a:p>
            </p:txBody>
          </p:sp>
        </p:grpSp>
        <p:cxnSp>
          <p:nvCxnSpPr>
            <p:cNvPr id="113" name="直接连接符 112"/>
            <p:cNvCxnSpPr/>
            <p:nvPr>
              <p:custDataLst>
                <p:tags r:id="rId56"/>
              </p:custDataLst>
            </p:nvPr>
          </p:nvCxnSpPr>
          <p:spPr>
            <a:xfrm>
              <a:off x="12334" y="7614"/>
              <a:ext cx="4025" cy="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Rectangle 29"/>
            <p:cNvSpPr/>
            <p:nvPr>
              <p:custDataLst>
                <p:tags r:id="rId57"/>
              </p:custDataLst>
            </p:nvPr>
          </p:nvSpPr>
          <p:spPr>
            <a:xfrm>
              <a:off x="13419" y="6936"/>
              <a:ext cx="2180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0" tIns="0" rIns="0" bIns="0" anchor="t">
              <a:spAutoFit/>
            </a:bodyPr>
            <a:lstStyle/>
            <a:p>
              <a:r>
                <a:rPr lang="en-US" altLang="zh-CN" sz="1800" b="1" i="1">
                  <a:solidFill>
                    <a:schemeClr val="tx1"/>
                  </a:solidFill>
                  <a:effectLst/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c(NH3) </a:t>
              </a:r>
            </a:p>
          </p:txBody>
        </p:sp>
      </p:grpSp>
      <p:grpSp>
        <p:nvGrpSpPr>
          <p:cNvPr id="115" name="组合 114"/>
          <p:cNvGrpSpPr/>
          <p:nvPr>
            <p:custDataLst>
              <p:tags r:id="rId58"/>
            </p:custDataLst>
          </p:nvPr>
        </p:nvGrpSpPr>
        <p:grpSpPr>
          <a:xfrm>
            <a:off x="1273175" y="2357755"/>
            <a:ext cx="3658235" cy="664845"/>
            <a:chOff x="2409" y="7023"/>
            <a:chExt cx="5761" cy="1047"/>
          </a:xfrm>
        </p:grpSpPr>
        <p:sp>
          <p:nvSpPr>
            <p:cNvPr id="116" name="Rectangle 21"/>
            <p:cNvSpPr/>
            <p:nvPr>
              <p:custDataLst>
                <p:tags r:id="rId59"/>
              </p:custDataLst>
            </p:nvPr>
          </p:nvSpPr>
          <p:spPr>
            <a:xfrm>
              <a:off x="2511" y="7281"/>
              <a:ext cx="5659" cy="10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1945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  N2(g) +      H2(g）             NH3(g）</a:t>
              </a:r>
            </a:p>
          </p:txBody>
        </p:sp>
        <p:grpSp>
          <p:nvGrpSpPr>
            <p:cNvPr id="117" name="组合 116"/>
            <p:cNvGrpSpPr/>
            <p:nvPr>
              <p:custDataLst>
                <p:tags r:id="rId60"/>
              </p:custDataLst>
            </p:nvPr>
          </p:nvGrpSpPr>
          <p:grpSpPr>
            <a:xfrm>
              <a:off x="2409" y="7023"/>
              <a:ext cx="660" cy="1047"/>
              <a:chOff x="1855" y="4240"/>
              <a:chExt cx="660" cy="1047"/>
            </a:xfrm>
          </p:grpSpPr>
          <p:cxnSp>
            <p:nvCxnSpPr>
              <p:cNvPr id="118" name="直接连接符 117"/>
              <p:cNvCxnSpPr/>
              <p:nvPr>
                <p:custDataLst>
                  <p:tags r:id="rId61"/>
                </p:custDataLst>
              </p:nvPr>
            </p:nvCxnSpPr>
            <p:spPr>
              <a:xfrm>
                <a:off x="1923" y="4790"/>
                <a:ext cx="34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9" name="文本框 43"/>
              <p:cNvSpPr txBox="1"/>
              <p:nvPr>
                <p:custDataLst>
                  <p:tags r:id="rId62"/>
                </p:custDataLst>
              </p:nvPr>
            </p:nvSpPr>
            <p:spPr>
              <a:xfrm>
                <a:off x="1873" y="4240"/>
                <a:ext cx="533" cy="6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1945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1</a:t>
                </a:r>
              </a:p>
            </p:txBody>
          </p:sp>
          <p:sp>
            <p:nvSpPr>
              <p:cNvPr id="120" name="文本框 45"/>
              <p:cNvSpPr txBox="1"/>
              <p:nvPr>
                <p:custDataLst>
                  <p:tags r:id="rId63"/>
                </p:custDataLst>
              </p:nvPr>
            </p:nvSpPr>
            <p:spPr>
              <a:xfrm>
                <a:off x="1855" y="4671"/>
                <a:ext cx="660" cy="6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1945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2 </a:t>
                </a:r>
              </a:p>
            </p:txBody>
          </p:sp>
        </p:grpSp>
        <p:grpSp>
          <p:nvGrpSpPr>
            <p:cNvPr id="121" name="组合 120"/>
            <p:cNvGrpSpPr/>
            <p:nvPr>
              <p:custDataLst>
                <p:tags r:id="rId64"/>
              </p:custDataLst>
            </p:nvPr>
          </p:nvGrpSpPr>
          <p:grpSpPr>
            <a:xfrm>
              <a:off x="4040" y="7023"/>
              <a:ext cx="660" cy="1047"/>
              <a:chOff x="1855" y="4240"/>
              <a:chExt cx="660" cy="1047"/>
            </a:xfrm>
          </p:grpSpPr>
          <p:cxnSp>
            <p:nvCxnSpPr>
              <p:cNvPr id="122" name="直接连接符 121"/>
              <p:cNvCxnSpPr/>
              <p:nvPr>
                <p:custDataLst>
                  <p:tags r:id="rId65"/>
                </p:custDataLst>
              </p:nvPr>
            </p:nvCxnSpPr>
            <p:spPr>
              <a:xfrm>
                <a:off x="1923" y="4790"/>
                <a:ext cx="34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文本框 43"/>
              <p:cNvSpPr txBox="1"/>
              <p:nvPr>
                <p:custDataLst>
                  <p:tags r:id="rId66"/>
                </p:custDataLst>
              </p:nvPr>
            </p:nvSpPr>
            <p:spPr>
              <a:xfrm>
                <a:off x="1873" y="4240"/>
                <a:ext cx="533" cy="6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1945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3</a:t>
                </a:r>
              </a:p>
            </p:txBody>
          </p:sp>
          <p:sp>
            <p:nvSpPr>
              <p:cNvPr id="124" name="文本框 45"/>
              <p:cNvSpPr txBox="1"/>
              <p:nvPr>
                <p:custDataLst>
                  <p:tags r:id="rId67"/>
                </p:custDataLst>
              </p:nvPr>
            </p:nvSpPr>
            <p:spPr>
              <a:xfrm>
                <a:off x="1855" y="4671"/>
                <a:ext cx="660" cy="6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1945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2 </a:t>
                </a:r>
              </a:p>
            </p:txBody>
          </p:sp>
        </p:grpSp>
        <p:pic>
          <p:nvPicPr>
            <p:cNvPr id="125" name="图片 124"/>
            <p:cNvPicPr>
              <a:picLocks noChangeAspect="1"/>
            </p:cNvPicPr>
            <p:nvPr>
              <p:custDataLst>
                <p:tags r:id="rId68"/>
              </p:custDataLst>
            </p:nvPr>
          </p:nvPicPr>
          <p:blipFill>
            <a:blip r:embed="rId25">
              <a:lum bright="-6000"/>
            </a:blip>
            <a:stretch>
              <a:fillRect/>
            </a:stretch>
          </p:blipFill>
          <p:spPr>
            <a:xfrm flipV="1">
              <a:off x="5638" y="7518"/>
              <a:ext cx="947" cy="170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92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72388" name="文本框 272387"/>
          <p:cNvSpPr txBox="1"/>
          <p:nvPr>
            <p:custDataLst>
              <p:tags r:id="rId3"/>
            </p:custDataLst>
          </p:nvPr>
        </p:nvSpPr>
        <p:spPr>
          <a:xfrm>
            <a:off x="1250605" y="4075676"/>
            <a:ext cx="3502484" cy="5029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indent="457200" eaLnBrk="1" latinLnBrk="0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800" noProof="1">
                <a:solidFill>
                  <a:srgbClr val="C00000"/>
                </a:solidFill>
                <a:effectLst/>
                <a:latin typeface="微软雅黑" panose="020b0503020204020204" charset="-122"/>
                <a:ea typeface="微软雅黑"/>
                <a:cs typeface="+mn-cs"/>
              </a:rPr>
              <a:t>互为倒数，单位不同。</a:t>
            </a:r>
          </a:p>
        </p:txBody>
      </p:sp>
      <p:sp>
        <p:nvSpPr>
          <p:cNvPr id="272389" name="矩形 272388"/>
          <p:cNvSpPr/>
          <p:nvPr>
            <p:custDataLst>
              <p:tags r:id="rId4"/>
            </p:custDataLst>
          </p:nvPr>
        </p:nvSpPr>
        <p:spPr>
          <a:xfrm>
            <a:off x="1250315" y="2771775"/>
            <a:ext cx="7011670" cy="80467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457200" eaLnBrk="1" fontAlgn="base" latinLnBrk="0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1800" strike="noStrike" noProof="1">
                <a:solidFill>
                  <a:srgbClr val="C00000"/>
                </a:solidFill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不唯一。化学平衡常数的表达式取决于化学方程式的计量数，对于确定反应，K的数值只与温度有关。</a:t>
            </a:r>
          </a:p>
        </p:txBody>
      </p:sp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916305" y="1853565"/>
            <a:ext cx="6880225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l" eaLnBrk="1" fontAlgn="auto" latinLnBrk="0" hangingPunct="1">
              <a:lnSpc>
                <a:spcPct val="150000"/>
              </a:lnSpc>
            </a:pPr>
            <a:r>
              <a:rPr lang="en-US" altLang="zh-CN" sz="1800">
                <a:solidFill>
                  <a:srgbClr val="021BDB"/>
                </a:solidFill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(1) 对于一可逆化学反应，K的表达式是唯一吗?平衡常数的表达式与哪些因素有关？</a:t>
            </a: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916305" y="3578225"/>
            <a:ext cx="6437630" cy="420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l" eaLnBrk="1" fontAlgn="base" latinLnBrk="0" hangingPunct="1">
              <a:lnSpc>
                <a:spcPct val="120000"/>
              </a:lnSpc>
              <a:spcBef>
                <a:spcPct val="0"/>
              </a:spcBef>
            </a:pPr>
            <a:r>
              <a:rPr lang="en-US" altLang="zh-CN" sz="1800">
                <a:solidFill>
                  <a:srgbClr val="021BDB"/>
                </a:solidFill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(2)对于一可逆反应，其正反应和逆反应的K有什么关系？</a:t>
            </a:r>
          </a:p>
        </p:txBody>
      </p:sp>
      <p:sp>
        <p:nvSpPr>
          <p:cNvPr id="103" name="文本框 16"/>
          <p:cNvSpPr txBox="1"/>
          <p:nvPr>
            <p:custDataLst>
              <p:tags r:id="rId7"/>
            </p:custDataLst>
          </p:nvPr>
        </p:nvSpPr>
        <p:spPr>
          <a:xfrm>
            <a:off x="743585" y="1441450"/>
            <a:ext cx="1708785" cy="3657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fontAlgn="auto" latinLnBrk="0" hangingPunct="1"/>
            <a:r>
              <a:rPr lang="zh-CN" altLang="en-US" sz="1800" b="1">
                <a:solidFill>
                  <a:srgbClr val="1703DB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思考与讨论6：</a:t>
            </a:r>
          </a:p>
        </p:txBody>
      </p:sp>
      <p:sp>
        <p:nvSpPr>
          <p:cNvPr id="22" name="文本框 21"/>
          <p:cNvSpPr txBox="1"/>
          <p:nvPr>
            <p:custDataLst>
              <p:tags r:id="rId8"/>
            </p:custDataLst>
          </p:nvPr>
        </p:nvSpPr>
        <p:spPr>
          <a:xfrm>
            <a:off x="6123940" y="882650"/>
            <a:ext cx="26981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 关系转换    概念理解</a:t>
            </a:r>
          </a:p>
        </p:txBody>
      </p:sp>
      <p:sp>
        <p:nvSpPr>
          <p:cNvPr id="23" name="文本框 22"/>
          <p:cNvSpPr txBox="1"/>
          <p:nvPr>
            <p:custDataLst>
              <p:tags r:id="rId9"/>
            </p:custDataLst>
          </p:nvPr>
        </p:nvSpPr>
        <p:spPr>
          <a:xfrm>
            <a:off x="668020" y="483870"/>
            <a:ext cx="5861050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【学习任务一】认识浓度商和化学平衡常数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88" grpId="0"/>
      <p:bldP spid="272389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1269" name="Rectangle 5"/>
          <p:cNvSpPr/>
          <p:nvPr>
            <p:custDataLst>
              <p:tags r:id="rId4"/>
            </p:custDataLst>
          </p:nvPr>
        </p:nvSpPr>
        <p:spPr>
          <a:xfrm>
            <a:off x="4473152" y="1916289"/>
            <a:ext cx="513080" cy="41071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095" b="1" i="1">
                <a:solidFill>
                  <a:srgbClr val="C00000"/>
                </a:solidFill>
                <a:latin typeface="Times New Roman" panose="02020603050405020304" charset="0"/>
              </a:rPr>
              <a:t>K=</a:t>
            </a:r>
          </a:p>
        </p:txBody>
      </p:sp>
      <p:sp>
        <p:nvSpPr>
          <p:cNvPr id="11279" name="Rectangle 15"/>
          <p:cNvSpPr/>
          <p:nvPr>
            <p:custDataLst>
              <p:tags r:id="rId5"/>
            </p:custDataLst>
          </p:nvPr>
        </p:nvSpPr>
        <p:spPr>
          <a:xfrm>
            <a:off x="5043241" y="1916289"/>
            <a:ext cx="1009967" cy="41071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095" b="1">
                <a:solidFill>
                  <a:srgbClr val="C00000"/>
                </a:solidFill>
                <a:latin typeface="Times New Roman" panose="02020603050405020304" charset="0"/>
              </a:rPr>
              <a:t>c(CO2)</a:t>
            </a:r>
          </a:p>
        </p:txBody>
      </p:sp>
      <p:grpSp>
        <p:nvGrpSpPr>
          <p:cNvPr id="11303" name="Group 39"/>
          <p:cNvGrpSpPr/>
          <p:nvPr>
            <p:custDataLst>
              <p:tags r:id="rId6"/>
            </p:custDataLst>
          </p:nvPr>
        </p:nvGrpSpPr>
        <p:grpSpPr>
          <a:xfrm>
            <a:off x="4594578" y="4462216"/>
            <a:ext cx="460822" cy="389561"/>
            <a:chOff x="3201" y="875"/>
            <a:chExt cx="388" cy="328"/>
          </a:xfrm>
        </p:grpSpPr>
        <p:sp>
          <p:nvSpPr>
            <p:cNvPr id="11304" name="Rectangle 40"/>
            <p:cNvSpPr/>
            <p:nvPr>
              <p:custDataLst>
                <p:tags r:id="rId7"/>
              </p:custDataLst>
            </p:nvPr>
          </p:nvSpPr>
          <p:spPr>
            <a:xfrm>
              <a:off x="3201" y="903"/>
              <a:ext cx="166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K</a:t>
              </a:r>
            </a:p>
          </p:txBody>
        </p:sp>
        <p:sp>
          <p:nvSpPr>
            <p:cNvPr id="11305" name="Rectangle 41"/>
            <p:cNvSpPr/>
            <p:nvPr>
              <p:custDataLst>
                <p:tags r:id="rId8"/>
              </p:custDataLst>
            </p:nvPr>
          </p:nvSpPr>
          <p:spPr>
            <a:xfrm>
              <a:off x="3453" y="875"/>
              <a:ext cx="136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>
                  <a:solidFill>
                    <a:srgbClr val="C00000"/>
                  </a:solidFill>
                  <a:latin typeface="Symbol" panose="05050102010706020507" pitchFamily="18" charset="2"/>
                </a:rPr>
                <a:t>=</a:t>
              </a:r>
            </a:p>
          </p:txBody>
        </p:sp>
      </p:grpSp>
      <p:grpSp>
        <p:nvGrpSpPr>
          <p:cNvPr id="11306" name="Group 42"/>
          <p:cNvGrpSpPr/>
          <p:nvPr>
            <p:custDataLst>
              <p:tags r:id="rId9"/>
            </p:custDataLst>
          </p:nvPr>
        </p:nvGrpSpPr>
        <p:grpSpPr>
          <a:xfrm>
            <a:off x="5178002" y="4224655"/>
            <a:ext cx="1994124" cy="832567"/>
            <a:chOff x="3650" y="715"/>
            <a:chExt cx="1679" cy="701"/>
          </a:xfrm>
        </p:grpSpPr>
        <p:cxnSp>
          <p:nvCxnSpPr>
            <p:cNvPr id="11307" name="Line 43"/>
            <p:cNvCxnSpPr/>
            <p:nvPr>
              <p:custDataLst>
                <p:tags r:id="rId10"/>
              </p:custDataLst>
            </p:nvPr>
          </p:nvCxnSpPr>
          <p:spPr>
            <a:xfrm flipV="1">
              <a:off x="3650" y="1053"/>
              <a:ext cx="1679" cy="9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11308" name="Rectangle 44"/>
            <p:cNvSpPr/>
            <p:nvPr>
              <p:custDataLst>
                <p:tags r:id="rId11"/>
              </p:custDataLst>
            </p:nvPr>
          </p:nvSpPr>
          <p:spPr>
            <a:xfrm>
              <a:off x="5019" y="1097"/>
              <a:ext cx="83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)</a:t>
              </a:r>
            </a:p>
          </p:txBody>
        </p:sp>
        <p:sp>
          <p:nvSpPr>
            <p:cNvPr id="11309" name="Rectangle 45"/>
            <p:cNvSpPr/>
            <p:nvPr>
              <p:custDataLst>
                <p:tags r:id="rId12"/>
              </p:custDataLst>
            </p:nvPr>
          </p:nvSpPr>
          <p:spPr>
            <a:xfrm>
              <a:off x="4339" y="1144"/>
              <a:ext cx="846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095" b="1">
                  <a:solidFill>
                    <a:srgbClr val="C00000"/>
                  </a:solidFill>
                  <a:latin typeface="Times New Roman" panose="02020603050405020304" charset="0"/>
                </a:rPr>
                <a:t>Cr2O72-</a:t>
              </a:r>
            </a:p>
          </p:txBody>
        </p:sp>
        <p:sp>
          <p:nvSpPr>
            <p:cNvPr id="11310" name="Rectangle 46"/>
            <p:cNvSpPr/>
            <p:nvPr>
              <p:custDataLst>
                <p:tags r:id="rId13"/>
              </p:custDataLst>
            </p:nvPr>
          </p:nvSpPr>
          <p:spPr>
            <a:xfrm>
              <a:off x="4253" y="1097"/>
              <a:ext cx="83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(</a:t>
              </a:r>
            </a:p>
          </p:txBody>
        </p:sp>
        <p:sp>
          <p:nvSpPr>
            <p:cNvPr id="11311" name="Rectangle 47"/>
            <p:cNvSpPr/>
            <p:nvPr>
              <p:custDataLst>
                <p:tags r:id="rId14"/>
              </p:custDataLst>
            </p:nvPr>
          </p:nvSpPr>
          <p:spPr>
            <a:xfrm>
              <a:off x="4027" y="1097"/>
              <a:ext cx="110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c</a:t>
              </a:r>
            </a:p>
          </p:txBody>
        </p:sp>
        <p:sp>
          <p:nvSpPr>
            <p:cNvPr id="11312" name="Rectangle 48"/>
            <p:cNvSpPr/>
            <p:nvPr>
              <p:custDataLst>
                <p:tags r:id="rId15"/>
              </p:custDataLst>
            </p:nvPr>
          </p:nvSpPr>
          <p:spPr>
            <a:xfrm>
              <a:off x="4549" y="747"/>
              <a:ext cx="83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)</a:t>
              </a:r>
            </a:p>
          </p:txBody>
        </p:sp>
        <p:sp>
          <p:nvSpPr>
            <p:cNvPr id="11313" name="Rectangle 49"/>
            <p:cNvSpPr/>
            <p:nvPr>
              <p:custDataLst>
                <p:tags r:id="rId16"/>
              </p:custDataLst>
            </p:nvPr>
          </p:nvSpPr>
          <p:spPr>
            <a:xfrm>
              <a:off x="3968" y="747"/>
              <a:ext cx="734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095" b="1">
                  <a:solidFill>
                    <a:srgbClr val="C00000"/>
                  </a:solidFill>
                  <a:latin typeface="Times New Roman" panose="02020603050405020304" charset="0"/>
                </a:rPr>
                <a:t>CrO42-</a:t>
              </a:r>
            </a:p>
          </p:txBody>
        </p:sp>
        <p:sp>
          <p:nvSpPr>
            <p:cNvPr id="11314" name="Rectangle 50"/>
            <p:cNvSpPr/>
            <p:nvPr>
              <p:custDataLst>
                <p:tags r:id="rId17"/>
              </p:custDataLst>
            </p:nvPr>
          </p:nvSpPr>
          <p:spPr>
            <a:xfrm>
              <a:off x="3889" y="747"/>
              <a:ext cx="83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(</a:t>
              </a:r>
            </a:p>
          </p:txBody>
        </p:sp>
        <p:sp>
          <p:nvSpPr>
            <p:cNvPr id="11315" name="Rectangle 51"/>
            <p:cNvSpPr/>
            <p:nvPr>
              <p:custDataLst>
                <p:tags r:id="rId18"/>
              </p:custDataLst>
            </p:nvPr>
          </p:nvSpPr>
          <p:spPr>
            <a:xfrm>
              <a:off x="3663" y="747"/>
              <a:ext cx="110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c</a:t>
              </a:r>
            </a:p>
          </p:txBody>
        </p:sp>
        <p:sp>
          <p:nvSpPr>
            <p:cNvPr id="11316" name="Rectangle 52"/>
            <p:cNvSpPr/>
            <p:nvPr>
              <p:custDataLst>
                <p:tags r:id="rId19"/>
              </p:custDataLst>
            </p:nvPr>
          </p:nvSpPr>
          <p:spPr>
            <a:xfrm>
              <a:off x="3793" y="727"/>
              <a:ext cx="72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345" b="1">
                  <a:solidFill>
                    <a:srgbClr val="C00000"/>
                  </a:solidFill>
                  <a:latin typeface="Times New Roman" panose="02020603050405020304" charset="0"/>
                </a:rPr>
                <a:t>2</a:t>
              </a:r>
            </a:p>
          </p:txBody>
        </p:sp>
        <p:sp>
          <p:nvSpPr>
            <p:cNvPr id="11317" name="Rectangle 53"/>
            <p:cNvSpPr/>
            <p:nvPr>
              <p:custDataLst>
                <p:tags r:id="rId20"/>
              </p:custDataLst>
            </p:nvPr>
          </p:nvSpPr>
          <p:spPr>
            <a:xfrm>
              <a:off x="5246" y="735"/>
              <a:ext cx="83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)</a:t>
              </a:r>
            </a:p>
          </p:txBody>
        </p:sp>
        <p:sp>
          <p:nvSpPr>
            <p:cNvPr id="11318" name="Rectangle 54"/>
            <p:cNvSpPr/>
            <p:nvPr>
              <p:custDataLst>
                <p:tags r:id="rId21"/>
              </p:custDataLst>
            </p:nvPr>
          </p:nvSpPr>
          <p:spPr>
            <a:xfrm>
              <a:off x="5011" y="781"/>
              <a:ext cx="302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095" b="1">
                  <a:solidFill>
                    <a:srgbClr val="C00000"/>
                  </a:solidFill>
                  <a:latin typeface="Times New Roman" panose="02020603050405020304" charset="0"/>
                </a:rPr>
                <a:t>H+</a:t>
              </a:r>
            </a:p>
          </p:txBody>
        </p:sp>
        <p:sp>
          <p:nvSpPr>
            <p:cNvPr id="11319" name="Rectangle 55"/>
            <p:cNvSpPr/>
            <p:nvPr>
              <p:custDataLst>
                <p:tags r:id="rId22"/>
              </p:custDataLst>
            </p:nvPr>
          </p:nvSpPr>
          <p:spPr>
            <a:xfrm>
              <a:off x="4903" y="735"/>
              <a:ext cx="83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(</a:t>
              </a:r>
            </a:p>
          </p:txBody>
        </p:sp>
        <p:sp>
          <p:nvSpPr>
            <p:cNvPr id="11320" name="Rectangle 56"/>
            <p:cNvSpPr/>
            <p:nvPr>
              <p:custDataLst>
                <p:tags r:id="rId23"/>
              </p:custDataLst>
            </p:nvPr>
          </p:nvSpPr>
          <p:spPr>
            <a:xfrm>
              <a:off x="4677" y="735"/>
              <a:ext cx="110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20" b="1" i="1">
                  <a:solidFill>
                    <a:srgbClr val="C00000"/>
                  </a:solidFill>
                  <a:latin typeface="Times New Roman" panose="02020603050405020304" charset="0"/>
                </a:rPr>
                <a:t>c</a:t>
              </a:r>
            </a:p>
          </p:txBody>
        </p:sp>
        <p:sp>
          <p:nvSpPr>
            <p:cNvPr id="11321" name="Rectangle 57"/>
            <p:cNvSpPr/>
            <p:nvPr>
              <p:custDataLst>
                <p:tags r:id="rId24"/>
              </p:custDataLst>
            </p:nvPr>
          </p:nvSpPr>
          <p:spPr>
            <a:xfrm>
              <a:off x="4807" y="715"/>
              <a:ext cx="72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345" b="1">
                  <a:solidFill>
                    <a:srgbClr val="C00000"/>
                  </a:solidFill>
                  <a:latin typeface="Times New Roman" panose="02020603050405020304" charset="0"/>
                </a:rPr>
                <a:t>2</a:t>
              </a:r>
            </a:p>
          </p:txBody>
        </p:sp>
      </p:grpSp>
      <p:grpSp>
        <p:nvGrpSpPr>
          <p:cNvPr id="3" name="组合 2"/>
          <p:cNvGrpSpPr/>
          <p:nvPr>
            <p:custDataLst>
              <p:tags r:id="rId25"/>
            </p:custDataLst>
          </p:nvPr>
        </p:nvGrpSpPr>
        <p:grpSpPr>
          <a:xfrm>
            <a:off x="546735" y="1757045"/>
            <a:ext cx="3876040" cy="533400"/>
            <a:chOff x="1813" y="1815"/>
            <a:chExt cx="6104" cy="840"/>
          </a:xfrm>
        </p:grpSpPr>
        <p:sp>
          <p:nvSpPr>
            <p:cNvPr id="11267" name="Rectangle 3"/>
            <p:cNvSpPr/>
            <p:nvPr>
              <p:custDataLst>
                <p:tags r:id="rId26"/>
              </p:custDataLst>
            </p:nvPr>
          </p:nvSpPr>
          <p:spPr>
            <a:xfrm>
              <a:off x="1813" y="2027"/>
              <a:ext cx="610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algn="l" eaLnBrk="1" hangingPunct="1">
                <a:spcBef>
                  <a:spcPct val="0"/>
                </a:spcBef>
                <a:buNone/>
              </a:pPr>
              <a:r>
                <a:rPr lang="en-US" altLang="zh-CN" sz="2000" b="1">
                  <a:latin typeface="Times New Roman" panose="02020603050405020304" charset="0"/>
                  <a:cs typeface="Times New Roman" panose="02020603050405020304" charset="0"/>
                </a:rPr>
                <a:t>CaCO3(s)          CaO(s)+CO2(g)         </a:t>
              </a:r>
            </a:p>
          </p:txBody>
        </p:sp>
        <p:sp>
          <p:nvSpPr>
            <p:cNvPr id="2" name="文本框 1"/>
            <p:cNvSpPr txBox="1"/>
            <p:nvPr>
              <p:custDataLst>
                <p:tags r:id="rId27"/>
              </p:custDataLst>
            </p:nvPr>
          </p:nvSpPr>
          <p:spPr>
            <a:xfrm>
              <a:off x="3785" y="1815"/>
              <a:ext cx="646" cy="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zh-CN" sz="2000">
                  <a:latin typeface="Times New Roman" panose="02020603050405020304" charset="0"/>
                  <a:cs typeface="Times New Roman" panose="02020603050405020304" charset="0"/>
                  <a:sym typeface="Wingdings 3" panose="05040102010807070707" pitchFamily="18" charset="2"/>
                </a:rPr>
                <a:t></a:t>
              </a:r>
            </a:p>
          </p:txBody>
        </p:sp>
        <p:pic>
          <p:nvPicPr>
            <p:cNvPr id="67" name="图片 66"/>
            <p:cNvPicPr>
              <a:picLocks noChangeAspect="1"/>
            </p:cNvPicPr>
            <p:nvPr>
              <p:custDataLst>
                <p:tags r:id="rId29"/>
              </p:custDataLst>
            </p:nvPr>
          </p:nvPicPr>
          <p:blipFill>
            <a:blip r:embed="rId28">
              <a:lum bright="-6000"/>
            </a:blip>
            <a:stretch>
              <a:fillRect/>
            </a:stretch>
          </p:blipFill>
          <p:spPr>
            <a:xfrm flipV="1">
              <a:off x="3630" y="2307"/>
              <a:ext cx="947" cy="170"/>
            </a:xfrm>
            <a:prstGeom prst="rect">
              <a:avLst/>
            </a:prstGeom>
          </p:spPr>
        </p:pic>
      </p:grpSp>
      <p:grpSp>
        <p:nvGrpSpPr>
          <p:cNvPr id="85" name="组合 84"/>
          <p:cNvGrpSpPr/>
          <p:nvPr>
            <p:custDataLst>
              <p:tags r:id="rId30"/>
            </p:custDataLst>
          </p:nvPr>
        </p:nvGrpSpPr>
        <p:grpSpPr>
          <a:xfrm>
            <a:off x="546735" y="2468880"/>
            <a:ext cx="4705350" cy="508000"/>
            <a:chOff x="861" y="3888"/>
            <a:chExt cx="7410" cy="800"/>
          </a:xfrm>
        </p:grpSpPr>
        <p:grpSp>
          <p:nvGrpSpPr>
            <p:cNvPr id="11270" name="Group 6"/>
            <p:cNvGrpSpPr/>
            <p:nvPr>
              <p:custDataLst>
                <p:tags r:id="rId31"/>
              </p:custDataLst>
            </p:nvPr>
          </p:nvGrpSpPr>
          <p:grpSpPr>
            <a:xfrm>
              <a:off x="861" y="3888"/>
              <a:ext cx="7410" cy="801"/>
              <a:chOff x="1066" y="2740"/>
              <a:chExt cx="3962" cy="428"/>
            </a:xfrm>
          </p:grpSpPr>
          <p:sp>
            <p:nvSpPr>
              <p:cNvPr id="11271" name="Text Box 11"/>
              <p:cNvSpPr/>
              <p:nvPr>
                <p:custDataLst>
                  <p:tags r:id="rId32"/>
                </p:custDataLst>
              </p:nvPr>
            </p:nvSpPr>
            <p:spPr>
              <a:xfrm>
                <a:off x="1066" y="2826"/>
                <a:ext cx="1894" cy="3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sz="32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sz="28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sz="24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sz="20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sz="20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5pPr>
              </a:lstStyle>
              <a:p>
                <a:pPr marL="0" lvl="0" indent="0" algn="l" eaLnBrk="1" hangingPunct="1">
                  <a:spcBef>
                    <a:spcPct val="0"/>
                  </a:spcBef>
                  <a:buNone/>
                </a:pPr>
                <a:r>
                  <a:rPr lang="en-US" altLang="zh-CN" sz="2000" b="1">
                    <a:latin typeface="Times New Roman" panose="02020603050405020304" charset="0"/>
                    <a:cs typeface="Times New Roman" panose="02020603050405020304" charset="0"/>
                  </a:rPr>
                  <a:t>Fe3O4(s) + 4H2(g) </a:t>
                </a:r>
              </a:p>
            </p:txBody>
          </p:sp>
          <p:sp>
            <p:nvSpPr>
              <p:cNvPr id="11272" name="Text Box 12"/>
              <p:cNvSpPr/>
              <p:nvPr>
                <p:custDataLst>
                  <p:tags r:id="rId33"/>
                </p:custDataLst>
              </p:nvPr>
            </p:nvSpPr>
            <p:spPr>
              <a:xfrm>
                <a:off x="2759" y="2740"/>
                <a:ext cx="498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sz="32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sz="28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sz="24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sz="20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sz="20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5pPr>
              </a:lstStyle>
              <a:p>
                <a:pPr marL="0" lvl="0" indent="0" algn="l" eaLnBrk="1" hangingPunct="1">
                  <a:spcBef>
                    <a:spcPct val="0"/>
                  </a:spcBef>
                  <a:buNone/>
                </a:pPr>
                <a:r>
                  <a:rPr lang="zh-CN" altLang="en-US" sz="1200" b="1">
                    <a:solidFill>
                      <a:schemeClr val="tx1"/>
                    </a:solidFill>
                    <a:latin typeface="Times New Roman" panose="02020603050405020304" charset="0"/>
                  </a:rPr>
                  <a:t>高温</a:t>
                </a:r>
              </a:p>
            </p:txBody>
          </p:sp>
          <p:sp>
            <p:nvSpPr>
              <p:cNvPr id="11273" name="Text Box 13"/>
              <p:cNvSpPr/>
              <p:nvPr>
                <p:custDataLst>
                  <p:tags r:id="rId34"/>
                </p:custDataLst>
              </p:nvPr>
            </p:nvSpPr>
            <p:spPr>
              <a:xfrm>
                <a:off x="3275" y="2832"/>
                <a:ext cx="1787" cy="3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sz="32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sz="28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sz="24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sz="20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sz="2000" u="none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</a:defRPr>
                </a:lvl5pPr>
              </a:lstStyle>
              <a:p>
                <a:pPr marL="0" lvl="0" indent="0" algn="l" eaLnBrk="1" hangingPunct="1">
                  <a:spcBef>
                    <a:spcPct val="0"/>
                  </a:spcBef>
                  <a:buNone/>
                </a:pPr>
                <a:r>
                  <a:rPr lang="en-US" altLang="zh-CN" sz="2000" b="1">
                    <a:latin typeface="Times New Roman" panose="02020603050405020304" charset="0"/>
                    <a:cs typeface="Times New Roman" panose="02020603050405020304" charset="0"/>
                  </a:rPr>
                  <a:t>3Fe(s) + 4H2O(g) </a:t>
                </a:r>
              </a:p>
            </p:txBody>
          </p:sp>
        </p:grpSp>
        <p:pic>
          <p:nvPicPr>
            <p:cNvPr id="4" name="图片 3"/>
            <p:cNvPicPr>
              <a:picLocks noChangeAspect="1"/>
            </p:cNvPicPr>
            <p:nvPr>
              <p:custDataLst>
                <p:tags r:id="rId35"/>
              </p:custDataLst>
            </p:nvPr>
          </p:nvPicPr>
          <p:blipFill>
            <a:blip r:embed="rId28">
              <a:lum bright="-6000"/>
            </a:blip>
            <a:stretch>
              <a:fillRect/>
            </a:stretch>
          </p:blipFill>
          <p:spPr>
            <a:xfrm flipV="1">
              <a:off x="4002" y="4323"/>
              <a:ext cx="947" cy="170"/>
            </a:xfrm>
            <a:prstGeom prst="rect">
              <a:avLst/>
            </a:prstGeom>
          </p:spPr>
        </p:pic>
      </p:grpSp>
      <p:grpSp>
        <p:nvGrpSpPr>
          <p:cNvPr id="35" name="组合 34"/>
          <p:cNvGrpSpPr/>
          <p:nvPr>
            <p:custDataLst>
              <p:tags r:id="rId36"/>
            </p:custDataLst>
          </p:nvPr>
        </p:nvGrpSpPr>
        <p:grpSpPr>
          <a:xfrm>
            <a:off x="5222840" y="2418077"/>
            <a:ext cx="1920570" cy="783593"/>
            <a:chOff x="4769" y="6452"/>
            <a:chExt cx="3136" cy="1234"/>
          </a:xfrm>
        </p:grpSpPr>
        <p:sp>
          <p:nvSpPr>
            <p:cNvPr id="24" name="文本框 23"/>
            <p:cNvSpPr txBox="1"/>
            <p:nvPr>
              <p:custDataLst>
                <p:tags r:id="rId37"/>
              </p:custDataLst>
            </p:nvPr>
          </p:nvSpPr>
          <p:spPr>
            <a:xfrm>
              <a:off x="4769" y="6718"/>
              <a:ext cx="1125" cy="6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K ＝</a:t>
              </a:r>
            </a:p>
          </p:txBody>
        </p:sp>
        <p:grpSp>
          <p:nvGrpSpPr>
            <p:cNvPr id="25" name="组合 24"/>
            <p:cNvGrpSpPr/>
            <p:nvPr>
              <p:custDataLst>
                <p:tags r:id="rId38"/>
              </p:custDataLst>
            </p:nvPr>
          </p:nvGrpSpPr>
          <p:grpSpPr>
            <a:xfrm>
              <a:off x="5973" y="6452"/>
              <a:ext cx="1696" cy="1234"/>
              <a:chOff x="4453923" y="6245459"/>
              <a:chExt cx="877001" cy="783478"/>
            </a:xfrm>
          </p:grpSpPr>
          <p:sp>
            <p:nvSpPr>
              <p:cNvPr id="26" name="Text Box 9"/>
              <p:cNvSpPr txBox="1"/>
              <p:nvPr>
                <p:custDataLst>
                  <p:tags r:id="rId39"/>
                </p:custDataLst>
              </p:nvPr>
            </p:nvSpPr>
            <p:spPr>
              <a:xfrm>
                <a:off x="4453923" y="6245459"/>
                <a:ext cx="877001" cy="7009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c4(H2O)  </a:t>
                </a:r>
              </a:p>
            </p:txBody>
          </p:sp>
          <p:sp>
            <p:nvSpPr>
              <p:cNvPr id="27" name="Text Box 9"/>
              <p:cNvSpPr txBox="1"/>
              <p:nvPr>
                <p:custDataLst>
                  <p:tags r:id="rId40"/>
                </p:custDataLst>
              </p:nvPr>
            </p:nvSpPr>
            <p:spPr>
              <a:xfrm>
                <a:off x="4498516" y="6630214"/>
                <a:ext cx="752634" cy="2925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c4(H2)   </a:t>
                </a:r>
              </a:p>
            </p:txBody>
          </p:sp>
        </p:grpSp>
        <p:cxnSp>
          <p:nvCxnSpPr>
            <p:cNvPr id="28" name="直接连接符 27"/>
            <p:cNvCxnSpPr/>
            <p:nvPr>
              <p:custDataLst>
                <p:tags r:id="rId41"/>
              </p:custDataLst>
            </p:nvPr>
          </p:nvCxnSpPr>
          <p:spPr>
            <a:xfrm>
              <a:off x="5730" y="7052"/>
              <a:ext cx="2175" cy="3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>
            <p:custDataLst>
              <p:tags r:id="rId42"/>
            </p:custDataLst>
          </p:nvPr>
        </p:nvGrpSpPr>
        <p:grpSpPr>
          <a:xfrm>
            <a:off x="4880575" y="3301362"/>
            <a:ext cx="2084183" cy="783590"/>
            <a:chOff x="4769" y="6452"/>
            <a:chExt cx="3403" cy="1234"/>
          </a:xfrm>
        </p:grpSpPr>
        <p:sp>
          <p:nvSpPr>
            <p:cNvPr id="30" name="文本框 29"/>
            <p:cNvSpPr txBox="1"/>
            <p:nvPr>
              <p:custDataLst>
                <p:tags r:id="rId43"/>
              </p:custDataLst>
            </p:nvPr>
          </p:nvSpPr>
          <p:spPr>
            <a:xfrm>
              <a:off x="4769" y="6718"/>
              <a:ext cx="1125" cy="6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K ＝</a:t>
              </a:r>
            </a:p>
          </p:txBody>
        </p:sp>
        <p:grpSp>
          <p:nvGrpSpPr>
            <p:cNvPr id="31" name="组合 30"/>
            <p:cNvGrpSpPr/>
            <p:nvPr>
              <p:custDataLst>
                <p:tags r:id="rId44"/>
              </p:custDataLst>
            </p:nvPr>
          </p:nvGrpSpPr>
          <p:grpSpPr>
            <a:xfrm>
              <a:off x="5442" y="6452"/>
              <a:ext cx="2730" cy="1234"/>
              <a:chOff x="4179397" y="6245459"/>
              <a:chExt cx="1411708" cy="783475"/>
            </a:xfrm>
          </p:grpSpPr>
          <p:sp>
            <p:nvSpPr>
              <p:cNvPr id="32" name="Text Box 9"/>
              <p:cNvSpPr txBox="1"/>
              <p:nvPr>
                <p:custDataLst>
                  <p:tags r:id="rId45"/>
                </p:custDataLst>
              </p:nvPr>
            </p:nvSpPr>
            <p:spPr>
              <a:xfrm>
                <a:off x="4453923" y="6245459"/>
                <a:ext cx="877001" cy="3961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c(CO)  </a:t>
                </a:r>
              </a:p>
            </p:txBody>
          </p:sp>
          <p:sp>
            <p:nvSpPr>
              <p:cNvPr id="33" name="Text Box 9"/>
              <p:cNvSpPr txBox="1"/>
              <p:nvPr>
                <p:custDataLst>
                  <p:tags r:id="rId46"/>
                </p:custDataLst>
              </p:nvPr>
            </p:nvSpPr>
            <p:spPr>
              <a:xfrm>
                <a:off x="4179397" y="6630213"/>
                <a:ext cx="1411708" cy="2925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c(H2)•c(CO2)   </a:t>
                </a:r>
              </a:p>
            </p:txBody>
          </p:sp>
        </p:grpSp>
        <p:cxnSp>
          <p:nvCxnSpPr>
            <p:cNvPr id="34" name="直接连接符 33"/>
            <p:cNvCxnSpPr/>
            <p:nvPr>
              <p:custDataLst>
                <p:tags r:id="rId47"/>
              </p:custDataLst>
            </p:nvPr>
          </p:nvCxnSpPr>
          <p:spPr>
            <a:xfrm>
              <a:off x="5730" y="7052"/>
              <a:ext cx="2175" cy="3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>
            <p:custDataLst>
              <p:tags r:id="rId48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6" name="椭圆 35"/>
            <p:cNvSpPr/>
            <p:nvPr>
              <p:custDataLst>
                <p:tags r:id="rId49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50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51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52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53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1" name="椭圆 40"/>
            <p:cNvSpPr/>
            <p:nvPr>
              <p:custDataLst>
                <p:tags r:id="rId54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55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56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57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58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椭圆 45"/>
            <p:cNvSpPr/>
            <p:nvPr>
              <p:custDataLst>
                <p:tags r:id="rId59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7" name="椭圆 46"/>
            <p:cNvSpPr/>
            <p:nvPr>
              <p:custDataLst>
                <p:tags r:id="rId60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9" name="椭圆 48"/>
            <p:cNvSpPr/>
            <p:nvPr>
              <p:custDataLst>
                <p:tags r:id="rId61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0" name="椭圆 49"/>
            <p:cNvSpPr/>
            <p:nvPr>
              <p:custDataLst>
                <p:tags r:id="rId62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1" name="椭圆 50"/>
            <p:cNvSpPr/>
            <p:nvPr>
              <p:custDataLst>
                <p:tags r:id="rId63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2" name="椭圆 51"/>
            <p:cNvSpPr/>
            <p:nvPr>
              <p:custDataLst>
                <p:tags r:id="rId64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3" name="椭圆 52"/>
            <p:cNvSpPr/>
            <p:nvPr>
              <p:custDataLst>
                <p:tags r:id="rId65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4" name="椭圆 53"/>
            <p:cNvSpPr/>
            <p:nvPr>
              <p:custDataLst>
                <p:tags r:id="rId66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5" name="文本框 54"/>
            <p:cNvSpPr txBox="1"/>
            <p:nvPr>
              <p:custDataLst>
                <p:tags r:id="rId67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56" name="文本框 55"/>
            <p:cNvSpPr txBox="1"/>
            <p:nvPr>
              <p:custDataLst>
                <p:tags r:id="rId68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57" name="组合 56"/>
          <p:cNvGrpSpPr/>
          <p:nvPr>
            <p:custDataLst>
              <p:tags r:id="rId69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58" name="椭圆 57"/>
            <p:cNvSpPr/>
            <p:nvPr>
              <p:custDataLst>
                <p:tags r:id="rId70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9" name="椭圆 58"/>
            <p:cNvSpPr/>
            <p:nvPr>
              <p:custDataLst>
                <p:tags r:id="rId71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0" name="椭圆 59"/>
            <p:cNvSpPr/>
            <p:nvPr>
              <p:custDataLst>
                <p:tags r:id="rId72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1" name="椭圆 60"/>
            <p:cNvSpPr/>
            <p:nvPr>
              <p:custDataLst>
                <p:tags r:id="rId73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2" name="椭圆 61"/>
            <p:cNvSpPr/>
            <p:nvPr>
              <p:custDataLst>
                <p:tags r:id="rId74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3" name="椭圆 62"/>
            <p:cNvSpPr/>
            <p:nvPr>
              <p:custDataLst>
                <p:tags r:id="rId75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4" name="椭圆 63"/>
            <p:cNvSpPr/>
            <p:nvPr>
              <p:custDataLst>
                <p:tags r:id="rId76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5" name="椭圆 64"/>
            <p:cNvSpPr/>
            <p:nvPr>
              <p:custDataLst>
                <p:tags r:id="rId77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6" name="椭圆 65"/>
            <p:cNvSpPr/>
            <p:nvPr>
              <p:custDataLst>
                <p:tags r:id="rId78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8" name="椭圆 67"/>
            <p:cNvSpPr/>
            <p:nvPr>
              <p:custDataLst>
                <p:tags r:id="rId79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9" name="椭圆 68"/>
            <p:cNvSpPr/>
            <p:nvPr>
              <p:custDataLst>
                <p:tags r:id="rId80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0" name="椭圆 69"/>
            <p:cNvSpPr/>
            <p:nvPr>
              <p:custDataLst>
                <p:tags r:id="rId81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1" name="椭圆 70"/>
            <p:cNvSpPr/>
            <p:nvPr>
              <p:custDataLst>
                <p:tags r:id="rId82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2" name="椭圆 71"/>
            <p:cNvSpPr/>
            <p:nvPr>
              <p:custDataLst>
                <p:tags r:id="rId83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3" name="椭圆 72"/>
            <p:cNvSpPr/>
            <p:nvPr>
              <p:custDataLst>
                <p:tags r:id="rId84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4" name="椭圆 73"/>
            <p:cNvSpPr/>
            <p:nvPr>
              <p:custDataLst>
                <p:tags r:id="rId85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5" name="椭圆 74"/>
            <p:cNvSpPr/>
            <p:nvPr>
              <p:custDataLst>
                <p:tags r:id="rId86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6" name="椭圆 75"/>
            <p:cNvSpPr/>
            <p:nvPr>
              <p:custDataLst>
                <p:tags r:id="rId87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7" name="文本框 76"/>
            <p:cNvSpPr txBox="1"/>
            <p:nvPr>
              <p:custDataLst>
                <p:tags r:id="rId88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78" name="文本框 77"/>
            <p:cNvSpPr txBox="1"/>
            <p:nvPr>
              <p:custDataLst>
                <p:tags r:id="rId89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  <p:sp>
        <p:nvSpPr>
          <p:cNvPr id="12289" name="文本框 281601"/>
          <p:cNvSpPr txBox="1"/>
          <p:nvPr>
            <p:custDataLst>
              <p:tags r:id="rId90"/>
            </p:custDataLst>
          </p:nvPr>
        </p:nvSpPr>
        <p:spPr>
          <a:xfrm>
            <a:off x="521970" y="1229995"/>
            <a:ext cx="4911090" cy="39319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en-US" altLang="zh-CN" sz="1800" noProof="1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/>
                <a:cs typeface="Arial Black" panose="020b0a04020102020204" charset="0"/>
              </a:rPr>
              <a:t>1.写出下表中各反应的平衡常数表达式和单位。</a:t>
            </a:r>
          </a:p>
        </p:txBody>
      </p:sp>
      <p:sp>
        <p:nvSpPr>
          <p:cNvPr id="79" name="文本框 78"/>
          <p:cNvSpPr txBox="1"/>
          <p:nvPr>
            <p:custDataLst>
              <p:tags r:id="rId91"/>
            </p:custDataLst>
          </p:nvPr>
        </p:nvSpPr>
        <p:spPr>
          <a:xfrm>
            <a:off x="7365048" y="1805305"/>
            <a:ext cx="878838" cy="53035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algn="ctr">
              <a:lnSpc>
                <a:spcPct val="160000"/>
              </a:lnSpc>
              <a:buNone/>
            </a:pPr>
            <a:r>
              <a:rPr lang="en-US" altLang="zh-CN" sz="1800" b="1">
                <a:solidFill>
                  <a:srgbClr val="1703DB"/>
                </a:solidFill>
                <a:effectLst/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mol·L-1</a:t>
            </a:r>
          </a:p>
        </p:txBody>
      </p:sp>
      <p:sp>
        <p:nvSpPr>
          <p:cNvPr id="80" name="文本框 79"/>
          <p:cNvSpPr txBox="1"/>
          <p:nvPr>
            <p:custDataLst>
              <p:tags r:id="rId92"/>
            </p:custDataLst>
          </p:nvPr>
        </p:nvSpPr>
        <p:spPr>
          <a:xfrm>
            <a:off x="7575551" y="2520315"/>
            <a:ext cx="457835" cy="53035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algn="ctr">
              <a:lnSpc>
                <a:spcPct val="160000"/>
              </a:lnSpc>
              <a:buNone/>
            </a:pPr>
            <a:r>
              <a:rPr lang="en-US" altLang="zh-CN" sz="1800" b="1">
                <a:solidFill>
                  <a:srgbClr val="1703DB"/>
                </a:solidFill>
                <a:effectLst/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1</a:t>
            </a:r>
          </a:p>
        </p:txBody>
      </p:sp>
      <p:sp>
        <p:nvSpPr>
          <p:cNvPr id="82" name="文本框 81"/>
          <p:cNvSpPr txBox="1"/>
          <p:nvPr>
            <p:custDataLst>
              <p:tags r:id="rId93"/>
            </p:custDataLst>
          </p:nvPr>
        </p:nvSpPr>
        <p:spPr>
          <a:xfrm>
            <a:off x="7413944" y="3401060"/>
            <a:ext cx="1221738" cy="53035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algn="ctr">
              <a:lnSpc>
                <a:spcPct val="160000"/>
              </a:lnSpc>
              <a:buNone/>
            </a:pPr>
            <a:r>
              <a:rPr lang="en-US" altLang="zh-CN" sz="1800" b="1">
                <a:solidFill>
                  <a:srgbClr val="1703DB"/>
                </a:solidFill>
                <a:effectLst/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(mol·L-1)-1</a:t>
            </a:r>
          </a:p>
        </p:txBody>
      </p:sp>
      <p:sp>
        <p:nvSpPr>
          <p:cNvPr id="84" name="文本框 83"/>
          <p:cNvSpPr txBox="1"/>
          <p:nvPr>
            <p:custDataLst>
              <p:tags r:id="rId94"/>
            </p:custDataLst>
          </p:nvPr>
        </p:nvSpPr>
        <p:spPr>
          <a:xfrm>
            <a:off x="7546025" y="4188460"/>
            <a:ext cx="1145538" cy="53035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algn="ctr">
              <a:lnSpc>
                <a:spcPct val="160000"/>
              </a:lnSpc>
              <a:buNone/>
            </a:pPr>
            <a:r>
              <a:rPr lang="en-US" altLang="zh-CN" sz="1800" b="1">
                <a:solidFill>
                  <a:srgbClr val="1703DB"/>
                </a:solidFill>
                <a:effectLst/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(mol·L-1)3</a:t>
            </a:r>
          </a:p>
        </p:txBody>
      </p:sp>
      <p:grpSp>
        <p:nvGrpSpPr>
          <p:cNvPr id="87" name="组合 86"/>
          <p:cNvGrpSpPr/>
          <p:nvPr>
            <p:custDataLst>
              <p:tags r:id="rId95"/>
            </p:custDataLst>
          </p:nvPr>
        </p:nvGrpSpPr>
        <p:grpSpPr>
          <a:xfrm>
            <a:off x="546735" y="3455670"/>
            <a:ext cx="4902200" cy="368300"/>
            <a:chOff x="861" y="5448"/>
            <a:chExt cx="7720" cy="580"/>
          </a:xfrm>
        </p:grpSpPr>
        <p:sp>
          <p:nvSpPr>
            <p:cNvPr id="11299" name="Rectangle 35"/>
            <p:cNvSpPr/>
            <p:nvPr>
              <p:custDataLst>
                <p:tags r:id="rId96"/>
              </p:custDataLst>
            </p:nvPr>
          </p:nvSpPr>
          <p:spPr>
            <a:xfrm>
              <a:off x="861" y="5448"/>
              <a:ext cx="7721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algn="l" eaLnBrk="1" hangingPunct="1">
                <a:lnSpc>
                  <a:spcPct val="90000"/>
                </a:lnSpc>
                <a:spcBef>
                  <a:spcPct val="0"/>
                </a:spcBef>
                <a:buFont typeface="Microsoft JhengHei" panose="020b0604030504040204" pitchFamily="34" charset="-120"/>
                <a:buNone/>
              </a:pPr>
              <a:r>
                <a:rPr lang="en-US" altLang="zh-CN" sz="2000" b="1">
                  <a:latin typeface="Times New Roman" panose="02020603050405020304" charset="0"/>
                  <a:cs typeface="Times New Roman" panose="02020603050405020304" charset="0"/>
                </a:rPr>
                <a:t>CO2(g)+H2(g)         CO(g)+H2O(l)</a:t>
              </a:r>
            </a:p>
          </p:txBody>
        </p:sp>
        <p:pic>
          <p:nvPicPr>
            <p:cNvPr id="86" name="图片 85"/>
            <p:cNvPicPr>
              <a:picLocks noChangeAspect="1"/>
            </p:cNvPicPr>
            <p:nvPr>
              <p:custDataLst>
                <p:tags r:id="rId97"/>
              </p:custDataLst>
            </p:nvPr>
          </p:nvPicPr>
          <p:blipFill>
            <a:blip r:embed="rId28">
              <a:lum bright="-6000"/>
            </a:blip>
            <a:stretch>
              <a:fillRect/>
            </a:stretch>
          </p:blipFill>
          <p:spPr>
            <a:xfrm flipV="1">
              <a:off x="3354" y="5635"/>
              <a:ext cx="947" cy="170"/>
            </a:xfrm>
            <a:prstGeom prst="rect">
              <a:avLst/>
            </a:prstGeom>
          </p:spPr>
        </p:pic>
      </p:grpSp>
      <p:grpSp>
        <p:nvGrpSpPr>
          <p:cNvPr id="89" name="组合 88"/>
          <p:cNvGrpSpPr/>
          <p:nvPr>
            <p:custDataLst>
              <p:tags r:id="rId98"/>
            </p:custDataLst>
          </p:nvPr>
        </p:nvGrpSpPr>
        <p:grpSpPr>
          <a:xfrm>
            <a:off x="546735" y="4350385"/>
            <a:ext cx="3705860" cy="398780"/>
            <a:chOff x="861" y="6851"/>
            <a:chExt cx="5836" cy="628"/>
          </a:xfrm>
        </p:grpSpPr>
        <p:sp>
          <p:nvSpPr>
            <p:cNvPr id="11302" name="Rectangle 38"/>
            <p:cNvSpPr/>
            <p:nvPr>
              <p:custDataLst>
                <p:tags r:id="rId99"/>
              </p:custDataLst>
            </p:nvPr>
          </p:nvSpPr>
          <p:spPr>
            <a:xfrm>
              <a:off x="861" y="6851"/>
              <a:ext cx="5836" cy="11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algn="l" eaLnBrk="1" hangingPunct="1">
                <a:spcBef>
                  <a:spcPct val="0"/>
                </a:spcBef>
                <a:buNone/>
              </a:pPr>
              <a:r>
                <a:rPr lang="en-US" altLang="zh-CN" sz="2000" b="1">
                  <a:latin typeface="Times New Roman" panose="02020603050405020304" charset="0"/>
                  <a:cs typeface="Times New Roman" panose="02020603050405020304" charset="0"/>
                </a:rPr>
                <a:t>Cr2O72-+H2O          2CrO42-+2H+</a:t>
              </a:r>
            </a:p>
          </p:txBody>
        </p:sp>
        <p:pic>
          <p:nvPicPr>
            <p:cNvPr id="88" name="图片 87"/>
            <p:cNvPicPr>
              <a:picLocks noChangeAspect="1"/>
            </p:cNvPicPr>
            <p:nvPr>
              <p:custDataLst>
                <p:tags r:id="rId100"/>
              </p:custDataLst>
            </p:nvPr>
          </p:nvPicPr>
          <p:blipFill>
            <a:blip r:embed="rId28">
              <a:lum bright="-6000"/>
            </a:blip>
            <a:stretch>
              <a:fillRect/>
            </a:stretch>
          </p:blipFill>
          <p:spPr>
            <a:xfrm flipV="1">
              <a:off x="3255" y="7104"/>
              <a:ext cx="947" cy="170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8" name="组合 47"/>
          <p:cNvGrpSpPr/>
          <p:nvPr>
            <p:custDataLst>
              <p:tags r:id="rId3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" name="椭圆 2"/>
            <p:cNvSpPr/>
            <p:nvPr>
              <p:custDataLst>
                <p:tags r:id="rId4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" name="椭圆 3"/>
            <p:cNvSpPr/>
            <p:nvPr>
              <p:custDataLst>
                <p:tags r:id="rId5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6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7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8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" name="椭圆 7"/>
            <p:cNvSpPr/>
            <p:nvPr>
              <p:custDataLst>
                <p:tags r:id="rId9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9" name="椭圆 8"/>
            <p:cNvSpPr/>
            <p:nvPr>
              <p:custDataLst>
                <p:tags r:id="rId10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0" name="椭圆 9"/>
            <p:cNvSpPr/>
            <p:nvPr>
              <p:custDataLst>
                <p:tags r:id="rId11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1" name="椭圆 10"/>
            <p:cNvSpPr/>
            <p:nvPr>
              <p:custDataLst>
                <p:tags r:id="rId12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2" name="椭圆 11"/>
            <p:cNvSpPr/>
            <p:nvPr>
              <p:custDataLst>
                <p:tags r:id="rId13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4" name="椭圆 13"/>
            <p:cNvSpPr/>
            <p:nvPr>
              <p:custDataLst>
                <p:tags r:id="rId14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5" name="椭圆 14"/>
            <p:cNvSpPr/>
            <p:nvPr>
              <p:custDataLst>
                <p:tags r:id="rId15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6" name="椭圆 15"/>
            <p:cNvSpPr/>
            <p:nvPr>
              <p:custDataLst>
                <p:tags r:id="rId16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7" name="椭圆 16"/>
            <p:cNvSpPr/>
            <p:nvPr>
              <p:custDataLst>
                <p:tags r:id="rId17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18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19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1" name="椭圆 20"/>
            <p:cNvSpPr/>
            <p:nvPr>
              <p:custDataLst>
                <p:tags r:id="rId20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1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文本框 22"/>
            <p:cNvSpPr txBox="1"/>
            <p:nvPr>
              <p:custDataLst>
                <p:tags r:id="rId22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23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24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26" name="椭圆 25"/>
            <p:cNvSpPr/>
            <p:nvPr>
              <p:custDataLst>
                <p:tags r:id="rId25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26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椭圆 27"/>
            <p:cNvSpPr/>
            <p:nvPr>
              <p:custDataLst>
                <p:tags r:id="rId27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9" name="椭圆 28"/>
            <p:cNvSpPr/>
            <p:nvPr>
              <p:custDataLst>
                <p:tags r:id="rId28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0" name="椭圆 29"/>
            <p:cNvSpPr/>
            <p:nvPr>
              <p:custDataLst>
                <p:tags r:id="rId29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1" name="椭圆 30"/>
            <p:cNvSpPr/>
            <p:nvPr>
              <p:custDataLst>
                <p:tags r:id="rId30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2" name="椭圆 31"/>
            <p:cNvSpPr/>
            <p:nvPr>
              <p:custDataLst>
                <p:tags r:id="rId31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2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33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34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35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36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37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38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39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0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1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2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文本框 45"/>
            <p:cNvSpPr txBox="1"/>
            <p:nvPr>
              <p:custDataLst>
                <p:tags r:id="rId43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47" name="文本框 46"/>
            <p:cNvSpPr txBox="1"/>
            <p:nvPr>
              <p:custDataLst>
                <p:tags r:id="rId44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  <p:sp>
        <p:nvSpPr>
          <p:cNvPr id="18" name="矩形 17"/>
          <p:cNvSpPr/>
          <p:nvPr>
            <p:custDataLst>
              <p:tags r:id="rId45"/>
            </p:custDataLst>
          </p:nvPr>
        </p:nvSpPr>
        <p:spPr>
          <a:xfrm>
            <a:off x="1038225" y="1252220"/>
            <a:ext cx="6163310" cy="502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2.已知在一定温度下，下列各反应的焓变和平衡常数如下：</a:t>
            </a: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46"/>
            </p:custDataLst>
          </p:nvPr>
        </p:nvGraphicFramePr>
        <p:xfrm>
          <a:off x="1146623" y="1829817"/>
          <a:ext cx="6078635" cy="160070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name="文档" r:id="rId47" imgW="8127365" imgH="2141220" progId="Word.Document.12">
                  <p:embed/>
                </p:oleObj>
              </mc:Choice>
              <mc:Fallback>
                <p:oleObj name="文档" r:id="rId47" imgW="8127365" imgH="21412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8"/>
                      <a:stretch>
                        <a:fillRect/>
                      </a:stretch>
                    </p:blipFill>
                    <p:spPr>
                      <a:xfrm>
                        <a:off x="1146623" y="1829817"/>
                        <a:ext cx="6078635" cy="16007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矩形 12"/>
          <p:cNvSpPr/>
          <p:nvPr>
            <p:custDataLst>
              <p:tags r:id="rId49"/>
            </p:custDataLst>
          </p:nvPr>
        </p:nvSpPr>
        <p:spPr>
          <a:xfrm>
            <a:off x="1038225" y="3264534"/>
            <a:ext cx="5325745" cy="91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则ΔH1、ΔH2、ΔH3三者关系为ΔH3＝___________，K1、K2、K3三者关系为K3＝________。</a:t>
            </a:r>
          </a:p>
        </p:txBody>
      </p:sp>
      <p:sp>
        <p:nvSpPr>
          <p:cNvPr id="25" name="矩形 24"/>
          <p:cNvSpPr/>
          <p:nvPr>
            <p:custDataLst>
              <p:tags r:id="rId50"/>
            </p:custDataLst>
          </p:nvPr>
        </p:nvSpPr>
        <p:spPr>
          <a:xfrm>
            <a:off x="4770671" y="3329919"/>
            <a:ext cx="128143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800" b="1" kern="100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ΔH1＋ΔH2</a:t>
            </a:r>
          </a:p>
        </p:txBody>
      </p:sp>
      <p:sp>
        <p:nvSpPr>
          <p:cNvPr id="36" name="矩形 35"/>
          <p:cNvSpPr/>
          <p:nvPr>
            <p:custDataLst>
              <p:tags r:id="rId51"/>
            </p:custDataLst>
          </p:nvPr>
        </p:nvSpPr>
        <p:spPr>
          <a:xfrm>
            <a:off x="4050650" y="3742504"/>
            <a:ext cx="77343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800" b="1" i="1" kern="100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K1·K2</a:t>
            </a:r>
          </a:p>
        </p:txBody>
      </p:sp>
      <p:pic>
        <p:nvPicPr>
          <p:cNvPr id="41" name="图片 40"/>
          <p:cNvPicPr/>
          <p:nvPr>
            <p:custDataLst>
              <p:tags r:id="rId53"/>
            </p:custDataLst>
          </p:nvPr>
        </p:nvPicPr>
        <p:blipFill>
          <a:blip r:embed="rId52">
            <a:lum bright="-6000"/>
          </a:blip>
          <a:stretch>
            <a:fillRect/>
          </a:stretch>
        </p:blipFill>
        <p:spPr>
          <a:xfrm flipV="1">
            <a:off x="2887980" y="1961515"/>
            <a:ext cx="432000" cy="108000"/>
          </a:xfrm>
          <a:prstGeom prst="rect">
            <a:avLst/>
          </a:prstGeom>
        </p:spPr>
      </p:pic>
      <p:pic>
        <p:nvPicPr>
          <p:cNvPr id="50" name="图片 49"/>
          <p:cNvPicPr/>
          <p:nvPr>
            <p:custDataLst>
              <p:tags r:id="rId54"/>
            </p:custDataLst>
          </p:nvPr>
        </p:nvPicPr>
        <p:blipFill>
          <a:blip r:embed="rId52">
            <a:lum bright="-6000"/>
          </a:blip>
          <a:stretch>
            <a:fillRect/>
          </a:stretch>
        </p:blipFill>
        <p:spPr>
          <a:xfrm flipV="1">
            <a:off x="3164205" y="2489835"/>
            <a:ext cx="432000" cy="108000"/>
          </a:xfrm>
          <a:prstGeom prst="rect">
            <a:avLst/>
          </a:prstGeom>
        </p:spPr>
      </p:pic>
      <p:pic>
        <p:nvPicPr>
          <p:cNvPr id="51" name="图片 50"/>
          <p:cNvPicPr/>
          <p:nvPr>
            <p:custDataLst>
              <p:tags r:id="rId55"/>
            </p:custDataLst>
          </p:nvPr>
        </p:nvPicPr>
        <p:blipFill>
          <a:blip r:embed="rId52">
            <a:lum bright="-6000"/>
          </a:blip>
          <a:stretch>
            <a:fillRect/>
          </a:stretch>
        </p:blipFill>
        <p:spPr>
          <a:xfrm flipV="1">
            <a:off x="2900045" y="2984500"/>
            <a:ext cx="432000" cy="1080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9" name="表格 18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380458" y="1558287"/>
          <a:ext cx="5455285" cy="2089785"/>
        </p:xfrm>
        <a:graphic>
          <a:graphicData uri="http://schemas.openxmlformats.org/drawingml/2006/table">
            <a:tbl>
              <a:tblPr/>
              <a:tblGrid>
                <a:gridCol w="1010285"/>
                <a:gridCol w="2273300"/>
                <a:gridCol w="1062355"/>
                <a:gridCol w="1109345"/>
              </a:tblGrid>
              <a:tr h="48006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编号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反应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平衡常数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反应热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51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反应①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 smtClean="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A(g)　　B(g)＋C(g)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i="1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K1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ΔH1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15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反应②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B(g)＋C(g)　　D(g)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i="1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K2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ΔH2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06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反应③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A(g)　　D(g)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i="1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K3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ΔH3</a:t>
                      </a: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矩形 13"/>
          <p:cNvSpPr/>
          <p:nvPr>
            <p:custDataLst>
              <p:tags r:id="rId4"/>
            </p:custDataLst>
          </p:nvPr>
        </p:nvSpPr>
        <p:spPr>
          <a:xfrm>
            <a:off x="304165" y="1010285"/>
            <a:ext cx="5934075" cy="502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3.对于下列反应，其反应过程的能量变化示意图如下：</a:t>
            </a: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304165" y="3587750"/>
            <a:ext cx="8371840" cy="132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下列说法正确的是(       )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A.K3＝K1＋K2                          B.加催化剂，反应①的反应热降低，反应速率加快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C.ΔH3＝ΔH1＋ΔH2             D.增大压强，K1减小，K2增大，K3不变      </a:t>
            </a:r>
          </a:p>
        </p:txBody>
      </p:sp>
      <p:sp>
        <p:nvSpPr>
          <p:cNvPr id="13" name="TextBox 9"/>
          <p:cNvSpPr txBox="1"/>
          <p:nvPr>
            <p:custDataLst>
              <p:tags r:id="rId6"/>
            </p:custDataLst>
          </p:nvPr>
        </p:nvSpPr>
        <p:spPr>
          <a:xfrm>
            <a:off x="2276475" y="3648075"/>
            <a:ext cx="64198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Times New Roman" panose="02020603050405020304" charset="0"/>
                <a:ea typeface="华文细黑" panose="02010600040101010101" pitchFamily="2" charset="-122"/>
                <a:cs typeface="Times New Roman" panose="02020603050405020304" charset="0"/>
              </a:rPr>
              <a:t>C</a:t>
            </a:r>
          </a:p>
        </p:txBody>
      </p:sp>
      <p:pic>
        <p:nvPicPr>
          <p:cNvPr id="552970" name="Picture 10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07256" y="1748347"/>
            <a:ext cx="2646010" cy="171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对象 11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3017226" y="2068415"/>
          <a:ext cx="891786" cy="52604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name="文档" r:id="rId10" imgW="1026160" imgH="610870" progId="Word.Document.12">
                  <p:embed/>
                </p:oleObj>
              </mc:Choice>
              <mc:Fallback>
                <p:oleObj name="文档" r:id="rId10" imgW="1026160" imgH="6108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017226" y="2068415"/>
                        <a:ext cx="891786" cy="526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3757054" y="2567428"/>
          <a:ext cx="891786" cy="52604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name="文档" r:id="rId13" imgW="1026160" imgH="610870" progId="Word.Document.12">
                  <p:embed/>
                </p:oleObj>
              </mc:Choice>
              <mc:Fallback>
                <p:oleObj name="文档" r:id="rId13" imgW="1026160" imgH="6108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757054" y="2567428"/>
                        <a:ext cx="891786" cy="526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/>
          <p:cNvGraphicFramePr>
            <a:graphicFrameLocks noChangeAspect="1"/>
          </p:cNvGraphicFramePr>
          <p:nvPr>
            <p:custDataLst>
              <p:tags r:id="rId14"/>
            </p:custDataLst>
          </p:nvPr>
        </p:nvGraphicFramePr>
        <p:xfrm>
          <a:off x="3387140" y="3059317"/>
          <a:ext cx="891786" cy="52604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name="文档" r:id="rId15" imgW="1026160" imgH="610870" progId="Word.Document.12">
                  <p:embed/>
                </p:oleObj>
              </mc:Choice>
              <mc:Fallback>
                <p:oleObj name="文档" r:id="rId15" imgW="1026160" imgH="6108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87140" y="3059317"/>
                        <a:ext cx="891786" cy="526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" name="图片 40"/>
          <p:cNvPicPr/>
          <p:nvPr>
            <p:custDataLst>
              <p:tags r:id="rId17"/>
            </p:custDataLst>
          </p:nvPr>
        </p:nvPicPr>
        <p:blipFill>
          <a:blip r:embed="rId16">
            <a:lum bright="-6000"/>
          </a:blip>
          <a:stretch>
            <a:fillRect/>
          </a:stretch>
        </p:blipFill>
        <p:spPr>
          <a:xfrm flipV="1">
            <a:off x="1970405" y="2320925"/>
            <a:ext cx="432000" cy="108000"/>
          </a:xfrm>
          <a:prstGeom prst="rect">
            <a:avLst/>
          </a:prstGeom>
        </p:spPr>
      </p:pic>
      <p:pic>
        <p:nvPicPr>
          <p:cNvPr id="2" name="图片 1"/>
          <p:cNvPicPr/>
          <p:nvPr>
            <p:custDataLst>
              <p:tags r:id="rId18"/>
            </p:custDataLst>
          </p:nvPr>
        </p:nvPicPr>
        <p:blipFill>
          <a:blip r:embed="rId16">
            <a:lum bright="-6000"/>
          </a:blip>
          <a:stretch>
            <a:fillRect/>
          </a:stretch>
        </p:blipFill>
        <p:spPr>
          <a:xfrm flipV="1">
            <a:off x="2639695" y="2868295"/>
            <a:ext cx="432000" cy="108000"/>
          </a:xfrm>
          <a:prstGeom prst="rect">
            <a:avLst/>
          </a:prstGeom>
        </p:spPr>
      </p:pic>
      <p:pic>
        <p:nvPicPr>
          <p:cNvPr id="3" name="图片 2"/>
          <p:cNvPicPr/>
          <p:nvPr>
            <p:custDataLst>
              <p:tags r:id="rId19"/>
            </p:custDataLst>
          </p:nvPr>
        </p:nvPicPr>
        <p:blipFill>
          <a:blip r:embed="rId16">
            <a:lum bright="-6000"/>
          </a:blip>
          <a:stretch>
            <a:fillRect/>
          </a:stretch>
        </p:blipFill>
        <p:spPr>
          <a:xfrm flipV="1">
            <a:off x="2315845" y="3397250"/>
            <a:ext cx="432000" cy="108000"/>
          </a:xfrm>
          <a:prstGeom prst="rect">
            <a:avLst/>
          </a:prstGeom>
        </p:spPr>
      </p:pic>
      <p:grpSp>
        <p:nvGrpSpPr>
          <p:cNvPr id="48" name="组合 47"/>
          <p:cNvGrpSpPr/>
          <p:nvPr>
            <p:custDataLst>
              <p:tags r:id="rId20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6" name="椭圆 35"/>
            <p:cNvSpPr/>
            <p:nvPr>
              <p:custDataLst>
                <p:tags r:id="rId21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22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23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24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25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" name="椭圆 3"/>
            <p:cNvSpPr/>
            <p:nvPr>
              <p:custDataLst>
                <p:tags r:id="rId26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27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28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29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30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椭圆 45"/>
            <p:cNvSpPr/>
            <p:nvPr>
              <p:custDataLst>
                <p:tags r:id="rId31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7" name="椭圆 46"/>
            <p:cNvSpPr/>
            <p:nvPr>
              <p:custDataLst>
                <p:tags r:id="rId32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9" name="椭圆 48"/>
            <p:cNvSpPr/>
            <p:nvPr>
              <p:custDataLst>
                <p:tags r:id="rId33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0" name="椭圆 49"/>
            <p:cNvSpPr/>
            <p:nvPr>
              <p:custDataLst>
                <p:tags r:id="rId34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1" name="椭圆 50"/>
            <p:cNvSpPr/>
            <p:nvPr>
              <p:custDataLst>
                <p:tags r:id="rId35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2" name="椭圆 51"/>
            <p:cNvSpPr/>
            <p:nvPr>
              <p:custDataLst>
                <p:tags r:id="rId36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3" name="椭圆 52"/>
            <p:cNvSpPr/>
            <p:nvPr>
              <p:custDataLst>
                <p:tags r:id="rId37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4" name="椭圆 53"/>
            <p:cNvSpPr/>
            <p:nvPr>
              <p:custDataLst>
                <p:tags r:id="rId38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5" name="文本框 54"/>
            <p:cNvSpPr txBox="1"/>
            <p:nvPr>
              <p:custDataLst>
                <p:tags r:id="rId39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56" name="文本框 55"/>
            <p:cNvSpPr txBox="1"/>
            <p:nvPr>
              <p:custDataLst>
                <p:tags r:id="rId40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57" name="组合 56"/>
          <p:cNvGrpSpPr/>
          <p:nvPr>
            <p:custDataLst>
              <p:tags r:id="rId41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58" name="椭圆 57"/>
            <p:cNvSpPr/>
            <p:nvPr>
              <p:custDataLst>
                <p:tags r:id="rId42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9" name="椭圆 58"/>
            <p:cNvSpPr/>
            <p:nvPr>
              <p:custDataLst>
                <p:tags r:id="rId43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0" name="椭圆 59"/>
            <p:cNvSpPr/>
            <p:nvPr>
              <p:custDataLst>
                <p:tags r:id="rId44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1" name="椭圆 60"/>
            <p:cNvSpPr/>
            <p:nvPr>
              <p:custDataLst>
                <p:tags r:id="rId45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2" name="椭圆 61"/>
            <p:cNvSpPr/>
            <p:nvPr>
              <p:custDataLst>
                <p:tags r:id="rId46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3" name="椭圆 62"/>
            <p:cNvSpPr/>
            <p:nvPr>
              <p:custDataLst>
                <p:tags r:id="rId47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4" name="椭圆 63"/>
            <p:cNvSpPr/>
            <p:nvPr>
              <p:custDataLst>
                <p:tags r:id="rId48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5" name="椭圆 64"/>
            <p:cNvSpPr/>
            <p:nvPr>
              <p:custDataLst>
                <p:tags r:id="rId49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6" name="椭圆 65"/>
            <p:cNvSpPr/>
            <p:nvPr>
              <p:custDataLst>
                <p:tags r:id="rId50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8" name="椭圆 67"/>
            <p:cNvSpPr/>
            <p:nvPr>
              <p:custDataLst>
                <p:tags r:id="rId51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9" name="椭圆 68"/>
            <p:cNvSpPr/>
            <p:nvPr>
              <p:custDataLst>
                <p:tags r:id="rId52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0" name="椭圆 69"/>
            <p:cNvSpPr/>
            <p:nvPr>
              <p:custDataLst>
                <p:tags r:id="rId53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1" name="椭圆 70"/>
            <p:cNvSpPr/>
            <p:nvPr>
              <p:custDataLst>
                <p:tags r:id="rId54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2" name="椭圆 71"/>
            <p:cNvSpPr/>
            <p:nvPr>
              <p:custDataLst>
                <p:tags r:id="rId55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3" name="椭圆 72"/>
            <p:cNvSpPr/>
            <p:nvPr>
              <p:custDataLst>
                <p:tags r:id="rId56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4" name="椭圆 73"/>
            <p:cNvSpPr/>
            <p:nvPr>
              <p:custDataLst>
                <p:tags r:id="rId57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5" name="椭圆 74"/>
            <p:cNvSpPr/>
            <p:nvPr>
              <p:custDataLst>
                <p:tags r:id="rId58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6" name="椭圆 75"/>
            <p:cNvSpPr/>
            <p:nvPr>
              <p:custDataLst>
                <p:tags r:id="rId59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7" name="文本框 76"/>
            <p:cNvSpPr txBox="1"/>
            <p:nvPr>
              <p:custDataLst>
                <p:tags r:id="rId60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78" name="文本框 77"/>
            <p:cNvSpPr txBox="1"/>
            <p:nvPr>
              <p:custDataLst>
                <p:tags r:id="rId61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8" name="组合 47"/>
          <p:cNvGrpSpPr/>
          <p:nvPr>
            <p:custDataLst>
              <p:tags r:id="rId3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" name="椭圆 2"/>
            <p:cNvSpPr/>
            <p:nvPr>
              <p:custDataLst>
                <p:tags r:id="rId4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" name="椭圆 3"/>
            <p:cNvSpPr/>
            <p:nvPr>
              <p:custDataLst>
                <p:tags r:id="rId5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6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7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8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" name="椭圆 7"/>
            <p:cNvSpPr/>
            <p:nvPr>
              <p:custDataLst>
                <p:tags r:id="rId9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9" name="椭圆 8"/>
            <p:cNvSpPr/>
            <p:nvPr>
              <p:custDataLst>
                <p:tags r:id="rId10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0" name="椭圆 9"/>
            <p:cNvSpPr/>
            <p:nvPr>
              <p:custDataLst>
                <p:tags r:id="rId11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1" name="椭圆 10"/>
            <p:cNvSpPr/>
            <p:nvPr>
              <p:custDataLst>
                <p:tags r:id="rId12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2" name="椭圆 11"/>
            <p:cNvSpPr/>
            <p:nvPr>
              <p:custDataLst>
                <p:tags r:id="rId13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4" name="椭圆 13"/>
            <p:cNvSpPr/>
            <p:nvPr>
              <p:custDataLst>
                <p:tags r:id="rId14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5" name="椭圆 14"/>
            <p:cNvSpPr/>
            <p:nvPr>
              <p:custDataLst>
                <p:tags r:id="rId15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6" name="椭圆 15"/>
            <p:cNvSpPr/>
            <p:nvPr>
              <p:custDataLst>
                <p:tags r:id="rId16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7" name="椭圆 16"/>
            <p:cNvSpPr/>
            <p:nvPr>
              <p:custDataLst>
                <p:tags r:id="rId17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18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19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1" name="椭圆 20"/>
            <p:cNvSpPr/>
            <p:nvPr>
              <p:custDataLst>
                <p:tags r:id="rId20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1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文本框 22"/>
            <p:cNvSpPr txBox="1"/>
            <p:nvPr>
              <p:custDataLst>
                <p:tags r:id="rId22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23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24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26" name="椭圆 25"/>
            <p:cNvSpPr/>
            <p:nvPr>
              <p:custDataLst>
                <p:tags r:id="rId25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26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椭圆 27"/>
            <p:cNvSpPr/>
            <p:nvPr>
              <p:custDataLst>
                <p:tags r:id="rId27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9" name="椭圆 28"/>
            <p:cNvSpPr/>
            <p:nvPr>
              <p:custDataLst>
                <p:tags r:id="rId28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0" name="椭圆 29"/>
            <p:cNvSpPr/>
            <p:nvPr>
              <p:custDataLst>
                <p:tags r:id="rId29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1" name="椭圆 30"/>
            <p:cNvSpPr/>
            <p:nvPr>
              <p:custDataLst>
                <p:tags r:id="rId30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2" name="椭圆 31"/>
            <p:cNvSpPr/>
            <p:nvPr>
              <p:custDataLst>
                <p:tags r:id="rId31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2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33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34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35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36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37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38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39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0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1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2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文本框 45"/>
            <p:cNvSpPr txBox="1"/>
            <p:nvPr>
              <p:custDataLst>
                <p:tags r:id="rId43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47" name="文本框 46"/>
            <p:cNvSpPr txBox="1"/>
            <p:nvPr>
              <p:custDataLst>
                <p:tags r:id="rId44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  <p:sp>
        <p:nvSpPr>
          <p:cNvPr id="14337" name="矩形 273410"/>
          <p:cNvSpPr/>
          <p:nvPr>
            <p:custDataLst>
              <p:tags r:id="rId45"/>
            </p:custDataLst>
          </p:nvPr>
        </p:nvSpPr>
        <p:spPr>
          <a:xfrm>
            <a:off x="464985" y="1385222"/>
            <a:ext cx="8214031" cy="214884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</a:pPr>
            <a:r>
              <a:rPr lang="en-US" altLang="zh-CN" sz="1800" strike="noStrike" noProof="1">
                <a:solidFill>
                  <a:srgbClr val="0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4.已知 N2+3H2        2NH3（ΔH&lt;0）在400℃达到平衡时，c(N2)=1 mol·L-1，c(H2)=2 mol·L-1，c(NH3)=4 mol·L-1，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</a:pPr>
            <a:r>
              <a:rPr lang="en-US" altLang="zh-CN" sz="1800" strike="noStrike" noProof="1">
                <a:solidFill>
                  <a:srgbClr val="0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(1)则400℃时此反应的平衡常数是                          。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</a:pPr>
            <a:r>
              <a:rPr lang="en-US" altLang="zh-CN" sz="1800" strike="noStrike" noProof="1">
                <a:solidFill>
                  <a:srgbClr val="0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(2)其逆反应的平衡常数是                             。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</a:pPr>
            <a:r>
              <a:rPr lang="en-US" altLang="zh-CN" sz="1800" strike="noStrike" noProof="1">
                <a:solidFill>
                  <a:srgbClr val="0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(3)若保持温度不变，将容器体积缩小一半，则平衡常数为                        。</a:t>
            </a:r>
          </a:p>
        </p:txBody>
      </p:sp>
      <p:sp>
        <p:nvSpPr>
          <p:cNvPr id="273412" name="矩形 273411"/>
          <p:cNvSpPr/>
          <p:nvPr>
            <p:custDataLst>
              <p:tags r:id="rId46"/>
            </p:custDataLst>
          </p:nvPr>
        </p:nvSpPr>
        <p:spPr>
          <a:xfrm>
            <a:off x="3984625" y="2269490"/>
            <a:ext cx="1594485" cy="396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</a:pPr>
            <a:r>
              <a:rPr lang="en-US" altLang="zh-CN" sz="2000" b="1" strike="noStrike" noProof="1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2 L-2 ·mol2</a:t>
            </a:r>
          </a:p>
        </p:txBody>
      </p:sp>
      <p:sp>
        <p:nvSpPr>
          <p:cNvPr id="273413" name="矩形 273412"/>
          <p:cNvSpPr/>
          <p:nvPr>
            <p:custDataLst>
              <p:tags r:id="rId47"/>
            </p:custDataLst>
          </p:nvPr>
        </p:nvSpPr>
        <p:spPr>
          <a:xfrm>
            <a:off x="3192780" y="2700655"/>
            <a:ext cx="1958340" cy="396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</a:pPr>
            <a:r>
              <a:rPr lang="en-US" altLang="zh-CN" sz="2000" b="1" strike="noStrike" noProof="1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0.5 mol2·L-2</a:t>
            </a:r>
          </a:p>
        </p:txBody>
      </p:sp>
      <p:sp>
        <p:nvSpPr>
          <p:cNvPr id="273430" name="矩形 273429"/>
          <p:cNvSpPr/>
          <p:nvPr>
            <p:custDataLst>
              <p:tags r:id="rId48"/>
            </p:custDataLst>
          </p:nvPr>
        </p:nvSpPr>
        <p:spPr>
          <a:xfrm>
            <a:off x="6333491" y="3013710"/>
            <a:ext cx="1594485" cy="396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</a:pPr>
            <a:r>
              <a:rPr lang="en-US" altLang="zh-CN" sz="2000" b="1" strike="noStrike" noProof="1">
                <a:solidFill>
                  <a:srgbClr val="C00000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2 L-2·mol2</a:t>
            </a:r>
          </a:p>
        </p:txBody>
      </p:sp>
      <p:pic>
        <p:nvPicPr>
          <p:cNvPr id="2" name="图片 1"/>
          <p:cNvPicPr/>
          <p:nvPr>
            <p:custDataLst>
              <p:tags r:id="rId50"/>
            </p:custDataLst>
          </p:nvPr>
        </p:nvPicPr>
        <p:blipFill>
          <a:blip r:embed="rId49">
            <a:lum bright="-6000"/>
          </a:blip>
          <a:stretch>
            <a:fillRect/>
          </a:stretch>
        </p:blipFill>
        <p:spPr>
          <a:xfrm flipV="1">
            <a:off x="1949450" y="1626870"/>
            <a:ext cx="432000" cy="1080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12" grpId="0"/>
      <p:bldP spid="273413" grpId="0"/>
      <p:bldP spid="2734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2" name="文本框 21"/>
          <p:cNvSpPr txBox="1"/>
          <p:nvPr>
            <p:custDataLst>
              <p:tags r:id="rId3"/>
            </p:custDataLst>
          </p:nvPr>
        </p:nvSpPr>
        <p:spPr>
          <a:xfrm>
            <a:off x="6123940" y="882650"/>
            <a:ext cx="26981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 证据推理    概念应用</a:t>
            </a:r>
          </a:p>
        </p:txBody>
      </p:sp>
      <p:sp>
        <p:nvSpPr>
          <p:cNvPr id="23" name="文本框 22"/>
          <p:cNvSpPr txBox="1"/>
          <p:nvPr>
            <p:custDataLst>
              <p:tags r:id="rId4"/>
            </p:custDataLst>
          </p:nvPr>
        </p:nvSpPr>
        <p:spPr>
          <a:xfrm>
            <a:off x="679450" y="483870"/>
            <a:ext cx="4881245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【学习任务二】化学平衡常数的应用</a:t>
            </a:r>
          </a:p>
        </p:txBody>
      </p:sp>
      <p:sp>
        <p:nvSpPr>
          <p:cNvPr id="24577" name="文本框 3"/>
          <p:cNvSpPr txBox="1"/>
          <p:nvPr>
            <p:custDataLst>
              <p:tags r:id="rId5"/>
            </p:custDataLst>
          </p:nvPr>
        </p:nvSpPr>
        <p:spPr>
          <a:xfrm>
            <a:off x="524571" y="1205823"/>
            <a:ext cx="7603085" cy="1325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457200" eaLnBrk="1" fontAlgn="auto" latinLnBrk="0" hangingPunct="1">
              <a:lnSpc>
                <a:spcPct val="150000"/>
              </a:lnSpc>
            </a:pPr>
            <a:r>
              <a:rPr lang="zh-CN" altLang="en-US" sz="1800" b="1">
                <a:solidFill>
                  <a:srgbClr val="021BDB"/>
                </a:solidFill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思考与讨论7：在给定的一个可逆反应中，化学平衡常数不受浓度和压强的影响，只受温度的影响。那不同物质的反应的化学平衡常数又会是怎么样的呢？ 请根据以下资料提供的数据，分析影响平衡常数的因素。</a:t>
            </a:r>
          </a:p>
        </p:txBody>
      </p:sp>
      <p:sp>
        <p:nvSpPr>
          <p:cNvPr id="2" name="文本框 3"/>
          <p:cNvSpPr txBox="1"/>
          <p:nvPr>
            <p:custDataLst>
              <p:tags r:id="rId6"/>
            </p:custDataLst>
          </p:nvPr>
        </p:nvSpPr>
        <p:spPr>
          <a:xfrm>
            <a:off x="834390" y="2504440"/>
            <a:ext cx="4819015" cy="4343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zh-CN" altLang="en-US" sz="1800"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 25 ℃ 时，生成卤化氢反应的平衡常数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7"/>
            </p:custDataLst>
          </p:nvPr>
        </p:nvGraphicFramePr>
        <p:xfrm>
          <a:off x="664717" y="2953356"/>
          <a:ext cx="4384040" cy="21505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7655"/>
                <a:gridCol w="1556385"/>
              </a:tblGrid>
              <a:tr h="34290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1800" b="0">
                          <a:latin typeface="微软雅黑" panose="020b0503020204020204" charset="-122"/>
                          <a:ea typeface="微软雅黑"/>
                          <a:cs typeface="Times New Roman" panose="02020603050405020304" charset="0"/>
                        </a:rPr>
                        <a:t>化学方程式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1800" b="0">
                          <a:latin typeface="微软雅黑" panose="020b0503020204020204" charset="-122"/>
                          <a:ea typeface="微软雅黑"/>
                          <a:cs typeface="微软雅黑" panose="020b0503020204020204" charset="-122"/>
                        </a:rPr>
                        <a:t>平衡常数 ( K )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875">
                <a:tc>
                  <a:txBody>
                    <a:bodyPr vert="horz" wrap="square"/>
                    <a:lstStyle/>
                    <a:p>
                      <a:pPr algn="l"/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F2(g) + H2(g)         2HF(g)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6.5 ×1095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80">
                <a:tc>
                  <a:txBody>
                    <a:bodyPr vert="horz" wrap="square"/>
                    <a:lstStyle/>
                    <a:p>
                      <a:pPr marL="0" marR="0" indent="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Cl2(g) + H2(g)       2HCl(g)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2.57 ×1033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0675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Br2(g) + H2(g)         2HBr(g)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1.91 ×1019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07670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I2(g) +  H2(g)         2HI(g)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8.67 ×102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6" name="组合 5"/>
          <p:cNvGrpSpPr/>
          <p:nvPr>
            <p:custDataLst>
              <p:tags r:id="rId8"/>
            </p:custDataLst>
          </p:nvPr>
        </p:nvGrpSpPr>
        <p:grpSpPr>
          <a:xfrm>
            <a:off x="2001520" y="3443605"/>
            <a:ext cx="551815" cy="1207135"/>
            <a:chOff x="3798" y="2650"/>
            <a:chExt cx="869" cy="1901"/>
          </a:xfrm>
        </p:grpSpPr>
        <p:pic>
          <p:nvPicPr>
            <p:cNvPr id="5" name="图片 4"/>
            <p:cNvPicPr/>
            <p:nvPr>
              <p:custDataLst>
                <p:tags r:id="rId10"/>
              </p:custDataLst>
            </p:nvPr>
          </p:nvPicPr>
          <p:blipFill>
            <a:blip r:embed="rId9">
              <a:lum bright="-6000"/>
            </a:blip>
            <a:stretch>
              <a:fillRect/>
            </a:stretch>
          </p:blipFill>
          <p:spPr>
            <a:xfrm flipV="1">
              <a:off x="3798" y="2650"/>
              <a:ext cx="680" cy="170"/>
            </a:xfrm>
            <a:prstGeom prst="rect">
              <a:avLst/>
            </a:prstGeom>
          </p:spPr>
        </p:pic>
        <p:pic>
          <p:nvPicPr>
            <p:cNvPr id="7" name="图片 6"/>
            <p:cNvPicPr/>
            <p:nvPr>
              <p:custDataLst>
                <p:tags r:id="rId11"/>
              </p:custDataLst>
            </p:nvPr>
          </p:nvPicPr>
          <p:blipFill>
            <a:blip r:embed="rId9">
              <a:lum bright="-6000"/>
            </a:blip>
            <a:stretch>
              <a:fillRect/>
            </a:stretch>
          </p:blipFill>
          <p:spPr>
            <a:xfrm flipV="1">
              <a:off x="3846" y="3240"/>
              <a:ext cx="680" cy="170"/>
            </a:xfrm>
            <a:prstGeom prst="rect">
              <a:avLst/>
            </a:prstGeom>
          </p:spPr>
        </p:pic>
        <p:pic>
          <p:nvPicPr>
            <p:cNvPr id="10" name="图片 9"/>
            <p:cNvPicPr/>
            <p:nvPr>
              <p:custDataLst>
                <p:tags r:id="rId12"/>
              </p:custDataLst>
            </p:nvPr>
          </p:nvPicPr>
          <p:blipFill>
            <a:blip r:embed="rId9">
              <a:lum bright="-6000"/>
            </a:blip>
            <a:stretch>
              <a:fillRect/>
            </a:stretch>
          </p:blipFill>
          <p:spPr>
            <a:xfrm>
              <a:off x="3987" y="3903"/>
              <a:ext cx="680" cy="155"/>
            </a:xfrm>
            <a:prstGeom prst="rect">
              <a:avLst/>
            </a:prstGeom>
          </p:spPr>
        </p:pic>
        <p:pic>
          <p:nvPicPr>
            <p:cNvPr id="11" name="图片 10"/>
            <p:cNvPicPr/>
            <p:nvPr>
              <p:custDataLst>
                <p:tags r:id="rId13"/>
              </p:custDataLst>
            </p:nvPr>
          </p:nvPicPr>
          <p:blipFill>
            <a:blip r:embed="rId9">
              <a:lum bright="-6000"/>
            </a:blip>
            <a:stretch>
              <a:fillRect/>
            </a:stretch>
          </p:blipFill>
          <p:spPr>
            <a:xfrm flipV="1">
              <a:off x="3851" y="4381"/>
              <a:ext cx="680" cy="170"/>
            </a:xfrm>
            <a:prstGeom prst="rect">
              <a:avLst/>
            </a:prstGeom>
          </p:spPr>
        </p:pic>
      </p:grpSp>
      <p:sp>
        <p:nvSpPr>
          <p:cNvPr id="36869" name="文本框 2"/>
          <p:cNvSpPr txBox="1"/>
          <p:nvPr>
            <p:custDataLst>
              <p:tags r:id="rId14"/>
            </p:custDataLst>
          </p:nvPr>
        </p:nvSpPr>
        <p:spPr>
          <a:xfrm>
            <a:off x="5310505" y="3423284"/>
            <a:ext cx="3126740" cy="4343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5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内因：反应中物质的性质</a:t>
            </a:r>
          </a:p>
        </p:txBody>
      </p:sp>
      <p:sp>
        <p:nvSpPr>
          <p:cNvPr id="36870" name="文本框 1"/>
          <p:cNvSpPr txBox="1"/>
          <p:nvPr>
            <p:custDataLst>
              <p:tags r:id="rId15"/>
            </p:custDataLst>
          </p:nvPr>
        </p:nvSpPr>
        <p:spPr>
          <a:xfrm>
            <a:off x="5330825" y="3926205"/>
            <a:ext cx="3203575" cy="777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5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外因：对于同一可逆反应，化学平衡常数只与温度有关</a:t>
            </a:r>
          </a:p>
        </p:txBody>
      </p:sp>
      <p:sp>
        <p:nvSpPr>
          <p:cNvPr id="21" name="Rectangle 2"/>
          <p:cNvSpPr>
            <a:spLocks noGrp="1"/>
          </p:cNvSpPr>
          <p:nvPr>
            <p:ph type="title"/>
            <p:custDataLst>
              <p:tags r:id="rId16"/>
            </p:custDataLst>
          </p:nvPr>
        </p:nvSpPr>
        <p:spPr>
          <a:xfrm>
            <a:off x="5328285" y="2823845"/>
            <a:ext cx="3428365" cy="485140"/>
          </a:xfrm>
          <a:solidFill>
            <a:schemeClr val="bg1"/>
          </a:solidFill>
        </p:spPr>
        <p:txBody>
          <a:bodyPr wrap="square" lIns="68410" tIns="34205" rIns="68410" bIns="34205" anchor="ctr" anchorCtr="0"/>
          <a:lstStyle/>
          <a:p>
            <a:pPr algn="ctr" eaLnBrk="1" hangingPunct="1"/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总结：影响化学平衡常数的因素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8914" name="文本框 4"/>
          <p:cNvSpPr txBox="1"/>
          <p:nvPr>
            <p:custDataLst>
              <p:tags r:id="rId4"/>
            </p:custDataLst>
          </p:nvPr>
        </p:nvSpPr>
        <p:spPr>
          <a:xfrm>
            <a:off x="1085215" y="1987550"/>
            <a:ext cx="7170420" cy="4343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25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021BDB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  <a:sym typeface="宋体" panose="02010600030101010101" pitchFamily="2" charset="-122"/>
              </a:rPr>
              <a:t>思考与讨论8：结合平衡常数的表达式思考，K 的大小表示什么含义？</a:t>
            </a:r>
          </a:p>
        </p:txBody>
      </p:sp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203200" y="3724909"/>
            <a:ext cx="8598535" cy="914400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02060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indent="457200" eaLnBrk="1" fontAlgn="auto" latinLnBrk="0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结论：对于同类型的反应，K 越大，反应进行的程度越大一般当K＞105时，该反应进行得基本完全（即完全反应）；K≤10-5则认为正反应难以进行（即不能反应）</a:t>
            </a:r>
          </a:p>
        </p:txBody>
      </p:sp>
      <p:sp>
        <p:nvSpPr>
          <p:cNvPr id="21" name="Rectangle 2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961390" y="1370965"/>
            <a:ext cx="4229735" cy="485140"/>
          </a:xfrm>
          <a:solidFill>
            <a:schemeClr val="accent1"/>
          </a:solidFill>
        </p:spPr>
        <p:txBody>
          <a:bodyPr wrap="square" lIns="68410" tIns="34205" rIns="68410" bIns="34205" anchor="ctr" anchorCtr="0"/>
          <a:lstStyle/>
          <a:p>
            <a:pPr algn="ctr" eaLnBrk="1" hangingPunct="1"/>
            <a:r>
              <a:rPr lang="zh-CN" altLang="en-US" sz="2000" b="1">
                <a:solidFill>
                  <a:srgbClr val="C00000"/>
                </a:solidFill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利用平衡常数判断化学反应的可能性</a:t>
            </a:r>
          </a:p>
        </p:txBody>
      </p:sp>
      <p:grpSp>
        <p:nvGrpSpPr>
          <p:cNvPr id="20" name="组合 19"/>
          <p:cNvGrpSpPr/>
          <p:nvPr>
            <p:custDataLst>
              <p:tags r:id="rId7"/>
            </p:custDataLst>
          </p:nvPr>
        </p:nvGrpSpPr>
        <p:grpSpPr>
          <a:xfrm>
            <a:off x="1375410" y="2463165"/>
            <a:ext cx="5752465" cy="423545"/>
            <a:chOff x="1054" y="3750"/>
            <a:chExt cx="9059" cy="667"/>
          </a:xfrm>
        </p:grpSpPr>
        <p:sp>
          <p:nvSpPr>
            <p:cNvPr id="7" name="文本框 6"/>
            <p:cNvSpPr txBox="1"/>
            <p:nvPr>
              <p:custDataLst>
                <p:tags r:id="rId8"/>
              </p:custDataLst>
            </p:nvPr>
          </p:nvSpPr>
          <p:spPr>
            <a:xfrm>
              <a:off x="1054" y="3750"/>
              <a:ext cx="9059" cy="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0" indent="0" eaLnBrk="1" hangingPunct="1">
                <a:lnSpc>
                  <a:spcPct val="120000"/>
                </a:lnSpc>
                <a:buNone/>
              </a:pPr>
              <a:r>
                <a:rPr lang="zh-CN" altLang="en-US" sz="1800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  <a:sym typeface="+mn-ea"/>
                </a:rPr>
                <a:t>对于一般可逆反应：mA(g) + nB(g)           pC(g) + qD(g)</a:t>
              </a:r>
            </a:p>
          </p:txBody>
        </p:sp>
        <p:pic>
          <p:nvPicPr>
            <p:cNvPr id="67" name="图片 66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9">
              <a:lum bright="-6000"/>
            </a:blip>
            <a:stretch>
              <a:fillRect/>
            </a:stretch>
          </p:blipFill>
          <p:spPr>
            <a:xfrm flipV="1">
              <a:off x="6726" y="4067"/>
              <a:ext cx="947" cy="170"/>
            </a:xfrm>
            <a:prstGeom prst="rect">
              <a:avLst/>
            </a:prstGeom>
          </p:spPr>
        </p:pic>
      </p:grpSp>
      <p:sp>
        <p:nvSpPr>
          <p:cNvPr id="9" name="文本框 8"/>
          <p:cNvSpPr txBox="1"/>
          <p:nvPr>
            <p:custDataLst>
              <p:tags r:id="rId11"/>
            </p:custDataLst>
          </p:nvPr>
        </p:nvSpPr>
        <p:spPr>
          <a:xfrm>
            <a:off x="1867602" y="3197882"/>
            <a:ext cx="1783080" cy="364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795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化学平衡常数：</a:t>
            </a:r>
          </a:p>
        </p:txBody>
      </p:sp>
      <p:grpSp>
        <p:nvGrpSpPr>
          <p:cNvPr id="10" name="组合 9"/>
          <p:cNvGrpSpPr/>
          <p:nvPr>
            <p:custDataLst>
              <p:tags r:id="rId12"/>
            </p:custDataLst>
          </p:nvPr>
        </p:nvGrpSpPr>
        <p:grpSpPr>
          <a:xfrm>
            <a:off x="3529295" y="2992755"/>
            <a:ext cx="2136757" cy="798195"/>
            <a:chOff x="4769" y="6350"/>
            <a:chExt cx="3489" cy="1257"/>
          </a:xfrm>
        </p:grpSpPr>
        <p:sp>
          <p:nvSpPr>
            <p:cNvPr id="12" name="文本框 11"/>
            <p:cNvSpPr txBox="1"/>
            <p:nvPr>
              <p:custDataLst>
                <p:tags r:id="rId13"/>
              </p:custDataLst>
            </p:nvPr>
          </p:nvSpPr>
          <p:spPr>
            <a:xfrm>
              <a:off x="4769" y="6718"/>
              <a:ext cx="1125" cy="6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K ＝</a:t>
              </a:r>
            </a:p>
          </p:txBody>
        </p:sp>
        <p:grpSp>
          <p:nvGrpSpPr>
            <p:cNvPr id="13" name="组合 12"/>
            <p:cNvGrpSpPr/>
            <p:nvPr>
              <p:custDataLst>
                <p:tags r:id="rId14"/>
              </p:custDataLst>
            </p:nvPr>
          </p:nvGrpSpPr>
          <p:grpSpPr>
            <a:xfrm>
              <a:off x="5696" y="6350"/>
              <a:ext cx="2562" cy="1257"/>
              <a:chOff x="4310754" y="6180701"/>
              <a:chExt cx="1324574" cy="798078"/>
            </a:xfrm>
          </p:grpSpPr>
          <p:sp>
            <p:nvSpPr>
              <p:cNvPr id="14" name="Text Box 9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4372399" y="6180701"/>
                <a:ext cx="1262392" cy="7009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cp(C) • cq(D)</a:t>
                </a:r>
              </a:p>
            </p:txBody>
          </p:sp>
          <p:sp>
            <p:nvSpPr>
              <p:cNvPr id="15" name="Text Box 9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4310754" y="6580057"/>
                <a:ext cx="1324574" cy="2925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cm(A) • cn(B)   </a:t>
                </a:r>
              </a:p>
            </p:txBody>
          </p:sp>
        </p:grpSp>
        <p:cxnSp>
          <p:nvCxnSpPr>
            <p:cNvPr id="16" name="直接连接符 15"/>
            <p:cNvCxnSpPr/>
            <p:nvPr>
              <p:custDataLst>
                <p:tags r:id="rId17"/>
              </p:custDataLst>
            </p:nvPr>
          </p:nvCxnSpPr>
          <p:spPr>
            <a:xfrm>
              <a:off x="5730" y="7052"/>
              <a:ext cx="2528" cy="3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/>
          <p:cNvSpPr txBox="1"/>
          <p:nvPr>
            <p:custDataLst>
              <p:tags r:id="rId18"/>
            </p:custDataLst>
          </p:nvPr>
        </p:nvSpPr>
        <p:spPr>
          <a:xfrm>
            <a:off x="6123940" y="882650"/>
            <a:ext cx="26981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 证据推理    概念应用</a:t>
            </a:r>
          </a:p>
        </p:txBody>
      </p:sp>
      <p:sp>
        <p:nvSpPr>
          <p:cNvPr id="23" name="文本框 22"/>
          <p:cNvSpPr txBox="1"/>
          <p:nvPr>
            <p:custDataLst>
              <p:tags r:id="rId19"/>
            </p:custDataLst>
          </p:nvPr>
        </p:nvSpPr>
        <p:spPr>
          <a:xfrm>
            <a:off x="679450" y="483870"/>
            <a:ext cx="4881245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【学习任务二】化学平衡常数的应用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6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3"/>
          <p:cNvSpPr txBox="1"/>
          <p:nvPr>
            <p:custDataLst>
              <p:tags r:id="rId4"/>
            </p:custDataLst>
          </p:nvPr>
        </p:nvSpPr>
        <p:spPr>
          <a:xfrm>
            <a:off x="1859915" y="2180590"/>
            <a:ext cx="4819015" cy="4343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zh-CN" altLang="en-US" sz="1800"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 25 ℃ 时，生成卤化氢反应的平衡常数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755012" y="2629506"/>
          <a:ext cx="4384040" cy="21505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7655"/>
                <a:gridCol w="1556385"/>
              </a:tblGrid>
              <a:tr h="34290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1800" b="0">
                          <a:latin typeface="微软雅黑" panose="020b0503020204020204" charset="-122"/>
                          <a:ea typeface="微软雅黑"/>
                          <a:cs typeface="Times New Roman" panose="02020603050405020304" charset="0"/>
                        </a:rPr>
                        <a:t>化学方程式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1800" b="0">
                          <a:latin typeface="微软雅黑" panose="020b0503020204020204" charset="-122"/>
                          <a:ea typeface="微软雅黑"/>
                          <a:cs typeface="微软雅黑" panose="020b0503020204020204" charset="-122"/>
                        </a:rPr>
                        <a:t>平衡常数 ( K )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875">
                <a:tc>
                  <a:txBody>
                    <a:bodyPr vert="horz" wrap="square"/>
                    <a:lstStyle/>
                    <a:p>
                      <a:pPr algn="l"/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F2(g) + H2(g)         2HF(g)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6.5 ×1095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80">
                <a:tc>
                  <a:txBody>
                    <a:bodyPr vert="horz" wrap="square"/>
                    <a:lstStyle/>
                    <a:p>
                      <a:pPr marL="0" marR="0" indent="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Cl2(g) + H2(g)       2HCl(g)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2.57 ×1033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0675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Br2(g) + H2(g)         2HBr(g)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1.91 ×1019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07670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I2(g) +  H2(g)         2HI(g)</a:t>
                      </a:r>
                    </a:p>
                  </a:txBody>
                  <a:tcPr marL="68410" marR="68410" marT="34205" marB="342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微软雅黑"/>
                          <a:cs typeface="Times New Roman" panose="02020603050405020304" charset="0"/>
                        </a:rPr>
                        <a:t>8.67 ×102</a:t>
                      </a:r>
                    </a:p>
                  </a:txBody>
                  <a:tcPr marL="68410" marR="68410" marT="34205" marB="34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组合 4"/>
          <p:cNvGrpSpPr/>
          <p:nvPr>
            <p:custDataLst>
              <p:tags r:id="rId6"/>
            </p:custDataLst>
          </p:nvPr>
        </p:nvGrpSpPr>
        <p:grpSpPr>
          <a:xfrm>
            <a:off x="3091815" y="3119755"/>
            <a:ext cx="551815" cy="1207135"/>
            <a:chOff x="3798" y="2650"/>
            <a:chExt cx="869" cy="1901"/>
          </a:xfrm>
        </p:grpSpPr>
        <p:pic>
          <p:nvPicPr>
            <p:cNvPr id="8" name="图片 7"/>
            <p:cNvPicPr/>
            <p:nvPr>
              <p:custDataLst>
                <p:tags r:id="rId8"/>
              </p:custDataLst>
            </p:nvPr>
          </p:nvPicPr>
          <p:blipFill>
            <a:blip r:embed="rId7">
              <a:lum bright="-6000"/>
            </a:blip>
            <a:stretch>
              <a:fillRect/>
            </a:stretch>
          </p:blipFill>
          <p:spPr>
            <a:xfrm flipV="1">
              <a:off x="3798" y="2650"/>
              <a:ext cx="680" cy="170"/>
            </a:xfrm>
            <a:prstGeom prst="rect">
              <a:avLst/>
            </a:prstGeom>
          </p:spPr>
        </p:pic>
        <p:pic>
          <p:nvPicPr>
            <p:cNvPr id="11" name="图片 10"/>
            <p:cNvPicPr/>
            <p:nvPr>
              <p:custDataLst>
                <p:tags r:id="rId9"/>
              </p:custDataLst>
            </p:nvPr>
          </p:nvPicPr>
          <p:blipFill>
            <a:blip r:embed="rId7">
              <a:lum bright="-6000"/>
            </a:blip>
            <a:stretch>
              <a:fillRect/>
            </a:stretch>
          </p:blipFill>
          <p:spPr>
            <a:xfrm flipV="1">
              <a:off x="3846" y="3240"/>
              <a:ext cx="680" cy="170"/>
            </a:xfrm>
            <a:prstGeom prst="rect">
              <a:avLst/>
            </a:prstGeom>
          </p:spPr>
        </p:pic>
        <p:pic>
          <p:nvPicPr>
            <p:cNvPr id="17" name="图片 16"/>
            <p:cNvPicPr/>
            <p:nvPr>
              <p:custDataLst>
                <p:tags r:id="rId10"/>
              </p:custDataLst>
            </p:nvPr>
          </p:nvPicPr>
          <p:blipFill>
            <a:blip r:embed="rId7">
              <a:lum bright="-6000"/>
            </a:blip>
            <a:stretch>
              <a:fillRect/>
            </a:stretch>
          </p:blipFill>
          <p:spPr>
            <a:xfrm>
              <a:off x="3987" y="3903"/>
              <a:ext cx="680" cy="155"/>
            </a:xfrm>
            <a:prstGeom prst="rect">
              <a:avLst/>
            </a:prstGeom>
          </p:spPr>
        </p:pic>
        <p:pic>
          <p:nvPicPr>
            <p:cNvPr id="18" name="图片 17"/>
            <p:cNvPicPr/>
            <p:nvPr>
              <p:custDataLst>
                <p:tags r:id="rId11"/>
              </p:custDataLst>
            </p:nvPr>
          </p:nvPicPr>
          <p:blipFill>
            <a:blip r:embed="rId7">
              <a:lum bright="-6000"/>
            </a:blip>
            <a:stretch>
              <a:fillRect/>
            </a:stretch>
          </p:blipFill>
          <p:spPr>
            <a:xfrm flipV="1">
              <a:off x="3851" y="4381"/>
              <a:ext cx="680" cy="170"/>
            </a:xfrm>
            <a:prstGeom prst="rect">
              <a:avLst/>
            </a:prstGeom>
          </p:spPr>
        </p:pic>
      </p:grpSp>
      <p:sp>
        <p:nvSpPr>
          <p:cNvPr id="19" name="文本框 18"/>
          <p:cNvSpPr txBox="1"/>
          <p:nvPr>
            <p:custDataLst>
              <p:tags r:id="rId12"/>
            </p:custDataLst>
          </p:nvPr>
        </p:nvSpPr>
        <p:spPr>
          <a:xfrm>
            <a:off x="182880" y="667385"/>
            <a:ext cx="8598535" cy="914400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02060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indent="457200" eaLnBrk="1" fontAlgn="auto" latinLnBrk="0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结论：对于同类型的反应，K 越大，反应进行的程度越大一般当K＞105时，该反应进行得基本完全（即完全反应）；K≤10-5则认为正反应难以进行（即不能反应）</a:t>
            </a:r>
          </a:p>
        </p:txBody>
      </p:sp>
      <p:grpSp>
        <p:nvGrpSpPr>
          <p:cNvPr id="38" name="组合 37"/>
          <p:cNvGrpSpPr/>
          <p:nvPr>
            <p:custDataLst>
              <p:tags r:id="rId13"/>
            </p:custDataLst>
          </p:nvPr>
        </p:nvGrpSpPr>
        <p:grpSpPr>
          <a:xfrm>
            <a:off x="3178175" y="3130550"/>
            <a:ext cx="431800" cy="1217295"/>
            <a:chOff x="11065" y="5067"/>
            <a:chExt cx="680" cy="1917"/>
          </a:xfrm>
        </p:grpSpPr>
        <p:grpSp>
          <p:nvGrpSpPr>
            <p:cNvPr id="30" name="组合 29"/>
            <p:cNvGrpSpPr/>
            <p:nvPr>
              <p:custDataLst>
                <p:tags r:id="rId14"/>
              </p:custDataLst>
            </p:nvPr>
          </p:nvGrpSpPr>
          <p:grpSpPr>
            <a:xfrm>
              <a:off x="11115" y="5067"/>
              <a:ext cx="548" cy="84"/>
              <a:chOff x="10669" y="4442"/>
              <a:chExt cx="548" cy="84"/>
            </a:xfrm>
          </p:grpSpPr>
          <p:cxnSp>
            <p:nvCxnSpPr>
              <p:cNvPr id="28" name="直接连接符 27"/>
              <p:cNvCxnSpPr/>
              <p:nvPr>
                <p:custDataLst>
                  <p:tags r:id="rId15"/>
                </p:custDataLst>
              </p:nvPr>
            </p:nvCxnSpPr>
            <p:spPr>
              <a:xfrm flipV="1">
                <a:off x="10669" y="4442"/>
                <a:ext cx="549" cy="17"/>
              </a:xfrm>
              <a:prstGeom prst="line">
                <a:avLst/>
              </a:prstGeom>
              <a:noFill/>
              <a:ln w="19050" cap="flat">
                <a:solidFill>
                  <a:schemeClr val="tx1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29" name="直接连接符 28"/>
              <p:cNvCxnSpPr/>
              <p:nvPr>
                <p:custDataLst>
                  <p:tags r:id="rId16"/>
                </p:custDataLst>
              </p:nvPr>
            </p:nvCxnSpPr>
            <p:spPr>
              <a:xfrm flipV="1">
                <a:off x="10669" y="4510"/>
                <a:ext cx="549" cy="17"/>
              </a:xfrm>
              <a:prstGeom prst="line">
                <a:avLst/>
              </a:prstGeom>
              <a:noFill/>
              <a:ln w="19050" cap="flat">
                <a:solidFill>
                  <a:schemeClr val="tx1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</p:grpSp>
        <p:grpSp>
          <p:nvGrpSpPr>
            <p:cNvPr id="31" name="组合 30"/>
            <p:cNvGrpSpPr/>
            <p:nvPr>
              <p:custDataLst>
                <p:tags r:id="rId17"/>
              </p:custDataLst>
            </p:nvPr>
          </p:nvGrpSpPr>
          <p:grpSpPr>
            <a:xfrm>
              <a:off x="11094" y="5692"/>
              <a:ext cx="548" cy="84"/>
              <a:chOff x="10669" y="4442"/>
              <a:chExt cx="548" cy="84"/>
            </a:xfrm>
          </p:grpSpPr>
          <p:cxnSp>
            <p:nvCxnSpPr>
              <p:cNvPr id="32" name="直接连接符 31"/>
              <p:cNvCxnSpPr/>
              <p:nvPr>
                <p:custDataLst>
                  <p:tags r:id="rId18"/>
                </p:custDataLst>
              </p:nvPr>
            </p:nvCxnSpPr>
            <p:spPr>
              <a:xfrm flipV="1">
                <a:off x="10669" y="4442"/>
                <a:ext cx="549" cy="17"/>
              </a:xfrm>
              <a:prstGeom prst="line">
                <a:avLst/>
              </a:prstGeom>
              <a:noFill/>
              <a:ln w="19050" cap="flat">
                <a:solidFill>
                  <a:schemeClr val="tx1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33" name="直接连接符 32"/>
              <p:cNvCxnSpPr/>
              <p:nvPr>
                <p:custDataLst>
                  <p:tags r:id="rId19"/>
                </p:custDataLst>
              </p:nvPr>
            </p:nvCxnSpPr>
            <p:spPr>
              <a:xfrm flipV="1">
                <a:off x="10669" y="4510"/>
                <a:ext cx="549" cy="17"/>
              </a:xfrm>
              <a:prstGeom prst="line">
                <a:avLst/>
              </a:prstGeom>
              <a:noFill/>
              <a:ln w="19050" cap="flat">
                <a:solidFill>
                  <a:schemeClr val="tx1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</p:grpSp>
        <p:grpSp>
          <p:nvGrpSpPr>
            <p:cNvPr id="34" name="组合 33"/>
            <p:cNvGrpSpPr/>
            <p:nvPr>
              <p:custDataLst>
                <p:tags r:id="rId20"/>
              </p:custDataLst>
            </p:nvPr>
          </p:nvGrpSpPr>
          <p:grpSpPr>
            <a:xfrm>
              <a:off x="11111" y="6338"/>
              <a:ext cx="548" cy="84"/>
              <a:chOff x="10669" y="4442"/>
              <a:chExt cx="548" cy="84"/>
            </a:xfrm>
          </p:grpSpPr>
          <p:cxnSp>
            <p:nvCxnSpPr>
              <p:cNvPr id="35" name="直接连接符 34"/>
              <p:cNvCxnSpPr/>
              <p:nvPr>
                <p:custDataLst>
                  <p:tags r:id="rId21"/>
                </p:custDataLst>
              </p:nvPr>
            </p:nvCxnSpPr>
            <p:spPr>
              <a:xfrm flipV="1">
                <a:off x="10669" y="4442"/>
                <a:ext cx="549" cy="17"/>
              </a:xfrm>
              <a:prstGeom prst="line">
                <a:avLst/>
              </a:prstGeom>
              <a:noFill/>
              <a:ln w="19050" cap="flat">
                <a:solidFill>
                  <a:schemeClr val="tx1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36" name="直接连接符 35"/>
              <p:cNvCxnSpPr/>
              <p:nvPr>
                <p:custDataLst>
                  <p:tags r:id="rId22"/>
                </p:custDataLst>
              </p:nvPr>
            </p:nvCxnSpPr>
            <p:spPr>
              <a:xfrm flipV="1">
                <a:off x="10669" y="4510"/>
                <a:ext cx="549" cy="17"/>
              </a:xfrm>
              <a:prstGeom prst="line">
                <a:avLst/>
              </a:prstGeom>
              <a:noFill/>
              <a:ln w="19050" cap="flat">
                <a:solidFill>
                  <a:schemeClr val="tx1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</p:grpSp>
        <p:pic>
          <p:nvPicPr>
            <p:cNvPr id="37" name="图片 36"/>
            <p:cNvPicPr/>
            <p:nvPr>
              <p:custDataLst>
                <p:tags r:id="rId23"/>
              </p:custDataLst>
            </p:nvPr>
          </p:nvPicPr>
          <p:blipFill>
            <a:blip r:embed="rId7">
              <a:lum bright="-6000"/>
            </a:blip>
            <a:stretch>
              <a:fillRect/>
            </a:stretch>
          </p:blipFill>
          <p:spPr>
            <a:xfrm flipV="1">
              <a:off x="11065" y="6814"/>
              <a:ext cx="680" cy="170"/>
            </a:xfrm>
            <a:prstGeom prst="rect">
              <a:avLst/>
            </a:prstGeom>
          </p:spPr>
        </p:pic>
      </p:grpSp>
      <p:sp>
        <p:nvSpPr>
          <p:cNvPr id="39" name="文本框 4"/>
          <p:cNvSpPr txBox="1"/>
          <p:nvPr>
            <p:custDataLst>
              <p:tags r:id="rId24"/>
            </p:custDataLst>
          </p:nvPr>
        </p:nvSpPr>
        <p:spPr>
          <a:xfrm>
            <a:off x="107315" y="1758950"/>
            <a:ext cx="8674100" cy="777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25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021BDB"/>
                </a:solidFill>
                <a:effectLst/>
                <a:latin typeface="Times New Roman" panose="02020603050405020304" charset="0"/>
                <a:ea typeface="微软雅黑"/>
                <a:cs typeface="Times New Roman" panose="02020603050405020304" charset="0"/>
                <a:sym typeface="宋体" panose="02010600030101010101" pitchFamily="2" charset="-122"/>
              </a:rPr>
              <a:t>思考与讨论9：根据以上结论，下列反应中哪些属于可逆反应，哪些属于非可逆反应？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5057" name="矩形 3"/>
          <p:cNvSpPr/>
          <p:nvPr>
            <p:custDataLst>
              <p:tags r:id="rId4"/>
            </p:custDataLst>
          </p:nvPr>
        </p:nvSpPr>
        <p:spPr>
          <a:xfrm>
            <a:off x="895985" y="1781810"/>
            <a:ext cx="7352030" cy="132588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anchor="t">
            <a:spAutoFit/>
          </a:bodyPr>
          <a:lstStyle/>
          <a:p>
            <a:pPr indent="457200" eaLnBrk="1" fontAlgn="auto" latinLnBrk="0" hangingPunct="1">
              <a:lnSpc>
                <a:spcPct val="150000"/>
              </a:lnSpc>
            </a:pPr>
            <a:r>
              <a:rPr lang="zh-CN" altLang="en-US" sz="1800">
                <a:solidFill>
                  <a:srgbClr val="00B05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注意：化学平衡常数的大小反映的是反应进行的程度大小，并不涉及化学反应速率。即：某个化学反应的平衡常数很大，化学反应速率可能却很小。例如：</a:t>
            </a:r>
          </a:p>
        </p:txBody>
      </p:sp>
      <p:sp>
        <p:nvSpPr>
          <p:cNvPr id="13" name="TextBox 12"/>
          <p:cNvSpPr/>
          <p:nvPr>
            <p:custDataLst>
              <p:tags r:id="rId5"/>
            </p:custDataLst>
          </p:nvPr>
        </p:nvSpPr>
        <p:spPr>
          <a:xfrm>
            <a:off x="1869440" y="3685540"/>
            <a:ext cx="4528185" cy="891370"/>
          </a:xfrm>
          <a:prstGeom prst="rect">
            <a:avLst/>
          </a:prstGeom>
          <a:noFill/>
          <a:ln w="9525">
            <a:noFill/>
          </a:ln>
        </p:spPr>
        <p:txBody>
          <a:bodyPr rot="0" spcFirstLastPara="0" vert="horz" wrap="square" lIns="68410" tIns="34205" rIns="68410" bIns="34205" numCol="1" spcCol="0" rtlCol="0" anchor="t">
            <a:spAutoFit/>
          </a:bodyPr>
          <a:lstStyle/>
          <a:p>
            <a:pPr lvl="0"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常温下 K＝5×108 </a:t>
            </a:r>
          </a:p>
          <a:p>
            <a:pPr lvl="0"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常温下限度较大，但化学反应速率很小</a:t>
            </a:r>
          </a:p>
        </p:txBody>
      </p:sp>
      <p:grpSp>
        <p:nvGrpSpPr>
          <p:cNvPr id="70" name="组合 69"/>
          <p:cNvGrpSpPr/>
          <p:nvPr>
            <p:custDataLst>
              <p:tags r:id="rId6"/>
            </p:custDataLst>
          </p:nvPr>
        </p:nvGrpSpPr>
        <p:grpSpPr>
          <a:xfrm>
            <a:off x="1880235" y="3198495"/>
            <a:ext cx="3783965" cy="391160"/>
            <a:chOff x="3242" y="4711"/>
            <a:chExt cx="5959" cy="616"/>
          </a:xfrm>
        </p:grpSpPr>
        <p:sp>
          <p:nvSpPr>
            <p:cNvPr id="160" name="Rectangle 19"/>
            <p:cNvSpPr/>
            <p:nvPr>
              <p:custDataLst>
                <p:tags r:id="rId7"/>
              </p:custDataLst>
            </p:nvPr>
          </p:nvSpPr>
          <p:spPr>
            <a:xfrm>
              <a:off x="3242" y="4711"/>
              <a:ext cx="5959" cy="61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1945" b="1">
                  <a:solidFill>
                    <a:schemeClr val="tx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   N2(g) +  3H2(g)          2NH3(g)</a:t>
              </a:r>
            </a:p>
          </p:txBody>
        </p:sp>
        <p:pic>
          <p:nvPicPr>
            <p:cNvPr id="4" name="图片 3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8">
              <a:lum bright="-6000"/>
            </a:blip>
            <a:stretch>
              <a:fillRect/>
            </a:stretch>
          </p:blipFill>
          <p:spPr>
            <a:xfrm flipV="1">
              <a:off x="6153" y="4948"/>
              <a:ext cx="947" cy="170"/>
            </a:xfrm>
            <a:prstGeom prst="rect">
              <a:avLst/>
            </a:prstGeom>
          </p:spPr>
        </p:pic>
      </p:grpSp>
      <p:sp>
        <p:nvSpPr>
          <p:cNvPr id="19" name="文本框 18"/>
          <p:cNvSpPr txBox="1"/>
          <p:nvPr>
            <p:custDataLst>
              <p:tags r:id="rId10"/>
            </p:custDataLst>
          </p:nvPr>
        </p:nvSpPr>
        <p:spPr>
          <a:xfrm>
            <a:off x="182880" y="667385"/>
            <a:ext cx="8598535" cy="914400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02060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indent="457200" eaLnBrk="1" fontAlgn="auto" latinLnBrk="0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结论：对于同类型的反应，K 越大，反应进行的程度越大一般当K＞105时，该反应进行得基本完全（即完全反应）；K≤10-5则认为正反应难以进行（即不能反应）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7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88067" name="Group 3"/>
          <p:cNvGrpSpPr/>
          <p:nvPr>
            <p:custDataLst>
              <p:tags r:id="rId4"/>
            </p:custDataLst>
          </p:nvPr>
        </p:nvGrpSpPr>
        <p:grpSpPr>
          <a:xfrm>
            <a:off x="6635010" y="-1339709"/>
            <a:ext cx="576027" cy="0"/>
            <a:chOff x="1882" y="2205"/>
            <a:chExt cx="408" cy="136"/>
          </a:xfrm>
        </p:grpSpPr>
        <p:sp>
          <p:nvSpPr>
            <p:cNvPr id="12" name="Line 4"/>
            <p:cNvSpPr>
              <a:spLocks noChangeShapeType="1"/>
            </p:cNvSpPr>
            <p:nvPr>
              <p:custDataLst>
                <p:tags r:id="rId5"/>
              </p:custDataLst>
            </p:nvPr>
          </p:nvSpPr>
          <p:spPr bwMode="auto">
            <a:xfrm>
              <a:off x="1882" y="2251"/>
              <a:ext cx="40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wrap="none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4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13" name="Line 5"/>
            <p:cNvSpPr>
              <a:spLocks noChangeShapeType="1"/>
            </p:cNvSpPr>
            <p:nvPr>
              <p:custDataLst>
                <p:tags r:id="rId6"/>
              </p:custDataLst>
            </p:nvPr>
          </p:nvSpPr>
          <p:spPr bwMode="auto">
            <a:xfrm flipH="1" flipV="1">
              <a:off x="2245" y="2205"/>
              <a:ext cx="45" cy="4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wrap="none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4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14" name="Line 6"/>
            <p:cNvSpPr>
              <a:spLocks noChangeShapeType="1"/>
            </p:cNvSpPr>
            <p:nvPr>
              <p:custDataLst>
                <p:tags r:id="rId7"/>
              </p:custDataLst>
            </p:nvPr>
          </p:nvSpPr>
          <p:spPr bwMode="auto">
            <a:xfrm flipH="1">
              <a:off x="1882" y="2296"/>
              <a:ext cx="40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wrap="none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4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15" name="Line 7"/>
            <p:cNvSpPr>
              <a:spLocks noChangeShapeType="1"/>
            </p:cNvSpPr>
            <p:nvPr>
              <p:custDataLst>
                <p:tags r:id="rId8"/>
              </p:custDataLst>
            </p:nvPr>
          </p:nvSpPr>
          <p:spPr bwMode="auto">
            <a:xfrm>
              <a:off x="1882" y="2296"/>
              <a:ext cx="91" cy="4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wrap="none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4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90114" name="文本框 11"/>
          <p:cNvSpPr txBox="1"/>
          <p:nvPr>
            <p:custDataLst>
              <p:tags r:id="rId9"/>
            </p:custDataLst>
          </p:nvPr>
        </p:nvSpPr>
        <p:spPr>
          <a:xfrm>
            <a:off x="924560" y="2759155"/>
            <a:ext cx="7751309" cy="5029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lvl="0" indent="0"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1800">
                <a:latin typeface="微软雅黑" panose="020b0503020204020204" charset="-122"/>
                <a:ea typeface="微软雅黑"/>
                <a:sym typeface="+mn-ea"/>
              </a:rPr>
              <a:t>是否达到平衡或平衡移动的方向，可用该时刻浓度商Q 与K 比较大小来判断。</a:t>
            </a:r>
          </a:p>
        </p:txBody>
      </p:sp>
      <p:sp>
        <p:nvSpPr>
          <p:cNvPr id="90120" name="Text Box 3"/>
          <p:cNvSpPr txBox="1"/>
          <p:nvPr>
            <p:custDataLst>
              <p:tags r:id="rId10"/>
            </p:custDataLst>
          </p:nvPr>
        </p:nvSpPr>
        <p:spPr>
          <a:xfrm>
            <a:off x="1023197" y="3256497"/>
            <a:ext cx="4937445" cy="1737360"/>
          </a:xfrm>
          <a:prstGeom prst="rect">
            <a:avLst/>
          </a:prstGeom>
          <a:solidFill>
            <a:schemeClr val="bg1"/>
          </a:solidFill>
          <a:ln w="41275" cmpd="sng">
            <a:solidFill>
              <a:srgbClr val="7030A0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lvl="0" indent="0"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在同一温度下：</a:t>
            </a:r>
          </a:p>
          <a:p>
            <a:pPr lvl="0" indent="0"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       Q ＝ K ，处于化学平衡状态</a:t>
            </a:r>
          </a:p>
          <a:p>
            <a:pPr lvl="0" indent="0"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       Q ＜ K ，向正反应方向进行</a:t>
            </a:r>
          </a:p>
          <a:p>
            <a:pPr lvl="0" indent="0"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1800" b="1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       Q ＞ K ，向逆反应方向进行</a:t>
            </a:r>
          </a:p>
        </p:txBody>
      </p:sp>
      <p:sp>
        <p:nvSpPr>
          <p:cNvPr id="3" name="文本框 2"/>
          <p:cNvSpPr txBox="1"/>
          <p:nvPr>
            <p:custDataLst>
              <p:tags r:id="rId11"/>
            </p:custDataLst>
          </p:nvPr>
        </p:nvSpPr>
        <p:spPr>
          <a:xfrm>
            <a:off x="924560" y="2317115"/>
            <a:ext cx="2240280" cy="502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 eaLnBrk="1" fontAlgn="auto" latinLnBrk="0" hangingPunct="1">
              <a:lnSpc>
                <a:spcPct val="150000"/>
              </a:lnSpc>
            </a:pPr>
            <a:r>
              <a:rPr lang="zh-CN" altLang="en-US" sz="1800">
                <a:latin typeface="微软雅黑" panose="020b0503020204020204" charset="-122"/>
                <a:ea typeface="微软雅黑"/>
                <a:sym typeface="+mn-ea"/>
              </a:rPr>
              <a:t>任意时刻的浓度商：</a:t>
            </a:r>
          </a:p>
        </p:txBody>
      </p:sp>
      <p:grpSp>
        <p:nvGrpSpPr>
          <p:cNvPr id="7" name="组合 6"/>
          <p:cNvGrpSpPr/>
          <p:nvPr>
            <p:custDataLst>
              <p:tags r:id="rId12"/>
            </p:custDataLst>
          </p:nvPr>
        </p:nvGrpSpPr>
        <p:grpSpPr>
          <a:xfrm>
            <a:off x="976630" y="1718310"/>
            <a:ext cx="5928995" cy="460375"/>
            <a:chOff x="2879" y="4309"/>
            <a:chExt cx="9337" cy="725"/>
          </a:xfrm>
        </p:grpSpPr>
        <p:sp>
          <p:nvSpPr>
            <p:cNvPr id="3080" name="Text Box 34"/>
            <p:cNvSpPr/>
            <p:nvPr>
              <p:custDataLst>
                <p:tags r:id="rId13"/>
              </p:custDataLst>
            </p:nvPr>
          </p:nvSpPr>
          <p:spPr>
            <a:xfrm>
              <a:off x="2879" y="4309"/>
              <a:ext cx="9337" cy="66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u="none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u="none" baseline="0">
                  <a:solidFill>
                    <a:schemeClr val="tx1"/>
                  </a:solidFill>
                  <a:effectLst/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  <a:buNone/>
              </a:pPr>
              <a:r>
                <a:rPr lang="zh-CN" altLang="en-US" sz="18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对于可逆反应：mA(g) + nB(g)           pC(g) + qD(g)：</a:t>
              </a:r>
            </a:p>
          </p:txBody>
        </p:sp>
        <p:pic>
          <p:nvPicPr>
            <p:cNvPr id="67" name="图片 66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14">
              <a:lum bright="-6000"/>
            </a:blip>
            <a:stretch>
              <a:fillRect/>
            </a:stretch>
          </p:blipFill>
          <p:spPr>
            <a:xfrm flipV="1">
              <a:off x="8065" y="4629"/>
              <a:ext cx="947" cy="170"/>
            </a:xfrm>
            <a:prstGeom prst="rect">
              <a:avLst/>
            </a:prstGeom>
          </p:spPr>
        </p:pic>
      </p:grpSp>
      <p:grpSp>
        <p:nvGrpSpPr>
          <p:cNvPr id="35" name="组合 34"/>
          <p:cNvGrpSpPr/>
          <p:nvPr>
            <p:custDataLst>
              <p:tags r:id="rId16"/>
            </p:custDataLst>
          </p:nvPr>
        </p:nvGrpSpPr>
        <p:grpSpPr>
          <a:xfrm>
            <a:off x="3143215" y="2172335"/>
            <a:ext cx="2136757" cy="798195"/>
            <a:chOff x="4769" y="6350"/>
            <a:chExt cx="3489" cy="1257"/>
          </a:xfrm>
        </p:grpSpPr>
        <p:sp>
          <p:nvSpPr>
            <p:cNvPr id="8" name="文本框 7"/>
            <p:cNvSpPr txBox="1"/>
            <p:nvPr>
              <p:custDataLst>
                <p:tags r:id="rId17"/>
              </p:custDataLst>
            </p:nvPr>
          </p:nvSpPr>
          <p:spPr>
            <a:xfrm>
              <a:off x="4769" y="6718"/>
              <a:ext cx="1125" cy="6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rgbClr val="C00000"/>
                  </a:solidFill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Q ＝</a:t>
              </a:r>
            </a:p>
          </p:txBody>
        </p:sp>
        <p:grpSp>
          <p:nvGrpSpPr>
            <p:cNvPr id="10" name="组合 24"/>
            <p:cNvGrpSpPr/>
            <p:nvPr>
              <p:custDataLst>
                <p:tags r:id="rId18"/>
              </p:custDataLst>
            </p:nvPr>
          </p:nvGrpSpPr>
          <p:grpSpPr>
            <a:xfrm>
              <a:off x="5696" y="6350"/>
              <a:ext cx="2562" cy="1257"/>
              <a:chOff x="4310754" y="6180701"/>
              <a:chExt cx="1324574" cy="798078"/>
            </a:xfrm>
          </p:grpSpPr>
          <p:sp>
            <p:nvSpPr>
              <p:cNvPr id="9" name="Text Box 9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4372398" y="6180701"/>
                <a:ext cx="1262392" cy="7009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  <a:sym typeface="+mn-ea"/>
                  </a:rPr>
                  <a:t>cp(C) • cq(D)</a:t>
                </a:r>
              </a:p>
            </p:txBody>
          </p:sp>
          <p:sp>
            <p:nvSpPr>
              <p:cNvPr id="24" name="Text Box 9"/>
              <p:cNvSpPr txBox="1"/>
              <p:nvPr>
                <p:custDataLst>
                  <p:tags r:id="rId20"/>
                </p:custDataLst>
              </p:nvPr>
            </p:nvSpPr>
            <p:spPr>
              <a:xfrm>
                <a:off x="4310754" y="6580057"/>
                <a:ext cx="1324574" cy="2925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2000" b="1" i="1" baseline="-25000">
                    <a:solidFill>
                      <a:srgbClr val="C00000"/>
                    </a:solidFill>
                    <a:latin typeface="Times New Roman" panose="02020603050405020304" charset="0"/>
                    <a:ea typeface="微软雅黑"/>
                    <a:cs typeface="Times New Roman" panose="02020603050405020304" charset="0"/>
                  </a:rPr>
                  <a:t> cm(A) • cn(B)   </a:t>
                </a:r>
              </a:p>
            </p:txBody>
          </p:sp>
        </p:grpSp>
        <p:cxnSp>
          <p:nvCxnSpPr>
            <p:cNvPr id="22" name="直接连接符 21"/>
            <p:cNvCxnSpPr/>
            <p:nvPr>
              <p:custDataLst>
                <p:tags r:id="rId21"/>
              </p:custDataLst>
            </p:nvPr>
          </p:nvCxnSpPr>
          <p:spPr>
            <a:xfrm>
              <a:off x="5730" y="7052"/>
              <a:ext cx="2528" cy="3"/>
            </a:xfrm>
            <a:prstGeom prst="line">
              <a:avLst/>
            </a:prstGeom>
            <a:ln w="34925" cmpd="sng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976630" y="1233170"/>
            <a:ext cx="4620260" cy="485140"/>
          </a:xfrm>
          <a:solidFill>
            <a:schemeClr val="accent1"/>
          </a:solidFill>
        </p:spPr>
        <p:txBody>
          <a:bodyPr wrap="square" lIns="68410" tIns="34205" rIns="68410" bIns="34205" anchor="ctr" anchorCtr="0"/>
          <a:lstStyle/>
          <a:p>
            <a:pPr algn="ctr" eaLnBrk="1" hangingPunct="1"/>
            <a:r>
              <a:rPr lang="zh-CN" altLang="en-US" sz="2000" b="1">
                <a:solidFill>
                  <a:srgbClr val="C00000"/>
                </a:solidFill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  <a:sym typeface="宋体" panose="02010600030101010101" pitchFamily="2" charset="-122"/>
              </a:rPr>
              <a:t>利用平衡常数判断化学反应进行的方向</a:t>
            </a:r>
          </a:p>
        </p:txBody>
      </p:sp>
      <p:sp>
        <p:nvSpPr>
          <p:cNvPr id="16" name="文本框 15"/>
          <p:cNvSpPr txBox="1"/>
          <p:nvPr>
            <p:custDataLst>
              <p:tags r:id="rId23"/>
            </p:custDataLst>
          </p:nvPr>
        </p:nvSpPr>
        <p:spPr>
          <a:xfrm>
            <a:off x="6123940" y="882650"/>
            <a:ext cx="26981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 证据推理    概念应用</a:t>
            </a:r>
          </a:p>
        </p:txBody>
      </p:sp>
      <p:sp>
        <p:nvSpPr>
          <p:cNvPr id="23" name="文本框 22"/>
          <p:cNvSpPr txBox="1"/>
          <p:nvPr>
            <p:custDataLst>
              <p:tags r:id="rId24"/>
            </p:custDataLst>
          </p:nvPr>
        </p:nvSpPr>
        <p:spPr>
          <a:xfrm>
            <a:off x="679450" y="483870"/>
            <a:ext cx="4881245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【学习任务二】化学平衡常数的应用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  <p:bldP spid="901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1" name="矩形 20"/>
          <p:cNvSpPr/>
          <p:nvPr>
            <p:custDataLst>
              <p:tags r:id="rId3"/>
            </p:custDataLst>
          </p:nvPr>
        </p:nvSpPr>
        <p:spPr>
          <a:xfrm>
            <a:off x="386080" y="1434465"/>
            <a:ext cx="7931785" cy="3383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1.(1)平衡常数的大小反映了化学反应进行的          (也叫                     )。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K越大，表示反应进行得越        ，平衡时反应物的转化率越     ，当K＞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         时，该反应就进行的基本完全了。K值越小，表示反应进行得越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               ，平衡时反应物的转化率越      。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(2)影响平衡常数的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①内因：不同的化学反应及化学方程式的书写形式是决定化学平衡常数的                  。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②外因：在化学方程式一定的情况下，K只受           影响。</a:t>
            </a:r>
          </a:p>
        </p:txBody>
      </p:sp>
      <p:sp>
        <p:nvSpPr>
          <p:cNvPr id="16" name="矩形 15"/>
          <p:cNvSpPr/>
          <p:nvPr>
            <p:custDataLst>
              <p:tags r:id="rId4"/>
            </p:custDataLst>
          </p:nvPr>
        </p:nvSpPr>
        <p:spPr>
          <a:xfrm>
            <a:off x="5215195" y="1434629"/>
            <a:ext cx="7162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程度</a:t>
            </a:r>
          </a:p>
        </p:txBody>
      </p:sp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6301280" y="1488744"/>
            <a:ext cx="15163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反应的限度</a:t>
            </a:r>
          </a:p>
        </p:txBody>
      </p:sp>
      <p:sp>
        <p:nvSpPr>
          <p:cNvPr id="12" name="矩形 11"/>
          <p:cNvSpPr/>
          <p:nvPr>
            <p:custDataLst>
              <p:tags r:id="rId6"/>
            </p:custDataLst>
          </p:nvPr>
        </p:nvSpPr>
        <p:spPr>
          <a:xfrm>
            <a:off x="3658060" y="1902613"/>
            <a:ext cx="718820" cy="410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完全</a:t>
            </a:r>
          </a:p>
        </p:txBody>
      </p:sp>
      <p:sp>
        <p:nvSpPr>
          <p:cNvPr id="13" name="矩形 12"/>
          <p:cNvSpPr/>
          <p:nvPr>
            <p:custDataLst>
              <p:tags r:id="rId7"/>
            </p:custDataLst>
          </p:nvPr>
        </p:nvSpPr>
        <p:spPr>
          <a:xfrm>
            <a:off x="7024999" y="1902434"/>
            <a:ext cx="4495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大</a:t>
            </a:r>
          </a:p>
        </p:txBody>
      </p:sp>
      <p:sp>
        <p:nvSpPr>
          <p:cNvPr id="14" name="矩形 13"/>
          <p:cNvSpPr/>
          <p:nvPr>
            <p:custDataLst>
              <p:tags r:id="rId8"/>
            </p:custDataLst>
          </p:nvPr>
        </p:nvSpPr>
        <p:spPr>
          <a:xfrm>
            <a:off x="909618" y="2316574"/>
            <a:ext cx="58293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105</a:t>
            </a:r>
          </a:p>
        </p:txBody>
      </p:sp>
      <p:sp>
        <p:nvSpPr>
          <p:cNvPr id="10" name="矩形 9"/>
          <p:cNvSpPr/>
          <p:nvPr>
            <p:custDataLst>
              <p:tags r:id="rId9"/>
            </p:custDataLst>
          </p:nvPr>
        </p:nvSpPr>
        <p:spPr>
          <a:xfrm>
            <a:off x="901181" y="2730261"/>
            <a:ext cx="9829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不完全</a:t>
            </a:r>
          </a:p>
        </p:txBody>
      </p:sp>
      <p:sp>
        <p:nvSpPr>
          <p:cNvPr id="11" name="矩形 10"/>
          <p:cNvSpPr/>
          <p:nvPr>
            <p:custDataLst>
              <p:tags r:id="rId10"/>
            </p:custDataLst>
          </p:nvPr>
        </p:nvSpPr>
        <p:spPr>
          <a:xfrm>
            <a:off x="4540369" y="2730261"/>
            <a:ext cx="4495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小</a:t>
            </a:r>
          </a:p>
        </p:txBody>
      </p:sp>
      <p:sp>
        <p:nvSpPr>
          <p:cNvPr id="15" name="矩形 14"/>
          <p:cNvSpPr/>
          <p:nvPr>
            <p:custDataLst>
              <p:tags r:id="rId11"/>
            </p:custDataLst>
          </p:nvPr>
        </p:nvSpPr>
        <p:spPr>
          <a:xfrm>
            <a:off x="633018" y="3983344"/>
            <a:ext cx="12496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主要因素</a:t>
            </a:r>
          </a:p>
        </p:txBody>
      </p:sp>
      <p:sp>
        <p:nvSpPr>
          <p:cNvPr id="17" name="矩形 16"/>
          <p:cNvSpPr/>
          <p:nvPr>
            <p:custDataLst>
              <p:tags r:id="rId12"/>
            </p:custDataLst>
          </p:nvPr>
        </p:nvSpPr>
        <p:spPr>
          <a:xfrm>
            <a:off x="5408350" y="4381330"/>
            <a:ext cx="7162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温度</a:t>
            </a:r>
          </a:p>
        </p:txBody>
      </p:sp>
      <p:grpSp>
        <p:nvGrpSpPr>
          <p:cNvPr id="48" name="组合 47"/>
          <p:cNvGrpSpPr/>
          <p:nvPr>
            <p:custDataLst>
              <p:tags r:id="rId13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" name="椭圆 2"/>
            <p:cNvSpPr/>
            <p:nvPr>
              <p:custDataLst>
                <p:tags r:id="rId14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" name="椭圆 3"/>
            <p:cNvSpPr/>
            <p:nvPr>
              <p:custDataLst>
                <p:tags r:id="rId15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16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17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18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" name="椭圆 7"/>
            <p:cNvSpPr/>
            <p:nvPr>
              <p:custDataLst>
                <p:tags r:id="rId19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" name="椭圆 1"/>
            <p:cNvSpPr/>
            <p:nvPr>
              <p:custDataLst>
                <p:tags r:id="rId20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8" name="椭圆 17"/>
            <p:cNvSpPr/>
            <p:nvPr>
              <p:custDataLst>
                <p:tags r:id="rId21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22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23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4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椭圆 22"/>
            <p:cNvSpPr/>
            <p:nvPr>
              <p:custDataLst>
                <p:tags r:id="rId25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4" name="椭圆 23"/>
            <p:cNvSpPr/>
            <p:nvPr>
              <p:custDataLst>
                <p:tags r:id="rId26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5" name="椭圆 24"/>
            <p:cNvSpPr/>
            <p:nvPr>
              <p:custDataLst>
                <p:tags r:id="rId27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6" name="椭圆 25"/>
            <p:cNvSpPr/>
            <p:nvPr>
              <p:custDataLst>
                <p:tags r:id="rId28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29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椭圆 27"/>
            <p:cNvSpPr/>
            <p:nvPr>
              <p:custDataLst>
                <p:tags r:id="rId30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9" name="椭圆 28"/>
            <p:cNvSpPr/>
            <p:nvPr>
              <p:custDataLst>
                <p:tags r:id="rId31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0" name="文本框 29"/>
            <p:cNvSpPr txBox="1"/>
            <p:nvPr>
              <p:custDataLst>
                <p:tags r:id="rId32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31" name="文本框 30"/>
            <p:cNvSpPr txBox="1"/>
            <p:nvPr>
              <p:custDataLst>
                <p:tags r:id="rId33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34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32" name="椭圆 31"/>
            <p:cNvSpPr/>
            <p:nvPr>
              <p:custDataLst>
                <p:tags r:id="rId35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6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37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38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6" name="椭圆 35"/>
            <p:cNvSpPr/>
            <p:nvPr>
              <p:custDataLst>
                <p:tags r:id="rId39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40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41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42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43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1" name="椭圆 40"/>
            <p:cNvSpPr/>
            <p:nvPr>
              <p:custDataLst>
                <p:tags r:id="rId44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45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6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7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8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椭圆 45"/>
            <p:cNvSpPr/>
            <p:nvPr>
              <p:custDataLst>
                <p:tags r:id="rId49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7" name="椭圆 46"/>
            <p:cNvSpPr/>
            <p:nvPr>
              <p:custDataLst>
                <p:tags r:id="rId50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0" name="椭圆 49"/>
            <p:cNvSpPr/>
            <p:nvPr>
              <p:custDataLst>
                <p:tags r:id="rId51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1" name="椭圆 50"/>
            <p:cNvSpPr/>
            <p:nvPr>
              <p:custDataLst>
                <p:tags r:id="rId52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2" name="文本框 51"/>
            <p:cNvSpPr txBox="1"/>
            <p:nvPr>
              <p:custDataLst>
                <p:tags r:id="rId53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53" name="文本框 52"/>
            <p:cNvSpPr txBox="1"/>
            <p:nvPr>
              <p:custDataLst>
                <p:tags r:id="rId54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" grpId="0"/>
      <p:bldP spid="12" grpId="0"/>
      <p:bldP spid="13" grpId="0"/>
      <p:bldP spid="14" grpId="0"/>
      <p:bldP spid="10" grpId="0"/>
      <p:bldP spid="11" grpId="0"/>
      <p:bldP spid="15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8" name="组合 47"/>
          <p:cNvGrpSpPr/>
          <p:nvPr>
            <p:custDataLst>
              <p:tags r:id="rId3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" name="椭圆 2"/>
            <p:cNvSpPr/>
            <p:nvPr>
              <p:custDataLst>
                <p:tags r:id="rId4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" name="椭圆 3"/>
            <p:cNvSpPr/>
            <p:nvPr>
              <p:custDataLst>
                <p:tags r:id="rId5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6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7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8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" name="椭圆 7"/>
            <p:cNvSpPr/>
            <p:nvPr>
              <p:custDataLst>
                <p:tags r:id="rId9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9" name="椭圆 8"/>
            <p:cNvSpPr/>
            <p:nvPr>
              <p:custDataLst>
                <p:tags r:id="rId10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0" name="椭圆 9"/>
            <p:cNvSpPr/>
            <p:nvPr>
              <p:custDataLst>
                <p:tags r:id="rId11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1" name="椭圆 10"/>
            <p:cNvSpPr/>
            <p:nvPr>
              <p:custDataLst>
                <p:tags r:id="rId12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2" name="椭圆 11"/>
            <p:cNvSpPr/>
            <p:nvPr>
              <p:custDataLst>
                <p:tags r:id="rId13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4" name="椭圆 13"/>
            <p:cNvSpPr/>
            <p:nvPr>
              <p:custDataLst>
                <p:tags r:id="rId14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5" name="椭圆 14"/>
            <p:cNvSpPr/>
            <p:nvPr>
              <p:custDataLst>
                <p:tags r:id="rId15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6" name="椭圆 15"/>
            <p:cNvSpPr/>
            <p:nvPr>
              <p:custDataLst>
                <p:tags r:id="rId16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7" name="椭圆 16"/>
            <p:cNvSpPr/>
            <p:nvPr>
              <p:custDataLst>
                <p:tags r:id="rId17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18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19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1" name="椭圆 20"/>
            <p:cNvSpPr/>
            <p:nvPr>
              <p:custDataLst>
                <p:tags r:id="rId20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1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文本框 22"/>
            <p:cNvSpPr txBox="1"/>
            <p:nvPr>
              <p:custDataLst>
                <p:tags r:id="rId22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23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24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26" name="椭圆 25"/>
            <p:cNvSpPr/>
            <p:nvPr>
              <p:custDataLst>
                <p:tags r:id="rId25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26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椭圆 27"/>
            <p:cNvSpPr/>
            <p:nvPr>
              <p:custDataLst>
                <p:tags r:id="rId27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9" name="椭圆 28"/>
            <p:cNvSpPr/>
            <p:nvPr>
              <p:custDataLst>
                <p:tags r:id="rId28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0" name="椭圆 29"/>
            <p:cNvSpPr/>
            <p:nvPr>
              <p:custDataLst>
                <p:tags r:id="rId29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1" name="椭圆 30"/>
            <p:cNvSpPr/>
            <p:nvPr>
              <p:custDataLst>
                <p:tags r:id="rId30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2" name="椭圆 31"/>
            <p:cNvSpPr/>
            <p:nvPr>
              <p:custDataLst>
                <p:tags r:id="rId31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2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33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34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35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36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37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38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39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0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1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2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文本框 45"/>
            <p:cNvSpPr txBox="1"/>
            <p:nvPr>
              <p:custDataLst>
                <p:tags r:id="rId43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47" name="文本框 46"/>
            <p:cNvSpPr txBox="1"/>
            <p:nvPr>
              <p:custDataLst>
                <p:tags r:id="rId44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  <p:sp>
        <p:nvSpPr>
          <p:cNvPr id="2" name="矩形 1"/>
          <p:cNvSpPr/>
          <p:nvPr>
            <p:custDataLst>
              <p:tags r:id="rId45"/>
            </p:custDataLst>
          </p:nvPr>
        </p:nvSpPr>
        <p:spPr>
          <a:xfrm>
            <a:off x="735965" y="1676400"/>
            <a:ext cx="6958330" cy="2486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95" kern="100">
                <a:latin typeface="Times New Roman" panose="02020603050405020304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(1)浓度、温度变化时，平衡常数都会改变(　　)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95" kern="100">
                <a:latin typeface="Times New Roman" panose="02020603050405020304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(2)K值越大，表明可逆反应正向进行的程度越大(　　)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95" kern="100">
                <a:latin typeface="Times New Roman" panose="02020603050405020304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(3)K值越大，该可逆反应的速率越快(　　)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95" kern="100">
                <a:latin typeface="Times New Roman" panose="02020603050405020304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(4)在化学方程式一定的情况下，K只受温度影响(　　)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95" kern="100">
                <a:latin typeface="Times New Roman" panose="02020603050405020304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(5)K值越大，反应越容易进行(　　)</a:t>
            </a:r>
          </a:p>
        </p:txBody>
      </p:sp>
      <p:sp>
        <p:nvSpPr>
          <p:cNvPr id="13" name="矩形 12"/>
          <p:cNvSpPr/>
          <p:nvPr>
            <p:custDataLst>
              <p:tags r:id="rId46"/>
            </p:custDataLst>
          </p:nvPr>
        </p:nvSpPr>
        <p:spPr>
          <a:xfrm>
            <a:off x="5741060" y="1730437"/>
            <a:ext cx="525780" cy="5021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charset="0"/>
              </a:rPr>
              <a:t>×</a:t>
            </a:r>
          </a:p>
        </p:txBody>
      </p:sp>
      <p:sp>
        <p:nvSpPr>
          <p:cNvPr id="18" name="矩形 17"/>
          <p:cNvSpPr/>
          <p:nvPr>
            <p:custDataLst>
              <p:tags r:id="rId47"/>
            </p:custDataLst>
          </p:nvPr>
        </p:nvSpPr>
        <p:spPr>
          <a:xfrm>
            <a:off x="6451086" y="2229450"/>
            <a:ext cx="525780" cy="5021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charset="0"/>
              </a:rPr>
              <a:t>√</a:t>
            </a:r>
          </a:p>
        </p:txBody>
      </p:sp>
      <p:sp>
        <p:nvSpPr>
          <p:cNvPr id="25" name="矩形 24"/>
          <p:cNvSpPr/>
          <p:nvPr>
            <p:custDataLst>
              <p:tags r:id="rId48"/>
            </p:custDataLst>
          </p:nvPr>
        </p:nvSpPr>
        <p:spPr>
          <a:xfrm>
            <a:off x="5125893" y="2684413"/>
            <a:ext cx="525780" cy="5021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charset="0"/>
              </a:rPr>
              <a:t>×</a:t>
            </a:r>
          </a:p>
        </p:txBody>
      </p:sp>
      <p:sp>
        <p:nvSpPr>
          <p:cNvPr id="36" name="矩形 35"/>
          <p:cNvSpPr/>
          <p:nvPr>
            <p:custDataLst>
              <p:tags r:id="rId49"/>
            </p:custDataLst>
          </p:nvPr>
        </p:nvSpPr>
        <p:spPr>
          <a:xfrm>
            <a:off x="6458212" y="3189249"/>
            <a:ext cx="525780" cy="5021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charset="0"/>
              </a:rPr>
              <a:t>√</a:t>
            </a:r>
          </a:p>
        </p:txBody>
      </p:sp>
      <p:sp>
        <p:nvSpPr>
          <p:cNvPr id="41" name="矩形 40"/>
          <p:cNvSpPr/>
          <p:nvPr>
            <p:custDataLst>
              <p:tags r:id="rId50"/>
            </p:custDataLst>
          </p:nvPr>
        </p:nvSpPr>
        <p:spPr>
          <a:xfrm>
            <a:off x="4332203" y="3651336"/>
            <a:ext cx="525780" cy="5021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charset="0"/>
              </a:rPr>
              <a:t>×</a:t>
            </a:r>
          </a:p>
        </p:txBody>
      </p:sp>
      <p:sp>
        <p:nvSpPr>
          <p:cNvPr id="50" name="文本框 49"/>
          <p:cNvSpPr txBox="1"/>
          <p:nvPr>
            <p:custDataLst>
              <p:tags r:id="rId51"/>
            </p:custDataLst>
          </p:nvPr>
        </p:nvSpPr>
        <p:spPr>
          <a:xfrm>
            <a:off x="891540" y="1262380"/>
            <a:ext cx="1516380" cy="4107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095" kern="10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2.正误判断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25" grpId="0"/>
      <p:bldP spid="36" grpId="0"/>
      <p:bldP spid="4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8" name="组合 47"/>
          <p:cNvGrpSpPr/>
          <p:nvPr>
            <p:custDataLst>
              <p:tags r:id="rId3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" name="椭圆 2"/>
            <p:cNvSpPr/>
            <p:nvPr>
              <p:custDataLst>
                <p:tags r:id="rId4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" name="椭圆 3"/>
            <p:cNvSpPr/>
            <p:nvPr>
              <p:custDataLst>
                <p:tags r:id="rId5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6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7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8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" name="椭圆 7"/>
            <p:cNvSpPr/>
            <p:nvPr>
              <p:custDataLst>
                <p:tags r:id="rId9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9" name="椭圆 8"/>
            <p:cNvSpPr/>
            <p:nvPr>
              <p:custDataLst>
                <p:tags r:id="rId10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0" name="椭圆 9"/>
            <p:cNvSpPr/>
            <p:nvPr>
              <p:custDataLst>
                <p:tags r:id="rId11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1" name="椭圆 10"/>
            <p:cNvSpPr/>
            <p:nvPr>
              <p:custDataLst>
                <p:tags r:id="rId12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2" name="椭圆 11"/>
            <p:cNvSpPr/>
            <p:nvPr>
              <p:custDataLst>
                <p:tags r:id="rId13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4" name="椭圆 13"/>
            <p:cNvSpPr/>
            <p:nvPr>
              <p:custDataLst>
                <p:tags r:id="rId14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5" name="椭圆 14"/>
            <p:cNvSpPr/>
            <p:nvPr>
              <p:custDataLst>
                <p:tags r:id="rId15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6" name="椭圆 15"/>
            <p:cNvSpPr/>
            <p:nvPr>
              <p:custDataLst>
                <p:tags r:id="rId16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7" name="椭圆 16"/>
            <p:cNvSpPr/>
            <p:nvPr>
              <p:custDataLst>
                <p:tags r:id="rId17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18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19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1" name="椭圆 20"/>
            <p:cNvSpPr/>
            <p:nvPr>
              <p:custDataLst>
                <p:tags r:id="rId20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1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文本框 22"/>
            <p:cNvSpPr txBox="1"/>
            <p:nvPr>
              <p:custDataLst>
                <p:tags r:id="rId22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23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24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26" name="椭圆 25"/>
            <p:cNvSpPr/>
            <p:nvPr>
              <p:custDataLst>
                <p:tags r:id="rId25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26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椭圆 27"/>
            <p:cNvSpPr/>
            <p:nvPr>
              <p:custDataLst>
                <p:tags r:id="rId27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9" name="椭圆 28"/>
            <p:cNvSpPr/>
            <p:nvPr>
              <p:custDataLst>
                <p:tags r:id="rId28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0" name="椭圆 29"/>
            <p:cNvSpPr/>
            <p:nvPr>
              <p:custDataLst>
                <p:tags r:id="rId29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1" name="椭圆 30"/>
            <p:cNvSpPr/>
            <p:nvPr>
              <p:custDataLst>
                <p:tags r:id="rId30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2" name="椭圆 31"/>
            <p:cNvSpPr/>
            <p:nvPr>
              <p:custDataLst>
                <p:tags r:id="rId31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2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33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34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35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36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37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38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39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0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1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2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文本框 45"/>
            <p:cNvSpPr txBox="1"/>
            <p:nvPr>
              <p:custDataLst>
                <p:tags r:id="rId43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47" name="文本框 46"/>
            <p:cNvSpPr txBox="1"/>
            <p:nvPr>
              <p:custDataLst>
                <p:tags r:id="rId44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  <p:graphicFrame>
        <p:nvGraphicFramePr>
          <p:cNvPr id="53" name="对象 52"/>
          <p:cNvGraphicFramePr>
            <a:graphicFrameLocks noChangeAspect="1"/>
          </p:cNvGraphicFramePr>
          <p:nvPr>
            <p:custDataLst>
              <p:tags r:id="rId45"/>
            </p:custDataLst>
          </p:nvPr>
        </p:nvGraphicFramePr>
        <p:xfrm>
          <a:off x="5036485" y="1413702"/>
          <a:ext cx="891786" cy="52604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name="文档" r:id="rId46" imgW="1026160" imgH="610870" progId="Word.Document.12">
                  <p:embed/>
                </p:oleObj>
              </mc:Choice>
              <mc:Fallback>
                <p:oleObj name="文档" r:id="rId46" imgW="1026160" imgH="6108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7"/>
                      <a:stretch>
                        <a:fillRect/>
                      </a:stretch>
                    </p:blipFill>
                    <p:spPr>
                      <a:xfrm>
                        <a:off x="5036485" y="1413702"/>
                        <a:ext cx="891786" cy="526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Box 9"/>
          <p:cNvSpPr txBox="1"/>
          <p:nvPr>
            <p:custDataLst>
              <p:tags r:id="rId48"/>
            </p:custDataLst>
          </p:nvPr>
        </p:nvSpPr>
        <p:spPr>
          <a:xfrm>
            <a:off x="2938780" y="1816735"/>
            <a:ext cx="64198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Times New Roman" panose="02020603050405020304" charset="0"/>
                <a:ea typeface="华文细黑" panose="02010600040101010101" pitchFamily="2" charset="-122"/>
                <a:cs typeface="Times New Roman" panose="02020603050405020304" charset="0"/>
              </a:rPr>
              <a:t>D</a:t>
            </a:r>
          </a:p>
        </p:txBody>
      </p:sp>
      <p:grpSp>
        <p:nvGrpSpPr>
          <p:cNvPr id="56" name="组合 55"/>
          <p:cNvGrpSpPr/>
          <p:nvPr>
            <p:custDataLst>
              <p:tags r:id="rId49"/>
            </p:custDataLst>
          </p:nvPr>
        </p:nvGrpSpPr>
        <p:grpSpPr>
          <a:xfrm>
            <a:off x="889000" y="1332230"/>
            <a:ext cx="7664450" cy="2584450"/>
            <a:chOff x="907" y="2098"/>
            <a:chExt cx="12070" cy="4070"/>
          </a:xfrm>
        </p:grpSpPr>
        <p:sp>
          <p:nvSpPr>
            <p:cNvPr id="52" name="矩形 51"/>
            <p:cNvSpPr/>
            <p:nvPr>
              <p:custDataLst>
                <p:tags r:id="rId50"/>
              </p:custDataLst>
            </p:nvPr>
          </p:nvSpPr>
          <p:spPr>
            <a:xfrm>
              <a:off x="907" y="2098"/>
              <a:ext cx="12070" cy="4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3.某温度下，可逆反应：mA(g)＋nB(g)　　   pC(g)的平衡常数为K，下列对K的说法正确的是（        ）</a:t>
              </a:r>
            </a:p>
            <a:p>
              <a:pPr algn="l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A.温度越高，K一定越大</a:t>
              </a:r>
            </a:p>
            <a:p>
              <a:pPr algn="l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B.如果m＋n＝p，则K＝1</a:t>
              </a:r>
            </a:p>
            <a:p>
              <a:pPr algn="l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C.若缩小反应器的容积，能使平衡正向移动，则K增大</a:t>
              </a:r>
            </a:p>
            <a:p>
              <a:pPr algn="l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D.K值越大，表明该反应越有利于C的生成，反应物的转化率越大</a:t>
              </a:r>
            </a:p>
          </p:txBody>
        </p:sp>
        <p:pic>
          <p:nvPicPr>
            <p:cNvPr id="55" name="图片 54"/>
            <p:cNvPicPr>
              <a:picLocks noChangeAspect="1"/>
            </p:cNvPicPr>
            <p:nvPr>
              <p:custDataLst>
                <p:tags r:id="rId52"/>
              </p:custDataLst>
            </p:nvPr>
          </p:nvPicPr>
          <p:blipFill>
            <a:blip r:embed="rId51">
              <a:lum bright="-6000"/>
            </a:blip>
            <a:stretch>
              <a:fillRect/>
            </a:stretch>
          </p:blipFill>
          <p:spPr>
            <a:xfrm flipV="1">
              <a:off x="7103" y="2521"/>
              <a:ext cx="947" cy="17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3" name="组合 2"/>
          <p:cNvGrpSpPr/>
          <p:nvPr>
            <p:custDataLst>
              <p:tags r:id="rId3"/>
            </p:custDataLst>
          </p:nvPr>
        </p:nvGrpSpPr>
        <p:grpSpPr>
          <a:xfrm>
            <a:off x="730250" y="1080770"/>
            <a:ext cx="7683500" cy="2999740"/>
            <a:chOff x="1150" y="1090"/>
            <a:chExt cx="12100" cy="4724"/>
          </a:xfrm>
        </p:grpSpPr>
        <p:sp>
          <p:nvSpPr>
            <p:cNvPr id="25608" name="矩形 1"/>
            <p:cNvSpPr/>
            <p:nvPr>
              <p:custDataLst>
                <p:tags r:id="rId4"/>
              </p:custDataLst>
            </p:nvPr>
          </p:nvSpPr>
          <p:spPr>
            <a:xfrm>
              <a:off x="1150" y="1090"/>
              <a:ext cx="12100" cy="46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457200" eaLnBrk="1" fontAlgn="auto" latinLnBrk="0" hangingPunct="1">
                <a:lnSpc>
                  <a:spcPct val="150000"/>
                </a:lnSpc>
                <a:spcBef>
                  <a:spcPct val="0"/>
                </a:spcBef>
              </a:pPr>
              <a:r>
                <a:rPr lang="en-US" sz="1795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4.在体积均为1.0L的两个恒容密闭容器中加入足量的相同的碳粉，再分别加入0.1molCO2和0.2molCO2，在不同温度下列反应：</a:t>
              </a:r>
            </a:p>
            <a:p>
              <a:pPr indent="457200" eaLnBrk="1" fontAlgn="auto" latinLnBrk="0" hangingPunct="1">
                <a:lnSpc>
                  <a:spcPct val="150000"/>
                </a:lnSpc>
                <a:spcBef>
                  <a:spcPct val="0"/>
                </a:spcBef>
              </a:pPr>
              <a:r>
                <a:rPr lang="en-US" sz="1795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CO2(g)+C(s)            2CO(g)达到平衡，平衡时CO2的</a:t>
              </a:r>
            </a:p>
            <a:p>
              <a:pPr indent="457200" eaLnBrk="1" fontAlgn="auto" latinLnBrk="0" hangingPunct="1">
                <a:lnSpc>
                  <a:spcPct val="150000"/>
                </a:lnSpc>
                <a:spcBef>
                  <a:spcPct val="0"/>
                </a:spcBef>
              </a:pPr>
              <a:r>
                <a:rPr lang="en-US" sz="1795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物质的量浓度c(CO2)随温度的变化如右图所示，</a:t>
              </a:r>
            </a:p>
            <a:p>
              <a:pPr indent="457200" eaLnBrk="1" fontAlgn="auto" latinLnBrk="0" hangingPunct="1">
                <a:lnSpc>
                  <a:spcPct val="150000"/>
                </a:lnSpc>
                <a:spcBef>
                  <a:spcPct val="0"/>
                </a:spcBef>
              </a:pPr>
              <a:r>
                <a:rPr lang="en-US" sz="1795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（图中Ⅰ、Ⅱ、Ⅲ点均处于曲线上）。若Ⅰ、 Ⅱ、</a:t>
              </a:r>
            </a:p>
            <a:p>
              <a:pPr indent="457200" eaLnBrk="1" fontAlgn="auto" latinLnBrk="0" hangingPunct="1">
                <a:lnSpc>
                  <a:spcPct val="150000"/>
                </a:lnSpc>
                <a:spcBef>
                  <a:spcPct val="0"/>
                </a:spcBef>
              </a:pPr>
              <a:r>
                <a:rPr lang="en-US" sz="1795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Ⅲ点的平衡常数分别为：K1、K2、K3，</a:t>
              </a:r>
            </a:p>
            <a:p>
              <a:pPr indent="457200" eaLnBrk="1" fontAlgn="auto" latinLnBrk="0" hangingPunct="1">
                <a:lnSpc>
                  <a:spcPct val="150000"/>
                </a:lnSpc>
                <a:spcBef>
                  <a:spcPct val="0"/>
                </a:spcBef>
              </a:pPr>
              <a:r>
                <a:rPr lang="en-US" sz="1795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则三者大小关系为                                      。</a:t>
              </a:r>
            </a:p>
          </p:txBody>
        </p:sp>
        <p:pic>
          <p:nvPicPr>
            <p:cNvPr id="4" name="图片 3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5">
              <a:lum bright="-6000"/>
            </a:blip>
            <a:stretch>
              <a:fillRect/>
            </a:stretch>
          </p:blipFill>
          <p:spPr>
            <a:xfrm flipV="1">
              <a:off x="3231" y="2822"/>
              <a:ext cx="947" cy="170"/>
            </a:xfrm>
            <a:prstGeom prst="rect">
              <a:avLst/>
            </a:prstGeom>
          </p:spPr>
        </p:pic>
      </p:grpSp>
      <p:sp>
        <p:nvSpPr>
          <p:cNvPr id="210953" name="Text Box 9"/>
          <p:cNvSpPr txBox="1"/>
          <p:nvPr>
            <p:custDataLst>
              <p:tags r:id="rId7"/>
            </p:custDataLst>
          </p:nvPr>
        </p:nvSpPr>
        <p:spPr>
          <a:xfrm>
            <a:off x="2956866" y="3590655"/>
            <a:ext cx="1669885" cy="396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CC0000"/>
                </a:solidFill>
                <a:latin typeface="Times New Roman" panose="02020603050405020304" charset="0"/>
                <a:cs typeface="Times New Roman" panose="02020603050405020304" charset="0"/>
              </a:rPr>
              <a:t>K1&lt;K2=K3</a:t>
            </a:r>
          </a:p>
        </p:txBody>
      </p:sp>
      <p:pic>
        <p:nvPicPr>
          <p:cNvPr id="25604" name="Picture24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>
            <a:lum bright="-6000"/>
          </a:blip>
          <a:stretch>
            <a:fillRect/>
          </a:stretch>
        </p:blipFill>
        <p:spPr>
          <a:xfrm>
            <a:off x="6164251" y="2002191"/>
            <a:ext cx="2640225" cy="2078449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8" name="组合 47"/>
          <p:cNvGrpSpPr/>
          <p:nvPr>
            <p:custDataLst>
              <p:tags r:id="rId10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2" name="椭圆 1"/>
            <p:cNvSpPr/>
            <p:nvPr>
              <p:custDataLst>
                <p:tags r:id="rId11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12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13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14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" name="椭圆 7"/>
            <p:cNvSpPr/>
            <p:nvPr>
              <p:custDataLst>
                <p:tags r:id="rId15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9" name="椭圆 8"/>
            <p:cNvSpPr/>
            <p:nvPr>
              <p:custDataLst>
                <p:tags r:id="rId16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0" name="椭圆 9"/>
            <p:cNvSpPr/>
            <p:nvPr>
              <p:custDataLst>
                <p:tags r:id="rId17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1" name="椭圆 10"/>
            <p:cNvSpPr/>
            <p:nvPr>
              <p:custDataLst>
                <p:tags r:id="rId18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2" name="椭圆 11"/>
            <p:cNvSpPr/>
            <p:nvPr>
              <p:custDataLst>
                <p:tags r:id="rId19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3" name="椭圆 12"/>
            <p:cNvSpPr/>
            <p:nvPr>
              <p:custDataLst>
                <p:tags r:id="rId20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4" name="椭圆 13"/>
            <p:cNvSpPr/>
            <p:nvPr>
              <p:custDataLst>
                <p:tags r:id="rId21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5" name="椭圆 14"/>
            <p:cNvSpPr/>
            <p:nvPr>
              <p:custDataLst>
                <p:tags r:id="rId22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6" name="椭圆 15"/>
            <p:cNvSpPr/>
            <p:nvPr>
              <p:custDataLst>
                <p:tags r:id="rId23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7" name="椭圆 16"/>
            <p:cNvSpPr/>
            <p:nvPr>
              <p:custDataLst>
                <p:tags r:id="rId24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25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26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1" name="椭圆 20"/>
            <p:cNvSpPr/>
            <p:nvPr>
              <p:custDataLst>
                <p:tags r:id="rId27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8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文本框 22"/>
            <p:cNvSpPr txBox="1"/>
            <p:nvPr>
              <p:custDataLst>
                <p:tags r:id="rId29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30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31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26" name="椭圆 25"/>
            <p:cNvSpPr/>
            <p:nvPr>
              <p:custDataLst>
                <p:tags r:id="rId32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33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椭圆 27"/>
            <p:cNvSpPr/>
            <p:nvPr>
              <p:custDataLst>
                <p:tags r:id="rId34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9" name="椭圆 28"/>
            <p:cNvSpPr/>
            <p:nvPr>
              <p:custDataLst>
                <p:tags r:id="rId35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0" name="椭圆 29"/>
            <p:cNvSpPr/>
            <p:nvPr>
              <p:custDataLst>
                <p:tags r:id="rId36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1" name="椭圆 30"/>
            <p:cNvSpPr/>
            <p:nvPr>
              <p:custDataLst>
                <p:tags r:id="rId37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2" name="椭圆 31"/>
            <p:cNvSpPr/>
            <p:nvPr>
              <p:custDataLst>
                <p:tags r:id="rId38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9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40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41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42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43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44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45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46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7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8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9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文本框 45"/>
            <p:cNvSpPr txBox="1"/>
            <p:nvPr>
              <p:custDataLst>
                <p:tags r:id="rId50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47" name="文本框 46"/>
            <p:cNvSpPr txBox="1"/>
            <p:nvPr>
              <p:custDataLst>
                <p:tags r:id="rId51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5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574040" y="2087245"/>
            <a:ext cx="8039100" cy="1737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zh-CN" altLang="zh-CN" sz="1800" b="1" kern="100">
                <a:solidFill>
                  <a:srgbClr val="00B05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可按下列步骤建立模式，确定关系式进行计算。如可逆反应：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zh-CN" altLang="zh-CN" sz="1800" b="1" kern="100">
                <a:solidFill>
                  <a:srgbClr val="00B05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mA(g)＋nB(g)　　   pC(g)＋qD(g)，在体积为V L的恒容密闭容器中，反应物A、B的初始加入量分别为a mol/L、b mol/L，达到化学平衡时，设A物质转化的物质的量浓度为mx mol/L。</a:t>
            </a: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1038556" y="2185700"/>
          <a:ext cx="891786" cy="52604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name="文档" r:id="rId5" imgW="1026160" imgH="610870" progId="Word.Document.12">
                  <p:embed/>
                </p:oleObj>
              </mc:Choice>
              <mc:Fallback>
                <p:oleObj name="文档" r:id="rId5" imgW="1026160" imgH="6108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38556" y="2185700"/>
                        <a:ext cx="891786" cy="526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" name="图片 54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>
            <a:lum bright="-6000"/>
          </a:blip>
          <a:stretch>
            <a:fillRect/>
          </a:stretch>
        </p:blipFill>
        <p:spPr>
          <a:xfrm flipV="1">
            <a:off x="2728595" y="2820035"/>
            <a:ext cx="601345" cy="10795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9"/>
            </p:custDataLst>
          </p:nvPr>
        </p:nvSpPr>
        <p:spPr>
          <a:xfrm>
            <a:off x="6145530" y="882650"/>
            <a:ext cx="26981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 模式建立    概念应用</a:t>
            </a:r>
          </a:p>
        </p:txBody>
      </p:sp>
      <p:sp>
        <p:nvSpPr>
          <p:cNvPr id="23" name="文本框 22"/>
          <p:cNvSpPr txBox="1"/>
          <p:nvPr>
            <p:custDataLst>
              <p:tags r:id="rId10"/>
            </p:custDataLst>
          </p:nvPr>
        </p:nvSpPr>
        <p:spPr>
          <a:xfrm>
            <a:off x="701040" y="483870"/>
            <a:ext cx="4881245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【学习任务三】化学平衡的有关计算</a:t>
            </a:r>
          </a:p>
        </p:txBody>
      </p:sp>
      <p:sp>
        <p:nvSpPr>
          <p:cNvPr id="38" name="Rectangle 2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998220" y="1569720"/>
            <a:ext cx="4620260" cy="485140"/>
          </a:xfrm>
          <a:solidFill>
            <a:schemeClr val="accent1"/>
          </a:solidFill>
        </p:spPr>
        <p:txBody>
          <a:bodyPr wrap="square" lIns="68410" tIns="34205" rIns="68410" bIns="34205" anchor="ctr" anchorCtr="0"/>
          <a:lstStyle/>
          <a:p>
            <a:pPr algn="ctr" eaLnBrk="1" hangingPunct="1"/>
            <a:r>
              <a:rPr lang="en-US" altLang="zh-CN" sz="2000" b="1" kern="100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“三段式”法进行化学平衡的有关计算</a:t>
            </a:r>
          </a:p>
        </p:txBody>
      </p:sp>
      <p:sp>
        <p:nvSpPr>
          <p:cNvPr id="17" name="文本框 16"/>
          <p:cNvSpPr txBox="1"/>
          <p:nvPr>
            <p:custDataLst>
              <p:tags r:id="rId12"/>
            </p:custDataLst>
          </p:nvPr>
        </p:nvSpPr>
        <p:spPr>
          <a:xfrm>
            <a:off x="5597134" y="1569979"/>
            <a:ext cx="2617933" cy="478745"/>
          </a:xfrm>
          <a:prstGeom prst="rect">
            <a:avLst/>
          </a:prstGeom>
          <a:noFill/>
          <a:ln w="38100" cap="flat">
            <a:solidFill>
              <a:srgbClr val="7030A0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none" lIns="34204" tIns="34204" rIns="34204" bIns="34204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795" b="1" i="0" u="none" strike="noStrike" kern="1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一个模式——“三段式”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" name="组合 3"/>
          <p:cNvGrpSpPr/>
          <p:nvPr>
            <p:custDataLst>
              <p:tags r:id="rId3"/>
            </p:custDataLst>
          </p:nvPr>
        </p:nvGrpSpPr>
        <p:grpSpPr>
          <a:xfrm>
            <a:off x="594360" y="2085975"/>
            <a:ext cx="7590790" cy="1936750"/>
            <a:chOff x="936" y="3285"/>
            <a:chExt cx="11954" cy="3050"/>
          </a:xfrm>
        </p:grpSpPr>
        <p:sp>
          <p:nvSpPr>
            <p:cNvPr id="32771" name="矩形 7"/>
            <p:cNvSpPr/>
            <p:nvPr>
              <p:custDataLst>
                <p:tags r:id="rId4"/>
              </p:custDataLst>
            </p:nvPr>
          </p:nvSpPr>
          <p:spPr>
            <a:xfrm>
              <a:off x="936" y="3285"/>
              <a:ext cx="11955" cy="30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197" tIns="45598" rIns="91197" bIns="45598" anchor="t" anchorCtr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　　　　　　　　mA(g)＋nB(g)            pC(g)＋qD(g)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c始/mol·L－1             a              b                     0            0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⊿ c/mol·L－1           mx           nx                     px           qx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c平/mol·L－1           a－mx     b－nx               px            qx</a:t>
              </a:r>
            </a:p>
          </p:txBody>
        </p:sp>
        <p:pic>
          <p:nvPicPr>
            <p:cNvPr id="55" name="图片 54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5">
              <a:lum bright="-6000"/>
            </a:blip>
            <a:stretch>
              <a:fillRect/>
            </a:stretch>
          </p:blipFill>
          <p:spPr>
            <a:xfrm flipV="1">
              <a:off x="6844" y="3766"/>
              <a:ext cx="947" cy="170"/>
            </a:xfrm>
            <a:prstGeom prst="rect">
              <a:avLst/>
            </a:prstGeom>
          </p:spPr>
        </p:pic>
      </p:grp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701040" y="3974465"/>
            <a:ext cx="3750945" cy="1005838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kern="100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对于反应物：c(平)＝c(始)－⊿ c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kern="100">
                <a:solidFill>
                  <a:srgbClr val="C00000"/>
                </a:solidFill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对于生成物：c(平)＝c(始) +⊿ c</a:t>
            </a:r>
          </a:p>
        </p:txBody>
      </p:sp>
      <p:sp>
        <p:nvSpPr>
          <p:cNvPr id="19" name="文本框 18"/>
          <p:cNvSpPr txBox="1"/>
          <p:nvPr>
            <p:custDataLst>
              <p:tags r:id="rId8"/>
            </p:custDataLst>
          </p:nvPr>
        </p:nvSpPr>
        <p:spPr>
          <a:xfrm>
            <a:off x="6145530" y="882650"/>
            <a:ext cx="26981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 b="1">
                <a:solidFill>
                  <a:srgbClr val="1703DB"/>
                </a:solidFill>
                <a:latin typeface="微软雅黑" panose="020b0503020204020204" charset="-122"/>
                <a:ea typeface="微软雅黑"/>
                <a:sym typeface="+mn-ea"/>
              </a:rPr>
              <a:t> 模式建立    概念应用</a:t>
            </a:r>
          </a:p>
        </p:txBody>
      </p:sp>
      <p:sp>
        <p:nvSpPr>
          <p:cNvPr id="23" name="文本框 22"/>
          <p:cNvSpPr txBox="1"/>
          <p:nvPr>
            <p:custDataLst>
              <p:tags r:id="rId9"/>
            </p:custDataLst>
          </p:nvPr>
        </p:nvSpPr>
        <p:spPr>
          <a:xfrm>
            <a:off x="701040" y="483870"/>
            <a:ext cx="4881245" cy="3962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/>
                <a:sym typeface="+mn-ea"/>
              </a:rPr>
              <a:t>【学习任务三】化学平衡的有关计算</a:t>
            </a:r>
          </a:p>
        </p:txBody>
      </p:sp>
      <p:sp>
        <p:nvSpPr>
          <p:cNvPr id="38" name="Rectangle 2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998220" y="1569720"/>
            <a:ext cx="4620260" cy="485140"/>
          </a:xfrm>
          <a:solidFill>
            <a:schemeClr val="accent1"/>
          </a:solidFill>
        </p:spPr>
        <p:txBody>
          <a:bodyPr wrap="square" lIns="68410" tIns="34205" rIns="68410" bIns="34205" anchor="ctr" anchorCtr="0"/>
          <a:lstStyle/>
          <a:p>
            <a:pPr algn="ctr" eaLnBrk="1" hangingPunct="1"/>
            <a:r>
              <a:rPr lang="en-US" altLang="zh-CN" sz="2000" b="1" kern="100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“三段式”法进行化学平衡的有关计算</a:t>
            </a:r>
          </a:p>
        </p:txBody>
      </p:sp>
      <p:sp>
        <p:nvSpPr>
          <p:cNvPr id="3" name="文本框 2"/>
          <p:cNvSpPr txBox="1"/>
          <p:nvPr>
            <p:custDataLst>
              <p:tags r:id="rId11"/>
            </p:custDataLst>
          </p:nvPr>
        </p:nvSpPr>
        <p:spPr>
          <a:xfrm>
            <a:off x="5597134" y="1569979"/>
            <a:ext cx="2617933" cy="478745"/>
          </a:xfrm>
          <a:prstGeom prst="rect">
            <a:avLst/>
          </a:prstGeom>
          <a:noFill/>
          <a:ln w="38100" cap="flat">
            <a:solidFill>
              <a:srgbClr val="7030A0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none" lIns="34204" tIns="34204" rIns="34204" bIns="34204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795" b="1" i="0" u="none" strike="noStrike" kern="1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charset="0"/>
                <a:ea typeface="微软雅黑"/>
                <a:cs typeface="Times New Roman" panose="02020603050405020304" charset="0"/>
                <a:sym typeface="+mn-ea"/>
              </a:rPr>
              <a:t>一个模式——“三段式”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>
            <p:custDataLst>
              <p:tags r:id="rId3"/>
            </p:custDataLst>
          </p:nvPr>
        </p:nvSpPr>
        <p:spPr>
          <a:xfrm>
            <a:off x="565150" y="2544445"/>
            <a:ext cx="2239645" cy="365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</a:rPr>
              <a:t>则有：①平衡常数：</a:t>
            </a:r>
          </a:p>
        </p:txBody>
      </p:sp>
      <p:grpSp>
        <p:nvGrpSpPr>
          <p:cNvPr id="4" name="组合 3"/>
          <p:cNvGrpSpPr/>
          <p:nvPr>
            <p:custDataLst>
              <p:tags r:id="rId4"/>
            </p:custDataLst>
          </p:nvPr>
        </p:nvGrpSpPr>
        <p:grpSpPr>
          <a:xfrm>
            <a:off x="700405" y="368935"/>
            <a:ext cx="7590790" cy="1936750"/>
            <a:chOff x="936" y="3285"/>
            <a:chExt cx="11954" cy="3050"/>
          </a:xfrm>
        </p:grpSpPr>
        <p:sp>
          <p:nvSpPr>
            <p:cNvPr id="32771" name="矩形 7"/>
            <p:cNvSpPr/>
            <p:nvPr>
              <p:custDataLst>
                <p:tags r:id="rId5"/>
              </p:custDataLst>
            </p:nvPr>
          </p:nvSpPr>
          <p:spPr>
            <a:xfrm>
              <a:off x="936" y="3285"/>
              <a:ext cx="11955" cy="30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197" tIns="45598" rIns="91197" bIns="45598" anchor="t" anchorCtr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　　　　　　　　mA(g)＋nB(g)            pC(g)＋qD(g)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c始/mol·L－1             a              b                     0            0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⊿ c/mol·L－1           mx           nx                     px           qx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c平/mol·L－1           a－mx     b－nx               px            qx</a:t>
              </a:r>
            </a:p>
          </p:txBody>
        </p:sp>
        <p:pic>
          <p:nvPicPr>
            <p:cNvPr id="55" name="图片 54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>
              <a:lum bright="-6000"/>
            </a:blip>
            <a:stretch>
              <a:fillRect/>
            </a:stretch>
          </p:blipFill>
          <p:spPr>
            <a:xfrm flipV="1">
              <a:off x="6844" y="3766"/>
              <a:ext cx="947" cy="170"/>
            </a:xfrm>
            <a:prstGeom prst="rect">
              <a:avLst/>
            </a:prstGeom>
          </p:spPr>
        </p:pic>
      </p:grpSp>
      <p:pic>
        <p:nvPicPr>
          <p:cNvPr id="32775" name="图片 15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/>
          <a:srcRect r="52560"/>
          <a:stretch>
            <a:fillRect/>
          </a:stretch>
        </p:blipFill>
        <p:spPr>
          <a:xfrm>
            <a:off x="2692400" y="2423795"/>
            <a:ext cx="2562860" cy="812165"/>
          </a:xfrm>
          <a:prstGeom prst="rect">
            <a:avLst/>
          </a:prstGeom>
          <a:noFill/>
          <a:ln w="31750">
            <a:noFill/>
          </a:ln>
        </p:spPr>
      </p:pic>
      <p:grpSp>
        <p:nvGrpSpPr>
          <p:cNvPr id="6" name="组合 5"/>
          <p:cNvGrpSpPr/>
          <p:nvPr>
            <p:custDataLst>
              <p:tags r:id="rId10"/>
            </p:custDataLst>
          </p:nvPr>
        </p:nvGrpSpPr>
        <p:grpSpPr>
          <a:xfrm>
            <a:off x="1249680" y="3090546"/>
            <a:ext cx="5314315" cy="597541"/>
            <a:chOff x="353" y="5292"/>
            <a:chExt cx="8369" cy="941"/>
          </a:xfrm>
        </p:grpSpPr>
        <p:sp>
          <p:nvSpPr>
            <p:cNvPr id="2" name="文本框 1"/>
            <p:cNvSpPr txBox="1"/>
            <p:nvPr>
              <p:custDataLst>
                <p:tags r:id="rId11"/>
              </p:custDataLst>
            </p:nvPr>
          </p:nvSpPr>
          <p:spPr>
            <a:xfrm>
              <a:off x="353" y="5462"/>
              <a:ext cx="8369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indent="0" algn="l"/>
              <a:r>
                <a:rPr lang="zh-CN" sz="1800" b="1">
                  <a:solidFill>
                    <a:srgbClr val="C00000"/>
                  </a:solidFill>
                  <a:latin typeface="微软雅黑" panose="020b0503020204020204" charset="-122"/>
                  <a:ea typeface="微软雅黑"/>
                  <a:cs typeface="Times New Roman" panose="02020603050405020304" charset="0"/>
                </a:rPr>
                <a:t>②平衡时A的转化率：α(A)＝              ×100%</a:t>
              </a:r>
            </a:p>
          </p:txBody>
        </p:sp>
        <p:grpSp>
          <p:nvGrpSpPr>
            <p:cNvPr id="35" name="组合 34"/>
            <p:cNvGrpSpPr/>
            <p:nvPr>
              <p:custDataLst>
                <p:tags r:id="rId12"/>
              </p:custDataLst>
            </p:nvPr>
          </p:nvGrpSpPr>
          <p:grpSpPr>
            <a:xfrm>
              <a:off x="5107" y="5292"/>
              <a:ext cx="1248" cy="941"/>
              <a:chOff x="5912" y="6380"/>
              <a:chExt cx="1323" cy="941"/>
            </a:xfrm>
          </p:grpSpPr>
          <p:grpSp>
            <p:nvGrpSpPr>
              <p:cNvPr id="3" name="组合 24"/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5926" y="6380"/>
                <a:ext cx="1309" cy="941"/>
                <a:chOff x="4429754" y="6199749"/>
                <a:chExt cx="676694" cy="597453"/>
              </a:xfrm>
            </p:grpSpPr>
            <p:sp>
              <p:nvSpPr>
                <p:cNvPr id="5" name="Text Box 9"/>
                <p:cNvSpPr txBox="1"/>
                <p:nvPr>
                  <p:custDataLst>
                    <p:tags r:id="rId14"/>
                  </p:custDataLst>
                </p:nvPr>
              </p:nvSpPr>
              <p:spPr>
                <a:xfrm>
                  <a:off x="4429755" y="6199749"/>
                  <a:ext cx="676694" cy="335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sz="1600" b="1" i="1">
                      <a:latin typeface="Times New Roman" panose="02020603050405020304" charset="0"/>
                      <a:ea typeface="黑体" panose="02010609060101010101" charset="-122"/>
                      <a:sym typeface="+mn-ea"/>
                    </a:rPr>
                    <a:t>a－mx</a:t>
                  </a:r>
                </a:p>
              </p:txBody>
            </p:sp>
            <p:sp>
              <p:nvSpPr>
                <p:cNvPr id="24" name="Text Box 9"/>
                <p:cNvSpPr txBox="1"/>
                <p:nvPr>
                  <p:custDataLst>
                    <p:tags r:id="rId15"/>
                  </p:custDataLst>
                </p:nvPr>
              </p:nvSpPr>
              <p:spPr>
                <a:xfrm>
                  <a:off x="4578908" y="6428956"/>
                  <a:ext cx="314219" cy="2724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sz="1800" b="1" i="1" baseline="-25000">
                      <a:solidFill>
                        <a:srgbClr val="C00000"/>
                      </a:solidFill>
                      <a:latin typeface="Times New Roman" panose="02020603050405020304" charset="0"/>
                      <a:ea typeface="微软雅黑"/>
                      <a:cs typeface="Times New Roman" panose="02020603050405020304" charset="0"/>
                    </a:rPr>
                    <a:t> a   </a:t>
                  </a:r>
                </a:p>
              </p:txBody>
            </p:sp>
          </p:grpSp>
          <p:cxnSp>
            <p:nvCxnSpPr>
              <p:cNvPr id="22" name="直接连接符 21"/>
              <p:cNvCxnSpPr/>
              <p:nvPr>
                <p:custDataLst>
                  <p:tags r:id="rId16"/>
                </p:custDataLst>
              </p:nvPr>
            </p:nvCxnSpPr>
            <p:spPr>
              <a:xfrm>
                <a:off x="5912" y="6847"/>
                <a:ext cx="1323" cy="15"/>
              </a:xfrm>
              <a:prstGeom prst="line">
                <a:avLst/>
              </a:prstGeom>
              <a:ln w="22225" cmpd="sng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图片 6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3671570" y="3627120"/>
            <a:ext cx="4048125" cy="7283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4451985" y="4363720"/>
            <a:ext cx="3210560" cy="730250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21"/>
            </p:custDataLst>
          </p:nvPr>
        </p:nvSpPr>
        <p:spPr>
          <a:xfrm>
            <a:off x="1240790" y="3874134"/>
            <a:ext cx="2459990" cy="365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③平衡时A的体积分数：</a:t>
            </a:r>
          </a:p>
        </p:txBody>
      </p:sp>
      <p:sp>
        <p:nvSpPr>
          <p:cNvPr id="10" name="文本框 9"/>
          <p:cNvSpPr txBox="1"/>
          <p:nvPr>
            <p:custDataLst>
              <p:tags r:id="rId22"/>
            </p:custDataLst>
          </p:nvPr>
        </p:nvSpPr>
        <p:spPr>
          <a:xfrm>
            <a:off x="1233805" y="4501515"/>
            <a:ext cx="3294380" cy="365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④平衡时和开始时的压强之比：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>
            <p:custDataLst>
              <p:tags r:id="rId3"/>
            </p:custDataLst>
          </p:nvPr>
        </p:nvSpPr>
        <p:spPr>
          <a:xfrm>
            <a:off x="565150" y="2544445"/>
            <a:ext cx="4667250" cy="365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</a:rPr>
              <a:t>则有：⑤平衡时混合气体的平均摩尔质量：</a:t>
            </a:r>
          </a:p>
        </p:txBody>
      </p:sp>
      <p:grpSp>
        <p:nvGrpSpPr>
          <p:cNvPr id="4" name="组合 3"/>
          <p:cNvGrpSpPr/>
          <p:nvPr>
            <p:custDataLst>
              <p:tags r:id="rId4"/>
            </p:custDataLst>
          </p:nvPr>
        </p:nvGrpSpPr>
        <p:grpSpPr>
          <a:xfrm>
            <a:off x="700405" y="368935"/>
            <a:ext cx="7590790" cy="1936750"/>
            <a:chOff x="936" y="3285"/>
            <a:chExt cx="11954" cy="3050"/>
          </a:xfrm>
        </p:grpSpPr>
        <p:sp>
          <p:nvSpPr>
            <p:cNvPr id="32771" name="矩形 7"/>
            <p:cNvSpPr/>
            <p:nvPr>
              <p:custDataLst>
                <p:tags r:id="rId5"/>
              </p:custDataLst>
            </p:nvPr>
          </p:nvSpPr>
          <p:spPr>
            <a:xfrm>
              <a:off x="936" y="3285"/>
              <a:ext cx="11955" cy="30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197" tIns="45598" rIns="91197" bIns="45598" anchor="t" anchorCtr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　　　　　　　　mA(g)＋nB(g)            pC(g)＋qD(g)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c始/mol·L－1             a              b                     0            0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⊿ c/mol·L－1           mx           nx                     px           qx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zh-CN" sz="2000" b="1">
                  <a:latin typeface="Times New Roman" panose="02020603050405020304" charset="0"/>
                  <a:ea typeface="黑体" panose="02010609060101010101" charset="-122"/>
                </a:rPr>
                <a:t>c平/mol·L－1           a－mx     b－nx               px            qx</a:t>
              </a:r>
            </a:p>
          </p:txBody>
        </p:sp>
        <p:pic>
          <p:nvPicPr>
            <p:cNvPr id="55" name="图片 54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>
              <a:lum bright="-6000"/>
            </a:blip>
            <a:stretch>
              <a:fillRect/>
            </a:stretch>
          </p:blipFill>
          <p:spPr>
            <a:xfrm flipV="1">
              <a:off x="6844" y="3766"/>
              <a:ext cx="947" cy="170"/>
            </a:xfrm>
            <a:prstGeom prst="rect">
              <a:avLst/>
            </a:prstGeom>
          </p:spPr>
        </p:pic>
      </p:grp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313815" y="3990340"/>
            <a:ext cx="2074545" cy="365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algn="l">
              <a:buClrTx/>
              <a:buSzTx/>
              <a:buFontTx/>
            </a:pPr>
            <a:r>
              <a:rPr lang="zh-CN" sz="1800" b="1">
                <a:solidFill>
                  <a:srgbClr val="C00000"/>
                </a:solidFill>
                <a:latin typeface="微软雅黑" panose="020b0503020204020204" charset="-122"/>
                <a:ea typeface="微软雅黑"/>
              </a:rPr>
              <a:t>⑥生成物产率＝</a:t>
            </a: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313815" y="2912745"/>
            <a:ext cx="4310380" cy="86423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3005455" y="3817620"/>
            <a:ext cx="2794635" cy="67119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2454944" y="3412158"/>
            <a:ext cx="7162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</a:rPr>
              <a:t>40%</a:t>
            </a: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7527441" y="1391599"/>
          <a:ext cx="891786" cy="52604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name="文档" r:id="rId5" imgW="1026160" imgH="610870" progId="Word.Document.12">
                  <p:embed/>
                </p:oleObj>
              </mc:Choice>
              <mc:Fallback>
                <p:oleObj name="文档" r:id="rId5" imgW="1026160" imgH="6108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527441" y="1391599"/>
                        <a:ext cx="891786" cy="526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4033492" y="2647510"/>
          <a:ext cx="2081626" cy="761166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name="文档" r:id="rId8" imgW="2780030" imgH="1017905" progId="Word.Document.12">
                  <p:embed/>
                </p:oleObj>
              </mc:Choice>
              <mc:Fallback>
                <p:oleObj name="文档" r:id="rId8" imgW="2780030" imgH="10179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33492" y="2647510"/>
                        <a:ext cx="2081626" cy="7611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>
            <p:custDataLst>
              <p:tags r:id="rId10"/>
            </p:custDataLst>
          </p:nvPr>
        </p:nvSpPr>
        <p:spPr>
          <a:xfrm>
            <a:off x="3842852" y="3828697"/>
            <a:ext cx="716280" cy="410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95" b="1" kern="100">
                <a:solidFill>
                  <a:srgbClr val="C00000"/>
                </a:solidFill>
                <a:latin typeface="Times New Roman" panose="02020603050405020304" charset="0"/>
                <a:ea typeface="方正中等线简体" panose="03000509000000000000" pitchFamily="65" charset="-122"/>
                <a:cs typeface="Times New Roman" panose="02020603050405020304" charset="0"/>
              </a:rPr>
              <a:t>不变</a:t>
            </a:r>
          </a:p>
        </p:txBody>
      </p:sp>
      <p:grpSp>
        <p:nvGrpSpPr>
          <p:cNvPr id="48" name="组合 47"/>
          <p:cNvGrpSpPr/>
          <p:nvPr>
            <p:custDataLst>
              <p:tags r:id="rId11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4" name="椭圆 3"/>
            <p:cNvSpPr/>
            <p:nvPr>
              <p:custDataLst>
                <p:tags r:id="rId12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13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14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15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1" name="椭圆 10"/>
            <p:cNvSpPr/>
            <p:nvPr>
              <p:custDataLst>
                <p:tags r:id="rId16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3" name="椭圆 12"/>
            <p:cNvSpPr/>
            <p:nvPr>
              <p:custDataLst>
                <p:tags r:id="rId17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5" name="椭圆 14"/>
            <p:cNvSpPr/>
            <p:nvPr>
              <p:custDataLst>
                <p:tags r:id="rId18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7" name="椭圆 16"/>
            <p:cNvSpPr/>
            <p:nvPr>
              <p:custDataLst>
                <p:tags r:id="rId19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8" name="椭圆 17"/>
            <p:cNvSpPr/>
            <p:nvPr>
              <p:custDataLst>
                <p:tags r:id="rId20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21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22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1" name="椭圆 20"/>
            <p:cNvSpPr/>
            <p:nvPr>
              <p:custDataLst>
                <p:tags r:id="rId23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4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椭圆 22"/>
            <p:cNvSpPr/>
            <p:nvPr>
              <p:custDataLst>
                <p:tags r:id="rId25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4" name="椭圆 23"/>
            <p:cNvSpPr/>
            <p:nvPr>
              <p:custDataLst>
                <p:tags r:id="rId26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5" name="椭圆 24"/>
            <p:cNvSpPr/>
            <p:nvPr>
              <p:custDataLst>
                <p:tags r:id="rId27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6" name="椭圆 25"/>
            <p:cNvSpPr/>
            <p:nvPr>
              <p:custDataLst>
                <p:tags r:id="rId28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29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文本框 27"/>
            <p:cNvSpPr txBox="1"/>
            <p:nvPr>
              <p:custDataLst>
                <p:tags r:id="rId30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29" name="文本框 28"/>
            <p:cNvSpPr txBox="1"/>
            <p:nvPr>
              <p:custDataLst>
                <p:tags r:id="rId31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32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30" name="椭圆 29"/>
            <p:cNvSpPr/>
            <p:nvPr>
              <p:custDataLst>
                <p:tags r:id="rId33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1" name="椭圆 30"/>
            <p:cNvSpPr/>
            <p:nvPr>
              <p:custDataLst>
                <p:tags r:id="rId34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2" name="椭圆 31"/>
            <p:cNvSpPr/>
            <p:nvPr>
              <p:custDataLst>
                <p:tags r:id="rId35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6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37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38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6" name="椭圆 35"/>
            <p:cNvSpPr/>
            <p:nvPr>
              <p:custDataLst>
                <p:tags r:id="rId39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40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41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42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43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1" name="椭圆 40"/>
            <p:cNvSpPr/>
            <p:nvPr>
              <p:custDataLst>
                <p:tags r:id="rId44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45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6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7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8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椭圆 45"/>
            <p:cNvSpPr/>
            <p:nvPr>
              <p:custDataLst>
                <p:tags r:id="rId49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7" name="椭圆 46"/>
            <p:cNvSpPr/>
            <p:nvPr>
              <p:custDataLst>
                <p:tags r:id="rId50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0" name="文本框 49"/>
            <p:cNvSpPr txBox="1"/>
            <p:nvPr>
              <p:custDataLst>
                <p:tags r:id="rId51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51" name="文本框 50"/>
            <p:cNvSpPr txBox="1"/>
            <p:nvPr>
              <p:custDataLst>
                <p:tags r:id="rId52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  <p:grpSp>
        <p:nvGrpSpPr>
          <p:cNvPr id="52" name="组合 51"/>
          <p:cNvGrpSpPr/>
          <p:nvPr>
            <p:custDataLst>
              <p:tags r:id="rId53"/>
            </p:custDataLst>
          </p:nvPr>
        </p:nvGrpSpPr>
        <p:grpSpPr>
          <a:xfrm>
            <a:off x="304165" y="1232535"/>
            <a:ext cx="8536305" cy="2999740"/>
            <a:chOff x="479" y="2057"/>
            <a:chExt cx="13443" cy="4724"/>
          </a:xfrm>
        </p:grpSpPr>
        <p:sp>
          <p:nvSpPr>
            <p:cNvPr id="14" name="矩形 13"/>
            <p:cNvSpPr/>
            <p:nvPr>
              <p:custDataLst>
                <p:tags r:id="rId54"/>
              </p:custDataLst>
            </p:nvPr>
          </p:nvSpPr>
          <p:spPr>
            <a:xfrm>
              <a:off x="479" y="2057"/>
              <a:ext cx="13443" cy="46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457200" algn="just" eaLnBrk="1" fontAlgn="auto" latinLnBrk="0" hangingPunct="1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1.某恒定温度下，在一个2 L的密闭容器中充入气体A、气体B，其浓度分别为2 mol·L－1、1 mol·L－1，且发生如下反应：3A(g)＋2B(g)　  　   4C(？)＋2D(？)。反应一段时间后达到平衡状态，测得生成1.6 mol C，且反应前后气体的压强比为5∶4，回答下列问题：</a:t>
              </a:r>
            </a:p>
            <a:p>
              <a:pPr indent="457200" algn="just" eaLnBrk="1" fontAlgn="auto" latinLnBrk="0" hangingPunct="1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(1)该反应的平衡常数表达式为_______________。</a:t>
              </a:r>
            </a:p>
            <a:p>
              <a:pPr indent="457200" algn="just" eaLnBrk="1" fontAlgn="auto" latinLnBrk="0" hangingPunct="1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(2)B的转化率为______。</a:t>
              </a:r>
            </a:p>
            <a:p>
              <a:pPr indent="457200" algn="just" eaLnBrk="1" fontAlgn="auto" latinLnBrk="0" hangingPunct="1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(3)增加C的量，A、B的转化率______(填“变大”“变小”或“不变”)。</a:t>
              </a:r>
            </a:p>
          </p:txBody>
        </p:sp>
        <p:pic>
          <p:nvPicPr>
            <p:cNvPr id="55" name="图片 54"/>
            <p:cNvPicPr>
              <a:picLocks noChangeAspect="1"/>
            </p:cNvPicPr>
            <p:nvPr>
              <p:custDataLst>
                <p:tags r:id="rId56"/>
              </p:custDataLst>
            </p:nvPr>
          </p:nvPicPr>
          <p:blipFill>
            <a:blip r:embed="rId55">
              <a:lum bright="-6000"/>
            </a:blip>
            <a:stretch>
              <a:fillRect/>
            </a:stretch>
          </p:blipFill>
          <p:spPr>
            <a:xfrm flipV="1">
              <a:off x="9222" y="3136"/>
              <a:ext cx="947" cy="170"/>
            </a:xfrm>
            <a:prstGeom prst="rect">
              <a:avLst/>
            </a:prstGeom>
          </p:spPr>
        </p:pic>
      </p:grp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8" name="组合 47"/>
          <p:cNvGrpSpPr/>
          <p:nvPr>
            <p:custDataLst>
              <p:tags r:id="rId3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" name="椭圆 2"/>
            <p:cNvSpPr/>
            <p:nvPr>
              <p:custDataLst>
                <p:tags r:id="rId4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" name="椭圆 3"/>
            <p:cNvSpPr/>
            <p:nvPr>
              <p:custDataLst>
                <p:tags r:id="rId5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6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7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8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" name="椭圆 7"/>
            <p:cNvSpPr/>
            <p:nvPr>
              <p:custDataLst>
                <p:tags r:id="rId9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9" name="椭圆 8"/>
            <p:cNvSpPr/>
            <p:nvPr>
              <p:custDataLst>
                <p:tags r:id="rId10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0" name="椭圆 9"/>
            <p:cNvSpPr/>
            <p:nvPr>
              <p:custDataLst>
                <p:tags r:id="rId11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1" name="椭圆 10"/>
            <p:cNvSpPr/>
            <p:nvPr>
              <p:custDataLst>
                <p:tags r:id="rId12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2" name="椭圆 11"/>
            <p:cNvSpPr/>
            <p:nvPr>
              <p:custDataLst>
                <p:tags r:id="rId13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4" name="椭圆 13"/>
            <p:cNvSpPr/>
            <p:nvPr>
              <p:custDataLst>
                <p:tags r:id="rId14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5" name="椭圆 14"/>
            <p:cNvSpPr/>
            <p:nvPr>
              <p:custDataLst>
                <p:tags r:id="rId15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6" name="椭圆 15"/>
            <p:cNvSpPr/>
            <p:nvPr>
              <p:custDataLst>
                <p:tags r:id="rId16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7" name="椭圆 16"/>
            <p:cNvSpPr/>
            <p:nvPr>
              <p:custDataLst>
                <p:tags r:id="rId17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18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19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1" name="椭圆 20"/>
            <p:cNvSpPr/>
            <p:nvPr>
              <p:custDataLst>
                <p:tags r:id="rId20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1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文本框 22"/>
            <p:cNvSpPr txBox="1"/>
            <p:nvPr>
              <p:custDataLst>
                <p:tags r:id="rId22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23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24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26" name="椭圆 25"/>
            <p:cNvSpPr/>
            <p:nvPr>
              <p:custDataLst>
                <p:tags r:id="rId25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26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椭圆 27"/>
            <p:cNvSpPr/>
            <p:nvPr>
              <p:custDataLst>
                <p:tags r:id="rId27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9" name="椭圆 28"/>
            <p:cNvSpPr/>
            <p:nvPr>
              <p:custDataLst>
                <p:tags r:id="rId28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0" name="椭圆 29"/>
            <p:cNvSpPr/>
            <p:nvPr>
              <p:custDataLst>
                <p:tags r:id="rId29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1" name="椭圆 30"/>
            <p:cNvSpPr/>
            <p:nvPr>
              <p:custDataLst>
                <p:tags r:id="rId30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2" name="椭圆 31"/>
            <p:cNvSpPr/>
            <p:nvPr>
              <p:custDataLst>
                <p:tags r:id="rId31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2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33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34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35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36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37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38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39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0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1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2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文本框 45"/>
            <p:cNvSpPr txBox="1"/>
            <p:nvPr>
              <p:custDataLst>
                <p:tags r:id="rId43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47" name="文本框 46"/>
            <p:cNvSpPr txBox="1"/>
            <p:nvPr>
              <p:custDataLst>
                <p:tags r:id="rId44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  <p:sp>
        <p:nvSpPr>
          <p:cNvPr id="51" name="矩形 50"/>
          <p:cNvSpPr/>
          <p:nvPr>
            <p:custDataLst>
              <p:tags r:id="rId45"/>
            </p:custDataLst>
          </p:nvPr>
        </p:nvSpPr>
        <p:spPr>
          <a:xfrm>
            <a:off x="303976" y="1318548"/>
            <a:ext cx="8536286" cy="214884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2.在某密闭容器中把CO和H2O的混合物加热到800 ℃，存在平衡CO(g)＋H2O(g)　　CO2(g)＋H2(g)，且平衡常数K＝1。若在2 L的密闭容器中充入　1 mol CO和1 mol H2O的混合物并加热到800 ℃，则平衡时CO的转化率为（       ）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A.40%  		B.50%  </a:t>
            </a:r>
          </a:p>
          <a:p>
            <a:pPr indent="457200" algn="just" eaLnBrk="1" fontAlgn="auto" latinLnBrk="0" hangingPunct="1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charset="0"/>
                <a:ea typeface="微软雅黑"/>
                <a:cs typeface="Times New Roman" panose="02020603050405020304" charset="0"/>
              </a:rPr>
              <a:t>C.60%  		D.83.3%</a:t>
            </a:r>
          </a:p>
        </p:txBody>
      </p:sp>
      <p:sp>
        <p:nvSpPr>
          <p:cNvPr id="52" name="TextBox 9"/>
          <p:cNvSpPr txBox="1"/>
          <p:nvPr>
            <p:custDataLst>
              <p:tags r:id="rId46"/>
            </p:custDataLst>
          </p:nvPr>
        </p:nvSpPr>
        <p:spPr>
          <a:xfrm>
            <a:off x="5273254" y="2250299"/>
            <a:ext cx="56549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Times New Roman" panose="02020603050405020304" charset="0"/>
                <a:ea typeface="华文细黑" panose="02010600040101010101" pitchFamily="2" charset="-122"/>
                <a:cs typeface="Times New Roman" panose="02020603050405020304" charset="0"/>
              </a:rPr>
              <a:t>C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8" name="组合 47"/>
          <p:cNvGrpSpPr/>
          <p:nvPr>
            <p:custDataLst>
              <p:tags r:id="rId3"/>
            </p:custDataLst>
          </p:nvPr>
        </p:nvGrpSpPr>
        <p:grpSpPr>
          <a:xfrm>
            <a:off x="429260" y="312420"/>
            <a:ext cx="1799590" cy="798830"/>
            <a:chOff x="676" y="492"/>
            <a:chExt cx="2834" cy="1258"/>
          </a:xfrm>
        </p:grpSpPr>
        <p:sp>
          <p:nvSpPr>
            <p:cNvPr id="3" name="椭圆 2"/>
            <p:cNvSpPr/>
            <p:nvPr>
              <p:custDataLst>
                <p:tags r:id="rId4"/>
              </p:custDataLst>
            </p:nvPr>
          </p:nvSpPr>
          <p:spPr>
            <a:xfrm>
              <a:off x="2166" y="674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" name="椭圆 3"/>
            <p:cNvSpPr/>
            <p:nvPr>
              <p:custDataLst>
                <p:tags r:id="rId5"/>
              </p:custDataLst>
            </p:nvPr>
          </p:nvSpPr>
          <p:spPr>
            <a:xfrm>
              <a:off x="2166" y="674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5" name="椭圆 4"/>
            <p:cNvSpPr/>
            <p:nvPr>
              <p:custDataLst>
                <p:tags r:id="rId6"/>
              </p:custDataLst>
            </p:nvPr>
          </p:nvSpPr>
          <p:spPr>
            <a:xfrm>
              <a:off x="2254" y="731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6" name="椭圆 5"/>
            <p:cNvSpPr/>
            <p:nvPr>
              <p:custDataLst>
                <p:tags r:id="rId7"/>
              </p:custDataLst>
            </p:nvPr>
          </p:nvSpPr>
          <p:spPr>
            <a:xfrm>
              <a:off x="2274" y="733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7" name="椭圆 6"/>
            <p:cNvSpPr/>
            <p:nvPr>
              <p:custDataLst>
                <p:tags r:id="rId8"/>
              </p:custDataLst>
            </p:nvPr>
          </p:nvSpPr>
          <p:spPr>
            <a:xfrm>
              <a:off x="2316" y="767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" name="椭圆 7"/>
            <p:cNvSpPr/>
            <p:nvPr>
              <p:custDataLst>
                <p:tags r:id="rId9"/>
              </p:custDataLst>
            </p:nvPr>
          </p:nvSpPr>
          <p:spPr>
            <a:xfrm>
              <a:off x="676" y="492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9" name="椭圆 8"/>
            <p:cNvSpPr/>
            <p:nvPr>
              <p:custDataLst>
                <p:tags r:id="rId10"/>
              </p:custDataLst>
            </p:nvPr>
          </p:nvSpPr>
          <p:spPr>
            <a:xfrm>
              <a:off x="676" y="492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0" name="椭圆 9"/>
            <p:cNvSpPr/>
            <p:nvPr>
              <p:custDataLst>
                <p:tags r:id="rId11"/>
              </p:custDataLst>
            </p:nvPr>
          </p:nvSpPr>
          <p:spPr>
            <a:xfrm>
              <a:off x="765" y="547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1" name="椭圆 10"/>
            <p:cNvSpPr/>
            <p:nvPr>
              <p:custDataLst>
                <p:tags r:id="rId12"/>
              </p:custDataLst>
            </p:nvPr>
          </p:nvSpPr>
          <p:spPr>
            <a:xfrm>
              <a:off x="765" y="550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2" name="椭圆 11"/>
            <p:cNvSpPr/>
            <p:nvPr>
              <p:custDataLst>
                <p:tags r:id="rId13"/>
              </p:custDataLst>
            </p:nvPr>
          </p:nvSpPr>
          <p:spPr>
            <a:xfrm>
              <a:off x="822" y="587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4" name="椭圆 13"/>
            <p:cNvSpPr/>
            <p:nvPr>
              <p:custDataLst>
                <p:tags r:id="rId14"/>
              </p:custDataLst>
            </p:nvPr>
          </p:nvSpPr>
          <p:spPr>
            <a:xfrm>
              <a:off x="840" y="596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5" name="椭圆 14"/>
            <p:cNvSpPr/>
            <p:nvPr>
              <p:custDataLst>
                <p:tags r:id="rId15"/>
              </p:custDataLst>
            </p:nvPr>
          </p:nvSpPr>
          <p:spPr>
            <a:xfrm>
              <a:off x="853" y="600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6" name="椭圆 15"/>
            <p:cNvSpPr/>
            <p:nvPr>
              <p:custDataLst>
                <p:tags r:id="rId16"/>
              </p:custDataLst>
            </p:nvPr>
          </p:nvSpPr>
          <p:spPr>
            <a:xfrm>
              <a:off x="864" y="606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7" name="椭圆 16"/>
            <p:cNvSpPr/>
            <p:nvPr>
              <p:custDataLst>
                <p:tags r:id="rId17"/>
              </p:custDataLst>
            </p:nvPr>
          </p:nvSpPr>
          <p:spPr>
            <a:xfrm>
              <a:off x="919" y="623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9" name="椭圆 18"/>
            <p:cNvSpPr/>
            <p:nvPr>
              <p:custDataLst>
                <p:tags r:id="rId18"/>
              </p:custDataLst>
            </p:nvPr>
          </p:nvSpPr>
          <p:spPr>
            <a:xfrm>
              <a:off x="2336" y="776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0" name="椭圆 19"/>
            <p:cNvSpPr/>
            <p:nvPr>
              <p:custDataLst>
                <p:tags r:id="rId19"/>
              </p:custDataLst>
            </p:nvPr>
          </p:nvSpPr>
          <p:spPr>
            <a:xfrm>
              <a:off x="2349" y="780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1" name="椭圆 20"/>
            <p:cNvSpPr/>
            <p:nvPr>
              <p:custDataLst>
                <p:tags r:id="rId20"/>
              </p:custDataLst>
            </p:nvPr>
          </p:nvSpPr>
          <p:spPr>
            <a:xfrm>
              <a:off x="2360" y="786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2" name="椭圆 21"/>
            <p:cNvSpPr/>
            <p:nvPr>
              <p:custDataLst>
                <p:tags r:id="rId21"/>
              </p:custDataLst>
            </p:nvPr>
          </p:nvSpPr>
          <p:spPr>
            <a:xfrm>
              <a:off x="2415" y="803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3" name="文本框 22"/>
            <p:cNvSpPr txBox="1"/>
            <p:nvPr>
              <p:custDataLst>
                <p:tags r:id="rId22"/>
              </p:custDataLst>
            </p:nvPr>
          </p:nvSpPr>
          <p:spPr>
            <a:xfrm>
              <a:off x="944" y="592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随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23"/>
              </p:custDataLst>
            </p:nvPr>
          </p:nvSpPr>
          <p:spPr>
            <a:xfrm>
              <a:off x="2445" y="773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堂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24"/>
            </p:custDataLst>
          </p:nvPr>
        </p:nvGrpSpPr>
        <p:grpSpPr>
          <a:xfrm>
            <a:off x="2288540" y="234315"/>
            <a:ext cx="1761490" cy="779780"/>
            <a:chOff x="3604" y="369"/>
            <a:chExt cx="2774" cy="1228"/>
          </a:xfrm>
        </p:grpSpPr>
        <p:sp>
          <p:nvSpPr>
            <p:cNvPr id="26" name="椭圆 25"/>
            <p:cNvSpPr/>
            <p:nvPr>
              <p:custDataLst>
                <p:tags r:id="rId25"/>
              </p:custDataLst>
            </p:nvPr>
          </p:nvSpPr>
          <p:spPr>
            <a:xfrm>
              <a:off x="5034" y="521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7" name="椭圆 26"/>
            <p:cNvSpPr/>
            <p:nvPr>
              <p:custDataLst>
                <p:tags r:id="rId26"/>
              </p:custDataLst>
            </p:nvPr>
          </p:nvSpPr>
          <p:spPr>
            <a:xfrm>
              <a:off x="5034" y="521"/>
              <a:ext cx="1345" cy="10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8" name="椭圆 27"/>
            <p:cNvSpPr/>
            <p:nvPr>
              <p:custDataLst>
                <p:tags r:id="rId27"/>
              </p:custDataLst>
            </p:nvPr>
          </p:nvSpPr>
          <p:spPr>
            <a:xfrm>
              <a:off x="5122" y="578"/>
              <a:ext cx="1168" cy="75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29" name="椭圆 28"/>
            <p:cNvSpPr/>
            <p:nvPr>
              <p:custDataLst>
                <p:tags r:id="rId28"/>
              </p:custDataLst>
            </p:nvPr>
          </p:nvSpPr>
          <p:spPr>
            <a:xfrm>
              <a:off x="5142" y="580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0" name="椭圆 29"/>
            <p:cNvSpPr/>
            <p:nvPr>
              <p:custDataLst>
                <p:tags r:id="rId29"/>
              </p:custDataLst>
            </p:nvPr>
          </p:nvSpPr>
          <p:spPr>
            <a:xfrm>
              <a:off x="5184" y="614"/>
              <a:ext cx="1052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1" name="椭圆 30"/>
            <p:cNvSpPr/>
            <p:nvPr>
              <p:custDataLst>
                <p:tags r:id="rId30"/>
              </p:custDataLst>
            </p:nvPr>
          </p:nvSpPr>
          <p:spPr>
            <a:xfrm>
              <a:off x="3604" y="369"/>
              <a:ext cx="1345" cy="865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2" name="椭圆 31"/>
            <p:cNvSpPr/>
            <p:nvPr>
              <p:custDataLst>
                <p:tags r:id="rId31"/>
              </p:custDataLst>
            </p:nvPr>
          </p:nvSpPr>
          <p:spPr>
            <a:xfrm>
              <a:off x="3604" y="369"/>
              <a:ext cx="1345" cy="107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3" name="椭圆 32"/>
            <p:cNvSpPr/>
            <p:nvPr>
              <p:custDataLst>
                <p:tags r:id="rId32"/>
              </p:custDataLst>
            </p:nvPr>
          </p:nvSpPr>
          <p:spPr>
            <a:xfrm>
              <a:off x="3693" y="424"/>
              <a:ext cx="1168" cy="7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4" name="椭圆 33"/>
            <p:cNvSpPr/>
            <p:nvPr>
              <p:custDataLst>
                <p:tags r:id="rId33"/>
              </p:custDataLst>
            </p:nvPr>
          </p:nvSpPr>
          <p:spPr>
            <a:xfrm>
              <a:off x="3693" y="427"/>
              <a:ext cx="1168" cy="75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5" name="椭圆 34"/>
            <p:cNvSpPr/>
            <p:nvPr>
              <p:custDataLst>
                <p:tags r:id="rId34"/>
              </p:custDataLst>
            </p:nvPr>
          </p:nvSpPr>
          <p:spPr>
            <a:xfrm>
              <a:off x="3750" y="464"/>
              <a:ext cx="1054" cy="676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" name="椭圆 36"/>
            <p:cNvSpPr/>
            <p:nvPr>
              <p:custDataLst>
                <p:tags r:id="rId35"/>
              </p:custDataLst>
            </p:nvPr>
          </p:nvSpPr>
          <p:spPr>
            <a:xfrm>
              <a:off x="3768" y="473"/>
              <a:ext cx="1015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8" name="椭圆 37"/>
            <p:cNvSpPr/>
            <p:nvPr>
              <p:custDataLst>
                <p:tags r:id="rId36"/>
              </p:custDataLst>
            </p:nvPr>
          </p:nvSpPr>
          <p:spPr>
            <a:xfrm>
              <a:off x="3781" y="477"/>
              <a:ext cx="991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9" name="椭圆 38"/>
            <p:cNvSpPr/>
            <p:nvPr>
              <p:custDataLst>
                <p:tags r:id="rId37"/>
              </p:custDataLst>
            </p:nvPr>
          </p:nvSpPr>
          <p:spPr>
            <a:xfrm>
              <a:off x="3792" y="483"/>
              <a:ext cx="942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0" name="椭圆 39"/>
            <p:cNvSpPr/>
            <p:nvPr>
              <p:custDataLst>
                <p:tags r:id="rId38"/>
              </p:custDataLst>
            </p:nvPr>
          </p:nvSpPr>
          <p:spPr>
            <a:xfrm>
              <a:off x="3847" y="500"/>
              <a:ext cx="837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2" name="椭圆 41"/>
            <p:cNvSpPr/>
            <p:nvPr>
              <p:custDataLst>
                <p:tags r:id="rId39"/>
              </p:custDataLst>
            </p:nvPr>
          </p:nvSpPr>
          <p:spPr>
            <a:xfrm>
              <a:off x="5204" y="623"/>
              <a:ext cx="1018" cy="65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3" name="椭圆 42"/>
            <p:cNvSpPr/>
            <p:nvPr>
              <p:custDataLst>
                <p:tags r:id="rId40"/>
              </p:custDataLst>
            </p:nvPr>
          </p:nvSpPr>
          <p:spPr>
            <a:xfrm>
              <a:off x="5217" y="627"/>
              <a:ext cx="994" cy="639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4" name="椭圆 43"/>
            <p:cNvSpPr/>
            <p:nvPr>
              <p:custDataLst>
                <p:tags r:id="rId41"/>
              </p:custDataLst>
            </p:nvPr>
          </p:nvSpPr>
          <p:spPr>
            <a:xfrm>
              <a:off x="5228" y="633"/>
              <a:ext cx="945" cy="59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5" name="椭圆 44"/>
            <p:cNvSpPr/>
            <p:nvPr>
              <p:custDataLst>
                <p:tags r:id="rId42"/>
              </p:custDataLst>
            </p:nvPr>
          </p:nvSpPr>
          <p:spPr>
            <a:xfrm>
              <a:off x="5283" y="650"/>
              <a:ext cx="840" cy="4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46" name="文本框 45"/>
            <p:cNvSpPr txBox="1"/>
            <p:nvPr>
              <p:custDataLst>
                <p:tags r:id="rId43"/>
              </p:custDataLst>
            </p:nvPr>
          </p:nvSpPr>
          <p:spPr>
            <a:xfrm>
              <a:off x="3872" y="469"/>
              <a:ext cx="82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charset="-122"/>
                </a:rPr>
                <a:t>练</a:t>
              </a:r>
            </a:p>
          </p:txBody>
        </p:sp>
        <p:sp>
          <p:nvSpPr>
            <p:cNvPr id="47" name="文本框 46"/>
            <p:cNvSpPr txBox="1"/>
            <p:nvPr>
              <p:custDataLst>
                <p:tags r:id="rId44"/>
              </p:custDataLst>
            </p:nvPr>
          </p:nvSpPr>
          <p:spPr>
            <a:xfrm>
              <a:off x="5313" y="620"/>
              <a:ext cx="76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" b="1">
                  <a:solidFill>
                    <a:srgbClr val="D60093"/>
                  </a:solidFill>
                  <a:latin typeface="Arial" panose="020b0604020202020204" pitchFamily="34" charset="0"/>
                  <a:ea typeface="黑体" panose="02010609060101010101" charset="-122"/>
                </a:rPr>
                <a:t>习</a:t>
              </a:r>
            </a:p>
          </p:txBody>
        </p:sp>
      </p:grpSp>
      <p:graphicFrame>
        <p:nvGraphicFramePr>
          <p:cNvPr id="52" name="对象 51"/>
          <p:cNvGraphicFramePr>
            <a:graphicFrameLocks noChangeAspect="1"/>
          </p:cNvGraphicFramePr>
          <p:nvPr>
            <p:custDataLst>
              <p:tags r:id="rId45"/>
            </p:custDataLst>
          </p:nvPr>
        </p:nvGraphicFramePr>
        <p:xfrm>
          <a:off x="521970" y="2560955"/>
          <a:ext cx="7649210" cy="1787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name="文档" r:id="rId46" imgW="11263630" imgH="2778125" progId="Word.Document.12">
                  <p:embed/>
                </p:oleObj>
              </mc:Choice>
              <mc:Fallback>
                <p:oleObj name="文档" r:id="rId46" imgW="11263630" imgH="27781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7"/>
                      <a:stretch>
                        <a:fillRect/>
                      </a:stretch>
                    </p:blipFill>
                    <p:spPr>
                      <a:xfrm>
                        <a:off x="521970" y="2560955"/>
                        <a:ext cx="7649210" cy="178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3" name="组合 52"/>
          <p:cNvGrpSpPr/>
          <p:nvPr>
            <p:custDataLst>
              <p:tags r:id="rId48"/>
            </p:custDataLst>
          </p:nvPr>
        </p:nvGrpSpPr>
        <p:grpSpPr>
          <a:xfrm>
            <a:off x="304165" y="1014095"/>
            <a:ext cx="8012430" cy="1337945"/>
            <a:chOff x="479" y="1597"/>
            <a:chExt cx="12618" cy="2107"/>
          </a:xfrm>
        </p:grpSpPr>
        <p:sp>
          <p:nvSpPr>
            <p:cNvPr id="51" name="矩形 50"/>
            <p:cNvSpPr/>
            <p:nvPr>
              <p:custDataLst>
                <p:tags r:id="rId49"/>
              </p:custDataLst>
            </p:nvPr>
          </p:nvSpPr>
          <p:spPr>
            <a:xfrm>
              <a:off x="479" y="1597"/>
              <a:ext cx="12618" cy="20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 eaLnBrk="1" fontAlgn="auto" latinLnBrk="0" hangingPunct="1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1800" kern="100" spc="-50">
                  <a:latin typeface="Times New Roman" panose="02020603050405020304" charset="0"/>
                  <a:ea typeface="微软雅黑"/>
                  <a:cs typeface="Times New Roman" panose="02020603050405020304" charset="0"/>
                </a:rPr>
                <a:t>3.一定温度下，4 mol SO2与2 mol O2进行反应：2SO2(g)＋O2(g)　  　  2SO3(g)　ΔH＝－196.640 kJ·mol－1，当达到平衡时放出314.624 kJ热量，计算该温度下SO2的平衡转化率。</a:t>
              </a:r>
            </a:p>
          </p:txBody>
        </p:sp>
        <p:pic>
          <p:nvPicPr>
            <p:cNvPr id="55" name="图片 54"/>
            <p:cNvPicPr>
              <a:picLocks noChangeAspect="1"/>
            </p:cNvPicPr>
            <p:nvPr>
              <p:custDataLst>
                <p:tags r:id="rId51"/>
              </p:custDataLst>
            </p:nvPr>
          </p:nvPicPr>
          <p:blipFill>
            <a:blip r:embed="rId50">
              <a:lum bright="-6000"/>
            </a:blip>
            <a:stretch>
              <a:fillRect/>
            </a:stretch>
          </p:blipFill>
          <p:spPr>
            <a:xfrm flipV="1">
              <a:off x="10662" y="1991"/>
              <a:ext cx="947" cy="17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6" name="Text Box 3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39165" y="1097915"/>
            <a:ext cx="3066415" cy="54864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化学平衡常数形式和特点</a:t>
            </a:r>
          </a:p>
        </p:txBody>
      </p:sp>
      <p:sp>
        <p:nvSpPr>
          <p:cNvPr id="13" name="Text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39165" y="553085"/>
            <a:ext cx="942975" cy="39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000" b="1" smtClean="0">
                <a:solidFill>
                  <a:srgbClr val="C00000"/>
                </a:solidFill>
                <a:latin typeface="微软雅黑" panose="020b0503020204020204" charset="-122"/>
                <a:ea typeface="微软雅黑"/>
              </a:rPr>
              <a:t>总结</a:t>
            </a: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1006475" y="1929765"/>
            <a:ext cx="7652385" cy="1463038"/>
          </a:xfrm>
          <a:prstGeom prst="rect">
            <a:avLst/>
          </a:prstGeom>
          <a:noFill/>
          <a:ln w="31750" cap="flat">
            <a:solidFill>
              <a:srgbClr val="7030A0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00B050"/>
                </a:solidFill>
                <a:effectLst/>
                <a:uFillTx/>
                <a:latin typeface="Times New Roman" panose="02020603050405020304" charset="0"/>
                <a:ea typeface="微软雅黑"/>
                <a:cs typeface="Times New Roman" panose="02020603050405020304" charset="0"/>
                <a:sym typeface="Arial"/>
              </a:rPr>
              <a:t>1.K与化学方程式书写的形式有关，纯液体和固体不出现在K的表达式中。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1800" b="1" i="0" u="none" strike="noStrike" cap="none" spc="0" normalizeH="0" baseline="0">
              <a:ln>
                <a:noFill/>
              </a:ln>
              <a:solidFill>
                <a:srgbClr val="00B050"/>
              </a:solidFill>
              <a:effectLst/>
              <a:uFillTx/>
              <a:latin typeface="Times New Roman" panose="02020603050405020304" charset="0"/>
              <a:ea typeface="微软雅黑"/>
              <a:cs typeface="Times New Roman" panose="02020603050405020304" charset="0"/>
              <a:sym typeface="Arial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00B050"/>
                </a:solidFill>
                <a:effectLst/>
                <a:uFillTx/>
                <a:latin typeface="Times New Roman" panose="02020603050405020304" charset="0"/>
                <a:ea typeface="微软雅黑"/>
                <a:cs typeface="Times New Roman" panose="02020603050405020304" charset="0"/>
                <a:sym typeface="Arial"/>
              </a:rPr>
              <a:t>2.不同方程式呈相加（或相减）关系时，则K可相乘（或相除）。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1800" b="1" i="0" u="none" strike="noStrike" cap="none" spc="0" normalizeH="0" baseline="0">
              <a:ln>
                <a:noFill/>
              </a:ln>
              <a:solidFill>
                <a:srgbClr val="00B050"/>
              </a:solidFill>
              <a:effectLst/>
              <a:uFillTx/>
              <a:latin typeface="Times New Roman" panose="02020603050405020304" charset="0"/>
              <a:ea typeface="微软雅黑"/>
              <a:cs typeface="Times New Roman" panose="02020603050405020304" charset="0"/>
              <a:sym typeface="Arial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00B050"/>
                </a:solidFill>
                <a:effectLst/>
                <a:uFillTx/>
                <a:latin typeface="Times New Roman" panose="02020603050405020304" charset="0"/>
                <a:ea typeface="微软雅黑"/>
                <a:cs typeface="Times New Roman" panose="02020603050405020304" charset="0"/>
                <a:sym typeface="Arial"/>
              </a:rPr>
              <a:t>3.K的大小只与温度有关，与反应物和生成物的浓度及体系压强无关。</a:t>
            </a:r>
          </a:p>
        </p:txBody>
      </p:sp>
    </p:spTree>
    <p:custDataLst>
      <p:tags r:id="rId6"/>
    </p:custData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>
            <p:custDataLst>
              <p:tags r:id="rId3"/>
            </p:custDataLst>
          </p:nvPr>
        </p:nvSpPr>
        <p:spPr>
          <a:xfrm>
            <a:off x="2240280" y="1122680"/>
            <a:ext cx="2321560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(1)衡量反应进行的程度</a:t>
            </a:r>
          </a:p>
        </p:txBody>
      </p:sp>
      <p:sp>
        <p:nvSpPr>
          <p:cNvPr id="5" name="TextBox 4"/>
          <p:cNvSpPr txBox="1"/>
          <p:nvPr>
            <p:custDataLst>
              <p:tags r:id="rId4"/>
            </p:custDataLst>
          </p:nvPr>
        </p:nvSpPr>
        <p:spPr>
          <a:xfrm>
            <a:off x="4671060" y="857885"/>
            <a:ext cx="2552700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smtClean="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(2)判断可逆反应是否达到平衡状态和反应进行的方向</a:t>
            </a:r>
          </a:p>
        </p:txBody>
      </p:sp>
      <p:sp>
        <p:nvSpPr>
          <p:cNvPr id="6" name="TextBox 5"/>
          <p:cNvSpPr txBox="1"/>
          <p:nvPr>
            <p:custDataLst>
              <p:tags r:id="rId5"/>
            </p:custDataLst>
          </p:nvPr>
        </p:nvSpPr>
        <p:spPr>
          <a:xfrm>
            <a:off x="1554480" y="4575175"/>
            <a:ext cx="2900680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smtClean="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(3)判断反应的吸（放）热情况</a:t>
            </a:r>
          </a:p>
        </p:txBody>
      </p:sp>
      <p:sp>
        <p:nvSpPr>
          <p:cNvPr id="7" name="TextBox 6"/>
          <p:cNvSpPr txBox="1"/>
          <p:nvPr>
            <p:custDataLst>
              <p:tags r:id="rId6"/>
            </p:custDataLst>
          </p:nvPr>
        </p:nvSpPr>
        <p:spPr>
          <a:xfrm>
            <a:off x="5813425" y="4463415"/>
            <a:ext cx="2428875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smtClean="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(4)计算转化率及浓度</a:t>
            </a:r>
          </a:p>
        </p:txBody>
      </p:sp>
      <p:sp>
        <p:nvSpPr>
          <p:cNvPr id="8" name="TextBox 7"/>
          <p:cNvSpPr txBox="1"/>
          <p:nvPr>
            <p:custDataLst>
              <p:tags r:id="rId7"/>
            </p:custDataLst>
          </p:nvPr>
        </p:nvSpPr>
        <p:spPr>
          <a:xfrm>
            <a:off x="1229995" y="1422400"/>
            <a:ext cx="3225165" cy="1066800"/>
          </a:xfrm>
          <a:prstGeom prst="rect">
            <a:avLst/>
          </a:prstGeom>
          <a:noFill/>
          <a:ln>
            <a:solidFill>
              <a:srgbClr val="990099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1600" b="1" i="1" smtClean="0">
                <a:solidFill>
                  <a:srgbClr val="C0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K值越大，则正向反应进行的程度越大，反应物转化率越大；反之，正向反应进行的程度就越小，反应物转化率就越小</a:t>
            </a:r>
          </a:p>
        </p:txBody>
      </p:sp>
      <p:sp>
        <p:nvSpPr>
          <p:cNvPr id="9" name="TextBox 8"/>
          <p:cNvSpPr txBox="1"/>
          <p:nvPr>
            <p:custDataLst>
              <p:tags r:id="rId8"/>
            </p:custDataLst>
          </p:nvPr>
        </p:nvSpPr>
        <p:spPr>
          <a:xfrm>
            <a:off x="4671060" y="1428115"/>
            <a:ext cx="3228340" cy="1066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600" smtClean="0">
                <a:solidFill>
                  <a:srgbClr val="C0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用浓度商Q与K比较：</a:t>
            </a:r>
          </a:p>
          <a:p>
            <a:r>
              <a:rPr lang="zh-CN" altLang="en-US" sz="1600" smtClean="0">
                <a:solidFill>
                  <a:srgbClr val="C0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Q＜K，反应向正反应方向移动；</a:t>
            </a:r>
          </a:p>
          <a:p>
            <a:r>
              <a:rPr lang="zh-CN" altLang="en-US" sz="1600" smtClean="0">
                <a:solidFill>
                  <a:srgbClr val="C0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Q＝K，反应处于平衡状态；</a:t>
            </a:r>
          </a:p>
          <a:p>
            <a:r>
              <a:rPr lang="zh-CN" altLang="en-US" sz="1600" smtClean="0">
                <a:solidFill>
                  <a:srgbClr val="C0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Q＞K，反应向逆反应方向移动</a:t>
            </a:r>
          </a:p>
        </p:txBody>
      </p:sp>
      <p:sp>
        <p:nvSpPr>
          <p:cNvPr id="11" name="椭圆 10"/>
          <p:cNvSpPr/>
          <p:nvPr>
            <p:custDataLst>
              <p:tags r:id="rId9"/>
            </p:custDataLst>
          </p:nvPr>
        </p:nvSpPr>
        <p:spPr>
          <a:xfrm>
            <a:off x="4311616" y="2649206"/>
            <a:ext cx="718302" cy="718302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590" smtClean="0">
                <a:noFill/>
              </a:rPr>
              <a:t>k</a:t>
            </a:r>
          </a:p>
        </p:txBody>
      </p:sp>
      <p:sp>
        <p:nvSpPr>
          <p:cNvPr id="12" name="TextBox 11"/>
          <p:cNvSpPr txBox="1"/>
          <p:nvPr>
            <p:custDataLst>
              <p:tags r:id="rId10"/>
            </p:custDataLst>
          </p:nvPr>
        </p:nvSpPr>
        <p:spPr>
          <a:xfrm>
            <a:off x="4500245" y="2770505"/>
            <a:ext cx="39179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K</a:t>
            </a:r>
          </a:p>
        </p:txBody>
      </p:sp>
      <p:sp>
        <p:nvSpPr>
          <p:cNvPr id="17" name="任意多边形 16"/>
          <p:cNvSpPr/>
          <p:nvPr>
            <p:custDataLst>
              <p:tags r:id="rId11"/>
            </p:custDataLst>
          </p:nvPr>
        </p:nvSpPr>
        <p:spPr>
          <a:xfrm>
            <a:off x="5009029" y="2471009"/>
            <a:ext cx="1364774" cy="400652"/>
          </a:xfrm>
          <a:custGeom>
            <a:gdLst>
              <a:gd name="connsiteX0" fmla="*/ 0 w 963261"/>
              <a:gd name="connsiteY0" fmla="*/ 600293 h 600293"/>
              <a:gd name="connsiteX1" fmla="*/ 139603 w 963261"/>
              <a:gd name="connsiteY1" fmla="*/ 342027 h 600293"/>
              <a:gd name="connsiteX2" fmla="*/ 691035 w 963261"/>
              <a:gd name="connsiteY2" fmla="*/ 314107 h 600293"/>
              <a:gd name="connsiteX3" fmla="*/ 963261 w 963261"/>
              <a:gd name="connsiteY3" fmla="*/ 0 h 60029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3261" h="600293">
                <a:moveTo>
                  <a:pt x="0" y="600293"/>
                </a:moveTo>
                <a:cubicBezTo>
                  <a:pt x="12215" y="495009"/>
                  <a:pt x="24431" y="389725"/>
                  <a:pt x="139603" y="342027"/>
                </a:cubicBezTo>
                <a:cubicBezTo>
                  <a:pt x="254776" y="294329"/>
                  <a:pt x="553759" y="371112"/>
                  <a:pt x="691035" y="314107"/>
                </a:cubicBezTo>
                <a:cubicBezTo>
                  <a:pt x="828311" y="257103"/>
                  <a:pt x="895786" y="128551"/>
                  <a:pt x="963261" y="0"/>
                </a:cubicBezTo>
              </a:path>
            </a:pathLst>
          </a:cu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195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" name="任意多边形 17"/>
          <p:cNvSpPr/>
          <p:nvPr>
            <p:custDataLst>
              <p:tags r:id="rId12"/>
            </p:custDataLst>
          </p:nvPr>
        </p:nvSpPr>
        <p:spPr>
          <a:xfrm rot="10800000">
            <a:off x="3128279" y="3145055"/>
            <a:ext cx="1197261" cy="509774"/>
          </a:xfrm>
          <a:custGeom>
            <a:gdLst>
              <a:gd name="connsiteX0" fmla="*/ 0 w 963261"/>
              <a:gd name="connsiteY0" fmla="*/ 600293 h 600293"/>
              <a:gd name="connsiteX1" fmla="*/ 139603 w 963261"/>
              <a:gd name="connsiteY1" fmla="*/ 342027 h 600293"/>
              <a:gd name="connsiteX2" fmla="*/ 691035 w 963261"/>
              <a:gd name="connsiteY2" fmla="*/ 314107 h 600293"/>
              <a:gd name="connsiteX3" fmla="*/ 963261 w 963261"/>
              <a:gd name="connsiteY3" fmla="*/ 0 h 60029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3261" h="600293">
                <a:moveTo>
                  <a:pt x="0" y="600293"/>
                </a:moveTo>
                <a:cubicBezTo>
                  <a:pt x="12215" y="495009"/>
                  <a:pt x="24431" y="389725"/>
                  <a:pt x="139603" y="342027"/>
                </a:cubicBezTo>
                <a:cubicBezTo>
                  <a:pt x="254776" y="294329"/>
                  <a:pt x="553759" y="371112"/>
                  <a:pt x="691035" y="314107"/>
                </a:cubicBezTo>
                <a:cubicBezTo>
                  <a:pt x="828311" y="257103"/>
                  <a:pt x="895786" y="128551"/>
                  <a:pt x="963261" y="0"/>
                </a:cubicBezTo>
              </a:path>
            </a:pathLst>
          </a:cu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195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3"/>
            </p:custDataLst>
          </p:nvPr>
        </p:nvSpPr>
        <p:spPr>
          <a:xfrm>
            <a:off x="4995104" y="3295678"/>
            <a:ext cx="1176373" cy="376357"/>
          </a:xfrm>
          <a:custGeom>
            <a:gdLst>
              <a:gd name="connsiteX0" fmla="*/ 0 w 963261"/>
              <a:gd name="connsiteY0" fmla="*/ 600293 h 600293"/>
              <a:gd name="connsiteX1" fmla="*/ 139603 w 963261"/>
              <a:gd name="connsiteY1" fmla="*/ 342027 h 600293"/>
              <a:gd name="connsiteX2" fmla="*/ 691035 w 963261"/>
              <a:gd name="connsiteY2" fmla="*/ 314107 h 600293"/>
              <a:gd name="connsiteX3" fmla="*/ 963261 w 963261"/>
              <a:gd name="connsiteY3" fmla="*/ 0 h 60029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3261" h="600293">
                <a:moveTo>
                  <a:pt x="0" y="600293"/>
                </a:moveTo>
                <a:cubicBezTo>
                  <a:pt x="12215" y="495009"/>
                  <a:pt x="24431" y="389725"/>
                  <a:pt x="139603" y="342027"/>
                </a:cubicBezTo>
                <a:cubicBezTo>
                  <a:pt x="254776" y="294329"/>
                  <a:pt x="553759" y="371112"/>
                  <a:pt x="691035" y="314107"/>
                </a:cubicBezTo>
                <a:cubicBezTo>
                  <a:pt x="828311" y="257103"/>
                  <a:pt x="895786" y="128551"/>
                  <a:pt x="963261" y="0"/>
                </a:cubicBezTo>
              </a:path>
            </a:pathLst>
          </a:custGeom>
          <a:ln w="19050">
            <a:solidFill>
              <a:schemeClr val="accent6">
                <a:lumMod val="75000"/>
              </a:schemeClr>
            </a:solidFill>
            <a:tailEnd type="arrow"/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195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" name="任意多边形 19"/>
          <p:cNvSpPr/>
          <p:nvPr>
            <p:custDataLst>
              <p:tags r:id="rId14"/>
            </p:custDataLst>
          </p:nvPr>
        </p:nvSpPr>
        <p:spPr>
          <a:xfrm rot="21347592">
            <a:off x="3037133" y="2412453"/>
            <a:ext cx="1215030" cy="547949"/>
          </a:xfrm>
          <a:custGeom>
            <a:gdLst>
              <a:gd name="connsiteX0" fmla="*/ 0 w 963261"/>
              <a:gd name="connsiteY0" fmla="*/ 600293 h 600293"/>
              <a:gd name="connsiteX1" fmla="*/ 139603 w 963261"/>
              <a:gd name="connsiteY1" fmla="*/ 342027 h 600293"/>
              <a:gd name="connsiteX2" fmla="*/ 691035 w 963261"/>
              <a:gd name="connsiteY2" fmla="*/ 314107 h 600293"/>
              <a:gd name="connsiteX3" fmla="*/ 963261 w 963261"/>
              <a:gd name="connsiteY3" fmla="*/ 0 h 60029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3261" h="600293">
                <a:moveTo>
                  <a:pt x="0" y="600293"/>
                </a:moveTo>
                <a:cubicBezTo>
                  <a:pt x="12215" y="495009"/>
                  <a:pt x="24431" y="389725"/>
                  <a:pt x="139603" y="342027"/>
                </a:cubicBezTo>
                <a:cubicBezTo>
                  <a:pt x="254776" y="294329"/>
                  <a:pt x="553759" y="371112"/>
                  <a:pt x="691035" y="314107"/>
                </a:cubicBezTo>
                <a:cubicBezTo>
                  <a:pt x="828311" y="257103"/>
                  <a:pt x="895786" y="128551"/>
                  <a:pt x="963261" y="0"/>
                </a:cubicBezTo>
              </a:path>
            </a:pathLst>
          </a:custGeom>
          <a:ln w="19050">
            <a:solidFill>
              <a:srgbClr val="7030A0"/>
            </a:solidFill>
            <a:tailEnd type="arrow"/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195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1" name="TextBox 20"/>
          <p:cNvSpPr txBox="1"/>
          <p:nvPr>
            <p:custDataLst>
              <p:tags r:id="rId15"/>
            </p:custDataLst>
          </p:nvPr>
        </p:nvSpPr>
        <p:spPr>
          <a:xfrm>
            <a:off x="2652395" y="2560320"/>
            <a:ext cx="14674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mtClean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反应进行程度</a:t>
            </a:r>
          </a:p>
        </p:txBody>
      </p:sp>
      <p:sp>
        <p:nvSpPr>
          <p:cNvPr id="22" name="TextBox 21"/>
          <p:cNvSpPr txBox="1"/>
          <p:nvPr>
            <p:custDataLst>
              <p:tags r:id="rId16"/>
            </p:custDataLst>
          </p:nvPr>
        </p:nvSpPr>
        <p:spPr>
          <a:xfrm>
            <a:off x="5247640" y="2591435"/>
            <a:ext cx="17272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mtClean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反应移动方向</a:t>
            </a:r>
          </a:p>
        </p:txBody>
      </p:sp>
      <p:sp>
        <p:nvSpPr>
          <p:cNvPr id="23" name="TextBox 22"/>
          <p:cNvSpPr txBox="1"/>
          <p:nvPr>
            <p:custDataLst>
              <p:tags r:id="rId17"/>
            </p:custDataLst>
          </p:nvPr>
        </p:nvSpPr>
        <p:spPr>
          <a:xfrm>
            <a:off x="3301365" y="3231515"/>
            <a:ext cx="136969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mtClean="0">
                <a:solidFill>
                  <a:srgbClr val="00B050"/>
                </a:solidFill>
                <a:latin typeface="微软雅黑" panose="020b0503020204020204" charset="-122"/>
                <a:ea typeface="微软雅黑"/>
              </a:rPr>
              <a:t>反应热效应</a:t>
            </a:r>
          </a:p>
        </p:txBody>
      </p:sp>
      <p:sp>
        <p:nvSpPr>
          <p:cNvPr id="24" name="TextBox 23"/>
          <p:cNvSpPr txBox="1"/>
          <p:nvPr>
            <p:custDataLst>
              <p:tags r:id="rId18"/>
            </p:custDataLst>
          </p:nvPr>
        </p:nvSpPr>
        <p:spPr>
          <a:xfrm>
            <a:off x="5262245" y="3261995"/>
            <a:ext cx="136969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>
                <a:solidFill>
                  <a:srgbClr val="00B050"/>
                </a:solidFill>
                <a:latin typeface="微软雅黑" panose="020b0503020204020204" charset="-122"/>
                <a:ea typeface="微软雅黑"/>
              </a:rPr>
              <a:t>计算相关量</a:t>
            </a:r>
          </a:p>
        </p:txBody>
      </p:sp>
      <p:sp>
        <p:nvSpPr>
          <p:cNvPr id="25" name="TextBox 24"/>
          <p:cNvSpPr txBox="1"/>
          <p:nvPr>
            <p:custDataLst>
              <p:tags r:id="rId19"/>
            </p:custDataLst>
          </p:nvPr>
        </p:nvSpPr>
        <p:spPr>
          <a:xfrm>
            <a:off x="1554480" y="3696334"/>
            <a:ext cx="3006725" cy="82296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600" smtClean="0">
                <a:solidFill>
                  <a:srgbClr val="021BDB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若升高温度，K值增大，则正反应为吸热反应；若升高温度，K值减小，则正反应为放热反应</a:t>
            </a:r>
          </a:p>
        </p:txBody>
      </p:sp>
      <p:sp>
        <p:nvSpPr>
          <p:cNvPr id="26" name="TextBox 25"/>
          <p:cNvSpPr txBox="1"/>
          <p:nvPr>
            <p:custDataLst>
              <p:tags r:id="rId20"/>
            </p:custDataLst>
          </p:nvPr>
        </p:nvSpPr>
        <p:spPr>
          <a:xfrm>
            <a:off x="4671060" y="3687445"/>
            <a:ext cx="3445510" cy="57912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60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依据起始浓度和平衡常数可计算平衡浓度，从而计算反应物的转化率</a:t>
            </a:r>
          </a:p>
        </p:txBody>
      </p:sp>
      <p:sp>
        <p:nvSpPr>
          <p:cNvPr id="3" name="Text Box 31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768350" y="363855"/>
            <a:ext cx="2533015" cy="54864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化学平衡常数的应用</a:t>
            </a:r>
          </a:p>
        </p:txBody>
      </p:sp>
      <p:pic>
        <p:nvPicPr>
          <p:cNvPr id="27" name="New picture"/>
          <p:cNvPicPr/>
          <p:nvPr>
            <p:custDataLst>
              <p:tags r:id="rId23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11353800" y="102108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1319"/>
</p:tagLst>
</file>

<file path=ppt/tags/tag2.xml><?xml version="1.0" encoding="utf-8"?>
<p:tagLst xmlns:p="http://schemas.openxmlformats.org/presentationml/2006/main">
  <p:tag name="AS_UNIQUEID" val="13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AS_UNIQUEID" val="13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AS_UNIQUEID" val="13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AS_UNIQUEID" val="13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AS_UNIQUEID" val="13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.xml><?xml version="1.0" encoding="utf-8"?>
<p:tagLst xmlns:p="http://schemas.openxmlformats.org/presentationml/2006/main">
  <p:tag name="AS_UNIQUEID" val="1325"/>
</p:tagLst>
</file>

<file path=ppt/tags/tag8.xml><?xml version="1.0" encoding="utf-8"?>
<p:tagLst xmlns:p="http://schemas.openxmlformats.org/presentationml/2006/main">
  <p:tag name="AS_UNIQUEID" val="13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AS_UNIQUEID" val="13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AS_UNIQUEID" val="13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AS_UNIQUEID" val="13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2.xml><?xml version="1.0" encoding="utf-8"?>
<p:tagLst xmlns:p="http://schemas.openxmlformats.org/presentationml/2006/main">
  <p:tag name="AS_UNIQUEID" val="13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.xml><?xml version="1.0" encoding="utf-8"?>
<p:tagLst xmlns:p="http://schemas.openxmlformats.org/presentationml/2006/main">
  <p:tag name="AS_UNIQUEID" val="1331"/>
</p:tagLst>
</file>

<file path=ppt/tags/tag14.xml><?xml version="1.0" encoding="utf-8"?>
<p:tagLst xmlns:p="http://schemas.openxmlformats.org/presentationml/2006/main">
  <p:tag name="AS_UNIQUEID" val="13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AS_UNIQUEID" val="13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AS_UNIQUEID" val="13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7.xml><?xml version="1.0" encoding="utf-8"?>
<p:tagLst xmlns:p="http://schemas.openxmlformats.org/presentationml/2006/main">
  <p:tag name="AS_UNIQUEID" val="13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8.xml><?xml version="1.0" encoding="utf-8"?>
<p:tagLst xmlns:p="http://schemas.openxmlformats.org/presentationml/2006/main">
  <p:tag name="AS_UNIQUEID" val="13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p="http://schemas.openxmlformats.org/presentationml/2006/main">
  <p:tag name="AS_UNIQUEID" val="1337"/>
</p:tagLst>
</file>

<file path=ppt/tags/tag20.xml><?xml version="1.0" encoding="utf-8"?>
<p:tagLst xmlns:p="http://schemas.openxmlformats.org/presentationml/2006/main">
  <p:tag name="AS_UNIQUEID" val="13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AS_UNIQUEID" val="13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AS_UNIQUEID" val="13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3.xml><?xml version="1.0" encoding="utf-8"?>
<p:tagLst xmlns:p="http://schemas.openxmlformats.org/presentationml/2006/main">
  <p:tag name="AS_UNIQUEID" val="13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p="http://schemas.openxmlformats.org/presentationml/2006/main">
  <p:tag name="AS_UNIQUEID" val="13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p="http://schemas.openxmlformats.org/presentationml/2006/main">
  <p:tag name="AS_UNIQUEID" val="13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p="http://schemas.openxmlformats.org/presentationml/2006/main">
  <p:tag name="AS_UNIQUEID" val="1344"/>
</p:tagLst>
</file>

<file path=ppt/tags/tag27.xml><?xml version="1.0" encoding="utf-8"?>
<p:tagLst xmlns:p="http://schemas.openxmlformats.org/presentationml/2006/main">
  <p:tag name="AS_UNIQUEID" val="13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AS_UNIQUEID" val="13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AS_UNIQUEID" val="13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AS_UNIQUEID" val="13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p="http://schemas.openxmlformats.org/presentationml/2006/main">
  <p:tag name="AS_UNIQUEID" val="13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p="http://schemas.openxmlformats.org/presentationml/2006/main">
  <p:tag name="AS_UNIQUEID" val="13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p="http://schemas.openxmlformats.org/presentationml/2006/main">
  <p:tag name="AS_UNIQUEID" val="13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p="http://schemas.openxmlformats.org/presentationml/2006/main">
  <p:tag name="AS_UNIQUEID" val="13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p="http://schemas.openxmlformats.org/presentationml/2006/main">
  <p:tag name="AS_UNIQUEID" val="1353"/>
</p:tagLst>
</file>

<file path=ppt/tags/tag36.xml><?xml version="1.0" encoding="utf-8"?>
<p:tagLst xmlns:p="http://schemas.openxmlformats.org/presentationml/2006/main">
  <p:tag name="AS_UNIQUEID" val="13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7.xml><?xml version="1.0" encoding="utf-8"?>
<p:tagLst xmlns:p="http://schemas.openxmlformats.org/presentationml/2006/main">
  <p:tag name="AS_UNIQUEID" val="135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p="http://schemas.openxmlformats.org/presentationml/2006/main">
  <p:tag name="AS_UNIQUEID" val="13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p="http://schemas.openxmlformats.org/presentationml/2006/main">
  <p:tag name="AS_UNIQUEID" val="13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p="http://schemas.openxmlformats.org/presentationml/2006/main">
  <p:tag name="AS_UNIQUEID" val="1358"/>
</p:tagLst>
</file>

<file path=ppt/tags/tag41.xml><?xml version="1.0" encoding="utf-8"?>
<p:tagLst xmlns:p="http://schemas.openxmlformats.org/presentationml/2006/main">
  <p:tag name="AS_UNIQUEID" val="13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p="http://schemas.openxmlformats.org/presentationml/2006/main">
  <p:tag name="AS_UNIQUEID" val="13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p="http://schemas.openxmlformats.org/presentationml/2006/main">
  <p:tag name="AS_UNIQUEID" val="13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p="http://schemas.openxmlformats.org/presentationml/2006/main">
  <p:tag name="AS_UNIQUEID" val="1362"/>
</p:tagLst>
</file>

<file path=ppt/tags/tag45.xml><?xml version="1.0" encoding="utf-8"?>
<p:tagLst xmlns:p="http://schemas.openxmlformats.org/presentationml/2006/main">
  <p:tag name="AS_UNIQUEID" val="13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p="http://schemas.openxmlformats.org/presentationml/2006/main">
  <p:tag name="AS_UNIQUEID" val="136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p="http://schemas.openxmlformats.org/presentationml/2006/main">
  <p:tag name="AS_UNIQUEID" val="13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p="http://schemas.openxmlformats.org/presentationml/2006/main">
  <p:tag name="AS_UNIQUEID" val="13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p="http://schemas.openxmlformats.org/presentationml/2006/main">
  <p:tag name="AS_UNIQUEID" val="13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p="http://schemas.openxmlformats.org/presentationml/2006/main">
  <p:tag name="AS_UNIQUEID" val="136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1.xml><?xml version="1.0" encoding="utf-8"?>
<p:tagLst xmlns:p="http://schemas.openxmlformats.org/presentationml/2006/main">
  <p:tag name="AS_UNIQUEID" val="1369"/>
</p:tagLst>
</file>

<file path=ppt/tags/tag52.xml><?xml version="1.0" encoding="utf-8"?>
<p:tagLst xmlns:p="http://schemas.openxmlformats.org/presentationml/2006/main">
  <p:tag name="AS_UNIQUEID" val="13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p="http://schemas.openxmlformats.org/presentationml/2006/main">
  <p:tag name="AS_UNIQUEID" val="13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p="http://schemas.openxmlformats.org/presentationml/2006/main">
  <p:tag name="AS_UNIQUEID" val="13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p="http://schemas.openxmlformats.org/presentationml/2006/main">
  <p:tag name="AS_UNIQUEID" val="137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6.xml><?xml version="1.0" encoding="utf-8"?>
<p:tagLst xmlns:p="http://schemas.openxmlformats.org/presentationml/2006/main">
  <p:tag name="AS_UNIQUEID" val="137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7.xml><?xml version="1.0" encoding="utf-8"?>
<p:tagLst xmlns:p="http://schemas.openxmlformats.org/presentationml/2006/main">
  <p:tag name="AS_UNIQUEID" val="1375"/>
</p:tagLst>
</file>

<file path=ppt/tags/tag58.xml><?xml version="1.0" encoding="utf-8"?>
<p:tagLst xmlns:p="http://schemas.openxmlformats.org/presentationml/2006/main">
  <p:tag name="AS_UNIQUEID" val="13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p="http://schemas.openxmlformats.org/presentationml/2006/main">
  <p:tag name="AS_UNIQUEID" val="13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0.xml><?xml version="1.0" encoding="utf-8"?>
<p:tagLst xmlns:p="http://schemas.openxmlformats.org/presentationml/2006/main">
  <p:tag name="AS_UNIQUEID" val="13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1.xml><?xml version="1.0" encoding="utf-8"?>
<p:tagLst xmlns:p="http://schemas.openxmlformats.org/presentationml/2006/main">
  <p:tag name="AS_UNIQUEID" val="137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2.xml><?xml version="1.0" encoding="utf-8"?>
<p:tagLst xmlns:p="http://schemas.openxmlformats.org/presentationml/2006/main">
  <p:tag name="AS_UNIQUEID" val="1380"/>
</p:tagLst>
</file>

<file path=ppt/tags/tag63.xml><?xml version="1.0" encoding="utf-8"?>
<p:tagLst xmlns:p="http://schemas.openxmlformats.org/presentationml/2006/main">
  <p:tag name="AS_UNIQUEID" val="138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p="http://schemas.openxmlformats.org/presentationml/2006/main">
  <p:tag name="AS_UNIQUEID" val="13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5.xml><?xml version="1.0" encoding="utf-8"?>
<p:tagLst xmlns:p="http://schemas.openxmlformats.org/presentationml/2006/main">
  <p:tag name="AS_UNIQUEID" val="13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6.xml><?xml version="1.0" encoding="utf-8"?>
<p:tagLst xmlns:p="http://schemas.openxmlformats.org/presentationml/2006/main">
  <p:tag name="AS_UNIQUEID" val="13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7.xml><?xml version="1.0" encoding="utf-8"?>
<p:tagLst xmlns:p="http://schemas.openxmlformats.org/presentationml/2006/main">
  <p:tag name="AS_UNIQUEID" val="138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8.xml><?xml version="1.0" encoding="utf-8"?>
<p:tagLst xmlns:p="http://schemas.openxmlformats.org/presentationml/2006/main">
  <p:tag name="AS_UNIQUEID" val="1386"/>
</p:tagLst>
</file>

<file path=ppt/tags/tag69.xml><?xml version="1.0" encoding="utf-8"?>
<p:tagLst xmlns:p="http://schemas.openxmlformats.org/presentationml/2006/main">
  <p:tag name="AS_UNIQUEID" val="1387"/>
</p:tagLst>
</file>

<file path=ppt/tags/tag70.xml><?xml version="1.0" encoding="utf-8"?>
<p:tagLst xmlns:p="http://schemas.openxmlformats.org/presentationml/2006/main">
  <p:tag name="AS_UNIQUEID" val="1388"/>
</p:tagLst>
</file>

<file path=ppt/tags/tag71.xml><?xml version="1.0" encoding="utf-8"?>
<p:tagLst xmlns:p="http://schemas.openxmlformats.org/presentationml/2006/main">
  <p:tag name="AS_UNIQUEID" val="1389"/>
</p:tagLst>
</file>

<file path=ppt/tags/tag72.xml><?xml version="1.0" encoding="utf-8"?>
<p:tagLst xmlns:p="http://schemas.openxmlformats.org/presentationml/2006/main">
  <p:tag name="AS_UNIQUEID" val="1390"/>
</p:tagLst>
</file>

<file path=ppt/tags/tag73.xml><?xml version="1.0" encoding="utf-8"?>
<p:tagLst xmlns:p="http://schemas.openxmlformats.org/presentationml/2006/main">
  <p:tag name="AS_UNIQUEID" val="1391"/>
</p:tagLst>
</file>

<file path=ppt/tags/tag74.xml><?xml version="1.0" encoding="utf-8"?>
<p:tagLst xmlns:p="http://schemas.openxmlformats.org/presentationml/2006/main">
  <p:tag name="AS_UNIQUEID" val="1392"/>
</p:tagLst>
</file>

<file path=ppt/tags/tag75.xml><?xml version="1.0" encoding="utf-8"?>
<p:tagLst xmlns:p="http://schemas.openxmlformats.org/presentationml/2006/main">
  <p:tag name="AS_UNIQUEID" val="1393"/>
</p:tagLst>
</file>

<file path=ppt/tags/tag76.xml><?xml version="1.0" encoding="utf-8"?>
<p:tagLst xmlns:p="http://schemas.openxmlformats.org/presentationml/2006/main">
  <p:tag name="AS_UNIQUEID" val="1394"/>
</p:tagLst>
</file>

<file path=ppt/tags/tag77.xml><?xml version="1.0" encoding="utf-8"?>
<p:tagLst xmlns:p="http://schemas.openxmlformats.org/presentationml/2006/main">
  <p:tag name="AS_UNIQUEID" val="1395"/>
</p:tagLst>
</file>

<file path=ppt/tags/tag78.xml><?xml version="1.0" encoding="utf-8"?>
<p:tagLst xmlns:p="http://schemas.openxmlformats.org/presentationml/2006/main">
  <p:tag name="AS_UNIQUEID" val="1396"/>
</p:tagLst>
</file>

<file path=ppt/tags/tag79.xml><?xml version="1.0" encoding="utf-8"?>
<p:tagLst xmlns:p="http://schemas.openxmlformats.org/presentationml/2006/main">
  <p:tag name="AS_UNIQUEID" val="1397"/>
</p:tagLst>
</file>

<file path=ppt/tags/tag80.xml><?xml version="1.0" encoding="utf-8"?>
<p:tagLst xmlns:p="http://schemas.openxmlformats.org/presentationml/2006/main">
  <p:tag name="AS_UNIQUEID" val="1398"/>
</p:tagLst>
</file>

<file path=ppt/tags/tag81.xml><?xml version="1.0" encoding="utf-8"?>
<p:tagLst xmlns:p="http://schemas.openxmlformats.org/presentationml/2006/main">
  <p:tag name="AS_UNIQUEID" val="1399"/>
</p:tagLst>
</file>

<file path=ppt/tags/tag82.xml><?xml version="1.0" encoding="utf-8"?>
<p:tagLst xmlns:p="http://schemas.openxmlformats.org/presentationml/2006/main">
  <p:tag name="AS_UNIQUEID" val="1400"/>
</p:tagLst>
</file>

<file path=ppt/tags/tag83.xml><?xml version="1.0" encoding="utf-8"?>
<p:tagLst xmlns:p="http://schemas.openxmlformats.org/presentationml/2006/main">
  <p:tag name="AS_UNIQUEID" val="1401"/>
</p:tagLst>
</file>

<file path=ppt/tags/tag84.xml><?xml version="1.0" encoding="utf-8"?>
<p:tagLst xmlns:p="http://schemas.openxmlformats.org/presentationml/2006/main">
  <p:tag name="AS_UNIQUEID" val="1402"/>
</p:tagLst>
</file>

<file path=ppt/tags/tag85.xml><?xml version="1.0" encoding="utf-8"?>
<p:tagLst xmlns:p="http://schemas.openxmlformats.org/presentationml/2006/main">
  <p:tag name="AS_UNIQUEID" val="1403"/>
</p:tagLst>
</file>

<file path=ppt/tags/tag86.xml><?xml version="1.0" encoding="utf-8"?>
<p:tagLst xmlns:p="http://schemas.openxmlformats.org/presentationml/2006/main">
  <p:tag name="AS_UNIQUEID" val="1404"/>
</p:tagLst>
</file>

<file path=ppt/tags/tag87.xml><?xml version="1.0" encoding="utf-8"?>
<p:tagLst xmlns:p="http://schemas.openxmlformats.org/presentationml/2006/main">
  <p:tag name="AS_UNIQUEID" val="1405"/>
</p:tagLst>
</file>

<file path=ppt/tags/tag88.xml><?xml version="1.0" encoding="utf-8"?>
<p:tagLst xmlns:p="http://schemas.openxmlformats.org/presentationml/2006/main">
  <p:tag name="AS_UNIQUEID" val="1406"/>
</p:tagLst>
</file>

<file path=ppt/tags/tag89.xml><?xml version="1.0" encoding="utf-8"?>
<p:tagLst xmlns:p="http://schemas.openxmlformats.org/presentationml/2006/main">
  <p:tag name="AS_UNIQUEID" val="1407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0.xml><?xml version="1.0" encoding="utf-8"?>
<p:tagLst xmlns:p="http://schemas.openxmlformats.org/presentationml/2006/main">
  <p:tag name="AS_UNIQUEID" val="1408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1.xml><?xml version="1.0" encoding="utf-8"?>
<p:tagLst xmlns:p="http://schemas.openxmlformats.org/presentationml/2006/main">
  <p:tag name="AS_UNIQUEID" val="140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2.xml><?xml version="1.0" encoding="utf-8"?>
<p:tagLst xmlns:p="http://schemas.openxmlformats.org/presentationml/2006/main">
  <p:tag name="AS_UNIQUEID" val="14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3.xml><?xml version="1.0" encoding="utf-8"?>
<p:tagLst xmlns:p="http://schemas.openxmlformats.org/presentationml/2006/main">
  <p:tag name="AS_UNIQUEID" val="141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95.xml><?xml version="1.0" encoding="utf-8"?>
<p:tagLst xmlns:p="http://schemas.openxmlformats.org/presentationml/2006/main">
  <p:tag name="AS_UNIQUEID" val="1412"/>
</p:tagLst>
</file>

<file path=ppt/tags/tag96.xml><?xml version="1.0" encoding="utf-8"?>
<p:tagLst xmlns:p="http://schemas.openxmlformats.org/presentationml/2006/main">
  <p:tag name="AS_UNIQUEID" val="1413"/>
</p:tagLst>
</file>

<file path=ppt/tags/tag97.xml><?xml version="1.0" encoding="utf-8"?>
<p:tagLst xmlns:p="http://schemas.openxmlformats.org/presentationml/2006/main">
  <p:tag name="AS_UNIQUEID" val="1414"/>
</p:tagLst>
</file>

<file path=ppt/tags/tag98.xml><?xml version="1.0" encoding="utf-8"?>
<p:tagLst xmlns:p="http://schemas.openxmlformats.org/presentationml/2006/main">
  <p:tag name="AS_UNIQUEID" val="1415"/>
</p:tagLst>
</file>

<file path=ppt/tags/tag99.xml><?xml version="1.0" encoding="utf-8"?>
<p:tagLst xmlns:p="http://schemas.openxmlformats.org/presentationml/2006/main">
  <p:tag name="AS_UNIQUEID" val="1416"/>
</p:tagLst>
</file>

<file path=ppt/tags/tag100.xml><?xml version="1.0" encoding="utf-8"?>
<p:tagLst xmlns:p="http://schemas.openxmlformats.org/presentationml/2006/main">
  <p:tag name="AS_UNIQUEID" val="1417"/>
</p:tagLst>
</file>

<file path=ppt/tags/tag101.xml><?xml version="1.0" encoding="utf-8"?>
<p:tagLst xmlns:p="http://schemas.openxmlformats.org/presentationml/2006/main">
  <p:tag name="AS_UNIQUEID" val="1418"/>
</p:tagLst>
</file>

<file path=ppt/tags/tag102.xml><?xml version="1.0" encoding="utf-8"?>
<p:tagLst xmlns:p="http://schemas.openxmlformats.org/presentationml/2006/main">
  <p:tag name="AS_UNIQUEID" val="1419"/>
</p:tagLst>
</file>

<file path=ppt/tags/tag103.xml><?xml version="1.0" encoding="utf-8"?>
<p:tagLst xmlns:p="http://schemas.openxmlformats.org/presentationml/2006/main">
  <p:tag name="AS_UNIQUEID" val="1420"/>
</p:tagLst>
</file>

<file path=ppt/tags/tag104.xml><?xml version="1.0" encoding="utf-8"?>
<p:tagLst xmlns:p="http://schemas.openxmlformats.org/presentationml/2006/main">
  <p:tag name="AS_UNIQUEID" val="1421"/>
</p:tagLst>
</file>

<file path=ppt/tags/tag105.xml><?xml version="1.0" encoding="utf-8"?>
<p:tagLst xmlns:p="http://schemas.openxmlformats.org/presentationml/2006/main">
  <p:tag name="AS_UNIQUEID" val="1422"/>
</p:tagLst>
</file>

<file path=ppt/tags/tag106.xml><?xml version="1.0" encoding="utf-8"?>
<p:tagLst xmlns:p="http://schemas.openxmlformats.org/presentationml/2006/main">
  <p:tag name="AS_UNIQUEID" val="1423"/>
</p:tagLst>
</file>

<file path=ppt/tags/tag107.xml><?xml version="1.0" encoding="utf-8"?>
<p:tagLst xmlns:p="http://schemas.openxmlformats.org/presentationml/2006/main">
  <p:tag name="AS_UNIQUEID" val="1424"/>
</p:tagLst>
</file>

<file path=ppt/tags/tag108.xml><?xml version="1.0" encoding="utf-8"?>
<p:tagLst xmlns:p="http://schemas.openxmlformats.org/presentationml/2006/main">
  <p:tag name="AS_UNIQUEID" val="1425"/>
</p:tagLst>
</file>

<file path=ppt/tags/tag109.xml><?xml version="1.0" encoding="utf-8"?>
<p:tagLst xmlns:p="http://schemas.openxmlformats.org/presentationml/2006/main">
  <p:tag name="AS_UNIQUEID" val="1426"/>
</p:tagLst>
</file>

<file path=ppt/tags/tag110.xml><?xml version="1.0" encoding="utf-8"?>
<p:tagLst xmlns:p="http://schemas.openxmlformats.org/presentationml/2006/main">
  <p:tag name="AS_UNIQUEID" val="1427"/>
</p:tagLst>
</file>

<file path=ppt/tags/tag111.xml><?xml version="1.0" encoding="utf-8"?>
<p:tagLst xmlns:p="http://schemas.openxmlformats.org/presentationml/2006/main">
  <p:tag name="AS_UNIQUEID" val="1428"/>
</p:tagLst>
</file>

<file path=ppt/tags/tag112.xml><?xml version="1.0" encoding="utf-8"?>
<p:tagLst xmlns:p="http://schemas.openxmlformats.org/presentationml/2006/main">
  <p:tag name="AS_UNIQUEID" val="1429"/>
</p:tagLst>
</file>

<file path=ppt/tags/tag113.xml><?xml version="1.0" encoding="utf-8"?>
<p:tagLst xmlns:p="http://schemas.openxmlformats.org/presentationml/2006/main">
  <p:tag name="AS_UNIQUEID" val="1430"/>
</p:tagLst>
</file>

<file path=ppt/tags/tag114.xml><?xml version="1.0" encoding="utf-8"?>
<p:tagLst xmlns:p="http://schemas.openxmlformats.org/presentationml/2006/main">
  <p:tag name="AS_UNIQUEID" val="1431"/>
</p:tagLst>
</file>

<file path=ppt/tags/tag115.xml><?xml version="1.0" encoding="utf-8"?>
<p:tagLst xmlns:p="http://schemas.openxmlformats.org/presentationml/2006/main">
  <p:tag name="AS_UNIQUEID" val="1432"/>
</p:tagLst>
</file>

<file path=ppt/tags/tag116.xml><?xml version="1.0" encoding="utf-8"?>
<p:tagLst xmlns:p="http://schemas.openxmlformats.org/presentationml/2006/main">
  <p:tag name="AS_UNIQUEID" val="1433"/>
</p:tagLst>
</file>

<file path=ppt/tags/tag117.xml><?xml version="1.0" encoding="utf-8"?>
<p:tagLst xmlns:p="http://schemas.openxmlformats.org/presentationml/2006/main">
  <p:tag name="AS_UNIQUEID" val="1434"/>
</p:tagLst>
</file>

<file path=ppt/tags/tag118.xml><?xml version="1.0" encoding="utf-8"?>
<p:tagLst xmlns:p="http://schemas.openxmlformats.org/presentationml/2006/main">
  <p:tag name="AS_UNIQUEID" val="1435"/>
</p:tagLst>
</file>

<file path=ppt/tags/tag119.xml><?xml version="1.0" encoding="utf-8"?>
<p:tagLst xmlns:p="http://schemas.openxmlformats.org/presentationml/2006/main">
  <p:tag name="AS_UNIQUEID" val="1436"/>
</p:tagLst>
</file>

<file path=ppt/tags/tag120.xml><?xml version="1.0" encoding="utf-8"?>
<p:tagLst xmlns:p="http://schemas.openxmlformats.org/presentationml/2006/main">
  <p:tag name="AS_UNIQUEID" val="1437"/>
</p:tagLst>
</file>

<file path=ppt/tags/tag121.xml><?xml version="1.0" encoding="utf-8"?>
<p:tagLst xmlns:p="http://schemas.openxmlformats.org/presentationml/2006/main">
  <p:tag name="AS_UNIQUEID" val="1438"/>
</p:tagLst>
</file>

<file path=ppt/tags/tag122.xml><?xml version="1.0" encoding="utf-8"?>
<p:tagLst xmlns:p="http://schemas.openxmlformats.org/presentationml/2006/main">
  <p:tag name="AS_UNIQUEID" val="1439"/>
</p:tagLst>
</file>

<file path=ppt/tags/tag123.xml><?xml version="1.0" encoding="utf-8"?>
<p:tagLst xmlns:p="http://schemas.openxmlformats.org/presentationml/2006/main">
  <p:tag name="AS_UNIQUEID" val="1440"/>
</p:tagLst>
</file>

<file path=ppt/tags/tag124.xml><?xml version="1.0" encoding="utf-8"?>
<p:tagLst xmlns:p="http://schemas.openxmlformats.org/presentationml/2006/main">
  <p:tag name="AS_UNIQUEID" val="1441"/>
</p:tagLst>
</file>

<file path=ppt/tags/tag125.xml><?xml version="1.0" encoding="utf-8"?>
<p:tagLst xmlns:p="http://schemas.openxmlformats.org/presentationml/2006/main">
  <p:tag name="AS_UNIQUEID" val="1442"/>
</p:tagLst>
</file>

<file path=ppt/tags/tag126.xml><?xml version="1.0" encoding="utf-8"?>
<p:tagLst xmlns:p="http://schemas.openxmlformats.org/presentationml/2006/main">
  <p:tag name="AS_UNIQUEID" val="1443"/>
</p:tagLst>
</file>

<file path=ppt/tags/tag127.xml><?xml version="1.0" encoding="utf-8"?>
<p:tagLst xmlns:p="http://schemas.openxmlformats.org/presentationml/2006/main">
  <p:tag name="AS_UNIQUEID" val="1444"/>
</p:tagLst>
</file>

<file path=ppt/tags/tag128.xml><?xml version="1.0" encoding="utf-8"?>
<p:tagLst xmlns:p="http://schemas.openxmlformats.org/presentationml/2006/main">
  <p:tag name="AS_UNIQUEID" val="1445"/>
</p:tagLst>
</file>

<file path=ppt/tags/tag129.xml><?xml version="1.0" encoding="utf-8"?>
<p:tagLst xmlns:p="http://schemas.openxmlformats.org/presentationml/2006/main">
  <p:tag name="AS_UNIQUEID" val="1446"/>
</p:tagLst>
</file>

<file path=ppt/tags/tag130.xml><?xml version="1.0" encoding="utf-8"?>
<p:tagLst xmlns:p="http://schemas.openxmlformats.org/presentationml/2006/main">
  <p:tag name="AS_UNIQUEID" val="1447"/>
</p:tagLst>
</file>

<file path=ppt/tags/tag131.xml><?xml version="1.0" encoding="utf-8"?>
<p:tagLst xmlns:p="http://schemas.openxmlformats.org/presentationml/2006/main">
  <p:tag name="AS_UNIQUEID" val="1448"/>
</p:tagLst>
</file>

<file path=ppt/tags/tag132.xml><?xml version="1.0" encoding="utf-8"?>
<p:tagLst xmlns:p="http://schemas.openxmlformats.org/presentationml/2006/main">
  <p:tag name="AS_UNIQUEID" val="859"/>
</p:tagLst>
</file>

<file path=ppt/tags/tag133.xml><?xml version="1.0" encoding="utf-8"?>
<p:tagLst xmlns:p="http://schemas.openxmlformats.org/presentationml/2006/main">
  <p:tag name="AS_UNIQUEID" val="860"/>
</p:tagLst>
</file>

<file path=ppt/tags/tag134.xml><?xml version="1.0" encoding="utf-8"?>
<p:tagLst xmlns:p="http://schemas.openxmlformats.org/presentationml/2006/main">
  <p:tag name="AS_UNIQUEID" val="861"/>
</p:tagLst>
</file>

<file path=ppt/tags/tag135.xml><?xml version="1.0" encoding="utf-8"?>
<p:tagLst xmlns:p="http://schemas.openxmlformats.org/presentationml/2006/main">
  <p:tag name="AS_UNIQUEID" val="862"/>
</p:tagLst>
</file>

<file path=ppt/tags/tag136.xml><?xml version="1.0" encoding="utf-8"?>
<p:tagLst xmlns:p="http://schemas.openxmlformats.org/presentationml/2006/main">
  <p:tag name="AS_UNIQUEID" val="863"/>
</p:tagLst>
</file>

<file path=ppt/tags/tag137.xml><?xml version="1.0" encoding="utf-8"?>
<p:tagLst xmlns:p="http://schemas.openxmlformats.org/presentationml/2006/main">
  <p:tag name="AS_UNIQUEID" val="864"/>
</p:tagLst>
</file>

<file path=ppt/tags/tag138.xml><?xml version="1.0" encoding="utf-8"?>
<p:tagLst xmlns:p="http://schemas.openxmlformats.org/presentationml/2006/main">
  <p:tag name="AS_UNIQUEID" val="1449"/>
</p:tagLst>
</file>

<file path=ppt/tags/tag139.xml><?xml version="1.0" encoding="utf-8"?>
<p:tagLst xmlns:p="http://schemas.openxmlformats.org/presentationml/2006/main">
  <p:tag name="AS_UNIQUEID" val="1450"/>
</p:tagLst>
</file>

<file path=ppt/tags/tag140.xml><?xml version="1.0" encoding="utf-8"?>
<p:tagLst xmlns:p="http://schemas.openxmlformats.org/presentationml/2006/main">
  <p:tag name="AS_UNIQUEID" val="1451"/>
</p:tagLst>
</file>

<file path=ppt/tags/tag141.xml><?xml version="1.0" encoding="utf-8"?>
<p:tagLst xmlns:p="http://schemas.openxmlformats.org/presentationml/2006/main">
  <p:tag name="AS_UNIQUEID" val="1452"/>
</p:tagLst>
</file>

<file path=ppt/tags/tag142.xml><?xml version="1.0" encoding="utf-8"?>
<p:tagLst xmlns:p="http://schemas.openxmlformats.org/presentationml/2006/main">
  <p:tag name="AS_UNIQUEID" val="1453"/>
</p:tagLst>
</file>

<file path=ppt/tags/tag143.xml><?xml version="1.0" encoding="utf-8"?>
<p:tagLst xmlns:p="http://schemas.openxmlformats.org/presentationml/2006/main">
  <p:tag name="AS_UNIQUEID" val="1454"/>
</p:tagLst>
</file>

<file path=ppt/tags/tag144.xml><?xml version="1.0" encoding="utf-8"?>
<p:tagLst xmlns:p="http://schemas.openxmlformats.org/presentationml/2006/main">
  <p:tag name="AS_UNIQUEID" val="1455"/>
</p:tagLst>
</file>

<file path=ppt/tags/tag145.xml><?xml version="1.0" encoding="utf-8"?>
<p:tagLst xmlns:p="http://schemas.openxmlformats.org/presentationml/2006/main">
  <p:tag name="AS_UNIQUEID" val="1456"/>
</p:tagLst>
</file>

<file path=ppt/tags/tag146.xml><?xml version="1.0" encoding="utf-8"?>
<p:tagLst xmlns:p="http://schemas.openxmlformats.org/presentationml/2006/main">
  <p:tag name="AS_UNIQUEID" val="1457"/>
</p:tagLst>
</file>

<file path=ppt/tags/tag147.xml><?xml version="1.0" encoding="utf-8"?>
<p:tagLst xmlns:p="http://schemas.openxmlformats.org/presentationml/2006/main">
  <p:tag name="AS_UNIQUEID" val="1458"/>
</p:tagLst>
</file>

<file path=ppt/tags/tag148.xml><?xml version="1.0" encoding="utf-8"?>
<p:tagLst xmlns:p="http://schemas.openxmlformats.org/presentationml/2006/main">
  <p:tag name="AS_UNIQUEID" val="1459"/>
</p:tagLst>
</file>

<file path=ppt/tags/tag149.xml><?xml version="1.0" encoding="utf-8"?>
<p:tagLst xmlns:p="http://schemas.openxmlformats.org/presentationml/2006/main">
  <p:tag name="AS_UNIQUEID" val="1460"/>
</p:tagLst>
</file>

<file path=ppt/tags/tag150.xml><?xml version="1.0" encoding="utf-8"?>
<p:tagLst xmlns:p="http://schemas.openxmlformats.org/presentationml/2006/main">
  <p:tag name="AS_UNIQUEID" val="1461"/>
</p:tagLst>
</file>

<file path=ppt/tags/tag151.xml><?xml version="1.0" encoding="utf-8"?>
<p:tagLst xmlns:p="http://schemas.openxmlformats.org/presentationml/2006/main">
  <p:tag name="AS_UNIQUEID" val="1462"/>
</p:tagLst>
</file>

<file path=ppt/tags/tag152.xml><?xml version="1.0" encoding="utf-8"?>
<p:tagLst xmlns:p="http://schemas.openxmlformats.org/presentationml/2006/main">
  <p:tag name="AS_UNIQUEID" val="1463"/>
</p:tagLst>
</file>

<file path=ppt/tags/tag153.xml><?xml version="1.0" encoding="utf-8"?>
<p:tagLst xmlns:p="http://schemas.openxmlformats.org/presentationml/2006/main">
  <p:tag name="AS_UNIQUEID" val="1464"/>
</p:tagLst>
</file>

<file path=ppt/tags/tag154.xml><?xml version="1.0" encoding="utf-8"?>
<p:tagLst xmlns:p="http://schemas.openxmlformats.org/presentationml/2006/main">
  <p:tag name="AS_UNIQUEID" val="1465"/>
</p:tagLst>
</file>

<file path=ppt/tags/tag155.xml><?xml version="1.0" encoding="utf-8"?>
<p:tagLst xmlns:p="http://schemas.openxmlformats.org/presentationml/2006/main">
  <p:tag name="AS_UNIQUEID" val="1466"/>
</p:tagLst>
</file>

<file path=ppt/tags/tag156.xml><?xml version="1.0" encoding="utf-8"?>
<p:tagLst xmlns:p="http://schemas.openxmlformats.org/presentationml/2006/main">
  <p:tag name="AS_UNIQUEID" val="1467"/>
</p:tagLst>
</file>

<file path=ppt/tags/tag157.xml><?xml version="1.0" encoding="utf-8"?>
<p:tagLst xmlns:p="http://schemas.openxmlformats.org/presentationml/2006/main">
  <p:tag name="AS_UNIQUEID" val="1468"/>
</p:tagLst>
</file>

<file path=ppt/tags/tag158.xml><?xml version="1.0" encoding="utf-8"?>
<p:tagLst xmlns:p="http://schemas.openxmlformats.org/presentationml/2006/main">
  <p:tag name="AS_UNIQUEID" val="1469"/>
</p:tagLst>
</file>

<file path=ppt/tags/tag159.xml><?xml version="1.0" encoding="utf-8"?>
<p:tagLst xmlns:p="http://schemas.openxmlformats.org/presentationml/2006/main">
  <p:tag name="AS_UNIQUEID" val="1470"/>
</p:tagLst>
</file>

<file path=ppt/tags/tag160.xml><?xml version="1.0" encoding="utf-8"?>
<p:tagLst xmlns:p="http://schemas.openxmlformats.org/presentationml/2006/main">
  <p:tag name="AS_UNIQUEID" val="1471"/>
</p:tagLst>
</file>

<file path=ppt/tags/tag161.xml><?xml version="1.0" encoding="utf-8"?>
<p:tagLst xmlns:p="http://schemas.openxmlformats.org/presentationml/2006/main">
  <p:tag name="AS_UNIQUEID" val="1472"/>
</p:tagLst>
</file>

<file path=ppt/tags/tag162.xml><?xml version="1.0" encoding="utf-8"?>
<p:tagLst xmlns:p="http://schemas.openxmlformats.org/presentationml/2006/main">
  <p:tag name="AS_UNIQUEID" val="1473"/>
</p:tagLst>
</file>

<file path=ppt/tags/tag163.xml><?xml version="1.0" encoding="utf-8"?>
<p:tagLst xmlns:p="http://schemas.openxmlformats.org/presentationml/2006/main">
  <p:tag name="AS_UNIQUEID" val="1474"/>
</p:tagLst>
</file>

<file path=ppt/tags/tag164.xml><?xml version="1.0" encoding="utf-8"?>
<p:tagLst xmlns:p="http://schemas.openxmlformats.org/presentationml/2006/main">
  <p:tag name="AS_UNIQUEID" val="1475"/>
</p:tagLst>
</file>

<file path=ppt/tags/tag165.xml><?xml version="1.0" encoding="utf-8"?>
<p:tagLst xmlns:p="http://schemas.openxmlformats.org/presentationml/2006/main">
  <p:tag name="AS_UNIQUEID" val="1476"/>
</p:tagLst>
</file>

<file path=ppt/tags/tag166.xml><?xml version="1.0" encoding="utf-8"?>
<p:tagLst xmlns:p="http://schemas.openxmlformats.org/presentationml/2006/main">
  <p:tag name="AS_UNIQUEID" val="1477"/>
</p:tagLst>
</file>

<file path=ppt/tags/tag167.xml><?xml version="1.0" encoding="utf-8"?>
<p:tagLst xmlns:p="http://schemas.openxmlformats.org/presentationml/2006/main">
  <p:tag name="AS_UNIQUEID" val="1478"/>
</p:tagLst>
</file>

<file path=ppt/tags/tag168.xml><?xml version="1.0" encoding="utf-8"?>
<p:tagLst xmlns:p="http://schemas.openxmlformats.org/presentationml/2006/main">
  <p:tag name="AS_UNIQUEID" val="1479"/>
</p:tagLst>
</file>

<file path=ppt/tags/tag169.xml><?xml version="1.0" encoding="utf-8"?>
<p:tagLst xmlns:p="http://schemas.openxmlformats.org/presentationml/2006/main">
  <p:tag name="AS_UNIQUEID" val="1480"/>
</p:tagLst>
</file>

<file path=ppt/tags/tag170.xml><?xml version="1.0" encoding="utf-8"?>
<p:tagLst xmlns:p="http://schemas.openxmlformats.org/presentationml/2006/main">
  <p:tag name="AS_UNIQUEID" val="1481"/>
</p:tagLst>
</file>

<file path=ppt/tags/tag171.xml><?xml version="1.0" encoding="utf-8"?>
<p:tagLst xmlns:p="http://schemas.openxmlformats.org/presentationml/2006/main">
  <p:tag name="AS_UNIQUEID" val="1482"/>
</p:tagLst>
</file>

<file path=ppt/tags/tag172.xml><?xml version="1.0" encoding="utf-8"?>
<p:tagLst xmlns:p="http://schemas.openxmlformats.org/presentationml/2006/main">
  <p:tag name="AS_UNIQUEID" val="1483"/>
</p:tagLst>
</file>

<file path=ppt/tags/tag173.xml><?xml version="1.0" encoding="utf-8"?>
<p:tagLst xmlns:p="http://schemas.openxmlformats.org/presentationml/2006/main">
  <p:tag name="AS_UNIQUEID" val="1484"/>
</p:tagLst>
</file>

<file path=ppt/tags/tag174.xml><?xml version="1.0" encoding="utf-8"?>
<p:tagLst xmlns:p="http://schemas.openxmlformats.org/presentationml/2006/main">
  <p:tag name="AS_UNIQUEID" val="1485"/>
  <p:tag name="KSO_WM_UNIT_TABLE_BEAUTIFY" val="smartTable{d8a56ac4-375a-45ce-a855-a3928635a532}"/>
</p:tagLst>
</file>

<file path=ppt/tags/tag175.xml><?xml version="1.0" encoding="utf-8"?>
<p:tagLst xmlns:p="http://schemas.openxmlformats.org/presentationml/2006/main">
  <p:tag name="AS_UNIQUEID" val="1486"/>
</p:tagLst>
</file>

<file path=ppt/tags/tag176.xml><?xml version="1.0" encoding="utf-8"?>
<p:tagLst xmlns:p="http://schemas.openxmlformats.org/presentationml/2006/main">
  <p:tag name="AS_UNIQUEID" val="1487"/>
</p:tagLst>
</file>

<file path=ppt/tags/tag177.xml><?xml version="1.0" encoding="utf-8"?>
<p:tagLst xmlns:p="http://schemas.openxmlformats.org/presentationml/2006/main">
  <p:tag name="AS_UNIQUEID" val="1488"/>
</p:tagLst>
</file>

<file path=ppt/tags/tag178.xml><?xml version="1.0" encoding="utf-8"?>
<p:tagLst xmlns:p="http://schemas.openxmlformats.org/presentationml/2006/main">
  <p:tag name="AS_UNIQUEID" val="1489"/>
</p:tagLst>
</file>

<file path=ppt/tags/tag179.xml><?xml version="1.0" encoding="utf-8"?>
<p:tagLst xmlns:p="http://schemas.openxmlformats.org/presentationml/2006/main">
  <p:tag name="AS_UNIQUEID" val="1490"/>
</p:tagLst>
</file>

<file path=ppt/tags/tag180.xml><?xml version="1.0" encoding="utf-8"?>
<p:tagLst xmlns:p="http://schemas.openxmlformats.org/presentationml/2006/main">
  <p:tag name="AS_UNIQUEID" val="1491"/>
</p:tagLst>
</file>

<file path=ppt/tags/tag181.xml><?xml version="1.0" encoding="utf-8"?>
<p:tagLst xmlns:p="http://schemas.openxmlformats.org/presentationml/2006/main">
  <p:tag name="AS_UNIQUEID" val="1492"/>
</p:tagLst>
</file>

<file path=ppt/tags/tag182.xml><?xml version="1.0" encoding="utf-8"?>
<p:tagLst xmlns:p="http://schemas.openxmlformats.org/presentationml/2006/main">
  <p:tag name="AS_UNIQUEID" val="1493"/>
</p:tagLst>
</file>

<file path=ppt/tags/tag183.xml><?xml version="1.0" encoding="utf-8"?>
<p:tagLst xmlns:p="http://schemas.openxmlformats.org/presentationml/2006/main">
  <p:tag name="AS_UNIQUEID" val="1494"/>
</p:tagLst>
</file>

<file path=ppt/tags/tag184.xml><?xml version="1.0" encoding="utf-8"?>
<p:tagLst xmlns:p="http://schemas.openxmlformats.org/presentationml/2006/main">
  <p:tag name="AS_UNIQUEID" val="1495"/>
</p:tagLst>
</file>

<file path=ppt/tags/tag185.xml><?xml version="1.0" encoding="utf-8"?>
<p:tagLst xmlns:p="http://schemas.openxmlformats.org/presentationml/2006/main">
  <p:tag name="AS_UNIQUEID" val="1496"/>
</p:tagLst>
</file>

<file path=ppt/tags/tag186.xml><?xml version="1.0" encoding="utf-8"?>
<p:tagLst xmlns:p="http://schemas.openxmlformats.org/presentationml/2006/main">
  <p:tag name="AS_UNIQUEID" val="1497"/>
</p:tagLst>
</file>

<file path=ppt/tags/tag187.xml><?xml version="1.0" encoding="utf-8"?>
<p:tagLst xmlns:p="http://schemas.openxmlformats.org/presentationml/2006/main">
  <p:tag name="AS_UNIQUEID" val="1498"/>
</p:tagLst>
</file>

<file path=ppt/tags/tag188.xml><?xml version="1.0" encoding="utf-8"?>
<p:tagLst xmlns:p="http://schemas.openxmlformats.org/presentationml/2006/main">
  <p:tag name="AS_UNIQUEID" val="1499"/>
</p:tagLst>
</file>

<file path=ppt/tags/tag189.xml><?xml version="1.0" encoding="utf-8"?>
<p:tagLst xmlns:p="http://schemas.openxmlformats.org/presentationml/2006/main">
  <p:tag name="AS_UNIQUEID" val="1500"/>
</p:tagLst>
</file>

<file path=ppt/tags/tag190.xml><?xml version="1.0" encoding="utf-8"?>
<p:tagLst xmlns:p="http://schemas.openxmlformats.org/presentationml/2006/main">
  <p:tag name="AS_UNIQUEID" val="859"/>
</p:tagLst>
</file>

<file path=ppt/tags/tag191.xml><?xml version="1.0" encoding="utf-8"?>
<p:tagLst xmlns:p="http://schemas.openxmlformats.org/presentationml/2006/main">
  <p:tag name="AS_UNIQUEID" val="861"/>
</p:tagLst>
</file>

<file path=ppt/tags/tag192.xml><?xml version="1.0" encoding="utf-8"?>
<p:tagLst xmlns:p="http://schemas.openxmlformats.org/presentationml/2006/main">
  <p:tag name="AS_UNIQUEID" val="862"/>
</p:tagLst>
</file>

<file path=ppt/tags/tag193.xml><?xml version="1.0" encoding="utf-8"?>
<p:tagLst xmlns:p="http://schemas.openxmlformats.org/presentationml/2006/main">
  <p:tag name="AS_UNIQUEID" val="863"/>
</p:tagLst>
</file>

<file path=ppt/tags/tag194.xml><?xml version="1.0" encoding="utf-8"?>
<p:tagLst xmlns:p="http://schemas.openxmlformats.org/presentationml/2006/main">
  <p:tag name="AS_UNIQUEID" val="864"/>
</p:tagLst>
</file>

<file path=ppt/tags/tag195.xml><?xml version="1.0" encoding="utf-8"?>
<p:tagLst xmlns:p="http://schemas.openxmlformats.org/presentationml/2006/main">
  <p:tag name="AS_UNIQUEID" val="1501"/>
</p:tagLst>
</file>

<file path=ppt/tags/tag196.xml><?xml version="1.0" encoding="utf-8"?>
<p:tagLst xmlns:p="http://schemas.openxmlformats.org/presentationml/2006/main">
  <p:tag name="AS_UNIQUEID" val="1502"/>
</p:tagLst>
</file>

<file path=ppt/tags/tag197.xml><?xml version="1.0" encoding="utf-8"?>
<p:tagLst xmlns:p="http://schemas.openxmlformats.org/presentationml/2006/main">
  <p:tag name="AS_UNIQUEID" val="1503"/>
</p:tagLst>
</file>

<file path=ppt/tags/tag198.xml><?xml version="1.0" encoding="utf-8"?>
<p:tagLst xmlns:p="http://schemas.openxmlformats.org/presentationml/2006/main">
  <p:tag name="AS_UNIQUEID" val="1504"/>
</p:tagLst>
</file>

<file path=ppt/tags/tag199.xml><?xml version="1.0" encoding="utf-8"?>
<p:tagLst xmlns:p="http://schemas.openxmlformats.org/presentationml/2006/main">
  <p:tag name="AS_UNIQUEID" val="1505"/>
</p:tagLst>
</file>

<file path=ppt/tags/tag200.xml><?xml version="1.0" encoding="utf-8"?>
<p:tagLst xmlns:p="http://schemas.openxmlformats.org/presentationml/2006/main">
  <p:tag name="AS_UNIQUEID" val="1506"/>
</p:tagLst>
</file>

<file path=ppt/tags/tag201.xml><?xml version="1.0" encoding="utf-8"?>
<p:tagLst xmlns:p="http://schemas.openxmlformats.org/presentationml/2006/main">
  <p:tag name="AS_UNIQUEID" val="1507"/>
</p:tagLst>
</file>

<file path=ppt/tags/tag202.xml><?xml version="1.0" encoding="utf-8"?>
<p:tagLst xmlns:p="http://schemas.openxmlformats.org/presentationml/2006/main">
  <p:tag name="AS_UNIQUEID" val="1508"/>
</p:tagLst>
</file>

<file path=ppt/tags/tag203.xml><?xml version="1.0" encoding="utf-8"?>
<p:tagLst xmlns:p="http://schemas.openxmlformats.org/presentationml/2006/main">
  <p:tag name="AS_UNIQUEID" val="1509"/>
</p:tagLst>
</file>

<file path=ppt/tags/tag204.xml><?xml version="1.0" encoding="utf-8"?>
<p:tagLst xmlns:p="http://schemas.openxmlformats.org/presentationml/2006/main">
  <p:tag name="AS_UNIQUEID" val="1510"/>
</p:tagLst>
</file>

<file path=ppt/tags/tag205.xml><?xml version="1.0" encoding="utf-8"?>
<p:tagLst xmlns:p="http://schemas.openxmlformats.org/presentationml/2006/main">
  <p:tag name="AS_UNIQUEID" val="1511"/>
</p:tagLst>
</file>

<file path=ppt/tags/tag206.xml><?xml version="1.0" encoding="utf-8"?>
<p:tagLst xmlns:p="http://schemas.openxmlformats.org/presentationml/2006/main">
  <p:tag name="AS_UNIQUEID" val="1512"/>
</p:tagLst>
</file>

<file path=ppt/tags/tag207.xml><?xml version="1.0" encoding="utf-8"?>
<p:tagLst xmlns:p="http://schemas.openxmlformats.org/presentationml/2006/main">
  <p:tag name="AS_UNIQUEID" val="1014"/>
</p:tagLst>
</file>

<file path=ppt/tags/tag208.xml><?xml version="1.0" encoding="utf-8"?>
<p:tagLst xmlns:p="http://schemas.openxmlformats.org/presentationml/2006/main">
  <p:tag name="AS_UNIQUEID" val="1015"/>
</p:tagLst>
</file>

<file path=ppt/tags/tag209.xml><?xml version="1.0" encoding="utf-8"?>
<p:tagLst xmlns:p="http://schemas.openxmlformats.org/presentationml/2006/main">
  <p:tag name="AS_UNIQUEID" val="1513"/>
</p:tagLst>
</file>

<file path=ppt/tags/tag210.xml><?xml version="1.0" encoding="utf-8"?>
<p:tagLst xmlns:p="http://schemas.openxmlformats.org/presentationml/2006/main">
  <p:tag name="AS_UNIQUEID" val="1514"/>
</p:tagLst>
</file>

<file path=ppt/tags/tag211.xml><?xml version="1.0" encoding="utf-8"?>
<p:tagLst xmlns:p="http://schemas.openxmlformats.org/presentationml/2006/main">
  <p:tag name="AS_UNIQUEID" val="1515"/>
</p:tagLst>
</file>

<file path=ppt/tags/tag212.xml><?xml version="1.0" encoding="utf-8"?>
<p:tagLst xmlns:p="http://schemas.openxmlformats.org/presentationml/2006/main">
  <p:tag name="AS_UNIQUEID" val="1516"/>
</p:tagLst>
</file>

<file path=ppt/tags/tag213.xml><?xml version="1.0" encoding="utf-8"?>
<p:tagLst xmlns:p="http://schemas.openxmlformats.org/presentationml/2006/main">
  <p:tag name="AS_UNIQUEID" val="1517"/>
</p:tagLst>
</file>

<file path=ppt/tags/tag214.xml><?xml version="1.0" encoding="utf-8"?>
<p:tagLst xmlns:p="http://schemas.openxmlformats.org/presentationml/2006/main">
  <p:tag name="AS_UNIQUEID" val="1518"/>
</p:tagLst>
</file>

<file path=ppt/tags/tag215.xml><?xml version="1.0" encoding="utf-8"?>
<p:tagLst xmlns:p="http://schemas.openxmlformats.org/presentationml/2006/main">
  <p:tag name="AS_UNIQUEID" val="1519"/>
</p:tagLst>
</file>

<file path=ppt/tags/tag216.xml><?xml version="1.0" encoding="utf-8"?>
<p:tagLst xmlns:p="http://schemas.openxmlformats.org/presentationml/2006/main">
  <p:tag name="AS_UNIQUEID" val="1520"/>
</p:tagLst>
</file>

<file path=ppt/tags/tag217.xml><?xml version="1.0" encoding="utf-8"?>
<p:tagLst xmlns:p="http://schemas.openxmlformats.org/presentationml/2006/main">
  <p:tag name="AS_UNIQUEID" val="1521"/>
</p:tagLst>
</file>

<file path=ppt/tags/tag218.xml><?xml version="1.0" encoding="utf-8"?>
<p:tagLst xmlns:p="http://schemas.openxmlformats.org/presentationml/2006/main">
  <p:tag name="AS_UNIQUEID" val="1522"/>
</p:tagLst>
</file>

<file path=ppt/tags/tag219.xml><?xml version="1.0" encoding="utf-8"?>
<p:tagLst xmlns:p="http://schemas.openxmlformats.org/presentationml/2006/main">
  <p:tag name="AS_UNIQUEID" val="1523"/>
</p:tagLst>
</file>

<file path=ppt/tags/tag220.xml><?xml version="1.0" encoding="utf-8"?>
<p:tagLst xmlns:p="http://schemas.openxmlformats.org/presentationml/2006/main">
  <p:tag name="AS_UNIQUEID" val="1524"/>
  <p:tag name="KSO_WM_UNIT_TABLE_BEAUTIFY" val="smartTable{0a966a68-e492-4d7f-855a-a2d6c3c596e6}"/>
</p:tagLst>
</file>

<file path=ppt/tags/tag221.xml><?xml version="1.0" encoding="utf-8"?>
<p:tagLst xmlns:p="http://schemas.openxmlformats.org/presentationml/2006/main">
  <p:tag name="AS_UNIQUEID" val="1525"/>
</p:tagLst>
</file>

<file path=ppt/tags/tag222.xml><?xml version="1.0" encoding="utf-8"?>
<p:tagLst xmlns:p="http://schemas.openxmlformats.org/presentationml/2006/main">
  <p:tag name="AS_UNIQUEID" val="1526"/>
</p:tagLst>
</file>

<file path=ppt/tags/tag223.xml><?xml version="1.0" encoding="utf-8"?>
<p:tagLst xmlns:p="http://schemas.openxmlformats.org/presentationml/2006/main">
  <p:tag name="AS_UNIQUEID" val="1527"/>
</p:tagLst>
</file>

<file path=ppt/tags/tag224.xml><?xml version="1.0" encoding="utf-8"?>
<p:tagLst xmlns:p="http://schemas.openxmlformats.org/presentationml/2006/main">
  <p:tag name="AS_UNIQUEID" val="1528"/>
</p:tagLst>
</file>

<file path=ppt/tags/tag225.xml><?xml version="1.0" encoding="utf-8"?>
<p:tagLst xmlns:p="http://schemas.openxmlformats.org/presentationml/2006/main">
  <p:tag name="AS_UNIQUEID" val="1529"/>
</p:tagLst>
</file>

<file path=ppt/tags/tag226.xml><?xml version="1.0" encoding="utf-8"?>
<p:tagLst xmlns:p="http://schemas.openxmlformats.org/presentationml/2006/main">
  <p:tag name="AS_UNIQUEID" val="1530"/>
</p:tagLst>
</file>

<file path=ppt/tags/tag227.xml><?xml version="1.0" encoding="utf-8"?>
<p:tagLst xmlns:p="http://schemas.openxmlformats.org/presentationml/2006/main">
  <p:tag name="AS_UNIQUEID" val="1531"/>
</p:tagLst>
</file>

<file path=ppt/tags/tag228.xml><?xml version="1.0" encoding="utf-8"?>
<p:tagLst xmlns:p="http://schemas.openxmlformats.org/presentationml/2006/main">
  <p:tag name="AS_UNIQUEID" val="1532"/>
</p:tagLst>
</file>

<file path=ppt/tags/tag229.xml><?xml version="1.0" encoding="utf-8"?>
<p:tagLst xmlns:p="http://schemas.openxmlformats.org/presentationml/2006/main">
  <p:tag name="AS_UNIQUEID" val="1533"/>
</p:tagLst>
</file>

<file path=ppt/tags/tag230.xml><?xml version="1.0" encoding="utf-8"?>
<p:tagLst xmlns:p="http://schemas.openxmlformats.org/presentationml/2006/main">
  <p:tag name="AS_UNIQUEID" val="1534"/>
</p:tagLst>
</file>

<file path=ppt/tags/tag231.xml><?xml version="1.0" encoding="utf-8"?>
<p:tagLst xmlns:p="http://schemas.openxmlformats.org/presentationml/2006/main">
  <p:tag name="AS_UNIQUEID" val="1535"/>
</p:tagLst>
</file>

<file path=ppt/tags/tag232.xml><?xml version="1.0" encoding="utf-8"?>
<p:tagLst xmlns:p="http://schemas.openxmlformats.org/presentationml/2006/main">
  <p:tag name="AS_UNIQUEID" val="1536"/>
</p:tagLst>
</file>

<file path=ppt/tags/tag233.xml><?xml version="1.0" encoding="utf-8"?>
<p:tagLst xmlns:p="http://schemas.openxmlformats.org/presentationml/2006/main">
  <p:tag name="AS_UNIQUEID" val="1298"/>
</p:tagLst>
</file>

<file path=ppt/tags/tag234.xml><?xml version="1.0" encoding="utf-8"?>
<p:tagLst xmlns:p="http://schemas.openxmlformats.org/presentationml/2006/main">
  <p:tag name="AS_UNIQUEID" val="1299"/>
</p:tagLst>
</file>

<file path=ppt/tags/tag235.xml><?xml version="1.0" encoding="utf-8"?>
<p:tagLst xmlns:p="http://schemas.openxmlformats.org/presentationml/2006/main">
  <p:tag name="AS_UNIQUEID" val="1312"/>
</p:tagLst>
</file>

<file path=ppt/tags/tag236.xml><?xml version="1.0" encoding="utf-8"?>
<p:tagLst xmlns:p="http://schemas.openxmlformats.org/presentationml/2006/main">
  <p:tag name="AS_UNIQUEID" val="1313"/>
</p:tagLst>
</file>

<file path=ppt/tags/tag237.xml><?xml version="1.0" encoding="utf-8"?>
<p:tagLst xmlns:p="http://schemas.openxmlformats.org/presentationml/2006/main">
  <p:tag name="AS_UNIQUEID" val="1314"/>
</p:tagLst>
</file>

<file path=ppt/tags/tag238.xml><?xml version="1.0" encoding="utf-8"?>
<p:tagLst xmlns:p="http://schemas.openxmlformats.org/presentationml/2006/main">
  <p:tag name="AS_UNIQUEID" val="1315"/>
</p:tagLst>
</file>

<file path=ppt/tags/tag239.xml><?xml version="1.0" encoding="utf-8"?>
<p:tagLst xmlns:p="http://schemas.openxmlformats.org/presentationml/2006/main">
  <p:tag name="AS_UNIQUEID" val="1316"/>
</p:tagLst>
</file>

<file path=ppt/tags/tag240.xml><?xml version="1.0" encoding="utf-8"?>
<p:tagLst xmlns:p="http://schemas.openxmlformats.org/presentationml/2006/main">
  <p:tag name="AS_UNIQUEID" val="1317"/>
</p:tagLst>
</file>

<file path=ppt/tags/tag241.xml><?xml version="1.0" encoding="utf-8"?>
<p:tagLst xmlns:p="http://schemas.openxmlformats.org/presentationml/2006/main">
  <p:tag name="AS_UNIQUEID" val="1318"/>
</p:tagLst>
</file>

<file path=ppt/tags/tag242.xml><?xml version="1.0" encoding="utf-8"?>
<p:tagLst xmlns:p="http://schemas.openxmlformats.org/presentationml/2006/main">
  <p:tag name="AS_UNIQUEID" val="1537"/>
</p:tagLst>
</file>

<file path=ppt/tags/tag243.xml><?xml version="1.0" encoding="utf-8"?>
<p:tagLst xmlns:p="http://schemas.openxmlformats.org/presentationml/2006/main">
  <p:tag name="AS_UNIQUEID" val="1300"/>
</p:tagLst>
</file>

<file path=ppt/tags/tag244.xml><?xml version="1.0" encoding="utf-8"?>
<p:tagLst xmlns:p="http://schemas.openxmlformats.org/presentationml/2006/main">
  <p:tag name="AS_UNIQUEID" val="1538"/>
</p:tagLst>
</file>

<file path=ppt/tags/tag245.xml><?xml version="1.0" encoding="utf-8"?>
<p:tagLst xmlns:p="http://schemas.openxmlformats.org/presentationml/2006/main">
  <p:tag name="AS_UNIQUEID" val="1539"/>
</p:tagLst>
</file>

<file path=ppt/tags/tag246.xml><?xml version="1.0" encoding="utf-8"?>
<p:tagLst xmlns:p="http://schemas.openxmlformats.org/presentationml/2006/main">
  <p:tag name="AS_UNIQUEID" val="1540"/>
</p:tagLst>
</file>

<file path=ppt/tags/tag247.xml><?xml version="1.0" encoding="utf-8"?>
<p:tagLst xmlns:p="http://schemas.openxmlformats.org/presentationml/2006/main">
  <p:tag name="AS_UNIQUEID" val="1541"/>
</p:tagLst>
</file>

<file path=ppt/tags/tag248.xml><?xml version="1.0" encoding="utf-8"?>
<p:tagLst xmlns:p="http://schemas.openxmlformats.org/presentationml/2006/main">
  <p:tag name="AS_UNIQUEID" val="859"/>
</p:tagLst>
</file>

<file path=ppt/tags/tag249.xml><?xml version="1.0" encoding="utf-8"?>
<p:tagLst xmlns:p="http://schemas.openxmlformats.org/presentationml/2006/main">
  <p:tag name="AS_UNIQUEID" val="860"/>
</p:tagLst>
</file>

<file path=ppt/tags/tag250.xml><?xml version="1.0" encoding="utf-8"?>
<p:tagLst xmlns:p="http://schemas.openxmlformats.org/presentationml/2006/main">
  <p:tag name="AS_UNIQUEID" val="861"/>
</p:tagLst>
</file>

<file path=ppt/tags/tag251.xml><?xml version="1.0" encoding="utf-8"?>
<p:tagLst xmlns:p="http://schemas.openxmlformats.org/presentationml/2006/main">
  <p:tag name="AS_UNIQUEID" val="862"/>
</p:tagLst>
</file>

<file path=ppt/tags/tag252.xml><?xml version="1.0" encoding="utf-8"?>
<p:tagLst xmlns:p="http://schemas.openxmlformats.org/presentationml/2006/main">
  <p:tag name="AS_UNIQUEID" val="863"/>
</p:tagLst>
</file>

<file path=ppt/tags/tag253.xml><?xml version="1.0" encoding="utf-8"?>
<p:tagLst xmlns:p="http://schemas.openxmlformats.org/presentationml/2006/main">
  <p:tag name="AS_UNIQUEID" val="864"/>
</p:tagLst>
</file>

<file path=ppt/tags/tag254.xml><?xml version="1.0" encoding="utf-8"?>
<p:tagLst xmlns:p="http://schemas.openxmlformats.org/presentationml/2006/main">
  <p:tag name="AS_UNIQUEID" val="1542"/>
</p:tagLst>
</file>

<file path=ppt/tags/tag255.xml><?xml version="1.0" encoding="utf-8"?>
<p:tagLst xmlns:p="http://schemas.openxmlformats.org/presentationml/2006/main">
  <p:tag name="AS_UNIQUEID" val="1543"/>
</p:tagLst>
</file>

<file path=ppt/tags/tag256.xml><?xml version="1.0" encoding="utf-8"?>
<p:tagLst xmlns:p="http://schemas.openxmlformats.org/presentationml/2006/main">
  <p:tag name="AS_UNIQUEID" val="1544"/>
</p:tagLst>
</file>

<file path=ppt/tags/tag257.xml><?xml version="1.0" encoding="utf-8"?>
<p:tagLst xmlns:p="http://schemas.openxmlformats.org/presentationml/2006/main">
  <p:tag name="AS_UNIQUEID" val="1545"/>
</p:tagLst>
</file>

<file path=ppt/tags/tag258.xml><?xml version="1.0" encoding="utf-8"?>
<p:tagLst xmlns:p="http://schemas.openxmlformats.org/presentationml/2006/main">
  <p:tag name="AS_UNIQUEID" val="1300"/>
</p:tagLst>
</file>

<file path=ppt/tags/tag259.xml><?xml version="1.0" encoding="utf-8"?>
<p:tagLst xmlns:p="http://schemas.openxmlformats.org/presentationml/2006/main">
  <p:tag name="AS_UNIQUEID" val="1546"/>
</p:tagLst>
</file>

<file path=ppt/tags/tag260.xml><?xml version="1.0" encoding="utf-8"?>
<p:tagLst xmlns:p="http://schemas.openxmlformats.org/presentationml/2006/main">
  <p:tag name="AS_UNIQUEID" val="668"/>
</p:tagLst>
</file>

<file path=ppt/tags/tag261.xml><?xml version="1.0" encoding="utf-8"?>
<p:tagLst xmlns:p="http://schemas.openxmlformats.org/presentationml/2006/main">
  <p:tag name="AS_UNIQUEID" val="669"/>
</p:tagLst>
</file>

<file path=ppt/tags/tag262.xml><?xml version="1.0" encoding="utf-8"?>
<p:tagLst xmlns:p="http://schemas.openxmlformats.org/presentationml/2006/main">
  <p:tag name="AS_UNIQUEID" val="670"/>
</p:tagLst>
</file>

<file path=ppt/tags/tag263.xml><?xml version="1.0" encoding="utf-8"?>
<p:tagLst xmlns:p="http://schemas.openxmlformats.org/presentationml/2006/main">
  <p:tag name="AS_UNIQUEID" val="671"/>
</p:tagLst>
</file>

<file path=ppt/tags/tag264.xml><?xml version="1.0" encoding="utf-8"?>
<p:tagLst xmlns:p="http://schemas.openxmlformats.org/presentationml/2006/main">
  <p:tag name="AS_UNIQUEID" val="859"/>
</p:tagLst>
</file>

<file path=ppt/tags/tag265.xml><?xml version="1.0" encoding="utf-8"?>
<p:tagLst xmlns:p="http://schemas.openxmlformats.org/presentationml/2006/main">
  <p:tag name="AS_UNIQUEID" val="860"/>
</p:tagLst>
</file>

<file path=ppt/tags/tag266.xml><?xml version="1.0" encoding="utf-8"?>
<p:tagLst xmlns:p="http://schemas.openxmlformats.org/presentationml/2006/main">
  <p:tag name="AS_UNIQUEID" val="861"/>
</p:tagLst>
</file>

<file path=ppt/tags/tag267.xml><?xml version="1.0" encoding="utf-8"?>
<p:tagLst xmlns:p="http://schemas.openxmlformats.org/presentationml/2006/main">
  <p:tag name="AS_UNIQUEID" val="862"/>
</p:tagLst>
</file>

<file path=ppt/tags/tag268.xml><?xml version="1.0" encoding="utf-8"?>
<p:tagLst xmlns:p="http://schemas.openxmlformats.org/presentationml/2006/main">
  <p:tag name="AS_UNIQUEID" val="863"/>
</p:tagLst>
</file>

<file path=ppt/tags/tag269.xml><?xml version="1.0" encoding="utf-8"?>
<p:tagLst xmlns:p="http://schemas.openxmlformats.org/presentationml/2006/main">
  <p:tag name="AS_UNIQUEID" val="864"/>
</p:tagLst>
</file>

<file path=ppt/tags/tag270.xml><?xml version="1.0" encoding="utf-8"?>
<p:tagLst xmlns:p="http://schemas.openxmlformats.org/presentationml/2006/main">
  <p:tag name="AS_UNIQUEID" val="859"/>
</p:tagLst>
</file>

<file path=ppt/tags/tag271.xml><?xml version="1.0" encoding="utf-8"?>
<p:tagLst xmlns:p="http://schemas.openxmlformats.org/presentationml/2006/main">
  <p:tag name="AS_UNIQUEID" val="860"/>
</p:tagLst>
</file>

<file path=ppt/tags/tag272.xml><?xml version="1.0" encoding="utf-8"?>
<p:tagLst xmlns:p="http://schemas.openxmlformats.org/presentationml/2006/main">
  <p:tag name="AS_UNIQUEID" val="861"/>
</p:tagLst>
</file>

<file path=ppt/tags/tag273.xml><?xml version="1.0" encoding="utf-8"?>
<p:tagLst xmlns:p="http://schemas.openxmlformats.org/presentationml/2006/main">
  <p:tag name="AS_UNIQUEID" val="862"/>
</p:tagLst>
</file>

<file path=ppt/tags/tag274.xml><?xml version="1.0" encoding="utf-8"?>
<p:tagLst xmlns:p="http://schemas.openxmlformats.org/presentationml/2006/main">
  <p:tag name="AS_UNIQUEID" val="863"/>
</p:tagLst>
</file>

<file path=ppt/tags/tag275.xml><?xml version="1.0" encoding="utf-8"?>
<p:tagLst xmlns:p="http://schemas.openxmlformats.org/presentationml/2006/main">
  <p:tag name="AS_UNIQUEID" val="864"/>
</p:tagLst>
</file>

<file path=ppt/tags/tag276.xml><?xml version="1.0" encoding="utf-8"?>
<p:tagLst xmlns:p="http://schemas.openxmlformats.org/presentationml/2006/main">
  <p:tag name="AS_UNIQUEID" val="1547"/>
</p:tagLst>
</file>

<file path=ppt/tags/tag277.xml><?xml version="1.0" encoding="utf-8"?>
<p:tagLst xmlns:p="http://schemas.openxmlformats.org/presentationml/2006/main">
  <p:tag name="AS_UNIQUEID" val="1548"/>
</p:tagLst>
</file>

<file path=ppt/tags/tag278.xml><?xml version="1.0" encoding="utf-8"?>
<p:tagLst xmlns:p="http://schemas.openxmlformats.org/presentationml/2006/main">
  <p:tag name="AS_UNIQUEID" val="1549"/>
</p:tagLst>
</file>

<file path=ppt/tags/tag279.xml><?xml version="1.0" encoding="utf-8"?>
<p:tagLst xmlns:p="http://schemas.openxmlformats.org/presentationml/2006/main">
  <p:tag name="AS_UNIQUEID" val="867"/>
</p:tagLst>
</file>

<file path=ppt/tags/tag280.xml><?xml version="1.0" encoding="utf-8"?>
<p:tagLst xmlns:p="http://schemas.openxmlformats.org/presentationml/2006/main">
  <p:tag name="AS_UNIQUEID" val="868"/>
</p:tagLst>
</file>

<file path=ppt/tags/tag281.xml><?xml version="1.0" encoding="utf-8"?>
<p:tagLst xmlns:p="http://schemas.openxmlformats.org/presentationml/2006/main">
  <p:tag name="AS_UNIQUEID" val="1550"/>
</p:tagLst>
</file>

<file path=ppt/tags/tag282.xml><?xml version="1.0" encoding="utf-8"?>
<p:tagLst xmlns:p="http://schemas.openxmlformats.org/presentationml/2006/main">
  <p:tag name="AS_UNIQUEID" val="870"/>
</p:tagLst>
</file>

<file path=ppt/tags/tag283.xml><?xml version="1.0" encoding="utf-8"?>
<p:tagLst xmlns:p="http://schemas.openxmlformats.org/presentationml/2006/main">
  <p:tag name="AS_UNIQUEID" val="911"/>
</p:tagLst>
</file>

<file path=ppt/tags/tag284.xml><?xml version="1.0" encoding="utf-8"?>
<p:tagLst xmlns:p="http://schemas.openxmlformats.org/presentationml/2006/main">
  <p:tag name="AS_UNIQUEID" val="912"/>
</p:tagLst>
</file>

<file path=ppt/tags/tag285.xml><?xml version="1.0" encoding="utf-8"?>
<p:tagLst xmlns:p="http://schemas.openxmlformats.org/presentationml/2006/main">
  <p:tag name="AS_UNIQUEID" val="913"/>
</p:tagLst>
</file>

<file path=ppt/tags/tag286.xml><?xml version="1.0" encoding="utf-8"?>
<p:tagLst xmlns:p="http://schemas.openxmlformats.org/presentationml/2006/main">
  <p:tag name="AS_UNIQUEID" val="914"/>
</p:tagLst>
</file>

<file path=ppt/tags/tag287.xml><?xml version="1.0" encoding="utf-8"?>
<p:tagLst xmlns:p="http://schemas.openxmlformats.org/presentationml/2006/main">
  <p:tag name="AS_UNIQUEID" val="915"/>
</p:tagLst>
</file>

<file path=ppt/tags/tag288.xml><?xml version="1.0" encoding="utf-8"?>
<p:tagLst xmlns:p="http://schemas.openxmlformats.org/presentationml/2006/main">
  <p:tag name="AS_UNIQUEID" val="916"/>
</p:tagLst>
</file>

<file path=ppt/tags/tag289.xml><?xml version="1.0" encoding="utf-8"?>
<p:tagLst xmlns:p="http://schemas.openxmlformats.org/presentationml/2006/main">
  <p:tag name="AS_UNIQUEID" val="917"/>
</p:tagLst>
</file>

<file path=ppt/tags/tag290.xml><?xml version="1.0" encoding="utf-8"?>
<p:tagLst xmlns:p="http://schemas.openxmlformats.org/presentationml/2006/main">
  <p:tag name="AS_UNIQUEID" val="918"/>
</p:tagLst>
</file>

<file path=ppt/tags/tag291.xml><?xml version="1.0" encoding="utf-8"?>
<p:tagLst xmlns:p="http://schemas.openxmlformats.org/presentationml/2006/main">
  <p:tag name="AS_UNIQUEID" val="919"/>
</p:tagLst>
</file>

<file path=ppt/tags/tag292.xml><?xml version="1.0" encoding="utf-8"?>
<p:tagLst xmlns:p="http://schemas.openxmlformats.org/presentationml/2006/main">
  <p:tag name="AS_UNIQUEID" val="947"/>
</p:tagLst>
</file>

<file path=ppt/tags/tag293.xml><?xml version="1.0" encoding="utf-8"?>
<p:tagLst xmlns:p="http://schemas.openxmlformats.org/presentationml/2006/main">
  <p:tag name="AS_UNIQUEID" val="948"/>
</p:tagLst>
</file>

<file path=ppt/tags/tag294.xml><?xml version="1.0" encoding="utf-8"?>
<p:tagLst xmlns:p="http://schemas.openxmlformats.org/presentationml/2006/main">
  <p:tag name="AS_UNIQUEID" val="949"/>
</p:tagLst>
</file>

<file path=ppt/tags/tag295.xml><?xml version="1.0" encoding="utf-8"?>
<p:tagLst xmlns:p="http://schemas.openxmlformats.org/presentationml/2006/main">
  <p:tag name="AS_UNIQUEID" val="950"/>
</p:tagLst>
</file>

<file path=ppt/tags/tag296.xml><?xml version="1.0" encoding="utf-8"?>
<p:tagLst xmlns:p="http://schemas.openxmlformats.org/presentationml/2006/main">
  <p:tag name="AS_UNIQUEID" val="951"/>
</p:tagLst>
</file>

<file path=ppt/tags/tag297.xml><?xml version="1.0" encoding="utf-8"?>
<p:tagLst xmlns:p="http://schemas.openxmlformats.org/presentationml/2006/main">
  <p:tag name="AS_UNIQUEID" val="952"/>
</p:tagLst>
</file>

<file path=ppt/tags/tag298.xml><?xml version="1.0" encoding="utf-8"?>
<p:tagLst xmlns:p="http://schemas.openxmlformats.org/presentationml/2006/main">
  <p:tag name="AS_UNIQUEID" val="953"/>
</p:tagLst>
</file>

<file path=ppt/tags/tag299.xml><?xml version="1.0" encoding="utf-8"?>
<p:tagLst xmlns:p="http://schemas.openxmlformats.org/presentationml/2006/main">
  <p:tag name="AS_UNIQUEID" val="954"/>
</p:tagLst>
</file>

<file path=ppt/tags/tag300.xml><?xml version="1.0" encoding="utf-8"?>
<p:tagLst xmlns:p="http://schemas.openxmlformats.org/presentationml/2006/main">
  <p:tag name="AS_UNIQUEID" val="956"/>
</p:tagLst>
</file>

<file path=ppt/tags/tag301.xml><?xml version="1.0" encoding="utf-8"?>
<p:tagLst xmlns:p="http://schemas.openxmlformats.org/presentationml/2006/main">
  <p:tag name="AS_UNIQUEID" val="1551"/>
</p:tagLst>
</file>

<file path=ppt/tags/tag302.xml><?xml version="1.0" encoding="utf-8"?>
<p:tagLst xmlns:p="http://schemas.openxmlformats.org/presentationml/2006/main">
  <p:tag name="AS_UNIQUEID" val="876"/>
</p:tagLst>
</file>

<file path=ppt/tags/tag303.xml><?xml version="1.0" encoding="utf-8"?>
<p:tagLst xmlns:p="http://schemas.openxmlformats.org/presentationml/2006/main">
  <p:tag name="AS_UNIQUEID" val="1552"/>
</p:tagLst>
</file>

<file path=ppt/tags/tag304.xml><?xml version="1.0" encoding="utf-8"?>
<p:tagLst xmlns:p="http://schemas.openxmlformats.org/presentationml/2006/main">
  <p:tag name="AS_UNIQUEID" val="920"/>
</p:tagLst>
</file>

<file path=ppt/tags/tag305.xml><?xml version="1.0" encoding="utf-8"?>
<p:tagLst xmlns:p="http://schemas.openxmlformats.org/presentationml/2006/main">
  <p:tag name="AS_UNIQUEID" val="921"/>
</p:tagLst>
</file>

<file path=ppt/tags/tag306.xml><?xml version="1.0" encoding="utf-8"?>
<p:tagLst xmlns:p="http://schemas.openxmlformats.org/presentationml/2006/main">
  <p:tag name="AS_UNIQUEID" val="922"/>
</p:tagLst>
</file>

<file path=ppt/tags/tag307.xml><?xml version="1.0" encoding="utf-8"?>
<p:tagLst xmlns:p="http://schemas.openxmlformats.org/presentationml/2006/main">
  <p:tag name="AS_UNIQUEID" val="923"/>
</p:tagLst>
</file>

<file path=ppt/tags/tag308.xml><?xml version="1.0" encoding="utf-8"?>
<p:tagLst xmlns:p="http://schemas.openxmlformats.org/presentationml/2006/main">
  <p:tag name="AS_UNIQUEID" val="924"/>
</p:tagLst>
</file>

<file path=ppt/tags/tag309.xml><?xml version="1.0" encoding="utf-8"?>
<p:tagLst xmlns:p="http://schemas.openxmlformats.org/presentationml/2006/main">
  <p:tag name="AS_UNIQUEID" val="925"/>
</p:tagLst>
</file>

<file path=ppt/tags/tag310.xml><?xml version="1.0" encoding="utf-8"?>
<p:tagLst xmlns:p="http://schemas.openxmlformats.org/presentationml/2006/main">
  <p:tag name="AS_UNIQUEID" val="926"/>
</p:tagLst>
</file>

<file path=ppt/tags/tag311.xml><?xml version="1.0" encoding="utf-8"?>
<p:tagLst xmlns:p="http://schemas.openxmlformats.org/presentationml/2006/main">
  <p:tag name="AS_UNIQUEID" val="927"/>
</p:tagLst>
</file>

<file path=ppt/tags/tag312.xml><?xml version="1.0" encoding="utf-8"?>
<p:tagLst xmlns:p="http://schemas.openxmlformats.org/presentationml/2006/main">
  <p:tag name="AS_UNIQUEID" val="928"/>
</p:tagLst>
</file>

<file path=ppt/tags/tag313.xml><?xml version="1.0" encoding="utf-8"?>
<p:tagLst xmlns:p="http://schemas.openxmlformats.org/presentationml/2006/main">
  <p:tag name="AS_UNIQUEID" val="929"/>
</p:tagLst>
</file>

<file path=ppt/tags/tag314.xml><?xml version="1.0" encoding="utf-8"?>
<p:tagLst xmlns:p="http://schemas.openxmlformats.org/presentationml/2006/main">
  <p:tag name="AS_UNIQUEID" val="930"/>
</p:tagLst>
</file>

<file path=ppt/tags/tag315.xml><?xml version="1.0" encoding="utf-8"?>
<p:tagLst xmlns:p="http://schemas.openxmlformats.org/presentationml/2006/main">
  <p:tag name="AS_UNIQUEID" val="931"/>
</p:tagLst>
</file>

<file path=ppt/tags/tag316.xml><?xml version="1.0" encoding="utf-8"?>
<p:tagLst xmlns:p="http://schemas.openxmlformats.org/presentationml/2006/main">
  <p:tag name="AS_UNIQUEID" val="932"/>
</p:tagLst>
</file>

<file path=ppt/tags/tag317.xml><?xml version="1.0" encoding="utf-8"?>
<p:tagLst xmlns:p="http://schemas.openxmlformats.org/presentationml/2006/main">
  <p:tag name="AS_UNIQUEID" val="933"/>
</p:tagLst>
</file>

<file path=ppt/tags/tag318.xml><?xml version="1.0" encoding="utf-8"?>
<p:tagLst xmlns:p="http://schemas.openxmlformats.org/presentationml/2006/main">
  <p:tag name="AS_UNIQUEID" val="934"/>
</p:tagLst>
</file>

<file path=ppt/tags/tag319.xml><?xml version="1.0" encoding="utf-8"?>
<p:tagLst xmlns:p="http://schemas.openxmlformats.org/presentationml/2006/main">
  <p:tag name="AS_UNIQUEID" val="935"/>
</p:tagLst>
</file>

<file path=ppt/tags/tag320.xml><?xml version="1.0" encoding="utf-8"?>
<p:tagLst xmlns:p="http://schemas.openxmlformats.org/presentationml/2006/main">
  <p:tag name="AS_UNIQUEID" val="1553"/>
</p:tagLst>
</file>

<file path=ppt/tags/tag321.xml><?xml version="1.0" encoding="utf-8"?>
<p:tagLst xmlns:p="http://schemas.openxmlformats.org/presentationml/2006/main">
  <p:tag name="AS_UNIQUEID" val="880"/>
</p:tagLst>
</file>

<file path=ppt/tags/tag322.xml><?xml version="1.0" encoding="utf-8"?>
<p:tagLst xmlns:p="http://schemas.openxmlformats.org/presentationml/2006/main">
  <p:tag name="AS_UNIQUEID" val="1554"/>
</p:tagLst>
</file>

<file path=ppt/tags/tag323.xml><?xml version="1.0" encoding="utf-8"?>
<p:tagLst xmlns:p="http://schemas.openxmlformats.org/presentationml/2006/main">
  <p:tag name="AS_UNIQUEID" val="1555"/>
</p:tagLst>
</file>

<file path=ppt/tags/tag324.xml><?xml version="1.0" encoding="utf-8"?>
<p:tagLst xmlns:p="http://schemas.openxmlformats.org/presentationml/2006/main">
  <p:tag name="AS_UNIQUEID" val="936"/>
</p:tagLst>
</file>

<file path=ppt/tags/tag325.xml><?xml version="1.0" encoding="utf-8"?>
<p:tagLst xmlns:p="http://schemas.openxmlformats.org/presentationml/2006/main">
  <p:tag name="AS_UNIQUEID" val="937"/>
</p:tagLst>
</file>

<file path=ppt/tags/tag326.xml><?xml version="1.0" encoding="utf-8"?>
<p:tagLst xmlns:p="http://schemas.openxmlformats.org/presentationml/2006/main">
  <p:tag name="AS_UNIQUEID" val="938"/>
</p:tagLst>
</file>

<file path=ppt/tags/tag327.xml><?xml version="1.0" encoding="utf-8"?>
<p:tagLst xmlns:p="http://schemas.openxmlformats.org/presentationml/2006/main">
  <p:tag name="AS_UNIQUEID" val="939"/>
</p:tagLst>
</file>

<file path=ppt/tags/tag328.xml><?xml version="1.0" encoding="utf-8"?>
<p:tagLst xmlns:p="http://schemas.openxmlformats.org/presentationml/2006/main">
  <p:tag name="AS_UNIQUEID" val="940"/>
</p:tagLst>
</file>

<file path=ppt/tags/tag329.xml><?xml version="1.0" encoding="utf-8"?>
<p:tagLst xmlns:p="http://schemas.openxmlformats.org/presentationml/2006/main">
  <p:tag name="AS_UNIQUEID" val="941"/>
</p:tagLst>
</file>

<file path=ppt/tags/tag330.xml><?xml version="1.0" encoding="utf-8"?>
<p:tagLst xmlns:p="http://schemas.openxmlformats.org/presentationml/2006/main">
  <p:tag name="AS_UNIQUEID" val="942"/>
</p:tagLst>
</file>

<file path=ppt/tags/tag331.xml><?xml version="1.0" encoding="utf-8"?>
<p:tagLst xmlns:p="http://schemas.openxmlformats.org/presentationml/2006/main">
  <p:tag name="AS_UNIQUEID" val="943"/>
</p:tagLst>
</file>

<file path=ppt/tags/tag332.xml><?xml version="1.0" encoding="utf-8"?>
<p:tagLst xmlns:p="http://schemas.openxmlformats.org/presentationml/2006/main">
  <p:tag name="AS_UNIQUEID" val="944"/>
</p:tagLst>
</file>

<file path=ppt/tags/tag333.xml><?xml version="1.0" encoding="utf-8"?>
<p:tagLst xmlns:p="http://schemas.openxmlformats.org/presentationml/2006/main">
  <p:tag name="AS_UNIQUEID" val="945"/>
</p:tagLst>
</file>

<file path=ppt/tags/tag334.xml><?xml version="1.0" encoding="utf-8"?>
<p:tagLst xmlns:p="http://schemas.openxmlformats.org/presentationml/2006/main">
  <p:tag name="AS_UNIQUEID" val="946"/>
</p:tagLst>
</file>

<file path=ppt/tags/tag335.xml><?xml version="1.0" encoding="utf-8"?>
<p:tagLst xmlns:p="http://schemas.openxmlformats.org/presentationml/2006/main">
  <p:tag name="AS_UNIQUEID" val="1556"/>
</p:tagLst>
</file>

<file path=ppt/tags/tag336.xml><?xml version="1.0" encoding="utf-8"?>
<p:tagLst xmlns:p="http://schemas.openxmlformats.org/presentationml/2006/main">
  <p:tag name="AS_UNIQUEID" val="903"/>
</p:tagLst>
</file>

<file path=ppt/tags/tag337.xml><?xml version="1.0" encoding="utf-8"?>
<p:tagLst xmlns:p="http://schemas.openxmlformats.org/presentationml/2006/main">
  <p:tag name="AS_UNIQUEID" val="1557"/>
</p:tagLst>
</file>

<file path=ppt/tags/tag338.xml><?xml version="1.0" encoding="utf-8"?>
<p:tagLst xmlns:p="http://schemas.openxmlformats.org/presentationml/2006/main">
  <p:tag name="AS_UNIQUEID" val="900"/>
</p:tagLst>
</file>

<file path=ppt/tags/tag339.xml><?xml version="1.0" encoding="utf-8"?>
<p:tagLst xmlns:p="http://schemas.openxmlformats.org/presentationml/2006/main">
  <p:tag name="AS_UNIQUEID" val="905"/>
</p:tagLst>
</file>

<file path=ppt/tags/tag340.xml><?xml version="1.0" encoding="utf-8"?>
<p:tagLst xmlns:p="http://schemas.openxmlformats.org/presentationml/2006/main">
  <p:tag name="AS_UNIQUEID" val="906"/>
</p:tagLst>
</file>

<file path=ppt/tags/tag341.xml><?xml version="1.0" encoding="utf-8"?>
<p:tagLst xmlns:p="http://schemas.openxmlformats.org/presentationml/2006/main">
  <p:tag name="AS_UNIQUEID" val="1558"/>
</p:tagLst>
</file>

<file path=ppt/tags/tag342.xml><?xml version="1.0" encoding="utf-8"?>
<p:tagLst xmlns:p="http://schemas.openxmlformats.org/presentationml/2006/main">
  <p:tag name="AS_UNIQUEID" val="900"/>
</p:tagLst>
</file>

<file path=ppt/tags/tag343.xml><?xml version="1.0" encoding="utf-8"?>
<p:tagLst xmlns:p="http://schemas.openxmlformats.org/presentationml/2006/main">
  <p:tag name="AS_UNIQUEID" val="905"/>
</p:tagLst>
</file>

<file path=ppt/tags/tag344.xml><?xml version="1.0" encoding="utf-8"?>
<p:tagLst xmlns:p="http://schemas.openxmlformats.org/presentationml/2006/main">
  <p:tag name="AS_UNIQUEID" val="906"/>
</p:tagLst>
</file>

<file path=ppt/tags/tag345.xml><?xml version="1.0" encoding="utf-8"?>
<p:tagLst xmlns:p="http://schemas.openxmlformats.org/presentationml/2006/main">
  <p:tag name="AS_UNIQUEID" val="1559"/>
</p:tagLst>
</file>

<file path=ppt/tags/tag346.xml><?xml version="1.0" encoding="utf-8"?>
<p:tagLst xmlns:p="http://schemas.openxmlformats.org/presentationml/2006/main">
  <p:tag name="AS_UNIQUEID" val="1560"/>
</p:tagLst>
</file>

<file path=ppt/tags/tag347.xml><?xml version="1.0" encoding="utf-8"?>
<p:tagLst xmlns:p="http://schemas.openxmlformats.org/presentationml/2006/main">
  <p:tag name="AS_UNIQUEID" val="1561"/>
</p:tagLst>
</file>

<file path=ppt/tags/tag348.xml><?xml version="1.0" encoding="utf-8"?>
<p:tagLst xmlns:p="http://schemas.openxmlformats.org/presentationml/2006/main">
  <p:tag name="AS_UNIQUEID" val="1562"/>
</p:tagLst>
</file>

<file path=ppt/tags/tag349.xml><?xml version="1.0" encoding="utf-8"?>
<p:tagLst xmlns:p="http://schemas.openxmlformats.org/presentationml/2006/main">
  <p:tag name="AS_UNIQUEID" val="1563"/>
</p:tagLst>
</file>

<file path=ppt/tags/tag350.xml><?xml version="1.0" encoding="utf-8"?>
<p:tagLst xmlns:p="http://schemas.openxmlformats.org/presentationml/2006/main">
  <p:tag name="AS_UNIQUEID" val="1564"/>
</p:tagLst>
</file>

<file path=ppt/tags/tag351.xml><?xml version="1.0" encoding="utf-8"?>
<p:tagLst xmlns:p="http://schemas.openxmlformats.org/presentationml/2006/main">
  <p:tag name="AS_UNIQUEID" val="956"/>
</p:tagLst>
</file>

<file path=ppt/tags/tag352.xml><?xml version="1.0" encoding="utf-8"?>
<p:tagLst xmlns:p="http://schemas.openxmlformats.org/presentationml/2006/main">
  <p:tag name="AS_UNIQUEID" val="1565"/>
</p:tagLst>
</file>

<file path=ppt/tags/tag353.xml><?xml version="1.0" encoding="utf-8"?>
<p:tagLst xmlns:p="http://schemas.openxmlformats.org/presentationml/2006/main">
  <p:tag name="AS_UNIQUEID" val="1566"/>
</p:tagLst>
</file>

<file path=ppt/tags/tag354.xml><?xml version="1.0" encoding="utf-8"?>
<p:tagLst xmlns:p="http://schemas.openxmlformats.org/presentationml/2006/main">
  <p:tag name="AS_UNIQUEID" val="1567"/>
</p:tagLst>
</file>

<file path=ppt/tags/tag355.xml><?xml version="1.0" encoding="utf-8"?>
<p:tagLst xmlns:p="http://schemas.openxmlformats.org/presentationml/2006/main">
  <p:tag name="AS_UNIQUEID" val="1568"/>
</p:tagLst>
</file>

<file path=ppt/tags/tag356.xml><?xml version="1.0" encoding="utf-8"?>
<p:tagLst xmlns:p="http://schemas.openxmlformats.org/presentationml/2006/main">
  <p:tag name="AS_UNIQUEID" val="1569"/>
</p:tagLst>
</file>

<file path=ppt/tags/tag357.xml><?xml version="1.0" encoding="utf-8"?>
<p:tagLst xmlns:p="http://schemas.openxmlformats.org/presentationml/2006/main">
  <p:tag name="AS_UNIQUEID" val="1570"/>
</p:tagLst>
</file>

<file path=ppt/tags/tag358.xml><?xml version="1.0" encoding="utf-8"?>
<p:tagLst xmlns:p="http://schemas.openxmlformats.org/presentationml/2006/main">
  <p:tag name="AS_UNIQUEID" val="1571"/>
</p:tagLst>
</file>

<file path=ppt/tags/tag359.xml><?xml version="1.0" encoding="utf-8"?>
<p:tagLst xmlns:p="http://schemas.openxmlformats.org/presentationml/2006/main">
  <p:tag name="AS_UNIQUEID" val="1572"/>
</p:tagLst>
</file>

<file path=ppt/tags/tag360.xml><?xml version="1.0" encoding="utf-8"?>
<p:tagLst xmlns:p="http://schemas.openxmlformats.org/presentationml/2006/main">
  <p:tag name="AS_UNIQUEID" val="1573"/>
</p:tagLst>
</file>

<file path=ppt/tags/tag361.xml><?xml version="1.0" encoding="utf-8"?>
<p:tagLst xmlns:p="http://schemas.openxmlformats.org/presentationml/2006/main">
  <p:tag name="AS_UNIQUEID" val="1574"/>
</p:tagLst>
</file>

<file path=ppt/tags/tag362.xml><?xml version="1.0" encoding="utf-8"?>
<p:tagLst xmlns:p="http://schemas.openxmlformats.org/presentationml/2006/main">
  <p:tag name="AS_UNIQUEID" val="1575"/>
</p:tagLst>
</file>

<file path=ppt/tags/tag363.xml><?xml version="1.0" encoding="utf-8"?>
<p:tagLst xmlns:p="http://schemas.openxmlformats.org/presentationml/2006/main">
  <p:tag name="AS_UNIQUEID" val="1576"/>
</p:tagLst>
</file>

<file path=ppt/tags/tag364.xml><?xml version="1.0" encoding="utf-8"?>
<p:tagLst xmlns:p="http://schemas.openxmlformats.org/presentationml/2006/main">
  <p:tag name="AS_UNIQUEID" val="1577"/>
</p:tagLst>
</file>

<file path=ppt/tags/tag365.xml><?xml version="1.0" encoding="utf-8"?>
<p:tagLst xmlns:p="http://schemas.openxmlformats.org/presentationml/2006/main">
  <p:tag name="AS_UNIQUEID" val="1578"/>
</p:tagLst>
</file>

<file path=ppt/tags/tag366.xml><?xml version="1.0" encoding="utf-8"?>
<p:tagLst xmlns:p="http://schemas.openxmlformats.org/presentationml/2006/main">
  <p:tag name="AS_UNIQUEID" val="1579"/>
</p:tagLst>
</file>

<file path=ppt/tags/tag367.xml><?xml version="1.0" encoding="utf-8"?>
<p:tagLst xmlns:p="http://schemas.openxmlformats.org/presentationml/2006/main">
  <p:tag name="AS_UNIQUEID" val="1580"/>
</p:tagLst>
</file>

<file path=ppt/tags/tag368.xml><?xml version="1.0" encoding="utf-8"?>
<p:tagLst xmlns:p="http://schemas.openxmlformats.org/presentationml/2006/main">
  <p:tag name="AS_UNIQUEID" val="1581"/>
</p:tagLst>
</file>

<file path=ppt/tags/tag369.xml><?xml version="1.0" encoding="utf-8"?>
<p:tagLst xmlns:p="http://schemas.openxmlformats.org/presentationml/2006/main">
  <p:tag name="AS_UNIQUEID" val="1582"/>
</p:tagLst>
</file>

<file path=ppt/tags/tag370.xml><?xml version="1.0" encoding="utf-8"?>
<p:tagLst xmlns:p="http://schemas.openxmlformats.org/presentationml/2006/main">
  <p:tag name="AS_UNIQUEID" val="1583"/>
</p:tagLst>
</file>

<file path=ppt/tags/tag371.xml><?xml version="1.0" encoding="utf-8"?>
<p:tagLst xmlns:p="http://schemas.openxmlformats.org/presentationml/2006/main">
  <p:tag name="AS_UNIQUEID" val="1584"/>
</p:tagLst>
</file>

<file path=ppt/tags/tag372.xml><?xml version="1.0" encoding="utf-8"?>
<p:tagLst xmlns:p="http://schemas.openxmlformats.org/presentationml/2006/main">
  <p:tag name="AS_UNIQUEID" val="1585"/>
</p:tagLst>
</file>

<file path=ppt/tags/tag373.xml><?xml version="1.0" encoding="utf-8"?>
<p:tagLst xmlns:p="http://schemas.openxmlformats.org/presentationml/2006/main">
  <p:tag name="AS_UNIQUEID" val="1586"/>
</p:tagLst>
</file>

<file path=ppt/tags/tag374.xml><?xml version="1.0" encoding="utf-8"?>
<p:tagLst xmlns:p="http://schemas.openxmlformats.org/presentationml/2006/main">
  <p:tag name="AS_UNIQUEID" val="1587"/>
</p:tagLst>
</file>

<file path=ppt/tags/tag375.xml><?xml version="1.0" encoding="utf-8"?>
<p:tagLst xmlns:p="http://schemas.openxmlformats.org/presentationml/2006/main">
  <p:tag name="AS_UNIQUEID" val="1588"/>
</p:tagLst>
</file>

<file path=ppt/tags/tag376.xml><?xml version="1.0" encoding="utf-8"?>
<p:tagLst xmlns:p="http://schemas.openxmlformats.org/presentationml/2006/main">
  <p:tag name="AS_UNIQUEID" val="1589"/>
</p:tagLst>
</file>

<file path=ppt/tags/tag377.xml><?xml version="1.0" encoding="utf-8"?>
<p:tagLst xmlns:p="http://schemas.openxmlformats.org/presentationml/2006/main">
  <p:tag name="AS_UNIQUEID" val="1590"/>
</p:tagLst>
</file>

<file path=ppt/tags/tag378.xml><?xml version="1.0" encoding="utf-8"?>
<p:tagLst xmlns:p="http://schemas.openxmlformats.org/presentationml/2006/main">
  <p:tag name="AS_UNIQUEID" val="1591"/>
</p:tagLst>
</file>

<file path=ppt/tags/tag379.xml><?xml version="1.0" encoding="utf-8"?>
<p:tagLst xmlns:p="http://schemas.openxmlformats.org/presentationml/2006/main">
  <p:tag name="AS_UNIQUEID" val="1592"/>
</p:tagLst>
</file>

<file path=ppt/tags/tag380.xml><?xml version="1.0" encoding="utf-8"?>
<p:tagLst xmlns:p="http://schemas.openxmlformats.org/presentationml/2006/main">
  <p:tag name="AS_UNIQUEID" val="1593"/>
</p:tagLst>
</file>

<file path=ppt/tags/tag381.xml><?xml version="1.0" encoding="utf-8"?>
<p:tagLst xmlns:p="http://schemas.openxmlformats.org/presentationml/2006/main">
  <p:tag name="AS_UNIQUEID" val="1594"/>
</p:tagLst>
</file>

<file path=ppt/tags/tag382.xml><?xml version="1.0" encoding="utf-8"?>
<p:tagLst xmlns:p="http://schemas.openxmlformats.org/presentationml/2006/main">
  <p:tag name="AS_UNIQUEID" val="1595"/>
</p:tagLst>
</file>

<file path=ppt/tags/tag383.xml><?xml version="1.0" encoding="utf-8"?>
<p:tagLst xmlns:p="http://schemas.openxmlformats.org/presentationml/2006/main">
  <p:tag name="AS_UNIQUEID" val="1596"/>
</p:tagLst>
</file>

<file path=ppt/tags/tag384.xml><?xml version="1.0" encoding="utf-8"?>
<p:tagLst xmlns:p="http://schemas.openxmlformats.org/presentationml/2006/main">
  <p:tag name="AS_UNIQUEID" val="1597"/>
</p:tagLst>
</file>

<file path=ppt/tags/tag385.xml><?xml version="1.0" encoding="utf-8"?>
<p:tagLst xmlns:p="http://schemas.openxmlformats.org/presentationml/2006/main">
  <p:tag name="AS_UNIQUEID" val="1598"/>
</p:tagLst>
</file>

<file path=ppt/tags/tag386.xml><?xml version="1.0" encoding="utf-8"?>
<p:tagLst xmlns:p="http://schemas.openxmlformats.org/presentationml/2006/main">
  <p:tag name="AS_UNIQUEID" val="1599"/>
</p:tagLst>
</file>

<file path=ppt/tags/tag387.xml><?xml version="1.0" encoding="utf-8"?>
<p:tagLst xmlns:p="http://schemas.openxmlformats.org/presentationml/2006/main">
  <p:tag name="AS_UNIQUEID" val="1600"/>
</p:tagLst>
</file>

<file path=ppt/tags/tag388.xml><?xml version="1.0" encoding="utf-8"?>
<p:tagLst xmlns:p="http://schemas.openxmlformats.org/presentationml/2006/main">
  <p:tag name="AS_UNIQUEID" val="1601"/>
</p:tagLst>
</file>

<file path=ppt/tags/tag389.xml><?xml version="1.0" encoding="utf-8"?>
<p:tagLst xmlns:p="http://schemas.openxmlformats.org/presentationml/2006/main">
  <p:tag name="AS_UNIQUEID" val="1602"/>
</p:tagLst>
</file>

<file path=ppt/tags/tag390.xml><?xml version="1.0" encoding="utf-8"?>
<p:tagLst xmlns:p="http://schemas.openxmlformats.org/presentationml/2006/main">
  <p:tag name="AS_UNIQUEID" val="859"/>
</p:tagLst>
</file>

<file path=ppt/tags/tag391.xml><?xml version="1.0" encoding="utf-8"?>
<p:tagLst xmlns:p="http://schemas.openxmlformats.org/presentationml/2006/main">
  <p:tag name="AS_UNIQUEID" val="860"/>
</p:tagLst>
</file>

<file path=ppt/tags/tag392.xml><?xml version="1.0" encoding="utf-8"?>
<p:tagLst xmlns:p="http://schemas.openxmlformats.org/presentationml/2006/main">
  <p:tag name="AS_UNIQUEID" val="861"/>
</p:tagLst>
</file>

<file path=ppt/tags/tag393.xml><?xml version="1.0" encoding="utf-8"?>
<p:tagLst xmlns:p="http://schemas.openxmlformats.org/presentationml/2006/main">
  <p:tag name="AS_UNIQUEID" val="862"/>
</p:tagLst>
</file>

<file path=ppt/tags/tag394.xml><?xml version="1.0" encoding="utf-8"?>
<p:tagLst xmlns:p="http://schemas.openxmlformats.org/presentationml/2006/main">
  <p:tag name="AS_UNIQUEID" val="863"/>
</p:tagLst>
</file>

<file path=ppt/tags/tag395.xml><?xml version="1.0" encoding="utf-8"?>
<p:tagLst xmlns:p="http://schemas.openxmlformats.org/presentationml/2006/main">
  <p:tag name="AS_UNIQUEID" val="864"/>
</p:tagLst>
</file>

<file path=ppt/tags/tag396.xml><?xml version="1.0" encoding="utf-8"?>
<p:tagLst xmlns:p="http://schemas.openxmlformats.org/presentationml/2006/main">
  <p:tag name="AS_UNIQUEID" val="859"/>
</p:tagLst>
</file>

<file path=ppt/tags/tag397.xml><?xml version="1.0" encoding="utf-8"?>
<p:tagLst xmlns:p="http://schemas.openxmlformats.org/presentationml/2006/main">
  <p:tag name="AS_UNIQUEID" val="860"/>
</p:tagLst>
</file>

<file path=ppt/tags/tag398.xml><?xml version="1.0" encoding="utf-8"?>
<p:tagLst xmlns:p="http://schemas.openxmlformats.org/presentationml/2006/main">
  <p:tag name="AS_UNIQUEID" val="861"/>
</p:tagLst>
</file>

<file path=ppt/tags/tag399.xml><?xml version="1.0" encoding="utf-8"?>
<p:tagLst xmlns:p="http://schemas.openxmlformats.org/presentationml/2006/main">
  <p:tag name="AS_UNIQUEID" val="862"/>
</p:tagLst>
</file>

<file path=ppt/tags/tag400.xml><?xml version="1.0" encoding="utf-8"?>
<p:tagLst xmlns:p="http://schemas.openxmlformats.org/presentationml/2006/main">
  <p:tag name="AS_UNIQUEID" val="863"/>
</p:tagLst>
</file>

<file path=ppt/tags/tag401.xml><?xml version="1.0" encoding="utf-8"?>
<p:tagLst xmlns:p="http://schemas.openxmlformats.org/presentationml/2006/main">
  <p:tag name="AS_UNIQUEID" val="864"/>
</p:tagLst>
</file>

<file path=ppt/tags/tag402.xml><?xml version="1.0" encoding="utf-8"?>
<p:tagLst xmlns:p="http://schemas.openxmlformats.org/presentationml/2006/main">
  <p:tag name="AS_UNIQUEID" val="1603"/>
</p:tagLst>
</file>

<file path=ppt/tags/tag403.xml><?xml version="1.0" encoding="utf-8"?>
<p:tagLst xmlns:p="http://schemas.openxmlformats.org/presentationml/2006/main">
  <p:tag name="AS_UNIQUEID" val="1604"/>
</p:tagLst>
</file>

<file path=ppt/tags/tag404.xml><?xml version="1.0" encoding="utf-8"?>
<p:tagLst xmlns:p="http://schemas.openxmlformats.org/presentationml/2006/main">
  <p:tag name="AS_UNIQUEID" val="1605"/>
</p:tagLst>
</file>

<file path=ppt/tags/tag405.xml><?xml version="1.0" encoding="utf-8"?>
<p:tagLst xmlns:p="http://schemas.openxmlformats.org/presentationml/2006/main">
  <p:tag name="AS_UNIQUEID" val="1606"/>
</p:tagLst>
</file>

<file path=ppt/tags/tag406.xml><?xml version="1.0" encoding="utf-8"?>
<p:tagLst xmlns:p="http://schemas.openxmlformats.org/presentationml/2006/main">
  <p:tag name="AS_UNIQUEID" val="1607"/>
</p:tagLst>
</file>

<file path=ppt/tags/tag407.xml><?xml version="1.0" encoding="utf-8"?>
<p:tagLst xmlns:p="http://schemas.openxmlformats.org/presentationml/2006/main">
  <p:tag name="AS_UNIQUEID" val="1608"/>
</p:tagLst>
</file>

<file path=ppt/tags/tag408.xml><?xml version="1.0" encoding="utf-8"?>
<p:tagLst xmlns:p="http://schemas.openxmlformats.org/presentationml/2006/main">
  <p:tag name="AS_UNIQUEID" val="1609"/>
</p:tagLst>
</file>

<file path=ppt/tags/tag409.xml><?xml version="1.0" encoding="utf-8"?>
<p:tagLst xmlns:p="http://schemas.openxmlformats.org/presentationml/2006/main">
  <p:tag name="AS_UNIQUEID" val="1610"/>
</p:tagLst>
</file>

<file path=ppt/tags/tag410.xml><?xml version="1.0" encoding="utf-8"?>
<p:tagLst xmlns:p="http://schemas.openxmlformats.org/presentationml/2006/main">
  <p:tag name="AS_UNIQUEID" val="1611"/>
</p:tagLst>
</file>

<file path=ppt/tags/tag411.xml><?xml version="1.0" encoding="utf-8"?>
<p:tagLst xmlns:p="http://schemas.openxmlformats.org/presentationml/2006/main">
  <p:tag name="AS_UNIQUEID" val="1612"/>
</p:tagLst>
</file>

<file path=ppt/tags/tag412.xml><?xml version="1.0" encoding="utf-8"?>
<p:tagLst xmlns:p="http://schemas.openxmlformats.org/presentationml/2006/main">
  <p:tag name="AS_UNIQUEID" val="1613"/>
</p:tagLst>
</file>

<file path=ppt/tags/tag413.xml><?xml version="1.0" encoding="utf-8"?>
<p:tagLst xmlns:p="http://schemas.openxmlformats.org/presentationml/2006/main">
  <p:tag name="AS_UNIQUEID" val="1614"/>
</p:tagLst>
</file>

<file path=ppt/tags/tag414.xml><?xml version="1.0" encoding="utf-8"?>
<p:tagLst xmlns:p="http://schemas.openxmlformats.org/presentationml/2006/main">
  <p:tag name="AS_UNIQUEID" val="1615"/>
</p:tagLst>
</file>

<file path=ppt/tags/tag415.xml><?xml version="1.0" encoding="utf-8"?>
<p:tagLst xmlns:p="http://schemas.openxmlformats.org/presentationml/2006/main">
  <p:tag name="AS_UNIQUEID" val="1616"/>
</p:tagLst>
</file>

<file path=ppt/tags/tag416.xml><?xml version="1.0" encoding="utf-8"?>
<p:tagLst xmlns:p="http://schemas.openxmlformats.org/presentationml/2006/main">
  <p:tag name="AS_UNIQUEID" val="1617"/>
</p:tagLst>
</file>

<file path=ppt/tags/tag417.xml><?xml version="1.0" encoding="utf-8"?>
<p:tagLst xmlns:p="http://schemas.openxmlformats.org/presentationml/2006/main">
  <p:tag name="AS_UNIQUEID" val="1618"/>
</p:tagLst>
</file>

<file path=ppt/tags/tag418.xml><?xml version="1.0" encoding="utf-8"?>
<p:tagLst xmlns:p="http://schemas.openxmlformats.org/presentationml/2006/main">
  <p:tag name="AS_UNIQUEID" val="1619"/>
</p:tagLst>
</file>

<file path=ppt/tags/tag419.xml><?xml version="1.0" encoding="utf-8"?>
<p:tagLst xmlns:p="http://schemas.openxmlformats.org/presentationml/2006/main">
  <p:tag name="AS_UNIQUEID" val="1620"/>
</p:tagLst>
</file>

<file path=ppt/tags/tag420.xml><?xml version="1.0" encoding="utf-8"?>
<p:tagLst xmlns:p="http://schemas.openxmlformats.org/presentationml/2006/main">
  <p:tag name="AS_UNIQUEID" val="1621"/>
</p:tagLst>
</file>

<file path=ppt/tags/tag421.xml><?xml version="1.0" encoding="utf-8"?>
<p:tagLst xmlns:p="http://schemas.openxmlformats.org/presentationml/2006/main">
  <p:tag name="AS_UNIQUEID" val="1622"/>
</p:tagLst>
</file>

<file path=ppt/tags/tag422.xml><?xml version="1.0" encoding="utf-8"?>
<p:tagLst xmlns:p="http://schemas.openxmlformats.org/presentationml/2006/main">
  <p:tag name="AS_UNIQUEID" val="1623"/>
</p:tagLst>
</file>

<file path=ppt/tags/tag423.xml><?xml version="1.0" encoding="utf-8"?>
<p:tagLst xmlns:p="http://schemas.openxmlformats.org/presentationml/2006/main">
  <p:tag name="AS_UNIQUEID" val="1624"/>
</p:tagLst>
</file>

<file path=ppt/tags/tag424.xml><?xml version="1.0" encoding="utf-8"?>
<p:tagLst xmlns:p="http://schemas.openxmlformats.org/presentationml/2006/main">
  <p:tag name="AS_UNIQUEID" val="1625"/>
</p:tagLst>
</file>

<file path=ppt/tags/tag425.xml><?xml version="1.0" encoding="utf-8"?>
<p:tagLst xmlns:p="http://schemas.openxmlformats.org/presentationml/2006/main">
  <p:tag name="AS_UNIQUEID" val="1626"/>
</p:tagLst>
</file>

<file path=ppt/tags/tag426.xml><?xml version="1.0" encoding="utf-8"?>
<p:tagLst xmlns:p="http://schemas.openxmlformats.org/presentationml/2006/main">
  <p:tag name="AS_UNIQUEID" val="1627"/>
</p:tagLst>
</file>

<file path=ppt/tags/tag427.xml><?xml version="1.0" encoding="utf-8"?>
<p:tagLst xmlns:p="http://schemas.openxmlformats.org/presentationml/2006/main">
  <p:tag name="AS_UNIQUEID" val="1628"/>
</p:tagLst>
</file>

<file path=ppt/tags/tag428.xml><?xml version="1.0" encoding="utf-8"?>
<p:tagLst xmlns:p="http://schemas.openxmlformats.org/presentationml/2006/main">
  <p:tag name="AS_UNIQUEID" val="1629"/>
</p:tagLst>
</file>

<file path=ppt/tags/tag429.xml><?xml version="1.0" encoding="utf-8"?>
<p:tagLst xmlns:p="http://schemas.openxmlformats.org/presentationml/2006/main">
  <p:tag name="AS_UNIQUEID" val="1630"/>
</p:tagLst>
</file>

<file path=ppt/tags/tag430.xml><?xml version="1.0" encoding="utf-8"?>
<p:tagLst xmlns:p="http://schemas.openxmlformats.org/presentationml/2006/main">
  <p:tag name="AS_UNIQUEID" val="1631"/>
</p:tagLst>
</file>

<file path=ppt/tags/tag431.xml><?xml version="1.0" encoding="utf-8"?>
<p:tagLst xmlns:p="http://schemas.openxmlformats.org/presentationml/2006/main">
  <p:tag name="AS_UNIQUEID" val="1632"/>
</p:tagLst>
</file>

<file path=ppt/tags/tag432.xml><?xml version="1.0" encoding="utf-8"?>
<p:tagLst xmlns:p="http://schemas.openxmlformats.org/presentationml/2006/main">
  <p:tag name="AS_UNIQUEID" val="1633"/>
</p:tagLst>
</file>

<file path=ppt/tags/tag433.xml><?xml version="1.0" encoding="utf-8"?>
<p:tagLst xmlns:p="http://schemas.openxmlformats.org/presentationml/2006/main">
  <p:tag name="AS_UNIQUEID" val="1634"/>
</p:tagLst>
</file>

<file path=ppt/tags/tag434.xml><?xml version="1.0" encoding="utf-8"?>
<p:tagLst xmlns:p="http://schemas.openxmlformats.org/presentationml/2006/main">
  <p:tag name="AS_UNIQUEID" val="1635"/>
</p:tagLst>
</file>

<file path=ppt/tags/tag435.xml><?xml version="1.0" encoding="utf-8"?>
<p:tagLst xmlns:p="http://schemas.openxmlformats.org/presentationml/2006/main">
  <p:tag name="AS_UNIQUEID" val="1636"/>
</p:tagLst>
</file>

<file path=ppt/tags/tag436.xml><?xml version="1.0" encoding="utf-8"?>
<p:tagLst xmlns:p="http://schemas.openxmlformats.org/presentationml/2006/main">
  <p:tag name="AS_UNIQUEID" val="1637"/>
</p:tagLst>
</file>

<file path=ppt/tags/tag437.xml><?xml version="1.0" encoding="utf-8"?>
<p:tagLst xmlns:p="http://schemas.openxmlformats.org/presentationml/2006/main">
  <p:tag name="AS_UNIQUEID" val="1638"/>
</p:tagLst>
</file>

<file path=ppt/tags/tag438.xml><?xml version="1.0" encoding="utf-8"?>
<p:tagLst xmlns:p="http://schemas.openxmlformats.org/presentationml/2006/main">
  <p:tag name="AS_UNIQUEID" val="1639"/>
</p:tagLst>
</file>

<file path=ppt/tags/tag439.xml><?xml version="1.0" encoding="utf-8"?>
<p:tagLst xmlns:p="http://schemas.openxmlformats.org/presentationml/2006/main">
  <p:tag name="AS_UNIQUEID" val="1640"/>
</p:tagLst>
</file>

<file path=ppt/tags/tag440.xml><?xml version="1.0" encoding="utf-8"?>
<p:tagLst xmlns:p="http://schemas.openxmlformats.org/presentationml/2006/main">
  <p:tag name="AS_UNIQUEID" val="1641"/>
</p:tagLst>
</file>

<file path=ppt/tags/tag441.xml><?xml version="1.0" encoding="utf-8"?>
<p:tagLst xmlns:p="http://schemas.openxmlformats.org/presentationml/2006/main">
  <p:tag name="AS_UNIQUEID" val="1642"/>
</p:tagLst>
</file>

<file path=ppt/tags/tag442.xml><?xml version="1.0" encoding="utf-8"?>
<p:tagLst xmlns:p="http://schemas.openxmlformats.org/presentationml/2006/main">
  <p:tag name="AS_UNIQUEID" val="1643"/>
</p:tagLst>
</file>

<file path=ppt/tags/tag443.xml><?xml version="1.0" encoding="utf-8"?>
<p:tagLst xmlns:p="http://schemas.openxmlformats.org/presentationml/2006/main">
  <p:tag name="AS_UNIQUEID" val="1644"/>
</p:tagLst>
</file>

<file path=ppt/tags/tag444.xml><?xml version="1.0" encoding="utf-8"?>
<p:tagLst xmlns:p="http://schemas.openxmlformats.org/presentationml/2006/main">
  <p:tag name="AS_UNIQUEID" val="1645"/>
</p:tagLst>
</file>

<file path=ppt/tags/tag445.xml><?xml version="1.0" encoding="utf-8"?>
<p:tagLst xmlns:p="http://schemas.openxmlformats.org/presentationml/2006/main">
  <p:tag name="AS_UNIQUEID" val="1646"/>
</p:tagLst>
</file>

<file path=ppt/tags/tag446.xml><?xml version="1.0" encoding="utf-8"?>
<p:tagLst xmlns:p="http://schemas.openxmlformats.org/presentationml/2006/main">
  <p:tag name="AS_UNIQUEID" val="1647"/>
</p:tagLst>
</file>

<file path=ppt/tags/tag447.xml><?xml version="1.0" encoding="utf-8"?>
<p:tagLst xmlns:p="http://schemas.openxmlformats.org/presentationml/2006/main">
  <p:tag name="AS_UNIQUEID" val="1648"/>
</p:tagLst>
</file>

<file path=ppt/tags/tag448.xml><?xml version="1.0" encoding="utf-8"?>
<p:tagLst xmlns:p="http://schemas.openxmlformats.org/presentationml/2006/main">
  <p:tag name="AS_UNIQUEID" val="1649"/>
</p:tagLst>
</file>

<file path=ppt/tags/tag449.xml><?xml version="1.0" encoding="utf-8"?>
<p:tagLst xmlns:p="http://schemas.openxmlformats.org/presentationml/2006/main">
  <p:tag name="AS_UNIQUEID" val="1650"/>
</p:tagLst>
</file>

<file path=ppt/tags/tag450.xml><?xml version="1.0" encoding="utf-8"?>
<p:tagLst xmlns:p="http://schemas.openxmlformats.org/presentationml/2006/main">
  <p:tag name="AS_UNIQUEID" val="1651"/>
</p:tagLst>
</file>

<file path=ppt/tags/tag451.xml><?xml version="1.0" encoding="utf-8"?>
<p:tagLst xmlns:p="http://schemas.openxmlformats.org/presentationml/2006/main">
  <p:tag name="AS_UNIQUEID" val="1652"/>
</p:tagLst>
</file>

<file path=ppt/tags/tag452.xml><?xml version="1.0" encoding="utf-8"?>
<p:tagLst xmlns:p="http://schemas.openxmlformats.org/presentationml/2006/main">
  <p:tag name="AS_UNIQUEID" val="1653"/>
</p:tagLst>
</file>

<file path=ppt/tags/tag453.xml><?xml version="1.0" encoding="utf-8"?>
<p:tagLst xmlns:p="http://schemas.openxmlformats.org/presentationml/2006/main">
  <p:tag name="AS_UNIQUEID" val="1654"/>
</p:tagLst>
</file>

<file path=ppt/tags/tag454.xml><?xml version="1.0" encoding="utf-8"?>
<p:tagLst xmlns:p="http://schemas.openxmlformats.org/presentationml/2006/main">
  <p:tag name="AS_UNIQUEID" val="1655"/>
</p:tagLst>
</file>

<file path=ppt/tags/tag455.xml><?xml version="1.0" encoding="utf-8"?>
<p:tagLst xmlns:p="http://schemas.openxmlformats.org/presentationml/2006/main">
  <p:tag name="AS_UNIQUEID" val="1656"/>
</p:tagLst>
</file>

<file path=ppt/tags/tag456.xml><?xml version="1.0" encoding="utf-8"?>
<p:tagLst xmlns:p="http://schemas.openxmlformats.org/presentationml/2006/main">
  <p:tag name="AS_UNIQUEID" val="1657"/>
</p:tagLst>
</file>

<file path=ppt/tags/tag457.xml><?xml version="1.0" encoding="utf-8"?>
<p:tagLst xmlns:p="http://schemas.openxmlformats.org/presentationml/2006/main">
  <p:tag name="AS_UNIQUEID" val="1658"/>
</p:tagLst>
</file>

<file path=ppt/tags/tag458.xml><?xml version="1.0" encoding="utf-8"?>
<p:tagLst xmlns:p="http://schemas.openxmlformats.org/presentationml/2006/main">
  <p:tag name="AS_UNIQUEID" val="1659"/>
</p:tagLst>
</file>

<file path=ppt/tags/tag459.xml><?xml version="1.0" encoding="utf-8"?>
<p:tagLst xmlns:p="http://schemas.openxmlformats.org/presentationml/2006/main">
  <p:tag name="AS_UNIQUEID" val="1660"/>
</p:tagLst>
</file>

<file path=ppt/tags/tag460.xml><?xml version="1.0" encoding="utf-8"?>
<p:tagLst xmlns:p="http://schemas.openxmlformats.org/presentationml/2006/main">
  <p:tag name="AS_UNIQUEID" val="1661"/>
</p:tagLst>
</file>

<file path=ppt/tags/tag461.xml><?xml version="1.0" encoding="utf-8"?>
<p:tagLst xmlns:p="http://schemas.openxmlformats.org/presentationml/2006/main">
  <p:tag name="AS_UNIQUEID" val="1662"/>
</p:tagLst>
</file>

<file path=ppt/tags/tag462.xml><?xml version="1.0" encoding="utf-8"?>
<p:tagLst xmlns:p="http://schemas.openxmlformats.org/presentationml/2006/main">
  <p:tag name="AS_UNIQUEID" val="1663"/>
</p:tagLst>
</file>

<file path=ppt/tags/tag463.xml><?xml version="1.0" encoding="utf-8"?>
<p:tagLst xmlns:p="http://schemas.openxmlformats.org/presentationml/2006/main">
  <p:tag name="AS_UNIQUEID" val="1664"/>
</p:tagLst>
</file>

<file path=ppt/tags/tag464.xml><?xml version="1.0" encoding="utf-8"?>
<p:tagLst xmlns:p="http://schemas.openxmlformats.org/presentationml/2006/main">
  <p:tag name="AS_UNIQUEID" val="1665"/>
</p:tagLst>
</file>

<file path=ppt/tags/tag465.xml><?xml version="1.0" encoding="utf-8"?>
<p:tagLst xmlns:p="http://schemas.openxmlformats.org/presentationml/2006/main">
  <p:tag name="AS_UNIQUEID" val="1666"/>
</p:tagLst>
</file>

<file path=ppt/tags/tag466.xml><?xml version="1.0" encoding="utf-8"?>
<p:tagLst xmlns:p="http://schemas.openxmlformats.org/presentationml/2006/main">
  <p:tag name="AS_UNIQUEID" val="1667"/>
</p:tagLst>
</file>

<file path=ppt/tags/tag467.xml><?xml version="1.0" encoding="utf-8"?>
<p:tagLst xmlns:p="http://schemas.openxmlformats.org/presentationml/2006/main">
  <p:tag name="AS_UNIQUEID" val="1668"/>
</p:tagLst>
</file>

<file path=ppt/tags/tag468.xml><?xml version="1.0" encoding="utf-8"?>
<p:tagLst xmlns:p="http://schemas.openxmlformats.org/presentationml/2006/main">
  <p:tag name="AS_UNIQUEID" val="1669"/>
</p:tagLst>
</file>

<file path=ppt/tags/tag469.xml><?xml version="1.0" encoding="utf-8"?>
<p:tagLst xmlns:p="http://schemas.openxmlformats.org/presentationml/2006/main">
  <p:tag name="AS_UNIQUEID" val="1670"/>
</p:tagLst>
</file>

<file path=ppt/tags/tag470.xml><?xml version="1.0" encoding="utf-8"?>
<p:tagLst xmlns:p="http://schemas.openxmlformats.org/presentationml/2006/main">
  <p:tag name="AS_UNIQUEID" val="1671"/>
</p:tagLst>
</file>

<file path=ppt/tags/tag471.xml><?xml version="1.0" encoding="utf-8"?>
<p:tagLst xmlns:p="http://schemas.openxmlformats.org/presentationml/2006/main">
  <p:tag name="AS_UNIQUEID" val="1672"/>
</p:tagLst>
</file>

<file path=ppt/tags/tag472.xml><?xml version="1.0" encoding="utf-8"?>
<p:tagLst xmlns:p="http://schemas.openxmlformats.org/presentationml/2006/main">
  <p:tag name="AS_UNIQUEID" val="1673"/>
</p:tagLst>
</file>

<file path=ppt/tags/tag473.xml><?xml version="1.0" encoding="utf-8"?>
<p:tagLst xmlns:p="http://schemas.openxmlformats.org/presentationml/2006/main">
  <p:tag name="AS_UNIQUEID" val="1674"/>
</p:tagLst>
</file>

<file path=ppt/tags/tag474.xml><?xml version="1.0" encoding="utf-8"?>
<p:tagLst xmlns:p="http://schemas.openxmlformats.org/presentationml/2006/main">
  <p:tag name="AS_UNIQUEID" val="1675"/>
</p:tagLst>
</file>

<file path=ppt/tags/tag475.xml><?xml version="1.0" encoding="utf-8"?>
<p:tagLst xmlns:p="http://schemas.openxmlformats.org/presentationml/2006/main">
  <p:tag name="AS_UNIQUEID" val="1676"/>
</p:tagLst>
</file>

<file path=ppt/tags/tag476.xml><?xml version="1.0" encoding="utf-8"?>
<p:tagLst xmlns:p="http://schemas.openxmlformats.org/presentationml/2006/main">
  <p:tag name="AS_UNIQUEID" val="1677"/>
</p:tagLst>
</file>

<file path=ppt/tags/tag477.xml><?xml version="1.0" encoding="utf-8"?>
<p:tagLst xmlns:p="http://schemas.openxmlformats.org/presentationml/2006/main">
  <p:tag name="AS_UNIQUEID" val="1678"/>
</p:tagLst>
</file>

<file path=ppt/tags/tag478.xml><?xml version="1.0" encoding="utf-8"?>
<p:tagLst xmlns:p="http://schemas.openxmlformats.org/presentationml/2006/main">
  <p:tag name="AS_UNIQUEID" val="1679"/>
</p:tagLst>
</file>

<file path=ppt/tags/tag479.xml><?xml version="1.0" encoding="utf-8"?>
<p:tagLst xmlns:p="http://schemas.openxmlformats.org/presentationml/2006/main">
  <p:tag name="AS_UNIQUEID" val="1680"/>
</p:tagLst>
</file>

<file path=ppt/tags/tag480.xml><?xml version="1.0" encoding="utf-8"?>
<p:tagLst xmlns:p="http://schemas.openxmlformats.org/presentationml/2006/main">
  <p:tag name="AS_UNIQUEID" val="1681"/>
</p:tagLst>
</file>

<file path=ppt/tags/tag481.xml><?xml version="1.0" encoding="utf-8"?>
<p:tagLst xmlns:p="http://schemas.openxmlformats.org/presentationml/2006/main">
  <p:tag name="AS_UNIQUEID" val="1682"/>
</p:tagLst>
</file>

<file path=ppt/tags/tag482.xml><?xml version="1.0" encoding="utf-8"?>
<p:tagLst xmlns:p="http://schemas.openxmlformats.org/presentationml/2006/main">
  <p:tag name="AS_UNIQUEID" val="1683"/>
</p:tagLst>
</file>

<file path=ppt/tags/tag483.xml><?xml version="1.0" encoding="utf-8"?>
<p:tagLst xmlns:p="http://schemas.openxmlformats.org/presentationml/2006/main">
  <p:tag name="AS_UNIQUEID" val="1684"/>
</p:tagLst>
</file>

<file path=ppt/tags/tag484.xml><?xml version="1.0" encoding="utf-8"?>
<p:tagLst xmlns:p="http://schemas.openxmlformats.org/presentationml/2006/main">
  <p:tag name="AS_UNIQUEID" val="1685"/>
</p:tagLst>
</file>

<file path=ppt/tags/tag485.xml><?xml version="1.0" encoding="utf-8"?>
<p:tagLst xmlns:p="http://schemas.openxmlformats.org/presentationml/2006/main">
  <p:tag name="AS_UNIQUEID" val="1686"/>
</p:tagLst>
</file>

<file path=ppt/tags/tag486.xml><?xml version="1.0" encoding="utf-8"?>
<p:tagLst xmlns:p="http://schemas.openxmlformats.org/presentationml/2006/main">
  <p:tag name="AS_UNIQUEID" val="1687"/>
</p:tagLst>
</file>

<file path=ppt/tags/tag487.xml><?xml version="1.0" encoding="utf-8"?>
<p:tagLst xmlns:p="http://schemas.openxmlformats.org/presentationml/2006/main">
  <p:tag name="AS_UNIQUEID" val="1688"/>
</p:tagLst>
</file>

<file path=ppt/tags/tag488.xml><?xml version="1.0" encoding="utf-8"?>
<p:tagLst xmlns:p="http://schemas.openxmlformats.org/presentationml/2006/main">
  <p:tag name="AS_UNIQUEID" val="1689"/>
</p:tagLst>
</file>

<file path=ppt/tags/tag489.xml><?xml version="1.0" encoding="utf-8"?>
<p:tagLst xmlns:p="http://schemas.openxmlformats.org/presentationml/2006/main">
  <p:tag name="AS_UNIQUEID" val="1690"/>
</p:tagLst>
</file>

<file path=ppt/tags/tag490.xml><?xml version="1.0" encoding="utf-8"?>
<p:tagLst xmlns:p="http://schemas.openxmlformats.org/presentationml/2006/main">
  <p:tag name="AS_UNIQUEID" val="1691"/>
</p:tagLst>
</file>

<file path=ppt/tags/tag491.xml><?xml version="1.0" encoding="utf-8"?>
<p:tagLst xmlns:p="http://schemas.openxmlformats.org/presentationml/2006/main">
  <p:tag name="AS_UNIQUEID" val="1692"/>
</p:tagLst>
</file>

<file path=ppt/tags/tag492.xml><?xml version="1.0" encoding="utf-8"?>
<p:tagLst xmlns:p="http://schemas.openxmlformats.org/presentationml/2006/main">
  <p:tag name="AS_UNIQUEID" val="1693"/>
</p:tagLst>
</file>

<file path=ppt/tags/tag493.xml><?xml version="1.0" encoding="utf-8"?>
<p:tagLst xmlns:p="http://schemas.openxmlformats.org/presentationml/2006/main">
  <p:tag name="AS_UNIQUEID" val="1694"/>
</p:tagLst>
</file>

<file path=ppt/tags/tag494.xml><?xml version="1.0" encoding="utf-8"?>
<p:tagLst xmlns:p="http://schemas.openxmlformats.org/presentationml/2006/main">
  <p:tag name="AS_UNIQUEID" val="1695"/>
</p:tagLst>
</file>

<file path=ppt/tags/tag495.xml><?xml version="1.0" encoding="utf-8"?>
<p:tagLst xmlns:p="http://schemas.openxmlformats.org/presentationml/2006/main">
  <p:tag name="AS_UNIQUEID" val="1696"/>
</p:tagLst>
</file>

<file path=ppt/tags/tag496.xml><?xml version="1.0" encoding="utf-8"?>
<p:tagLst xmlns:p="http://schemas.openxmlformats.org/presentationml/2006/main">
  <p:tag name="AS_UNIQUEID" val="1697"/>
</p:tagLst>
</file>

<file path=ppt/tags/tag497.xml><?xml version="1.0" encoding="utf-8"?>
<p:tagLst xmlns:p="http://schemas.openxmlformats.org/presentationml/2006/main">
  <p:tag name="AS_UNIQUEID" val="1698"/>
</p:tagLst>
</file>

<file path=ppt/tags/tag498.xml><?xml version="1.0" encoding="utf-8"?>
<p:tagLst xmlns:p="http://schemas.openxmlformats.org/presentationml/2006/main">
  <p:tag name="AS_UNIQUEID" val="1699"/>
</p:tagLst>
</file>

<file path=ppt/tags/tag499.xml><?xml version="1.0" encoding="utf-8"?>
<p:tagLst xmlns:p="http://schemas.openxmlformats.org/presentationml/2006/main">
  <p:tag name="AS_UNIQUEID" val="1700"/>
</p:tagLst>
</file>

<file path=ppt/tags/tag500.xml><?xml version="1.0" encoding="utf-8"?>
<p:tagLst xmlns:p="http://schemas.openxmlformats.org/presentationml/2006/main">
  <p:tag name="AS_UNIQUEID" val="1701"/>
</p:tagLst>
</file>

<file path=ppt/tags/tag501.xml><?xml version="1.0" encoding="utf-8"?>
<p:tagLst xmlns:p="http://schemas.openxmlformats.org/presentationml/2006/main">
  <p:tag name="AS_UNIQUEID" val="1702"/>
</p:tagLst>
</file>

<file path=ppt/tags/tag502.xml><?xml version="1.0" encoding="utf-8"?>
<p:tagLst xmlns:p="http://schemas.openxmlformats.org/presentationml/2006/main">
  <p:tag name="AS_UNIQUEID" val="1703"/>
</p:tagLst>
</file>

<file path=ppt/tags/tag503.xml><?xml version="1.0" encoding="utf-8"?>
<p:tagLst xmlns:p="http://schemas.openxmlformats.org/presentationml/2006/main">
  <p:tag name="AS_UNIQUEID" val="1704"/>
</p:tagLst>
</file>

<file path=ppt/tags/tag504.xml><?xml version="1.0" encoding="utf-8"?>
<p:tagLst xmlns:p="http://schemas.openxmlformats.org/presentationml/2006/main">
  <p:tag name="AS_UNIQUEID" val="1705"/>
</p:tagLst>
</file>

<file path=ppt/tags/tag505.xml><?xml version="1.0" encoding="utf-8"?>
<p:tagLst xmlns:p="http://schemas.openxmlformats.org/presentationml/2006/main">
  <p:tag name="AS_UNIQUEID" val="1706"/>
</p:tagLst>
</file>

<file path=ppt/tags/tag506.xml><?xml version="1.0" encoding="utf-8"?>
<p:tagLst xmlns:p="http://schemas.openxmlformats.org/presentationml/2006/main">
  <p:tag name="AS_UNIQUEID" val="1707"/>
</p:tagLst>
</file>

<file path=ppt/tags/tag507.xml><?xml version="1.0" encoding="utf-8"?>
<p:tagLst xmlns:p="http://schemas.openxmlformats.org/presentationml/2006/main">
  <p:tag name="AS_UNIQUEID" val="1708"/>
  <p:tag name="KSO_WM_UNIT_TABLE_BEAUTIFY" val="smartTable{dfc6a3ac-5237-4781-9e74-c3a6ab6f5415}"/>
</p:tagLst>
</file>

<file path=ppt/tags/tag508.xml><?xml version="1.0" encoding="utf-8"?>
<p:tagLst xmlns:p="http://schemas.openxmlformats.org/presentationml/2006/main">
  <p:tag name="AS_UNIQUEID" val="1709"/>
</p:tagLst>
</file>

<file path=ppt/tags/tag509.xml><?xml version="1.0" encoding="utf-8"?>
<p:tagLst xmlns:p="http://schemas.openxmlformats.org/presentationml/2006/main">
  <p:tag name="AS_UNIQUEID" val="1710"/>
</p:tagLst>
</file>

<file path=ppt/tags/tag510.xml><?xml version="1.0" encoding="utf-8"?>
<p:tagLst xmlns:p="http://schemas.openxmlformats.org/presentationml/2006/main">
  <p:tag name="AS_UNIQUEID" val="1711"/>
</p:tagLst>
</file>

<file path=ppt/tags/tag511.xml><?xml version="1.0" encoding="utf-8"?>
<p:tagLst xmlns:p="http://schemas.openxmlformats.org/presentationml/2006/main">
  <p:tag name="AS_UNIQUEID" val="1712"/>
</p:tagLst>
</file>

<file path=ppt/tags/tag512.xml><?xml version="1.0" encoding="utf-8"?>
<p:tagLst xmlns:p="http://schemas.openxmlformats.org/presentationml/2006/main">
  <p:tag name="AS_UNIQUEID" val="1713"/>
</p:tagLst>
</file>

<file path=ppt/tags/tag513.xml><?xml version="1.0" encoding="utf-8"?>
<p:tagLst xmlns:p="http://schemas.openxmlformats.org/presentationml/2006/main">
  <p:tag name="AS_UNIQUEID" val="1714"/>
</p:tagLst>
</file>

<file path=ppt/tags/tag514.xml><?xml version="1.0" encoding="utf-8"?>
<p:tagLst xmlns:p="http://schemas.openxmlformats.org/presentationml/2006/main">
  <p:tag name="AS_UNIQUEID" val="1715"/>
</p:tagLst>
</file>

<file path=ppt/tags/tag515.xml><?xml version="1.0" encoding="utf-8"?>
<p:tagLst xmlns:p="http://schemas.openxmlformats.org/presentationml/2006/main">
  <p:tag name="AS_UNIQUEID" val="1716"/>
</p:tagLst>
</file>

<file path=ppt/tags/tag516.xml><?xml version="1.0" encoding="utf-8"?>
<p:tagLst xmlns:p="http://schemas.openxmlformats.org/presentationml/2006/main">
  <p:tag name="AS_UNIQUEID" val="1717"/>
</p:tagLst>
</file>

<file path=ppt/tags/tag517.xml><?xml version="1.0" encoding="utf-8"?>
<p:tagLst xmlns:p="http://schemas.openxmlformats.org/presentationml/2006/main">
  <p:tag name="AS_UNIQUEID" val="1718"/>
</p:tagLst>
</file>

<file path=ppt/tags/tag518.xml><?xml version="1.0" encoding="utf-8"?>
<p:tagLst xmlns:p="http://schemas.openxmlformats.org/presentationml/2006/main">
  <p:tag name="AS_UNIQUEID" val="1719"/>
</p:tagLst>
</file>

<file path=ppt/tags/tag519.xml><?xml version="1.0" encoding="utf-8"?>
<p:tagLst xmlns:p="http://schemas.openxmlformats.org/presentationml/2006/main">
  <p:tag name="AS_UNIQUEID" val="1720"/>
</p:tagLst>
</file>

<file path=ppt/tags/tag520.xml><?xml version="1.0" encoding="utf-8"?>
<p:tagLst xmlns:p="http://schemas.openxmlformats.org/presentationml/2006/main">
  <p:tag name="AS_UNIQUEID" val="1721"/>
</p:tagLst>
</file>

<file path=ppt/tags/tag521.xml><?xml version="1.0" encoding="utf-8"?>
<p:tagLst xmlns:p="http://schemas.openxmlformats.org/presentationml/2006/main">
  <p:tag name="AS_UNIQUEID" val="1722"/>
</p:tagLst>
</file>

<file path=ppt/tags/tag522.xml><?xml version="1.0" encoding="utf-8"?>
<p:tagLst xmlns:p="http://schemas.openxmlformats.org/presentationml/2006/main">
  <p:tag name="AS_UNIQUEID" val="1723"/>
</p:tagLst>
</file>

<file path=ppt/tags/tag523.xml><?xml version="1.0" encoding="utf-8"?>
<p:tagLst xmlns:p="http://schemas.openxmlformats.org/presentationml/2006/main">
  <p:tag name="AS_UNIQUEID" val="1724"/>
</p:tagLst>
</file>

<file path=ppt/tags/tag524.xml><?xml version="1.0" encoding="utf-8"?>
<p:tagLst xmlns:p="http://schemas.openxmlformats.org/presentationml/2006/main">
  <p:tag name="AS_UNIQUEID" val="1725"/>
</p:tagLst>
</file>

<file path=ppt/tags/tag525.xml><?xml version="1.0" encoding="utf-8"?>
<p:tagLst xmlns:p="http://schemas.openxmlformats.org/presentationml/2006/main">
  <p:tag name="AS_UNIQUEID" val="1726"/>
</p:tagLst>
</file>

<file path=ppt/tags/tag526.xml><?xml version="1.0" encoding="utf-8"?>
<p:tagLst xmlns:p="http://schemas.openxmlformats.org/presentationml/2006/main">
  <p:tag name="AS_UNIQUEID" val="1727"/>
</p:tagLst>
</file>

<file path=ppt/tags/tag527.xml><?xml version="1.0" encoding="utf-8"?>
<p:tagLst xmlns:p="http://schemas.openxmlformats.org/presentationml/2006/main">
  <p:tag name="AS_UNIQUEID" val="1728"/>
</p:tagLst>
</file>

<file path=ppt/tags/tag528.xml><?xml version="1.0" encoding="utf-8"?>
<p:tagLst xmlns:p="http://schemas.openxmlformats.org/presentationml/2006/main">
  <p:tag name="AS_UNIQUEID" val="1729"/>
</p:tagLst>
</file>

<file path=ppt/tags/tag529.xml><?xml version="1.0" encoding="utf-8"?>
<p:tagLst xmlns:p="http://schemas.openxmlformats.org/presentationml/2006/main">
  <p:tag name="AS_UNIQUEID" val="1730"/>
</p:tagLst>
</file>

<file path=ppt/tags/tag530.xml><?xml version="1.0" encoding="utf-8"?>
<p:tagLst xmlns:p="http://schemas.openxmlformats.org/presentationml/2006/main">
  <p:tag name="AS_UNIQUEID" val="1731"/>
</p:tagLst>
</file>

<file path=ppt/tags/tag531.xml><?xml version="1.0" encoding="utf-8"?>
<p:tagLst xmlns:p="http://schemas.openxmlformats.org/presentationml/2006/main">
  <p:tag name="AS_UNIQUEID" val="1732"/>
</p:tagLst>
</file>

<file path=ppt/tags/tag532.xml><?xml version="1.0" encoding="utf-8"?>
<p:tagLst xmlns:p="http://schemas.openxmlformats.org/presentationml/2006/main">
  <p:tag name="AS_UNIQUEID" val="1733"/>
</p:tagLst>
</file>

<file path=ppt/tags/tag533.xml><?xml version="1.0" encoding="utf-8"?>
<p:tagLst xmlns:p="http://schemas.openxmlformats.org/presentationml/2006/main">
  <p:tag name="AS_UNIQUEID" val="1734"/>
</p:tagLst>
</file>

<file path=ppt/tags/tag534.xml><?xml version="1.0" encoding="utf-8"?>
<p:tagLst xmlns:p="http://schemas.openxmlformats.org/presentationml/2006/main">
  <p:tag name="AS_UNIQUEID" val="1735"/>
</p:tagLst>
</file>

<file path=ppt/tags/tag535.xml><?xml version="1.0" encoding="utf-8"?>
<p:tagLst xmlns:p="http://schemas.openxmlformats.org/presentationml/2006/main">
  <p:tag name="AS_UNIQUEID" val="1736"/>
</p:tagLst>
</file>

<file path=ppt/tags/tag536.xml><?xml version="1.0" encoding="utf-8"?>
<p:tagLst xmlns:p="http://schemas.openxmlformats.org/presentationml/2006/main">
  <p:tag name="AS_UNIQUEID" val="1737"/>
</p:tagLst>
</file>

<file path=ppt/tags/tag537.xml><?xml version="1.0" encoding="utf-8"?>
<p:tagLst xmlns:p="http://schemas.openxmlformats.org/presentationml/2006/main">
  <p:tag name="AS_UNIQUEID" val="1738"/>
</p:tagLst>
</file>

<file path=ppt/tags/tag538.xml><?xml version="1.0" encoding="utf-8"?>
<p:tagLst xmlns:p="http://schemas.openxmlformats.org/presentationml/2006/main">
  <p:tag name="AS_UNIQUEID" val="1739"/>
</p:tagLst>
</file>

<file path=ppt/tags/tag539.xml><?xml version="1.0" encoding="utf-8"?>
<p:tagLst xmlns:p="http://schemas.openxmlformats.org/presentationml/2006/main">
  <p:tag name="AS_UNIQUEID" val="1740"/>
</p:tagLst>
</file>

<file path=ppt/tags/tag540.xml><?xml version="1.0" encoding="utf-8"?>
<p:tagLst xmlns:p="http://schemas.openxmlformats.org/presentationml/2006/main">
  <p:tag name="AS_UNIQUEID" val="1741"/>
</p:tagLst>
</file>

<file path=ppt/tags/tag541.xml><?xml version="1.0" encoding="utf-8"?>
<p:tagLst xmlns:p="http://schemas.openxmlformats.org/presentationml/2006/main">
  <p:tag name="AS_UNIQUEID" val="1742"/>
</p:tagLst>
</file>

<file path=ppt/tags/tag542.xml><?xml version="1.0" encoding="utf-8"?>
<p:tagLst xmlns:p="http://schemas.openxmlformats.org/presentationml/2006/main">
  <p:tag name="AS_UNIQUEID" val="1743"/>
</p:tagLst>
</file>

<file path=ppt/tags/tag543.xml><?xml version="1.0" encoding="utf-8"?>
<p:tagLst xmlns:p="http://schemas.openxmlformats.org/presentationml/2006/main">
  <p:tag name="AS_UNIQUEID" val="1744"/>
</p:tagLst>
</file>

<file path=ppt/tags/tag544.xml><?xml version="1.0" encoding="utf-8"?>
<p:tagLst xmlns:p="http://schemas.openxmlformats.org/presentationml/2006/main">
  <p:tag name="AS_UNIQUEID" val="1745"/>
</p:tagLst>
</file>

<file path=ppt/tags/tag545.xml><?xml version="1.0" encoding="utf-8"?>
<p:tagLst xmlns:p="http://schemas.openxmlformats.org/presentationml/2006/main">
  <p:tag name="AS_UNIQUEID" val="1746"/>
</p:tagLst>
</file>

<file path=ppt/tags/tag546.xml><?xml version="1.0" encoding="utf-8"?>
<p:tagLst xmlns:p="http://schemas.openxmlformats.org/presentationml/2006/main">
  <p:tag name="AS_UNIQUEID" val="1747"/>
</p:tagLst>
</file>

<file path=ppt/tags/tag547.xml><?xml version="1.0" encoding="utf-8"?>
<p:tagLst xmlns:p="http://schemas.openxmlformats.org/presentationml/2006/main">
  <p:tag name="AS_UNIQUEID" val="1748"/>
</p:tagLst>
</file>

<file path=ppt/tags/tag548.xml><?xml version="1.0" encoding="utf-8"?>
<p:tagLst xmlns:p="http://schemas.openxmlformats.org/presentationml/2006/main">
  <p:tag name="AS_UNIQUEID" val="1749"/>
</p:tagLst>
</file>

<file path=ppt/tags/tag549.xml><?xml version="1.0" encoding="utf-8"?>
<p:tagLst xmlns:p="http://schemas.openxmlformats.org/presentationml/2006/main">
  <p:tag name="AS_UNIQUEID" val="1750"/>
</p:tagLst>
</file>

<file path=ppt/tags/tag550.xml><?xml version="1.0" encoding="utf-8"?>
<p:tagLst xmlns:p="http://schemas.openxmlformats.org/presentationml/2006/main">
  <p:tag name="AS_UNIQUEID" val="1751"/>
</p:tagLst>
</file>

<file path=ppt/tags/tag551.xml><?xml version="1.0" encoding="utf-8"?>
<p:tagLst xmlns:p="http://schemas.openxmlformats.org/presentationml/2006/main">
  <p:tag name="AS_UNIQUEID" val="1752"/>
</p:tagLst>
</file>

<file path=ppt/tags/tag552.xml><?xml version="1.0" encoding="utf-8"?>
<p:tagLst xmlns:p="http://schemas.openxmlformats.org/presentationml/2006/main">
  <p:tag name="AS_UNIQUEID" val="1753"/>
</p:tagLst>
</file>

<file path=ppt/tags/tag553.xml><?xml version="1.0" encoding="utf-8"?>
<p:tagLst xmlns:p="http://schemas.openxmlformats.org/presentationml/2006/main">
  <p:tag name="AS_UNIQUEID" val="1754"/>
</p:tagLst>
</file>

<file path=ppt/tags/tag554.xml><?xml version="1.0" encoding="utf-8"?>
<p:tagLst xmlns:p="http://schemas.openxmlformats.org/presentationml/2006/main">
  <p:tag name="AS_UNIQUEID" val="1755"/>
</p:tagLst>
</file>

<file path=ppt/tags/tag555.xml><?xml version="1.0" encoding="utf-8"?>
<p:tagLst xmlns:p="http://schemas.openxmlformats.org/presentationml/2006/main">
  <p:tag name="AS_UNIQUEID" val="1756"/>
</p:tagLst>
</file>

<file path=ppt/tags/tag556.xml><?xml version="1.0" encoding="utf-8"?>
<p:tagLst xmlns:p="http://schemas.openxmlformats.org/presentationml/2006/main">
  <p:tag name="AS_UNIQUEID" val="1757"/>
</p:tagLst>
</file>

<file path=ppt/tags/tag557.xml><?xml version="1.0" encoding="utf-8"?>
<p:tagLst xmlns:p="http://schemas.openxmlformats.org/presentationml/2006/main">
  <p:tag name="AS_UNIQUEID" val="1758"/>
</p:tagLst>
</file>

<file path=ppt/tags/tag558.xml><?xml version="1.0" encoding="utf-8"?>
<p:tagLst xmlns:p="http://schemas.openxmlformats.org/presentationml/2006/main">
  <p:tag name="AS_UNIQUEID" val="1759"/>
</p:tagLst>
</file>

<file path=ppt/tags/tag559.xml><?xml version="1.0" encoding="utf-8"?>
<p:tagLst xmlns:p="http://schemas.openxmlformats.org/presentationml/2006/main">
  <p:tag name="AS_UNIQUEID" val="1760"/>
</p:tagLst>
</file>

<file path=ppt/tags/tag560.xml><?xml version="1.0" encoding="utf-8"?>
<p:tagLst xmlns:p="http://schemas.openxmlformats.org/presentationml/2006/main">
  <p:tag name="AS_UNIQUEID" val="1761"/>
</p:tagLst>
</file>

<file path=ppt/tags/tag561.xml><?xml version="1.0" encoding="utf-8"?>
<p:tagLst xmlns:p="http://schemas.openxmlformats.org/presentationml/2006/main">
  <p:tag name="AS_UNIQUEID" val="1762"/>
</p:tagLst>
</file>

<file path=ppt/tags/tag562.xml><?xml version="1.0" encoding="utf-8"?>
<p:tagLst xmlns:p="http://schemas.openxmlformats.org/presentationml/2006/main">
  <p:tag name="AS_UNIQUEID" val="1763"/>
</p:tagLst>
</file>

<file path=ppt/tags/tag563.xml><?xml version="1.0" encoding="utf-8"?>
<p:tagLst xmlns:p="http://schemas.openxmlformats.org/presentationml/2006/main">
  <p:tag name="AS_UNIQUEID" val="1764"/>
</p:tagLst>
</file>

<file path=ppt/tags/tag564.xml><?xml version="1.0" encoding="utf-8"?>
<p:tagLst xmlns:p="http://schemas.openxmlformats.org/presentationml/2006/main">
  <p:tag name="AS_UNIQUEID" val="1765"/>
</p:tagLst>
</file>

<file path=ppt/tags/tag565.xml><?xml version="1.0" encoding="utf-8"?>
<p:tagLst xmlns:p="http://schemas.openxmlformats.org/presentationml/2006/main">
  <p:tag name="AS_UNIQUEID" val="1766"/>
</p:tagLst>
</file>

<file path=ppt/tags/tag566.xml><?xml version="1.0" encoding="utf-8"?>
<p:tagLst xmlns:p="http://schemas.openxmlformats.org/presentationml/2006/main">
  <p:tag name="AS_UNIQUEID" val="1767"/>
</p:tagLst>
</file>

<file path=ppt/tags/tag567.xml><?xml version="1.0" encoding="utf-8"?>
<p:tagLst xmlns:p="http://schemas.openxmlformats.org/presentationml/2006/main">
  <p:tag name="AS_UNIQUEID" val="1768"/>
</p:tagLst>
</file>

<file path=ppt/tags/tag568.xml><?xml version="1.0" encoding="utf-8"?>
<p:tagLst xmlns:p="http://schemas.openxmlformats.org/presentationml/2006/main">
  <p:tag name="AS_UNIQUEID" val="1769"/>
</p:tagLst>
</file>

<file path=ppt/tags/tag569.xml><?xml version="1.0" encoding="utf-8"?>
<p:tagLst xmlns:p="http://schemas.openxmlformats.org/presentationml/2006/main">
  <p:tag name="AS_UNIQUEID" val="1770"/>
</p:tagLst>
</file>

<file path=ppt/tags/tag570.xml><?xml version="1.0" encoding="utf-8"?>
<p:tagLst xmlns:p="http://schemas.openxmlformats.org/presentationml/2006/main">
  <p:tag name="AS_UNIQUEID" val="1771"/>
</p:tagLst>
</file>

<file path=ppt/tags/tag571.xml><?xml version="1.0" encoding="utf-8"?>
<p:tagLst xmlns:p="http://schemas.openxmlformats.org/presentationml/2006/main">
  <p:tag name="AS_UNIQUEID" val="1772"/>
</p:tagLst>
</file>

<file path=ppt/tags/tag572.xml><?xml version="1.0" encoding="utf-8"?>
<p:tagLst xmlns:p="http://schemas.openxmlformats.org/presentationml/2006/main">
  <p:tag name="AS_UNIQUEID" val="1773"/>
</p:tagLst>
</file>

<file path=ppt/tags/tag573.xml><?xml version="1.0" encoding="utf-8"?>
<p:tagLst xmlns:p="http://schemas.openxmlformats.org/presentationml/2006/main">
  <p:tag name="AS_UNIQUEID" val="1774"/>
</p:tagLst>
</file>

<file path=ppt/tags/tag574.xml><?xml version="1.0" encoding="utf-8"?>
<p:tagLst xmlns:p="http://schemas.openxmlformats.org/presentationml/2006/main">
  <p:tag name="AS_UNIQUEID" val="1775"/>
</p:tagLst>
</file>

<file path=ppt/tags/tag575.xml><?xml version="1.0" encoding="utf-8"?>
<p:tagLst xmlns:p="http://schemas.openxmlformats.org/presentationml/2006/main">
  <p:tag name="AS_UNIQUEID" val="1776"/>
</p:tagLst>
</file>

<file path=ppt/tags/tag576.xml><?xml version="1.0" encoding="utf-8"?>
<p:tagLst xmlns:p="http://schemas.openxmlformats.org/presentationml/2006/main">
  <p:tag name="AS_UNIQUEID" val="1777"/>
</p:tagLst>
</file>

<file path=ppt/tags/tag577.xml><?xml version="1.0" encoding="utf-8"?>
<p:tagLst xmlns:p="http://schemas.openxmlformats.org/presentationml/2006/main">
  <p:tag name="AS_UNIQUEID" val="1778"/>
</p:tagLst>
</file>

<file path=ppt/tags/tag578.xml><?xml version="1.0" encoding="utf-8"?>
<p:tagLst xmlns:p="http://schemas.openxmlformats.org/presentationml/2006/main">
  <p:tag name="AS_UNIQUEID" val="1779"/>
</p:tagLst>
</file>

<file path=ppt/tags/tag579.xml><?xml version="1.0" encoding="utf-8"?>
<p:tagLst xmlns:p="http://schemas.openxmlformats.org/presentationml/2006/main">
  <p:tag name="AS_UNIQUEID" val="1780"/>
</p:tagLst>
</file>

<file path=ppt/tags/tag580.xml><?xml version="1.0" encoding="utf-8"?>
<p:tagLst xmlns:p="http://schemas.openxmlformats.org/presentationml/2006/main">
  <p:tag name="AS_UNIQUEID" val="1781"/>
</p:tagLst>
</file>

<file path=ppt/tags/tag581.xml><?xml version="1.0" encoding="utf-8"?>
<p:tagLst xmlns:p="http://schemas.openxmlformats.org/presentationml/2006/main">
  <p:tag name="AS_UNIQUEID" val="1782"/>
</p:tagLst>
</file>

<file path=ppt/tags/tag582.xml><?xml version="1.0" encoding="utf-8"?>
<p:tagLst xmlns:p="http://schemas.openxmlformats.org/presentationml/2006/main">
  <p:tag name="AS_UNIQUEID" val="1783"/>
</p:tagLst>
</file>

<file path=ppt/tags/tag583.xml><?xml version="1.0" encoding="utf-8"?>
<p:tagLst xmlns:p="http://schemas.openxmlformats.org/presentationml/2006/main">
  <p:tag name="AS_UNIQUEID" val="1784"/>
</p:tagLst>
</file>

<file path=ppt/tags/tag584.xml><?xml version="1.0" encoding="utf-8"?>
<p:tagLst xmlns:p="http://schemas.openxmlformats.org/presentationml/2006/main">
  <p:tag name="AS_UNIQUEID" val="1785"/>
</p:tagLst>
</file>

<file path=ppt/tags/tag585.xml><?xml version="1.0" encoding="utf-8"?>
<p:tagLst xmlns:p="http://schemas.openxmlformats.org/presentationml/2006/main">
  <p:tag name="AS_UNIQUEID" val="1786"/>
</p:tagLst>
</file>

<file path=ppt/tags/tag586.xml><?xml version="1.0" encoding="utf-8"?>
<p:tagLst xmlns:p="http://schemas.openxmlformats.org/presentationml/2006/main">
  <p:tag name="AS_UNIQUEID" val="1787"/>
</p:tagLst>
</file>

<file path=ppt/tags/tag587.xml><?xml version="1.0" encoding="utf-8"?>
<p:tagLst xmlns:p="http://schemas.openxmlformats.org/presentationml/2006/main">
  <p:tag name="AS_UNIQUEID" val="1788"/>
</p:tagLst>
</file>

<file path=ppt/tags/tag588.xml><?xml version="1.0" encoding="utf-8"?>
<p:tagLst xmlns:p="http://schemas.openxmlformats.org/presentationml/2006/main">
  <p:tag name="AS_UNIQUEID" val="1789"/>
</p:tagLst>
</file>

<file path=ppt/tags/tag589.xml><?xml version="1.0" encoding="utf-8"?>
<p:tagLst xmlns:p="http://schemas.openxmlformats.org/presentationml/2006/main">
  <p:tag name="AS_UNIQUEID" val="1790"/>
</p:tagLst>
</file>

<file path=ppt/tags/tag590.xml><?xml version="1.0" encoding="utf-8"?>
<p:tagLst xmlns:p="http://schemas.openxmlformats.org/presentationml/2006/main">
  <p:tag name="AS_UNIQUEID" val="1791"/>
</p:tagLst>
</file>

<file path=ppt/tags/tag591.xml><?xml version="1.0" encoding="utf-8"?>
<p:tagLst xmlns:p="http://schemas.openxmlformats.org/presentationml/2006/main">
  <p:tag name="AS_UNIQUEID" val="1792"/>
</p:tagLst>
</file>

<file path=ppt/tags/tag592.xml><?xml version="1.0" encoding="utf-8"?>
<p:tagLst xmlns:p="http://schemas.openxmlformats.org/presentationml/2006/main">
  <p:tag name="AS_UNIQUEID" val="1793"/>
</p:tagLst>
</file>

<file path=ppt/tags/tag593.xml><?xml version="1.0" encoding="utf-8"?>
<p:tagLst xmlns:p="http://schemas.openxmlformats.org/presentationml/2006/main">
  <p:tag name="AS_UNIQUEID" val="1794"/>
</p:tagLst>
</file>

<file path=ppt/tags/tag594.xml><?xml version="1.0" encoding="utf-8"?>
<p:tagLst xmlns:p="http://schemas.openxmlformats.org/presentationml/2006/main">
  <p:tag name="AS_UNIQUEID" val="1795"/>
</p:tagLst>
</file>

<file path=ppt/tags/tag595.xml><?xml version="1.0" encoding="utf-8"?>
<p:tagLst xmlns:p="http://schemas.openxmlformats.org/presentationml/2006/main">
  <p:tag name="AS_UNIQUEID" val="1796"/>
</p:tagLst>
</file>

<file path=ppt/tags/tag596.xml><?xml version="1.0" encoding="utf-8"?>
<p:tagLst xmlns:p="http://schemas.openxmlformats.org/presentationml/2006/main">
  <p:tag name="AS_UNIQUEID" val="1797"/>
</p:tagLst>
</file>

<file path=ppt/tags/tag597.xml><?xml version="1.0" encoding="utf-8"?>
<p:tagLst xmlns:p="http://schemas.openxmlformats.org/presentationml/2006/main">
  <p:tag name="AS_UNIQUEID" val="1798"/>
</p:tagLst>
</file>

<file path=ppt/tags/tag598.xml><?xml version="1.0" encoding="utf-8"?>
<p:tagLst xmlns:p="http://schemas.openxmlformats.org/presentationml/2006/main">
  <p:tag name="AS_UNIQUEID" val="1799"/>
</p:tagLst>
</file>

<file path=ppt/tags/tag599.xml><?xml version="1.0" encoding="utf-8"?>
<p:tagLst xmlns:p="http://schemas.openxmlformats.org/presentationml/2006/main">
  <p:tag name="AS_UNIQUEID" val="1800"/>
</p:tagLst>
</file>

<file path=ppt/tags/tag600.xml><?xml version="1.0" encoding="utf-8"?>
<p:tagLst xmlns:p="http://schemas.openxmlformats.org/presentationml/2006/main">
  <p:tag name="AS_UNIQUEID" val="1801"/>
</p:tagLst>
</file>

<file path=ppt/tags/tag601.xml><?xml version="1.0" encoding="utf-8"?>
<p:tagLst xmlns:p="http://schemas.openxmlformats.org/presentationml/2006/main">
  <p:tag name="AS_UNIQUEID" val="1802"/>
</p:tagLst>
</file>

<file path=ppt/tags/tag602.xml><?xml version="1.0" encoding="utf-8"?>
<p:tagLst xmlns:p="http://schemas.openxmlformats.org/presentationml/2006/main">
  <p:tag name="AS_UNIQUEID" val="1803"/>
</p:tagLst>
</file>

<file path=ppt/tags/tag603.xml><?xml version="1.0" encoding="utf-8"?>
<p:tagLst xmlns:p="http://schemas.openxmlformats.org/presentationml/2006/main">
  <p:tag name="AS_UNIQUEID" val="1804"/>
</p:tagLst>
</file>

<file path=ppt/tags/tag604.xml><?xml version="1.0" encoding="utf-8"?>
<p:tagLst xmlns:p="http://schemas.openxmlformats.org/presentationml/2006/main">
  <p:tag name="AS_UNIQUEID" val="1805"/>
</p:tagLst>
</file>

<file path=ppt/tags/tag605.xml><?xml version="1.0" encoding="utf-8"?>
<p:tagLst xmlns:p="http://schemas.openxmlformats.org/presentationml/2006/main">
  <p:tag name="AS_UNIQUEID" val="1806"/>
</p:tagLst>
</file>

<file path=ppt/tags/tag606.xml><?xml version="1.0" encoding="utf-8"?>
<p:tagLst xmlns:p="http://schemas.openxmlformats.org/presentationml/2006/main">
  <p:tag name="AS_UNIQUEID" val="1807"/>
</p:tagLst>
</file>

<file path=ppt/tags/tag607.xml><?xml version="1.0" encoding="utf-8"?>
<p:tagLst xmlns:p="http://schemas.openxmlformats.org/presentationml/2006/main">
  <p:tag name="AS_UNIQUEID" val="1808"/>
</p:tagLst>
</file>

<file path=ppt/tags/tag608.xml><?xml version="1.0" encoding="utf-8"?>
<p:tagLst xmlns:p="http://schemas.openxmlformats.org/presentationml/2006/main">
  <p:tag name="AS_UNIQUEID" val="1809"/>
</p:tagLst>
</file>

<file path=ppt/tags/tag609.xml><?xml version="1.0" encoding="utf-8"?>
<p:tagLst xmlns:p="http://schemas.openxmlformats.org/presentationml/2006/main">
  <p:tag name="AS_UNIQUEID" val="1810"/>
</p:tagLst>
</file>

<file path=ppt/tags/tag610.xml><?xml version="1.0" encoding="utf-8"?>
<p:tagLst xmlns:p="http://schemas.openxmlformats.org/presentationml/2006/main">
  <p:tag name="AS_UNIQUEID" val="1811"/>
</p:tagLst>
</file>

<file path=ppt/tags/tag611.xml><?xml version="1.0" encoding="utf-8"?>
<p:tagLst xmlns:p="http://schemas.openxmlformats.org/presentationml/2006/main">
  <p:tag name="AS_UNIQUEID" val="1006"/>
</p:tagLst>
</file>

<file path=ppt/tags/tag612.xml><?xml version="1.0" encoding="utf-8"?>
<p:tagLst xmlns:p="http://schemas.openxmlformats.org/presentationml/2006/main">
  <p:tag name="AS_UNIQUEID" val="1022"/>
</p:tagLst>
</file>

<file path=ppt/tags/tag613.xml><?xml version="1.0" encoding="utf-8"?>
<p:tagLst xmlns:p="http://schemas.openxmlformats.org/presentationml/2006/main">
  <p:tag name="AS_UNIQUEID" val="1023"/>
  <p:tag name="KSO_WM_UNIT_TABLE_BEAUTIFY" val="smartTable{944b329f-a33d-4167-8599-5eb5119599e1}"/>
  <p:tag name="TABLE_ENDDRAG_ORIGIN_RECT" val="694*289"/>
  <p:tag name="TABLE_ENDDRAG_RECT" val="111*125*694*289"/>
</p:tagLst>
</file>

<file path=ppt/tags/tag614.xml><?xml version="1.0" encoding="utf-8"?>
<p:tagLst xmlns:p="http://schemas.openxmlformats.org/presentationml/2006/main">
  <p:tag name="AS_UNIQUEID" val="1812"/>
</p:tagLst>
</file>

<file path=ppt/tags/tag615.xml><?xml version="1.0" encoding="utf-8"?>
<p:tagLst xmlns:p="http://schemas.openxmlformats.org/presentationml/2006/main">
  <p:tag name="AS_UNIQUEID" val="1813"/>
</p:tagLst>
</file>

<file path=ppt/tags/tag616.xml><?xml version="1.0" encoding="utf-8"?>
<p:tagLst xmlns:p="http://schemas.openxmlformats.org/presentationml/2006/main">
  <p:tag name="AS_UNIQUEID" val="1814"/>
</p:tagLst>
</file>

<file path=ppt/tags/tag617.xml><?xml version="1.0" encoding="utf-8"?>
<p:tagLst xmlns:p="http://schemas.openxmlformats.org/presentationml/2006/main">
  <p:tag name="AS_UNIQUEID" val="1815"/>
</p:tagLst>
</file>

<file path=ppt/tags/tag618.xml><?xml version="1.0" encoding="utf-8"?>
<p:tagLst xmlns:p="http://schemas.openxmlformats.org/presentationml/2006/main">
  <p:tag name="AS_UNIQUEID" val="1816"/>
</p:tagLst>
</file>

<file path=ppt/tags/tag619.xml><?xml version="1.0" encoding="utf-8"?>
<p:tagLst xmlns:p="http://schemas.openxmlformats.org/presentationml/2006/main">
  <p:tag name="AS_UNIQUEID" val="1055"/>
</p:tagLst>
</file>

<file path=ppt/tags/tag620.xml><?xml version="1.0" encoding="utf-8"?>
<p:tagLst xmlns:p="http://schemas.openxmlformats.org/presentationml/2006/main">
  <p:tag name="AS_UNIQUEID" val="1056"/>
</p:tagLst>
</file>

<file path=ppt/tags/tag621.xml><?xml version="1.0" encoding="utf-8"?>
<p:tagLst xmlns:p="http://schemas.openxmlformats.org/presentationml/2006/main">
  <p:tag name="AS_UNIQUEID" val="1817"/>
</p:tagLst>
</file>

<file path=ppt/tags/tag622.xml><?xml version="1.0" encoding="utf-8"?>
<p:tagLst xmlns:p="http://schemas.openxmlformats.org/presentationml/2006/main">
  <p:tag name="AS_UNIQUEID" val="1818"/>
</p:tagLst>
</file>

<file path=ppt/tags/tag623.xml><?xml version="1.0" encoding="utf-8"?>
<p:tagLst xmlns:p="http://schemas.openxmlformats.org/presentationml/2006/main">
  <p:tag name="AS_UNIQUEID" val="1051"/>
</p:tagLst>
</file>

<file path=ppt/tags/tag624.xml><?xml version="1.0" encoding="utf-8"?>
<p:tagLst xmlns:p="http://schemas.openxmlformats.org/presentationml/2006/main">
  <p:tag name="AS_UNIQUEID" val="1052"/>
</p:tagLst>
</file>

<file path=ppt/tags/tag625.xml><?xml version="1.0" encoding="utf-8"?>
<p:tagLst xmlns:p="http://schemas.openxmlformats.org/presentationml/2006/main">
  <p:tag name="AS_UNIQUEID" val="1053"/>
</p:tagLst>
</file>

<file path=ppt/tags/tag626.xml><?xml version="1.0" encoding="utf-8"?>
<p:tagLst xmlns:p="http://schemas.openxmlformats.org/presentationml/2006/main">
  <p:tag name="AS_UNIQUEID" val="1819"/>
</p:tagLst>
</file>

<file path=ppt/tags/tag627.xml><?xml version="1.0" encoding="utf-8"?>
<p:tagLst xmlns:p="http://schemas.openxmlformats.org/presentationml/2006/main">
  <p:tag name="AS_UNIQUEID" val="1059"/>
</p:tagLst>
</file>

<file path=ppt/tags/tag628.xml><?xml version="1.0" encoding="utf-8"?>
<p:tagLst xmlns:p="http://schemas.openxmlformats.org/presentationml/2006/main">
  <p:tag name="AS_UNIQUEID" val="1069"/>
</p:tagLst>
</file>

<file path=ppt/tags/tag629.xml><?xml version="1.0" encoding="utf-8"?>
<p:tagLst xmlns:p="http://schemas.openxmlformats.org/presentationml/2006/main">
  <p:tag name="AS_UNIQUEID" val="1820"/>
</p:tagLst>
</file>

<file path=ppt/tags/tag630.xml><?xml version="1.0" encoding="utf-8"?>
<p:tagLst xmlns:p="http://schemas.openxmlformats.org/presentationml/2006/main">
  <p:tag name="AS_UNIQUEID" val="1821"/>
</p:tagLst>
</file>

<file path=ppt/tags/tag631.xml><?xml version="1.0" encoding="utf-8"?>
<p:tagLst xmlns:p="http://schemas.openxmlformats.org/presentationml/2006/main">
  <p:tag name="AS_UNIQUEID" val="1300"/>
</p:tagLst>
</file>

<file path=ppt/tags/tag632.xml><?xml version="1.0" encoding="utf-8"?>
<p:tagLst xmlns:p="http://schemas.openxmlformats.org/presentationml/2006/main">
  <p:tag name="AS_UNIQUEID" val="1822"/>
</p:tagLst>
</file>

<file path=ppt/tags/tag633.xml><?xml version="1.0" encoding="utf-8"?>
<p:tagLst xmlns:p="http://schemas.openxmlformats.org/presentationml/2006/main">
  <p:tag name="AS_UNIQUEID" val="668"/>
</p:tagLst>
</file>

<file path=ppt/tags/tag634.xml><?xml version="1.0" encoding="utf-8"?>
<p:tagLst xmlns:p="http://schemas.openxmlformats.org/presentationml/2006/main">
  <p:tag name="AS_UNIQUEID" val="859"/>
</p:tagLst>
</file>

<file path=ppt/tags/tag635.xml><?xml version="1.0" encoding="utf-8"?>
<p:tagLst xmlns:p="http://schemas.openxmlformats.org/presentationml/2006/main">
  <p:tag name="AS_UNIQUEID" val="860"/>
</p:tagLst>
</file>

<file path=ppt/tags/tag636.xml><?xml version="1.0" encoding="utf-8"?>
<p:tagLst xmlns:p="http://schemas.openxmlformats.org/presentationml/2006/main">
  <p:tag name="AS_UNIQUEID" val="861"/>
</p:tagLst>
</file>

<file path=ppt/tags/tag637.xml><?xml version="1.0" encoding="utf-8"?>
<p:tagLst xmlns:p="http://schemas.openxmlformats.org/presentationml/2006/main">
  <p:tag name="AS_UNIQUEID" val="862"/>
</p:tagLst>
</file>

<file path=ppt/tags/tag638.xml><?xml version="1.0" encoding="utf-8"?>
<p:tagLst xmlns:p="http://schemas.openxmlformats.org/presentationml/2006/main">
  <p:tag name="AS_UNIQUEID" val="863"/>
</p:tagLst>
</file>

<file path=ppt/tags/tag639.xml><?xml version="1.0" encoding="utf-8"?>
<p:tagLst xmlns:p="http://schemas.openxmlformats.org/presentationml/2006/main">
  <p:tag name="AS_UNIQUEID" val="864"/>
</p:tagLst>
</file>

<file path=ppt/tags/tag640.xml><?xml version="1.0" encoding="utf-8"?>
<p:tagLst xmlns:p="http://schemas.openxmlformats.org/presentationml/2006/main">
  <p:tag name="AS_UNIQUEID" val="1823"/>
</p:tagLst>
</file>

<file path=ppt/tags/tag641.xml><?xml version="1.0" encoding="utf-8"?>
<p:tagLst xmlns:p="http://schemas.openxmlformats.org/presentationml/2006/main">
  <p:tag name="AS_UNIQUEID" val="1824"/>
</p:tagLst>
</file>

<file path=ppt/tags/tag642.xml><?xml version="1.0" encoding="utf-8"?>
<p:tagLst xmlns:p="http://schemas.openxmlformats.org/presentationml/2006/main">
  <p:tag name="AS_UNIQUEID" val="1825"/>
</p:tagLst>
</file>

<file path=ppt/tags/tag643.xml><?xml version="1.0" encoding="utf-8"?>
<p:tagLst xmlns:p="http://schemas.openxmlformats.org/presentationml/2006/main">
  <p:tag name="AS_UNIQUEID" val="1051"/>
</p:tagLst>
</file>

<file path=ppt/tags/tag644.xml><?xml version="1.0" encoding="utf-8"?>
<p:tagLst xmlns:p="http://schemas.openxmlformats.org/presentationml/2006/main">
  <p:tag name="AS_UNIQUEID" val="1052"/>
</p:tagLst>
</file>

<file path=ppt/tags/tag645.xml><?xml version="1.0" encoding="utf-8"?>
<p:tagLst xmlns:p="http://schemas.openxmlformats.org/presentationml/2006/main">
  <p:tag name="AS_UNIQUEID" val="1053"/>
</p:tagLst>
</file>

<file path=ppt/tags/tag646.xml><?xml version="1.0" encoding="utf-8"?>
<p:tagLst xmlns:p="http://schemas.openxmlformats.org/presentationml/2006/main">
  <p:tag name="AS_UNIQUEID" val="1826"/>
</p:tagLst>
</file>

<file path=ppt/tags/tag647.xml><?xml version="1.0" encoding="utf-8"?>
<p:tagLst xmlns:p="http://schemas.openxmlformats.org/presentationml/2006/main">
  <p:tag name="AS_UNIQUEID" val="1022"/>
</p:tagLst>
</file>

<file path=ppt/tags/tag648.xml><?xml version="1.0" encoding="utf-8"?>
<p:tagLst xmlns:p="http://schemas.openxmlformats.org/presentationml/2006/main">
  <p:tag name="AS_UNIQUEID" val="1023"/>
  <p:tag name="KSO_WM_UNIT_TABLE_BEAUTIFY" val="smartTable{944b329f-a33d-4167-8599-5eb5119599e1}"/>
  <p:tag name="TABLE_ENDDRAG_ORIGIN_RECT" val="694*289"/>
  <p:tag name="TABLE_ENDDRAG_RECT" val="111*125*694*289"/>
</p:tagLst>
</file>

<file path=ppt/tags/tag649.xml><?xml version="1.0" encoding="utf-8"?>
<p:tagLst xmlns:p="http://schemas.openxmlformats.org/presentationml/2006/main">
  <p:tag name="AS_UNIQUEID" val="1827"/>
</p:tagLst>
</file>

<file path=ppt/tags/tag650.xml><?xml version="1.0" encoding="utf-8"?>
<p:tagLst xmlns:p="http://schemas.openxmlformats.org/presentationml/2006/main">
  <p:tag name="AS_UNIQUEID" val="1828"/>
</p:tagLst>
</file>

<file path=ppt/tags/tag651.xml><?xml version="1.0" encoding="utf-8"?>
<p:tagLst xmlns:p="http://schemas.openxmlformats.org/presentationml/2006/main">
  <p:tag name="AS_UNIQUEID" val="1829"/>
</p:tagLst>
</file>

<file path=ppt/tags/tag652.xml><?xml version="1.0" encoding="utf-8"?>
<p:tagLst xmlns:p="http://schemas.openxmlformats.org/presentationml/2006/main">
  <p:tag name="AS_UNIQUEID" val="1830"/>
</p:tagLst>
</file>

<file path=ppt/tags/tag653.xml><?xml version="1.0" encoding="utf-8"?>
<p:tagLst xmlns:p="http://schemas.openxmlformats.org/presentationml/2006/main">
  <p:tag name="AS_UNIQUEID" val="1831"/>
</p:tagLst>
</file>

<file path=ppt/tags/tag654.xml><?xml version="1.0" encoding="utf-8"?>
<p:tagLst xmlns:p="http://schemas.openxmlformats.org/presentationml/2006/main">
  <p:tag name="AS_UNIQUEID" val="1069"/>
</p:tagLst>
</file>

<file path=ppt/tags/tag655.xml><?xml version="1.0" encoding="utf-8"?>
<p:tagLst xmlns:p="http://schemas.openxmlformats.org/presentationml/2006/main">
  <p:tag name="AS_UNIQUEID" val="1832"/>
</p:tagLst>
</file>

<file path=ppt/tags/tag656.xml><?xml version="1.0" encoding="utf-8"?>
<p:tagLst xmlns:p="http://schemas.openxmlformats.org/presentationml/2006/main">
  <p:tag name="AS_UNIQUEID" val="1833"/>
</p:tagLst>
</file>

<file path=ppt/tags/tag657.xml><?xml version="1.0" encoding="utf-8"?>
<p:tagLst xmlns:p="http://schemas.openxmlformats.org/presentationml/2006/main">
  <p:tag name="AS_UNIQUEID" val="1834"/>
</p:tagLst>
</file>

<file path=ppt/tags/tag658.xml><?xml version="1.0" encoding="utf-8"?>
<p:tagLst xmlns:p="http://schemas.openxmlformats.org/presentationml/2006/main">
  <p:tag name="AS_UNIQUEID" val="1835"/>
</p:tagLst>
</file>

<file path=ppt/tags/tag659.xml><?xml version="1.0" encoding="utf-8"?>
<p:tagLst xmlns:p="http://schemas.openxmlformats.org/presentationml/2006/main">
  <p:tag name="AS_UNIQUEID" val="1836"/>
</p:tagLst>
</file>

<file path=ppt/tags/tag660.xml><?xml version="1.0" encoding="utf-8"?>
<p:tagLst xmlns:p="http://schemas.openxmlformats.org/presentationml/2006/main">
  <p:tag name="AS_UNIQUEID" val="1837"/>
</p:tagLst>
</file>

<file path=ppt/tags/tag661.xml><?xml version="1.0" encoding="utf-8"?>
<p:tagLst xmlns:p="http://schemas.openxmlformats.org/presentationml/2006/main">
  <p:tag name="AS_UNIQUEID" val="1838"/>
</p:tagLst>
</file>

<file path=ppt/tags/tag662.xml><?xml version="1.0" encoding="utf-8"?>
<p:tagLst xmlns:p="http://schemas.openxmlformats.org/presentationml/2006/main">
  <p:tag name="AS_UNIQUEID" val="1839"/>
</p:tagLst>
</file>

<file path=ppt/tags/tag663.xml><?xml version="1.0" encoding="utf-8"?>
<p:tagLst xmlns:p="http://schemas.openxmlformats.org/presentationml/2006/main">
  <p:tag name="AS_UNIQUEID" val="1840"/>
</p:tagLst>
</file>

<file path=ppt/tags/tag664.xml><?xml version="1.0" encoding="utf-8"?>
<p:tagLst xmlns:p="http://schemas.openxmlformats.org/presentationml/2006/main">
  <p:tag name="AS_UNIQUEID" val="1841"/>
</p:tagLst>
</file>

<file path=ppt/tags/tag665.xml><?xml version="1.0" encoding="utf-8"?>
<p:tagLst xmlns:p="http://schemas.openxmlformats.org/presentationml/2006/main">
  <p:tag name="AS_UNIQUEID" val="1842"/>
</p:tagLst>
</file>

<file path=ppt/tags/tag666.xml><?xml version="1.0" encoding="utf-8"?>
<p:tagLst xmlns:p="http://schemas.openxmlformats.org/presentationml/2006/main">
  <p:tag name="AS_UNIQUEID" val="1059"/>
</p:tagLst>
</file>

<file path=ppt/tags/tag667.xml><?xml version="1.0" encoding="utf-8"?>
<p:tagLst xmlns:p="http://schemas.openxmlformats.org/presentationml/2006/main">
  <p:tag name="AS_UNIQUEID" val="1843"/>
</p:tagLst>
</file>

<file path=ppt/tags/tag668.xml><?xml version="1.0" encoding="utf-8"?>
<p:tagLst xmlns:p="http://schemas.openxmlformats.org/presentationml/2006/main">
  <p:tag name="AS_UNIQUEID" val="1106"/>
</p:tagLst>
</file>

<file path=ppt/tags/tag669.xml><?xml version="1.0" encoding="utf-8"?>
<p:tagLst xmlns:p="http://schemas.openxmlformats.org/presentationml/2006/main">
  <p:tag name="AS_UNIQUEID" val="1107"/>
</p:tagLst>
</file>

<file path=ppt/tags/tag670.xml><?xml version="1.0" encoding="utf-8"?>
<p:tagLst xmlns:p="http://schemas.openxmlformats.org/presentationml/2006/main">
  <p:tag name="AS_UNIQUEID" val="1844"/>
</p:tagLst>
</file>

<file path=ppt/tags/tag671.xml><?xml version="1.0" encoding="utf-8"?>
<p:tagLst xmlns:p="http://schemas.openxmlformats.org/presentationml/2006/main">
  <p:tag name="AS_UNIQUEID" val="1109"/>
</p:tagLst>
</file>

<file path=ppt/tags/tag672.xml><?xml version="1.0" encoding="utf-8"?>
<p:tagLst xmlns:p="http://schemas.openxmlformats.org/presentationml/2006/main">
  <p:tag name="AS_UNIQUEID" val="1110"/>
</p:tagLst>
</file>

<file path=ppt/tags/tag673.xml><?xml version="1.0" encoding="utf-8"?>
<p:tagLst xmlns:p="http://schemas.openxmlformats.org/presentationml/2006/main">
  <p:tag name="AS_UNIQUEID" val="1845"/>
</p:tagLst>
</file>

<file path=ppt/tags/tag674.xml><?xml version="1.0" encoding="utf-8"?>
<p:tagLst xmlns:p="http://schemas.openxmlformats.org/presentationml/2006/main">
  <p:tag name="AS_UNIQUEID" val="876"/>
</p:tagLst>
</file>

<file path=ppt/tags/tag675.xml><?xml version="1.0" encoding="utf-8"?>
<p:tagLst xmlns:p="http://schemas.openxmlformats.org/presentationml/2006/main">
  <p:tag name="AS_UNIQUEID" val="1846"/>
</p:tagLst>
</file>

<file path=ppt/tags/tag676.xml><?xml version="1.0" encoding="utf-8"?>
<p:tagLst xmlns:p="http://schemas.openxmlformats.org/presentationml/2006/main">
  <p:tag name="AS_UNIQUEID" val="1069"/>
</p:tagLst>
</file>

<file path=ppt/tags/tag677.xml><?xml version="1.0" encoding="utf-8"?>
<p:tagLst xmlns:p="http://schemas.openxmlformats.org/presentationml/2006/main">
  <p:tag name="AS_UNIQUEID" val="1847"/>
</p:tagLst>
</file>

<file path=ppt/tags/tag678.xml><?xml version="1.0" encoding="utf-8"?>
<p:tagLst xmlns:p="http://schemas.openxmlformats.org/presentationml/2006/main">
  <p:tag name="AS_UNIQUEID" val="1294"/>
</p:tagLst>
</file>

<file path=ppt/tags/tag679.xml><?xml version="1.0" encoding="utf-8"?>
<p:tagLst xmlns:p="http://schemas.openxmlformats.org/presentationml/2006/main">
  <p:tag name="AS_UNIQUEID" val="1295"/>
</p:tagLst>
</file>

<file path=ppt/tags/tag680.xml><?xml version="1.0" encoding="utf-8"?>
<p:tagLst xmlns:p="http://schemas.openxmlformats.org/presentationml/2006/main">
  <p:tag name="AS_UNIQUEID" val="1296"/>
</p:tagLst>
</file>

<file path=ppt/tags/tag681.xml><?xml version="1.0" encoding="utf-8"?>
<p:tagLst xmlns:p="http://schemas.openxmlformats.org/presentationml/2006/main">
  <p:tag name="AS_UNIQUEID" val="1848"/>
</p:tagLst>
</file>

<file path=ppt/tags/tag682.xml><?xml version="1.0" encoding="utf-8"?>
<p:tagLst xmlns:p="http://schemas.openxmlformats.org/presentationml/2006/main">
  <p:tag name="AS_UNIQUEID" val="1300"/>
</p:tagLst>
</file>

<file path=ppt/tags/tag683.xml><?xml version="1.0" encoding="utf-8"?>
<p:tagLst xmlns:p="http://schemas.openxmlformats.org/presentationml/2006/main">
  <p:tag name="AS_UNIQUEID" val="1301"/>
</p:tagLst>
</file>

<file path=ppt/tags/tag684.xml><?xml version="1.0" encoding="utf-8"?>
<p:tagLst xmlns:p="http://schemas.openxmlformats.org/presentationml/2006/main">
  <p:tag name="AS_UNIQUEID" val="1302"/>
</p:tagLst>
</file>

<file path=ppt/tags/tag685.xml><?xml version="1.0" encoding="utf-8"?>
<p:tagLst xmlns:p="http://schemas.openxmlformats.org/presentationml/2006/main">
  <p:tag name="AS_UNIQUEID" val="1303"/>
</p:tagLst>
</file>

<file path=ppt/tags/tag686.xml><?xml version="1.0" encoding="utf-8"?>
<p:tagLst xmlns:p="http://schemas.openxmlformats.org/presentationml/2006/main">
  <p:tag name="AS_UNIQUEID" val="1304"/>
</p:tagLst>
</file>

<file path=ppt/tags/tag687.xml><?xml version="1.0" encoding="utf-8"?>
<p:tagLst xmlns:p="http://schemas.openxmlformats.org/presentationml/2006/main">
  <p:tag name="AS_UNIQUEID" val="1316"/>
</p:tagLst>
</file>

<file path=ppt/tags/tag688.xml><?xml version="1.0" encoding="utf-8"?>
<p:tagLst xmlns:p="http://schemas.openxmlformats.org/presentationml/2006/main">
  <p:tag name="AS_UNIQUEID" val="1317"/>
</p:tagLst>
</file>

<file path=ppt/tags/tag689.xml><?xml version="1.0" encoding="utf-8"?>
<p:tagLst xmlns:p="http://schemas.openxmlformats.org/presentationml/2006/main">
  <p:tag name="AS_UNIQUEID" val="1849"/>
</p:tagLst>
</file>

<file path=ppt/tags/tag690.xml><?xml version="1.0" encoding="utf-8"?>
<p:tagLst xmlns:p="http://schemas.openxmlformats.org/presentationml/2006/main">
  <p:tag name="AS_UNIQUEID" val="1850"/>
</p:tagLst>
</file>

<file path=ppt/tags/tag691.xml><?xml version="1.0" encoding="utf-8"?>
<p:tagLst xmlns:p="http://schemas.openxmlformats.org/presentationml/2006/main">
  <p:tag name="AS_UNIQUEID" val="1851"/>
</p:tagLst>
</file>

<file path=ppt/tags/tag692.xml><?xml version="1.0" encoding="utf-8"?>
<p:tagLst xmlns:p="http://schemas.openxmlformats.org/presentationml/2006/main">
  <p:tag name="AS_UNIQUEID" val="1852"/>
</p:tagLst>
</file>

<file path=ppt/tags/tag693.xml><?xml version="1.0" encoding="utf-8"?>
<p:tagLst xmlns:p="http://schemas.openxmlformats.org/presentationml/2006/main">
  <p:tag name="AS_UNIQUEID" val="859"/>
</p:tagLst>
</file>

<file path=ppt/tags/tag694.xml><?xml version="1.0" encoding="utf-8"?>
<p:tagLst xmlns:p="http://schemas.openxmlformats.org/presentationml/2006/main">
  <p:tag name="AS_UNIQUEID" val="860"/>
</p:tagLst>
</file>

<file path=ppt/tags/tag695.xml><?xml version="1.0" encoding="utf-8"?>
<p:tagLst xmlns:p="http://schemas.openxmlformats.org/presentationml/2006/main">
  <p:tag name="AS_UNIQUEID" val="861"/>
</p:tagLst>
</file>

<file path=ppt/tags/tag696.xml><?xml version="1.0" encoding="utf-8"?>
<p:tagLst xmlns:p="http://schemas.openxmlformats.org/presentationml/2006/main">
  <p:tag name="AS_UNIQUEID" val="862"/>
</p:tagLst>
</file>

<file path=ppt/tags/tag697.xml><?xml version="1.0" encoding="utf-8"?>
<p:tagLst xmlns:p="http://schemas.openxmlformats.org/presentationml/2006/main">
  <p:tag name="AS_UNIQUEID" val="863"/>
</p:tagLst>
</file>

<file path=ppt/tags/tag698.xml><?xml version="1.0" encoding="utf-8"?>
<p:tagLst xmlns:p="http://schemas.openxmlformats.org/presentationml/2006/main">
  <p:tag name="AS_UNIQUEID" val="864"/>
</p:tagLst>
</file>

<file path=ppt/tags/tag699.xml><?xml version="1.0" encoding="utf-8"?>
<p:tagLst xmlns:p="http://schemas.openxmlformats.org/presentationml/2006/main">
  <p:tag name="AS_UNIQUEID" val="1853"/>
</p:tagLst>
</file>

<file path=ppt/tags/tag700.xml><?xml version="1.0" encoding="utf-8"?>
<p:tagLst xmlns:p="http://schemas.openxmlformats.org/presentationml/2006/main">
  <p:tag name="AS_UNIQUEID" val="1854"/>
</p:tagLst>
</file>

<file path=ppt/tags/tag701.xml><?xml version="1.0" encoding="utf-8"?>
<p:tagLst xmlns:p="http://schemas.openxmlformats.org/presentationml/2006/main">
  <p:tag name="AS_UNIQUEID" val="1855"/>
</p:tagLst>
</file>

<file path=ppt/tags/tag702.xml><?xml version="1.0" encoding="utf-8"?>
<p:tagLst xmlns:p="http://schemas.openxmlformats.org/presentationml/2006/main">
  <p:tag name="AS_UNIQUEID" val="1856"/>
</p:tagLst>
</file>

<file path=ppt/tags/tag703.xml><?xml version="1.0" encoding="utf-8"?>
<p:tagLst xmlns:p="http://schemas.openxmlformats.org/presentationml/2006/main">
  <p:tag name="AS_UNIQUEID" val="1857"/>
</p:tagLst>
</file>

<file path=ppt/tags/tag704.xml><?xml version="1.0" encoding="utf-8"?>
<p:tagLst xmlns:p="http://schemas.openxmlformats.org/presentationml/2006/main">
  <p:tag name="AS_UNIQUEID" val="1858"/>
</p:tagLst>
</file>

<file path=ppt/tags/tag705.xml><?xml version="1.0" encoding="utf-8"?>
<p:tagLst xmlns:p="http://schemas.openxmlformats.org/presentationml/2006/main">
  <p:tag name="AS_UNIQUEID" val="1859"/>
</p:tagLst>
</file>

<file path=ppt/tags/tag706.xml><?xml version="1.0" encoding="utf-8"?>
<p:tagLst xmlns:p="http://schemas.openxmlformats.org/presentationml/2006/main">
  <p:tag name="AS_UNIQUEID" val="1860"/>
</p:tagLst>
</file>

<file path=ppt/tags/tag707.xml><?xml version="1.0" encoding="utf-8"?>
<p:tagLst xmlns:p="http://schemas.openxmlformats.org/presentationml/2006/main">
  <p:tag name="AS_UNIQUEID" val="1861"/>
</p:tagLst>
</file>

<file path=ppt/tags/tag708.xml><?xml version="1.0" encoding="utf-8"?>
<p:tagLst xmlns:p="http://schemas.openxmlformats.org/presentationml/2006/main">
  <p:tag name="AS_UNIQUEID" val="1862"/>
</p:tagLst>
</file>

<file path=ppt/tags/tag709.xml><?xml version="1.0" encoding="utf-8"?>
<p:tagLst xmlns:p="http://schemas.openxmlformats.org/presentationml/2006/main">
  <p:tag name="AS_UNIQUEID" val="1863"/>
</p:tagLst>
</file>

<file path=ppt/tags/tag710.xml><?xml version="1.0" encoding="utf-8"?>
<p:tagLst xmlns:p="http://schemas.openxmlformats.org/presentationml/2006/main">
  <p:tag name="AS_UNIQUEID" val="1864"/>
</p:tagLst>
</file>

<file path=ppt/tags/tag711.xml><?xml version="1.0" encoding="utf-8"?>
<p:tagLst xmlns:p="http://schemas.openxmlformats.org/presentationml/2006/main">
  <p:tag name="AS_UNIQUEID" val="1865"/>
</p:tagLst>
</file>

<file path=ppt/tags/tag712.xml><?xml version="1.0" encoding="utf-8"?>
<p:tagLst xmlns:p="http://schemas.openxmlformats.org/presentationml/2006/main">
  <p:tag name="AS_UNIQUEID" val="1866"/>
</p:tagLst>
</file>

<file path=ppt/tags/tag713.xml><?xml version="1.0" encoding="utf-8"?>
<p:tagLst xmlns:p="http://schemas.openxmlformats.org/presentationml/2006/main">
  <p:tag name="AS_UNIQUEID" val="1867"/>
</p:tagLst>
</file>

<file path=ppt/tags/tag714.xml><?xml version="1.0" encoding="utf-8"?>
<p:tagLst xmlns:p="http://schemas.openxmlformats.org/presentationml/2006/main">
  <p:tag name="AS_UNIQUEID" val="1868"/>
</p:tagLst>
</file>

<file path=ppt/tags/tag715.xml><?xml version="1.0" encoding="utf-8"?>
<p:tagLst xmlns:p="http://schemas.openxmlformats.org/presentationml/2006/main">
  <p:tag name="AS_UNIQUEID" val="1869"/>
</p:tagLst>
</file>

<file path=ppt/tags/tag716.xml><?xml version="1.0" encoding="utf-8"?>
<p:tagLst xmlns:p="http://schemas.openxmlformats.org/presentationml/2006/main">
  <p:tag name="AS_UNIQUEID" val="1870"/>
</p:tagLst>
</file>

<file path=ppt/tags/tag717.xml><?xml version="1.0" encoding="utf-8"?>
<p:tagLst xmlns:p="http://schemas.openxmlformats.org/presentationml/2006/main">
  <p:tag name="AS_UNIQUEID" val="1871"/>
</p:tagLst>
</file>

<file path=ppt/tags/tag718.xml><?xml version="1.0" encoding="utf-8"?>
<p:tagLst xmlns:p="http://schemas.openxmlformats.org/presentationml/2006/main">
  <p:tag name="AS_UNIQUEID" val="1872"/>
</p:tagLst>
</file>

<file path=ppt/tags/tag719.xml><?xml version="1.0" encoding="utf-8"?>
<p:tagLst xmlns:p="http://schemas.openxmlformats.org/presentationml/2006/main">
  <p:tag name="AS_UNIQUEID" val="1873"/>
</p:tagLst>
</file>

<file path=ppt/tags/tag720.xml><?xml version="1.0" encoding="utf-8"?>
<p:tagLst xmlns:p="http://schemas.openxmlformats.org/presentationml/2006/main">
  <p:tag name="AS_UNIQUEID" val="1874"/>
</p:tagLst>
</file>

<file path=ppt/tags/tag721.xml><?xml version="1.0" encoding="utf-8"?>
<p:tagLst xmlns:p="http://schemas.openxmlformats.org/presentationml/2006/main">
  <p:tag name="AS_UNIQUEID" val="1875"/>
</p:tagLst>
</file>

<file path=ppt/tags/tag722.xml><?xml version="1.0" encoding="utf-8"?>
<p:tagLst xmlns:p="http://schemas.openxmlformats.org/presentationml/2006/main">
  <p:tag name="AS_UNIQUEID" val="1876"/>
</p:tagLst>
</file>

<file path=ppt/tags/tag723.xml><?xml version="1.0" encoding="utf-8"?>
<p:tagLst xmlns:p="http://schemas.openxmlformats.org/presentationml/2006/main">
  <p:tag name="AS_UNIQUEID" val="1877"/>
</p:tagLst>
</file>

<file path=ppt/tags/tag724.xml><?xml version="1.0" encoding="utf-8"?>
<p:tagLst xmlns:p="http://schemas.openxmlformats.org/presentationml/2006/main">
  <p:tag name="AS_UNIQUEID" val="1878"/>
</p:tagLst>
</file>

<file path=ppt/tags/tag725.xml><?xml version="1.0" encoding="utf-8"?>
<p:tagLst xmlns:p="http://schemas.openxmlformats.org/presentationml/2006/main">
  <p:tag name="AS_UNIQUEID" val="1879"/>
</p:tagLst>
</file>

<file path=ppt/tags/tag726.xml><?xml version="1.0" encoding="utf-8"?>
<p:tagLst xmlns:p="http://schemas.openxmlformats.org/presentationml/2006/main">
  <p:tag name="AS_UNIQUEID" val="1880"/>
</p:tagLst>
</file>

<file path=ppt/tags/tag727.xml><?xml version="1.0" encoding="utf-8"?>
<p:tagLst xmlns:p="http://schemas.openxmlformats.org/presentationml/2006/main">
  <p:tag name="AS_UNIQUEID" val="1881"/>
</p:tagLst>
</file>

<file path=ppt/tags/tag728.xml><?xml version="1.0" encoding="utf-8"?>
<p:tagLst xmlns:p="http://schemas.openxmlformats.org/presentationml/2006/main">
  <p:tag name="AS_UNIQUEID" val="1882"/>
</p:tagLst>
</file>

<file path=ppt/tags/tag729.xml><?xml version="1.0" encoding="utf-8"?>
<p:tagLst xmlns:p="http://schemas.openxmlformats.org/presentationml/2006/main">
  <p:tag name="AS_UNIQUEID" val="1883"/>
</p:tagLst>
</file>

<file path=ppt/tags/tag730.xml><?xml version="1.0" encoding="utf-8"?>
<p:tagLst xmlns:p="http://schemas.openxmlformats.org/presentationml/2006/main">
  <p:tag name="AS_UNIQUEID" val="1884"/>
</p:tagLst>
</file>

<file path=ppt/tags/tag731.xml><?xml version="1.0" encoding="utf-8"?>
<p:tagLst xmlns:p="http://schemas.openxmlformats.org/presentationml/2006/main">
  <p:tag name="AS_UNIQUEID" val="1885"/>
</p:tagLst>
</file>

<file path=ppt/tags/tag732.xml><?xml version="1.0" encoding="utf-8"?>
<p:tagLst xmlns:p="http://schemas.openxmlformats.org/presentationml/2006/main">
  <p:tag name="AS_UNIQUEID" val="1886"/>
</p:tagLst>
</file>

<file path=ppt/tags/tag733.xml><?xml version="1.0" encoding="utf-8"?>
<p:tagLst xmlns:p="http://schemas.openxmlformats.org/presentationml/2006/main">
  <p:tag name="AS_UNIQUEID" val="1887"/>
</p:tagLst>
</file>

<file path=ppt/tags/tag734.xml><?xml version="1.0" encoding="utf-8"?>
<p:tagLst xmlns:p="http://schemas.openxmlformats.org/presentationml/2006/main">
  <p:tag name="AS_UNIQUEID" val="1888"/>
</p:tagLst>
</file>

<file path=ppt/tags/tag735.xml><?xml version="1.0" encoding="utf-8"?>
<p:tagLst xmlns:p="http://schemas.openxmlformats.org/presentationml/2006/main">
  <p:tag name="AS_UNIQUEID" val="1889"/>
</p:tagLst>
</file>

<file path=ppt/tags/tag736.xml><?xml version="1.0" encoding="utf-8"?>
<p:tagLst xmlns:p="http://schemas.openxmlformats.org/presentationml/2006/main">
  <p:tag name="AS_UNIQUEID" val="1890"/>
</p:tagLst>
</file>

<file path=ppt/tags/tag737.xml><?xml version="1.0" encoding="utf-8"?>
<p:tagLst xmlns:p="http://schemas.openxmlformats.org/presentationml/2006/main">
  <p:tag name="AS_UNIQUEID" val="1891"/>
</p:tagLst>
</file>

<file path=ppt/tags/tag738.xml><?xml version="1.0" encoding="utf-8"?>
<p:tagLst xmlns:p="http://schemas.openxmlformats.org/presentationml/2006/main">
  <p:tag name="AS_UNIQUEID" val="1892"/>
</p:tagLst>
</file>

<file path=ppt/tags/tag739.xml><?xml version="1.0" encoding="utf-8"?>
<p:tagLst xmlns:p="http://schemas.openxmlformats.org/presentationml/2006/main">
  <p:tag name="AS_UNIQUEID" val="1893"/>
</p:tagLst>
</file>

<file path=ppt/tags/tag740.xml><?xml version="1.0" encoding="utf-8"?>
<p:tagLst xmlns:p="http://schemas.openxmlformats.org/presentationml/2006/main">
  <p:tag name="AS_UNIQUEID" val="1894"/>
</p:tagLst>
</file>

<file path=ppt/tags/tag741.xml><?xml version="1.0" encoding="utf-8"?>
<p:tagLst xmlns:p="http://schemas.openxmlformats.org/presentationml/2006/main">
  <p:tag name="AS_UNIQUEID" val="1895"/>
</p:tagLst>
</file>

<file path=ppt/tags/tag742.xml><?xml version="1.0" encoding="utf-8"?>
<p:tagLst xmlns:p="http://schemas.openxmlformats.org/presentationml/2006/main">
  <p:tag name="AS_UNIQUEID" val="1896"/>
</p:tagLst>
</file>

<file path=ppt/tags/tag743.xml><?xml version="1.0" encoding="utf-8"?>
<p:tagLst xmlns:p="http://schemas.openxmlformats.org/presentationml/2006/main">
  <p:tag name="AS_UNIQUEID" val="1897"/>
</p:tagLst>
</file>

<file path=ppt/tags/tag744.xml><?xml version="1.0" encoding="utf-8"?>
<p:tagLst xmlns:p="http://schemas.openxmlformats.org/presentationml/2006/main">
  <p:tag name="AS_UNIQUEID" val="1898"/>
</p:tagLst>
</file>

<file path=ppt/tags/tag745.xml><?xml version="1.0" encoding="utf-8"?>
<p:tagLst xmlns:p="http://schemas.openxmlformats.org/presentationml/2006/main">
  <p:tag name="AS_UNIQUEID" val="1899"/>
</p:tagLst>
</file>

<file path=ppt/tags/tag746.xml><?xml version="1.0" encoding="utf-8"?>
<p:tagLst xmlns:p="http://schemas.openxmlformats.org/presentationml/2006/main">
  <p:tag name="AS_UNIQUEID" val="1900"/>
</p:tagLst>
</file>

<file path=ppt/tags/tag747.xml><?xml version="1.0" encoding="utf-8"?>
<p:tagLst xmlns:p="http://schemas.openxmlformats.org/presentationml/2006/main">
  <p:tag name="AS_UNIQUEID" val="1901"/>
</p:tagLst>
</file>

<file path=ppt/tags/tag748.xml><?xml version="1.0" encoding="utf-8"?>
<p:tagLst xmlns:p="http://schemas.openxmlformats.org/presentationml/2006/main">
  <p:tag name="AS_UNIQUEID" val="1902"/>
</p:tagLst>
</file>

<file path=ppt/tags/tag749.xml><?xml version="1.0" encoding="utf-8"?>
<p:tagLst xmlns:p="http://schemas.openxmlformats.org/presentationml/2006/main">
  <p:tag name="AS_UNIQUEID" val="1903"/>
</p:tagLst>
</file>

<file path=ppt/tags/tag750.xml><?xml version="1.0" encoding="utf-8"?>
<p:tagLst xmlns:p="http://schemas.openxmlformats.org/presentationml/2006/main">
  <p:tag name="AS_UNIQUEID" val="1904"/>
</p:tagLst>
</file>

<file path=ppt/tags/tag751.xml><?xml version="1.0" encoding="utf-8"?>
<p:tagLst xmlns:p="http://schemas.openxmlformats.org/presentationml/2006/main">
  <p:tag name="AS_UNIQUEID" val="1905"/>
</p:tagLst>
</file>

<file path=ppt/tags/tag752.xml><?xml version="1.0" encoding="utf-8"?>
<p:tagLst xmlns:p="http://schemas.openxmlformats.org/presentationml/2006/main">
  <p:tag name="AS_UNIQUEID" val="1906"/>
</p:tagLst>
</file>

<file path=ppt/tags/tag753.xml><?xml version="1.0" encoding="utf-8"?>
<p:tagLst xmlns:p="http://schemas.openxmlformats.org/presentationml/2006/main">
  <p:tag name="AS_UNIQUEID" val="1907"/>
</p:tagLst>
</file>

<file path=ppt/tags/tag754.xml><?xml version="1.0" encoding="utf-8"?>
<p:tagLst xmlns:p="http://schemas.openxmlformats.org/presentationml/2006/main">
  <p:tag name="AS_UNIQUEID" val="1908"/>
</p:tagLst>
</file>

<file path=ppt/tags/tag755.xml><?xml version="1.0" encoding="utf-8"?>
<p:tagLst xmlns:p="http://schemas.openxmlformats.org/presentationml/2006/main">
  <p:tag name="AS_UNIQUEID" val="1909"/>
</p:tagLst>
</file>

<file path=ppt/tags/tag756.xml><?xml version="1.0" encoding="utf-8"?>
<p:tagLst xmlns:p="http://schemas.openxmlformats.org/presentationml/2006/main">
  <p:tag name="AS_UNIQUEID" val="1910"/>
</p:tagLst>
</file>

<file path=ppt/tags/tag757.xml><?xml version="1.0" encoding="utf-8"?>
<p:tagLst xmlns:p="http://schemas.openxmlformats.org/presentationml/2006/main">
  <p:tag name="AS_UNIQUEID" val="1911"/>
</p:tagLst>
</file>

<file path=ppt/tags/tag758.xml><?xml version="1.0" encoding="utf-8"?>
<p:tagLst xmlns:p="http://schemas.openxmlformats.org/presentationml/2006/main">
  <p:tag name="AS_UNIQUEID" val="1912"/>
</p:tagLst>
</file>

<file path=ppt/tags/tag759.xml><?xml version="1.0" encoding="utf-8"?>
<p:tagLst xmlns:p="http://schemas.openxmlformats.org/presentationml/2006/main">
  <p:tag name="AS_UNIQUEID" val="1913"/>
</p:tagLst>
</file>

<file path=ppt/tags/tag760.xml><?xml version="1.0" encoding="utf-8"?>
<p:tagLst xmlns:p="http://schemas.openxmlformats.org/presentationml/2006/main">
  <p:tag name="AS_UNIQUEID" val="1914"/>
</p:tagLst>
</file>

<file path=ppt/tags/tag761.xml><?xml version="1.0" encoding="utf-8"?>
<p:tagLst xmlns:p="http://schemas.openxmlformats.org/presentationml/2006/main">
  <p:tag name="AS_UNIQUEID" val="1915"/>
</p:tagLst>
</file>

<file path=ppt/tags/tag762.xml><?xml version="1.0" encoding="utf-8"?>
<p:tagLst xmlns:p="http://schemas.openxmlformats.org/presentationml/2006/main">
  <p:tag name="AS_UNIQUEID" val="1916"/>
</p:tagLst>
</file>

<file path=ppt/tags/tag763.xml><?xml version="1.0" encoding="utf-8"?>
<p:tagLst xmlns:p="http://schemas.openxmlformats.org/presentationml/2006/main">
  <p:tag name="AS_UNIQUEID" val="1917"/>
</p:tagLst>
</file>

<file path=ppt/tags/tag764.xml><?xml version="1.0" encoding="utf-8"?>
<p:tagLst xmlns:p="http://schemas.openxmlformats.org/presentationml/2006/main">
  <p:tag name="AS_UNIQUEID" val="1918"/>
</p:tagLst>
</file>

<file path=ppt/tags/tag765.xml><?xml version="1.0" encoding="utf-8"?>
<p:tagLst xmlns:p="http://schemas.openxmlformats.org/presentationml/2006/main">
  <p:tag name="AS_UNIQUEID" val="1919"/>
</p:tagLst>
</file>

<file path=ppt/tags/tag766.xml><?xml version="1.0" encoding="utf-8"?>
<p:tagLst xmlns:p="http://schemas.openxmlformats.org/presentationml/2006/main">
  <p:tag name="AS_UNIQUEID" val="1920"/>
</p:tagLst>
</file>

<file path=ppt/tags/tag767.xml><?xml version="1.0" encoding="utf-8"?>
<p:tagLst xmlns:p="http://schemas.openxmlformats.org/presentationml/2006/main">
  <p:tag name="AS_UNIQUEID" val="1921"/>
</p:tagLst>
</file>

<file path=ppt/tags/tag768.xml><?xml version="1.0" encoding="utf-8"?>
<p:tagLst xmlns:p="http://schemas.openxmlformats.org/presentationml/2006/main">
  <p:tag name="AS_UNIQUEID" val="1922"/>
</p:tagLst>
</file>

<file path=ppt/tags/tag769.xml><?xml version="1.0" encoding="utf-8"?>
<p:tagLst xmlns:p="http://schemas.openxmlformats.org/presentationml/2006/main">
  <p:tag name="AS_UNIQUEID" val="1923"/>
</p:tagLst>
</file>

<file path=ppt/tags/tag770.xml><?xml version="1.0" encoding="utf-8"?>
<p:tagLst xmlns:p="http://schemas.openxmlformats.org/presentationml/2006/main">
  <p:tag name="AS_UNIQUEID" val="1924"/>
</p:tagLst>
</file>

<file path=ppt/tags/tag771.xml><?xml version="1.0" encoding="utf-8"?>
<p:tagLst xmlns:p="http://schemas.openxmlformats.org/presentationml/2006/main">
  <p:tag name="AS_UNIQUEID" val="1925"/>
</p:tagLst>
</file>

<file path=ppt/tags/tag772.xml><?xml version="1.0" encoding="utf-8"?>
<p:tagLst xmlns:p="http://schemas.openxmlformats.org/presentationml/2006/main">
  <p:tag name="AS_UNIQUEID" val="1926"/>
</p:tagLst>
</file>

<file path=ppt/tags/tag773.xml><?xml version="1.0" encoding="utf-8"?>
<p:tagLst xmlns:p="http://schemas.openxmlformats.org/presentationml/2006/main">
  <p:tag name="AS_UNIQUEID" val="1927"/>
</p:tagLst>
</file>

<file path=ppt/tags/tag774.xml><?xml version="1.0" encoding="utf-8"?>
<p:tagLst xmlns:p="http://schemas.openxmlformats.org/presentationml/2006/main">
  <p:tag name="AS_UNIQUEID" val="1928"/>
</p:tagLst>
</file>

<file path=ppt/tags/tag775.xml><?xml version="1.0" encoding="utf-8"?>
<p:tagLst xmlns:p="http://schemas.openxmlformats.org/presentationml/2006/main">
  <p:tag name="AS_UNIQUEID" val="1929"/>
</p:tagLst>
</file>

<file path=ppt/tags/tag776.xml><?xml version="1.0" encoding="utf-8"?>
<p:tagLst xmlns:p="http://schemas.openxmlformats.org/presentationml/2006/main">
  <p:tag name="AS_UNIQUEID" val="1930"/>
</p:tagLst>
</file>

<file path=ppt/tags/tag777.xml><?xml version="1.0" encoding="utf-8"?>
<p:tagLst xmlns:p="http://schemas.openxmlformats.org/presentationml/2006/main">
  <p:tag name="AS_UNIQUEID" val="1931"/>
</p:tagLst>
</file>

<file path=ppt/tags/tag778.xml><?xml version="1.0" encoding="utf-8"?>
<p:tagLst xmlns:p="http://schemas.openxmlformats.org/presentationml/2006/main">
  <p:tag name="AS_UNIQUEID" val="1932"/>
</p:tagLst>
</file>

<file path=ppt/tags/tag779.xml><?xml version="1.0" encoding="utf-8"?>
<p:tagLst xmlns:p="http://schemas.openxmlformats.org/presentationml/2006/main">
  <p:tag name="AS_UNIQUEID" val="1933"/>
</p:tagLst>
</file>

<file path=ppt/tags/tag780.xml><?xml version="1.0" encoding="utf-8"?>
<p:tagLst xmlns:p="http://schemas.openxmlformats.org/presentationml/2006/main">
  <p:tag name="AS_UNIQUEID" val="1934"/>
</p:tagLst>
</file>

<file path=ppt/tags/tag781.xml><?xml version="1.0" encoding="utf-8"?>
<p:tagLst xmlns:p="http://schemas.openxmlformats.org/presentationml/2006/main">
  <p:tag name="AS_UNIQUEID" val="1935"/>
</p:tagLst>
</file>

<file path=ppt/tags/tag782.xml><?xml version="1.0" encoding="utf-8"?>
<p:tagLst xmlns:p="http://schemas.openxmlformats.org/presentationml/2006/main">
  <p:tag name="AS_UNIQUEID" val="1936"/>
</p:tagLst>
</file>

<file path=ppt/tags/tag783.xml><?xml version="1.0" encoding="utf-8"?>
<p:tagLst xmlns:p="http://schemas.openxmlformats.org/presentationml/2006/main">
  <p:tag name="AS_UNIQUEID" val="1937"/>
</p:tagLst>
</file>

<file path=ppt/tags/tag784.xml><?xml version="1.0" encoding="utf-8"?>
<p:tagLst xmlns:p="http://schemas.openxmlformats.org/presentationml/2006/main">
  <p:tag name="AS_UNIQUEID" val="1938"/>
</p:tagLst>
</file>

<file path=ppt/tags/tag785.xml><?xml version="1.0" encoding="utf-8"?>
<p:tagLst xmlns:p="http://schemas.openxmlformats.org/presentationml/2006/main">
  <p:tag name="AS_UNIQUEID" val="1939"/>
</p:tagLst>
</file>

<file path=ppt/tags/tag786.xml><?xml version="1.0" encoding="utf-8"?>
<p:tagLst xmlns:p="http://schemas.openxmlformats.org/presentationml/2006/main">
  <p:tag name="AS_UNIQUEID" val="1940"/>
</p:tagLst>
</file>

<file path=ppt/tags/tag787.xml><?xml version="1.0" encoding="utf-8"?>
<p:tagLst xmlns:p="http://schemas.openxmlformats.org/presentationml/2006/main">
  <p:tag name="AS_UNIQUEID" val="1941"/>
</p:tagLst>
</file>

<file path=ppt/tags/tag788.xml><?xml version="1.0" encoding="utf-8"?>
<p:tagLst xmlns:p="http://schemas.openxmlformats.org/presentationml/2006/main">
  <p:tag name="AS_UNIQUEID" val="1942"/>
</p:tagLst>
</file>

<file path=ppt/tags/tag789.xml><?xml version="1.0" encoding="utf-8"?>
<p:tagLst xmlns:p="http://schemas.openxmlformats.org/presentationml/2006/main">
  <p:tag name="AS_UNIQUEID" val="1943"/>
</p:tagLst>
</file>

<file path=ppt/tags/tag790.xml><?xml version="1.0" encoding="utf-8"?>
<p:tagLst xmlns:p="http://schemas.openxmlformats.org/presentationml/2006/main">
  <p:tag name="AS_UNIQUEID" val="1944"/>
</p:tagLst>
</file>

<file path=ppt/tags/tag791.xml><?xml version="1.0" encoding="utf-8"?>
<p:tagLst xmlns:p="http://schemas.openxmlformats.org/presentationml/2006/main">
  <p:tag name="AS_UNIQUEID" val="1945"/>
</p:tagLst>
</file>

<file path=ppt/tags/tag792.xml><?xml version="1.0" encoding="utf-8"?>
<p:tagLst xmlns:p="http://schemas.openxmlformats.org/presentationml/2006/main">
  <p:tag name="AS_UNIQUEID" val="1946"/>
</p:tagLst>
</file>

<file path=ppt/tags/tag793.xml><?xml version="1.0" encoding="utf-8"?>
<p:tagLst xmlns:p="http://schemas.openxmlformats.org/presentationml/2006/main">
  <p:tag name="AS_UNIQUEID" val="1947"/>
</p:tagLst>
</file>

<file path=ppt/tags/tag794.xml><?xml version="1.0" encoding="utf-8"?>
<p:tagLst xmlns:p="http://schemas.openxmlformats.org/presentationml/2006/main">
  <p:tag name="AS_UNIQUEID" val="1948"/>
</p:tagLst>
</file>

<file path=ppt/tags/tag795.xml><?xml version="1.0" encoding="utf-8"?>
<p:tagLst xmlns:p="http://schemas.openxmlformats.org/presentationml/2006/main">
  <p:tag name="AS_UNIQUEID" val="1949"/>
</p:tagLst>
</file>

<file path=ppt/tags/tag796.xml><?xml version="1.0" encoding="utf-8"?>
<p:tagLst xmlns:p="http://schemas.openxmlformats.org/presentationml/2006/main">
  <p:tag name="AS_UNIQUEID" val="1950"/>
</p:tagLst>
</file>

<file path=ppt/tags/tag797.xml><?xml version="1.0" encoding="utf-8"?>
<p:tagLst xmlns:p="http://schemas.openxmlformats.org/presentationml/2006/main">
  <p:tag name="AS_UNIQUEID" val="1951"/>
</p:tagLst>
</file>

<file path=ppt/tags/tag798.xml><?xml version="1.0" encoding="utf-8"?>
<p:tagLst xmlns:p="http://schemas.openxmlformats.org/presentationml/2006/main">
  <p:tag name="AS_UNIQUEID" val="1952"/>
</p:tagLst>
</file>

<file path=ppt/tags/tag799.xml><?xml version="1.0" encoding="utf-8"?>
<p:tagLst xmlns:p="http://schemas.openxmlformats.org/presentationml/2006/main">
  <p:tag name="AS_UNIQUEID" val="1953"/>
</p:tagLst>
</file>

<file path=ppt/tags/tag800.xml><?xml version="1.0" encoding="utf-8"?>
<p:tagLst xmlns:p="http://schemas.openxmlformats.org/presentationml/2006/main">
  <p:tag name="AS_UNIQUEID" val="1954"/>
</p:tagLst>
</file>

<file path=ppt/tags/tag801.xml><?xml version="1.0" encoding="utf-8"?>
<p:tagLst xmlns:p="http://schemas.openxmlformats.org/presentationml/2006/main">
  <p:tag name="AS_UNIQUEID" val="1955"/>
</p:tagLst>
</file>

<file path=ppt/tags/tag802.xml><?xml version="1.0" encoding="utf-8"?>
<p:tagLst xmlns:p="http://schemas.openxmlformats.org/presentationml/2006/main">
  <p:tag name="AS_UNIQUEID" val="1956"/>
</p:tagLst>
</file>

<file path=ppt/tags/tag803.xml><?xml version="1.0" encoding="utf-8"?>
<p:tagLst xmlns:p="http://schemas.openxmlformats.org/presentationml/2006/main">
  <p:tag name="AS_UNIQUEID" val="1957"/>
</p:tagLst>
</file>

<file path=ppt/tags/tag804.xml><?xml version="1.0" encoding="utf-8"?>
<p:tagLst xmlns:p="http://schemas.openxmlformats.org/presentationml/2006/main">
  <p:tag name="AS_UNIQUEID" val="1958"/>
</p:tagLst>
</file>

<file path=ppt/tags/tag805.xml><?xml version="1.0" encoding="utf-8"?>
<p:tagLst xmlns:p="http://schemas.openxmlformats.org/presentationml/2006/main">
  <p:tag name="AS_UNIQUEID" val="1959"/>
</p:tagLst>
</file>

<file path=ppt/tags/tag806.xml><?xml version="1.0" encoding="utf-8"?>
<p:tagLst xmlns:p="http://schemas.openxmlformats.org/presentationml/2006/main">
  <p:tag name="AS_UNIQUEID" val="1960"/>
</p:tagLst>
</file>

<file path=ppt/tags/tag807.xml><?xml version="1.0" encoding="utf-8"?>
<p:tagLst xmlns:p="http://schemas.openxmlformats.org/presentationml/2006/main">
  <p:tag name="AS_UNIQUEID" val="1961"/>
</p:tagLst>
</file>

<file path=ppt/tags/tag808.xml><?xml version="1.0" encoding="utf-8"?>
<p:tagLst xmlns:p="http://schemas.openxmlformats.org/presentationml/2006/main">
  <p:tag name="AS_UNIQUEID" val="1962"/>
</p:tagLst>
</file>

<file path=ppt/tags/tag809.xml><?xml version="1.0" encoding="utf-8"?>
<p:tagLst xmlns:p="http://schemas.openxmlformats.org/presentationml/2006/main">
  <p:tag name="AS_UNIQUEID" val="1963"/>
</p:tagLst>
</file>

<file path=ppt/tags/tag810.xml><?xml version="1.0" encoding="utf-8"?>
<p:tagLst xmlns:p="http://schemas.openxmlformats.org/presentationml/2006/main">
  <p:tag name="AS_UNIQUEID" val="1964"/>
</p:tagLst>
</file>

<file path=ppt/tags/tag811.xml><?xml version="1.0" encoding="utf-8"?>
<p:tagLst xmlns:p="http://schemas.openxmlformats.org/presentationml/2006/main">
  <p:tag name="AS_UNIQUEID" val="1965"/>
</p:tagLst>
</file>

<file path=ppt/tags/tag812.xml><?xml version="1.0" encoding="utf-8"?>
<p:tagLst xmlns:p="http://schemas.openxmlformats.org/presentationml/2006/main">
  <p:tag name="AS_UNIQUEID" val="1966"/>
</p:tagLst>
</file>

<file path=ppt/tags/tag813.xml><?xml version="1.0" encoding="utf-8"?>
<p:tagLst xmlns:p="http://schemas.openxmlformats.org/presentationml/2006/main">
  <p:tag name="AS_UNIQUEID" val="1967"/>
</p:tagLst>
</file>

<file path=ppt/tags/tag814.xml><?xml version="1.0" encoding="utf-8"?>
<p:tagLst xmlns:p="http://schemas.openxmlformats.org/presentationml/2006/main">
  <p:tag name="AS_UNIQUEID" val="1968"/>
</p:tagLst>
</file>

<file path=ppt/tags/tag815.xml><?xml version="1.0" encoding="utf-8"?>
<p:tagLst xmlns:p="http://schemas.openxmlformats.org/presentationml/2006/main">
  <p:tag name="AS_UNIQUEID" val="1969"/>
</p:tagLst>
</file>

<file path=ppt/tags/tag816.xml><?xml version="1.0" encoding="utf-8"?>
<p:tagLst xmlns:p="http://schemas.openxmlformats.org/presentationml/2006/main">
  <p:tag name="AS_UNIQUEID" val="1970"/>
</p:tagLst>
</file>

<file path=ppt/tags/tag817.xml><?xml version="1.0" encoding="utf-8"?>
<p:tagLst xmlns:p="http://schemas.openxmlformats.org/presentationml/2006/main">
  <p:tag name="AS_UNIQUEID" val="1971"/>
</p:tagLst>
</file>

<file path=ppt/tags/tag818.xml><?xml version="1.0" encoding="utf-8"?>
<p:tagLst xmlns:p="http://schemas.openxmlformats.org/presentationml/2006/main">
  <p:tag name="AS_UNIQUEID" val="1972"/>
</p:tagLst>
</file>

<file path=ppt/tags/tag819.xml><?xml version="1.0" encoding="utf-8"?>
<p:tagLst xmlns:p="http://schemas.openxmlformats.org/presentationml/2006/main">
  <p:tag name="AS_UNIQUEID" val="1973"/>
</p:tagLst>
</file>

<file path=ppt/tags/tag820.xml><?xml version="1.0" encoding="utf-8"?>
<p:tagLst xmlns:p="http://schemas.openxmlformats.org/presentationml/2006/main">
  <p:tag name="AS_UNIQUEID" val="1974"/>
</p:tagLst>
</file>

<file path=ppt/tags/tag821.xml><?xml version="1.0" encoding="utf-8"?>
<p:tagLst xmlns:p="http://schemas.openxmlformats.org/presentationml/2006/main">
  <p:tag name="AS_UNIQUEID" val="1975"/>
</p:tagLst>
</file>

<file path=ppt/tags/tag822.xml><?xml version="1.0" encoding="utf-8"?>
<p:tagLst xmlns:p="http://schemas.openxmlformats.org/presentationml/2006/main">
  <p:tag name="AS_UNIQUEID" val="1976"/>
</p:tagLst>
</file>

<file path=ppt/tags/tag823.xml><?xml version="1.0" encoding="utf-8"?>
<p:tagLst xmlns:p="http://schemas.openxmlformats.org/presentationml/2006/main">
  <p:tag name="AS_UNIQUEID" val="1977"/>
</p:tagLst>
</file>

<file path=ppt/tags/tag824.xml><?xml version="1.0" encoding="utf-8"?>
<p:tagLst xmlns:p="http://schemas.openxmlformats.org/presentationml/2006/main">
  <p:tag name="AS_UNIQUEID" val="1978"/>
</p:tagLst>
</file>

<file path=ppt/tags/tag825.xml><?xml version="1.0" encoding="utf-8"?>
<p:tagLst xmlns:p="http://schemas.openxmlformats.org/presentationml/2006/main">
  <p:tag name="AS_UNIQUEID" val="1979"/>
</p:tagLst>
</file>

<file path=ppt/tags/tag826.xml><?xml version="1.0" encoding="utf-8"?>
<p:tagLst xmlns:p="http://schemas.openxmlformats.org/presentationml/2006/main">
  <p:tag name="AS_UNIQUEID" val="1980"/>
</p:tagLst>
</file>

<file path=ppt/tags/tag827.xml><?xml version="1.0" encoding="utf-8"?>
<p:tagLst xmlns:p="http://schemas.openxmlformats.org/presentationml/2006/main">
  <p:tag name="AS_UNIQUEID" val="1981"/>
</p:tagLst>
</file>

<file path=ppt/tags/tag828.xml><?xml version="1.0" encoding="utf-8"?>
<p:tagLst xmlns:p="http://schemas.openxmlformats.org/presentationml/2006/main">
  <p:tag name="AS_UNIQUEID" val="1982"/>
</p:tagLst>
</file>

<file path=ppt/tags/tag829.xml><?xml version="1.0" encoding="utf-8"?>
<p:tagLst xmlns:p="http://schemas.openxmlformats.org/presentationml/2006/main">
  <p:tag name="AS_UNIQUEID" val="1983"/>
</p:tagLst>
</file>

<file path=ppt/tags/tag830.xml><?xml version="1.0" encoding="utf-8"?>
<p:tagLst xmlns:p="http://schemas.openxmlformats.org/presentationml/2006/main">
  <p:tag name="AS_UNIQUEID" val="1984"/>
</p:tagLst>
</file>

<file path=ppt/tags/tag831.xml><?xml version="1.0" encoding="utf-8"?>
<p:tagLst xmlns:p="http://schemas.openxmlformats.org/presentationml/2006/main">
  <p:tag name="AS_UNIQUEID" val="1985"/>
</p:tagLst>
</file>

<file path=ppt/tags/tag832.xml><?xml version="1.0" encoding="utf-8"?>
<p:tagLst xmlns:p="http://schemas.openxmlformats.org/presentationml/2006/main">
  <p:tag name="AS_UNIQUEID" val="1986"/>
</p:tagLst>
</file>

<file path=ppt/tags/tag833.xml><?xml version="1.0" encoding="utf-8"?>
<p:tagLst xmlns:p="http://schemas.openxmlformats.org/presentationml/2006/main">
  <p:tag name="AS_UNIQUEID" val="1987"/>
</p:tagLst>
</file>

<file path=ppt/tags/tag834.xml><?xml version="1.0" encoding="utf-8"?>
<p:tagLst xmlns:p="http://schemas.openxmlformats.org/presentationml/2006/main">
  <p:tag name="AS_UNIQUEID" val="1988"/>
</p:tagLst>
</file>

<file path=ppt/tags/tag835.xml><?xml version="1.0" encoding="utf-8"?>
<p:tagLst xmlns:p="http://schemas.openxmlformats.org/presentationml/2006/main">
  <p:tag name="AS_UNIQUEID" val="1989"/>
</p:tagLst>
</file>

<file path=ppt/tags/tag836.xml><?xml version="1.0" encoding="utf-8"?>
<p:tagLst xmlns:p="http://schemas.openxmlformats.org/presentationml/2006/main">
  <p:tag name="AS_UNIQUEID" val="1990"/>
</p:tagLst>
</file>

<file path=ppt/tags/tag837.xml><?xml version="1.0" encoding="utf-8"?>
<p:tagLst xmlns:p="http://schemas.openxmlformats.org/presentationml/2006/main">
  <p:tag name="AS_UNIQUEID" val="1991"/>
</p:tagLst>
</file>

<file path=ppt/tags/tag838.xml><?xml version="1.0" encoding="utf-8"?>
<p:tagLst xmlns:p="http://schemas.openxmlformats.org/presentationml/2006/main">
  <p:tag name="AS_UNIQUEID" val="1992"/>
</p:tagLst>
</file>

<file path=ppt/tags/tag839.xml><?xml version="1.0" encoding="utf-8"?>
<p:tagLst xmlns:p="http://schemas.openxmlformats.org/presentationml/2006/main">
  <p:tag name="AS_UNIQUEID" val="1993"/>
</p:tagLst>
</file>

<file path=ppt/tags/tag840.xml><?xml version="1.0" encoding="utf-8"?>
<p:tagLst xmlns:p="http://schemas.openxmlformats.org/presentationml/2006/main">
  <p:tag name="AS_UNIQUEID" val="1994"/>
</p:tagLst>
</file>

<file path=ppt/tags/tag841.xml><?xml version="1.0" encoding="utf-8"?>
<p:tagLst xmlns:p="http://schemas.openxmlformats.org/presentationml/2006/main">
  <p:tag name="AS_UNIQUEID" val="1995"/>
</p:tagLst>
</file>

<file path=ppt/tags/tag842.xml><?xml version="1.0" encoding="utf-8"?>
<p:tagLst xmlns:p="http://schemas.openxmlformats.org/presentationml/2006/main">
  <p:tag name="AS_UNIQUEID" val="1996"/>
</p:tagLst>
</file>

<file path=ppt/tags/tag843.xml><?xml version="1.0" encoding="utf-8"?>
<p:tagLst xmlns:p="http://schemas.openxmlformats.org/presentationml/2006/main">
  <p:tag name="AS_UNIQUEID" val="1997"/>
</p:tagLst>
</file>

<file path=ppt/tags/tag844.xml><?xml version="1.0" encoding="utf-8"?>
<p:tagLst xmlns:p="http://schemas.openxmlformats.org/presentationml/2006/main">
  <p:tag name="AS_UNIQUEID" val="1998"/>
</p:tagLst>
</file>

<file path=ppt/tags/tag845.xml><?xml version="1.0" encoding="utf-8"?>
<p:tagLst xmlns:p="http://schemas.openxmlformats.org/presentationml/2006/main">
  <p:tag name="AS_UNIQUEID" val="1999"/>
</p:tagLst>
</file>

<file path=ppt/tags/tag846.xml><?xml version="1.0" encoding="utf-8"?>
<p:tagLst xmlns:p="http://schemas.openxmlformats.org/presentationml/2006/main">
  <p:tag name="AS_UNIQUEID" val="2000"/>
</p:tagLst>
</file>

<file path=ppt/tags/tag847.xml><?xml version="1.0" encoding="utf-8"?>
<p:tagLst xmlns:p="http://schemas.openxmlformats.org/presentationml/2006/main">
  <p:tag name="AS_UNIQUEID" val="2001"/>
</p:tagLst>
</file>

<file path=ppt/tags/tag848.xml><?xml version="1.0" encoding="utf-8"?>
<p:tagLst xmlns:p="http://schemas.openxmlformats.org/presentationml/2006/main">
  <p:tag name="AS_UNIQUEID" val="2002"/>
</p:tagLst>
</file>

<file path=ppt/tags/tag849.xml><?xml version="1.0" encoding="utf-8"?>
<p:tagLst xmlns:p="http://schemas.openxmlformats.org/presentationml/2006/main">
  <p:tag name="AS_UNIQUEID" val="2003"/>
</p:tagLst>
</file>

<file path=ppt/tags/tag850.xml><?xml version="1.0" encoding="utf-8"?>
<p:tagLst xmlns:p="http://schemas.openxmlformats.org/presentationml/2006/main">
  <p:tag name="AS_UNIQUEID" val="2004"/>
</p:tagLst>
</file>

<file path=ppt/tags/tag851.xml><?xml version="1.0" encoding="utf-8"?>
<p:tagLst xmlns:p="http://schemas.openxmlformats.org/presentationml/2006/main">
  <p:tag name="AS_UNIQUEID" val="2005"/>
</p:tagLst>
</file>

<file path=ppt/tags/tag852.xml><?xml version="1.0" encoding="utf-8"?>
<p:tagLst xmlns:p="http://schemas.openxmlformats.org/presentationml/2006/main">
  <p:tag name="AS_UNIQUEID" val="2006"/>
</p:tagLst>
</file>

<file path=ppt/tags/tag853.xml><?xml version="1.0" encoding="utf-8"?>
<p:tagLst xmlns:p="http://schemas.openxmlformats.org/presentationml/2006/main">
  <p:tag name="AS_UNIQUEID" val="2007"/>
</p:tagLst>
</file>

<file path=ppt/tags/tag854.xml><?xml version="1.0" encoding="utf-8"?>
<p:tagLst xmlns:p="http://schemas.openxmlformats.org/presentationml/2006/main">
  <p:tag name="AS_UNIQUEID" val="2008"/>
</p:tagLst>
</file>

<file path=ppt/tags/tag855.xml><?xml version="1.0" encoding="utf-8"?>
<p:tagLst xmlns:p="http://schemas.openxmlformats.org/presentationml/2006/main">
  <p:tag name="AS_UNIQUEID" val="2009"/>
</p:tagLst>
</file>

<file path=ppt/tags/tag856.xml><?xml version="1.0" encoding="utf-8"?>
<p:tagLst xmlns:p="http://schemas.openxmlformats.org/presentationml/2006/main">
  <p:tag name="AS_UNIQUEID" val="2010"/>
</p:tagLst>
</file>

<file path=ppt/tags/tag857.xml><?xml version="1.0" encoding="utf-8"?>
<p:tagLst xmlns:p="http://schemas.openxmlformats.org/presentationml/2006/main">
  <p:tag name="AS_UNIQUEID" val="2011"/>
</p:tagLst>
</file>

<file path=ppt/tags/tag858.xml><?xml version="1.0" encoding="utf-8"?>
<p:tagLst xmlns:p="http://schemas.openxmlformats.org/presentationml/2006/main">
  <p:tag name="AS_UNIQUEID" val="2012"/>
</p:tagLst>
</file>

<file path=ppt/tags/tag859.xml><?xml version="1.0" encoding="utf-8"?>
<p:tagLst xmlns:p="http://schemas.openxmlformats.org/presentationml/2006/main">
  <p:tag name="AS_UNIQUEID" val="2013"/>
</p:tagLst>
</file>

<file path=ppt/tags/tag860.xml><?xml version="1.0" encoding="utf-8"?>
<p:tagLst xmlns:p="http://schemas.openxmlformats.org/presentationml/2006/main">
  <p:tag name="AS_UNIQUEID" val="2014"/>
</p:tagLst>
</file>

<file path=ppt/tags/tag861.xml><?xml version="1.0" encoding="utf-8"?>
<p:tagLst xmlns:p="http://schemas.openxmlformats.org/presentationml/2006/main">
  <p:tag name="AS_UNIQUEID" val="2015"/>
</p:tagLst>
</file>

<file path=ppt/tags/tag862.xml><?xml version="1.0" encoding="utf-8"?>
<p:tagLst xmlns:p="http://schemas.openxmlformats.org/presentationml/2006/main">
  <p:tag name="AS_UNIQUEID" val="2016"/>
</p:tagLst>
</file>

<file path=ppt/tags/tag863.xml><?xml version="1.0" encoding="utf-8"?>
<p:tagLst xmlns:p="http://schemas.openxmlformats.org/presentationml/2006/main">
  <p:tag name="AS_UNIQUEID" val="2017"/>
</p:tagLst>
</file>

<file path=ppt/tags/tag864.xml><?xml version="1.0" encoding="utf-8"?>
<p:tagLst xmlns:p="http://schemas.openxmlformats.org/presentationml/2006/main">
  <p:tag name="AS_UNIQUEID" val="2018"/>
</p:tagLst>
</file>

<file path=ppt/tags/tag865.xml><?xml version="1.0" encoding="utf-8"?>
<p:tagLst xmlns:p="http://schemas.openxmlformats.org/presentationml/2006/main">
  <p:tag name="AS_UNIQUEID" val="2019"/>
</p:tagLst>
</file>

<file path=ppt/tags/tag866.xml><?xml version="1.0" encoding="utf-8"?>
<p:tagLst xmlns:p="http://schemas.openxmlformats.org/presentationml/2006/main">
  <p:tag name="AS_UNIQUEID" val="2020"/>
</p:tagLst>
</file>

<file path=ppt/tags/tag867.xml><?xml version="1.0" encoding="utf-8"?>
<p:tagLst xmlns:p="http://schemas.openxmlformats.org/presentationml/2006/main">
  <p:tag name="AS_UNIQUEID" val="2021"/>
</p:tagLst>
</file>

<file path=ppt/tags/tag868.xml><?xml version="1.0" encoding="utf-8"?>
<p:tagLst xmlns:p="http://schemas.openxmlformats.org/presentationml/2006/main">
  <p:tag name="AS_UNIQUEID" val="2022"/>
</p:tagLst>
</file>

<file path=ppt/tags/tag869.xml><?xml version="1.0" encoding="utf-8"?>
<p:tagLst xmlns:p="http://schemas.openxmlformats.org/presentationml/2006/main">
  <p:tag name="AS_UNIQUEID" val="2023"/>
</p:tagLst>
</file>

<file path=ppt/tags/tag870.xml><?xml version="1.0" encoding="utf-8"?>
<p:tagLst xmlns:p="http://schemas.openxmlformats.org/presentationml/2006/main">
  <p:tag name="AS_UNIQUEID" val="2024"/>
</p:tagLst>
</file>

<file path=ppt/tags/tag871.xml><?xml version="1.0" encoding="utf-8"?>
<p:tagLst xmlns:p="http://schemas.openxmlformats.org/presentationml/2006/main">
  <p:tag name="AS_UNIQUEID" val="2025"/>
</p:tagLst>
</file>

<file path=ppt/tags/tag872.xml><?xml version="1.0" encoding="utf-8"?>
<p:tagLst xmlns:p="http://schemas.openxmlformats.org/presentationml/2006/main">
  <p:tag name="AS_UNIQUEID" val="2026"/>
</p:tagLst>
</file>

<file path=ppt/tags/tag873.xml><?xml version="1.0" encoding="utf-8"?>
<p:tagLst xmlns:p="http://schemas.openxmlformats.org/presentationml/2006/main">
  <p:tag name="AS_UNIQUEID" val="2027"/>
</p:tagLst>
</file>

<file path=ppt/tags/tag874.xml><?xml version="1.0" encoding="utf-8"?>
<p:tagLst xmlns:p="http://schemas.openxmlformats.org/presentationml/2006/main">
  <p:tag name="AS_UNIQUEID" val="2028"/>
</p:tagLst>
</file>

<file path=ppt/tags/tag875.xml><?xml version="1.0" encoding="utf-8"?>
<p:tagLst xmlns:p="http://schemas.openxmlformats.org/presentationml/2006/main">
  <p:tag name="AS_UNIQUEID" val="2029"/>
</p:tagLst>
</file>

<file path=ppt/tags/tag876.xml><?xml version="1.0" encoding="utf-8"?>
<p:tagLst xmlns:p="http://schemas.openxmlformats.org/presentationml/2006/main">
  <p:tag name="AS_UNIQUEID" val="2030"/>
</p:tagLst>
</file>

<file path=ppt/tags/tag877.xml><?xml version="1.0" encoding="utf-8"?>
<p:tagLst xmlns:p="http://schemas.openxmlformats.org/presentationml/2006/main">
  <p:tag name="AS_UNIQUEID" val="2031"/>
</p:tagLst>
</file>

<file path=ppt/tags/tag878.xml><?xml version="1.0" encoding="utf-8"?>
<p:tagLst xmlns:p="http://schemas.openxmlformats.org/presentationml/2006/main">
  <p:tag name="AS_UNIQUEID" val="2032"/>
</p:tagLst>
</file>

<file path=ppt/tags/tag879.xml><?xml version="1.0" encoding="utf-8"?>
<p:tagLst xmlns:p="http://schemas.openxmlformats.org/presentationml/2006/main">
  <p:tag name="AS_UNIQUEID" val="2033"/>
</p:tagLst>
</file>

<file path=ppt/tags/tag880.xml><?xml version="1.0" encoding="utf-8"?>
<p:tagLst xmlns:p="http://schemas.openxmlformats.org/presentationml/2006/main">
  <p:tag name="AS_UNIQUEID" val="2034"/>
</p:tagLst>
</file>

<file path=ppt/tags/tag881.xml><?xml version="1.0" encoding="utf-8"?>
<p:tagLst xmlns:p="http://schemas.openxmlformats.org/presentationml/2006/main">
  <p:tag name="AS_UNIQUEID" val="2035"/>
</p:tagLst>
</file>

<file path=ppt/tags/tag882.xml><?xml version="1.0" encoding="utf-8"?>
<p:tagLst xmlns:p="http://schemas.openxmlformats.org/presentationml/2006/main">
  <p:tag name="AS_UNIQUEID" val="2036"/>
</p:tagLst>
</file>

<file path=ppt/tags/tag883.xml><?xml version="1.0" encoding="utf-8"?>
<p:tagLst xmlns:p="http://schemas.openxmlformats.org/presentationml/2006/main">
  <p:tag name="AS_UNIQUEID" val="2037"/>
</p:tagLst>
</file>

<file path=ppt/tags/tag884.xml><?xml version="1.0" encoding="utf-8"?>
<p:tagLst xmlns:p="http://schemas.openxmlformats.org/presentationml/2006/main">
  <p:tag name="AS_UNIQUEID" val="2038"/>
</p:tagLst>
</file>

<file path=ppt/tags/tag885.xml><?xml version="1.0" encoding="utf-8"?>
<p:tagLst xmlns:p="http://schemas.openxmlformats.org/presentationml/2006/main">
  <p:tag name="AS_UNIQUEID" val="2039"/>
</p:tagLst>
</file>

<file path=ppt/tags/tag886.xml><?xml version="1.0" encoding="utf-8"?>
<p:tagLst xmlns:p="http://schemas.openxmlformats.org/presentationml/2006/main">
  <p:tag name="AS_UNIQUEID" val="2040"/>
</p:tagLst>
</file>

<file path=ppt/tags/tag887.xml><?xml version="1.0" encoding="utf-8"?>
<p:tagLst xmlns:p="http://schemas.openxmlformats.org/presentationml/2006/main">
  <p:tag name="AS_UNIQUEID" val="2041"/>
</p:tagLst>
</file>

<file path=ppt/tags/tag888.xml><?xml version="1.0" encoding="utf-8"?>
<p:tagLst xmlns:p="http://schemas.openxmlformats.org/presentationml/2006/main">
  <p:tag name="AS_UNIQUEID" val="2042"/>
</p:tagLst>
</file>

<file path=ppt/tags/tag889.xml><?xml version="1.0" encoding="utf-8"?>
<p:tagLst xmlns:p="http://schemas.openxmlformats.org/presentationml/2006/main">
  <p:tag name="AS_UNIQUEID" val="2043"/>
</p:tagLst>
</file>

<file path=ppt/tags/tag890.xml><?xml version="1.0" encoding="utf-8"?>
<p:tagLst xmlns:p="http://schemas.openxmlformats.org/presentationml/2006/main">
  <p:tag name="AS_UNIQUEID" val="2044"/>
</p:tagLst>
</file>

<file path=ppt/tags/tag891.xml><?xml version="1.0" encoding="utf-8"?>
<p:tagLst xmlns:p="http://schemas.openxmlformats.org/presentationml/2006/main">
  <p:tag name="AS_UNIQUEID" val="2045"/>
</p:tagLst>
</file>

<file path=ppt/tags/tag892.xml><?xml version="1.0" encoding="utf-8"?>
<p:tagLst xmlns:p="http://schemas.openxmlformats.org/presentationml/2006/main">
  <p:tag name="AS_UNIQUEID" val="2046"/>
</p:tagLst>
</file>

<file path=ppt/tags/tag893.xml><?xml version="1.0" encoding="utf-8"?>
<p:tagLst xmlns:p="http://schemas.openxmlformats.org/presentationml/2006/main">
  <p:tag name="AS_UNIQUEID" val="2047"/>
</p:tagLst>
</file>

<file path=ppt/tags/tag894.xml><?xml version="1.0" encoding="utf-8"?>
<p:tagLst xmlns:p="http://schemas.openxmlformats.org/presentationml/2006/main">
  <p:tag name="AS_UNIQUEID" val="2048"/>
</p:tagLst>
</file>

<file path=ppt/tags/tag895.xml><?xml version="1.0" encoding="utf-8"?>
<p:tagLst xmlns:p="http://schemas.openxmlformats.org/presentationml/2006/main">
  <p:tag name="AS_UNIQUEID" val="2049"/>
</p:tagLst>
</file>

<file path=ppt/tags/tag896.xml><?xml version="1.0" encoding="utf-8"?>
<p:tagLst xmlns:p="http://schemas.openxmlformats.org/presentationml/2006/main">
  <p:tag name="AS_UNIQUEID" val="2050"/>
</p:tagLst>
</file>

<file path=ppt/tags/tag897.xml><?xml version="1.0" encoding="utf-8"?>
<p:tagLst xmlns:p="http://schemas.openxmlformats.org/presentationml/2006/main">
  <p:tag name="AS_UNIQUEID" val="2051"/>
</p:tagLst>
</file>

<file path=ppt/tags/tag898.xml><?xml version="1.0" encoding="utf-8"?>
<p:tagLst xmlns:p="http://schemas.openxmlformats.org/presentationml/2006/main">
  <p:tag name="AS_UNIQUEID" val="2052"/>
</p:tagLst>
</file>

<file path=ppt/tags/tag899.xml><?xml version="1.0" encoding="utf-8"?>
<p:tagLst xmlns:p="http://schemas.openxmlformats.org/presentationml/2006/main">
  <p:tag name="AS_UNIQUEID" val="2053"/>
</p:tagLst>
</file>

<file path=ppt/tags/tag900.xml><?xml version="1.0" encoding="utf-8"?>
<p:tagLst xmlns:p="http://schemas.openxmlformats.org/presentationml/2006/main">
  <p:tag name="AS_UNIQUEID" val="2054"/>
</p:tagLst>
</file>

<file path=ppt/tags/tag901.xml><?xml version="1.0" encoding="utf-8"?>
<p:tagLst xmlns:p="http://schemas.openxmlformats.org/presentationml/2006/main">
  <p:tag name="AS_UNIQUEID" val="2055"/>
</p:tagLst>
</file>

<file path=ppt/tags/tag902.xml><?xml version="1.0" encoding="utf-8"?>
<p:tagLst xmlns:p="http://schemas.openxmlformats.org/presentationml/2006/main">
  <p:tag name="AS_UNIQUEID" val="2056"/>
</p:tagLst>
</file>

<file path=ppt/tags/tag903.xml><?xml version="1.0" encoding="utf-8"?>
<p:tagLst xmlns:p="http://schemas.openxmlformats.org/presentationml/2006/main">
  <p:tag name="AS_UNIQUEID" val="2057"/>
</p:tagLst>
</file>

<file path=ppt/tags/tag904.xml><?xml version="1.0" encoding="utf-8"?>
<p:tagLst xmlns:p="http://schemas.openxmlformats.org/presentationml/2006/main">
  <p:tag name="AS_UNIQUEID" val="2058"/>
</p:tagLst>
</file>

<file path=ppt/tags/tag905.xml><?xml version="1.0" encoding="utf-8"?>
<p:tagLst xmlns:p="http://schemas.openxmlformats.org/presentationml/2006/main">
  <p:tag name="AS_UNIQUEID" val="2059"/>
</p:tagLst>
</file>

<file path=ppt/tags/tag906.xml><?xml version="1.0" encoding="utf-8"?>
<p:tagLst xmlns:p="http://schemas.openxmlformats.org/presentationml/2006/main">
  <p:tag name="AS_UNIQUEID" val="2060"/>
</p:tagLst>
</file>

<file path=ppt/tags/tag907.xml><?xml version="1.0" encoding="utf-8"?>
<p:tagLst xmlns:p="http://schemas.openxmlformats.org/presentationml/2006/main">
  <p:tag name="AS_UNIQUEID" val="2061"/>
</p:tagLst>
</file>

<file path=ppt/tags/tag908.xml><?xml version="1.0" encoding="utf-8"?>
<p:tagLst xmlns:p="http://schemas.openxmlformats.org/presentationml/2006/main">
  <p:tag name="AS_UNIQUEID" val="2062"/>
</p:tagLst>
</file>

<file path=ppt/tags/tag909.xml><?xml version="1.0" encoding="utf-8"?>
<p:tagLst xmlns:p="http://schemas.openxmlformats.org/presentationml/2006/main">
  <p:tag name="AS_UNIQUEID" val="2063"/>
</p:tagLst>
</file>

<file path=ppt/tags/tag910.xml><?xml version="1.0" encoding="utf-8"?>
<p:tagLst xmlns:p="http://schemas.openxmlformats.org/presentationml/2006/main">
  <p:tag name="AS_UNIQUEID" val="2064"/>
</p:tagLst>
</file>

<file path=ppt/tags/tag911.xml><?xml version="1.0" encoding="utf-8"?>
<p:tagLst xmlns:p="http://schemas.openxmlformats.org/presentationml/2006/main">
  <p:tag name="AS_UNIQUEID" val="2065"/>
</p:tagLst>
</file>

<file path=ppt/tags/tag912.xml><?xml version="1.0" encoding="utf-8"?>
<p:tagLst xmlns:p="http://schemas.openxmlformats.org/presentationml/2006/main">
  <p:tag name="AS_UNIQUEID" val="2066"/>
</p:tagLst>
</file>

<file path=ppt/tags/tag913.xml><?xml version="1.0" encoding="utf-8"?>
<p:tagLst xmlns:p="http://schemas.openxmlformats.org/presentationml/2006/main">
  <p:tag name="AS_UNIQUEID" val="2067"/>
</p:tagLst>
</file>

<file path=ppt/tags/tag914.xml><?xml version="1.0" encoding="utf-8"?>
<p:tagLst xmlns:p="http://schemas.openxmlformats.org/presentationml/2006/main">
  <p:tag name="AS_UNIQUEID" val="2068"/>
</p:tagLst>
</file>

<file path=ppt/tags/tag915.xml><?xml version="1.0" encoding="utf-8"?>
<p:tagLst xmlns:p="http://schemas.openxmlformats.org/presentationml/2006/main">
  <p:tag name="AS_UNIQUEID" val="2069"/>
</p:tagLst>
</file>

<file path=ppt/tags/tag916.xml><?xml version="1.0" encoding="utf-8"?>
<p:tagLst xmlns:p="http://schemas.openxmlformats.org/presentationml/2006/main">
  <p:tag name="AS_UNIQUEID" val="2070"/>
</p:tagLst>
</file>

<file path=ppt/tags/tag917.xml><?xml version="1.0" encoding="utf-8"?>
<p:tagLst xmlns:p="http://schemas.openxmlformats.org/presentationml/2006/main">
  <p:tag name="AS_UNIQUEID" val="2071"/>
</p:tagLst>
</file>

<file path=ppt/tags/tag918.xml><?xml version="1.0" encoding="utf-8"?>
<p:tagLst xmlns:p="http://schemas.openxmlformats.org/presentationml/2006/main">
  <p:tag name="AS_UNIQUEID" val="2072"/>
</p:tagLst>
</file>

<file path=ppt/tags/tag919.xml><?xml version="1.0" encoding="utf-8"?>
<p:tagLst xmlns:p="http://schemas.openxmlformats.org/presentationml/2006/main">
  <p:tag name="AS_UNIQUEID" val="2073"/>
</p:tagLst>
</file>

<file path=ppt/tags/tag920.xml><?xml version="1.0" encoding="utf-8"?>
<p:tagLst xmlns:p="http://schemas.openxmlformats.org/presentationml/2006/main">
  <p:tag name="AS_UNIQUEID" val="2074"/>
</p:tagLst>
</file>

<file path=ppt/tags/tag921.xml><?xml version="1.0" encoding="utf-8"?>
<p:tagLst xmlns:p="http://schemas.openxmlformats.org/presentationml/2006/main">
  <p:tag name="AS_UNIQUEID" val="2075"/>
</p:tagLst>
</file>

<file path=ppt/tags/tag922.xml><?xml version="1.0" encoding="utf-8"?>
<p:tagLst xmlns:p="http://schemas.openxmlformats.org/presentationml/2006/main">
  <p:tag name="AS_UNIQUEID" val="2076"/>
</p:tagLst>
</file>

<file path=ppt/tags/tag923.xml><?xml version="1.0" encoding="utf-8"?>
<p:tagLst xmlns:p="http://schemas.openxmlformats.org/presentationml/2006/main">
  <p:tag name="AS_UNIQUEID" val="2077"/>
</p:tagLst>
</file>

<file path=ppt/tags/tag924.xml><?xml version="1.0" encoding="utf-8"?>
<p:tagLst xmlns:p="http://schemas.openxmlformats.org/presentationml/2006/main">
  <p:tag name="AS_UNIQUEID" val="2078"/>
</p:tagLst>
</file>

<file path=ppt/tags/tag925.xml><?xml version="1.0" encoding="utf-8"?>
<p:tagLst xmlns:p="http://schemas.openxmlformats.org/presentationml/2006/main">
  <p:tag name="AS_UNIQUEID" val="2079"/>
</p:tagLst>
</file>

<file path=ppt/tags/tag926.xml><?xml version="1.0" encoding="utf-8"?>
<p:tagLst xmlns:p="http://schemas.openxmlformats.org/presentationml/2006/main">
  <p:tag name="AS_UNIQUEID" val="859"/>
</p:tagLst>
</file>

<file path=ppt/tags/tag927.xml><?xml version="1.0" encoding="utf-8"?>
<p:tagLst xmlns:p="http://schemas.openxmlformats.org/presentationml/2006/main">
  <p:tag name="AS_UNIQUEID" val="861"/>
</p:tagLst>
</file>

<file path=ppt/tags/tag928.xml><?xml version="1.0" encoding="utf-8"?>
<p:tagLst xmlns:p="http://schemas.openxmlformats.org/presentationml/2006/main">
  <p:tag name="AS_UNIQUEID" val="862"/>
</p:tagLst>
</file>

<file path=ppt/tags/tag929.xml><?xml version="1.0" encoding="utf-8"?>
<p:tagLst xmlns:p="http://schemas.openxmlformats.org/presentationml/2006/main">
  <p:tag name="AS_UNIQUEID" val="863"/>
</p:tagLst>
</file>

<file path=ppt/tags/tag930.xml><?xml version="1.0" encoding="utf-8"?>
<p:tagLst xmlns:p="http://schemas.openxmlformats.org/presentationml/2006/main">
  <p:tag name="AS_UNIQUEID" val="864"/>
</p:tagLst>
</file>

<file path=ppt/tags/tag931.xml><?xml version="1.0" encoding="utf-8"?>
<p:tagLst xmlns:p="http://schemas.openxmlformats.org/presentationml/2006/main">
  <p:tag name="AS_UNIQUEID" val="2080"/>
</p:tagLst>
</file>

<file path=ppt/tags/tag932.xml><?xml version="1.0" encoding="utf-8"?>
<p:tagLst xmlns:p="http://schemas.openxmlformats.org/presentationml/2006/main">
  <p:tag name="AS_UNIQUEID" val="2081"/>
</p:tagLst>
</file>

<file path=ppt/tags/tag933.xml><?xml version="1.0" encoding="utf-8"?>
<p:tagLst xmlns:p="http://schemas.openxmlformats.org/presentationml/2006/main">
  <p:tag name="AS_UNIQUEID" val="2082"/>
</p:tagLst>
</file>

<file path=ppt/tags/tag934.xml><?xml version="1.0" encoding="utf-8"?>
<p:tagLst xmlns:p="http://schemas.openxmlformats.org/presentationml/2006/main">
  <p:tag name="AS_UNIQUEID" val="2083"/>
</p:tagLst>
</file>

<file path=ppt/tags/tag935.xml><?xml version="1.0" encoding="utf-8"?>
<p:tagLst xmlns:p="http://schemas.openxmlformats.org/presentationml/2006/main">
  <p:tag name="AS_UNIQUEID" val="2084"/>
</p:tagLst>
</file>

<file path=ppt/tags/tag936.xml><?xml version="1.0" encoding="utf-8"?>
<p:tagLst xmlns:p="http://schemas.openxmlformats.org/presentationml/2006/main">
  <p:tag name="AS_UNIQUEID" val="2085"/>
</p:tagLst>
</file>

<file path=ppt/tags/tag937.xml><?xml version="1.0" encoding="utf-8"?>
<p:tagLst xmlns:p="http://schemas.openxmlformats.org/presentationml/2006/main">
  <p:tag name="AS_UNIQUEID" val="2086"/>
</p:tagLst>
</file>

<file path=ppt/tags/tag938.xml><?xml version="1.0" encoding="utf-8"?>
<p:tagLst xmlns:p="http://schemas.openxmlformats.org/presentationml/2006/main">
  <p:tag name="AS_UNIQUEID" val="2087"/>
</p:tagLst>
</file>

<file path=ppt/tags/tag939.xml><?xml version="1.0" encoding="utf-8"?>
<p:tagLst xmlns:p="http://schemas.openxmlformats.org/presentationml/2006/main">
  <p:tag name="AS_UNIQUEID" val="2088"/>
</p:tagLst>
</file>

<file path=ppt/tags/tag940.xml><?xml version="1.0" encoding="utf-8"?>
<p:tagLst xmlns:p="http://schemas.openxmlformats.org/presentationml/2006/main">
  <p:tag name="AS_UNIQUEID" val="2089"/>
</p:tagLst>
</file>

<file path=ppt/tags/tag941.xml><?xml version="1.0" encoding="utf-8"?>
<p:tagLst xmlns:p="http://schemas.openxmlformats.org/presentationml/2006/main">
  <p:tag name="AS_UNIQUEID" val="2090"/>
</p:tagLst>
</file>

<file path=ppt/tags/tag942.xml><?xml version="1.0" encoding="utf-8"?>
<p:tagLst xmlns:p="http://schemas.openxmlformats.org/presentationml/2006/main">
  <p:tag name="AS_UNIQUEID" val="2091"/>
</p:tagLst>
</file>

<file path=ppt/tags/tag943.xml><?xml version="1.0" encoding="utf-8"?>
<p:tagLst xmlns:p="http://schemas.openxmlformats.org/presentationml/2006/main">
  <p:tag name="AS_UNIQUEID" val="2092"/>
</p:tagLst>
</file>

<file path=ppt/tags/tag944.xml><?xml version="1.0" encoding="utf-8"?>
<p:tagLst xmlns:p="http://schemas.openxmlformats.org/presentationml/2006/main">
  <p:tag name="AS_UNIQUEID" val="2093"/>
</p:tagLst>
</file>

<file path=ppt/tags/tag945.xml><?xml version="1.0" encoding="utf-8"?>
<p:tagLst xmlns:p="http://schemas.openxmlformats.org/presentationml/2006/main">
  <p:tag name="AS_UNIQUEID" val="2094"/>
</p:tagLst>
</file>

<file path=ppt/tags/tag946.xml><?xml version="1.0" encoding="utf-8"?>
<p:tagLst xmlns:p="http://schemas.openxmlformats.org/presentationml/2006/main">
  <p:tag name="AS_UNIQUEID" val="2095"/>
</p:tagLst>
</file>

<file path=ppt/tags/tag947.xml><?xml version="1.0" encoding="utf-8"?>
<p:tagLst xmlns:p="http://schemas.openxmlformats.org/presentationml/2006/main">
  <p:tag name="AS_UNIQUEID" val="2096"/>
</p:tagLst>
</file>

<file path=ppt/tags/tag948.xml><?xml version="1.0" encoding="utf-8"?>
<p:tagLst xmlns:p="http://schemas.openxmlformats.org/presentationml/2006/main">
  <p:tag name="AS_UNIQUEID" val="2097"/>
</p:tagLst>
</file>

<file path=ppt/tags/tag949.xml><?xml version="1.0" encoding="utf-8"?>
<p:tagLst xmlns:p="http://schemas.openxmlformats.org/presentationml/2006/main">
  <p:tag name="AS_UNIQUEID" val="2098"/>
</p:tagLst>
</file>

<file path=ppt/tags/tag950.xml><?xml version="1.0" encoding="utf-8"?>
<p:tagLst xmlns:p="http://schemas.openxmlformats.org/presentationml/2006/main">
  <p:tag name="AS_UNIQUEID" val="2099"/>
</p:tagLst>
</file>

<file path=ppt/tags/tag951.xml><?xml version="1.0" encoding="utf-8"?>
<p:tagLst xmlns:p="http://schemas.openxmlformats.org/presentationml/2006/main">
  <p:tag name="AS_UNIQUEID" val="2100"/>
</p:tagLst>
</file>

<file path=ppt/tags/tag952.xml><?xml version="1.0" encoding="utf-8"?>
<p:tagLst xmlns:p="http://schemas.openxmlformats.org/presentationml/2006/main">
  <p:tag name="AS_UNIQUEID" val="2101"/>
</p:tagLst>
</file>

<file path=ppt/tags/tag953.xml><?xml version="1.0" encoding="utf-8"?>
<p:tagLst xmlns:p="http://schemas.openxmlformats.org/presentationml/2006/main">
  <p:tag name="AS_UNIQUEID" val="2102"/>
</p:tagLst>
</file>

<file path=ppt/tags/tag954.xml><?xml version="1.0" encoding="utf-8"?>
<p:tagLst xmlns:p="http://schemas.openxmlformats.org/presentationml/2006/main">
  <p:tag name="AS_UNIQUEID" val="2103"/>
</p:tagLst>
</file>

<file path=ppt/tags/tag955.xml><?xml version="1.0" encoding="utf-8"?>
<p:tagLst xmlns:p="http://schemas.openxmlformats.org/presentationml/2006/main">
  <p:tag name="AS_UNIQUEID" val="2104"/>
</p:tagLst>
</file>

<file path=ppt/tags/tag956.xml><?xml version="1.0" encoding="utf-8"?>
<p:tagLst xmlns:p="http://schemas.openxmlformats.org/presentationml/2006/main">
  <p:tag name="AS_UNIQUEID" val="2105"/>
</p:tagLst>
</file>

<file path=ppt/tags/tag957.xml><?xml version="1.0" encoding="utf-8"?>
<p:tagLst xmlns:p="http://schemas.openxmlformats.org/presentationml/2006/main">
  <p:tag name="AS_UNIQUEID" val="2106"/>
</p:tagLst>
</file>

<file path=ppt/tags/tag958.xml><?xml version="1.0" encoding="utf-8"?>
<p:tagLst xmlns:p="http://schemas.openxmlformats.org/presentationml/2006/main">
  <p:tag name="AS_UNIQUEID" val="2107"/>
</p:tagLst>
</file>

<file path=ppt/tags/tag959.xml><?xml version="1.0" encoding="utf-8"?>
<p:tagLst xmlns:p="http://schemas.openxmlformats.org/presentationml/2006/main">
  <p:tag name="AS_UNIQUEID" val="2108"/>
</p:tagLst>
</file>

<file path=ppt/tags/tag960.xml><?xml version="1.0" encoding="utf-8"?>
<p:tagLst xmlns:p="http://schemas.openxmlformats.org/presentationml/2006/main">
  <p:tag name="AS_UNIQUEID" val="2109"/>
</p:tagLst>
</file>

<file path=ppt/tags/tag961.xml><?xml version="1.0" encoding="utf-8"?>
<p:tagLst xmlns:p="http://schemas.openxmlformats.org/presentationml/2006/main">
  <p:tag name="AS_UNIQUEID" val="2110"/>
</p:tagLst>
</file>

<file path=ppt/tags/tag962.xml><?xml version="1.0" encoding="utf-8"?>
<p:tagLst xmlns:p="http://schemas.openxmlformats.org/presentationml/2006/main">
  <p:tag name="AS_UNIQUEID" val="2111"/>
</p:tagLst>
</file>

<file path=ppt/tags/tag963.xml><?xml version="1.0" encoding="utf-8"?>
<p:tagLst xmlns:p="http://schemas.openxmlformats.org/presentationml/2006/main">
  <p:tag name="AS_UNIQUEID" val="2112"/>
</p:tagLst>
</file>

<file path=ppt/tags/tag964.xml><?xml version="1.0" encoding="utf-8"?>
<p:tagLst xmlns:p="http://schemas.openxmlformats.org/presentationml/2006/main">
  <p:tag name="AS_UNIQUEID" val="2113"/>
</p:tagLst>
</file>

<file path=ppt/tags/tag965.xml><?xml version="1.0" encoding="utf-8"?>
<p:tagLst xmlns:p="http://schemas.openxmlformats.org/presentationml/2006/main">
  <p:tag name="AS_UNIQUEID" val="2114"/>
</p:tagLst>
</file>

<file path=ppt/tags/tag966.xml><?xml version="1.0" encoding="utf-8"?>
<p:tagLst xmlns:p="http://schemas.openxmlformats.org/presentationml/2006/main">
  <p:tag name="AS_UNIQUEID" val="2115"/>
</p:tagLst>
</file>

<file path=ppt/tags/tag967.xml><?xml version="1.0" encoding="utf-8"?>
<p:tagLst xmlns:p="http://schemas.openxmlformats.org/presentationml/2006/main">
  <p:tag name="AS_UNIQUEID" val="2116"/>
</p:tagLst>
</file>

<file path=ppt/tags/tag968.xml><?xml version="1.0" encoding="utf-8"?>
<p:tagLst xmlns:p="http://schemas.openxmlformats.org/presentationml/2006/main">
  <p:tag name="AS_UNIQUEID" val="2117"/>
</p:tagLst>
</file>

<file path=ppt/tags/tag969.xml><?xml version="1.0" encoding="utf-8"?>
<p:tagLst xmlns:p="http://schemas.openxmlformats.org/presentationml/2006/main">
  <p:tag name="AS_UNIQUEID" val="2118"/>
</p:tagLst>
</file>

<file path=ppt/tags/tag970.xml><?xml version="1.0" encoding="utf-8"?>
<p:tagLst xmlns:p="http://schemas.openxmlformats.org/presentationml/2006/main">
  <p:tag name="AS_UNIQUEID" val="2119"/>
</p:tagLst>
</file>

<file path=ppt/tags/tag971.xml><?xml version="1.0" encoding="utf-8"?>
<p:tagLst xmlns:p="http://schemas.openxmlformats.org/presentationml/2006/main">
  <p:tag name="AS_UNIQUEID" val="2120"/>
</p:tagLst>
</file>

<file path=ppt/tags/tag972.xml><?xml version="1.0" encoding="utf-8"?>
<p:tagLst xmlns:p="http://schemas.openxmlformats.org/presentationml/2006/main">
  <p:tag name="AS_UNIQUEID" val="2121"/>
</p:tagLst>
</file>

<file path=ppt/tags/tag973.xml><?xml version="1.0" encoding="utf-8"?>
<p:tagLst xmlns:p="http://schemas.openxmlformats.org/presentationml/2006/main">
  <p:tag name="AS_UNIQUEID" val="2122"/>
</p:tagLst>
</file>

<file path=ppt/tags/tag974.xml><?xml version="1.0" encoding="utf-8"?>
<p:tagLst xmlns:p="http://schemas.openxmlformats.org/presentationml/2006/main">
  <p:tag name="AS_UNIQUEID" val="2123"/>
</p:tagLst>
</file>

<file path=ppt/tags/tag975.xml><?xml version="1.0" encoding="utf-8"?>
<p:tagLst xmlns:p="http://schemas.openxmlformats.org/presentationml/2006/main">
  <p:tag name="AS_UNIQUEID" val="2124"/>
</p:tagLst>
</file>

<file path=ppt/tags/tag976.xml><?xml version="1.0" encoding="utf-8"?>
<p:tagLst xmlns:p="http://schemas.openxmlformats.org/presentationml/2006/main">
  <p:tag name="AS_UNIQUEID" val="2125"/>
</p:tagLst>
</file>

<file path=ppt/tags/tag977.xml><?xml version="1.0" encoding="utf-8"?>
<p:tagLst xmlns:p="http://schemas.openxmlformats.org/presentationml/2006/main">
  <p:tag name="AS_UNIQUEID" val="2126"/>
</p:tagLst>
</file>

<file path=ppt/tags/tag978.xml><?xml version="1.0" encoding="utf-8"?>
<p:tagLst xmlns:p="http://schemas.openxmlformats.org/presentationml/2006/main">
  <p:tag name="AS_UNIQUEID" val="2127"/>
</p:tagLst>
</file>

<file path=ppt/tags/tag979.xml><?xml version="1.0" encoding="utf-8"?>
<p:tagLst xmlns:p="http://schemas.openxmlformats.org/presentationml/2006/main">
  <p:tag name="AS_UNIQUEID" val="2128"/>
</p:tagLst>
</file>

<file path=ppt/tags/tag980.xml><?xml version="1.0" encoding="utf-8"?>
<p:tagLst xmlns:p="http://schemas.openxmlformats.org/presentationml/2006/main">
  <p:tag name="AS_UNIQUEID" val="2129"/>
</p:tagLst>
</file>

<file path=ppt/tags/tag981.xml><?xml version="1.0" encoding="utf-8"?>
<p:tagLst xmlns:p="http://schemas.openxmlformats.org/presentationml/2006/main">
  <p:tag name="AS_UNIQUEID" val="2130"/>
</p:tagLst>
</file>

<file path=ppt/tags/tag982.xml><?xml version="1.0" encoding="utf-8"?>
<p:tagLst xmlns:p="http://schemas.openxmlformats.org/presentationml/2006/main">
  <p:tag name="AS_UNIQUEID" val="2131"/>
</p:tagLst>
</file>

<file path=ppt/tags/tag983.xml><?xml version="1.0" encoding="utf-8"?>
<p:tagLst xmlns:p="http://schemas.openxmlformats.org/presentationml/2006/main">
  <p:tag name="AS_UNIQUEID" val="2132"/>
</p:tagLst>
</file>

<file path=ppt/tags/tag984.xml><?xml version="1.0" encoding="utf-8"?>
<p:tagLst xmlns:p="http://schemas.openxmlformats.org/presentationml/2006/main">
  <p:tag name="AS_UNIQUEID" val="2133"/>
</p:tagLst>
</file>

<file path=ppt/tags/tag985.xml><?xml version="1.0" encoding="utf-8"?>
<p:tagLst xmlns:p="http://schemas.openxmlformats.org/presentationml/2006/main">
  <p:tag name="AS_UNIQUEID" val="2134"/>
</p:tagLst>
</file>

<file path=ppt/tags/tag986.xml><?xml version="1.0" encoding="utf-8"?>
<p:tagLst xmlns:p="http://schemas.openxmlformats.org/presentationml/2006/main">
  <p:tag name="AS_UNIQUEID" val="2135"/>
</p:tagLst>
</file>

<file path=ppt/tags/tag987.xml><?xml version="1.0" encoding="utf-8"?>
<p:tagLst xmlns:p="http://schemas.openxmlformats.org/presentationml/2006/main">
  <p:tag name="AS_UNIQUEID" val="2136"/>
</p:tagLst>
</file>

<file path=ppt/tags/tag988.xml><?xml version="1.0" encoding="utf-8"?>
<p:tagLst xmlns:p="http://schemas.openxmlformats.org/presentationml/2006/main">
  <p:tag name="AS_UNIQUEID" val="2137"/>
</p:tagLst>
</file>

<file path=ppt/tags/tag989.xml><?xml version="1.0" encoding="utf-8"?>
<p:tagLst xmlns:p="http://schemas.openxmlformats.org/presentationml/2006/main">
  <p:tag name="AS_UNIQUEID" val="2138"/>
</p:tagLst>
</file>

<file path=ppt/tags/tag990.xml><?xml version="1.0" encoding="utf-8"?>
<p:tagLst xmlns:p="http://schemas.openxmlformats.org/presentationml/2006/main">
  <p:tag name="AS_UNIQUEID" val="2139"/>
</p:tagLst>
</file>

<file path=ppt/tags/tag991.xml><?xml version="1.0" encoding="utf-8"?>
<p:tagLst xmlns:p="http://schemas.openxmlformats.org/presentationml/2006/main">
  <p:tag name="AS_UNIQUEID" val="2140"/>
</p:tagLst>
</file>

<file path=ppt/tags/tag992.xml><?xml version="1.0" encoding="utf-8"?>
<p:tagLst xmlns:p="http://schemas.openxmlformats.org/presentationml/2006/main">
  <p:tag name="AS_UNIQUEID" val="2141"/>
</p:tagLst>
</file>

<file path=ppt/tags/tag993.xml><?xml version="1.0" encoding="utf-8"?>
<p:tagLst xmlns:p="http://schemas.openxmlformats.org/presentationml/2006/main">
  <p:tag name="AS_UNIQUEID" val="2142"/>
</p:tagLst>
</file>

<file path=ppt/tags/tag994.xml><?xml version="1.0" encoding="utf-8"?>
<p:tagLst xmlns:p="http://schemas.openxmlformats.org/presentationml/2006/main">
  <p:tag name="AS_UNIQUEID" val="2143"/>
</p:tagLst>
</file>

<file path=ppt/tags/tag995.xml><?xml version="1.0" encoding="utf-8"?>
<p:tagLst xmlns:p="http://schemas.openxmlformats.org/presentationml/2006/main">
  <p:tag name="AS_UNIQUEID" val="2144"/>
</p:tagLst>
</file>

<file path=ppt/tags/tag996.xml><?xml version="1.0" encoding="utf-8"?>
<p:tagLst xmlns:p="http://schemas.openxmlformats.org/presentationml/2006/main">
  <p:tag name="AS_UNIQUEID" val="2145"/>
</p:tagLst>
</file>

<file path=ppt/tags/tag997.xml><?xml version="1.0" encoding="utf-8"?>
<p:tagLst xmlns:p="http://schemas.openxmlformats.org/presentationml/2006/main">
  <p:tag name="AS_UNIQUEID" val="2146"/>
</p:tagLst>
</file>

<file path=ppt/tags/tag998.xml><?xml version="1.0" encoding="utf-8"?>
<p:tagLst xmlns:p="http://schemas.openxmlformats.org/presentationml/2006/main">
  <p:tag name="AS_UNIQUEID" val="2147"/>
</p:tagLst>
</file>

<file path=ppt/tags/tag999.xml><?xml version="1.0" encoding="utf-8"?>
<p:tagLst xmlns:p="http://schemas.openxmlformats.org/presentationml/2006/main">
  <p:tag name="AS_UNIQUEID" val="2148"/>
</p:tagLst>
</file>

<file path=ppt/tags/tag1000.xml><?xml version="1.0" encoding="utf-8"?>
<p:tagLst xmlns:p="http://schemas.openxmlformats.org/presentationml/2006/main">
  <p:tag name="AS_UNIQUEID" val="2149"/>
</p:tagLst>
</file>

<file path=ppt/tags/tag1001.xml><?xml version="1.0" encoding="utf-8"?>
<p:tagLst xmlns:p="http://schemas.openxmlformats.org/presentationml/2006/main">
  <p:tag name="AS_UNIQUEID" val="2150"/>
</p:tagLst>
</file>

<file path=ppt/tags/tag1002.xml><?xml version="1.0" encoding="utf-8"?>
<p:tagLst xmlns:p="http://schemas.openxmlformats.org/presentationml/2006/main">
  <p:tag name="AS_UNIQUEID" val="2151"/>
</p:tagLst>
</file>

<file path=ppt/tags/tag1003.xml><?xml version="1.0" encoding="utf-8"?>
<p:tagLst xmlns:p="http://schemas.openxmlformats.org/presentationml/2006/main">
  <p:tag name="AS_UNIQUEID" val="2152"/>
</p:tagLst>
</file>

<file path=ppt/tags/tag1004.xml><?xml version="1.0" encoding="utf-8"?>
<p:tagLst xmlns:p="http://schemas.openxmlformats.org/presentationml/2006/main">
  <p:tag name="AS_UNIQUEID" val="2153"/>
</p:tagLst>
</file>

<file path=ppt/tags/tag1005.xml><?xml version="1.0" encoding="utf-8"?>
<p:tagLst xmlns:p="http://schemas.openxmlformats.org/presentationml/2006/main">
  <p:tag name="AS_UNIQUEID" val="2154"/>
</p:tagLst>
</file>

<file path=ppt/tags/tag1006.xml><?xml version="1.0" encoding="utf-8"?>
<p:tagLst xmlns:p="http://schemas.openxmlformats.org/presentationml/2006/main">
  <p:tag name="AS_UNIQUEID" val="2155"/>
</p:tagLst>
</file>

<file path=ppt/tags/tag1007.xml><?xml version="1.0" encoding="utf-8"?>
<p:tagLst xmlns:p="http://schemas.openxmlformats.org/presentationml/2006/main">
  <p:tag name="AS_UNIQUEID" val="2156"/>
</p:tagLst>
</file>

<file path=ppt/tags/tag1008.xml><?xml version="1.0" encoding="utf-8"?>
<p:tagLst xmlns:p="http://schemas.openxmlformats.org/presentationml/2006/main">
  <p:tag name="AS_UNIQUEID" val="2157"/>
</p:tagLst>
</file>

<file path=ppt/tags/tag1009.xml><?xml version="1.0" encoding="utf-8"?>
<p:tagLst xmlns:p="http://schemas.openxmlformats.org/presentationml/2006/main">
  <p:tag name="AS_UNIQUEID" val="2158"/>
</p:tagLst>
</file>

<file path=ppt/tags/tag1010.xml><?xml version="1.0" encoding="utf-8"?>
<p:tagLst xmlns:p="http://schemas.openxmlformats.org/presentationml/2006/main">
  <p:tag name="AS_UNIQUEID" val="2159"/>
</p:tagLst>
</file>

<file path=ppt/tags/tag1011.xml><?xml version="1.0" encoding="utf-8"?>
<p:tagLst xmlns:p="http://schemas.openxmlformats.org/presentationml/2006/main">
  <p:tag name="AS_UNIQUEID" val="2160"/>
</p:tagLst>
</file>

<file path=ppt/tags/tag1012.xml><?xml version="1.0" encoding="utf-8"?>
<p:tagLst xmlns:p="http://schemas.openxmlformats.org/presentationml/2006/main">
  <p:tag name="AS_UNIQUEID" val="2161"/>
</p:tagLst>
</file>

<file path=ppt/tags/tag1013.xml><?xml version="1.0" encoding="utf-8"?>
<p:tagLst xmlns:p="http://schemas.openxmlformats.org/presentationml/2006/main">
  <p:tag name="AS_UNIQUEID" val="2162"/>
</p:tagLst>
</file>

<file path=ppt/tags/tag1014.xml><?xml version="1.0" encoding="utf-8"?>
<p:tagLst xmlns:p="http://schemas.openxmlformats.org/presentationml/2006/main">
  <p:tag name="AS_UNIQUEID" val="2163"/>
</p:tagLst>
</file>

<file path=ppt/tags/tag1015.xml><?xml version="1.0" encoding="utf-8"?>
<p:tagLst xmlns:p="http://schemas.openxmlformats.org/presentationml/2006/main">
  <p:tag name="AS_UNIQUEID" val="2164"/>
</p:tagLst>
</file>

<file path=ppt/tags/tag1016.xml><?xml version="1.0" encoding="utf-8"?>
<p:tagLst xmlns:p="http://schemas.openxmlformats.org/presentationml/2006/main">
  <p:tag name="AS_UNIQUEID" val="2165"/>
</p:tagLst>
</file>

<file path=ppt/tags/tag1017.xml><?xml version="1.0" encoding="utf-8"?>
<p:tagLst xmlns:p="http://schemas.openxmlformats.org/presentationml/2006/main">
  <p:tag name="AS_UNIQUEID" val="2166"/>
</p:tagLst>
</file>

<file path=ppt/tags/tag1018.xml><?xml version="1.0" encoding="utf-8"?>
<p:tagLst xmlns:p="http://schemas.openxmlformats.org/presentationml/2006/main">
  <p:tag name="AS_UNIQUEID" val="2167"/>
</p:tagLst>
</file>

<file path=ppt/tags/tag1019.xml><?xml version="1.0" encoding="utf-8"?>
<p:tagLst xmlns:p="http://schemas.openxmlformats.org/presentationml/2006/main">
  <p:tag name="AS_UNIQUEID" val="2168"/>
</p:tagLst>
</file>

<file path=ppt/tags/tag1020.xml><?xml version="1.0" encoding="utf-8"?>
<p:tagLst xmlns:p="http://schemas.openxmlformats.org/presentationml/2006/main">
  <p:tag name="AS_UNIQUEID" val="2169"/>
</p:tagLst>
</file>

<file path=ppt/tags/tag1021.xml><?xml version="1.0" encoding="utf-8"?>
<p:tagLst xmlns:p="http://schemas.openxmlformats.org/presentationml/2006/main">
  <p:tag name="AS_UNIQUEID" val="2170"/>
</p:tagLst>
</file>

<file path=ppt/tags/tag1022.xml><?xml version="1.0" encoding="utf-8"?>
<p:tagLst xmlns:p="http://schemas.openxmlformats.org/presentationml/2006/main">
  <p:tag name="AS_UNIQUEID" val="2171"/>
</p:tagLst>
</file>

<file path=ppt/tags/tag1023.xml><?xml version="1.0" encoding="utf-8"?>
<p:tagLst xmlns:p="http://schemas.openxmlformats.org/presentationml/2006/main">
  <p:tag name="AS_UNIQUEID" val="2172"/>
</p:tagLst>
</file>

<file path=ppt/tags/tag1024.xml><?xml version="1.0" encoding="utf-8"?>
<p:tagLst xmlns:p="http://schemas.openxmlformats.org/presentationml/2006/main">
  <p:tag name="AS_UNIQUEID" val="2173"/>
</p:tagLst>
</file>

<file path=ppt/tags/tag1025.xml><?xml version="1.0" encoding="utf-8"?>
<p:tagLst xmlns:p="http://schemas.openxmlformats.org/presentationml/2006/main">
  <p:tag name="AS_UNIQUEID" val="2174"/>
</p:tagLst>
</file>

<file path=ppt/tags/tag1026.xml><?xml version="1.0" encoding="utf-8"?>
<p:tagLst xmlns:p="http://schemas.openxmlformats.org/presentationml/2006/main">
  <p:tag name="AS_UNIQUEID" val="2175"/>
</p:tagLst>
</file>

<file path=ppt/tags/tag1027.xml><?xml version="1.0" encoding="utf-8"?>
<p:tagLst xmlns:p="http://schemas.openxmlformats.org/presentationml/2006/main">
  <p:tag name="AS_UNIQUEID" val="2176"/>
</p:tagLst>
</file>

<file path=ppt/tags/tag1028.xml><?xml version="1.0" encoding="utf-8"?>
<p:tagLst xmlns:p="http://schemas.openxmlformats.org/presentationml/2006/main">
  <p:tag name="AS_UNIQUEID" val="2177"/>
</p:tagLst>
</file>

<file path=ppt/tags/tag1029.xml><?xml version="1.0" encoding="utf-8"?>
<p:tagLst xmlns:p="http://schemas.openxmlformats.org/presentationml/2006/main">
  <p:tag name="AS_UNIQUEID" val="2178"/>
</p:tagLst>
</file>

<file path=ppt/tags/tag1030.xml><?xml version="1.0" encoding="utf-8"?>
<p:tagLst xmlns:p="http://schemas.openxmlformats.org/presentationml/2006/main">
  <p:tag name="AS_UNIQUEID" val="2179"/>
</p:tagLst>
</file>

<file path=ppt/tags/tag1031.xml><?xml version="1.0" encoding="utf-8"?>
<p:tagLst xmlns:p="http://schemas.openxmlformats.org/presentationml/2006/main">
  <p:tag name="AS_UNIQUEID" val="2180"/>
</p:tagLst>
</file>

<file path=ppt/tags/tag1032.xml><?xml version="1.0" encoding="utf-8"?>
<p:tagLst xmlns:p="http://schemas.openxmlformats.org/presentationml/2006/main">
  <p:tag name="AS_UNIQUEID" val="2181"/>
</p:tagLst>
</file>

<file path=ppt/tags/tag1033.xml><?xml version="1.0" encoding="utf-8"?>
<p:tagLst xmlns:p="http://schemas.openxmlformats.org/presentationml/2006/main">
  <p:tag name="AS_UNIQUEID" val="2182"/>
</p:tagLst>
</file>

<file path=ppt/tags/tag1034.xml><?xml version="1.0" encoding="utf-8"?>
<p:tagLst xmlns:p="http://schemas.openxmlformats.org/presentationml/2006/main">
  <p:tag name="AS_UNIQUEID" val="2183"/>
</p:tagLst>
</file>

<file path=ppt/tags/tag1035.xml><?xml version="1.0" encoding="utf-8"?>
<p:tagLst xmlns:p="http://schemas.openxmlformats.org/presentationml/2006/main">
  <p:tag name="AS_UNIQUEID" val="2184"/>
</p:tagLst>
</file>

<file path=ppt/tags/tag1036.xml><?xml version="1.0" encoding="utf-8"?>
<p:tagLst xmlns:p="http://schemas.openxmlformats.org/presentationml/2006/main">
  <p:tag name="AS_UNIQUEID" val="2185"/>
</p:tagLst>
</file>

<file path=ppt/tags/tag1037.xml><?xml version="1.0" encoding="utf-8"?>
<p:tagLst xmlns:p="http://schemas.openxmlformats.org/presentationml/2006/main">
  <p:tag name="AS_UNIQUEID" val="2186"/>
</p:tagLst>
</file>

<file path=ppt/tags/tag1038.xml><?xml version="1.0" encoding="utf-8"?>
<p:tagLst xmlns:p="http://schemas.openxmlformats.org/presentationml/2006/main">
  <p:tag name="AS_UNIQUEID" val="2187"/>
</p:tagLst>
</file>

<file path=ppt/tags/tag1039.xml><?xml version="1.0" encoding="utf-8"?>
<p:tagLst xmlns:p="http://schemas.openxmlformats.org/presentationml/2006/main">
  <p:tag name="AS_UNIQUEID" val="2188"/>
</p:tagLst>
</file>

<file path=ppt/tags/tag1040.xml><?xml version="1.0" encoding="utf-8"?>
<p:tagLst xmlns:p="http://schemas.openxmlformats.org/presentationml/2006/main">
  <p:tag name="AS_UNIQUEID" val="2189"/>
</p:tagLst>
</file>

<file path=ppt/tags/tag1041.xml><?xml version="1.0" encoding="utf-8"?>
<p:tagLst xmlns:p="http://schemas.openxmlformats.org/presentationml/2006/main">
  <p:tag name="AS_UNIQUEID" val="2190"/>
</p:tagLst>
</file>

<file path=ppt/tags/tag1042.xml><?xml version="1.0" encoding="utf-8"?>
<p:tagLst xmlns:p="http://schemas.openxmlformats.org/presentationml/2006/main">
  <p:tag name="AS_UNIQUEID" val="2191"/>
</p:tagLst>
</file>

<file path=ppt/tags/tag1043.xml><?xml version="1.0" encoding="utf-8"?>
<p:tagLst xmlns:p="http://schemas.openxmlformats.org/presentationml/2006/main">
  <p:tag name="AS_UNIQUEID" val="2192"/>
</p:tagLst>
</file>

<file path=ppt/tags/tag1044.xml><?xml version="1.0" encoding="utf-8"?>
<p:tagLst xmlns:p="http://schemas.openxmlformats.org/presentationml/2006/main">
  <p:tag name="AS_UNIQUEID" val="2193"/>
</p:tagLst>
</file>

<file path=ppt/tags/tag1045.xml><?xml version="1.0" encoding="utf-8"?>
<p:tagLst xmlns:p="http://schemas.openxmlformats.org/presentationml/2006/main">
  <p:tag name="AS_UNIQUEID" val="2194"/>
</p:tagLst>
</file>

<file path=ppt/tags/tag1046.xml><?xml version="1.0" encoding="utf-8"?>
<p:tagLst xmlns:p="http://schemas.openxmlformats.org/presentationml/2006/main">
  <p:tag name="AS_UNIQUEID" val="2195"/>
</p:tagLst>
</file>

<file path=ppt/tags/tag1047.xml><?xml version="1.0" encoding="utf-8"?>
<p:tagLst xmlns:p="http://schemas.openxmlformats.org/presentationml/2006/main">
  <p:tag name="AS_UNIQUEID" val="2196"/>
</p:tagLst>
</file>

<file path=ppt/tags/tag1048.xml><?xml version="1.0" encoding="utf-8"?>
<p:tagLst xmlns:p="http://schemas.openxmlformats.org/presentationml/2006/main">
  <p:tag name="AS_UNIQUEID" val="2197"/>
</p:tagLst>
</file>

<file path=ppt/tags/tag1049.xml><?xml version="1.0" encoding="utf-8"?>
<p:tagLst xmlns:p="http://schemas.openxmlformats.org/presentationml/2006/main">
  <p:tag name="AS_UNIQUEID" val="2198"/>
</p:tagLst>
</file>

<file path=ppt/tags/tag1050.xml><?xml version="1.0" encoding="utf-8"?>
<p:tagLst xmlns:p="http://schemas.openxmlformats.org/presentationml/2006/main">
  <p:tag name="AS_UNIQUEID" val="2199"/>
</p:tagLst>
</file>

<file path=ppt/tags/tag1051.xml><?xml version="1.0" encoding="utf-8"?>
<p:tagLst xmlns:p="http://schemas.openxmlformats.org/presentationml/2006/main">
  <p:tag name="AS_UNIQUEID" val="2200"/>
</p:tagLst>
</file>

<file path=ppt/tags/tag1052.xml><?xml version="1.0" encoding="utf-8"?>
<p:tagLst xmlns:p="http://schemas.openxmlformats.org/presentationml/2006/main">
  <p:tag name="AS_UNIQUEID" val="2201"/>
</p:tagLst>
</file>

<file path=ppt/tags/tag1053.xml><?xml version="1.0" encoding="utf-8"?>
<p:tagLst xmlns:p="http://schemas.openxmlformats.org/presentationml/2006/main">
  <p:tag name="AS_UNIQUEID" val="2202"/>
</p:tagLst>
</file>

<file path=ppt/tags/tag1054.xml><?xml version="1.0" encoding="utf-8"?>
<p:tagLst xmlns:p="http://schemas.openxmlformats.org/presentationml/2006/main">
  <p:tag name="AS_UNIQUEID" val="2203"/>
</p:tagLst>
</file>

<file path=ppt/tags/tag1055.xml><?xml version="1.0" encoding="utf-8"?>
<p:tagLst xmlns:p="http://schemas.openxmlformats.org/presentationml/2006/main">
  <p:tag name="AS_UNIQUEID" val="2204"/>
</p:tagLst>
</file>

<file path=ppt/tags/tag1056.xml><?xml version="1.0" encoding="utf-8"?>
<p:tagLst xmlns:p="http://schemas.openxmlformats.org/presentationml/2006/main">
  <p:tag name="AS_UNIQUEID" val="2205"/>
</p:tagLst>
</file>

<file path=ppt/tags/tag1057.xml><?xml version="1.0" encoding="utf-8"?>
<p:tagLst xmlns:p="http://schemas.openxmlformats.org/presentationml/2006/main">
  <p:tag name="AS_UNIQUEID" val="2206"/>
</p:tagLst>
</file>

<file path=ppt/tags/tag1058.xml><?xml version="1.0" encoding="utf-8"?>
<p:tagLst xmlns:p="http://schemas.openxmlformats.org/presentationml/2006/main">
  <p:tag name="AS_UNIQUEID" val="2207"/>
</p:tagLst>
</file>

<file path=ppt/tags/tag1059.xml><?xml version="1.0" encoding="utf-8"?>
<p:tagLst xmlns:p="http://schemas.openxmlformats.org/presentationml/2006/main">
  <p:tag name="AS_UNIQUEID" val="2208"/>
</p:tagLst>
</file>

<file path=ppt/tags/tag1060.xml><?xml version="1.0" encoding="utf-8"?>
<p:tagLst xmlns:p="http://schemas.openxmlformats.org/presentationml/2006/main">
  <p:tag name="AS_UNIQUEID" val="2209"/>
</p:tagLst>
</file>

<file path=ppt/tags/tag1061.xml><?xml version="1.0" encoding="utf-8"?>
<p:tagLst xmlns:p="http://schemas.openxmlformats.org/presentationml/2006/main">
  <p:tag name="AS_UNIQUEID" val="2210"/>
</p:tagLst>
</file>

<file path=ppt/tags/tag1062.xml><?xml version="1.0" encoding="utf-8"?>
<p:tagLst xmlns:p="http://schemas.openxmlformats.org/presentationml/2006/main">
  <p:tag name="AS_UNIQUEID" val="2211"/>
</p:tagLst>
</file>

<file path=ppt/tags/tag1063.xml><?xml version="1.0" encoding="utf-8"?>
<p:tagLst xmlns:p="http://schemas.openxmlformats.org/presentationml/2006/main">
  <p:tag name="AS_UNIQUEID" val="2212"/>
</p:tagLst>
</file>

<file path=ppt/tags/tag1064.xml><?xml version="1.0" encoding="utf-8"?>
<p:tagLst xmlns:p="http://schemas.openxmlformats.org/presentationml/2006/main">
  <p:tag name="AS_UNIQUEID" val="2213"/>
</p:tagLst>
</file>

<file path=ppt/tags/tag1065.xml><?xml version="1.0" encoding="utf-8"?>
<p:tagLst xmlns:p="http://schemas.openxmlformats.org/presentationml/2006/main">
  <p:tag name="AS_UNIQUEID" val="2214"/>
</p:tagLst>
</file>

<file path=ppt/tags/tag1066.xml><?xml version="1.0" encoding="utf-8"?>
<p:tagLst xmlns:p="http://schemas.openxmlformats.org/presentationml/2006/main">
  <p:tag name="AS_UNIQUEID" val="2215"/>
</p:tagLst>
</file>

<file path=ppt/tags/tag1067.xml><?xml version="1.0" encoding="utf-8"?>
<p:tagLst xmlns:p="http://schemas.openxmlformats.org/presentationml/2006/main">
  <p:tag name="AS_UNIQUEID" val="2216"/>
</p:tagLst>
</file>

<file path=ppt/tags/tag1068.xml><?xml version="1.0" encoding="utf-8"?>
<p:tagLst xmlns:p="http://schemas.openxmlformats.org/presentationml/2006/main">
  <p:tag name="AS_UNIQUEID" val="2217"/>
</p:tagLst>
</file>

<file path=ppt/tags/tag1069.xml><?xml version="1.0" encoding="utf-8"?>
<p:tagLst xmlns:p="http://schemas.openxmlformats.org/presentationml/2006/main">
  <p:tag name="AS_UNIQUEID" val="2218"/>
</p:tagLst>
</file>

<file path=ppt/tags/tag1070.xml><?xml version="1.0" encoding="utf-8"?>
<p:tagLst xmlns:p="http://schemas.openxmlformats.org/presentationml/2006/main">
  <p:tag name="AS_UNIQUEID" val="2219"/>
</p:tagLst>
</file>

<file path=ppt/tags/tag1071.xml><?xml version="1.0" encoding="utf-8"?>
<p:tagLst xmlns:p="http://schemas.openxmlformats.org/presentationml/2006/main">
  <p:tag name="AS_UNIQUEID" val="2220"/>
</p:tagLst>
</file>

<file path=ppt/tags/tag1072.xml><?xml version="1.0" encoding="utf-8"?>
<p:tagLst xmlns:p="http://schemas.openxmlformats.org/presentationml/2006/main">
  <p:tag name="AS_UNIQUEID" val="2221"/>
</p:tagLst>
</file>

<file path=ppt/tags/tag1073.xml><?xml version="1.0" encoding="utf-8"?>
<p:tagLst xmlns:p="http://schemas.openxmlformats.org/presentationml/2006/main">
  <p:tag name="AS_UNIQUEID" val="2222"/>
</p:tagLst>
</file>

<file path=ppt/tags/tag1074.xml><?xml version="1.0" encoding="utf-8"?>
<p:tagLst xmlns:p="http://schemas.openxmlformats.org/presentationml/2006/main">
  <p:tag name="AS_UNIQUEID" val="2223"/>
</p:tagLst>
</file>

<file path=ppt/tags/tag1075.xml><?xml version="1.0" encoding="utf-8"?>
<p:tagLst xmlns:p="http://schemas.openxmlformats.org/presentationml/2006/main">
  <p:tag name="AS_UNIQUEID" val="2224"/>
</p:tagLst>
</file>

<file path=ppt/tags/tag1076.xml><?xml version="1.0" encoding="utf-8"?>
<p:tagLst xmlns:p="http://schemas.openxmlformats.org/presentationml/2006/main">
  <p:tag name="AS_UNIQUEID" val="2225"/>
</p:tagLst>
</file>

<file path=ppt/tags/tag1077.xml><?xml version="1.0" encoding="utf-8"?>
<p:tagLst xmlns:p="http://schemas.openxmlformats.org/presentationml/2006/main">
  <p:tag name="AS_UNIQUEID" val="2226"/>
</p:tagLst>
</file>

<file path=ppt/tags/tag1078.xml><?xml version="1.0" encoding="utf-8"?>
<p:tagLst xmlns:p="http://schemas.openxmlformats.org/presentationml/2006/main">
  <p:tag name="AS_UNIQUEID" val="2227"/>
</p:tagLst>
</file>

<file path=ppt/tags/tag1079.xml><?xml version="1.0" encoding="utf-8"?>
<p:tagLst xmlns:p="http://schemas.openxmlformats.org/presentationml/2006/main">
  <p:tag name="AS_UNIQUEID" val="2228"/>
</p:tagLst>
</file>

<file path=ppt/tags/tag1080.xml><?xml version="1.0" encoding="utf-8"?>
<p:tagLst xmlns:p="http://schemas.openxmlformats.org/presentationml/2006/main">
  <p:tag name="AS_UNIQUEID" val="2229"/>
</p:tagLst>
</file>

<file path=ppt/tags/tag1081.xml><?xml version="1.0" encoding="utf-8"?>
<p:tagLst xmlns:p="http://schemas.openxmlformats.org/presentationml/2006/main">
  <p:tag name="AS_UNIQUEID" val="2230"/>
</p:tagLst>
</file>

<file path=ppt/tags/tag1082.xml><?xml version="1.0" encoding="utf-8"?>
<p:tagLst xmlns:p="http://schemas.openxmlformats.org/presentationml/2006/main">
  <p:tag name="AS_UNIQUEID" val="2231"/>
</p:tagLst>
</file>

<file path=ppt/tags/tag1083.xml><?xml version="1.0" encoding="utf-8"?>
<p:tagLst xmlns:p="http://schemas.openxmlformats.org/presentationml/2006/main">
  <p:tag name="AS_UNIQUEID" val="2232"/>
</p:tagLst>
</file>

<file path=ppt/tags/tag1084.xml><?xml version="1.0" encoding="utf-8"?>
<p:tagLst xmlns:p="http://schemas.openxmlformats.org/presentationml/2006/main">
  <p:tag name="AS_UNIQUEID" val="2233"/>
</p:tagLst>
</file>

<file path=ppt/tags/tag1085.xml><?xml version="1.0" encoding="utf-8"?>
<p:tagLst xmlns:p="http://schemas.openxmlformats.org/presentationml/2006/main">
  <p:tag name="AS_UNIQUEID" val="2234"/>
</p:tagLst>
</file>

<file path=ppt/tags/tag1086.xml><?xml version="1.0" encoding="utf-8"?>
<p:tagLst xmlns:p="http://schemas.openxmlformats.org/presentationml/2006/main">
  <p:tag name="AS_UNIQUEID" val="2235"/>
</p:tagLst>
</file>

<file path=ppt/tags/tag1087.xml><?xml version="1.0" encoding="utf-8"?>
<p:tagLst xmlns:p="http://schemas.openxmlformats.org/presentationml/2006/main">
  <p:tag name="AS_UNIQUEID" val="2236"/>
</p:tagLst>
</file>

<file path=ppt/tags/tag1088.xml><?xml version="1.0" encoding="utf-8"?>
<p:tagLst xmlns:p="http://schemas.openxmlformats.org/presentationml/2006/main">
  <p:tag name="AS_UNIQUEID" val="2237"/>
</p:tagLst>
</file>

<file path=ppt/tags/tag1089.xml><?xml version="1.0" encoding="utf-8"?>
<p:tagLst xmlns:p="http://schemas.openxmlformats.org/presentationml/2006/main">
  <p:tag name="KSO_WM_TEMPLATE_CATEGORY" val="custom"/>
  <p:tag name="KSO_WM_TEMPLATE_INDEX" val="20185044"/>
</p:tagLst>
</file>

<file path=ppt/tags/tag1090.xml><?xml version="1.0" encoding="utf-8"?>
<p:tagLst xmlns:p="http://schemas.openxmlformats.org/presentationml/2006/main">
  <p:tag name="AS_UNIQUEID" val="2238"/>
</p:tagLst>
</file>

<file path=ppt/tags/tag1091.xml><?xml version="1.0" encoding="utf-8"?>
<p:tagLst xmlns:p="http://schemas.openxmlformats.org/presentationml/2006/main">
  <p:tag name="AS_UNIQUEID" val="2239"/>
</p:tagLst>
</file>

<file path=ppt/tags/tag1092.xml><?xml version="1.0" encoding="utf-8"?>
<p:tagLst xmlns:p="http://schemas.openxmlformats.org/presentationml/2006/main">
  <p:tag name="AS_UNIQUEID" val="2240"/>
</p:tagLst>
</file>

<file path=ppt/tags/tag1093.xml><?xml version="1.0" encoding="utf-8"?>
<p:tagLst xmlns:p="http://schemas.openxmlformats.org/presentationml/2006/main">
  <p:tag name="AS_UNIQUEID" val="2241"/>
</p:tagLst>
</file>

<file path=ppt/tags/tag1094.xml><?xml version="1.0" encoding="utf-8"?>
<p:tagLst xmlns:p="http://schemas.openxmlformats.org/presentationml/2006/main">
  <p:tag name="AS_UNIQUEID" val="2242"/>
</p:tagLst>
</file>

<file path=ppt/tags/tag1095.xml><?xml version="1.0" encoding="utf-8"?>
<p:tagLst xmlns:p="http://schemas.openxmlformats.org/presentationml/2006/main">
  <p:tag name="AS_UNIQUEID" val="2243"/>
</p:tagLst>
</file>

<file path=ppt/tags/tag1096.xml><?xml version="1.0" encoding="utf-8"?>
<p:tagLst xmlns:p="http://schemas.openxmlformats.org/presentationml/2006/main">
  <p:tag name="AS_UNIQUEID" val="2244"/>
</p:tagLst>
</file>

<file path=ppt/tags/tag1097.xml><?xml version="1.0" encoding="utf-8"?>
<p:tagLst xmlns:p="http://schemas.openxmlformats.org/presentationml/2006/main">
  <p:tag name="AS_UNIQUEID" val="2245"/>
</p:tagLst>
</file>

<file path=ppt/tags/tag1098.xml><?xml version="1.0" encoding="utf-8"?>
<p:tagLst xmlns:p="http://schemas.openxmlformats.org/presentationml/2006/main">
  <p:tag name="AS_UNIQUEID" val="2246"/>
</p:tagLst>
</file>

<file path=ppt/tags/tag1099.xml><?xml version="1.0" encoding="utf-8"?>
<p:tagLst xmlns:p="http://schemas.openxmlformats.org/presentationml/2006/main">
  <p:tag name="AS_UNIQUEID" val="2247"/>
</p:tagLst>
</file>

<file path=ppt/tags/tag1100.xml><?xml version="1.0" encoding="utf-8"?>
<p:tagLst xmlns:p="http://schemas.openxmlformats.org/presentationml/2006/main">
  <p:tag name="AS_UNIQUEID" val="2248"/>
</p:tagLst>
</file>

<file path=ppt/tags/tag1101.xml><?xml version="1.0" encoding="utf-8"?>
<p:tagLst xmlns:p="http://schemas.openxmlformats.org/presentationml/2006/main">
  <p:tag name="AS_UNIQUEID" val="2249"/>
</p:tagLst>
</file>

<file path=ppt/tags/tag1102.xml><?xml version="1.0" encoding="utf-8"?>
<p:tagLst xmlns:p="http://schemas.openxmlformats.org/presentationml/2006/main">
  <p:tag name="AS_UNIQUEID" val="2250"/>
</p:tagLst>
</file>

<file path=ppt/tags/tag1103.xml><?xml version="1.0" encoding="utf-8"?>
<p:tagLst xmlns:p="http://schemas.openxmlformats.org/presentationml/2006/main">
  <p:tag name="AS_UNIQUEID" val="2251"/>
</p:tagLst>
</file>

<file path=ppt/tags/tag1104.xml><?xml version="1.0" encoding="utf-8"?>
<p:tagLst xmlns:p="http://schemas.openxmlformats.org/presentationml/2006/main">
  <p:tag name="AS_UNIQUEID" val="2252"/>
</p:tagLst>
</file>

<file path=ppt/tags/tag1105.xml><?xml version="1.0" encoding="utf-8"?>
<p:tagLst xmlns:p="http://schemas.openxmlformats.org/presentationml/2006/main">
  <p:tag name="AS_UNIQUEID" val="2253"/>
</p:tagLst>
</file>

<file path=ppt/tags/tag1106.xml><?xml version="1.0" encoding="utf-8"?>
<p:tagLst xmlns:p="http://schemas.openxmlformats.org/presentationml/2006/main">
  <p:tag name="AS_UNIQUEID" val="2254"/>
</p:tagLst>
</file>

<file path=ppt/tags/tag1107.xml><?xml version="1.0" encoding="utf-8"?>
<p:tagLst xmlns:p="http://schemas.openxmlformats.org/presentationml/2006/main">
  <p:tag name="AS_UNIQUEID" val="2255"/>
</p:tagLst>
</file>

<file path=ppt/tags/tag1108.xml><?xml version="1.0" encoding="utf-8"?>
<p:tagLst xmlns:p="http://schemas.openxmlformats.org/presentationml/2006/main">
  <p:tag name="AS_UNIQUEID" val="2256"/>
</p:tagLst>
</file>

<file path=ppt/tags/tag1109.xml><?xml version="1.0" encoding="utf-8"?>
<p:tagLst xmlns:p="http://schemas.openxmlformats.org/presentationml/2006/main">
  <p:tag name="AS_UNIQUEID" val="2257"/>
</p:tagLst>
</file>

<file path=ppt/tags/tag1110.xml><?xml version="1.0" encoding="utf-8"?>
<p:tagLst xmlns:p="http://schemas.openxmlformats.org/presentationml/2006/main">
  <p:tag name="AS_UNIQUEID" val="2258"/>
</p:tagLst>
</file>

<file path=ppt/tags/tag111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Helvetica Neue" panose="02000503000000020004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  <a:sym typeface="微软雅黑" panose="020B0503020204020204" charset="-122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 panose="020B0604020202020204"/>
            <a:ea typeface="Arial" panose="020B0604020202020204"/>
            <a:cs typeface="Arial" panose="020B0604020202020204"/>
            <a:sym typeface="Arial" panose="020B060402020202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378</Paragraphs>
  <Slides>34</Slides>
  <Notes>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baseType="lpstr" size="52">
      <vt:lpstr>Arial</vt:lpstr>
      <vt:lpstr>微软雅黑</vt:lpstr>
      <vt:lpstr>Wingdings</vt:lpstr>
      <vt:lpstr>Helvetica Neue</vt:lpstr>
      <vt:lpstr>Helvetica</vt:lpstr>
      <vt:lpstr>Calibri</vt:lpstr>
      <vt:lpstr>方正姚体</vt:lpstr>
      <vt:lpstr>Times New Roman</vt:lpstr>
      <vt:lpstr>宋体</vt:lpstr>
      <vt:lpstr>黑体</vt:lpstr>
      <vt:lpstr>Symbol</vt:lpstr>
      <vt:lpstr>Wingdings 3</vt:lpstr>
      <vt:lpstr>Arial Black</vt:lpstr>
      <vt:lpstr>Microsoft JhengHei</vt:lpstr>
      <vt:lpstr>华文细黑</vt:lpstr>
      <vt:lpstr>方正中等线简体</vt:lpstr>
      <vt:lpstr>Courier New</vt:lpstr>
      <vt:lpstr>自定义设计方案</vt:lpstr>
      <vt:lpstr>PowerPoint Presentation</vt:lpstr>
      <vt:lpstr>PowerPoint Presentation</vt:lpstr>
      <vt:lpstr>浓度商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化学平衡常数</vt:lpstr>
      <vt:lpstr>思考与讨论4：Q与K有什么关系？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总结：影响化学平衡常数的因素</vt:lpstr>
      <vt:lpstr>利用平衡常数判断化学反应的可能性</vt:lpstr>
      <vt:lpstr>PowerPoint Presentation</vt:lpstr>
      <vt:lpstr>PowerPoint Presentation</vt:lpstr>
      <vt:lpstr>利用平衡常数判断化学反应进行的方向</vt:lpstr>
      <vt:lpstr>PowerPoint Presentation</vt:lpstr>
      <vt:lpstr>PowerPoint Presentation</vt:lpstr>
      <vt:lpstr>PowerPoint Presentation</vt:lpstr>
      <vt:lpstr>PowerPoint Presentation</vt:lpstr>
      <vt:lpstr>“三段式”法进行化学平衡的有关计算</vt:lpstr>
      <vt:lpstr>“三段式”法进行化学平衡的有关计算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2021-09-13T15:26:42.793</cp:lastPrinted>
  <dcterms:created xsi:type="dcterms:W3CDTF">2021-09-13T15:26:42Z</dcterms:created>
  <dcterms:modified xsi:type="dcterms:W3CDTF">2021-09-13T07:26:44Z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