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2" r:id="rId2"/>
    <p:sldId id="303" r:id="rId3"/>
    <p:sldId id="304" r:id="rId4"/>
    <p:sldId id="305" r:id="rId5"/>
    <p:sldId id="306" r:id="rId6"/>
    <p:sldId id="291" r:id="rId7"/>
    <p:sldId id="292" r:id="rId8"/>
    <p:sldId id="293" r:id="rId9"/>
    <p:sldId id="294" r:id="rId10"/>
    <p:sldId id="295" r:id="rId11"/>
    <p:sldId id="296" r:id="rId12"/>
    <p:sldId id="308" r:id="rId13"/>
    <p:sldId id="309" r:id="rId14"/>
    <p:sldId id="310" r:id="rId15"/>
    <p:sldId id="312" r:id="rId16"/>
    <p:sldId id="313" r:id="rId17"/>
    <p:sldId id="314" r:id="rId18"/>
    <p:sldId id="315" r:id="rId19"/>
    <p:sldId id="316" r:id="rId20"/>
    <p:sldId id="317" r:id="rId21"/>
    <p:sldId id="318" r:id="rId22"/>
    <p:sldId id="319" r:id="rId23"/>
    <p:sldId id="320" r:id="rId24"/>
    <p:sldId id="297" r:id="rId25"/>
    <p:sldId id="298" r:id="rId26"/>
    <p:sldId id="299" r:id="rId27"/>
    <p:sldId id="300" r:id="rId28"/>
    <p:sldId id="321" r:id="rId29"/>
    <p:sldId id="322" r:id="rId30"/>
    <p:sldId id="307" r:id="rId31"/>
    <p:sldId id="258" r:id="rId32"/>
    <p:sldId id="260" r:id="rId33"/>
    <p:sldId id="268" r:id="rId34"/>
    <p:sldId id="269" r:id="rId35"/>
    <p:sldId id="271" r:id="rId36"/>
    <p:sldId id="323" r:id="rId37"/>
    <p:sldId id="324" r:id="rId38"/>
    <p:sldId id="327" r:id="rId39"/>
    <p:sldId id="328" r:id="rId40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27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2016/6/22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2016/6/22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2016/6/22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2016/6/22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2016/6/22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2016/6/22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2016/6/22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2016/6/22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2016/6/22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2016/6/22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2016/6/22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2016/6/22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 smtClean="0"/>
              <a:t>新　幹　線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（新干线）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91680" y="1340768"/>
            <a:ext cx="648072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/>
              <a:t>しん</a:t>
            </a:r>
            <a:r>
              <a:rPr lang="ja-JP" altLang="en-US" sz="1400" dirty="0" smtClean="0"/>
              <a:t>　　　</a:t>
            </a:r>
            <a:r>
              <a:rPr lang="ja-JP" altLang="en-US" sz="6600" dirty="0" smtClean="0"/>
              <a:t>かん</a:t>
            </a:r>
            <a:r>
              <a:rPr lang="ja-JP" altLang="en-US" dirty="0" smtClean="0"/>
              <a:t>　　</a:t>
            </a:r>
            <a:r>
              <a:rPr lang="ja-JP" altLang="en-US" sz="6600" dirty="0" smtClean="0"/>
              <a:t>せん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2185643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 smtClean="0"/>
              <a:t>駅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（车站）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707904" y="1340768"/>
            <a:ext cx="352839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>
                <a:solidFill>
                  <a:srgbClr val="FF0000"/>
                </a:solidFill>
              </a:rPr>
              <a:t>えき</a:t>
            </a:r>
            <a:endParaRPr lang="zh-CN" altLang="en-US" sz="6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6137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 smtClean="0"/>
              <a:t>飛行機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（飞机）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59832" y="1340768"/>
            <a:ext cx="417646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/>
              <a:t>ひこ</a:t>
            </a:r>
            <a:r>
              <a:rPr lang="ja-JP" altLang="en-US" sz="6600" dirty="0" smtClean="0">
                <a:solidFill>
                  <a:srgbClr val="FF0000"/>
                </a:solidFill>
              </a:rPr>
              <a:t>う</a:t>
            </a:r>
            <a:r>
              <a:rPr lang="ja-JP" altLang="en-US" sz="6600" dirty="0" smtClean="0"/>
              <a:t>き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1865631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 smtClean="0"/>
              <a:t>船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（船）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491880" y="1340768"/>
            <a:ext cx="374441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>
                <a:solidFill>
                  <a:srgbClr val="FF0000"/>
                </a:solidFill>
              </a:rPr>
              <a:t>ふね</a:t>
            </a:r>
            <a:endParaRPr lang="zh-CN" altLang="en-US" sz="6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8962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 smtClean="0"/>
              <a:t>地下鉄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（地铁）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131840" y="1340768"/>
            <a:ext cx="410445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/>
              <a:t>ちかてつ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2307005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 smtClean="0"/>
              <a:t>自転車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（自行车）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71800" y="1340768"/>
            <a:ext cx="446449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/>
              <a:t>じ</a:t>
            </a:r>
            <a:r>
              <a:rPr lang="ja-JP" altLang="en-US" sz="6600" dirty="0" smtClean="0">
                <a:solidFill>
                  <a:srgbClr val="FF0000"/>
                </a:solidFill>
              </a:rPr>
              <a:t>て</a:t>
            </a:r>
            <a:r>
              <a:rPr lang="ja-JP" altLang="en-US" sz="6600" dirty="0" smtClean="0"/>
              <a:t>ん</a:t>
            </a:r>
            <a:r>
              <a:rPr lang="ja-JP" altLang="en-US" sz="6600" dirty="0" smtClean="0">
                <a:solidFill>
                  <a:srgbClr val="FF0000"/>
                </a:solidFill>
              </a:rPr>
              <a:t>しゃ</a:t>
            </a:r>
            <a:endParaRPr lang="zh-CN" altLang="en-US" sz="6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0356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 smtClean="0"/>
              <a:t>友達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（朋友）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03848" y="1340768"/>
            <a:ext cx="403244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/>
              <a:t>とも</a:t>
            </a:r>
            <a:r>
              <a:rPr lang="ja-JP" altLang="en-US" sz="6600" dirty="0" smtClean="0">
                <a:solidFill>
                  <a:srgbClr val="FF0000"/>
                </a:solidFill>
              </a:rPr>
              <a:t>だ</a:t>
            </a:r>
            <a:r>
              <a:rPr lang="ja-JP" altLang="en-US" sz="6600" dirty="0" smtClean="0"/>
              <a:t>ち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4139891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 smtClean="0"/>
              <a:t>家族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（家人）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47864" y="1340768"/>
            <a:ext cx="388843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/>
              <a:t>か</a:t>
            </a:r>
            <a:r>
              <a:rPr lang="ja-JP" altLang="en-US" sz="6600" dirty="0" smtClean="0">
                <a:solidFill>
                  <a:srgbClr val="FF0000"/>
                </a:solidFill>
              </a:rPr>
              <a:t>ぞ</a:t>
            </a:r>
            <a:r>
              <a:rPr lang="ja-JP" altLang="en-US" sz="6600" dirty="0" smtClean="0"/>
              <a:t>く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3350107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79512" y="2130425"/>
            <a:ext cx="8856984" cy="1470025"/>
          </a:xfrm>
        </p:spPr>
        <p:txBody>
          <a:bodyPr>
            <a:normAutofit/>
          </a:bodyPr>
          <a:lstStyle/>
          <a:p>
            <a:r>
              <a:rPr lang="ja-JP" altLang="en-US" sz="8800" dirty="0" smtClean="0"/>
              <a:t>急行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539552" y="3886200"/>
            <a:ext cx="8604448" cy="1752600"/>
          </a:xfrm>
        </p:spPr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（快车）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15816" y="1340768"/>
            <a:ext cx="432048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/>
              <a:t>きゅ</a:t>
            </a:r>
            <a:r>
              <a:rPr lang="ja-JP" altLang="en-US" sz="6600" dirty="0" smtClean="0">
                <a:solidFill>
                  <a:srgbClr val="FF0000"/>
                </a:solidFill>
              </a:rPr>
              <a:t>う</a:t>
            </a:r>
            <a:r>
              <a:rPr lang="ja-JP" altLang="en-US" sz="6600" dirty="0" smtClean="0"/>
              <a:t>こ</a:t>
            </a:r>
            <a:r>
              <a:rPr lang="ja-JP" altLang="en-US" sz="6600" dirty="0" smtClean="0">
                <a:solidFill>
                  <a:srgbClr val="FF0000"/>
                </a:solidFill>
              </a:rPr>
              <a:t>う</a:t>
            </a:r>
            <a:endParaRPr lang="zh-CN" altLang="en-US" sz="6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2367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 smtClean="0"/>
              <a:t>誕生日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（生日）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23728" y="1340768"/>
            <a:ext cx="511256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/>
              <a:t>たん</a:t>
            </a:r>
            <a:r>
              <a:rPr lang="ja-JP" altLang="en-US" sz="6600" dirty="0" smtClean="0">
                <a:solidFill>
                  <a:srgbClr val="FF0000"/>
                </a:solidFill>
              </a:rPr>
              <a:t>じょう</a:t>
            </a:r>
            <a:r>
              <a:rPr lang="ja-JP" altLang="en-US" sz="6600" dirty="0" smtClean="0"/>
              <a:t>び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1694640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 smtClean="0">
                <a:solidFill>
                  <a:srgbClr val="00B050"/>
                </a:solidFill>
              </a:rPr>
              <a:t>果物</a:t>
            </a:r>
            <a:r>
              <a:rPr lang="ja-JP" altLang="en-US" sz="8800" dirty="0" smtClean="0"/>
              <a:t>を</a:t>
            </a:r>
            <a:r>
              <a:rPr lang="ja-JP" altLang="en-US" sz="8800" dirty="0" smtClean="0">
                <a:solidFill>
                  <a:srgbClr val="FF0000"/>
                </a:solidFill>
              </a:rPr>
              <a:t>食べ</a:t>
            </a:r>
            <a:r>
              <a:rPr lang="ja-JP" altLang="en-US" sz="8800" dirty="0" smtClean="0"/>
              <a:t>ます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</a:t>
            </a:r>
            <a:r>
              <a:rPr lang="zh-CN" altLang="en-US" sz="8000" dirty="0" smtClean="0">
                <a:solidFill>
                  <a:srgbClr val="FF0000"/>
                </a:solidFill>
              </a:rPr>
              <a:t>吃</a:t>
            </a:r>
            <a:r>
              <a:rPr lang="zh-CN" altLang="en-US" sz="8000" dirty="0" smtClean="0">
                <a:solidFill>
                  <a:srgbClr val="00B050"/>
                </a:solidFill>
              </a:rPr>
              <a:t>水果</a:t>
            </a:r>
            <a:r>
              <a:rPr lang="zh-CN" altLang="en-US" sz="8000" dirty="0" smtClean="0">
                <a:solidFill>
                  <a:schemeClr val="tx1"/>
                </a:solidFill>
              </a:rPr>
              <a:t>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1560" y="1340768"/>
            <a:ext cx="662473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/>
              <a:t>く</a:t>
            </a:r>
            <a:r>
              <a:rPr lang="ja-JP" altLang="en-US" sz="6600" dirty="0" smtClean="0">
                <a:solidFill>
                  <a:srgbClr val="FF0000"/>
                </a:solidFill>
              </a:rPr>
              <a:t>だ</a:t>
            </a:r>
            <a:r>
              <a:rPr lang="ja-JP" altLang="en-US" sz="6600" dirty="0" smtClean="0"/>
              <a:t>もの　た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1641180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23528" y="2130425"/>
            <a:ext cx="8568952" cy="1470025"/>
          </a:xfrm>
        </p:spPr>
        <p:txBody>
          <a:bodyPr>
            <a:normAutofit fontScale="90000"/>
          </a:bodyPr>
          <a:lstStyle/>
          <a:p>
            <a:r>
              <a:rPr lang="ja-JP" altLang="en-US" sz="8800" dirty="0" smtClean="0">
                <a:solidFill>
                  <a:srgbClr val="00B050"/>
                </a:solidFill>
              </a:rPr>
              <a:t>コーヒー</a:t>
            </a:r>
            <a:r>
              <a:rPr lang="ja-JP" altLang="en-US" sz="8800" dirty="0" smtClean="0"/>
              <a:t>を</a:t>
            </a:r>
            <a:r>
              <a:rPr lang="ja-JP" altLang="en-US" sz="8800" dirty="0" smtClean="0">
                <a:solidFill>
                  <a:srgbClr val="FF0000"/>
                </a:solidFill>
              </a:rPr>
              <a:t>飲み</a:t>
            </a:r>
            <a:r>
              <a:rPr lang="ja-JP" altLang="en-US" sz="8800" dirty="0" smtClean="0"/>
              <a:t>ます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</a:t>
            </a:r>
            <a:r>
              <a:rPr lang="zh-CN" altLang="en-US" sz="8000" dirty="0" smtClean="0">
                <a:solidFill>
                  <a:srgbClr val="FF0000"/>
                </a:solidFill>
              </a:rPr>
              <a:t>喝</a:t>
            </a:r>
            <a:r>
              <a:rPr lang="zh-CN" altLang="en-US" sz="8000" dirty="0" smtClean="0">
                <a:solidFill>
                  <a:srgbClr val="00B050"/>
                </a:solidFill>
              </a:rPr>
              <a:t>咖啡</a:t>
            </a:r>
            <a:r>
              <a:rPr lang="zh-CN" altLang="en-US" sz="8000" dirty="0" smtClean="0">
                <a:solidFill>
                  <a:schemeClr val="tx1"/>
                </a:solidFill>
              </a:rPr>
              <a:t>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752020" y="1340768"/>
            <a:ext cx="248427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/>
              <a:t>の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1416599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 smtClean="0">
                <a:solidFill>
                  <a:srgbClr val="00B050"/>
                </a:solidFill>
              </a:rPr>
              <a:t>テレビ</a:t>
            </a:r>
            <a:r>
              <a:rPr lang="ja-JP" altLang="en-US" sz="8800" dirty="0" smtClean="0"/>
              <a:t>を</a:t>
            </a:r>
            <a:r>
              <a:rPr lang="ja-JP" altLang="en-US" sz="8800" dirty="0" smtClean="0">
                <a:solidFill>
                  <a:srgbClr val="FF0000"/>
                </a:solidFill>
              </a:rPr>
              <a:t>見</a:t>
            </a:r>
            <a:r>
              <a:rPr lang="ja-JP" altLang="en-US" sz="8800" dirty="0" smtClean="0"/>
              <a:t>ます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（看</a:t>
            </a:r>
            <a:r>
              <a:rPr lang="zh-CN" altLang="en-US" sz="8000" dirty="0" smtClean="0">
                <a:solidFill>
                  <a:srgbClr val="00B050"/>
                </a:solidFill>
              </a:rPr>
              <a:t>电视</a:t>
            </a:r>
            <a:r>
              <a:rPr lang="zh-CN" altLang="en-US" sz="8000" dirty="0" smtClean="0">
                <a:solidFill>
                  <a:schemeClr val="tx1"/>
                </a:solidFill>
              </a:rPr>
              <a:t>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860032" y="1340768"/>
            <a:ext cx="237626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/>
              <a:t>み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3020294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 smtClean="0">
                <a:solidFill>
                  <a:srgbClr val="00B050"/>
                </a:solidFill>
              </a:rPr>
              <a:t>音楽</a:t>
            </a:r>
            <a:r>
              <a:rPr lang="ja-JP" altLang="en-US" sz="8800" dirty="0" smtClean="0"/>
              <a:t>を</a:t>
            </a:r>
            <a:r>
              <a:rPr lang="ja-JP" altLang="en-US" sz="8800" dirty="0" smtClean="0">
                <a:solidFill>
                  <a:srgbClr val="FF0000"/>
                </a:solidFill>
              </a:rPr>
              <a:t>聞き</a:t>
            </a:r>
            <a:r>
              <a:rPr lang="ja-JP" altLang="en-US" sz="8800" dirty="0" smtClean="0"/>
              <a:t>ます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</a:t>
            </a:r>
            <a:r>
              <a:rPr lang="zh-CN" altLang="en-US" sz="8000" dirty="0" smtClean="0">
                <a:solidFill>
                  <a:srgbClr val="FF0000"/>
                </a:solidFill>
              </a:rPr>
              <a:t>听</a:t>
            </a:r>
            <a:r>
              <a:rPr lang="zh-CN" altLang="en-US" sz="8000" dirty="0" smtClean="0">
                <a:solidFill>
                  <a:srgbClr val="00B050"/>
                </a:solidFill>
              </a:rPr>
              <a:t>音乐</a:t>
            </a:r>
            <a:r>
              <a:rPr lang="zh-CN" altLang="en-US" sz="8000" dirty="0" smtClean="0">
                <a:solidFill>
                  <a:schemeClr val="tx1"/>
                </a:solidFill>
              </a:rPr>
              <a:t>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9552" y="1340768"/>
            <a:ext cx="663994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/>
              <a:t>おんがく　き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2207632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 smtClean="0">
                <a:solidFill>
                  <a:srgbClr val="00B050"/>
                </a:solidFill>
              </a:rPr>
              <a:t>手紙</a:t>
            </a:r>
            <a:r>
              <a:rPr lang="ja-JP" altLang="en-US" sz="8800" dirty="0" smtClean="0"/>
              <a:t>を</a:t>
            </a:r>
            <a:r>
              <a:rPr lang="ja-JP" altLang="en-US" sz="8800" dirty="0" smtClean="0">
                <a:solidFill>
                  <a:srgbClr val="FF0000"/>
                </a:solidFill>
              </a:rPr>
              <a:t>書き</a:t>
            </a:r>
            <a:r>
              <a:rPr lang="ja-JP" altLang="en-US" sz="8800" dirty="0" smtClean="0"/>
              <a:t>ます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（写信）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27584" y="1340768"/>
            <a:ext cx="640871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/>
              <a:t>てがみ</a:t>
            </a:r>
            <a:r>
              <a:rPr lang="ja-JP" altLang="en-US" dirty="0" smtClean="0"/>
              <a:t>　　</a:t>
            </a:r>
            <a:r>
              <a:rPr lang="ja-JP" altLang="en-US" sz="6600" dirty="0" smtClean="0"/>
              <a:t>　か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3924299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 smtClean="0"/>
              <a:t>本を</a:t>
            </a:r>
            <a:r>
              <a:rPr lang="ja-JP" altLang="en-US" sz="8800" dirty="0" smtClean="0">
                <a:solidFill>
                  <a:srgbClr val="FF0000"/>
                </a:solidFill>
              </a:rPr>
              <a:t>買い</a:t>
            </a:r>
            <a:r>
              <a:rPr lang="ja-JP" altLang="en-US" sz="8800" dirty="0" smtClean="0"/>
              <a:t>ます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（买书）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87624" y="1340768"/>
            <a:ext cx="604867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/>
              <a:t>ほん　か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1023849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23528" y="2130425"/>
            <a:ext cx="8820472" cy="1470025"/>
          </a:xfrm>
        </p:spPr>
        <p:txBody>
          <a:bodyPr>
            <a:normAutofit/>
          </a:bodyPr>
          <a:lstStyle/>
          <a:p>
            <a:r>
              <a:rPr lang="ja-JP" altLang="en-US" sz="8800" dirty="0" smtClean="0">
                <a:solidFill>
                  <a:srgbClr val="00B050"/>
                </a:solidFill>
              </a:rPr>
              <a:t>写真</a:t>
            </a:r>
            <a:r>
              <a:rPr lang="ja-JP" altLang="en-US" sz="8800" dirty="0" smtClean="0"/>
              <a:t>を</a:t>
            </a:r>
            <a:r>
              <a:rPr lang="ja-JP" altLang="en-US" sz="8800" dirty="0" smtClean="0">
                <a:solidFill>
                  <a:srgbClr val="FF0000"/>
                </a:solidFill>
              </a:rPr>
              <a:t>撮り</a:t>
            </a:r>
            <a:r>
              <a:rPr lang="ja-JP" altLang="en-US" sz="8800" dirty="0" smtClean="0"/>
              <a:t>ます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95536" y="3886200"/>
            <a:ext cx="8352928" cy="1752600"/>
          </a:xfrm>
        </p:spPr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（拍照）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27584" y="1340768"/>
            <a:ext cx="640871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/>
              <a:t>しゃしん</a:t>
            </a:r>
            <a:r>
              <a:rPr lang="ja-JP" altLang="en-US" sz="2400" dirty="0" smtClean="0"/>
              <a:t>　</a:t>
            </a:r>
            <a:r>
              <a:rPr lang="ja-JP" altLang="en-US" sz="6600" dirty="0" smtClean="0"/>
              <a:t>　と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2579889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 smtClean="0">
                <a:solidFill>
                  <a:srgbClr val="00B050"/>
                </a:solidFill>
              </a:rPr>
              <a:t>友達</a:t>
            </a:r>
            <a:r>
              <a:rPr lang="ja-JP" altLang="en-US" sz="8800" dirty="0" smtClean="0"/>
              <a:t>に</a:t>
            </a:r>
            <a:r>
              <a:rPr lang="ja-JP" altLang="en-US" sz="8800" dirty="0" smtClean="0">
                <a:solidFill>
                  <a:srgbClr val="FF0000"/>
                </a:solidFill>
              </a:rPr>
              <a:t>会い</a:t>
            </a:r>
            <a:r>
              <a:rPr lang="ja-JP" altLang="en-US" sz="8800" dirty="0" smtClean="0"/>
              <a:t>ます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</a:t>
            </a:r>
            <a:r>
              <a:rPr lang="zh-CN" altLang="en-US" sz="8000" dirty="0" smtClean="0">
                <a:solidFill>
                  <a:srgbClr val="FF0000"/>
                </a:solidFill>
              </a:rPr>
              <a:t>见</a:t>
            </a:r>
            <a:r>
              <a:rPr lang="zh-CN" altLang="en-US" sz="8000" dirty="0" smtClean="0">
                <a:solidFill>
                  <a:srgbClr val="00B050"/>
                </a:solidFill>
              </a:rPr>
              <a:t>朋友</a:t>
            </a:r>
            <a:r>
              <a:rPr lang="zh-CN" altLang="en-US" sz="8000" dirty="0" smtClean="0">
                <a:solidFill>
                  <a:schemeClr val="tx1"/>
                </a:solidFill>
              </a:rPr>
              <a:t>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9552" y="1340768"/>
            <a:ext cx="669674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/>
              <a:t>とも</a:t>
            </a:r>
            <a:r>
              <a:rPr lang="ja-JP" altLang="en-US" sz="6600" dirty="0" smtClean="0">
                <a:solidFill>
                  <a:srgbClr val="FF0000"/>
                </a:solidFill>
              </a:rPr>
              <a:t>だ</a:t>
            </a:r>
            <a:r>
              <a:rPr lang="ja-JP" altLang="en-US" sz="6600" dirty="0" smtClean="0"/>
              <a:t>ち</a:t>
            </a:r>
            <a:r>
              <a:rPr lang="ja-JP" altLang="en-US" sz="2000" dirty="0" smtClean="0"/>
              <a:t>　</a:t>
            </a:r>
            <a:r>
              <a:rPr lang="ja-JP" altLang="en-US" sz="6600" dirty="0" smtClean="0"/>
              <a:t>　あ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3109782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51520" y="2130425"/>
            <a:ext cx="8892480" cy="1470025"/>
          </a:xfrm>
        </p:spPr>
        <p:txBody>
          <a:bodyPr>
            <a:normAutofit/>
          </a:bodyPr>
          <a:lstStyle/>
          <a:p>
            <a:r>
              <a:rPr lang="ja-JP" altLang="en-US" sz="8800" dirty="0" smtClean="0">
                <a:solidFill>
                  <a:srgbClr val="FF0000"/>
                </a:solidFill>
              </a:rPr>
              <a:t>花見</a:t>
            </a:r>
            <a:r>
              <a:rPr lang="ja-JP" altLang="en-US" sz="8800" dirty="0" smtClean="0"/>
              <a:t>をします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（赏花）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75656" y="1340768"/>
            <a:ext cx="57606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/>
              <a:t>はなみ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3704358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 smtClean="0">
                <a:solidFill>
                  <a:srgbClr val="FF0000"/>
                </a:solidFill>
              </a:rPr>
              <a:t>宿題</a:t>
            </a:r>
            <a:r>
              <a:rPr lang="ja-JP" altLang="en-US" sz="8800" dirty="0" smtClean="0"/>
              <a:t>をします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（做</a:t>
            </a:r>
            <a:r>
              <a:rPr lang="zh-CN" altLang="en-US" sz="8000" dirty="0" smtClean="0">
                <a:solidFill>
                  <a:srgbClr val="FF0000"/>
                </a:solidFill>
              </a:rPr>
              <a:t>作业</a:t>
            </a:r>
            <a:r>
              <a:rPr lang="zh-CN" altLang="en-US" sz="8000" dirty="0" smtClean="0">
                <a:solidFill>
                  <a:schemeClr val="tx1"/>
                </a:solidFill>
              </a:rPr>
              <a:t>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99592" y="1340768"/>
            <a:ext cx="63367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/>
              <a:t>しゅくだい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3817251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8278688" cy="1470025"/>
          </a:xfrm>
        </p:spPr>
        <p:txBody>
          <a:bodyPr>
            <a:normAutofit fontScale="90000"/>
          </a:bodyPr>
          <a:lstStyle/>
          <a:p>
            <a:r>
              <a:rPr lang="ja-JP" altLang="en-US" sz="8800" dirty="0" smtClean="0">
                <a:solidFill>
                  <a:srgbClr val="00B050"/>
                </a:solidFill>
              </a:rPr>
              <a:t>はさみ</a:t>
            </a:r>
            <a:r>
              <a:rPr lang="ja-JP" altLang="en-US" sz="8800" dirty="0" smtClean="0"/>
              <a:t>で</a:t>
            </a:r>
            <a:r>
              <a:rPr lang="ja-JP" altLang="en-US" sz="8800" dirty="0" smtClean="0">
                <a:solidFill>
                  <a:srgbClr val="FF0000"/>
                </a:solidFill>
              </a:rPr>
              <a:t>切り</a:t>
            </a:r>
            <a:r>
              <a:rPr lang="ja-JP" altLang="en-US" sz="8800" dirty="0" smtClean="0"/>
              <a:t>ます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（用</a:t>
            </a:r>
            <a:r>
              <a:rPr lang="zh-CN" altLang="en-US" sz="8000" dirty="0" smtClean="0">
                <a:solidFill>
                  <a:srgbClr val="00B050"/>
                </a:solidFill>
              </a:rPr>
              <a:t>剪刀</a:t>
            </a:r>
            <a:r>
              <a:rPr lang="zh-CN" altLang="en-US" sz="8000" dirty="0" smtClean="0">
                <a:solidFill>
                  <a:srgbClr val="FF0000"/>
                </a:solidFill>
              </a:rPr>
              <a:t>剪</a:t>
            </a:r>
            <a:r>
              <a:rPr lang="zh-CN" altLang="en-US" sz="8000" dirty="0" smtClean="0">
                <a:solidFill>
                  <a:schemeClr val="tx1"/>
                </a:solidFill>
              </a:rPr>
              <a:t>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932040" y="1340768"/>
            <a:ext cx="230425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/>
              <a:t>き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3055171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 smtClean="0">
                <a:solidFill>
                  <a:srgbClr val="00B050"/>
                </a:solidFill>
              </a:rPr>
              <a:t>お金</a:t>
            </a:r>
            <a:r>
              <a:rPr lang="ja-JP" altLang="en-US" sz="8800" dirty="0" smtClean="0"/>
              <a:t>を</a:t>
            </a:r>
            <a:r>
              <a:rPr lang="ja-JP" altLang="en-US" sz="8800" dirty="0" smtClean="0">
                <a:solidFill>
                  <a:srgbClr val="FF0000"/>
                </a:solidFill>
              </a:rPr>
              <a:t>借り</a:t>
            </a:r>
            <a:r>
              <a:rPr lang="ja-JP" altLang="en-US" sz="8800" dirty="0" smtClean="0"/>
              <a:t>ます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</a:t>
            </a:r>
            <a:r>
              <a:rPr lang="zh-CN" altLang="en-US" sz="8000" dirty="0" smtClean="0">
                <a:solidFill>
                  <a:srgbClr val="FF0000"/>
                </a:solidFill>
              </a:rPr>
              <a:t>向别人借</a:t>
            </a:r>
            <a:r>
              <a:rPr lang="zh-CN" altLang="en-US" sz="8000" dirty="0" smtClean="0">
                <a:solidFill>
                  <a:srgbClr val="00B050"/>
                </a:solidFill>
              </a:rPr>
              <a:t>钱</a:t>
            </a:r>
            <a:r>
              <a:rPr lang="zh-CN" altLang="en-US" sz="8000" dirty="0" smtClean="0">
                <a:solidFill>
                  <a:schemeClr val="tx1"/>
                </a:solidFill>
              </a:rPr>
              <a:t>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91680" y="1340768"/>
            <a:ext cx="554461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/>
              <a:t>かね</a:t>
            </a:r>
            <a:r>
              <a:rPr lang="ja-JP" altLang="en-US" sz="3200" dirty="0" smtClean="0"/>
              <a:t>　</a:t>
            </a:r>
            <a:r>
              <a:rPr lang="ja-JP" altLang="en-US" sz="6600" dirty="0" smtClean="0"/>
              <a:t>　か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3257327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 smtClean="0">
                <a:solidFill>
                  <a:srgbClr val="00B050"/>
                </a:solidFill>
              </a:rPr>
              <a:t>英語</a:t>
            </a:r>
            <a:r>
              <a:rPr lang="ja-JP" altLang="en-US" sz="8800" dirty="0" smtClean="0"/>
              <a:t>を</a:t>
            </a:r>
            <a:r>
              <a:rPr lang="ja-JP" altLang="en-US" sz="8800" dirty="0" smtClean="0">
                <a:solidFill>
                  <a:srgbClr val="FF0000"/>
                </a:solidFill>
              </a:rPr>
              <a:t>教え</a:t>
            </a:r>
            <a:r>
              <a:rPr lang="ja-JP" altLang="en-US" sz="8800" dirty="0" smtClean="0"/>
              <a:t>ます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</a:t>
            </a:r>
            <a:r>
              <a:rPr lang="zh-CN" altLang="en-US" sz="8000" dirty="0" smtClean="0">
                <a:solidFill>
                  <a:srgbClr val="FF0000"/>
                </a:solidFill>
              </a:rPr>
              <a:t>教</a:t>
            </a:r>
            <a:r>
              <a:rPr lang="zh-CN" altLang="en-US" sz="8000" dirty="0" smtClean="0">
                <a:solidFill>
                  <a:srgbClr val="00B050"/>
                </a:solidFill>
              </a:rPr>
              <a:t>英语</a:t>
            </a:r>
            <a:r>
              <a:rPr lang="zh-CN" altLang="en-US" sz="8000" dirty="0" smtClean="0">
                <a:solidFill>
                  <a:schemeClr val="tx1"/>
                </a:solidFill>
              </a:rPr>
              <a:t>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55576" y="1340768"/>
            <a:ext cx="648072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>
                <a:solidFill>
                  <a:srgbClr val="FF0000"/>
                </a:solidFill>
              </a:rPr>
              <a:t>えいご</a:t>
            </a:r>
            <a:r>
              <a:rPr lang="ja-JP" altLang="en-US" sz="1600" dirty="0" smtClean="0">
                <a:solidFill>
                  <a:srgbClr val="FF0000"/>
                </a:solidFill>
              </a:rPr>
              <a:t>　</a:t>
            </a:r>
            <a:r>
              <a:rPr lang="ja-JP" altLang="en-US" sz="6600" dirty="0" smtClean="0">
                <a:solidFill>
                  <a:srgbClr val="FF0000"/>
                </a:solidFill>
              </a:rPr>
              <a:t>　おし</a:t>
            </a:r>
            <a:endParaRPr lang="zh-CN" altLang="en-US" sz="6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7985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 smtClean="0">
                <a:solidFill>
                  <a:srgbClr val="00B050"/>
                </a:solidFill>
              </a:rPr>
              <a:t>傘</a:t>
            </a:r>
            <a:r>
              <a:rPr lang="ja-JP" altLang="en-US" sz="8800" dirty="0" smtClean="0"/>
              <a:t>を</a:t>
            </a:r>
            <a:r>
              <a:rPr lang="ja-JP" altLang="en-US" sz="8800" dirty="0" smtClean="0">
                <a:solidFill>
                  <a:srgbClr val="FF0000"/>
                </a:solidFill>
              </a:rPr>
              <a:t>貸し</a:t>
            </a:r>
            <a:r>
              <a:rPr lang="ja-JP" altLang="en-US" sz="8800" dirty="0" smtClean="0"/>
              <a:t>ます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755576" y="3886200"/>
            <a:ext cx="7776864" cy="1752600"/>
          </a:xfrm>
        </p:spPr>
        <p:txBody>
          <a:bodyPr>
            <a:normAutofit fontScale="92500"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</a:t>
            </a:r>
            <a:r>
              <a:rPr lang="zh-CN" altLang="en-US" sz="8000" dirty="0" smtClean="0">
                <a:solidFill>
                  <a:srgbClr val="FF0000"/>
                </a:solidFill>
              </a:rPr>
              <a:t>借给别人</a:t>
            </a:r>
            <a:r>
              <a:rPr lang="zh-CN" altLang="en-US" sz="8000" dirty="0" smtClean="0">
                <a:solidFill>
                  <a:schemeClr val="tx1"/>
                </a:solidFill>
              </a:rPr>
              <a:t>一把</a:t>
            </a:r>
            <a:r>
              <a:rPr lang="zh-CN" altLang="en-US" sz="8000" dirty="0" smtClean="0">
                <a:solidFill>
                  <a:srgbClr val="00B050"/>
                </a:solidFill>
              </a:rPr>
              <a:t>伞</a:t>
            </a:r>
            <a:r>
              <a:rPr lang="zh-CN" altLang="en-US" sz="8000" dirty="0" smtClean="0">
                <a:solidFill>
                  <a:schemeClr val="tx1"/>
                </a:solidFill>
              </a:rPr>
              <a:t>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59632" y="1340768"/>
            <a:ext cx="597666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/>
              <a:t>かさ</a:t>
            </a:r>
            <a:r>
              <a:rPr lang="ja-JP" altLang="en-US" dirty="0" smtClean="0"/>
              <a:t>　　</a:t>
            </a:r>
            <a:r>
              <a:rPr lang="ja-JP" altLang="en-US" sz="6600" dirty="0" smtClean="0"/>
              <a:t>　か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2873316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 smtClean="0">
                <a:solidFill>
                  <a:srgbClr val="00B050"/>
                </a:solidFill>
              </a:rPr>
              <a:t>電話</a:t>
            </a:r>
            <a:r>
              <a:rPr lang="ja-JP" altLang="en-US" sz="8800" dirty="0" smtClean="0"/>
              <a:t>を</a:t>
            </a:r>
            <a:r>
              <a:rPr lang="ja-JP" altLang="en-US" sz="8800" dirty="0" smtClean="0">
                <a:solidFill>
                  <a:srgbClr val="FF0000"/>
                </a:solidFill>
              </a:rPr>
              <a:t>かけます</a:t>
            </a:r>
            <a:endParaRPr lang="zh-CN" altLang="en-US" sz="8800" dirty="0">
              <a:solidFill>
                <a:srgbClr val="FF0000"/>
              </a:solidFill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（打电话）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55576" y="1340768"/>
            <a:ext cx="648072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>
                <a:solidFill>
                  <a:srgbClr val="FF0000"/>
                </a:solidFill>
              </a:rPr>
              <a:t>でんわ</a:t>
            </a:r>
            <a:endParaRPr lang="zh-CN" altLang="en-US" sz="6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9693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 smtClean="0">
                <a:solidFill>
                  <a:srgbClr val="00B050"/>
                </a:solidFill>
              </a:rPr>
              <a:t>荷物</a:t>
            </a:r>
            <a:r>
              <a:rPr lang="ja-JP" altLang="en-US" sz="8800" dirty="0" smtClean="0"/>
              <a:t>を</a:t>
            </a:r>
            <a:r>
              <a:rPr lang="ja-JP" altLang="en-US" sz="8800" dirty="0" smtClean="0">
                <a:solidFill>
                  <a:srgbClr val="FF0000"/>
                </a:solidFill>
              </a:rPr>
              <a:t>送り</a:t>
            </a:r>
            <a:r>
              <a:rPr lang="ja-JP" altLang="en-US" sz="8800" dirty="0" smtClean="0"/>
              <a:t>ます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</a:t>
            </a:r>
            <a:r>
              <a:rPr lang="zh-CN" altLang="en-US" sz="8000" dirty="0" smtClean="0">
                <a:solidFill>
                  <a:srgbClr val="FF0000"/>
                </a:solidFill>
              </a:rPr>
              <a:t>寄</a:t>
            </a:r>
            <a:r>
              <a:rPr lang="zh-CN" altLang="en-US" sz="8000" dirty="0" smtClean="0">
                <a:solidFill>
                  <a:srgbClr val="00B050"/>
                </a:solidFill>
              </a:rPr>
              <a:t>包裹</a:t>
            </a:r>
            <a:r>
              <a:rPr lang="zh-CN" altLang="en-US" sz="8000" dirty="0" smtClean="0">
                <a:solidFill>
                  <a:schemeClr val="tx1"/>
                </a:solidFill>
              </a:rPr>
              <a:t>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43608" y="1340768"/>
            <a:ext cx="619268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>
                <a:solidFill>
                  <a:srgbClr val="FF0000"/>
                </a:solidFill>
              </a:rPr>
              <a:t>にもつ</a:t>
            </a:r>
            <a:r>
              <a:rPr lang="ja-JP" altLang="en-US" dirty="0" smtClean="0"/>
              <a:t>　</a:t>
            </a:r>
            <a:r>
              <a:rPr lang="ja-JP" altLang="en-US" sz="6600" dirty="0" smtClean="0"/>
              <a:t>　おく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761629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8206680" cy="1470025"/>
          </a:xfrm>
        </p:spPr>
        <p:txBody>
          <a:bodyPr>
            <a:normAutofit fontScale="90000"/>
          </a:bodyPr>
          <a:lstStyle/>
          <a:p>
            <a:r>
              <a:rPr lang="ja-JP" altLang="en-US" sz="8800" dirty="0" smtClean="0">
                <a:solidFill>
                  <a:srgbClr val="FF0000"/>
                </a:solidFill>
              </a:rPr>
              <a:t>切符</a:t>
            </a:r>
            <a:r>
              <a:rPr lang="ja-JP" altLang="en-US" sz="8800" dirty="0" smtClean="0"/>
              <a:t>をもらいました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（得到一张</a:t>
            </a:r>
            <a:r>
              <a:rPr lang="zh-CN" altLang="en-US" sz="8000" dirty="0" smtClean="0">
                <a:solidFill>
                  <a:srgbClr val="FF0000"/>
                </a:solidFill>
              </a:rPr>
              <a:t>票</a:t>
            </a:r>
            <a:r>
              <a:rPr lang="zh-CN" altLang="en-US" sz="8000" dirty="0" smtClean="0">
                <a:solidFill>
                  <a:schemeClr val="tx1"/>
                </a:solidFill>
              </a:rPr>
              <a:t>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3568" y="1340768"/>
            <a:ext cx="655272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>
                <a:solidFill>
                  <a:srgbClr val="FF0000"/>
                </a:solidFill>
              </a:rPr>
              <a:t>きっぷ</a:t>
            </a:r>
            <a:endParaRPr lang="zh-CN" altLang="en-US" sz="6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9377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 smtClean="0"/>
              <a:t>月曜日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23528" y="3886200"/>
            <a:ext cx="8640960" cy="1752600"/>
          </a:xfrm>
        </p:spPr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（星期一）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71800" y="1497558"/>
            <a:ext cx="45365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5400" dirty="0" smtClean="0">
                <a:solidFill>
                  <a:srgbClr val="FF0000"/>
                </a:solidFill>
              </a:rPr>
              <a:t>げつ</a:t>
            </a:r>
            <a:r>
              <a:rPr lang="ja-JP" altLang="en-US" sz="5400" dirty="0" smtClean="0"/>
              <a:t>ようび</a:t>
            </a:r>
            <a:endParaRPr lang="zh-CN" altLang="en-US" sz="5400" dirty="0"/>
          </a:p>
        </p:txBody>
      </p:sp>
    </p:spTree>
    <p:extLst>
      <p:ext uri="{BB962C8B-B14F-4D97-AF65-F5344CB8AC3E}">
        <p14:creationId xmlns:p14="http://schemas.microsoft.com/office/powerpoint/2010/main" val="4126074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 smtClean="0"/>
              <a:t>木曜日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（星期四）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71800" y="1340768"/>
            <a:ext cx="446449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>
                <a:solidFill>
                  <a:srgbClr val="FF0000"/>
                </a:solidFill>
              </a:rPr>
              <a:t>もく</a:t>
            </a:r>
            <a:r>
              <a:rPr lang="ja-JP" altLang="en-US" sz="6600" dirty="0" smtClean="0"/>
              <a:t>ようび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3260052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 smtClean="0"/>
              <a:t>金曜日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（星期五）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55776" y="1340768"/>
            <a:ext cx="468052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>
                <a:solidFill>
                  <a:srgbClr val="FF0000"/>
                </a:solidFill>
              </a:rPr>
              <a:t>きん</a:t>
            </a:r>
            <a:r>
              <a:rPr lang="ja-JP" altLang="en-US" sz="6600" dirty="0" smtClean="0"/>
              <a:t>ようび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2359390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 smtClean="0"/>
              <a:t>土曜日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（星期六）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59832" y="1340768"/>
            <a:ext cx="417646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>
                <a:solidFill>
                  <a:srgbClr val="FF0000"/>
                </a:solidFill>
              </a:rPr>
              <a:t>ど</a:t>
            </a:r>
            <a:r>
              <a:rPr lang="ja-JP" altLang="en-US" sz="6600" dirty="0" smtClean="0"/>
              <a:t>ようび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3967787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 smtClean="0"/>
              <a:t>映画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（电影）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699792" y="1340768"/>
            <a:ext cx="45365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/>
              <a:t>　</a:t>
            </a:r>
            <a:r>
              <a:rPr lang="ja-JP" altLang="en-US" sz="6600" dirty="0" smtClean="0"/>
              <a:t>え</a:t>
            </a:r>
            <a:r>
              <a:rPr lang="ja-JP" altLang="en-US" sz="6600" dirty="0" smtClean="0">
                <a:solidFill>
                  <a:srgbClr val="FF0000"/>
                </a:solidFill>
              </a:rPr>
              <a:t>い</a:t>
            </a:r>
            <a:r>
              <a:rPr lang="ja-JP" altLang="en-US" sz="6600" dirty="0" smtClean="0"/>
              <a:t>が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3967787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 smtClean="0"/>
              <a:t>時々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（有时）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59832" y="1340768"/>
            <a:ext cx="417646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/>
              <a:t>とき</a:t>
            </a:r>
            <a:r>
              <a:rPr lang="ja-JP" altLang="en-US" sz="6600" dirty="0" smtClean="0">
                <a:solidFill>
                  <a:srgbClr val="FF0000"/>
                </a:solidFill>
              </a:rPr>
              <a:t>ど</a:t>
            </a:r>
            <a:r>
              <a:rPr lang="ja-JP" altLang="en-US" sz="6600" dirty="0" smtClean="0"/>
              <a:t>き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3967787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 smtClean="0"/>
              <a:t>庭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（院子）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563888" y="1340768"/>
            <a:ext cx="367240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/>
              <a:t>にわ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3967787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 smtClean="0"/>
              <a:t>店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（店）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635896" y="1340768"/>
            <a:ext cx="36004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/>
              <a:t>みせ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3967787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908720"/>
            <a:ext cx="7772400" cy="1470025"/>
          </a:xfrm>
        </p:spPr>
        <p:txBody>
          <a:bodyPr>
            <a:normAutofit/>
          </a:bodyPr>
          <a:lstStyle/>
          <a:p>
            <a:r>
              <a:rPr lang="ja-JP" altLang="en-US" sz="8800" dirty="0" smtClean="0"/>
              <a:t>ただいま。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4124672"/>
            <a:ext cx="6400800" cy="1752600"/>
          </a:xfrm>
        </p:spPr>
        <p:txBody>
          <a:bodyPr>
            <a:normAutofit fontScale="70000" lnSpcReduction="20000"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我回来了。</a:t>
            </a:r>
            <a:endParaRPr lang="en-US" altLang="zh-CN" sz="8000" dirty="0" smtClean="0">
              <a:solidFill>
                <a:schemeClr val="tx1"/>
              </a:solidFill>
            </a:endParaRPr>
          </a:p>
          <a:p>
            <a:r>
              <a:rPr lang="zh-CN" altLang="en-US" sz="8000" dirty="0" smtClean="0">
                <a:solidFill>
                  <a:schemeClr val="tx1"/>
                </a:solidFill>
              </a:rPr>
              <a:t>你回来啦。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5" name="标题 1"/>
          <p:cNvSpPr txBox="1">
            <a:spLocks/>
          </p:cNvSpPr>
          <p:nvPr/>
        </p:nvSpPr>
        <p:spPr>
          <a:xfrm>
            <a:off x="755576" y="2276872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 sz="8800" dirty="0" smtClean="0">
                <a:solidFill>
                  <a:srgbClr val="FF0000"/>
                </a:solidFill>
              </a:rPr>
              <a:t>お帰りなさい</a:t>
            </a:r>
            <a:r>
              <a:rPr lang="ja-JP" altLang="en-US" sz="8800" dirty="0" smtClean="0"/>
              <a:t>。</a:t>
            </a:r>
            <a:endParaRPr lang="zh-CN" altLang="en-US" sz="8800" dirty="0"/>
          </a:p>
        </p:txBody>
      </p:sp>
      <p:cxnSp>
        <p:nvCxnSpPr>
          <p:cNvPr id="6" name="直接连接符 5"/>
          <p:cNvCxnSpPr/>
          <p:nvPr/>
        </p:nvCxnSpPr>
        <p:spPr>
          <a:xfrm>
            <a:off x="827584" y="3717032"/>
            <a:ext cx="712879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9219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90872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ja-JP" altLang="en-US" sz="6700" dirty="0" smtClean="0"/>
              <a:t>よろしく　お願いします</a:t>
            </a:r>
            <a:r>
              <a:rPr lang="ja-JP" altLang="en-US" sz="8800" dirty="0" smtClean="0"/>
              <a:t>。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zh-CN" altLang="en-US" sz="8000" dirty="0">
                <a:solidFill>
                  <a:schemeClr val="tx1"/>
                </a:solidFill>
              </a:rPr>
              <a:t>请</a:t>
            </a:r>
            <a:r>
              <a:rPr lang="zh-CN" altLang="en-US" sz="8000" dirty="0" smtClean="0">
                <a:solidFill>
                  <a:schemeClr val="tx1"/>
                </a:solidFill>
              </a:rPr>
              <a:t>您多多关照。</a:t>
            </a:r>
            <a:endParaRPr lang="en-US" altLang="zh-CN" sz="8000" dirty="0" smtClean="0">
              <a:solidFill>
                <a:schemeClr val="tx1"/>
              </a:solidFill>
            </a:endParaRPr>
          </a:p>
          <a:p>
            <a:r>
              <a:rPr lang="zh-CN" altLang="en-US" sz="8000" dirty="0" smtClean="0">
                <a:solidFill>
                  <a:schemeClr val="tx1"/>
                </a:solidFill>
              </a:rPr>
              <a:t>我也请您多多关照。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5" name="标题 1"/>
          <p:cNvSpPr txBox="1">
            <a:spLocks/>
          </p:cNvSpPr>
          <p:nvPr/>
        </p:nvSpPr>
        <p:spPr>
          <a:xfrm>
            <a:off x="755576" y="2276872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 sz="8800" dirty="0" smtClean="0">
                <a:solidFill>
                  <a:srgbClr val="FF0000"/>
                </a:solidFill>
              </a:rPr>
              <a:t>こちらこそ</a:t>
            </a:r>
            <a:r>
              <a:rPr lang="ja-JP" altLang="en-US" sz="8800" dirty="0" smtClean="0"/>
              <a:t>。</a:t>
            </a:r>
            <a:endParaRPr lang="zh-CN" altLang="en-US" sz="8800" dirty="0"/>
          </a:p>
        </p:txBody>
      </p:sp>
      <p:cxnSp>
        <p:nvCxnSpPr>
          <p:cNvPr id="6" name="直接连接符 5"/>
          <p:cNvCxnSpPr/>
          <p:nvPr/>
        </p:nvCxnSpPr>
        <p:spPr>
          <a:xfrm>
            <a:off x="755576" y="3717032"/>
            <a:ext cx="712879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27756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90872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ja-JP" altLang="en-US" sz="7300" dirty="0" smtClean="0"/>
              <a:t>ありがとうございます</a:t>
            </a:r>
            <a:r>
              <a:rPr lang="ja-JP" altLang="en-US" sz="8800" dirty="0" smtClean="0"/>
              <a:t>。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谢谢。</a:t>
            </a:r>
            <a:endParaRPr lang="en-US" altLang="zh-CN" sz="8000" dirty="0" smtClean="0">
              <a:solidFill>
                <a:schemeClr val="tx1"/>
              </a:solidFill>
            </a:endParaRPr>
          </a:p>
          <a:p>
            <a:r>
              <a:rPr lang="zh-CN" altLang="en-US" sz="8000" dirty="0" smtClean="0">
                <a:solidFill>
                  <a:srgbClr val="FF0000"/>
                </a:solidFill>
              </a:rPr>
              <a:t>不客气</a:t>
            </a:r>
            <a:r>
              <a:rPr lang="zh-CN" altLang="en-US" sz="8000" dirty="0" smtClean="0">
                <a:solidFill>
                  <a:schemeClr val="tx1"/>
                </a:solidFill>
              </a:rPr>
              <a:t>。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5" name="标题 1"/>
          <p:cNvSpPr txBox="1">
            <a:spLocks/>
          </p:cNvSpPr>
          <p:nvPr/>
        </p:nvSpPr>
        <p:spPr>
          <a:xfrm>
            <a:off x="755576" y="2276872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 sz="8800" dirty="0" smtClean="0"/>
              <a:t>いいえ、</a:t>
            </a:r>
            <a:r>
              <a:rPr lang="ja-JP" altLang="en-US" sz="8800" dirty="0" smtClean="0">
                <a:solidFill>
                  <a:srgbClr val="FF0000"/>
                </a:solidFill>
              </a:rPr>
              <a:t>どういたしまして</a:t>
            </a:r>
            <a:r>
              <a:rPr lang="ja-JP" altLang="en-US" sz="8800" dirty="0" smtClean="0"/>
              <a:t>。</a:t>
            </a:r>
            <a:endParaRPr lang="zh-CN" altLang="en-US" sz="8800" dirty="0"/>
          </a:p>
        </p:txBody>
      </p:sp>
      <p:cxnSp>
        <p:nvCxnSpPr>
          <p:cNvPr id="6" name="直接连接符 5"/>
          <p:cNvCxnSpPr/>
          <p:nvPr/>
        </p:nvCxnSpPr>
        <p:spPr>
          <a:xfrm>
            <a:off x="899592" y="3501008"/>
            <a:ext cx="712879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4556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908720"/>
            <a:ext cx="7772400" cy="1470025"/>
          </a:xfrm>
        </p:spPr>
        <p:txBody>
          <a:bodyPr>
            <a:normAutofit/>
          </a:bodyPr>
          <a:lstStyle/>
          <a:p>
            <a:r>
              <a:rPr lang="ja-JP" altLang="en-US" sz="8800" dirty="0" smtClean="0"/>
              <a:t>すみません。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4412704"/>
            <a:ext cx="6400800" cy="1752600"/>
          </a:xfrm>
        </p:spPr>
        <p:txBody>
          <a:bodyPr>
            <a:normAutofit fontScale="70000" lnSpcReduction="20000"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对不起。</a:t>
            </a:r>
            <a:endParaRPr lang="en-US" altLang="zh-CN" sz="8000" dirty="0" smtClean="0">
              <a:solidFill>
                <a:schemeClr val="tx1"/>
              </a:solidFill>
            </a:endParaRPr>
          </a:p>
          <a:p>
            <a:r>
              <a:rPr lang="zh-CN" altLang="en-US" sz="8000" dirty="0" smtClean="0">
                <a:solidFill>
                  <a:srgbClr val="FF0000"/>
                </a:solidFill>
              </a:rPr>
              <a:t>没关系</a:t>
            </a:r>
            <a:r>
              <a:rPr lang="zh-CN" altLang="en-US" sz="8000" dirty="0" smtClean="0">
                <a:solidFill>
                  <a:schemeClr val="tx1"/>
                </a:solidFill>
              </a:rPr>
              <a:t>。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5" name="标题 1"/>
          <p:cNvSpPr txBox="1">
            <a:spLocks/>
          </p:cNvSpPr>
          <p:nvPr/>
        </p:nvSpPr>
        <p:spPr>
          <a:xfrm>
            <a:off x="755576" y="2895079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 sz="8800" dirty="0" smtClean="0"/>
              <a:t>いいえ、</a:t>
            </a:r>
            <a:r>
              <a:rPr lang="ja-JP" altLang="en-US" sz="8800" dirty="0" smtClean="0">
                <a:solidFill>
                  <a:srgbClr val="FF0000"/>
                </a:solidFill>
              </a:rPr>
              <a:t>大丈夫です</a:t>
            </a:r>
            <a:r>
              <a:rPr lang="ja-JP" altLang="en-US" sz="8800" dirty="0" smtClean="0"/>
              <a:t>。</a:t>
            </a:r>
            <a:endParaRPr lang="zh-CN" altLang="en-US" sz="8800" dirty="0"/>
          </a:p>
        </p:txBody>
      </p:sp>
      <p:sp>
        <p:nvSpPr>
          <p:cNvPr id="4" name="TextBox 3"/>
          <p:cNvSpPr txBox="1"/>
          <p:nvPr/>
        </p:nvSpPr>
        <p:spPr>
          <a:xfrm>
            <a:off x="3563888" y="2433082"/>
            <a:ext cx="30243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4000" dirty="0" smtClean="0">
                <a:solidFill>
                  <a:srgbClr val="FF0000"/>
                </a:solidFill>
              </a:rPr>
              <a:t>だいじょうぶ</a:t>
            </a:r>
            <a:endParaRPr lang="zh-CN" altLang="en-US" sz="4000" dirty="0">
              <a:solidFill>
                <a:srgbClr val="FF0000"/>
              </a:solidFill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899592" y="4077072"/>
            <a:ext cx="712879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8616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4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320</Words>
  <Application>Microsoft Office PowerPoint</Application>
  <PresentationFormat>全屏显示(4:3)</PresentationFormat>
  <Paragraphs>122</Paragraphs>
  <Slides>39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39</vt:i4>
      </vt:variant>
    </vt:vector>
  </HeadingPairs>
  <TitlesOfParts>
    <vt:vector size="40" baseType="lpstr">
      <vt:lpstr>Office 主题</vt:lpstr>
      <vt:lpstr>新　幹　線</vt:lpstr>
      <vt:lpstr>駅</vt:lpstr>
      <vt:lpstr>飛行機</vt:lpstr>
      <vt:lpstr>船</vt:lpstr>
      <vt:lpstr>地下鉄</vt:lpstr>
      <vt:lpstr>自転車</vt:lpstr>
      <vt:lpstr>友達</vt:lpstr>
      <vt:lpstr>家族</vt:lpstr>
      <vt:lpstr>急行</vt:lpstr>
      <vt:lpstr>誕生日</vt:lpstr>
      <vt:lpstr>果物を食べます</vt:lpstr>
      <vt:lpstr>コーヒーを飲みます</vt:lpstr>
      <vt:lpstr>テレビを見ます</vt:lpstr>
      <vt:lpstr>音楽を聞きます</vt:lpstr>
      <vt:lpstr>手紙を書きます</vt:lpstr>
      <vt:lpstr>本を買います</vt:lpstr>
      <vt:lpstr>写真を撮ります</vt:lpstr>
      <vt:lpstr>友達に会います</vt:lpstr>
      <vt:lpstr>花見をします</vt:lpstr>
      <vt:lpstr>宿題をします</vt:lpstr>
      <vt:lpstr>はさみで切ります</vt:lpstr>
      <vt:lpstr>お金を借ります</vt:lpstr>
      <vt:lpstr>英語を教えます</vt:lpstr>
      <vt:lpstr>傘を貸します</vt:lpstr>
      <vt:lpstr>電話をかけます</vt:lpstr>
      <vt:lpstr>荷物を送ります</vt:lpstr>
      <vt:lpstr>切符をもらいました</vt:lpstr>
      <vt:lpstr>月曜日</vt:lpstr>
      <vt:lpstr>木曜日</vt:lpstr>
      <vt:lpstr>金曜日</vt:lpstr>
      <vt:lpstr>土曜日</vt:lpstr>
      <vt:lpstr>映画</vt:lpstr>
      <vt:lpstr>時々</vt:lpstr>
      <vt:lpstr>庭</vt:lpstr>
      <vt:lpstr>店</vt:lpstr>
      <vt:lpstr>ただいま。</vt:lpstr>
      <vt:lpstr>よろしく　お願いします。</vt:lpstr>
      <vt:lpstr>ありがとうございます。</vt:lpstr>
      <vt:lpstr>すみません。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読み方</dc:title>
  <dc:creator>lao</dc:creator>
  <cp:lastModifiedBy>lao</cp:lastModifiedBy>
  <cp:revision>12</cp:revision>
  <dcterms:created xsi:type="dcterms:W3CDTF">2016-06-21T07:00:37Z</dcterms:created>
  <dcterms:modified xsi:type="dcterms:W3CDTF">2016-06-22T02:10:41Z</dcterms:modified>
</cp:coreProperties>
</file>