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2"/>
  </p:notesMasterIdLst>
  <p:sldIdLst>
    <p:sldId id="257" r:id="rId3"/>
    <p:sldId id="333" r:id="rId4"/>
    <p:sldId id="388" r:id="rId5"/>
    <p:sldId id="398" r:id="rId6"/>
    <p:sldId id="387" r:id="rId7"/>
    <p:sldId id="386" r:id="rId8"/>
    <p:sldId id="383" r:id="rId9"/>
    <p:sldId id="384" r:id="rId10"/>
    <p:sldId id="385" r:id="rId11"/>
  </p:sldIdLst>
  <p:sldSz cx="9144000" cy="6858000" type="screen4x3"/>
  <p:notesSz cx="6858000" cy="9144000"/>
  <p:custDataLst>
    <p:tags r:id="rId1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2">
          <p15:clr>
            <a:srgbClr val="A4A3A4"/>
          </p15:clr>
        </p15:guide>
        <p15:guide id="2" pos="295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7E8A"/>
    <a:srgbClr val="05C7A2"/>
    <a:srgbClr val="3DC3AD"/>
    <a:srgbClr val="33CD58"/>
    <a:srgbClr val="39C7A2"/>
    <a:srgbClr val="FF0000"/>
    <a:srgbClr val="0404FC"/>
    <a:srgbClr val="8E8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980" y="48"/>
      </p:cViewPr>
      <p:guideLst>
        <p:guide orient="horz" pos="2182"/>
        <p:guide pos="295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0340FEF-0442-4FCE-BE56-DBD18AF0A9D0}" type="datetimeFigureOut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2020/5/29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084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kumimoji="1" sz="1200"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Times New Roman" panose="02020603050405020304" pitchFamily="18" charset="0"/>
              </a:rPr>
              <a:t>‹#›</a:t>
            </a:fld>
            <a:endParaRPr lang="zh-CN" altLang="en-US" sz="1200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422CC5-6F2E-43B3-A2E4-EF1BBA7BF0F8}" type="datetimeFigureOut">
              <a:rPr kumimoji="0" lang="zh-CN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2020/5/29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slide" Target="slide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13" Type="http://schemas.openxmlformats.org/officeDocument/2006/relationships/tags" Target="../tags/tag27.xml"/><Relationship Id="rId18" Type="http://schemas.openxmlformats.org/officeDocument/2006/relationships/oleObject" Target="../embeddings/oleObject2.bin"/><Relationship Id="rId3" Type="http://schemas.openxmlformats.org/officeDocument/2006/relationships/tags" Target="../tags/tag17.xml"/><Relationship Id="rId7" Type="http://schemas.openxmlformats.org/officeDocument/2006/relationships/tags" Target="../tags/tag21.xml"/><Relationship Id="rId12" Type="http://schemas.openxmlformats.org/officeDocument/2006/relationships/tags" Target="../tags/tag26.xml"/><Relationship Id="rId17" Type="http://schemas.openxmlformats.org/officeDocument/2006/relationships/image" Target="../media/image5.wmf"/><Relationship Id="rId2" Type="http://schemas.openxmlformats.org/officeDocument/2006/relationships/tags" Target="../tags/tag16.xml"/><Relationship Id="rId16" Type="http://schemas.openxmlformats.org/officeDocument/2006/relationships/oleObject" Target="../embeddings/oleObject1.bin"/><Relationship Id="rId1" Type="http://schemas.openxmlformats.org/officeDocument/2006/relationships/vmlDrawing" Target="../drawings/vmlDrawing1.vml"/><Relationship Id="rId6" Type="http://schemas.openxmlformats.org/officeDocument/2006/relationships/tags" Target="../tags/tag20.xml"/><Relationship Id="rId11" Type="http://schemas.openxmlformats.org/officeDocument/2006/relationships/tags" Target="../tags/tag25.xml"/><Relationship Id="rId5" Type="http://schemas.openxmlformats.org/officeDocument/2006/relationships/tags" Target="../tags/tag19.xml"/><Relationship Id="rId15" Type="http://schemas.openxmlformats.org/officeDocument/2006/relationships/image" Target="../media/image6.png"/><Relationship Id="rId10" Type="http://schemas.openxmlformats.org/officeDocument/2006/relationships/tags" Target="../tags/tag24.xml"/><Relationship Id="rId4" Type="http://schemas.openxmlformats.org/officeDocument/2006/relationships/tags" Target="../tags/tag18.xml"/><Relationship Id="rId9" Type="http://schemas.openxmlformats.org/officeDocument/2006/relationships/tags" Target="../tags/tag23.xml"/><Relationship Id="rId14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2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5" Type="http://schemas.openxmlformats.org/officeDocument/2006/relationships/image" Target="../media/image10.png"/><Relationship Id="rId10" Type="http://schemas.openxmlformats.org/officeDocument/2006/relationships/tags" Target="../tags/tag38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60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55.xml"/><Relationship Id="rId7" Type="http://schemas.openxmlformats.org/officeDocument/2006/relationships/tags" Target="../tags/tag59.xml"/><Relationship Id="rId12" Type="http://schemas.openxmlformats.org/officeDocument/2006/relationships/tags" Target="../tags/tag64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11" Type="http://schemas.openxmlformats.org/officeDocument/2006/relationships/tags" Target="../tags/tag63.xml"/><Relationship Id="rId5" Type="http://schemas.openxmlformats.org/officeDocument/2006/relationships/tags" Target="../tags/tag57.xml"/><Relationship Id="rId10" Type="http://schemas.openxmlformats.org/officeDocument/2006/relationships/tags" Target="../tags/tag62.xml"/><Relationship Id="rId4" Type="http://schemas.openxmlformats.org/officeDocument/2006/relationships/tags" Target="../tags/tag56.xml"/><Relationship Id="rId9" Type="http://schemas.openxmlformats.org/officeDocument/2006/relationships/tags" Target="../tags/tag61.xml"/><Relationship Id="rId1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12" Type="http://schemas.openxmlformats.org/officeDocument/2006/relationships/tags" Target="../tags/tag76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tags" Target="../tags/tag75.xml"/><Relationship Id="rId5" Type="http://schemas.openxmlformats.org/officeDocument/2006/relationships/tags" Target="../tags/tag69.xml"/><Relationship Id="rId10" Type="http://schemas.openxmlformats.org/officeDocument/2006/relationships/tags" Target="../tags/tag74.xml"/><Relationship Id="rId4" Type="http://schemas.openxmlformats.org/officeDocument/2006/relationships/tags" Target="../tags/tag68.xml"/><Relationship Id="rId9" Type="http://schemas.openxmlformats.org/officeDocument/2006/relationships/tags" Target="../tags/tag73.xml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0" Type="http://schemas.openxmlformats.org/officeDocument/2006/relationships/tags" Target="../tags/tag86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4550" y="188913"/>
            <a:ext cx="1793875" cy="256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Text Box 5"/>
          <p:cNvSpPr txBox="1"/>
          <p:nvPr/>
        </p:nvSpPr>
        <p:spPr>
          <a:xfrm>
            <a:off x="323850" y="1989138"/>
            <a:ext cx="84439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3DC3AD"/>
                </a:solidFill>
                <a:latin typeface="隶书" pitchFamily="49" charset="-122"/>
                <a:ea typeface="隶书" pitchFamily="49" charset="-122"/>
              </a:rPr>
              <a:t>三角形中的范围问题</a:t>
            </a:r>
          </a:p>
        </p:txBody>
      </p:sp>
      <p:pic>
        <p:nvPicPr>
          <p:cNvPr id="2054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343980">
            <a:off x="-79375" y="4460875"/>
            <a:ext cx="2784475" cy="2151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MH_Others_1"/>
          <p:cNvSpPr/>
          <p:nvPr>
            <p:custDataLst>
              <p:tags r:id="rId2"/>
            </p:custDataLst>
          </p:nvPr>
        </p:nvSpPr>
        <p:spPr>
          <a:xfrm>
            <a:off x="2114550" y="2432050"/>
            <a:ext cx="2044700" cy="20447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MH_Others_2"/>
          <p:cNvSpPr/>
          <p:nvPr>
            <p:custDataLst>
              <p:tags r:id="rId3"/>
            </p:custDataLst>
          </p:nvPr>
        </p:nvSpPr>
        <p:spPr>
          <a:xfrm>
            <a:off x="1298575" y="1609725"/>
            <a:ext cx="3722688" cy="372110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MH_Others_3"/>
          <p:cNvSpPr/>
          <p:nvPr>
            <p:custDataLst>
              <p:tags r:id="rId4"/>
            </p:custDataLst>
          </p:nvPr>
        </p:nvSpPr>
        <p:spPr>
          <a:xfrm>
            <a:off x="2255838" y="2592388"/>
            <a:ext cx="1744663" cy="1744663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类型</a:t>
            </a:r>
            <a:endParaRPr kumimoji="0" lang="en-US" altLang="zh-CN" sz="4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" name="MH_Entry_1">
            <a:hlinkClick r:id="rId16" action="ppaction://hlinksldjump"/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86288" y="1333500"/>
            <a:ext cx="35782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已知一边及对角</a:t>
            </a:r>
          </a:p>
        </p:txBody>
      </p:sp>
      <p:sp>
        <p:nvSpPr>
          <p:cNvPr id="8" name="MH_Entry_2">
            <a:hlinkClick r:id="rId16" action="ppaction://hlinksldjump"/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402263" y="2413000"/>
            <a:ext cx="29829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已知一边及邻角</a:t>
            </a:r>
          </a:p>
        </p:txBody>
      </p:sp>
      <p:sp>
        <p:nvSpPr>
          <p:cNvPr id="19" name="MH_Entry_3">
            <a:hlinkClick r:id="rId16" action="ppaction://hlinksldjump"/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26075" y="3697288"/>
            <a:ext cx="3013075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已知两边</a:t>
            </a:r>
          </a:p>
        </p:txBody>
      </p:sp>
      <p:sp>
        <p:nvSpPr>
          <p:cNvPr id="12" name="MH_Entry_4">
            <a:hlinkClick r:id="rId16" action="ppaction://hlinksldjump"/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618038" y="4770438"/>
            <a:ext cx="3687763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已知一边及其它边角组合</a:t>
            </a:r>
          </a:p>
        </p:txBody>
      </p:sp>
      <p:sp>
        <p:nvSpPr>
          <p:cNvPr id="15" name="MH_Number_1">
            <a:hlinkClick r:id="rId16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3835400" y="1574800"/>
            <a:ext cx="550863" cy="552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1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7" name="MH_Number_2">
            <a:hlinkClick r:id="rId16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4662488" y="2525713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2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1" name="MH_Number_3">
            <a:hlinkClick r:id="rId16" action="ppaction://hlinksldjump"/>
          </p:cNvPr>
          <p:cNvSpPr/>
          <p:nvPr>
            <p:custDataLst>
              <p:tags r:id="rId11"/>
            </p:custDataLst>
          </p:nvPr>
        </p:nvSpPr>
        <p:spPr>
          <a:xfrm>
            <a:off x="4684713" y="378618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3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3" name="MH_Number_4">
            <a:hlinkClick r:id="rId16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3890963" y="476408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4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8" name="MH_Number_4">
            <a:hlinkClick r:id="rId16" action="ppaction://hlinksldjump"/>
          </p:cNvPr>
          <p:cNvSpPr/>
          <p:nvPr>
            <p:custDataLst>
              <p:tags r:id="rId13"/>
            </p:custDataLst>
          </p:nvPr>
        </p:nvSpPr>
        <p:spPr>
          <a:xfrm>
            <a:off x="2586038" y="4986338"/>
            <a:ext cx="550863" cy="5508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lang="en-US" altLang="zh-CN" sz="2400" dirty="0">
                <a:solidFill>
                  <a:srgbClr val="FFFFFF"/>
                </a:solidFill>
                <a:latin typeface="Arial" panose="020B0604020202020204" pitchFamily="34" charset="0"/>
                <a:ea typeface="Arial Unicode MS" pitchFamily="34" charset="-122"/>
              </a:rPr>
              <a:t>5</a:t>
            </a:r>
            <a:endParaRPr lang="zh-CN" altLang="en-US" sz="2400" dirty="0">
              <a:solidFill>
                <a:srgbClr val="FFFFFF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0" name="MH_Entry_4">
            <a:hlinkClick r:id="rId16" action="ppaction://hlinksldjump"/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861469" y="5364163"/>
            <a:ext cx="36861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0" rIns="0" bIns="0" anchor="ctr" anchorCtr="0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已知一角及其它边角组合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标题 1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已知一边及一边的对角</a:t>
            </a:r>
          </a:p>
        </p:txBody>
      </p:sp>
      <p:pic>
        <p:nvPicPr>
          <p:cNvPr id="9" name="图片 8" descr="13237802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5"/>
          <a:srcRect/>
          <a:stretch>
            <a:fillRect/>
          </a:stretch>
        </p:blipFill>
        <p:spPr>
          <a:xfrm>
            <a:off x="132398" y="2578650"/>
            <a:ext cx="8879681" cy="2500885"/>
          </a:xfrm>
          <a:prstGeom prst="rect">
            <a:avLst/>
          </a:prstGeom>
        </p:spPr>
      </p:pic>
      <p:grpSp>
        <p:nvGrpSpPr>
          <p:cNvPr id="10" name="组合 9"/>
          <p:cNvGrpSpPr/>
          <p:nvPr>
            <p:custDataLst>
              <p:tags r:id="rId6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11" name="任意多边形: 形状 8"/>
            <p:cNvSpPr/>
            <p:nvPr>
              <p:custDataLst>
                <p:tags r:id="rId10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1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2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椭圆 15"/>
            <p:cNvSpPr/>
            <p:nvPr>
              <p:custDataLst>
                <p:tags r:id="rId13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 noChangeAspect="1"/>
          </p:cNvGrpSpPr>
          <p:nvPr>
            <p:custDataLst>
              <p:tags r:id="rId7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18" name="任意多边形: 形状 6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任意多边形: 形状 7"/>
            <p:cNvSpPr>
              <a:spLocks noChangeAspect="1"/>
            </p:cNvSpPr>
            <p:nvPr>
              <p:custDataLst>
                <p:tags r:id="rId9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3" name="对象 1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16" imgW="914400" imgH="215900" progId="Equation.KSEE3">
                  <p:embed/>
                </p:oleObj>
              </mc:Choice>
              <mc:Fallback>
                <p:oleObj r:id="rId16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18" imgW="914400" imgH="215900" progId="Equation.KSEE3">
                  <p:embed/>
                </p:oleObj>
              </mc:Choice>
              <mc:Fallback>
                <p:oleObj r:id="rId18" imgW="9144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16230" y="191770"/>
          <a:ext cx="4000500" cy="317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r:id="rId4" imgW="4000500" imgH="3175000" progId="Equation.KSEE3">
                  <p:embed/>
                </p:oleObj>
              </mc:Choice>
              <mc:Fallback>
                <p:oleObj r:id="rId4" imgW="4000500" imgH="31750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6230" y="191770"/>
                        <a:ext cx="4000500" cy="3175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81915" y="3470275"/>
            <a:ext cx="5515610" cy="3133090"/>
            <a:chOff x="129" y="5465"/>
            <a:chExt cx="8686" cy="493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5" y="5465"/>
              <a:ext cx="8400" cy="4935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129" y="5544"/>
              <a:ext cx="113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/>
                <a:t>（</a:t>
              </a:r>
              <a:r>
                <a:rPr lang="en-US" altLang="zh-CN"/>
                <a:t>3</a:t>
              </a:r>
              <a:r>
                <a:rPr lang="zh-CN" altLang="en-US"/>
                <a:t>）</a:t>
              </a: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已知一边及邻角</a:t>
            </a:r>
          </a:p>
        </p:txBody>
      </p:sp>
      <p:pic>
        <p:nvPicPr>
          <p:cNvPr id="6" name="图片 5" descr="13237802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/>
          <a:srcRect/>
          <a:stretch>
            <a:fillRect/>
          </a:stretch>
        </p:blipFill>
        <p:spPr>
          <a:xfrm>
            <a:off x="132398" y="3083926"/>
            <a:ext cx="8879681" cy="1490333"/>
          </a:xfrm>
          <a:prstGeom prst="rect">
            <a:avLst/>
          </a:prstGeom>
        </p:spPr>
      </p:pic>
      <p:grpSp>
        <p:nvGrpSpPr>
          <p:cNvPr id="7" name="组合 6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9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13" name="任意多边形: 形状 6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4" name="任意多边形: 形状 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50" y="1796385"/>
            <a:ext cx="6223000" cy="863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已知两边</a:t>
            </a: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/>
          <a:srcRect/>
          <a:stretch>
            <a:fillRect/>
          </a:stretch>
        </p:blipFill>
        <p:spPr>
          <a:xfrm>
            <a:off x="132398" y="3294840"/>
            <a:ext cx="8879681" cy="1068505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9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已知一边及其它边角关系</a:t>
            </a: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/>
          <a:srcRect/>
          <a:stretch>
            <a:fillRect/>
          </a:stretch>
        </p:blipFill>
        <p:spPr>
          <a:xfrm>
            <a:off x="132398" y="2349146"/>
            <a:ext cx="8879681" cy="2959894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9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已知一角及其它边角关系</a:t>
            </a: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/>
          <a:srcRect/>
          <a:stretch>
            <a:fillRect/>
          </a:stretch>
        </p:blipFill>
        <p:spPr>
          <a:xfrm>
            <a:off x="132398" y="2736478"/>
            <a:ext cx="8879681" cy="2185230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9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0" y="858040"/>
            <a:ext cx="9144000" cy="807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zh-CN" altLang="en-US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932974" y="1104703"/>
            <a:ext cx="8079105" cy="474265"/>
          </a:xfrm>
          <a:prstGeom prst="rect">
            <a:avLst/>
          </a:prstGeom>
        </p:spPr>
        <p:txBody>
          <a:bodyPr vert="horz" lIns="68580" tIns="34290" rIns="68580" bIns="34290" rtlCol="0" anchor="ctr" anchorCtr="0">
            <a:normAutofit fontScale="97500" lnSpcReduction="1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700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思考</a:t>
            </a:r>
          </a:p>
        </p:txBody>
      </p:sp>
      <p:pic>
        <p:nvPicPr>
          <p:cNvPr id="5" name="图片 4" descr="13237802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/>
          <a:srcRect/>
          <a:stretch>
            <a:fillRect/>
          </a:stretch>
        </p:blipFill>
        <p:spPr>
          <a:xfrm>
            <a:off x="132398" y="3329755"/>
            <a:ext cx="8879681" cy="998676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5"/>
            </p:custDataLst>
          </p:nvPr>
        </p:nvGrpSpPr>
        <p:grpSpPr>
          <a:xfrm>
            <a:off x="7250906" y="858040"/>
            <a:ext cx="1893094" cy="807720"/>
            <a:chOff x="12823" y="0"/>
            <a:chExt cx="6377" cy="2629"/>
          </a:xfrm>
        </p:grpSpPr>
        <p:sp>
          <p:nvSpPr>
            <p:cNvPr id="9" name="任意多边形: 形状 8"/>
            <p:cNvSpPr/>
            <p:nvPr>
              <p:custDataLst>
                <p:tags r:id="rId9"/>
              </p:custDataLst>
            </p:nvPr>
          </p:nvSpPr>
          <p:spPr>
            <a:xfrm rot="10800000" flipH="1">
              <a:off x="13829" y="0"/>
              <a:ext cx="5371" cy="2629"/>
            </a:xfrm>
            <a:custGeom>
              <a:avLst/>
              <a:gdLst>
                <a:gd name="connsiteX0" fmla="*/ 0 w 3410371"/>
                <a:gd name="connsiteY0" fmla="*/ 1669145 h 1669145"/>
                <a:gd name="connsiteX1" fmla="*/ 924638 w 3410371"/>
                <a:gd name="connsiteY1" fmla="*/ 1669145 h 1669145"/>
                <a:gd name="connsiteX2" fmla="*/ 942896 w 3410371"/>
                <a:gd name="connsiteY2" fmla="*/ 1549507 h 1669145"/>
                <a:gd name="connsiteX3" fmla="*/ 2638023 w 3410371"/>
                <a:gd name="connsiteY3" fmla="*/ 167939 h 1669145"/>
                <a:gd name="connsiteX4" fmla="*/ 3311526 w 3410371"/>
                <a:gd name="connsiteY4" fmla="*/ 303913 h 1669145"/>
                <a:gd name="connsiteX5" fmla="*/ 3410371 w 3410371"/>
                <a:gd name="connsiteY5" fmla="*/ 351529 h 1669145"/>
                <a:gd name="connsiteX6" fmla="*/ 3410371 w 3410371"/>
                <a:gd name="connsiteY6" fmla="*/ 0 h 1669145"/>
                <a:gd name="connsiteX7" fmla="*/ 793066 w 3410371"/>
                <a:gd name="connsiteY7" fmla="*/ 0 h 1669145"/>
                <a:gd name="connsiteX8" fmla="*/ 687475 w 3410371"/>
                <a:gd name="connsiteY8" fmla="*/ 104963 h 1669145"/>
                <a:gd name="connsiteX9" fmla="*/ 2113 w 3410371"/>
                <a:gd name="connsiteY9" fmla="*/ 1627313 h 1669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10371" h="1669145">
                  <a:moveTo>
                    <a:pt x="0" y="1669145"/>
                  </a:moveTo>
                  <a:lnTo>
                    <a:pt x="924638" y="1669145"/>
                  </a:lnTo>
                  <a:lnTo>
                    <a:pt x="942896" y="1549507"/>
                  </a:lnTo>
                  <a:cubicBezTo>
                    <a:pt x="1104238" y="761048"/>
                    <a:pt x="1801868" y="167939"/>
                    <a:pt x="2638023" y="167939"/>
                  </a:cubicBezTo>
                  <a:cubicBezTo>
                    <a:pt x="2876924" y="167939"/>
                    <a:pt x="3104517" y="216356"/>
                    <a:pt x="3311526" y="303913"/>
                  </a:cubicBezTo>
                  <a:lnTo>
                    <a:pt x="3410371" y="351529"/>
                  </a:lnTo>
                  <a:lnTo>
                    <a:pt x="3410371" y="0"/>
                  </a:lnTo>
                  <a:lnTo>
                    <a:pt x="793066" y="0"/>
                  </a:lnTo>
                  <a:lnTo>
                    <a:pt x="687475" y="104963"/>
                  </a:lnTo>
                  <a:cubicBezTo>
                    <a:pt x="310841" y="514420"/>
                    <a:pt x="61475" y="1042782"/>
                    <a:pt x="2113" y="1627313"/>
                  </a:cubicBezTo>
                  <a:close/>
                </a:path>
              </a:pathLst>
            </a:custGeom>
            <a:pattFill prst="wdUpDiag">
              <a:fgClr>
                <a:schemeClr val="tx2">
                  <a:lumMod val="75000"/>
                </a:schemeClr>
              </a:fgClr>
              <a:bgClr>
                <a:schemeClr val="tx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9"/>
            <p:cNvSpPr/>
            <p:nvPr>
              <p:custDataLst>
                <p:tags r:id="rId10"/>
              </p:custDataLst>
            </p:nvPr>
          </p:nvSpPr>
          <p:spPr>
            <a:xfrm>
              <a:off x="13762" y="1189"/>
              <a:ext cx="880" cy="880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>
              <p:custDataLst>
                <p:tags r:id="rId11"/>
              </p:custDataLst>
            </p:nvPr>
          </p:nvSpPr>
          <p:spPr>
            <a:xfrm>
              <a:off x="18510" y="381"/>
              <a:ext cx="559" cy="559"/>
            </a:xfrm>
            <a:prstGeom prst="ellipse">
              <a:avLst/>
            </a:prstGeom>
            <a:solidFill>
              <a:schemeClr val="tx2">
                <a:lumMod val="75000"/>
                <a:alpha val="5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12"/>
              </p:custDataLst>
            </p:nvPr>
          </p:nvSpPr>
          <p:spPr>
            <a:xfrm>
              <a:off x="12823" y="946"/>
              <a:ext cx="359" cy="359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 rot="10800000">
            <a:off x="232443" y="1116032"/>
            <a:ext cx="461992" cy="403136"/>
            <a:chOff x="3213087" y="1347855"/>
            <a:chExt cx="723913" cy="631688"/>
          </a:xfrm>
          <a:solidFill>
            <a:schemeClr val="tx2">
              <a:lumMod val="75000"/>
            </a:schemeClr>
          </a:solidFill>
        </p:grpSpPr>
        <p:sp>
          <p:nvSpPr>
            <p:cNvPr id="8" name="任意多边形: 形状 6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333"/>
  <p:tag name="MH_SECTIONID" val="334,335,336,337,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AUTOCOLOR" val="TRUE"/>
  <p:tag name="MH_TYPE" val="CONTENTS"/>
  <p:tag name="ID" val="6267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OTHERS"/>
  <p:tag name="ID" val="62677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OTHERS"/>
  <p:tag name="ID" val="62677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OTHERS"/>
  <p:tag name="ID" val="62677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ENTRY"/>
  <p:tag name="ID" val="626778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ENTRY"/>
  <p:tag name="ID" val="626778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ENTRY"/>
  <p:tag name="ID" val="626778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ENTRY"/>
  <p:tag name="ID" val="626778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NUMBER"/>
  <p:tag name="ID" val="626778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NUMBER"/>
  <p:tag name="ID" val="626778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NUMBER"/>
  <p:tag name="ID" val="626778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NUMBER"/>
  <p:tag name="ID" val="626778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NUMBER"/>
  <p:tag name="ID" val="626778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TYPE" val="ENTRY"/>
  <p:tag name="ID" val="626778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90221085724"/>
  <p:tag name="MH_LIBRARY" val="CONTENTS"/>
  <p:tag name="MH_AUTOCOLOR" val="TRUE"/>
  <p:tag name="MH_TYPE" val="SECTION"/>
  <p:tag name="ID" val="626778"/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0367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79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3679"/>
  <p:tag name="KSO_WM_SLIDE_LAYOUT" val="a_d"/>
  <p:tag name="KSO_WM_SLIDE_LAYOUT_CNT" val="1_1"/>
  <p:tag name="KSO_WM_SLIDE_TYPE" val="text"/>
  <p:tag name="KSO_WM_SLIDE_SUBTYPE" val="picTxt"/>
  <p:tag name="KSO_WM_SLIDE_SIZE" val="960*527"/>
  <p:tag name="KSO_WM_SLIDE_POSITION" val="0*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79_1*i*1"/>
  <p:tag name="KSO_WM_TEMPLATE_CATEGORY" val="diagram"/>
  <p:tag name="KSO_WM_TEMPLATE_INDEX" val="20203679"/>
  <p:tag name="KSO_WM_UNIT_LAYERLEVEL" val="1"/>
  <p:tag name="KSO_WM_TAG_VERSION" val="1.0"/>
  <p:tag name="KSO_WM_BEAUTIFY_FLAG" val="#wm#"/>
  <p:tag name="KSO_WM_UNIT_BK_DARK_LIGHT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大标题内容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79_1*a*1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520*328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679_1*d*1"/>
  <p:tag name="KSO_WM_TEMPLATE_CATEGORY" val="diagram"/>
  <p:tag name="KSO_WM_TEMPLATE_INDEX" val="20203679"/>
  <p:tag name="KSO_WM_UNIT_SUPPORT_UNIT_TYPE" val="[&quot;d&quot;]"/>
  <p:tag name="KSO_WM_UNIT_LAYERLEVEL" val="1"/>
  <p:tag name="KSO_WM_TAG_VERSION" val="1.0"/>
  <p:tag name="KSO_WM_BEAUTIFY_FLAG" val="#wm#"/>
  <p:tag name="KSO_WM_UNIT_PICTURE_CLIP_FLAG" val="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79_1*i*2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679_1*i*7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679_1*i*8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679_1*i*9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79_1*i*3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679_1*i*4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679_1*i*5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679_1*i*6"/>
  <p:tag name="KSO_WM_TEMPLATE_CATEGORY" val="diagram"/>
  <p:tag name="KSO_WM_TEMPLATE_INDEX" val="20203679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A000120151030A07PPBG</Template>
  <TotalTime>0</TotalTime>
  <Words>63</Words>
  <Application>Microsoft Office PowerPoint</Application>
  <PresentationFormat>全屏显示(4:3)</PresentationFormat>
  <Paragraphs>19</Paragraphs>
  <Slides>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隶书</vt:lpstr>
      <vt:lpstr>微软雅黑</vt:lpstr>
      <vt:lpstr>Arial</vt:lpstr>
      <vt:lpstr>Calibri</vt:lpstr>
      <vt:lpstr>Times New Roman</vt:lpstr>
      <vt:lpstr>默认设计模板</vt:lpstr>
      <vt:lpstr>1_默认设计模板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zxx</dc:creator>
  <cp:lastModifiedBy>小英子</cp:lastModifiedBy>
  <cp:revision>77</cp:revision>
  <dcterms:created xsi:type="dcterms:W3CDTF">2007-03-06T01:08:00Z</dcterms:created>
  <dcterms:modified xsi:type="dcterms:W3CDTF">2020-05-28T23:33:23Z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