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79" r:id="rId3"/>
    <p:sldId id="331" r:id="rId4"/>
    <p:sldId id="307" r:id="rId5"/>
    <p:sldId id="294" r:id="rId6"/>
    <p:sldId id="301" r:id="rId7"/>
    <p:sldId id="332" r:id="rId8"/>
    <p:sldId id="353" r:id="rId9"/>
    <p:sldId id="354" r:id="rId10"/>
    <p:sldId id="356" r:id="rId11"/>
    <p:sldId id="357" r:id="rId12"/>
    <p:sldId id="308" r:id="rId13"/>
    <p:sldId id="358" r:id="rId14"/>
    <p:sldId id="359" r:id="rId15"/>
    <p:sldId id="360" r:id="rId16"/>
    <p:sldId id="362" r:id="rId17"/>
    <p:sldId id="314" r:id="rId18"/>
    <p:sldId id="283" r:id="rId19"/>
    <p:sldId id="284" r:id="rId20"/>
    <p:sldId id="315" r:id="rId21"/>
    <p:sldId id="316" r:id="rId22"/>
  </p:sldIdLst>
  <p:sldSz cx="12192000" cy="6858000"/>
  <p:notesSz cx="6858000" cy="9144000"/>
  <p:custDataLst>
    <p:tags r:id="rId2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2">
          <p15:clr>
            <a:srgbClr val="A4A3A4"/>
          </p15:clr>
        </p15:guide>
        <p15:guide id="2" pos="3932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987"/>
    <p:restoredTop sz="94676"/>
  </p:normalViewPr>
  <p:slideViewPr>
    <p:cSldViewPr snapToGrid="0" showGuides="1">
      <p:cViewPr varScale="1">
        <p:scale>
          <a:sx n="122" d="100"/>
          <a:sy n="122" d="100"/>
        </p:scale>
        <p:origin x="96" y="108"/>
      </p:cViewPr>
      <p:guideLst>
        <p:guide orient="horz" pos="2142"/>
        <p:guide pos="3932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 varScale="1"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tags" Target="tags/tag329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5.xml" /><Relationship Id="rId2" Type="http://schemas.openxmlformats.org/officeDocument/2006/relationships/tags" Target="../tags/tag156.xml" /><Relationship Id="rId3" Type="http://schemas.openxmlformats.org/officeDocument/2006/relationships/tags" Target="../tags/tag157.xml" /><Relationship Id="rId4" Type="http://schemas.openxmlformats.org/officeDocument/2006/relationships/tags" Target="../tags/tag158.xml" /><Relationship Id="rId5" Type="http://schemas.openxmlformats.org/officeDocument/2006/relationships/tags" Target="../tags/tag159.xml" /><Relationship Id="rId6" Type="http://schemas.openxmlformats.org/officeDocument/2006/relationships/tags" Target="../tags/tag160.xml" /><Relationship Id="rId7" Type="http://schemas.openxmlformats.org/officeDocument/2006/relationships/tags" Target="../tags/tag161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BA29737-D501-4F82-893C-8252766F6E44}" type="slidenum">
              <a:rPr kumimoji="0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5468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tags" Target="../tags/tag7.xml" /><Relationship Id="rId8" Type="http://schemas.openxmlformats.org/officeDocument/2006/relationships/tags" Target="../tags/tag8.xml" /><Relationship Id="rId9" Type="http://schemas.openxmlformats.org/officeDocument/2006/relationships/tags" Target="../tags/tag9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tags" Target="../tags/tag13.xml" /><Relationship Id="rId5" Type="http://schemas.openxmlformats.org/officeDocument/2006/relationships/tags" Target="../tags/tag14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.xml" /><Relationship Id="rId2" Type="http://schemas.openxmlformats.org/officeDocument/2006/relationships/tags" Target="../tags/tag16.xml" /><Relationship Id="rId3" Type="http://schemas.openxmlformats.org/officeDocument/2006/relationships/tags" Target="../tags/tag17.xml" /><Relationship Id="rId4" Type="http://schemas.openxmlformats.org/officeDocument/2006/relationships/tags" Target="../tags/tag18.xml" /><Relationship Id="rId5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.xml" /><Relationship Id="rId2" Type="http://schemas.openxmlformats.org/officeDocument/2006/relationships/tags" Target="../tags/tag33.xml" /><Relationship Id="rId3" Type="http://schemas.openxmlformats.org/officeDocument/2006/relationships/tags" Target="../tags/tag34.xml" /><Relationship Id="rId4" Type="http://schemas.openxmlformats.org/officeDocument/2006/relationships/tags" Target="../tags/tag35.xml" /><Relationship Id="rId5" Type="http://schemas.openxmlformats.org/officeDocument/2006/relationships/tags" Target="../tags/tag36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tags" Target="../tags/tag52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.xml" /><Relationship Id="rId2" Type="http://schemas.openxmlformats.org/officeDocument/2006/relationships/tags" Target="../tags/tag54.xml" /><Relationship Id="rId3" Type="http://schemas.openxmlformats.org/officeDocument/2006/relationships/tags" Target="../tags/tag55.xml" /><Relationship Id="rId4" Type="http://schemas.openxmlformats.org/officeDocument/2006/relationships/tags" Target="../tags/tag56.xml" /><Relationship Id="rId5" Type="http://schemas.openxmlformats.org/officeDocument/2006/relationships/tags" Target="../tags/tag57.xml" /><Relationship Id="rId6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3.xml" /><Relationship Id="rId2" Type="http://schemas.openxmlformats.org/officeDocument/2006/relationships/tags" Target="../tags/tag64.xml" /><Relationship Id="rId3" Type="http://schemas.openxmlformats.org/officeDocument/2006/relationships/tags" Target="../tags/tag65.xml" /><Relationship Id="rId4" Type="http://schemas.openxmlformats.org/officeDocument/2006/relationships/tags" Target="../tags/tag66.xml" /><Relationship Id="rId5" Type="http://schemas.openxmlformats.org/officeDocument/2006/relationships/tags" Target="../tags/tag67.xml" /><Relationship Id="rId6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tags" Target="../tags/tag76.xml" /><Relationship Id="rId5" Type="http://schemas.openxmlformats.org/officeDocument/2006/relationships/tags" Target="../tags/tag77.xml" /><Relationship Id="rId6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8.xml" /><Relationship Id="rId2" Type="http://schemas.openxmlformats.org/officeDocument/2006/relationships/tags" Target="../tags/tag79.xml" /><Relationship Id="rId3" Type="http://schemas.openxmlformats.org/officeDocument/2006/relationships/tags" Target="../tags/tag80.xml" /><Relationship Id="rId4" Type="http://schemas.openxmlformats.org/officeDocument/2006/relationships/tags" Target="../tags/tag81.xml" /><Relationship Id="rId5" Type="http://schemas.openxmlformats.org/officeDocument/2006/relationships/tags" Target="../tags/tag82.xml" /><Relationship Id="rId6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tags" Target="../tags/tag86.xml" /><Relationship Id="rId5" Type="http://schemas.openxmlformats.org/officeDocument/2006/relationships/tags" Target="../tags/tag87.xml" /><Relationship Id="rId6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3.xml" /><Relationship Id="rId2" Type="http://schemas.openxmlformats.org/officeDocument/2006/relationships/tags" Target="../tags/tag94.xml" /><Relationship Id="rId3" Type="http://schemas.openxmlformats.org/officeDocument/2006/relationships/tags" Target="../tags/tag95.xml" /><Relationship Id="rId4" Type="http://schemas.openxmlformats.org/officeDocument/2006/relationships/tags" Target="../tags/tag96.xml" /><Relationship Id="rId5" Type="http://schemas.openxmlformats.org/officeDocument/2006/relationships/tags" Target="../tags/tag97.xml" /><Relationship Id="rId6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8.xml" /><Relationship Id="rId2" Type="http://schemas.openxmlformats.org/officeDocument/2006/relationships/tags" Target="../tags/tag99.xml" /><Relationship Id="rId3" Type="http://schemas.openxmlformats.org/officeDocument/2006/relationships/tags" Target="../tags/tag100.xml" /><Relationship Id="rId4" Type="http://schemas.openxmlformats.org/officeDocument/2006/relationships/tags" Target="../tags/tag101.xml" /><Relationship Id="rId5" Type="http://schemas.openxmlformats.org/officeDocument/2006/relationships/tags" Target="../tags/tag102.xml" /><Relationship Id="rId6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3.xml" /><Relationship Id="rId2" Type="http://schemas.openxmlformats.org/officeDocument/2006/relationships/tags" Target="../tags/tag104.xml" /><Relationship Id="rId3" Type="http://schemas.openxmlformats.org/officeDocument/2006/relationships/tags" Target="../tags/tag105.xml" /><Relationship Id="rId4" Type="http://schemas.openxmlformats.org/officeDocument/2006/relationships/tags" Target="../tags/tag106.xml" /><Relationship Id="rId5" Type="http://schemas.openxmlformats.org/officeDocument/2006/relationships/tags" Target="../tags/tag107.xml" /><Relationship Id="rId6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8.xml" /><Relationship Id="rId2" Type="http://schemas.openxmlformats.org/officeDocument/2006/relationships/tags" Target="../tags/tag109.xml" /><Relationship Id="rId3" Type="http://schemas.openxmlformats.org/officeDocument/2006/relationships/tags" Target="../tags/tag110.xml" /><Relationship Id="rId4" Type="http://schemas.openxmlformats.org/officeDocument/2006/relationships/tags" Target="../tags/tag111.xml" /><Relationship Id="rId5" Type="http://schemas.openxmlformats.org/officeDocument/2006/relationships/tags" Target="../tags/tag112.xml" /><Relationship Id="rId6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3.xml" /><Relationship Id="rId2" Type="http://schemas.openxmlformats.org/officeDocument/2006/relationships/tags" Target="../tags/tag114.xml" /><Relationship Id="rId3" Type="http://schemas.openxmlformats.org/officeDocument/2006/relationships/tags" Target="../tags/tag115.xml" /><Relationship Id="rId4" Type="http://schemas.openxmlformats.org/officeDocument/2006/relationships/tags" Target="../tags/tag116.xml" /><Relationship Id="rId5" Type="http://schemas.openxmlformats.org/officeDocument/2006/relationships/tags" Target="../tags/tag117.xml" /><Relationship Id="rId6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8.xml" /><Relationship Id="rId2" Type="http://schemas.openxmlformats.org/officeDocument/2006/relationships/tags" Target="../tags/tag119.xml" /><Relationship Id="rId3" Type="http://schemas.openxmlformats.org/officeDocument/2006/relationships/tags" Target="../tags/tag120.xml" /><Relationship Id="rId4" Type="http://schemas.openxmlformats.org/officeDocument/2006/relationships/tags" Target="../tags/tag121.xml" /><Relationship Id="rId5" Type="http://schemas.openxmlformats.org/officeDocument/2006/relationships/tags" Target="../tags/tag122.xml" /><Relationship Id="rId6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3.xml" /><Relationship Id="rId2" Type="http://schemas.openxmlformats.org/officeDocument/2006/relationships/tags" Target="../tags/tag124.xml" /><Relationship Id="rId3" Type="http://schemas.openxmlformats.org/officeDocument/2006/relationships/tags" Target="../tags/tag125.xml" /><Relationship Id="rId4" Type="http://schemas.openxmlformats.org/officeDocument/2006/relationships/tags" Target="../tags/tag126.xml" /><Relationship Id="rId5" Type="http://schemas.openxmlformats.org/officeDocument/2006/relationships/tags" Target="../tags/tag127.xml" /><Relationship Id="rId6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8.xml" /><Relationship Id="rId2" Type="http://schemas.openxmlformats.org/officeDocument/2006/relationships/tags" Target="../tags/tag129.xml" /><Relationship Id="rId3" Type="http://schemas.openxmlformats.org/officeDocument/2006/relationships/tags" Target="../tags/tag130.xml" /><Relationship Id="rId4" Type="http://schemas.openxmlformats.org/officeDocument/2006/relationships/tags" Target="../tags/tag131.xml" /><Relationship Id="rId5" Type="http://schemas.openxmlformats.org/officeDocument/2006/relationships/tags" Target="../tags/tag132.xml" /><Relationship Id="rId6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slideMaster" Target="../slideMasters/slideMaster1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8.xml" /><Relationship Id="rId2" Type="http://schemas.openxmlformats.org/officeDocument/2006/relationships/tags" Target="../tags/tag139.xml" /><Relationship Id="rId3" Type="http://schemas.openxmlformats.org/officeDocument/2006/relationships/tags" Target="../tags/tag140.xml" /><Relationship Id="rId4" Type="http://schemas.openxmlformats.org/officeDocument/2006/relationships/tags" Target="../tags/tag141.xml" /><Relationship Id="rId5" Type="http://schemas.openxmlformats.org/officeDocument/2006/relationships/tags" Target="../tags/tag142.xml" /><Relationship Id="rId6" Type="http://schemas.openxmlformats.org/officeDocument/2006/relationships/slideMaster" Target="../slideMasters/slideMaster1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3.xml" /><Relationship Id="rId2" Type="http://schemas.openxmlformats.org/officeDocument/2006/relationships/tags" Target="../tags/tag144.xml" /><Relationship Id="rId3" Type="http://schemas.openxmlformats.org/officeDocument/2006/relationships/tags" Target="../tags/tag145.xml" /><Relationship Id="rId4" Type="http://schemas.openxmlformats.org/officeDocument/2006/relationships/tags" Target="../tags/tag146.xml" /><Relationship Id="rId5" Type="http://schemas.openxmlformats.org/officeDocument/2006/relationships/tags" Target="../tags/tag147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4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5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6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7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8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9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0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4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5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6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7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8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9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0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slideLayout" Target="../slideLayouts/slideLayout27.xml" /><Relationship Id="rId28" Type="http://schemas.openxmlformats.org/officeDocument/2006/relationships/slideLayout" Target="../slideLayouts/slideLayout28.xml" /><Relationship Id="rId29" Type="http://schemas.openxmlformats.org/officeDocument/2006/relationships/tags" Target="../tags/tag148.xml" /><Relationship Id="rId3" Type="http://schemas.openxmlformats.org/officeDocument/2006/relationships/slideLayout" Target="../slideLayouts/slideLayout3.xml" /><Relationship Id="rId30" Type="http://schemas.openxmlformats.org/officeDocument/2006/relationships/tags" Target="../tags/tag149.xml" /><Relationship Id="rId31" Type="http://schemas.openxmlformats.org/officeDocument/2006/relationships/tags" Target="../tags/tag150.xml" /><Relationship Id="rId32" Type="http://schemas.openxmlformats.org/officeDocument/2006/relationships/tags" Target="../tags/tag151.xml" /><Relationship Id="rId33" Type="http://schemas.openxmlformats.org/officeDocument/2006/relationships/tags" Target="../tags/tag152.xml" /><Relationship Id="rId34" Type="http://schemas.openxmlformats.org/officeDocument/2006/relationships/tags" Target="../tags/tag153.xml" /><Relationship Id="rId35" Type="http://schemas.openxmlformats.org/officeDocument/2006/relationships/tags" Target="../tags/tag154.xml" /><Relationship Id="rId36" Type="http://schemas.openxmlformats.org/officeDocument/2006/relationships/theme" Target="../theme/theme1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29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30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1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2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33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34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3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162.xml" /><Relationship Id="rId3" Type="http://schemas.openxmlformats.org/officeDocument/2006/relationships/tags" Target="../tags/tag163.xml" /><Relationship Id="rId4" Type="http://schemas.openxmlformats.org/officeDocument/2006/relationships/tags" Target="../tags/tag164.xml" /><Relationship Id="rId5" Type="http://schemas.openxmlformats.org/officeDocument/2006/relationships/tags" Target="../tags/tag165.xml" /><Relationship Id="rId6" Type="http://schemas.openxmlformats.org/officeDocument/2006/relationships/tags" Target="../tags/tag166.xml" /><Relationship Id="rId7" Type="http://schemas.openxmlformats.org/officeDocument/2006/relationships/tags" Target="../tags/tag16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10" Type="http://schemas.openxmlformats.org/officeDocument/2006/relationships/tags" Target="../tags/tag173.xml" /><Relationship Id="rId11" Type="http://schemas.openxmlformats.org/officeDocument/2006/relationships/tags" Target="../tags/tag174.xml" /><Relationship Id="rId12" Type="http://schemas.openxmlformats.org/officeDocument/2006/relationships/tags" Target="../tags/tag175.xml" /><Relationship Id="rId13" Type="http://schemas.openxmlformats.org/officeDocument/2006/relationships/tags" Target="../tags/tag176.xml" /><Relationship Id="rId2" Type="http://schemas.openxmlformats.org/officeDocument/2006/relationships/tags" Target="../tags/tag168.xml" /><Relationship Id="rId3" Type="http://schemas.openxmlformats.org/officeDocument/2006/relationships/image" Target="../media/image1.png" /><Relationship Id="rId4" Type="http://schemas.openxmlformats.org/officeDocument/2006/relationships/tags" Target="../tags/tag169.xml" /><Relationship Id="rId5" Type="http://schemas.openxmlformats.org/officeDocument/2006/relationships/image" Target="../media/image2.png" /><Relationship Id="rId6" Type="http://schemas.openxmlformats.org/officeDocument/2006/relationships/tags" Target="../tags/tag170.xml" /><Relationship Id="rId7" Type="http://schemas.openxmlformats.org/officeDocument/2006/relationships/tags" Target="../tags/tag171.xml" /><Relationship Id="rId8" Type="http://schemas.openxmlformats.org/officeDocument/2006/relationships/tags" Target="../tags/tag172.xml" /><Relationship Id="rId9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ags" Target="../tags/tag180.xml" /><Relationship Id="rId3" Type="http://schemas.openxmlformats.org/officeDocument/2006/relationships/tags" Target="../tags/tag181.xml" /><Relationship Id="rId4" Type="http://schemas.openxmlformats.org/officeDocument/2006/relationships/tags" Target="../tags/tag182.xml" /><Relationship Id="rId5" Type="http://schemas.openxmlformats.org/officeDocument/2006/relationships/tags" Target="../tags/tag183.xml" /><Relationship Id="rId6" Type="http://schemas.openxmlformats.org/officeDocument/2006/relationships/image" Target="../media/image4.png" /><Relationship Id="rId7" Type="http://schemas.openxmlformats.org/officeDocument/2006/relationships/tags" Target="../tags/tag18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192.xml" /><Relationship Id="rId2" Type="http://schemas.openxmlformats.org/officeDocument/2006/relationships/tags" Target="../tags/tag185.xml" /><Relationship Id="rId3" Type="http://schemas.openxmlformats.org/officeDocument/2006/relationships/tags" Target="../tags/tag186.xml" /><Relationship Id="rId4" Type="http://schemas.openxmlformats.org/officeDocument/2006/relationships/tags" Target="../tags/tag187.xml" /><Relationship Id="rId5" Type="http://schemas.openxmlformats.org/officeDocument/2006/relationships/tags" Target="../tags/tag188.xml" /><Relationship Id="rId6" Type="http://schemas.openxmlformats.org/officeDocument/2006/relationships/tags" Target="../tags/tag189.xml" /><Relationship Id="rId7" Type="http://schemas.openxmlformats.org/officeDocument/2006/relationships/tags" Target="../tags/tag190.xml" /><Relationship Id="rId8" Type="http://schemas.openxmlformats.org/officeDocument/2006/relationships/tags" Target="../tags/tag191.xml" /><Relationship Id="rId9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00.xml" /><Relationship Id="rId2" Type="http://schemas.openxmlformats.org/officeDocument/2006/relationships/tags" Target="../tags/tag193.xml" /><Relationship Id="rId3" Type="http://schemas.openxmlformats.org/officeDocument/2006/relationships/tags" Target="../tags/tag194.xml" /><Relationship Id="rId4" Type="http://schemas.openxmlformats.org/officeDocument/2006/relationships/tags" Target="../tags/tag195.xml" /><Relationship Id="rId5" Type="http://schemas.openxmlformats.org/officeDocument/2006/relationships/tags" Target="../tags/tag196.xml" /><Relationship Id="rId6" Type="http://schemas.openxmlformats.org/officeDocument/2006/relationships/tags" Target="../tags/tag197.xml" /><Relationship Id="rId7" Type="http://schemas.openxmlformats.org/officeDocument/2006/relationships/tags" Target="../tags/tag198.xml" /><Relationship Id="rId8" Type="http://schemas.openxmlformats.org/officeDocument/2006/relationships/tags" Target="../tags/tag199.xml" /><Relationship Id="rId9" Type="http://schemas.openxmlformats.org/officeDocument/2006/relationships/image" Target="../media/image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tags" Target="../tags/tag208.xml" /><Relationship Id="rId2" Type="http://schemas.openxmlformats.org/officeDocument/2006/relationships/tags" Target="../tags/tag201.xml" /><Relationship Id="rId3" Type="http://schemas.openxmlformats.org/officeDocument/2006/relationships/tags" Target="../tags/tag202.xml" /><Relationship Id="rId4" Type="http://schemas.openxmlformats.org/officeDocument/2006/relationships/tags" Target="../tags/tag203.xml" /><Relationship Id="rId5" Type="http://schemas.openxmlformats.org/officeDocument/2006/relationships/tags" Target="../tags/tag204.xml" /><Relationship Id="rId6" Type="http://schemas.openxmlformats.org/officeDocument/2006/relationships/tags" Target="../tags/tag205.xml" /><Relationship Id="rId7" Type="http://schemas.openxmlformats.org/officeDocument/2006/relationships/tags" Target="../tags/tag206.xml" /><Relationship Id="rId8" Type="http://schemas.openxmlformats.org/officeDocument/2006/relationships/image" Target="../media/image5.png" /><Relationship Id="rId9" Type="http://schemas.openxmlformats.org/officeDocument/2006/relationships/tags" Target="../tags/tag20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10" Type="http://schemas.openxmlformats.org/officeDocument/2006/relationships/tags" Target="../tags/tag217.xml" /><Relationship Id="rId11" Type="http://schemas.openxmlformats.org/officeDocument/2006/relationships/tags" Target="../tags/tag218.xml" /><Relationship Id="rId12" Type="http://schemas.openxmlformats.org/officeDocument/2006/relationships/tags" Target="../tags/tag219.xml" /><Relationship Id="rId13" Type="http://schemas.openxmlformats.org/officeDocument/2006/relationships/tags" Target="../tags/tag220.xml" /><Relationship Id="rId14" Type="http://schemas.openxmlformats.org/officeDocument/2006/relationships/tags" Target="../tags/tag221.xml" /><Relationship Id="rId15" Type="http://schemas.openxmlformats.org/officeDocument/2006/relationships/tags" Target="../tags/tag222.xml" /><Relationship Id="rId16" Type="http://schemas.openxmlformats.org/officeDocument/2006/relationships/tags" Target="../tags/tag223.xml" /><Relationship Id="rId17" Type="http://schemas.openxmlformats.org/officeDocument/2006/relationships/tags" Target="../tags/tag224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tags" Target="../tags/tag211.xml" /><Relationship Id="rId5" Type="http://schemas.openxmlformats.org/officeDocument/2006/relationships/tags" Target="../tags/tag212.xml" /><Relationship Id="rId6" Type="http://schemas.openxmlformats.org/officeDocument/2006/relationships/tags" Target="../tags/tag213.xml" /><Relationship Id="rId7" Type="http://schemas.openxmlformats.org/officeDocument/2006/relationships/tags" Target="../tags/tag214.xml" /><Relationship Id="rId8" Type="http://schemas.openxmlformats.org/officeDocument/2006/relationships/tags" Target="../tags/tag215.xml" /><Relationship Id="rId9" Type="http://schemas.openxmlformats.org/officeDocument/2006/relationships/tags" Target="../tags/tag21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10" Type="http://schemas.openxmlformats.org/officeDocument/2006/relationships/tags" Target="../tags/tag232.xml" /><Relationship Id="rId2" Type="http://schemas.openxmlformats.org/officeDocument/2006/relationships/tags" Target="../tags/tag225.xml" /><Relationship Id="rId3" Type="http://schemas.openxmlformats.org/officeDocument/2006/relationships/tags" Target="../tags/tag226.xml" /><Relationship Id="rId4" Type="http://schemas.openxmlformats.org/officeDocument/2006/relationships/tags" Target="../tags/tag227.xml" /><Relationship Id="rId5" Type="http://schemas.openxmlformats.org/officeDocument/2006/relationships/tags" Target="../tags/tag228.xml" /><Relationship Id="rId6" Type="http://schemas.openxmlformats.org/officeDocument/2006/relationships/tags" Target="../tags/tag229.xml" /><Relationship Id="rId7" Type="http://schemas.openxmlformats.org/officeDocument/2006/relationships/tags" Target="../tags/tag230.xml" /><Relationship Id="rId8" Type="http://schemas.openxmlformats.org/officeDocument/2006/relationships/image" Target="../media/image5.png" /><Relationship Id="rId9" Type="http://schemas.openxmlformats.org/officeDocument/2006/relationships/tags" Target="../tags/tag23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10" Type="http://schemas.openxmlformats.org/officeDocument/2006/relationships/tags" Target="../tags/tag241.xml" /><Relationship Id="rId11" Type="http://schemas.openxmlformats.org/officeDocument/2006/relationships/tags" Target="../tags/tag242.xml" /><Relationship Id="rId12" Type="http://schemas.openxmlformats.org/officeDocument/2006/relationships/tags" Target="../tags/tag243.xml" /><Relationship Id="rId13" Type="http://schemas.openxmlformats.org/officeDocument/2006/relationships/tags" Target="../tags/tag244.xml" /><Relationship Id="rId14" Type="http://schemas.openxmlformats.org/officeDocument/2006/relationships/tags" Target="../tags/tag245.xml" /><Relationship Id="rId15" Type="http://schemas.openxmlformats.org/officeDocument/2006/relationships/tags" Target="../tags/tag246.xml" /><Relationship Id="rId16" Type="http://schemas.openxmlformats.org/officeDocument/2006/relationships/tags" Target="../tags/tag247.xml" /><Relationship Id="rId17" Type="http://schemas.openxmlformats.org/officeDocument/2006/relationships/tags" Target="../tags/tag248.xml" /><Relationship Id="rId18" Type="http://schemas.openxmlformats.org/officeDocument/2006/relationships/image" Target="../media/image6.jpeg" /><Relationship Id="rId19" Type="http://schemas.openxmlformats.org/officeDocument/2006/relationships/tags" Target="../tags/tag249.xml" /><Relationship Id="rId2" Type="http://schemas.openxmlformats.org/officeDocument/2006/relationships/tags" Target="../tags/tag233.xml" /><Relationship Id="rId20" Type="http://schemas.openxmlformats.org/officeDocument/2006/relationships/tags" Target="../tags/tag250.xml" /><Relationship Id="rId3" Type="http://schemas.openxmlformats.org/officeDocument/2006/relationships/tags" Target="../tags/tag234.xml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tags" Target="../tags/tag238.xml" /><Relationship Id="rId8" Type="http://schemas.openxmlformats.org/officeDocument/2006/relationships/tags" Target="../tags/tag239.xml" /><Relationship Id="rId9" Type="http://schemas.openxmlformats.org/officeDocument/2006/relationships/tags" Target="../tags/tag24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tags" Target="../tags/tag251.xml" /><Relationship Id="rId3" Type="http://schemas.openxmlformats.org/officeDocument/2006/relationships/tags" Target="../tags/tag252.xml" /><Relationship Id="rId4" Type="http://schemas.openxmlformats.org/officeDocument/2006/relationships/tags" Target="../tags/tag25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10" Type="http://schemas.openxmlformats.org/officeDocument/2006/relationships/tags" Target="../tags/tag261.xml" /><Relationship Id="rId2" Type="http://schemas.openxmlformats.org/officeDocument/2006/relationships/tags" Target="../tags/tag254.xml" /><Relationship Id="rId3" Type="http://schemas.openxmlformats.org/officeDocument/2006/relationships/tags" Target="../tags/tag255.xml" /><Relationship Id="rId4" Type="http://schemas.openxmlformats.org/officeDocument/2006/relationships/tags" Target="../tags/tag256.xml" /><Relationship Id="rId5" Type="http://schemas.openxmlformats.org/officeDocument/2006/relationships/tags" Target="../tags/tag257.xml" /><Relationship Id="rId6" Type="http://schemas.openxmlformats.org/officeDocument/2006/relationships/tags" Target="../tags/tag258.xml" /><Relationship Id="rId7" Type="http://schemas.openxmlformats.org/officeDocument/2006/relationships/tags" Target="../tags/tag259.xml" /><Relationship Id="rId8" Type="http://schemas.openxmlformats.org/officeDocument/2006/relationships/tags" Target="../tags/tag260.xml" /><Relationship Id="rId9" Type="http://schemas.openxmlformats.org/officeDocument/2006/relationships/image" Target="../media/image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10" Type="http://schemas.openxmlformats.org/officeDocument/2006/relationships/tags" Target="../tags/tag269.xml" /><Relationship Id="rId11" Type="http://schemas.openxmlformats.org/officeDocument/2006/relationships/tags" Target="../tags/tag270.xml" /><Relationship Id="rId12" Type="http://schemas.openxmlformats.org/officeDocument/2006/relationships/tags" Target="../tags/tag271.xml" /><Relationship Id="rId13" Type="http://schemas.openxmlformats.org/officeDocument/2006/relationships/tags" Target="../tags/tag272.xml" /><Relationship Id="rId14" Type="http://schemas.openxmlformats.org/officeDocument/2006/relationships/tags" Target="../tags/tag273.xml" /><Relationship Id="rId15" Type="http://schemas.openxmlformats.org/officeDocument/2006/relationships/image" Target="../media/image8.png" /><Relationship Id="rId16" Type="http://schemas.openxmlformats.org/officeDocument/2006/relationships/tags" Target="../tags/tag274.xml" /><Relationship Id="rId17" Type="http://schemas.openxmlformats.org/officeDocument/2006/relationships/image" Target="../media/image9.png" /><Relationship Id="rId18" Type="http://schemas.openxmlformats.org/officeDocument/2006/relationships/tags" Target="../tags/tag275.xml" /><Relationship Id="rId19" Type="http://schemas.openxmlformats.org/officeDocument/2006/relationships/image" Target="../media/image10.png" /><Relationship Id="rId2" Type="http://schemas.openxmlformats.org/officeDocument/2006/relationships/tags" Target="../tags/tag262.xml" /><Relationship Id="rId20" Type="http://schemas.openxmlformats.org/officeDocument/2006/relationships/tags" Target="../tags/tag276.xml" /><Relationship Id="rId3" Type="http://schemas.openxmlformats.org/officeDocument/2006/relationships/tags" Target="../tags/tag263.xml" /><Relationship Id="rId4" Type="http://schemas.openxmlformats.org/officeDocument/2006/relationships/tags" Target="../tags/tag264.xml" /><Relationship Id="rId5" Type="http://schemas.openxmlformats.org/officeDocument/2006/relationships/tags" Target="../tags/tag265.xml" /><Relationship Id="rId6" Type="http://schemas.openxmlformats.org/officeDocument/2006/relationships/tags" Target="../tags/tag266.xml" /><Relationship Id="rId7" Type="http://schemas.openxmlformats.org/officeDocument/2006/relationships/tags" Target="../tags/tag267.xml" /><Relationship Id="rId8" Type="http://schemas.openxmlformats.org/officeDocument/2006/relationships/tags" Target="../tags/tag268.xml" /><Relationship Id="rId9" Type="http://schemas.openxmlformats.org/officeDocument/2006/relationships/image" Target="../media/image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10" Type="http://schemas.openxmlformats.org/officeDocument/2006/relationships/tags" Target="../tags/tag285.xml" /><Relationship Id="rId2" Type="http://schemas.openxmlformats.org/officeDocument/2006/relationships/tags" Target="../tags/tag277.xml" /><Relationship Id="rId3" Type="http://schemas.openxmlformats.org/officeDocument/2006/relationships/tags" Target="../tags/tag278.xml" /><Relationship Id="rId4" Type="http://schemas.openxmlformats.org/officeDocument/2006/relationships/tags" Target="../tags/tag279.xml" /><Relationship Id="rId5" Type="http://schemas.openxmlformats.org/officeDocument/2006/relationships/tags" Target="../tags/tag280.xml" /><Relationship Id="rId6" Type="http://schemas.openxmlformats.org/officeDocument/2006/relationships/tags" Target="../tags/tag281.xml" /><Relationship Id="rId7" Type="http://schemas.openxmlformats.org/officeDocument/2006/relationships/tags" Target="../tags/tag282.xml" /><Relationship Id="rId8" Type="http://schemas.openxmlformats.org/officeDocument/2006/relationships/tags" Target="../tags/tag283.xml" /><Relationship Id="rId9" Type="http://schemas.openxmlformats.org/officeDocument/2006/relationships/tags" Target="../tags/tag28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293.xml" /><Relationship Id="rId2" Type="http://schemas.openxmlformats.org/officeDocument/2006/relationships/tags" Target="../tags/tag286.xml" /><Relationship Id="rId3" Type="http://schemas.openxmlformats.org/officeDocument/2006/relationships/tags" Target="../tags/tag287.xml" /><Relationship Id="rId4" Type="http://schemas.openxmlformats.org/officeDocument/2006/relationships/tags" Target="../tags/tag288.xml" /><Relationship Id="rId5" Type="http://schemas.openxmlformats.org/officeDocument/2006/relationships/tags" Target="../tags/tag289.xml" /><Relationship Id="rId6" Type="http://schemas.openxmlformats.org/officeDocument/2006/relationships/tags" Target="../tags/tag290.xml" /><Relationship Id="rId7" Type="http://schemas.openxmlformats.org/officeDocument/2006/relationships/tags" Target="../tags/tag291.xml" /><Relationship Id="rId8" Type="http://schemas.openxmlformats.org/officeDocument/2006/relationships/tags" Target="../tags/tag292.xml" /><Relationship Id="rId9" Type="http://schemas.openxmlformats.org/officeDocument/2006/relationships/image" Target="../media/image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tags" Target="../tags/tag301.xml" /><Relationship Id="rId11" Type="http://schemas.openxmlformats.org/officeDocument/2006/relationships/tags" Target="../tags/tag302.xml" /><Relationship Id="rId2" Type="http://schemas.openxmlformats.org/officeDocument/2006/relationships/tags" Target="../tags/tag294.xml" /><Relationship Id="rId3" Type="http://schemas.openxmlformats.org/officeDocument/2006/relationships/tags" Target="../tags/tag295.xml" /><Relationship Id="rId4" Type="http://schemas.openxmlformats.org/officeDocument/2006/relationships/tags" Target="../tags/tag296.xml" /><Relationship Id="rId5" Type="http://schemas.openxmlformats.org/officeDocument/2006/relationships/tags" Target="../tags/tag297.xml" /><Relationship Id="rId6" Type="http://schemas.openxmlformats.org/officeDocument/2006/relationships/tags" Target="../tags/tag298.xml" /><Relationship Id="rId7" Type="http://schemas.openxmlformats.org/officeDocument/2006/relationships/image" Target="../media/image11.png" /><Relationship Id="rId8" Type="http://schemas.openxmlformats.org/officeDocument/2006/relationships/tags" Target="../tags/tag299.xml" /><Relationship Id="rId9" Type="http://schemas.openxmlformats.org/officeDocument/2006/relationships/tags" Target="../tags/tag300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10" Type="http://schemas.openxmlformats.org/officeDocument/2006/relationships/tags" Target="../tags/tag311.xml" /><Relationship Id="rId11" Type="http://schemas.openxmlformats.org/officeDocument/2006/relationships/tags" Target="../tags/tag312.xml" /><Relationship Id="rId12" Type="http://schemas.openxmlformats.org/officeDocument/2006/relationships/tags" Target="../tags/tag313.xml" /><Relationship Id="rId13" Type="http://schemas.openxmlformats.org/officeDocument/2006/relationships/tags" Target="../tags/tag314.xml" /><Relationship Id="rId14" Type="http://schemas.openxmlformats.org/officeDocument/2006/relationships/tags" Target="../tags/tag315.xml" /><Relationship Id="rId2" Type="http://schemas.openxmlformats.org/officeDocument/2006/relationships/tags" Target="../tags/tag303.xml" /><Relationship Id="rId3" Type="http://schemas.openxmlformats.org/officeDocument/2006/relationships/tags" Target="../tags/tag304.xml" /><Relationship Id="rId4" Type="http://schemas.openxmlformats.org/officeDocument/2006/relationships/tags" Target="../tags/tag305.xml" /><Relationship Id="rId5" Type="http://schemas.openxmlformats.org/officeDocument/2006/relationships/tags" Target="../tags/tag306.xml" /><Relationship Id="rId6" Type="http://schemas.openxmlformats.org/officeDocument/2006/relationships/tags" Target="../tags/tag307.xml" /><Relationship Id="rId7" Type="http://schemas.openxmlformats.org/officeDocument/2006/relationships/tags" Target="../tags/tag308.xml" /><Relationship Id="rId8" Type="http://schemas.openxmlformats.org/officeDocument/2006/relationships/tags" Target="../tags/tag309.xml" /><Relationship Id="rId9" Type="http://schemas.openxmlformats.org/officeDocument/2006/relationships/tags" Target="../tags/tag31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tags" Target="../tags/tag316.xml" /><Relationship Id="rId3" Type="http://schemas.openxmlformats.org/officeDocument/2006/relationships/tags" Target="../tags/tag317.xml" /><Relationship Id="rId4" Type="http://schemas.openxmlformats.org/officeDocument/2006/relationships/tags" Target="../tags/tag318.xml" /><Relationship Id="rId5" Type="http://schemas.openxmlformats.org/officeDocument/2006/relationships/tags" Target="../tags/tag319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tags" Target="../tags/tag320.xml" /><Relationship Id="rId3" Type="http://schemas.openxmlformats.org/officeDocument/2006/relationships/tags" Target="../tags/tag321.xml" /><Relationship Id="rId4" Type="http://schemas.openxmlformats.org/officeDocument/2006/relationships/tags" Target="../tags/tag322.xml" /><Relationship Id="rId5" Type="http://schemas.openxmlformats.org/officeDocument/2006/relationships/tags" Target="../tags/tag323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tags" Target="../tags/tag324.xml" /><Relationship Id="rId3" Type="http://schemas.openxmlformats.org/officeDocument/2006/relationships/tags" Target="../tags/tag325.xml" /><Relationship Id="rId4" Type="http://schemas.openxmlformats.org/officeDocument/2006/relationships/tags" Target="../tags/tag326.xml" /><Relationship Id="rId5" Type="http://schemas.openxmlformats.org/officeDocument/2006/relationships/tags" Target="../tags/tag327.xml" /><Relationship Id="rId6" Type="http://schemas.openxmlformats.org/officeDocument/2006/relationships/image" Target="../media/image12.png" /><Relationship Id="rId7" Type="http://schemas.openxmlformats.org/officeDocument/2006/relationships/tags" Target="../tags/tag328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170" name="Object 104"/>
          <p:cNvSpPr txBox="1"/>
          <p:nvPr>
            <p:custDataLst>
              <p:tags r:id="rId3"/>
            </p:custDataLst>
          </p:nvPr>
        </p:nvSpPr>
        <p:spPr>
          <a:xfrm>
            <a:off x="1562100" y="2762250"/>
            <a:ext cx="6737350" cy="942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eaLnBrk="0" hangingPunct="0"/>
            <a:r>
              <a:rPr lang="zh-CN" altLang="en-US" sz="40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第三课 社会生活离不开规则</a:t>
            </a:r>
          </a:p>
        </p:txBody>
      </p:sp>
      <p:sp>
        <p:nvSpPr>
          <p:cNvPr id="7172" name="矩形 9"/>
          <p:cNvSpPr/>
          <p:nvPr>
            <p:custDataLst>
              <p:tags r:id="rId4"/>
            </p:custDataLst>
          </p:nvPr>
        </p:nvSpPr>
        <p:spPr>
          <a:xfrm>
            <a:off x="1084263" y="1504950"/>
            <a:ext cx="4891087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eaLnBrk="0" hangingPunct="0"/>
            <a:r>
              <a:rPr lang="zh-CN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第二单元 遵守社会规则</a:t>
            </a:r>
          </a:p>
        </p:txBody>
      </p:sp>
      <p:sp>
        <p:nvSpPr>
          <p:cNvPr id="15" name="任意多边形 14"/>
          <p:cNvSpPr/>
          <p:nvPr>
            <p:custDataLst>
              <p:tags r:id="rId5"/>
            </p:custDataLst>
          </p:nvPr>
        </p:nvSpPr>
        <p:spPr>
          <a:xfrm>
            <a:off x="774700" y="1636713"/>
            <a:ext cx="133350" cy="382588"/>
          </a:xfrm>
          <a:custGeom>
            <a:gdLst>
              <a:gd name="connsiteX0" fmla="*/ 0 w 253219"/>
              <a:gd name="connsiteY0" fmla="*/ 0 h 872197"/>
              <a:gd name="connsiteX1" fmla="*/ 253219 w 253219"/>
              <a:gd name="connsiteY1" fmla="*/ 0 h 872197"/>
              <a:gd name="connsiteX2" fmla="*/ 253219 w 253219"/>
              <a:gd name="connsiteY2" fmla="*/ 140677 h 872197"/>
              <a:gd name="connsiteX3" fmla="*/ 156956 w 253219"/>
              <a:gd name="connsiteY3" fmla="*/ 140677 h 872197"/>
              <a:gd name="connsiteX4" fmla="*/ 156956 w 253219"/>
              <a:gd name="connsiteY4" fmla="*/ 731520 h 872197"/>
              <a:gd name="connsiteX5" fmla="*/ 253219 w 253219"/>
              <a:gd name="connsiteY5" fmla="*/ 731520 h 872197"/>
              <a:gd name="connsiteX6" fmla="*/ 253219 w 253219"/>
              <a:gd name="connsiteY6" fmla="*/ 872197 h 872197"/>
              <a:gd name="connsiteX7" fmla="*/ 0 w 253219"/>
              <a:gd name="connsiteY7" fmla="*/ 872197 h 8721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3219" h="872197">
                <a:moveTo>
                  <a:pt x="0" y="0"/>
                </a:moveTo>
                <a:lnTo>
                  <a:pt x="253219" y="0"/>
                </a:lnTo>
                <a:lnTo>
                  <a:pt x="253219" y="140677"/>
                </a:lnTo>
                <a:lnTo>
                  <a:pt x="156956" y="140677"/>
                </a:lnTo>
                <a:lnTo>
                  <a:pt x="156956" y="731520"/>
                </a:lnTo>
                <a:lnTo>
                  <a:pt x="253219" y="731520"/>
                </a:lnTo>
                <a:lnTo>
                  <a:pt x="253219" y="872197"/>
                </a:lnTo>
                <a:lnTo>
                  <a:pt x="0" y="872197"/>
                </a:lnTo>
                <a:close/>
              </a:path>
            </a:pathLst>
          </a:custGeom>
          <a:solidFill>
            <a:srgbClr val="BFBFB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16" name="任意多边形 15"/>
          <p:cNvSpPr/>
          <p:nvPr>
            <p:custDataLst>
              <p:tags r:id="rId6"/>
            </p:custDataLst>
          </p:nvPr>
        </p:nvSpPr>
        <p:spPr>
          <a:xfrm flipH="1">
            <a:off x="6111875" y="1636713"/>
            <a:ext cx="133350" cy="382588"/>
          </a:xfrm>
          <a:custGeom>
            <a:gdLst>
              <a:gd name="connsiteX0" fmla="*/ 0 w 253219"/>
              <a:gd name="connsiteY0" fmla="*/ 0 h 872197"/>
              <a:gd name="connsiteX1" fmla="*/ 253219 w 253219"/>
              <a:gd name="connsiteY1" fmla="*/ 0 h 872197"/>
              <a:gd name="connsiteX2" fmla="*/ 253219 w 253219"/>
              <a:gd name="connsiteY2" fmla="*/ 140677 h 872197"/>
              <a:gd name="connsiteX3" fmla="*/ 156956 w 253219"/>
              <a:gd name="connsiteY3" fmla="*/ 140677 h 872197"/>
              <a:gd name="connsiteX4" fmla="*/ 156956 w 253219"/>
              <a:gd name="connsiteY4" fmla="*/ 731520 h 872197"/>
              <a:gd name="connsiteX5" fmla="*/ 253219 w 253219"/>
              <a:gd name="connsiteY5" fmla="*/ 731520 h 872197"/>
              <a:gd name="connsiteX6" fmla="*/ 253219 w 253219"/>
              <a:gd name="connsiteY6" fmla="*/ 872197 h 872197"/>
              <a:gd name="connsiteX7" fmla="*/ 0 w 253219"/>
              <a:gd name="connsiteY7" fmla="*/ 872197 h 8721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3219" h="872197">
                <a:moveTo>
                  <a:pt x="0" y="0"/>
                </a:moveTo>
                <a:lnTo>
                  <a:pt x="253219" y="0"/>
                </a:lnTo>
                <a:lnTo>
                  <a:pt x="253219" y="140677"/>
                </a:lnTo>
                <a:lnTo>
                  <a:pt x="156956" y="140677"/>
                </a:lnTo>
                <a:lnTo>
                  <a:pt x="156956" y="731520"/>
                </a:lnTo>
                <a:lnTo>
                  <a:pt x="253219" y="731520"/>
                </a:lnTo>
                <a:lnTo>
                  <a:pt x="253219" y="872197"/>
                </a:lnTo>
                <a:lnTo>
                  <a:pt x="0" y="872197"/>
                </a:lnTo>
                <a:close/>
              </a:path>
            </a:pathLst>
          </a:custGeom>
          <a:solidFill>
            <a:srgbClr val="BFBFB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" name="矩形 2"/>
          <p:cNvSpPr/>
          <p:nvPr>
            <p:custDataLst>
              <p:tags r:id="rId7"/>
            </p:custDataLst>
          </p:nvPr>
        </p:nvSpPr>
        <p:spPr>
          <a:xfrm>
            <a:off x="2113596" y="3704590"/>
            <a:ext cx="5893435" cy="14452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marL="0" marR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5400" b="1" i="0" u="none" strike="noStrike" kern="1200" cap="none" spc="0" normalizeH="0" baseline="0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cs"/>
              </a:rPr>
              <a:t>第一课时 维护秩序</a:t>
            </a:r>
            <a:r>
              <a:rPr kumimoji="0" lang="zh-CN" altLang="en-US" sz="8800" b="1" i="0" u="none" strike="noStrike" kern="1200" cap="none" spc="0" normalizeH="0" baseline="0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  <a:cs typeface="+mn-cs"/>
              </a:rPr>
              <a:t> 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6" name="PA-图片 2" descr="C:\Users\2GGTFQ2\Desktop\tuwen(1)\图片\34\scooter-01-1442.jpgscooter-01-144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5641" r="5641"/>
          <a:stretch>
            <a:fillRect/>
          </a:stretch>
        </p:blipFill>
        <p:spPr>
          <a:xfrm>
            <a:off x="8569325" y="2141538"/>
            <a:ext cx="3430588" cy="2571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A-图片 4" descr="C:\Users\2GGTFQ2\Desktop\tuwen(1)\图片\34\scooter-11-1442.jpgscooter-11-144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rcRect l="18504" r="18504"/>
          <a:stretch>
            <a:fillRect/>
          </a:stretch>
        </p:blipFill>
        <p:spPr>
          <a:xfrm>
            <a:off x="3776663" y="1689100"/>
            <a:ext cx="4638675" cy="3479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任意多边形: 形状 6"/>
          <p:cNvSpPr/>
          <p:nvPr>
            <p:custDataLst>
              <p:tags r:id="rId7"/>
            </p:custDataLst>
          </p:nvPr>
        </p:nvSpPr>
        <p:spPr>
          <a:xfrm rot="5400000">
            <a:off x="5837238" y="1020763"/>
            <a:ext cx="415925" cy="539750"/>
          </a:xfrm>
          <a:custGeom>
            <a:rect l="0" t="0" r="0" b="0"/>
            <a:pathLst>
              <a:path w="9996139" h="12979042">
                <a:moveTo>
                  <a:pt x="9709758" y="5818291"/>
                </a:moveTo>
                <a:lnTo>
                  <a:pt x="9710070" y="5817979"/>
                </a:lnTo>
                <a:lnTo>
                  <a:pt x="1598039" y="255436"/>
                </a:lnTo>
                <a:lnTo>
                  <a:pt x="1595505" y="257827"/>
                </a:lnTo>
                <a:cubicBezTo>
                  <a:pt x="1427428" y="98224"/>
                  <a:pt x="1199413" y="0"/>
                  <a:pt x="948110" y="0"/>
                </a:cubicBezTo>
                <a:cubicBezTo>
                  <a:pt x="431168" y="0"/>
                  <a:pt x="12125" y="414897"/>
                  <a:pt x="12125" y="927056"/>
                </a:cubicBezTo>
                <a:cubicBezTo>
                  <a:pt x="12125" y="1208341"/>
                  <a:pt x="0" y="1759072"/>
                  <a:pt x="12125" y="1747129"/>
                </a:cubicBezTo>
                <a:lnTo>
                  <a:pt x="12125" y="6489599"/>
                </a:lnTo>
                <a:lnTo>
                  <a:pt x="12125" y="11481605"/>
                </a:lnTo>
                <a:cubicBezTo>
                  <a:pt x="12125" y="11485738"/>
                  <a:pt x="12125" y="11802268"/>
                  <a:pt x="12125" y="12052285"/>
                </a:cubicBezTo>
                <a:cubicBezTo>
                  <a:pt x="12125" y="12564132"/>
                  <a:pt x="431168" y="12979041"/>
                  <a:pt x="948110" y="12979041"/>
                </a:cubicBezTo>
                <a:cubicBezTo>
                  <a:pt x="1200362" y="12979041"/>
                  <a:pt x="1429338" y="12880181"/>
                  <a:pt x="1597402" y="12719121"/>
                </a:cubicBezTo>
                <a:lnTo>
                  <a:pt x="1598039" y="12719446"/>
                </a:lnTo>
                <a:lnTo>
                  <a:pt x="9710070" y="7157073"/>
                </a:lnTo>
                <a:lnTo>
                  <a:pt x="9709758" y="7156579"/>
                </a:lnTo>
                <a:cubicBezTo>
                  <a:pt x="9886114" y="6988046"/>
                  <a:pt x="9996138" y="6751585"/>
                  <a:pt x="9996138" y="6489430"/>
                </a:cubicBezTo>
                <a:cubicBezTo>
                  <a:pt x="9996138" y="6488793"/>
                  <a:pt x="9996138" y="6488312"/>
                  <a:pt x="9996138" y="6487519"/>
                </a:cubicBezTo>
                <a:cubicBezTo>
                  <a:pt x="9996138" y="6486882"/>
                  <a:pt x="9996138" y="6486103"/>
                  <a:pt x="9996138" y="6485622"/>
                </a:cubicBezTo>
                <a:cubicBezTo>
                  <a:pt x="9996138" y="6223441"/>
                  <a:pt x="9886114" y="5986810"/>
                  <a:pt x="9709758" y="581829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>
              <a:buClrTx/>
              <a:buSzTx/>
              <a:buFontTx/>
            </a:pPr>
            <a:endParaRPr lang="zh-CN" altLang="en-US" sz="1800" strike="noStrike" noProof="1">
              <a:sym typeface="+mn-ea"/>
            </a:endParaRPr>
          </a:p>
        </p:txBody>
      </p:sp>
      <p:sp>
        <p:nvSpPr>
          <p:cNvPr id="9" name="任意多边形: 形状 10"/>
          <p:cNvSpPr/>
          <p:nvPr>
            <p:custDataLst>
              <p:tags r:id="rId8"/>
            </p:custDataLst>
          </p:nvPr>
        </p:nvSpPr>
        <p:spPr>
          <a:xfrm rot="16200000">
            <a:off x="5894388" y="5241925"/>
            <a:ext cx="415925" cy="539750"/>
          </a:xfrm>
          <a:custGeom>
            <a:rect l="0" t="0" r="0" b="0"/>
            <a:pathLst>
              <a:path w="9996139" h="12979042">
                <a:moveTo>
                  <a:pt x="9709758" y="5818291"/>
                </a:moveTo>
                <a:lnTo>
                  <a:pt x="9710070" y="5817979"/>
                </a:lnTo>
                <a:lnTo>
                  <a:pt x="1598039" y="255436"/>
                </a:lnTo>
                <a:lnTo>
                  <a:pt x="1595505" y="257827"/>
                </a:lnTo>
                <a:cubicBezTo>
                  <a:pt x="1427428" y="98224"/>
                  <a:pt x="1199413" y="0"/>
                  <a:pt x="948110" y="0"/>
                </a:cubicBezTo>
                <a:cubicBezTo>
                  <a:pt x="431168" y="0"/>
                  <a:pt x="12125" y="414897"/>
                  <a:pt x="12125" y="927056"/>
                </a:cubicBezTo>
                <a:cubicBezTo>
                  <a:pt x="12125" y="1208341"/>
                  <a:pt x="0" y="1759072"/>
                  <a:pt x="12125" y="1747129"/>
                </a:cubicBezTo>
                <a:lnTo>
                  <a:pt x="12125" y="6489599"/>
                </a:lnTo>
                <a:lnTo>
                  <a:pt x="12125" y="11481605"/>
                </a:lnTo>
                <a:cubicBezTo>
                  <a:pt x="12125" y="11485738"/>
                  <a:pt x="12125" y="11802268"/>
                  <a:pt x="12125" y="12052285"/>
                </a:cubicBezTo>
                <a:cubicBezTo>
                  <a:pt x="12125" y="12564132"/>
                  <a:pt x="431168" y="12979041"/>
                  <a:pt x="948110" y="12979041"/>
                </a:cubicBezTo>
                <a:cubicBezTo>
                  <a:pt x="1200362" y="12979041"/>
                  <a:pt x="1429338" y="12880181"/>
                  <a:pt x="1597402" y="12719121"/>
                </a:cubicBezTo>
                <a:lnTo>
                  <a:pt x="1598039" y="12719446"/>
                </a:lnTo>
                <a:lnTo>
                  <a:pt x="9710070" y="7157073"/>
                </a:lnTo>
                <a:lnTo>
                  <a:pt x="9709758" y="7156579"/>
                </a:lnTo>
                <a:cubicBezTo>
                  <a:pt x="9886114" y="6988046"/>
                  <a:pt x="9996138" y="6751585"/>
                  <a:pt x="9996138" y="6489430"/>
                </a:cubicBezTo>
                <a:cubicBezTo>
                  <a:pt x="9996138" y="6488793"/>
                  <a:pt x="9996138" y="6488312"/>
                  <a:pt x="9996138" y="6487519"/>
                </a:cubicBezTo>
                <a:cubicBezTo>
                  <a:pt x="9996138" y="6486882"/>
                  <a:pt x="9996138" y="6486103"/>
                  <a:pt x="9996138" y="6485622"/>
                </a:cubicBezTo>
                <a:cubicBezTo>
                  <a:pt x="9996138" y="6223441"/>
                  <a:pt x="9886114" y="5986810"/>
                  <a:pt x="9709758" y="581829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>
              <a:buClrTx/>
              <a:buSzTx/>
              <a:buFontTx/>
            </a:pPr>
            <a:endParaRPr lang="zh-CN" altLang="en-US" sz="1800" strike="noStrike" noProof="1">
              <a:sym typeface="+mn-ea"/>
            </a:endParaRPr>
          </a:p>
        </p:txBody>
      </p:sp>
      <p:pic>
        <p:nvPicPr>
          <p:cNvPr id="10" name="PA-图片 3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rcRect l="12187" r="12187"/>
          <a:stretch>
            <a:fillRect/>
          </a:stretch>
        </p:blipFill>
        <p:spPr>
          <a:xfrm>
            <a:off x="192088" y="2141538"/>
            <a:ext cx="3430587" cy="2574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文本框 2"/>
          <p:cNvSpPr txBox="1"/>
          <p:nvPr>
            <p:custDataLst>
              <p:tags r:id="rId11"/>
            </p:custDataLst>
          </p:nvPr>
        </p:nvSpPr>
        <p:spPr>
          <a:xfrm>
            <a:off x="962025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新知导入</a:t>
            </a:r>
          </a:p>
        </p:txBody>
      </p:sp>
      <p:sp>
        <p:nvSpPr>
          <p:cNvPr id="3" name="PA_文本框 147"/>
          <p:cNvSpPr txBox="1"/>
          <p:nvPr>
            <p:custDataLst>
              <p:tags r:id="rId12"/>
            </p:custDataLst>
          </p:nvPr>
        </p:nvSpPr>
        <p:spPr>
          <a:xfrm>
            <a:off x="4803775" y="198438"/>
            <a:ext cx="2482850" cy="830262"/>
          </a:xfrm>
          <a:prstGeom prst="rect">
            <a:avLst/>
          </a:prstGeom>
          <a:noFill/>
          <a:ln w="9525">
            <a:noFill/>
          </a:ln>
        </p:spPr>
        <p:txBody>
          <a:bodyPr wrap="square" lIns="0" rIns="0" anchor="t" anchorCtr="0">
            <a:spAutoFit/>
          </a:bodyPr>
          <a:lstStyle/>
          <a:p>
            <a:pPr algn="dist" defTabSz="1219200"/>
            <a:r>
              <a:rPr lang="zh-CN" altLang="en-US" sz="48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社会秩序</a:t>
            </a:r>
          </a:p>
        </p:txBody>
      </p:sp>
    </p:spTree>
    <p:custDataLst>
      <p:tags r:id="rId1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34346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-2.8257e-0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0.099056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0.131937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34360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-0.00015527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-0.099140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-0.132248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40000">
                                          <p:val>
                                            <p:fltVal val="1.28133"/>
                                          </p:val>
                                        </p:tav>
                                        <p:tav tm="50000">
                                          <p:val>
                                            <p:fltVal val="1.28133"/>
                                          </p:val>
                                        </p:tav>
                                        <p:tav tm="55000">
                                          <p:val>
                                            <p:fltVal val="-0.28141"/>
                                          </p:val>
                                        </p:tav>
                                        <p:tav tm="60000">
                                          <p:val>
                                            <p:fltVal val="-0.28141"/>
                                          </p:val>
                                        </p:tav>
                                        <p:tav tm="100000">
                                          <p:val>
                                            <p:fltVal val="0.1564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4000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fltVal val="1.75016"/>
                                          </p:val>
                                        </p:tav>
                                        <p:tav tm="55000">
                                          <p:val>
                                            <p:fltVal val="1.75016"/>
                                          </p:val>
                                        </p:tav>
                                        <p:tav tm="6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8.40823e-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0.00031060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68707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-0.0001553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-8.40823e-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-0.00031060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40000">
                                          <p:val>
                                            <p:fltVal val="1.28133"/>
                                          </p:val>
                                        </p:tav>
                                        <p:tav tm="50000">
                                          <p:val>
                                            <p:fltVal val="1.28133"/>
                                          </p:val>
                                        </p:tav>
                                        <p:tav tm="55000">
                                          <p:val>
                                            <p:fltVal val="-0.28141"/>
                                          </p:val>
                                        </p:tav>
                                        <p:tav tm="60000">
                                          <p:val>
                                            <p:fltVal val="-0.28141"/>
                                          </p:val>
                                        </p:tav>
                                        <p:tav tm="100000">
                                          <p:val>
                                            <p:fltVal val="0.1564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4000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fltVal val="1.75016"/>
                                          </p:val>
                                        </p:tav>
                                        <p:tav tm="55000">
                                          <p:val>
                                            <p:fltVal val="1.75016"/>
                                          </p:val>
                                        </p:tav>
                                        <p:tav tm="6000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-0.099056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-0.131937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-0.34360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015527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0.099140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0.132248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218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</p:txBody>
      </p:sp>
      <p:sp>
        <p:nvSpPr>
          <p:cNvPr id="12" name="TextBox 11"/>
          <p:cNvSpPr txBox="1"/>
          <p:nvPr>
            <p:custDataLst>
              <p:tags r:id="rId4"/>
            </p:custDataLst>
          </p:nvPr>
        </p:nvSpPr>
        <p:spPr>
          <a:xfrm>
            <a:off x="3309938" y="2687638"/>
            <a:ext cx="5572125" cy="7667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eaLnBrk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400" b="1" i="0" u="none" strike="noStrike" kern="1200" cap="none" spc="0" normalizeH="0" baseline="0" noProof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楷体_GB2312" pitchFamily="49" charset="-122"/>
                <a:ea typeface="楷体_GB2312" pitchFamily="49" charset="-122"/>
                <a:cs typeface="+mn-cs"/>
                <a:sym typeface="Arial"/>
              </a:rPr>
              <a:t>一、社会生活有秩序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42" name="文本框 2"/>
          <p:cNvSpPr txBox="1"/>
          <p:nvPr>
            <p:custDataLst>
              <p:tags r:id="rId3"/>
            </p:custDataLst>
          </p:nvPr>
        </p:nvSpPr>
        <p:spPr>
          <a:xfrm>
            <a:off x="962025" y="198438"/>
            <a:ext cx="1500188" cy="736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  <a:p>
            <a:endParaRPr lang="zh-CN" altLang="en-US" sz="2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PA_矩形 30"/>
          <p:cNvSpPr/>
          <p:nvPr>
            <p:custDataLst>
              <p:tags r:id="rId4"/>
            </p:custDataLst>
          </p:nvPr>
        </p:nvSpPr>
        <p:spPr>
          <a:xfrm>
            <a:off x="4611688" y="2501900"/>
            <a:ext cx="5888037" cy="61595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r>
              <a:rPr lang="zh-CN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知识点</a:t>
            </a:r>
            <a:r>
              <a:rPr lang="en-US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：</a:t>
            </a:r>
            <a:r>
              <a:rPr lang="zh-CN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社会秩序的含义</a:t>
            </a:r>
          </a:p>
        </p:txBody>
      </p:sp>
      <p:sp>
        <p:nvSpPr>
          <p:cNvPr id="63" name="PA_矩形 31"/>
          <p:cNvSpPr/>
          <p:nvPr>
            <p:custDataLst>
              <p:tags r:id="rId5"/>
            </p:custDataLst>
          </p:nvPr>
        </p:nvSpPr>
        <p:spPr>
          <a:xfrm>
            <a:off x="4627563" y="3143250"/>
            <a:ext cx="6986587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lIns="0" anchor="t" anchorCtr="0">
            <a:spAutoFit/>
          </a:bodyPr>
          <a:lstStyle/>
          <a:p>
            <a:pPr defTabSz="1219200"/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社会秩序是社会生活的一种有序化状态。</a:t>
            </a:r>
          </a:p>
          <a:p>
            <a:pPr defTabSz="1219200"/>
            <a:endParaRPr lang="zh-CN" altLang="en-US" sz="40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0245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rcRect t="25760"/>
          <a:stretch>
            <a:fillRect/>
          </a:stretch>
        </p:blipFill>
        <p:spPr>
          <a:xfrm>
            <a:off x="1663700" y="320675"/>
            <a:ext cx="2963863" cy="4760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1266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探究时刻</a:t>
            </a:r>
          </a:p>
        </p:txBody>
      </p:sp>
      <p:sp>
        <p:nvSpPr>
          <p:cNvPr id="39963" name="PA_矩形 27"/>
          <p:cNvSpPr/>
          <p:nvPr>
            <p:custDataLst>
              <p:tags r:id="rId4"/>
            </p:custDataLst>
          </p:nvPr>
        </p:nvSpPr>
        <p:spPr>
          <a:xfrm>
            <a:off x="457200" y="2843213"/>
            <a:ext cx="3313113" cy="2030412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r>
              <a:rPr lang="zh-CN" altLang="en-US" sz="36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他们都在想什么？（学生、家长、过路车辆驾驶者）</a:t>
            </a:r>
            <a:endParaRPr lang="zh-CN" altLang="en-US" sz="36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en-US" altLang="zh-CN" sz="24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9969" name="PA_Line 33"/>
          <p:cNvSpPr/>
          <p:nvPr>
            <p:custDataLst>
              <p:tags r:id="rId5"/>
            </p:custDataLst>
          </p:nvPr>
        </p:nvSpPr>
        <p:spPr>
          <a:xfrm flipH="1">
            <a:off x="4019550" y="2024063"/>
            <a:ext cx="0" cy="3446462"/>
          </a:xfrm>
          <a:prstGeom prst="line">
            <a:avLst/>
          </a:prstGeom>
          <a:ln w="6350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pPr defTabSz="1219200"/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文本框 42"/>
          <p:cNvSpPr txBox="1"/>
          <p:nvPr>
            <p:custDataLst>
              <p:tags r:id="rId6"/>
            </p:custDataLst>
          </p:nvPr>
        </p:nvSpPr>
        <p:spPr>
          <a:xfrm>
            <a:off x="4275138" y="292100"/>
            <a:ext cx="3854450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校园门口交通乱象</a:t>
            </a:r>
          </a:p>
        </p:txBody>
      </p:sp>
      <p:sp>
        <p:nvSpPr>
          <p:cNvPr id="40" name="PA_文本框 43"/>
          <p:cNvSpPr txBox="1"/>
          <p:nvPr>
            <p:custDataLst>
              <p:tags r:id="rId7"/>
            </p:custDataLst>
          </p:nvPr>
        </p:nvSpPr>
        <p:spPr>
          <a:xfrm>
            <a:off x="701675" y="1319213"/>
            <a:ext cx="2478088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zh-CN" sz="36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请你思考：</a:t>
            </a:r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4275138" y="1320800"/>
            <a:ext cx="7183437" cy="3044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傍晚放学的时候，某中学门口混乱不堪。开着私家车、骑着电动车和步行前来接孩子的家长，都希望背着书包的孩子能迅速找到自己，但拥挤的车辆和人群将学校大门堵得水泄不通，下雨时情况更加糟糕。</a:t>
            </a:r>
          </a:p>
        </p:txBody>
      </p:sp>
      <p:pic>
        <p:nvPicPr>
          <p:cNvPr id="11272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8131175" y="3856038"/>
            <a:ext cx="3873500" cy="2906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3" grpId="0"/>
      <p:bldP spid="39969" grpId="0"/>
      <p:bldP spid="15" grpId="0"/>
      <p:bldP spid="4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290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探究时刻</a:t>
            </a:r>
          </a:p>
        </p:txBody>
      </p:sp>
      <p:sp>
        <p:nvSpPr>
          <p:cNvPr id="39963" name="PA_矩形 27"/>
          <p:cNvSpPr/>
          <p:nvPr>
            <p:custDataLst>
              <p:tags r:id="rId4"/>
            </p:custDataLst>
          </p:nvPr>
        </p:nvSpPr>
        <p:spPr>
          <a:xfrm>
            <a:off x="490538" y="1501775"/>
            <a:ext cx="3767137" cy="670877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r>
              <a:rPr lang="zh-CN" altLang="en-US" sz="32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他们都在想什么？（学生、家长、过路车辆驾驶者）</a:t>
            </a:r>
            <a:endParaRPr lang="zh-CN" altLang="en-US" sz="32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en-US" altLang="zh-CN" sz="2000" b="1"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无序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的出现在于家长、行人等各有其需求，又不能很好处理彼此需要间的关系，于是产生纷争和内耗。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校园门口乱象产生的原因。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)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32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32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9969" name="PA_Line 3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4430713" y="1193800"/>
            <a:ext cx="15875" cy="556895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文本框 42"/>
          <p:cNvSpPr txBox="1"/>
          <p:nvPr>
            <p:custDataLst>
              <p:tags r:id="rId6"/>
            </p:custDataLst>
          </p:nvPr>
        </p:nvSpPr>
        <p:spPr>
          <a:xfrm>
            <a:off x="4275138" y="292100"/>
            <a:ext cx="3854450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校园门口交通乱象</a:t>
            </a:r>
          </a:p>
        </p:txBody>
      </p:sp>
      <p:sp>
        <p:nvSpPr>
          <p:cNvPr id="40" name="PA_文本框 43"/>
          <p:cNvSpPr txBox="1"/>
          <p:nvPr>
            <p:custDataLst>
              <p:tags r:id="rId7"/>
            </p:custDataLst>
          </p:nvPr>
        </p:nvSpPr>
        <p:spPr>
          <a:xfrm>
            <a:off x="749300" y="855663"/>
            <a:ext cx="2478088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zh-CN" sz="36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请你思考：</a:t>
            </a:r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4446588" y="1289050"/>
            <a:ext cx="7183437" cy="3044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傍晚放学的时候，某中学门口混乱不堪。开着私家车、骑着电动车和步行前来接孩子的家长，都希望背着书包的孩子能迅速找到自己，但拥挤的车辆和人群将学校大门堵得水泄不通，下雨时情况更加糟糕。</a:t>
            </a:r>
          </a:p>
        </p:txBody>
      </p:sp>
      <p:pic>
        <p:nvPicPr>
          <p:cNvPr id="12296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8131175" y="3856038"/>
            <a:ext cx="3873500" cy="2906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3" grpId="0"/>
      <p:bldP spid="39969" grpId="0"/>
      <p:bldP spid="15" grpId="0"/>
      <p:bldP spid="40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3314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探究时刻</a:t>
            </a:r>
          </a:p>
        </p:txBody>
      </p:sp>
      <p:sp>
        <p:nvSpPr>
          <p:cNvPr id="39969" name="PA_Line 33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257675" y="1193800"/>
            <a:ext cx="15875" cy="556895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文本框 42"/>
          <p:cNvSpPr txBox="1"/>
          <p:nvPr>
            <p:custDataLst>
              <p:tags r:id="rId5"/>
            </p:custDataLst>
          </p:nvPr>
        </p:nvSpPr>
        <p:spPr>
          <a:xfrm>
            <a:off x="4275138" y="292100"/>
            <a:ext cx="3854450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校园门口交通乱象</a:t>
            </a:r>
          </a:p>
        </p:txBody>
      </p:sp>
      <p:sp>
        <p:nvSpPr>
          <p:cNvPr id="40" name="PA_文本框 43"/>
          <p:cNvSpPr txBox="1"/>
          <p:nvPr>
            <p:custDataLst>
              <p:tags r:id="rId6"/>
            </p:custDataLst>
          </p:nvPr>
        </p:nvSpPr>
        <p:spPr>
          <a:xfrm>
            <a:off x="701675" y="1319213"/>
            <a:ext cx="2478088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zh-CN" sz="36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请你思考：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4275138" y="1320800"/>
            <a:ext cx="7183437" cy="3044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傍晚放学的时候，某中学门口混乱不堪。开着私家车、骑着电动车和步行前来接孩子的家长，都希望背着书包的孩子能迅速找到自己，但拥挤的车辆和人群将学校大门堵得水泄不通，下雨时情况更加糟糕。</a:t>
            </a:r>
          </a:p>
        </p:txBody>
      </p:sp>
      <p:pic>
        <p:nvPicPr>
          <p:cNvPr id="13319" name="图片 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8131175" y="3856038"/>
            <a:ext cx="3873500" cy="290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PA_矩形 27"/>
          <p:cNvSpPr/>
          <p:nvPr>
            <p:custDataLst>
              <p:tags r:id="rId10"/>
            </p:custDataLst>
          </p:nvPr>
        </p:nvSpPr>
        <p:spPr>
          <a:xfrm>
            <a:off x="441325" y="2119313"/>
            <a:ext cx="3313113" cy="2338387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endParaRPr lang="zh-CN" altLang="en-US" sz="24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32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r>
              <a:rPr lang="zh-CN" altLang="en-US" sz="32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校门口的这种混乱状况会造成哪些影响</a:t>
            </a:r>
            <a:r>
              <a:rPr lang="en-US" altLang="zh-CN" sz="32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9" grpId="0"/>
      <p:bldP spid="15" grpId="0"/>
      <p:bldP spid="40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4338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</p:txBody>
      </p:sp>
      <p:grpSp>
        <p:nvGrpSpPr>
          <p:cNvPr id="5261" name="PA_组合 141"/>
          <p:cNvGrpSpPr/>
          <p:nvPr>
            <p:custDataLst>
              <p:tags r:id="rId4"/>
            </p:custDataLst>
          </p:nvPr>
        </p:nvGrpSpPr>
        <p:grpSpPr>
          <a:xfrm>
            <a:off x="1708150" y="2081213"/>
            <a:ext cx="254000" cy="323850"/>
            <a:chExt cx="120" cy="153"/>
          </a:xfrm>
        </p:grpSpPr>
        <p:sp>
          <p:nvSpPr>
            <p:cNvPr id="14340" name="Freeform 142"/>
            <p:cNvSpPr>
              <a:spLocks noEditPoints="1"/>
            </p:cNvSpPr>
            <p:nvPr>
              <p:custDataLst>
                <p:tags r:id="rId5"/>
              </p:custDataLst>
            </p:nvPr>
          </p:nvSpPr>
          <p:spPr>
            <a:xfrm>
              <a:off x="0" y="0"/>
              <a:ext cx="116" cy="116"/>
            </a:xfrm>
            <a:custGeom>
              <a:cxnLst>
                <a:cxn ang="0">
                  <a:pos x="17" y="100"/>
                </a:cxn>
                <a:cxn ang="0">
                  <a:pos x="15" y="112"/>
                </a:cxn>
                <a:cxn ang="0">
                  <a:pos x="12" y="100"/>
                </a:cxn>
                <a:cxn ang="0">
                  <a:pos x="21" y="91"/>
                </a:cxn>
                <a:cxn ang="0">
                  <a:pos x="93" y="21"/>
                </a:cxn>
                <a:cxn ang="0">
                  <a:pos x="100" y="3"/>
                </a:cxn>
                <a:cxn ang="0">
                  <a:pos x="103" y="17"/>
                </a:cxn>
                <a:cxn ang="0">
                  <a:pos x="100" y="21"/>
                </a:cxn>
                <a:cxn ang="0">
                  <a:pos x="98" y="22"/>
                </a:cxn>
                <a:cxn ang="0">
                  <a:pos x="94" y="24"/>
                </a:cxn>
                <a:cxn ang="0">
                  <a:pos x="98" y="36"/>
                </a:cxn>
                <a:cxn ang="0">
                  <a:pos x="93" y="28"/>
                </a:cxn>
                <a:cxn ang="0">
                  <a:pos x="75" y="43"/>
                </a:cxn>
                <a:cxn ang="0">
                  <a:pos x="80" y="54"/>
                </a:cxn>
                <a:cxn ang="0">
                  <a:pos x="61" y="58"/>
                </a:cxn>
                <a:cxn ang="0">
                  <a:pos x="66" y="68"/>
                </a:cxn>
                <a:cxn ang="0">
                  <a:pos x="47" y="72"/>
                </a:cxn>
                <a:cxn ang="0">
                  <a:pos x="50" y="84"/>
                </a:cxn>
                <a:cxn ang="0">
                  <a:pos x="28" y="91"/>
                </a:cxn>
                <a:cxn ang="0">
                  <a:pos x="36" y="98"/>
                </a:cxn>
                <a:cxn ang="0">
                  <a:pos x="24" y="94"/>
                </a:cxn>
                <a:cxn ang="0">
                  <a:pos x="22" y="96"/>
                </a:cxn>
                <a:cxn ang="0">
                  <a:pos x="28" y="107"/>
                </a:cxn>
                <a:cxn ang="0">
                  <a:pos x="56" y="29"/>
                </a:cxn>
                <a:cxn ang="0">
                  <a:pos x="43" y="42"/>
                </a:cxn>
                <a:cxn ang="0">
                  <a:pos x="68" y="45"/>
                </a:cxn>
                <a:cxn ang="0">
                  <a:pos x="50" y="14"/>
                </a:cxn>
                <a:cxn ang="0">
                  <a:pos x="28" y="26"/>
                </a:cxn>
                <a:cxn ang="0">
                  <a:pos x="54" y="28"/>
                </a:cxn>
                <a:cxn ang="0">
                  <a:pos x="58" y="22"/>
                </a:cxn>
                <a:cxn ang="0">
                  <a:pos x="79" y="17"/>
                </a:cxn>
                <a:cxn ang="0">
                  <a:pos x="61" y="29"/>
                </a:cxn>
                <a:cxn ang="0">
                  <a:pos x="87" y="26"/>
                </a:cxn>
                <a:cxn ang="0">
                  <a:pos x="63" y="26"/>
                </a:cxn>
                <a:cxn ang="0">
                  <a:pos x="24" y="56"/>
                </a:cxn>
                <a:cxn ang="0">
                  <a:pos x="36" y="40"/>
                </a:cxn>
                <a:cxn ang="0">
                  <a:pos x="12" y="49"/>
                </a:cxn>
                <a:cxn ang="0">
                  <a:pos x="17" y="80"/>
                </a:cxn>
                <a:cxn ang="0">
                  <a:pos x="22" y="59"/>
                </a:cxn>
                <a:cxn ang="0">
                  <a:pos x="29" y="59"/>
                </a:cxn>
                <a:cxn ang="0">
                  <a:pos x="54" y="59"/>
                </a:cxn>
                <a:cxn ang="0">
                  <a:pos x="38" y="43"/>
                </a:cxn>
                <a:cxn ang="0">
                  <a:pos x="40" y="72"/>
                </a:cxn>
                <a:cxn ang="0">
                  <a:pos x="22" y="87"/>
                </a:cxn>
                <a:cxn ang="0">
                  <a:pos x="40" y="72"/>
                </a:cxn>
              </a:cxnLst>
              <a:rect l="0" t="0" r="0" b="0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1" name="Freeform 143"/>
            <p:cNvSpPr>
              <a:spLocks noEditPoints="1"/>
            </p:cNvSpPr>
            <p:nvPr>
              <p:custDataLst>
                <p:tags r:id="rId6"/>
              </p:custDataLst>
            </p:nvPr>
          </p:nvSpPr>
          <p:spPr>
            <a:xfrm>
              <a:off x="18" y="28"/>
              <a:ext cx="102" cy="125"/>
            </a:xfrm>
            <a:custGeom>
              <a:cxnLst>
                <a:cxn ang="0">
                  <a:pos x="59" y="51"/>
                </a:cxn>
                <a:cxn ang="0">
                  <a:pos x="43" y="61"/>
                </a:cxn>
                <a:cxn ang="0">
                  <a:pos x="47" y="73"/>
                </a:cxn>
                <a:cxn ang="0">
                  <a:pos x="70" y="65"/>
                </a:cxn>
                <a:cxn ang="0">
                  <a:pos x="10" y="79"/>
                </a:cxn>
                <a:cxn ang="0">
                  <a:pos x="77" y="68"/>
                </a:cxn>
                <a:cxn ang="0">
                  <a:pos x="89" y="0"/>
                </a:cxn>
                <a:cxn ang="0">
                  <a:pos x="45" y="88"/>
                </a:cxn>
                <a:cxn ang="0">
                  <a:pos x="43" y="91"/>
                </a:cxn>
                <a:cxn ang="0">
                  <a:pos x="43" y="107"/>
                </a:cxn>
                <a:cxn ang="0">
                  <a:pos x="43" y="110"/>
                </a:cxn>
                <a:cxn ang="0">
                  <a:pos x="79" y="121"/>
                </a:cxn>
                <a:cxn ang="0">
                  <a:pos x="1" y="125"/>
                </a:cxn>
                <a:cxn ang="0">
                  <a:pos x="35" y="110"/>
                </a:cxn>
                <a:cxn ang="0">
                  <a:pos x="36" y="107"/>
                </a:cxn>
                <a:cxn ang="0">
                  <a:pos x="36" y="91"/>
                </a:cxn>
                <a:cxn ang="0">
                  <a:pos x="36" y="88"/>
                </a:cxn>
                <a:cxn ang="0">
                  <a:pos x="10" y="79"/>
                </a:cxn>
                <a:cxn ang="0">
                  <a:pos x="19" y="70"/>
                </a:cxn>
                <a:cxn ang="0">
                  <a:pos x="42" y="75"/>
                </a:cxn>
                <a:cxn ang="0">
                  <a:pos x="40" y="65"/>
                </a:cxn>
                <a:cxn ang="0">
                  <a:pos x="19" y="70"/>
                </a:cxn>
                <a:cxn ang="0">
                  <a:pos x="22" y="66"/>
                </a:cxn>
                <a:cxn ang="0">
                  <a:pos x="36" y="59"/>
                </a:cxn>
                <a:cxn ang="0">
                  <a:pos x="36" y="52"/>
                </a:cxn>
                <a:cxn ang="0">
                  <a:pos x="42" y="58"/>
                </a:cxn>
                <a:cxn ang="0">
                  <a:pos x="54" y="47"/>
                </a:cxn>
                <a:cxn ang="0">
                  <a:pos x="51" y="38"/>
                </a:cxn>
                <a:cxn ang="0">
                  <a:pos x="58" y="44"/>
                </a:cxn>
                <a:cxn ang="0">
                  <a:pos x="68" y="31"/>
                </a:cxn>
                <a:cxn ang="0">
                  <a:pos x="63" y="26"/>
                </a:cxn>
                <a:cxn ang="0">
                  <a:pos x="70" y="26"/>
                </a:cxn>
                <a:cxn ang="0">
                  <a:pos x="75" y="12"/>
                </a:cxn>
                <a:cxn ang="0">
                  <a:pos x="80" y="8"/>
                </a:cxn>
                <a:cxn ang="0">
                  <a:pos x="75" y="29"/>
                </a:cxn>
                <a:cxn ang="0">
                  <a:pos x="86" y="31"/>
                </a:cxn>
                <a:cxn ang="0">
                  <a:pos x="80" y="8"/>
                </a:cxn>
                <a:cxn ang="0">
                  <a:pos x="75" y="65"/>
                </a:cxn>
                <a:cxn ang="0">
                  <a:pos x="84" y="36"/>
                </a:cxn>
                <a:cxn ang="0">
                  <a:pos x="72" y="33"/>
                </a:cxn>
                <a:cxn ang="0">
                  <a:pos x="61" y="49"/>
                </a:cxn>
                <a:cxn ang="0">
                  <a:pos x="73" y="61"/>
                </a:cxn>
                <a:cxn ang="0">
                  <a:pos x="86" y="38"/>
                </a:cxn>
              </a:cxnLst>
              <a:rect l="0" t="0" r="0" b="0"/>
              <a:pathLst>
                <a:path w="57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73" name="PA_椭圆 153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519238" y="2806700"/>
            <a:ext cx="622300" cy="62388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76" name="PA_椭圆 156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19238" y="3630613"/>
            <a:ext cx="622300" cy="623888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87" name="PA_矩形 167"/>
          <p:cNvSpPr/>
          <p:nvPr>
            <p:custDataLst>
              <p:tags r:id="rId9"/>
            </p:custDataLst>
          </p:nvPr>
        </p:nvSpPr>
        <p:spPr>
          <a:xfrm>
            <a:off x="2290763" y="1955800"/>
            <a:ext cx="4086225" cy="515938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>
              <a:lnSpc>
                <a:spcPct val="120000"/>
              </a:lnSpc>
            </a:pPr>
            <a:r>
              <a:rPr lang="zh-CN" altLang="zh-CN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影响学生正常上学、放学</a:t>
            </a:r>
          </a:p>
        </p:txBody>
      </p:sp>
      <p:sp>
        <p:nvSpPr>
          <p:cNvPr id="5288" name="PA_矩形 168"/>
          <p:cNvSpPr/>
          <p:nvPr>
            <p:custDataLst>
              <p:tags r:id="rId10"/>
            </p:custDataLst>
          </p:nvPr>
        </p:nvSpPr>
        <p:spPr>
          <a:xfrm>
            <a:off x="2290763" y="2816225"/>
            <a:ext cx="3743325" cy="5159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defTabSz="1219200">
              <a:lnSpc>
                <a:spcPct val="120000"/>
              </a:lnSpc>
            </a:pPr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教师不能按时到校</a:t>
            </a:r>
          </a:p>
        </p:txBody>
      </p:sp>
      <p:sp>
        <p:nvSpPr>
          <p:cNvPr id="5289" name="PA_矩形 169"/>
          <p:cNvSpPr/>
          <p:nvPr>
            <p:custDataLst>
              <p:tags r:id="rId11"/>
            </p:custDataLst>
          </p:nvPr>
        </p:nvSpPr>
        <p:spPr>
          <a:xfrm>
            <a:off x="2290763" y="3629025"/>
            <a:ext cx="4032250" cy="103187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>
              <a:lnSpc>
                <a:spcPct val="120000"/>
              </a:lnSpc>
            </a:pPr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交通堵塞易造成交通事故，带来安全隐患</a:t>
            </a:r>
          </a:p>
        </p:txBody>
      </p:sp>
      <p:sp>
        <p:nvSpPr>
          <p:cNvPr id="14347" name="PA_文本框 42"/>
          <p:cNvSpPr txBox="1"/>
          <p:nvPr>
            <p:custDataLst>
              <p:tags r:id="rId12"/>
            </p:custDataLst>
          </p:nvPr>
        </p:nvSpPr>
        <p:spPr>
          <a:xfrm>
            <a:off x="1087438" y="814388"/>
            <a:ext cx="3041650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校园门口交通乱象</a:t>
            </a:r>
          </a:p>
        </p:txBody>
      </p:sp>
      <p:sp>
        <p:nvSpPr>
          <p:cNvPr id="5" name="右箭头 4"/>
          <p:cNvSpPr/>
          <p:nvPr>
            <p:custDataLst>
              <p:tags r:id="rId13"/>
            </p:custDataLst>
          </p:nvPr>
        </p:nvSpPr>
        <p:spPr>
          <a:xfrm>
            <a:off x="6623050" y="3263900"/>
            <a:ext cx="633413" cy="5095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" name="文本框 5"/>
          <p:cNvSpPr txBox="1"/>
          <p:nvPr>
            <p:custDataLst>
              <p:tags r:id="rId14"/>
            </p:custDataLst>
          </p:nvPr>
        </p:nvSpPr>
        <p:spPr>
          <a:xfrm>
            <a:off x="7681913" y="2241550"/>
            <a:ext cx="3544887" cy="3416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社会正常运行需要秩序。</a:t>
            </a:r>
          </a:p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社会秩序是人民安居乐业的保障。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知识点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：</a:t>
            </a:r>
            <a:r>
              <a:rPr lang="zh-CN" altLang="zh-CN" sz="3600" b="1">
                <a:latin typeface="楷体" panose="02010609060101010101" charset="-122"/>
                <a:ea typeface="楷体" panose="02010609060101010101" charset="-122"/>
              </a:rPr>
              <a:t>社会秩序的意义）</a:t>
            </a:r>
          </a:p>
        </p:txBody>
      </p:sp>
      <p:sp>
        <p:nvSpPr>
          <p:cNvPr id="37929" name="PA_椭圆 41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539875" y="4829175"/>
            <a:ext cx="588963" cy="5921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34" name="PA_矩形 46"/>
          <p:cNvSpPr/>
          <p:nvPr>
            <p:custDataLst>
              <p:tags r:id="rId16"/>
            </p:custDataLst>
          </p:nvPr>
        </p:nvSpPr>
        <p:spPr>
          <a:xfrm>
            <a:off x="2235200" y="4895850"/>
            <a:ext cx="4371975" cy="43021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易引发家长及行人间的纠纷</a:t>
            </a:r>
          </a:p>
        </p:txBody>
      </p:sp>
      <p:sp>
        <p:nvSpPr>
          <p:cNvPr id="5260" name="PA_椭圆 140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519238" y="1931988"/>
            <a:ext cx="622300" cy="62547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  <p:cond evt="onBegin" delay="0">
                          <p:tn val="48"/>
                        </p:cond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73" grpId="0"/>
      <p:bldP spid="5276" grpId="0"/>
      <p:bldP spid="5287" grpId="0"/>
      <p:bldP spid="5288" grpId="0"/>
      <p:bldP spid="5289" grpId="0"/>
      <p:bldP spid="5" grpId="0"/>
      <p:bldP spid="6" grpId="0"/>
      <p:bldP spid="37929" grpId="0"/>
      <p:bldP spid="37934" grpId="0"/>
      <p:bldP spid="52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5362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探究时刻</a:t>
            </a:r>
          </a:p>
        </p:txBody>
      </p:sp>
      <p:sp>
        <p:nvSpPr>
          <p:cNvPr id="39969" name="PA_Line 33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257675" y="1193800"/>
            <a:ext cx="15875" cy="5568950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 defTabSz="1218565" fontAlgn="base">
              <a:spcBef>
                <a:spcPct val="0"/>
              </a:spcBef>
              <a:spcAft>
                <a:spcPct val="0"/>
              </a:spcAft>
            </a:pPr>
            <a:endParaRPr lang="zh-CN" altLang="en-US" sz="2400" strike="noStrike" noProof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文本框 42"/>
          <p:cNvSpPr txBox="1"/>
          <p:nvPr>
            <p:custDataLst>
              <p:tags r:id="rId5"/>
            </p:custDataLst>
          </p:nvPr>
        </p:nvSpPr>
        <p:spPr>
          <a:xfrm>
            <a:off x="4275138" y="292100"/>
            <a:ext cx="3854450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校园门口交通乱象</a:t>
            </a:r>
          </a:p>
        </p:txBody>
      </p:sp>
      <p:sp>
        <p:nvSpPr>
          <p:cNvPr id="40" name="PA_文本框 43"/>
          <p:cNvSpPr txBox="1"/>
          <p:nvPr>
            <p:custDataLst>
              <p:tags r:id="rId6"/>
            </p:custDataLst>
          </p:nvPr>
        </p:nvSpPr>
        <p:spPr>
          <a:xfrm>
            <a:off x="701675" y="1319213"/>
            <a:ext cx="2478088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zh-CN" sz="36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请你思考：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4275138" y="1320800"/>
            <a:ext cx="7183437" cy="3044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傍晚放学的时候，某中学门口混乱不堪。开着私家车、骑着电动车和步行前来接孩子的家长，都希望背着书包的孩子能迅速找到自己，但拥挤的车辆和人群将学校大门堵得水泄不通，下雨时情况更加糟糕。</a:t>
            </a:r>
          </a:p>
        </p:txBody>
      </p:sp>
      <p:pic>
        <p:nvPicPr>
          <p:cNvPr id="15367" name="图片 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8131175" y="3856038"/>
            <a:ext cx="3873500" cy="290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63" name="PA_矩形 27"/>
          <p:cNvSpPr/>
          <p:nvPr>
            <p:custDataLst>
              <p:tags r:id="rId10"/>
            </p:custDataLst>
          </p:nvPr>
        </p:nvSpPr>
        <p:spPr>
          <a:xfrm>
            <a:off x="701675" y="1965325"/>
            <a:ext cx="3314700" cy="4370388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endParaRPr lang="zh-CN" altLang="en-US" sz="24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24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>
              <a:buSzTx/>
            </a:pPr>
            <a:r>
              <a:rPr lang="zh-CN" altLang="en-US" sz="32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你认为应该如何改变这种混乱的状况？</a:t>
            </a:r>
          </a:p>
          <a:p>
            <a:pPr defTabSz="1219200"/>
            <a:r>
              <a:rPr lang="zh-CN" altLang="en-US" sz="2800" b="1">
                <a:solidFill>
                  <a:srgbClr val="6399A0"/>
                </a:solidFill>
                <a:latin typeface="Arial" panose="020b0604020202020204" pitchFamily="34" charset="0"/>
                <a:ea typeface="楷体" panose="02010609060101010101" charset="-122"/>
                <a:sym typeface="宋体" panose="02010600030101010101" pitchFamily="2" charset="-122"/>
              </a:rPr>
              <a:t>（提示：可从学生、家长、学校、社会几方面思考）</a:t>
            </a:r>
            <a:endParaRPr lang="zh-CN" altLang="en-US" sz="24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24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24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zh-CN" altLang="en-US" sz="2400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1219200"/>
            <a:endParaRPr lang="en-US" altLang="zh-CN" sz="24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9" grpId="0"/>
      <p:bldP spid="15" grpId="0"/>
      <p:bldP spid="40" grpId="0"/>
      <p:bldP spid="2" grpId="0"/>
      <p:bldP spid="399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6386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探究时刻</a:t>
            </a:r>
          </a:p>
        </p:txBody>
      </p:sp>
      <p:sp>
        <p:nvSpPr>
          <p:cNvPr id="16431" name="PA_椭圆 4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569200" y="2522538"/>
            <a:ext cx="728663" cy="723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rgbClr val="FFFFFF"/>
                </a:solidFill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4</a:t>
            </a:r>
            <a:endParaRPr lang="en-US" altLang="zh-CN" sz="2400" strike="noStrike" noProof="1">
              <a:solidFill>
                <a:srgbClr val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6432" name="PA_椭圆 4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572375" y="3768725"/>
            <a:ext cx="727075" cy="7239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rgbClr val="FFFFFF"/>
                </a:solidFill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5</a:t>
            </a:r>
            <a:endParaRPr lang="en-US" altLang="zh-CN" sz="2400" strike="noStrike" noProof="1">
              <a:solidFill>
                <a:srgbClr val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6433" name="PA_椭圆 49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572375" y="5000625"/>
            <a:ext cx="727075" cy="72390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rgbClr val="FFFFFF"/>
                </a:solidFill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6</a:t>
            </a:r>
            <a:endParaRPr lang="en-US" altLang="zh-CN" sz="2400" strike="noStrike" noProof="1">
              <a:solidFill>
                <a:srgbClr val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6434" name="PA_矩形 50"/>
          <p:cNvSpPr/>
          <p:nvPr>
            <p:custDataLst>
              <p:tags r:id="rId7"/>
            </p:custDataLst>
          </p:nvPr>
        </p:nvSpPr>
        <p:spPr>
          <a:xfrm>
            <a:off x="8512175" y="1931988"/>
            <a:ext cx="3263900" cy="17224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学校发倡议书，倡议家长不要乱停车，尽量将车停在远离校门口的地方。</a:t>
            </a:r>
            <a:r>
              <a:rPr lang="en-US" altLang="zh-CN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endParaRPr lang="zh-CN" altLang="en-US" sz="28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435" name="PA_矩形 51"/>
          <p:cNvSpPr/>
          <p:nvPr>
            <p:custDataLst>
              <p:tags r:id="rId8"/>
            </p:custDataLst>
          </p:nvPr>
        </p:nvSpPr>
        <p:spPr>
          <a:xfrm>
            <a:off x="8512175" y="3767138"/>
            <a:ext cx="3263900" cy="862012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家长自觉遵守各项规定，并参与维护。</a:t>
            </a:r>
          </a:p>
        </p:txBody>
      </p:sp>
      <p:sp>
        <p:nvSpPr>
          <p:cNvPr id="16436" name="PA_矩形 52"/>
          <p:cNvSpPr/>
          <p:nvPr>
            <p:custDataLst>
              <p:tags r:id="rId9"/>
            </p:custDataLst>
          </p:nvPr>
        </p:nvSpPr>
        <p:spPr>
          <a:xfrm>
            <a:off x="8512175" y="5011738"/>
            <a:ext cx="3263900" cy="862012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学生有序进出校门，不在校门口逗留。</a:t>
            </a:r>
          </a:p>
        </p:txBody>
      </p:sp>
      <p:sp>
        <p:nvSpPr>
          <p:cNvPr id="16437" name="PA_椭圆 53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937000" y="2522538"/>
            <a:ext cx="728663" cy="723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rgbClr val="FFFFFF"/>
                </a:solidFill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1</a:t>
            </a:r>
            <a:endParaRPr lang="en-US" altLang="zh-CN" sz="2400" strike="noStrike" noProof="1">
              <a:solidFill>
                <a:srgbClr val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6438" name="PA_椭圆 54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940175" y="3768725"/>
            <a:ext cx="727075" cy="7239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rgbClr val="FFFFFF"/>
                </a:solidFill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2</a:t>
            </a:r>
            <a:endParaRPr lang="en-US" altLang="zh-CN" sz="2400" strike="noStrike" noProof="1">
              <a:solidFill>
                <a:srgbClr val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6439" name="PA_椭圆 55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940175" y="5000625"/>
            <a:ext cx="727075" cy="72390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rgbClr val="FFFFFF"/>
                </a:solidFill>
                <a:latin typeface="Impact" panose="020b0806030902050204" pitchFamily="34" charset="0"/>
                <a:ea typeface="宋体" panose="02010600030101010101" pitchFamily="2" charset="-122"/>
                <a:cs typeface="+mn-cs"/>
              </a:rPr>
              <a:t>3</a:t>
            </a:r>
            <a:endParaRPr lang="en-US" altLang="zh-CN" sz="2400" strike="noStrike" noProof="1">
              <a:solidFill>
                <a:srgbClr val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16440" name="PA_矩形 56"/>
          <p:cNvSpPr/>
          <p:nvPr>
            <p:custDataLst>
              <p:tags r:id="rId13"/>
            </p:custDataLst>
          </p:nvPr>
        </p:nvSpPr>
        <p:spPr>
          <a:xfrm>
            <a:off x="460375" y="2181225"/>
            <a:ext cx="3263900" cy="12922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交警部门在高峰时段设立禁止驶入标志，让过路的车辆绕行。</a:t>
            </a:r>
            <a:r>
              <a:rPr lang="en-US" altLang="zh-CN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endParaRPr lang="zh-CN" altLang="en-US" sz="2800" b="1">
              <a:solidFill>
                <a:srgbClr val="80808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441" name="PA_矩形 57"/>
          <p:cNvSpPr/>
          <p:nvPr>
            <p:custDataLst>
              <p:tags r:id="rId14"/>
            </p:custDataLst>
          </p:nvPr>
        </p:nvSpPr>
        <p:spPr>
          <a:xfrm>
            <a:off x="460375" y="3767138"/>
            <a:ext cx="3263900" cy="862012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学校错开接送学生的时间。</a:t>
            </a:r>
          </a:p>
        </p:txBody>
      </p:sp>
      <p:sp>
        <p:nvSpPr>
          <p:cNvPr id="16442" name="PA_矩形 58"/>
          <p:cNvSpPr/>
          <p:nvPr>
            <p:custDataLst>
              <p:tags r:id="rId15"/>
            </p:custDataLst>
          </p:nvPr>
        </p:nvSpPr>
        <p:spPr>
          <a:xfrm>
            <a:off x="460375" y="4965700"/>
            <a:ext cx="3263900" cy="86201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>
            <a:spAutoFit/>
          </a:bodyPr>
          <a:lstStyle/>
          <a:p>
            <a:pPr algn="r" defTabSz="1219200"/>
            <a:r>
              <a:rPr lang="zh-CN" altLang="en-US" sz="28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学校给接送的家长的车辆划分停车区。</a:t>
            </a:r>
          </a:p>
        </p:txBody>
      </p:sp>
      <p:sp>
        <p:nvSpPr>
          <p:cNvPr id="3" name="PA_文本框 42"/>
          <p:cNvSpPr txBox="1"/>
          <p:nvPr>
            <p:custDataLst>
              <p:tags r:id="rId16"/>
            </p:custDataLst>
          </p:nvPr>
        </p:nvSpPr>
        <p:spPr>
          <a:xfrm>
            <a:off x="1622425" y="828675"/>
            <a:ext cx="3043238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校园门口交通乱象</a:t>
            </a:r>
          </a:p>
        </p:txBody>
      </p:sp>
      <p:sp>
        <p:nvSpPr>
          <p:cNvPr id="4" name="PA_文本框 43"/>
          <p:cNvSpPr txBox="1"/>
          <p:nvPr>
            <p:custDataLst>
              <p:tags r:id="rId17"/>
            </p:custDataLst>
          </p:nvPr>
        </p:nvSpPr>
        <p:spPr>
          <a:xfrm>
            <a:off x="1119188" y="1350963"/>
            <a:ext cx="1712912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zh-CN" sz="2400" b="1">
                <a:solidFill>
                  <a:srgbClr val="808080"/>
                </a:solidFill>
                <a:latin typeface="楷体" panose="02010609060101010101" charset="-122"/>
                <a:ea typeface="楷体" panose="02010609060101010101" charset="-122"/>
              </a:rPr>
              <a:t>解决办法：</a:t>
            </a:r>
          </a:p>
        </p:txBody>
      </p:sp>
      <p:pic>
        <p:nvPicPr>
          <p:cNvPr id="16401" name="图片 4" descr="timg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4791075" y="2695575"/>
            <a:ext cx="2640013" cy="2640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>
            <p:custDataLst>
              <p:tags r:id="rId20"/>
            </p:custDataLst>
          </p:nvPr>
        </p:nvSpPr>
        <p:spPr>
          <a:xfrm>
            <a:off x="5102225" y="5624513"/>
            <a:ext cx="2019300" cy="1198563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zh-CN" altLang="en-US" sz="7200" b="1" strike="noStrike" noProof="1">
                <a:solidFill>
                  <a:srgbClr val="594D7B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+mn-cs"/>
              </a:rPr>
              <a:t>规则</a:t>
            </a:r>
            <a:endParaRPr lang="zh-CN" altLang="en-US" sz="7200" b="1" strike="noStrike" noProof="1">
              <a:solidFill>
                <a:srgbClr val="594D7B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  <p:cond evt="onBegin" delay="0">
                          <p:tn val="52"/>
                        </p:cond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7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  <p:cond evt="onBegin" delay="0">
                          <p:tn val="72"/>
                        </p:cond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31" grpId="0"/>
      <p:bldP spid="16432" grpId="0"/>
      <p:bldP spid="16433" grpId="0"/>
      <p:bldP spid="16434" grpId="0"/>
      <p:bldP spid="16435" grpId="0"/>
      <p:bldP spid="16436" grpId="0"/>
      <p:bldP spid="16437" grpId="0"/>
      <p:bldP spid="16438" grpId="0"/>
      <p:bldP spid="16439" grpId="0"/>
      <p:bldP spid="16440" grpId="0"/>
      <p:bldP spid="16441" grpId="0"/>
      <p:bldP spid="16442" grpId="0"/>
      <p:bldP spid="3" grpId="0"/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7410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</p:txBody>
      </p:sp>
      <p:sp>
        <p:nvSpPr>
          <p:cNvPr id="12" name="TextBox 11"/>
          <p:cNvSpPr txBox="1"/>
          <p:nvPr>
            <p:custDataLst>
              <p:tags r:id="rId4"/>
            </p:custDataLst>
          </p:nvPr>
        </p:nvSpPr>
        <p:spPr>
          <a:xfrm>
            <a:off x="2947988" y="2687638"/>
            <a:ext cx="6567488" cy="7667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eaLnBrk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400" b="1" i="0" u="none" strike="noStrike" kern="1200" cap="none" spc="0" normalizeH="0" baseline="0" noProof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FillTx/>
                <a:latin typeface="楷体_GB2312" pitchFamily="49" charset="-122"/>
                <a:ea typeface="楷体_GB2312" pitchFamily="49" charset="-122"/>
                <a:cs typeface="+mn-cs"/>
                <a:sym typeface="Arial"/>
              </a:rPr>
              <a:t>二、维护秩序靠规则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8434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</p:txBody>
      </p:sp>
      <p:grpSp>
        <p:nvGrpSpPr>
          <p:cNvPr id="5261" name="PA_组合 141"/>
          <p:cNvGrpSpPr/>
          <p:nvPr>
            <p:custDataLst>
              <p:tags r:id="rId4"/>
            </p:custDataLst>
          </p:nvPr>
        </p:nvGrpSpPr>
        <p:grpSpPr>
          <a:xfrm>
            <a:off x="1708150" y="2081213"/>
            <a:ext cx="254000" cy="323850"/>
            <a:chExt cx="120" cy="153"/>
          </a:xfrm>
        </p:grpSpPr>
        <p:sp>
          <p:nvSpPr>
            <p:cNvPr id="18436" name="Freeform 142"/>
            <p:cNvSpPr>
              <a:spLocks noEditPoints="1"/>
            </p:cNvSpPr>
            <p:nvPr>
              <p:custDataLst>
                <p:tags r:id="rId5"/>
              </p:custDataLst>
            </p:nvPr>
          </p:nvSpPr>
          <p:spPr>
            <a:xfrm>
              <a:off x="0" y="0"/>
              <a:ext cx="116" cy="116"/>
            </a:xfrm>
            <a:custGeom>
              <a:cxnLst>
                <a:cxn ang="0">
                  <a:pos x="17" y="100"/>
                </a:cxn>
                <a:cxn ang="0">
                  <a:pos x="15" y="112"/>
                </a:cxn>
                <a:cxn ang="0">
                  <a:pos x="12" y="100"/>
                </a:cxn>
                <a:cxn ang="0">
                  <a:pos x="21" y="91"/>
                </a:cxn>
                <a:cxn ang="0">
                  <a:pos x="93" y="21"/>
                </a:cxn>
                <a:cxn ang="0">
                  <a:pos x="100" y="3"/>
                </a:cxn>
                <a:cxn ang="0">
                  <a:pos x="103" y="17"/>
                </a:cxn>
                <a:cxn ang="0">
                  <a:pos x="100" y="21"/>
                </a:cxn>
                <a:cxn ang="0">
                  <a:pos x="98" y="22"/>
                </a:cxn>
                <a:cxn ang="0">
                  <a:pos x="94" y="24"/>
                </a:cxn>
                <a:cxn ang="0">
                  <a:pos x="98" y="36"/>
                </a:cxn>
                <a:cxn ang="0">
                  <a:pos x="93" y="28"/>
                </a:cxn>
                <a:cxn ang="0">
                  <a:pos x="75" y="43"/>
                </a:cxn>
                <a:cxn ang="0">
                  <a:pos x="80" y="54"/>
                </a:cxn>
                <a:cxn ang="0">
                  <a:pos x="61" y="58"/>
                </a:cxn>
                <a:cxn ang="0">
                  <a:pos x="66" y="68"/>
                </a:cxn>
                <a:cxn ang="0">
                  <a:pos x="47" y="72"/>
                </a:cxn>
                <a:cxn ang="0">
                  <a:pos x="50" y="84"/>
                </a:cxn>
                <a:cxn ang="0">
                  <a:pos x="28" y="91"/>
                </a:cxn>
                <a:cxn ang="0">
                  <a:pos x="36" y="98"/>
                </a:cxn>
                <a:cxn ang="0">
                  <a:pos x="24" y="94"/>
                </a:cxn>
                <a:cxn ang="0">
                  <a:pos x="22" y="96"/>
                </a:cxn>
                <a:cxn ang="0">
                  <a:pos x="28" y="107"/>
                </a:cxn>
                <a:cxn ang="0">
                  <a:pos x="56" y="29"/>
                </a:cxn>
                <a:cxn ang="0">
                  <a:pos x="43" y="42"/>
                </a:cxn>
                <a:cxn ang="0">
                  <a:pos x="68" y="45"/>
                </a:cxn>
                <a:cxn ang="0">
                  <a:pos x="50" y="14"/>
                </a:cxn>
                <a:cxn ang="0">
                  <a:pos x="28" y="26"/>
                </a:cxn>
                <a:cxn ang="0">
                  <a:pos x="54" y="28"/>
                </a:cxn>
                <a:cxn ang="0">
                  <a:pos x="58" y="22"/>
                </a:cxn>
                <a:cxn ang="0">
                  <a:pos x="79" y="17"/>
                </a:cxn>
                <a:cxn ang="0">
                  <a:pos x="61" y="29"/>
                </a:cxn>
                <a:cxn ang="0">
                  <a:pos x="87" y="26"/>
                </a:cxn>
                <a:cxn ang="0">
                  <a:pos x="63" y="26"/>
                </a:cxn>
                <a:cxn ang="0">
                  <a:pos x="24" y="56"/>
                </a:cxn>
                <a:cxn ang="0">
                  <a:pos x="36" y="40"/>
                </a:cxn>
                <a:cxn ang="0">
                  <a:pos x="12" y="49"/>
                </a:cxn>
                <a:cxn ang="0">
                  <a:pos x="17" y="80"/>
                </a:cxn>
                <a:cxn ang="0">
                  <a:pos x="22" y="59"/>
                </a:cxn>
                <a:cxn ang="0">
                  <a:pos x="29" y="59"/>
                </a:cxn>
                <a:cxn ang="0">
                  <a:pos x="54" y="59"/>
                </a:cxn>
                <a:cxn ang="0">
                  <a:pos x="38" y="43"/>
                </a:cxn>
                <a:cxn ang="0">
                  <a:pos x="40" y="72"/>
                </a:cxn>
                <a:cxn ang="0">
                  <a:pos x="22" y="87"/>
                </a:cxn>
                <a:cxn ang="0">
                  <a:pos x="40" y="72"/>
                </a:cxn>
              </a:cxnLst>
              <a:rect l="0" t="0" r="0" b="0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7" name="Freeform 143"/>
            <p:cNvSpPr>
              <a:spLocks noEditPoints="1"/>
            </p:cNvSpPr>
            <p:nvPr>
              <p:custDataLst>
                <p:tags r:id="rId6"/>
              </p:custDataLst>
            </p:nvPr>
          </p:nvSpPr>
          <p:spPr>
            <a:xfrm>
              <a:off x="18" y="28"/>
              <a:ext cx="102" cy="125"/>
            </a:xfrm>
            <a:custGeom>
              <a:cxnLst>
                <a:cxn ang="0">
                  <a:pos x="59" y="51"/>
                </a:cxn>
                <a:cxn ang="0">
                  <a:pos x="43" y="61"/>
                </a:cxn>
                <a:cxn ang="0">
                  <a:pos x="47" y="73"/>
                </a:cxn>
                <a:cxn ang="0">
                  <a:pos x="70" y="65"/>
                </a:cxn>
                <a:cxn ang="0">
                  <a:pos x="10" y="79"/>
                </a:cxn>
                <a:cxn ang="0">
                  <a:pos x="77" y="68"/>
                </a:cxn>
                <a:cxn ang="0">
                  <a:pos x="89" y="0"/>
                </a:cxn>
                <a:cxn ang="0">
                  <a:pos x="45" y="88"/>
                </a:cxn>
                <a:cxn ang="0">
                  <a:pos x="43" y="91"/>
                </a:cxn>
                <a:cxn ang="0">
                  <a:pos x="43" y="107"/>
                </a:cxn>
                <a:cxn ang="0">
                  <a:pos x="43" y="110"/>
                </a:cxn>
                <a:cxn ang="0">
                  <a:pos x="79" y="121"/>
                </a:cxn>
                <a:cxn ang="0">
                  <a:pos x="1" y="125"/>
                </a:cxn>
                <a:cxn ang="0">
                  <a:pos x="35" y="110"/>
                </a:cxn>
                <a:cxn ang="0">
                  <a:pos x="36" y="107"/>
                </a:cxn>
                <a:cxn ang="0">
                  <a:pos x="36" y="91"/>
                </a:cxn>
                <a:cxn ang="0">
                  <a:pos x="36" y="88"/>
                </a:cxn>
                <a:cxn ang="0">
                  <a:pos x="10" y="79"/>
                </a:cxn>
                <a:cxn ang="0">
                  <a:pos x="19" y="70"/>
                </a:cxn>
                <a:cxn ang="0">
                  <a:pos x="42" y="75"/>
                </a:cxn>
                <a:cxn ang="0">
                  <a:pos x="40" y="65"/>
                </a:cxn>
                <a:cxn ang="0">
                  <a:pos x="19" y="70"/>
                </a:cxn>
                <a:cxn ang="0">
                  <a:pos x="22" y="66"/>
                </a:cxn>
                <a:cxn ang="0">
                  <a:pos x="36" y="59"/>
                </a:cxn>
                <a:cxn ang="0">
                  <a:pos x="36" y="52"/>
                </a:cxn>
                <a:cxn ang="0">
                  <a:pos x="42" y="58"/>
                </a:cxn>
                <a:cxn ang="0">
                  <a:pos x="54" y="47"/>
                </a:cxn>
                <a:cxn ang="0">
                  <a:pos x="51" y="38"/>
                </a:cxn>
                <a:cxn ang="0">
                  <a:pos x="58" y="44"/>
                </a:cxn>
                <a:cxn ang="0">
                  <a:pos x="68" y="31"/>
                </a:cxn>
                <a:cxn ang="0">
                  <a:pos x="63" y="26"/>
                </a:cxn>
                <a:cxn ang="0">
                  <a:pos x="70" y="26"/>
                </a:cxn>
                <a:cxn ang="0">
                  <a:pos x="75" y="12"/>
                </a:cxn>
                <a:cxn ang="0">
                  <a:pos x="80" y="8"/>
                </a:cxn>
                <a:cxn ang="0">
                  <a:pos x="75" y="29"/>
                </a:cxn>
                <a:cxn ang="0">
                  <a:pos x="86" y="31"/>
                </a:cxn>
                <a:cxn ang="0">
                  <a:pos x="80" y="8"/>
                </a:cxn>
                <a:cxn ang="0">
                  <a:pos x="75" y="65"/>
                </a:cxn>
                <a:cxn ang="0">
                  <a:pos x="84" y="36"/>
                </a:cxn>
                <a:cxn ang="0">
                  <a:pos x="72" y="33"/>
                </a:cxn>
                <a:cxn ang="0">
                  <a:pos x="61" y="49"/>
                </a:cxn>
                <a:cxn ang="0">
                  <a:pos x="73" y="61"/>
                </a:cxn>
                <a:cxn ang="0">
                  <a:pos x="86" y="38"/>
                </a:cxn>
              </a:cxnLst>
              <a:rect l="0" t="0" r="0" b="0"/>
              <a:pathLst>
                <a:path w="57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" name="PA_矩形 30"/>
          <p:cNvSpPr/>
          <p:nvPr>
            <p:custDataLst>
              <p:tags r:id="rId7"/>
            </p:custDataLst>
          </p:nvPr>
        </p:nvSpPr>
        <p:spPr>
          <a:xfrm>
            <a:off x="4879975" y="2360613"/>
            <a:ext cx="6908800" cy="614362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r>
              <a:rPr lang="zh-CN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知识点</a:t>
            </a:r>
            <a:r>
              <a:rPr lang="en-US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：社会规则的含义</a:t>
            </a:r>
            <a:endParaRPr lang="zh-CN" altLang="zh-CN" sz="4000" b="1">
              <a:solidFill>
                <a:srgbClr val="C09CC2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3" name="PA_矩形 31"/>
          <p:cNvSpPr/>
          <p:nvPr>
            <p:custDataLst>
              <p:tags r:id="rId8"/>
            </p:custDataLst>
          </p:nvPr>
        </p:nvSpPr>
        <p:spPr>
          <a:xfrm>
            <a:off x="4721225" y="2974975"/>
            <a:ext cx="6781800" cy="2554288"/>
          </a:xfrm>
          <a:prstGeom prst="rect">
            <a:avLst/>
          </a:prstGeom>
          <a:noFill/>
          <a:ln w="9525">
            <a:noFill/>
          </a:ln>
        </p:spPr>
        <p:txBody>
          <a:bodyPr wrap="square" lIns="0" anchor="t" anchorCtr="0">
            <a:spAutoFit/>
          </a:bodyPr>
          <a:lstStyle/>
          <a:p>
            <a:pPr defTabSz="1219200">
              <a:buSzTx/>
            </a:pP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是人们为了维护有秩序的环境，在逐渐达成默契与共识的基础上形成的行为准则。</a:t>
            </a:r>
          </a:p>
          <a:p>
            <a:pPr defTabSz="1219200">
              <a:buSzTx/>
            </a:pPr>
            <a:endParaRPr lang="zh-CN" altLang="en-US" sz="4000" b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8440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rcRect t="25760"/>
          <a:stretch>
            <a:fillRect/>
          </a:stretch>
        </p:blipFill>
        <p:spPr>
          <a:xfrm>
            <a:off x="1663700" y="320675"/>
            <a:ext cx="2963863" cy="4760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9458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</p:txBody>
      </p:sp>
      <p:grpSp>
        <p:nvGrpSpPr>
          <p:cNvPr id="19459" name="PA_组合 141"/>
          <p:cNvGrpSpPr/>
          <p:nvPr>
            <p:custDataLst>
              <p:tags r:id="rId4"/>
            </p:custDataLst>
          </p:nvPr>
        </p:nvGrpSpPr>
        <p:grpSpPr>
          <a:xfrm>
            <a:off x="1708150" y="2081213"/>
            <a:ext cx="254000" cy="323850"/>
            <a:chExt cx="120" cy="153"/>
          </a:xfrm>
        </p:grpSpPr>
        <p:sp>
          <p:nvSpPr>
            <p:cNvPr id="19460" name="Freeform 142"/>
            <p:cNvSpPr>
              <a:spLocks noEditPoints="1"/>
            </p:cNvSpPr>
            <p:nvPr>
              <p:custDataLst>
                <p:tags r:id="rId5"/>
              </p:custDataLst>
            </p:nvPr>
          </p:nvSpPr>
          <p:spPr>
            <a:xfrm>
              <a:off x="0" y="0"/>
              <a:ext cx="116" cy="116"/>
            </a:xfrm>
            <a:custGeom>
              <a:cxnLst>
                <a:cxn ang="0">
                  <a:pos x="17" y="100"/>
                </a:cxn>
                <a:cxn ang="0">
                  <a:pos x="15" y="112"/>
                </a:cxn>
                <a:cxn ang="0">
                  <a:pos x="12" y="100"/>
                </a:cxn>
                <a:cxn ang="0">
                  <a:pos x="21" y="91"/>
                </a:cxn>
                <a:cxn ang="0">
                  <a:pos x="93" y="21"/>
                </a:cxn>
                <a:cxn ang="0">
                  <a:pos x="100" y="3"/>
                </a:cxn>
                <a:cxn ang="0">
                  <a:pos x="103" y="17"/>
                </a:cxn>
                <a:cxn ang="0">
                  <a:pos x="100" y="21"/>
                </a:cxn>
                <a:cxn ang="0">
                  <a:pos x="98" y="22"/>
                </a:cxn>
                <a:cxn ang="0">
                  <a:pos x="94" y="24"/>
                </a:cxn>
                <a:cxn ang="0">
                  <a:pos x="98" y="36"/>
                </a:cxn>
                <a:cxn ang="0">
                  <a:pos x="93" y="28"/>
                </a:cxn>
                <a:cxn ang="0">
                  <a:pos x="75" y="43"/>
                </a:cxn>
                <a:cxn ang="0">
                  <a:pos x="80" y="54"/>
                </a:cxn>
                <a:cxn ang="0">
                  <a:pos x="61" y="58"/>
                </a:cxn>
                <a:cxn ang="0">
                  <a:pos x="66" y="68"/>
                </a:cxn>
                <a:cxn ang="0">
                  <a:pos x="47" y="72"/>
                </a:cxn>
                <a:cxn ang="0">
                  <a:pos x="50" y="84"/>
                </a:cxn>
                <a:cxn ang="0">
                  <a:pos x="28" y="91"/>
                </a:cxn>
                <a:cxn ang="0">
                  <a:pos x="36" y="98"/>
                </a:cxn>
                <a:cxn ang="0">
                  <a:pos x="24" y="94"/>
                </a:cxn>
                <a:cxn ang="0">
                  <a:pos x="22" y="96"/>
                </a:cxn>
                <a:cxn ang="0">
                  <a:pos x="28" y="107"/>
                </a:cxn>
                <a:cxn ang="0">
                  <a:pos x="56" y="29"/>
                </a:cxn>
                <a:cxn ang="0">
                  <a:pos x="43" y="42"/>
                </a:cxn>
                <a:cxn ang="0">
                  <a:pos x="68" y="45"/>
                </a:cxn>
                <a:cxn ang="0">
                  <a:pos x="50" y="14"/>
                </a:cxn>
                <a:cxn ang="0">
                  <a:pos x="28" y="26"/>
                </a:cxn>
                <a:cxn ang="0">
                  <a:pos x="54" y="28"/>
                </a:cxn>
                <a:cxn ang="0">
                  <a:pos x="58" y="22"/>
                </a:cxn>
                <a:cxn ang="0">
                  <a:pos x="79" y="17"/>
                </a:cxn>
                <a:cxn ang="0">
                  <a:pos x="61" y="29"/>
                </a:cxn>
                <a:cxn ang="0">
                  <a:pos x="87" y="26"/>
                </a:cxn>
                <a:cxn ang="0">
                  <a:pos x="63" y="26"/>
                </a:cxn>
                <a:cxn ang="0">
                  <a:pos x="24" y="56"/>
                </a:cxn>
                <a:cxn ang="0">
                  <a:pos x="36" y="40"/>
                </a:cxn>
                <a:cxn ang="0">
                  <a:pos x="12" y="49"/>
                </a:cxn>
                <a:cxn ang="0">
                  <a:pos x="17" y="80"/>
                </a:cxn>
                <a:cxn ang="0">
                  <a:pos x="22" y="59"/>
                </a:cxn>
                <a:cxn ang="0">
                  <a:pos x="29" y="59"/>
                </a:cxn>
                <a:cxn ang="0">
                  <a:pos x="54" y="59"/>
                </a:cxn>
                <a:cxn ang="0">
                  <a:pos x="38" y="43"/>
                </a:cxn>
                <a:cxn ang="0">
                  <a:pos x="40" y="72"/>
                </a:cxn>
                <a:cxn ang="0">
                  <a:pos x="22" y="87"/>
                </a:cxn>
                <a:cxn ang="0">
                  <a:pos x="40" y="72"/>
                </a:cxn>
              </a:cxnLst>
              <a:rect l="0" t="0" r="0" b="0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1" name="Freeform 143"/>
            <p:cNvSpPr>
              <a:spLocks noEditPoints="1"/>
            </p:cNvSpPr>
            <p:nvPr>
              <p:custDataLst>
                <p:tags r:id="rId6"/>
              </p:custDataLst>
            </p:nvPr>
          </p:nvSpPr>
          <p:spPr>
            <a:xfrm>
              <a:off x="18" y="28"/>
              <a:ext cx="102" cy="125"/>
            </a:xfrm>
            <a:custGeom>
              <a:cxnLst>
                <a:cxn ang="0">
                  <a:pos x="59" y="51"/>
                </a:cxn>
                <a:cxn ang="0">
                  <a:pos x="43" y="61"/>
                </a:cxn>
                <a:cxn ang="0">
                  <a:pos x="47" y="73"/>
                </a:cxn>
                <a:cxn ang="0">
                  <a:pos x="70" y="65"/>
                </a:cxn>
                <a:cxn ang="0">
                  <a:pos x="10" y="79"/>
                </a:cxn>
                <a:cxn ang="0">
                  <a:pos x="77" y="68"/>
                </a:cxn>
                <a:cxn ang="0">
                  <a:pos x="89" y="0"/>
                </a:cxn>
                <a:cxn ang="0">
                  <a:pos x="45" y="88"/>
                </a:cxn>
                <a:cxn ang="0">
                  <a:pos x="43" y="91"/>
                </a:cxn>
                <a:cxn ang="0">
                  <a:pos x="43" y="107"/>
                </a:cxn>
                <a:cxn ang="0">
                  <a:pos x="43" y="110"/>
                </a:cxn>
                <a:cxn ang="0">
                  <a:pos x="79" y="121"/>
                </a:cxn>
                <a:cxn ang="0">
                  <a:pos x="1" y="125"/>
                </a:cxn>
                <a:cxn ang="0">
                  <a:pos x="35" y="110"/>
                </a:cxn>
                <a:cxn ang="0">
                  <a:pos x="36" y="107"/>
                </a:cxn>
                <a:cxn ang="0">
                  <a:pos x="36" y="91"/>
                </a:cxn>
                <a:cxn ang="0">
                  <a:pos x="36" y="88"/>
                </a:cxn>
                <a:cxn ang="0">
                  <a:pos x="10" y="79"/>
                </a:cxn>
                <a:cxn ang="0">
                  <a:pos x="19" y="70"/>
                </a:cxn>
                <a:cxn ang="0">
                  <a:pos x="42" y="75"/>
                </a:cxn>
                <a:cxn ang="0">
                  <a:pos x="40" y="65"/>
                </a:cxn>
                <a:cxn ang="0">
                  <a:pos x="19" y="70"/>
                </a:cxn>
                <a:cxn ang="0">
                  <a:pos x="22" y="66"/>
                </a:cxn>
                <a:cxn ang="0">
                  <a:pos x="36" y="59"/>
                </a:cxn>
                <a:cxn ang="0">
                  <a:pos x="36" y="52"/>
                </a:cxn>
                <a:cxn ang="0">
                  <a:pos x="42" y="58"/>
                </a:cxn>
                <a:cxn ang="0">
                  <a:pos x="54" y="47"/>
                </a:cxn>
                <a:cxn ang="0">
                  <a:pos x="51" y="38"/>
                </a:cxn>
                <a:cxn ang="0">
                  <a:pos x="58" y="44"/>
                </a:cxn>
                <a:cxn ang="0">
                  <a:pos x="68" y="31"/>
                </a:cxn>
                <a:cxn ang="0">
                  <a:pos x="63" y="26"/>
                </a:cxn>
                <a:cxn ang="0">
                  <a:pos x="70" y="26"/>
                </a:cxn>
                <a:cxn ang="0">
                  <a:pos x="75" y="12"/>
                </a:cxn>
                <a:cxn ang="0">
                  <a:pos x="80" y="8"/>
                </a:cxn>
                <a:cxn ang="0">
                  <a:pos x="75" y="29"/>
                </a:cxn>
                <a:cxn ang="0">
                  <a:pos x="86" y="31"/>
                </a:cxn>
                <a:cxn ang="0">
                  <a:pos x="80" y="8"/>
                </a:cxn>
                <a:cxn ang="0">
                  <a:pos x="75" y="65"/>
                </a:cxn>
                <a:cxn ang="0">
                  <a:pos x="84" y="36"/>
                </a:cxn>
                <a:cxn ang="0">
                  <a:pos x="72" y="33"/>
                </a:cxn>
                <a:cxn ang="0">
                  <a:pos x="61" y="49"/>
                </a:cxn>
                <a:cxn ang="0">
                  <a:pos x="73" y="61"/>
                </a:cxn>
                <a:cxn ang="0">
                  <a:pos x="86" y="38"/>
                </a:cxn>
              </a:cxnLst>
              <a:rect l="0" t="0" r="0" b="0"/>
              <a:pathLst>
                <a:path w="57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86" name="PA_文本框 50"/>
          <p:cNvSpPr txBox="1"/>
          <p:nvPr>
            <p:custDataLst>
              <p:tags r:id="rId7"/>
            </p:custDataLst>
          </p:nvPr>
        </p:nvSpPr>
        <p:spPr>
          <a:xfrm>
            <a:off x="6832600" y="1262063"/>
            <a:ext cx="5200650" cy="11985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defTabSz="1219200"/>
            <a:r>
              <a:rPr lang="zh-CN" altLang="en-US" sz="3600" b="1">
                <a:solidFill>
                  <a:srgbClr val="C09CC2"/>
                </a:solidFill>
                <a:latin typeface="楷体" panose="02010609060101010101" charset="-122"/>
                <a:ea typeface="楷体" panose="02010609060101010101" charset="-122"/>
              </a:rPr>
              <a:t>你知道哪些日常生活中的规则？</a:t>
            </a:r>
          </a:p>
        </p:txBody>
      </p:sp>
      <p:sp>
        <p:nvSpPr>
          <p:cNvPr id="15" name="PA_文本框 42"/>
          <p:cNvSpPr txBox="1"/>
          <p:nvPr>
            <p:custDataLst>
              <p:tags r:id="rId8"/>
            </p:custDataLst>
          </p:nvPr>
        </p:nvSpPr>
        <p:spPr>
          <a:xfrm>
            <a:off x="942975" y="582613"/>
            <a:ext cx="3043238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生活中处处有规则</a:t>
            </a:r>
          </a:p>
        </p:txBody>
      </p:sp>
      <p:pic>
        <p:nvPicPr>
          <p:cNvPr id="19464" name="图片 2" descr="timg (5)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103313" y="1776413"/>
            <a:ext cx="2382837" cy="206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>
            <p:custDataLst>
              <p:tags r:id="rId11"/>
            </p:custDataLst>
          </p:nvPr>
        </p:nvSpPr>
        <p:spPr>
          <a:xfrm>
            <a:off x="6985000" y="2460625"/>
            <a:ext cx="4776788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纪律、道德、法律、风俗习惯等（知识点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：规则的种类）</a:t>
            </a:r>
          </a:p>
        </p:txBody>
      </p:sp>
      <p:sp>
        <p:nvSpPr>
          <p:cNvPr id="8" name="左大括号 7"/>
          <p:cNvSpPr/>
          <p:nvPr>
            <p:custDataLst>
              <p:tags r:id="rId12"/>
            </p:custDataLst>
          </p:nvPr>
        </p:nvSpPr>
        <p:spPr>
          <a:xfrm>
            <a:off x="7181850" y="3908425"/>
            <a:ext cx="101600" cy="1508125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9" name="文本框 8"/>
          <p:cNvSpPr txBox="1"/>
          <p:nvPr>
            <p:custDataLst>
              <p:tags r:id="rId13"/>
            </p:custDataLst>
          </p:nvPr>
        </p:nvSpPr>
        <p:spPr>
          <a:xfrm>
            <a:off x="7283450" y="3629025"/>
            <a:ext cx="4338638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强制性措施：法律、纪律</a:t>
            </a:r>
          </a:p>
        </p:txBody>
      </p:sp>
      <p:sp>
        <p:nvSpPr>
          <p:cNvPr id="10" name="文本框 9"/>
          <p:cNvSpPr txBox="1"/>
          <p:nvPr>
            <p:custDataLst>
              <p:tags r:id="rId14"/>
            </p:custDataLst>
          </p:nvPr>
        </p:nvSpPr>
        <p:spPr>
          <a:xfrm>
            <a:off x="7283450" y="5076825"/>
            <a:ext cx="4338638" cy="952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非强制性措施：道德、风俗习惯</a:t>
            </a:r>
          </a:p>
        </p:txBody>
      </p:sp>
      <p:pic>
        <p:nvPicPr>
          <p:cNvPr id="19469" name="图片 1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3590925" y="1625600"/>
            <a:ext cx="2560638" cy="2398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0" name="图片 10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1103313" y="4149725"/>
            <a:ext cx="2382837" cy="243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1" name="图片 12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3740150" y="4149725"/>
            <a:ext cx="2184400" cy="2438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0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6" grpId="0"/>
      <p:bldP spid="15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0482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探究时刻</a:t>
            </a:r>
          </a:p>
        </p:txBody>
      </p:sp>
      <p:grpSp>
        <p:nvGrpSpPr>
          <p:cNvPr id="5261" name="PA_组合 141"/>
          <p:cNvGrpSpPr/>
          <p:nvPr>
            <p:custDataLst>
              <p:tags r:id="rId4"/>
            </p:custDataLst>
          </p:nvPr>
        </p:nvGrpSpPr>
        <p:grpSpPr>
          <a:xfrm>
            <a:off x="1708150" y="2081213"/>
            <a:ext cx="254000" cy="323850"/>
            <a:chExt cx="120" cy="153"/>
          </a:xfrm>
        </p:grpSpPr>
        <p:sp>
          <p:nvSpPr>
            <p:cNvPr id="20484" name="Freeform 142"/>
            <p:cNvSpPr>
              <a:spLocks noEditPoints="1"/>
            </p:cNvSpPr>
            <p:nvPr>
              <p:custDataLst>
                <p:tags r:id="rId5"/>
              </p:custDataLst>
            </p:nvPr>
          </p:nvSpPr>
          <p:spPr>
            <a:xfrm>
              <a:off x="0" y="0"/>
              <a:ext cx="116" cy="116"/>
            </a:xfrm>
            <a:custGeom>
              <a:cxnLst>
                <a:cxn ang="0">
                  <a:pos x="17" y="100"/>
                </a:cxn>
                <a:cxn ang="0">
                  <a:pos x="15" y="112"/>
                </a:cxn>
                <a:cxn ang="0">
                  <a:pos x="12" y="100"/>
                </a:cxn>
                <a:cxn ang="0">
                  <a:pos x="21" y="91"/>
                </a:cxn>
                <a:cxn ang="0">
                  <a:pos x="93" y="21"/>
                </a:cxn>
                <a:cxn ang="0">
                  <a:pos x="100" y="3"/>
                </a:cxn>
                <a:cxn ang="0">
                  <a:pos x="103" y="17"/>
                </a:cxn>
                <a:cxn ang="0">
                  <a:pos x="100" y="21"/>
                </a:cxn>
                <a:cxn ang="0">
                  <a:pos x="98" y="22"/>
                </a:cxn>
                <a:cxn ang="0">
                  <a:pos x="94" y="24"/>
                </a:cxn>
                <a:cxn ang="0">
                  <a:pos x="98" y="36"/>
                </a:cxn>
                <a:cxn ang="0">
                  <a:pos x="93" y="28"/>
                </a:cxn>
                <a:cxn ang="0">
                  <a:pos x="75" y="43"/>
                </a:cxn>
                <a:cxn ang="0">
                  <a:pos x="80" y="54"/>
                </a:cxn>
                <a:cxn ang="0">
                  <a:pos x="61" y="58"/>
                </a:cxn>
                <a:cxn ang="0">
                  <a:pos x="66" y="68"/>
                </a:cxn>
                <a:cxn ang="0">
                  <a:pos x="47" y="72"/>
                </a:cxn>
                <a:cxn ang="0">
                  <a:pos x="50" y="84"/>
                </a:cxn>
                <a:cxn ang="0">
                  <a:pos x="28" y="91"/>
                </a:cxn>
                <a:cxn ang="0">
                  <a:pos x="36" y="98"/>
                </a:cxn>
                <a:cxn ang="0">
                  <a:pos x="24" y="94"/>
                </a:cxn>
                <a:cxn ang="0">
                  <a:pos x="22" y="96"/>
                </a:cxn>
                <a:cxn ang="0">
                  <a:pos x="28" y="107"/>
                </a:cxn>
                <a:cxn ang="0">
                  <a:pos x="56" y="29"/>
                </a:cxn>
                <a:cxn ang="0">
                  <a:pos x="43" y="42"/>
                </a:cxn>
                <a:cxn ang="0">
                  <a:pos x="68" y="45"/>
                </a:cxn>
                <a:cxn ang="0">
                  <a:pos x="50" y="14"/>
                </a:cxn>
                <a:cxn ang="0">
                  <a:pos x="28" y="26"/>
                </a:cxn>
                <a:cxn ang="0">
                  <a:pos x="54" y="28"/>
                </a:cxn>
                <a:cxn ang="0">
                  <a:pos x="58" y="22"/>
                </a:cxn>
                <a:cxn ang="0">
                  <a:pos x="79" y="17"/>
                </a:cxn>
                <a:cxn ang="0">
                  <a:pos x="61" y="29"/>
                </a:cxn>
                <a:cxn ang="0">
                  <a:pos x="87" y="26"/>
                </a:cxn>
                <a:cxn ang="0">
                  <a:pos x="63" y="26"/>
                </a:cxn>
                <a:cxn ang="0">
                  <a:pos x="24" y="56"/>
                </a:cxn>
                <a:cxn ang="0">
                  <a:pos x="36" y="40"/>
                </a:cxn>
                <a:cxn ang="0">
                  <a:pos x="12" y="49"/>
                </a:cxn>
                <a:cxn ang="0">
                  <a:pos x="17" y="80"/>
                </a:cxn>
                <a:cxn ang="0">
                  <a:pos x="22" y="59"/>
                </a:cxn>
                <a:cxn ang="0">
                  <a:pos x="29" y="59"/>
                </a:cxn>
                <a:cxn ang="0">
                  <a:pos x="54" y="59"/>
                </a:cxn>
                <a:cxn ang="0">
                  <a:pos x="38" y="43"/>
                </a:cxn>
                <a:cxn ang="0">
                  <a:pos x="40" y="72"/>
                </a:cxn>
                <a:cxn ang="0">
                  <a:pos x="22" y="87"/>
                </a:cxn>
                <a:cxn ang="0">
                  <a:pos x="40" y="72"/>
                </a:cxn>
              </a:cxnLst>
              <a:rect l="0" t="0" r="0" b="0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85" name="Freeform 143"/>
            <p:cNvSpPr>
              <a:spLocks noEditPoints="1"/>
            </p:cNvSpPr>
            <p:nvPr>
              <p:custDataLst>
                <p:tags r:id="rId6"/>
              </p:custDataLst>
            </p:nvPr>
          </p:nvSpPr>
          <p:spPr>
            <a:xfrm>
              <a:off x="18" y="28"/>
              <a:ext cx="102" cy="125"/>
            </a:xfrm>
            <a:custGeom>
              <a:cxnLst>
                <a:cxn ang="0">
                  <a:pos x="59" y="51"/>
                </a:cxn>
                <a:cxn ang="0">
                  <a:pos x="43" y="61"/>
                </a:cxn>
                <a:cxn ang="0">
                  <a:pos x="47" y="73"/>
                </a:cxn>
                <a:cxn ang="0">
                  <a:pos x="70" y="65"/>
                </a:cxn>
                <a:cxn ang="0">
                  <a:pos x="10" y="79"/>
                </a:cxn>
                <a:cxn ang="0">
                  <a:pos x="77" y="68"/>
                </a:cxn>
                <a:cxn ang="0">
                  <a:pos x="89" y="0"/>
                </a:cxn>
                <a:cxn ang="0">
                  <a:pos x="45" y="88"/>
                </a:cxn>
                <a:cxn ang="0">
                  <a:pos x="43" y="91"/>
                </a:cxn>
                <a:cxn ang="0">
                  <a:pos x="43" y="107"/>
                </a:cxn>
                <a:cxn ang="0">
                  <a:pos x="43" y="110"/>
                </a:cxn>
                <a:cxn ang="0">
                  <a:pos x="79" y="121"/>
                </a:cxn>
                <a:cxn ang="0">
                  <a:pos x="1" y="125"/>
                </a:cxn>
                <a:cxn ang="0">
                  <a:pos x="35" y="110"/>
                </a:cxn>
                <a:cxn ang="0">
                  <a:pos x="36" y="107"/>
                </a:cxn>
                <a:cxn ang="0">
                  <a:pos x="36" y="91"/>
                </a:cxn>
                <a:cxn ang="0">
                  <a:pos x="36" y="88"/>
                </a:cxn>
                <a:cxn ang="0">
                  <a:pos x="10" y="79"/>
                </a:cxn>
                <a:cxn ang="0">
                  <a:pos x="19" y="70"/>
                </a:cxn>
                <a:cxn ang="0">
                  <a:pos x="42" y="75"/>
                </a:cxn>
                <a:cxn ang="0">
                  <a:pos x="40" y="65"/>
                </a:cxn>
                <a:cxn ang="0">
                  <a:pos x="19" y="70"/>
                </a:cxn>
                <a:cxn ang="0">
                  <a:pos x="22" y="66"/>
                </a:cxn>
                <a:cxn ang="0">
                  <a:pos x="36" y="59"/>
                </a:cxn>
                <a:cxn ang="0">
                  <a:pos x="36" y="52"/>
                </a:cxn>
                <a:cxn ang="0">
                  <a:pos x="42" y="58"/>
                </a:cxn>
                <a:cxn ang="0">
                  <a:pos x="54" y="47"/>
                </a:cxn>
                <a:cxn ang="0">
                  <a:pos x="51" y="38"/>
                </a:cxn>
                <a:cxn ang="0">
                  <a:pos x="58" y="44"/>
                </a:cxn>
                <a:cxn ang="0">
                  <a:pos x="68" y="31"/>
                </a:cxn>
                <a:cxn ang="0">
                  <a:pos x="63" y="26"/>
                </a:cxn>
                <a:cxn ang="0">
                  <a:pos x="70" y="26"/>
                </a:cxn>
                <a:cxn ang="0">
                  <a:pos x="75" y="12"/>
                </a:cxn>
                <a:cxn ang="0">
                  <a:pos x="80" y="8"/>
                </a:cxn>
                <a:cxn ang="0">
                  <a:pos x="75" y="29"/>
                </a:cxn>
                <a:cxn ang="0">
                  <a:pos x="86" y="31"/>
                </a:cxn>
                <a:cxn ang="0">
                  <a:pos x="80" y="8"/>
                </a:cxn>
                <a:cxn ang="0">
                  <a:pos x="75" y="65"/>
                </a:cxn>
                <a:cxn ang="0">
                  <a:pos x="84" y="36"/>
                </a:cxn>
                <a:cxn ang="0">
                  <a:pos x="72" y="33"/>
                </a:cxn>
                <a:cxn ang="0">
                  <a:pos x="61" y="49"/>
                </a:cxn>
                <a:cxn ang="0">
                  <a:pos x="73" y="61"/>
                </a:cxn>
                <a:cxn ang="0">
                  <a:pos x="86" y="38"/>
                </a:cxn>
              </a:cxnLst>
              <a:rect l="0" t="0" r="0" b="0"/>
              <a:pathLst>
                <a:path w="57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" name="PA_文本框 42"/>
          <p:cNvSpPr txBox="1"/>
          <p:nvPr>
            <p:custDataLst>
              <p:tags r:id="rId7"/>
            </p:custDataLst>
          </p:nvPr>
        </p:nvSpPr>
        <p:spPr>
          <a:xfrm>
            <a:off x="1050925" y="711200"/>
            <a:ext cx="26860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defTabSz="121920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维护秩序靠规则</a:t>
            </a:r>
          </a:p>
        </p:txBody>
      </p:sp>
      <p:sp>
        <p:nvSpPr>
          <p:cNvPr id="5" name="文本框 4"/>
          <p:cNvSpPr txBox="1"/>
          <p:nvPr>
            <p:custDataLst>
              <p:tags r:id="rId8"/>
            </p:custDataLst>
          </p:nvPr>
        </p:nvSpPr>
        <p:spPr>
          <a:xfrm>
            <a:off x="650875" y="1117600"/>
            <a:ext cx="1125220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2020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年初，全民抗疫期间，河南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毒王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出现，郑州市公安局发布了一则通告：</a:t>
            </a:r>
          </a:p>
          <a:p>
            <a:pPr indent="457200" fontAlgn="auto"/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2020年3月10日早上8时许，郑州市公安局大学路分局民警在工作中发现辖区内居民郭某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鹏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附近期存在出入境情况，经向其核实，郭某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鹏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拒不承认。民警经调直核实了其出入境轨迹，立即将信息上报，井积极联系社区工作人员，将郭某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鹏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送至北区集中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隔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离点进行观察，期间</a:t>
            </a:r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郭某鹏</a:t>
            </a:r>
            <a:r>
              <a:rPr lang="en-US" altLang="zh-CN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出现发热症状被送至医院，随后确诊。</a:t>
            </a:r>
          </a:p>
          <a:p>
            <a:pPr indent="457200" fontAlgn="auto"/>
            <a:r>
              <a:rPr lang="zh-CN" altLang="en-US" sz="24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郭某鹏违反《郑州市新冠肺炎疫情防控领导小组办公室第二十一号通告》，故意隐瞒出境史，未严格落实“隔离观察"措施，未严格落实“如实申报”措施，期间多次乘坐公共交通工具，出入办公场所，对新冠肺炎疫情造成传播危险，其行为违反《中国人民共和国刑法》第三百三十条之规定，涉嫌妨害传染病防治罪。目前，郑州市公安局大学路分局已依法对其立案侦查，该案正在进一步调查中。</a:t>
            </a: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460375" y="4902200"/>
            <a:ext cx="67722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公安部门对郭某鹏的处罚给你什么启示？</a:t>
            </a:r>
          </a:p>
        </p:txBody>
      </p:sp>
      <p:sp>
        <p:nvSpPr>
          <p:cNvPr id="14" name="文本框 13"/>
          <p:cNvSpPr txBox="1"/>
          <p:nvPr>
            <p:custDataLst>
              <p:tags r:id="rId10"/>
            </p:custDataLst>
          </p:nvPr>
        </p:nvSpPr>
        <p:spPr>
          <a:xfrm>
            <a:off x="7048500" y="2838450"/>
            <a:ext cx="4854575" cy="353695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社会规则保障社会秩序的实现。社会规则明确了当有人破坏秩序时该如何处罚，从而保障社会的良性运行。</a:t>
            </a:r>
          </a:p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我们应该学习和践行道德和法律规范，提高道德修养，增强规则意识和法律意识，自觉遵守各项法律法规。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1506" name="文本框 2"/>
          <p:cNvSpPr txBox="1"/>
          <p:nvPr>
            <p:custDataLst>
              <p:tags r:id="rId3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zh-CN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新知讲解</a:t>
            </a:r>
          </a:p>
        </p:txBody>
      </p:sp>
      <p:grpSp>
        <p:nvGrpSpPr>
          <p:cNvPr id="5261" name="PA_组合 141"/>
          <p:cNvGrpSpPr/>
          <p:nvPr>
            <p:custDataLst>
              <p:tags r:id="rId4"/>
            </p:custDataLst>
          </p:nvPr>
        </p:nvGrpSpPr>
        <p:grpSpPr>
          <a:xfrm>
            <a:off x="1708150" y="2081213"/>
            <a:ext cx="254000" cy="323850"/>
            <a:chExt cx="120" cy="153"/>
          </a:xfrm>
        </p:grpSpPr>
        <p:sp>
          <p:nvSpPr>
            <p:cNvPr id="21508" name="Freeform 142"/>
            <p:cNvSpPr>
              <a:spLocks noEditPoints="1"/>
            </p:cNvSpPr>
            <p:nvPr>
              <p:custDataLst>
                <p:tags r:id="rId5"/>
              </p:custDataLst>
            </p:nvPr>
          </p:nvSpPr>
          <p:spPr>
            <a:xfrm>
              <a:off x="0" y="0"/>
              <a:ext cx="116" cy="116"/>
            </a:xfrm>
            <a:custGeom>
              <a:cxnLst>
                <a:cxn ang="0">
                  <a:pos x="17" y="100"/>
                </a:cxn>
                <a:cxn ang="0">
                  <a:pos x="15" y="112"/>
                </a:cxn>
                <a:cxn ang="0">
                  <a:pos x="12" y="100"/>
                </a:cxn>
                <a:cxn ang="0">
                  <a:pos x="21" y="91"/>
                </a:cxn>
                <a:cxn ang="0">
                  <a:pos x="93" y="21"/>
                </a:cxn>
                <a:cxn ang="0">
                  <a:pos x="100" y="3"/>
                </a:cxn>
                <a:cxn ang="0">
                  <a:pos x="103" y="17"/>
                </a:cxn>
                <a:cxn ang="0">
                  <a:pos x="100" y="21"/>
                </a:cxn>
                <a:cxn ang="0">
                  <a:pos x="98" y="22"/>
                </a:cxn>
                <a:cxn ang="0">
                  <a:pos x="94" y="24"/>
                </a:cxn>
                <a:cxn ang="0">
                  <a:pos x="98" y="36"/>
                </a:cxn>
                <a:cxn ang="0">
                  <a:pos x="93" y="28"/>
                </a:cxn>
                <a:cxn ang="0">
                  <a:pos x="75" y="43"/>
                </a:cxn>
                <a:cxn ang="0">
                  <a:pos x="80" y="54"/>
                </a:cxn>
                <a:cxn ang="0">
                  <a:pos x="61" y="58"/>
                </a:cxn>
                <a:cxn ang="0">
                  <a:pos x="66" y="68"/>
                </a:cxn>
                <a:cxn ang="0">
                  <a:pos x="47" y="72"/>
                </a:cxn>
                <a:cxn ang="0">
                  <a:pos x="50" y="84"/>
                </a:cxn>
                <a:cxn ang="0">
                  <a:pos x="28" y="91"/>
                </a:cxn>
                <a:cxn ang="0">
                  <a:pos x="36" y="98"/>
                </a:cxn>
                <a:cxn ang="0">
                  <a:pos x="24" y="94"/>
                </a:cxn>
                <a:cxn ang="0">
                  <a:pos x="22" y="96"/>
                </a:cxn>
                <a:cxn ang="0">
                  <a:pos x="28" y="107"/>
                </a:cxn>
                <a:cxn ang="0">
                  <a:pos x="56" y="29"/>
                </a:cxn>
                <a:cxn ang="0">
                  <a:pos x="43" y="42"/>
                </a:cxn>
                <a:cxn ang="0">
                  <a:pos x="68" y="45"/>
                </a:cxn>
                <a:cxn ang="0">
                  <a:pos x="50" y="14"/>
                </a:cxn>
                <a:cxn ang="0">
                  <a:pos x="28" y="26"/>
                </a:cxn>
                <a:cxn ang="0">
                  <a:pos x="54" y="28"/>
                </a:cxn>
                <a:cxn ang="0">
                  <a:pos x="58" y="22"/>
                </a:cxn>
                <a:cxn ang="0">
                  <a:pos x="79" y="17"/>
                </a:cxn>
                <a:cxn ang="0">
                  <a:pos x="61" y="29"/>
                </a:cxn>
                <a:cxn ang="0">
                  <a:pos x="87" y="26"/>
                </a:cxn>
                <a:cxn ang="0">
                  <a:pos x="63" y="26"/>
                </a:cxn>
                <a:cxn ang="0">
                  <a:pos x="24" y="56"/>
                </a:cxn>
                <a:cxn ang="0">
                  <a:pos x="36" y="40"/>
                </a:cxn>
                <a:cxn ang="0">
                  <a:pos x="12" y="49"/>
                </a:cxn>
                <a:cxn ang="0">
                  <a:pos x="17" y="80"/>
                </a:cxn>
                <a:cxn ang="0">
                  <a:pos x="22" y="59"/>
                </a:cxn>
                <a:cxn ang="0">
                  <a:pos x="29" y="59"/>
                </a:cxn>
                <a:cxn ang="0">
                  <a:pos x="54" y="59"/>
                </a:cxn>
                <a:cxn ang="0">
                  <a:pos x="38" y="43"/>
                </a:cxn>
                <a:cxn ang="0">
                  <a:pos x="40" y="72"/>
                </a:cxn>
                <a:cxn ang="0">
                  <a:pos x="22" y="87"/>
                </a:cxn>
                <a:cxn ang="0">
                  <a:pos x="40" y="72"/>
                </a:cxn>
              </a:cxnLst>
              <a:rect l="0" t="0" r="0" b="0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09" name="Freeform 143"/>
            <p:cNvSpPr>
              <a:spLocks noEditPoints="1"/>
            </p:cNvSpPr>
            <p:nvPr>
              <p:custDataLst>
                <p:tags r:id="rId6"/>
              </p:custDataLst>
            </p:nvPr>
          </p:nvSpPr>
          <p:spPr>
            <a:xfrm>
              <a:off x="18" y="28"/>
              <a:ext cx="102" cy="125"/>
            </a:xfrm>
            <a:custGeom>
              <a:cxnLst>
                <a:cxn ang="0">
                  <a:pos x="59" y="51"/>
                </a:cxn>
                <a:cxn ang="0">
                  <a:pos x="43" y="61"/>
                </a:cxn>
                <a:cxn ang="0">
                  <a:pos x="47" y="73"/>
                </a:cxn>
                <a:cxn ang="0">
                  <a:pos x="70" y="65"/>
                </a:cxn>
                <a:cxn ang="0">
                  <a:pos x="10" y="79"/>
                </a:cxn>
                <a:cxn ang="0">
                  <a:pos x="77" y="68"/>
                </a:cxn>
                <a:cxn ang="0">
                  <a:pos x="89" y="0"/>
                </a:cxn>
                <a:cxn ang="0">
                  <a:pos x="45" y="88"/>
                </a:cxn>
                <a:cxn ang="0">
                  <a:pos x="43" y="91"/>
                </a:cxn>
                <a:cxn ang="0">
                  <a:pos x="43" y="107"/>
                </a:cxn>
                <a:cxn ang="0">
                  <a:pos x="43" y="110"/>
                </a:cxn>
                <a:cxn ang="0">
                  <a:pos x="79" y="121"/>
                </a:cxn>
                <a:cxn ang="0">
                  <a:pos x="1" y="125"/>
                </a:cxn>
                <a:cxn ang="0">
                  <a:pos x="35" y="110"/>
                </a:cxn>
                <a:cxn ang="0">
                  <a:pos x="36" y="107"/>
                </a:cxn>
                <a:cxn ang="0">
                  <a:pos x="36" y="91"/>
                </a:cxn>
                <a:cxn ang="0">
                  <a:pos x="36" y="88"/>
                </a:cxn>
                <a:cxn ang="0">
                  <a:pos x="10" y="79"/>
                </a:cxn>
                <a:cxn ang="0">
                  <a:pos x="19" y="70"/>
                </a:cxn>
                <a:cxn ang="0">
                  <a:pos x="42" y="75"/>
                </a:cxn>
                <a:cxn ang="0">
                  <a:pos x="40" y="65"/>
                </a:cxn>
                <a:cxn ang="0">
                  <a:pos x="19" y="70"/>
                </a:cxn>
                <a:cxn ang="0">
                  <a:pos x="22" y="66"/>
                </a:cxn>
                <a:cxn ang="0">
                  <a:pos x="36" y="59"/>
                </a:cxn>
                <a:cxn ang="0">
                  <a:pos x="36" y="52"/>
                </a:cxn>
                <a:cxn ang="0">
                  <a:pos x="42" y="58"/>
                </a:cxn>
                <a:cxn ang="0">
                  <a:pos x="54" y="47"/>
                </a:cxn>
                <a:cxn ang="0">
                  <a:pos x="51" y="38"/>
                </a:cxn>
                <a:cxn ang="0">
                  <a:pos x="58" y="44"/>
                </a:cxn>
                <a:cxn ang="0">
                  <a:pos x="68" y="31"/>
                </a:cxn>
                <a:cxn ang="0">
                  <a:pos x="63" y="26"/>
                </a:cxn>
                <a:cxn ang="0">
                  <a:pos x="70" y="26"/>
                </a:cxn>
                <a:cxn ang="0">
                  <a:pos x="75" y="12"/>
                </a:cxn>
                <a:cxn ang="0">
                  <a:pos x="80" y="8"/>
                </a:cxn>
                <a:cxn ang="0">
                  <a:pos x="75" y="29"/>
                </a:cxn>
                <a:cxn ang="0">
                  <a:pos x="86" y="31"/>
                </a:cxn>
                <a:cxn ang="0">
                  <a:pos x="80" y="8"/>
                </a:cxn>
                <a:cxn ang="0">
                  <a:pos x="75" y="65"/>
                </a:cxn>
                <a:cxn ang="0">
                  <a:pos x="84" y="36"/>
                </a:cxn>
                <a:cxn ang="0">
                  <a:pos x="72" y="33"/>
                </a:cxn>
                <a:cxn ang="0">
                  <a:pos x="61" y="49"/>
                </a:cxn>
                <a:cxn ang="0">
                  <a:pos x="73" y="61"/>
                </a:cxn>
                <a:cxn ang="0">
                  <a:pos x="86" y="38"/>
                </a:cxn>
              </a:cxnLst>
              <a:rect l="0" t="0" r="0" b="0"/>
              <a:pathLst>
                <a:path w="57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" name="PA_矩形 30"/>
          <p:cNvSpPr/>
          <p:nvPr>
            <p:custDataLst>
              <p:tags r:id="rId7"/>
            </p:custDataLst>
          </p:nvPr>
        </p:nvSpPr>
        <p:spPr>
          <a:xfrm>
            <a:off x="4879975" y="2360613"/>
            <a:ext cx="6502400" cy="614362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 defTabSz="1219200"/>
            <a:r>
              <a:rPr lang="zh-CN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知识点</a:t>
            </a:r>
            <a:r>
              <a:rPr lang="en-US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5</a:t>
            </a:r>
            <a:r>
              <a:rPr lang="zh-CN" alt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：社会规则的作用</a:t>
            </a:r>
            <a:endParaRPr lang="zh-CN" altLang="zh-CN" sz="4000" b="1">
              <a:solidFill>
                <a:srgbClr val="C09CC2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3" name="PA_矩形 31"/>
          <p:cNvSpPr/>
          <p:nvPr>
            <p:custDataLst>
              <p:tags r:id="rId8"/>
            </p:custDataLst>
          </p:nvPr>
        </p:nvSpPr>
        <p:spPr>
          <a:xfrm>
            <a:off x="4721225" y="2974975"/>
            <a:ext cx="6781800" cy="2554288"/>
          </a:xfrm>
          <a:prstGeom prst="rect">
            <a:avLst/>
          </a:prstGeom>
          <a:noFill/>
          <a:ln w="9525">
            <a:noFill/>
          </a:ln>
        </p:spPr>
        <p:txBody>
          <a:bodyPr wrap="square" lIns="0" anchor="t" anchorCtr="0">
            <a:spAutoFit/>
          </a:bodyPr>
          <a:lstStyle/>
          <a:p>
            <a:pPr defTabSz="1219200">
              <a:buSzTx/>
            </a:pPr>
            <a:r>
              <a:rPr lang="en-US" altLang="zh-CN" sz="4000" b="1"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社会规则明确社会秩序的内容。</a:t>
            </a:r>
          </a:p>
          <a:p>
            <a:pPr defTabSz="1219200">
              <a:buSzTx/>
            </a:pPr>
            <a:r>
              <a:rPr lang="en-US" altLang="zh-CN" sz="4000" b="1"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</a:rPr>
              <a:t>社会规则保障社会秩序的实现。</a:t>
            </a:r>
          </a:p>
        </p:txBody>
      </p:sp>
      <p:pic>
        <p:nvPicPr>
          <p:cNvPr id="21512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rcRect t="25760"/>
          <a:stretch>
            <a:fillRect/>
          </a:stretch>
        </p:blipFill>
        <p:spPr>
          <a:xfrm>
            <a:off x="1663700" y="320675"/>
            <a:ext cx="2963863" cy="4760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#ppt_h/2*((1.5-1.5*$)^3-(1.5-1.5*$)^2)*8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5387975" y="681038"/>
            <a:ext cx="6426200" cy="4286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Autofit/>
          </a:bodyPr>
          <a:lstStyle/>
          <a:p>
            <a:pPr algn="ctr" fontAlgn="base">
              <a:lnSpc>
                <a:spcPct val="120000"/>
              </a:lnSpc>
            </a:pPr>
            <a:endParaRPr lang="zh-CN" altLang="en-US" sz="180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581775" y="1908175"/>
            <a:ext cx="4616450" cy="18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1800" b="0" i="0" u="none" strike="noStrike" kern="1200" cap="none" spc="200" normalizeH="0" baseline="0" noProof="1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本课主要讲述社会秩序和社会规则的问题，社会生活需要社会秩序来保障，社会秩序需要社会规则来维护。同学们来思考一下我们在社会生活中面对社会规则应该怎样遵守呢？</a:t>
            </a:r>
          </a:p>
        </p:txBody>
      </p:sp>
      <p:cxnSp>
        <p:nvCxnSpPr>
          <p:cNvPr id="31" name="直接连接符 30"/>
          <p:cNvCxnSpPr/>
          <p:nvPr>
            <p:custDataLst>
              <p:tags r:id="rId5"/>
            </p:custDataLst>
          </p:nvPr>
        </p:nvCxnSpPr>
        <p:spPr>
          <a:xfrm>
            <a:off x="9053513" y="5681663"/>
            <a:ext cx="1208088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>
            <p:custDataLst>
              <p:tags r:id="rId6"/>
            </p:custDataLst>
          </p:nvPr>
        </p:nvSpPr>
        <p:spPr>
          <a:xfrm>
            <a:off x="5584825" y="912813"/>
            <a:ext cx="6032500" cy="3741738"/>
          </a:xfrm>
          <a:prstGeom prst="rect">
            <a:avLst/>
          </a:prstGeom>
          <a:noFill/>
          <a:ln w="158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algn="ctr" fontAlgn="base">
              <a:lnSpc>
                <a:spcPct val="120000"/>
              </a:lnSpc>
            </a:pPr>
            <a:endParaRPr lang="zh-CN" altLang="en-US" sz="180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2534" name="图片 2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rcRect t="12717" b="12717"/>
          <a:stretch>
            <a:fillRect/>
          </a:stretch>
        </p:blipFill>
        <p:spPr>
          <a:xfrm>
            <a:off x="374650" y="1890713"/>
            <a:ext cx="5751513" cy="428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>
            <p:custDataLst>
              <p:tags r:id="rId9"/>
            </p:custDataLst>
          </p:nvPr>
        </p:nvSpPr>
        <p:spPr>
          <a:xfrm>
            <a:off x="617538" y="2097088"/>
            <a:ext cx="5286375" cy="3833813"/>
          </a:xfrm>
          <a:prstGeom prst="rect">
            <a:avLst/>
          </a:prstGeom>
          <a:noFill/>
          <a:ln w="158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46800" rIns="90000" bIns="46800" rtlCol="0" anchor="ctr">
            <a:normAutofit/>
          </a:bodyPr>
          <a:lstStyle/>
          <a:p>
            <a:pPr algn="ctr" fontAlgn="base">
              <a:lnSpc>
                <a:spcPct val="120000"/>
              </a:lnSpc>
            </a:pPr>
            <a:endParaRPr lang="zh-CN" altLang="en-US" sz="180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文本框 2"/>
          <p:cNvSpPr txBox="1"/>
          <p:nvPr>
            <p:custDataLst>
              <p:tags r:id="rId10"/>
            </p:custDataLst>
          </p:nvPr>
        </p:nvSpPr>
        <p:spPr>
          <a:xfrm>
            <a:off x="914400" y="198438"/>
            <a:ext cx="1500188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课堂总结</a:t>
            </a:r>
          </a:p>
        </p:txBody>
      </p:sp>
    </p:spTree>
    <p:custDataLst>
      <p:tags r:id="rId11"/>
    </p:custData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3554" name="文本框 2"/>
          <p:cNvSpPr txBox="1"/>
          <p:nvPr>
            <p:custDataLst>
              <p:tags r:id="rId3"/>
            </p:custDataLst>
          </p:nvPr>
        </p:nvSpPr>
        <p:spPr>
          <a:xfrm>
            <a:off x="906463" y="206375"/>
            <a:ext cx="1500187" cy="414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板书设计</a:t>
            </a:r>
          </a:p>
        </p:txBody>
      </p:sp>
      <p:sp>
        <p:nvSpPr>
          <p:cNvPr id="25" name="圆角矩形 24"/>
          <p:cNvSpPr/>
          <p:nvPr>
            <p:custDataLst>
              <p:tags r:id="rId4"/>
            </p:custDataLst>
          </p:nvPr>
        </p:nvSpPr>
        <p:spPr>
          <a:xfrm>
            <a:off x="4691063" y="5572125"/>
            <a:ext cx="2463800" cy="4778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社会规则的作用</a:t>
            </a:r>
          </a:p>
        </p:txBody>
      </p:sp>
      <p:sp>
        <p:nvSpPr>
          <p:cNvPr id="5" name="左大括号 1073742851"/>
          <p:cNvSpPr/>
          <p:nvPr>
            <p:custDataLst>
              <p:tags r:id="rId5"/>
            </p:custDataLst>
          </p:nvPr>
        </p:nvSpPr>
        <p:spPr bwMode="auto">
          <a:xfrm>
            <a:off x="4349750" y="4033838"/>
            <a:ext cx="288925" cy="2047875"/>
          </a:xfrm>
          <a:prstGeom prst="leftBrace">
            <a:avLst>
              <a:gd name="adj1" fmla="val 21894"/>
              <a:gd name="adj2" fmla="val 50000"/>
            </a:avLst>
          </a:prstGeom>
          <a:noFill/>
          <a:ln w="28575">
            <a:solidFill>
              <a:schemeClr val="accent6">
                <a:lumMod val="75000"/>
              </a:schemeClr>
            </a:solidFill>
            <a:round/>
          </a:ln>
        </p:spPr>
        <p:txBody>
          <a:bodyPr/>
          <a:lstStyle/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6" name="圆角矩形 5"/>
          <p:cNvSpPr/>
          <p:nvPr>
            <p:custDataLst>
              <p:tags r:id="rId6"/>
            </p:custDataLst>
          </p:nvPr>
        </p:nvSpPr>
        <p:spPr>
          <a:xfrm>
            <a:off x="1946275" y="1641475"/>
            <a:ext cx="2390775" cy="51117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社会生活有秩序</a:t>
            </a:r>
          </a:p>
        </p:txBody>
      </p:sp>
      <p:sp>
        <p:nvSpPr>
          <p:cNvPr id="7" name="圆角矩形 6"/>
          <p:cNvSpPr/>
          <p:nvPr>
            <p:custDataLst>
              <p:tags r:id="rId7"/>
            </p:custDataLst>
          </p:nvPr>
        </p:nvSpPr>
        <p:spPr>
          <a:xfrm>
            <a:off x="1987550" y="4765675"/>
            <a:ext cx="2298700" cy="50006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维护秩序靠规则</a:t>
            </a:r>
          </a:p>
        </p:txBody>
      </p:sp>
      <p:sp>
        <p:nvSpPr>
          <p:cNvPr id="8" name="圆角矩形 7"/>
          <p:cNvSpPr/>
          <p:nvPr>
            <p:custDataLst>
              <p:tags r:id="rId8"/>
            </p:custDataLst>
          </p:nvPr>
        </p:nvSpPr>
        <p:spPr>
          <a:xfrm>
            <a:off x="4697413" y="938213"/>
            <a:ext cx="2260600" cy="47942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社会秩序的含义</a:t>
            </a:r>
          </a:p>
        </p:txBody>
      </p:sp>
      <p:sp>
        <p:nvSpPr>
          <p:cNvPr id="9" name="圆角矩形 8"/>
          <p:cNvSpPr/>
          <p:nvPr>
            <p:custDataLst>
              <p:tags r:id="rId9"/>
            </p:custDataLst>
          </p:nvPr>
        </p:nvSpPr>
        <p:spPr>
          <a:xfrm>
            <a:off x="4638675" y="2009775"/>
            <a:ext cx="2716213" cy="4778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社会秩序的意义</a:t>
            </a:r>
          </a:p>
        </p:txBody>
      </p:sp>
      <p:sp>
        <p:nvSpPr>
          <p:cNvPr id="10" name="圆角矩形 9"/>
          <p:cNvSpPr/>
          <p:nvPr>
            <p:custDataLst>
              <p:tags r:id="rId10"/>
            </p:custDataLst>
          </p:nvPr>
        </p:nvSpPr>
        <p:spPr>
          <a:xfrm>
            <a:off x="4665663" y="3994150"/>
            <a:ext cx="3228975" cy="4778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社会规则的含义</a:t>
            </a:r>
          </a:p>
        </p:txBody>
      </p:sp>
      <p:sp>
        <p:nvSpPr>
          <p:cNvPr id="11" name="圆角矩形 10"/>
          <p:cNvSpPr/>
          <p:nvPr>
            <p:custDataLst>
              <p:tags r:id="rId11"/>
            </p:custDataLst>
          </p:nvPr>
        </p:nvSpPr>
        <p:spPr>
          <a:xfrm>
            <a:off x="4691063" y="4738688"/>
            <a:ext cx="3203575" cy="51911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社会规则的种类</a:t>
            </a:r>
          </a:p>
        </p:txBody>
      </p:sp>
      <p:sp>
        <p:nvSpPr>
          <p:cNvPr id="12" name="左大括号 1073742851"/>
          <p:cNvSpPr/>
          <p:nvPr>
            <p:custDataLst>
              <p:tags r:id="rId12"/>
            </p:custDataLst>
          </p:nvPr>
        </p:nvSpPr>
        <p:spPr bwMode="auto">
          <a:xfrm>
            <a:off x="4356100" y="1147763"/>
            <a:ext cx="258763" cy="1227138"/>
          </a:xfrm>
          <a:prstGeom prst="leftBrace">
            <a:avLst>
              <a:gd name="adj1" fmla="val 21894"/>
              <a:gd name="adj2" fmla="val 50000"/>
            </a:avLst>
          </a:prstGeom>
          <a:noFill/>
          <a:ln w="28575">
            <a:solidFill>
              <a:schemeClr val="accent6">
                <a:lumMod val="75000"/>
              </a:schemeClr>
            </a:solidFill>
            <a:round/>
          </a:ln>
        </p:spPr>
        <p:txBody>
          <a:bodyPr/>
          <a:lstStyle/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29" name="左大括号 1073742851"/>
          <p:cNvSpPr/>
          <p:nvPr>
            <p:custDataLst>
              <p:tags r:id="rId13"/>
            </p:custDataLst>
          </p:nvPr>
        </p:nvSpPr>
        <p:spPr bwMode="auto">
          <a:xfrm>
            <a:off x="1616075" y="2008188"/>
            <a:ext cx="330200" cy="2944813"/>
          </a:xfrm>
          <a:prstGeom prst="leftBrace">
            <a:avLst>
              <a:gd name="adj1" fmla="val 21894"/>
              <a:gd name="adj2" fmla="val 50000"/>
            </a:avLst>
          </a:prstGeom>
          <a:noFill/>
          <a:ln w="28575">
            <a:solidFill>
              <a:schemeClr val="accent6">
                <a:lumMod val="75000"/>
              </a:schemeClr>
            </a:solidFill>
            <a:round/>
          </a:ln>
        </p:spPr>
        <p:txBody>
          <a:bodyPr/>
          <a:lstStyle/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30" name="圆角矩形 29"/>
          <p:cNvSpPr/>
          <p:nvPr>
            <p:custDataLst>
              <p:tags r:id="rId14"/>
            </p:custDataLst>
          </p:nvPr>
        </p:nvSpPr>
        <p:spPr>
          <a:xfrm>
            <a:off x="1079500" y="2487613"/>
            <a:ext cx="536575" cy="21717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维护秩序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4578" name="文本框 2"/>
          <p:cNvSpPr txBox="1"/>
          <p:nvPr>
            <p:custDataLst>
              <p:tags r:id="rId3"/>
            </p:custDataLst>
          </p:nvPr>
        </p:nvSpPr>
        <p:spPr>
          <a:xfrm>
            <a:off x="884238" y="160338"/>
            <a:ext cx="1500187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24579" name="矩形 2"/>
          <p:cNvSpPr/>
          <p:nvPr>
            <p:custDataLst>
              <p:tags r:id="rId4"/>
            </p:custDataLst>
          </p:nvPr>
        </p:nvSpPr>
        <p:spPr>
          <a:xfrm>
            <a:off x="336550" y="1336675"/>
            <a:ext cx="11110913" cy="4816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俗话说：“良好的秩序是一切美好事物的基础”。这句话告诉我们（    ）</a:t>
            </a:r>
          </a:p>
          <a:p>
            <a:pPr eaLnBrk="0" hangingPunct="0">
              <a:lnSpc>
                <a:spcPct val="12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①有了良好的社会秩序，社会才能正常运行</a:t>
            </a:r>
          </a:p>
          <a:p>
            <a:pPr eaLnBrk="0" hangingPunct="0">
              <a:lnSpc>
                <a:spcPct val="12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②良好的秩序能保障人民安居乐业</a:t>
            </a:r>
          </a:p>
          <a:p>
            <a:pPr eaLnBrk="0" hangingPunct="0">
              <a:lnSpc>
                <a:spcPct val="12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③良好的秩序，能防止一切违法犯罪现象的发生</a:t>
            </a:r>
          </a:p>
          <a:p>
            <a:pPr eaLnBrk="0" hangingPunct="0">
              <a:lnSpc>
                <a:spcPct val="12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④良好的社会秩序，有助于防范和化解矛盾，满足民众的生活需要</a:t>
            </a:r>
          </a:p>
          <a:p>
            <a:pPr eaLnBrk="0" hangingPunct="0">
              <a:lnSpc>
                <a:spcPct val="120000"/>
              </a:lnSpc>
            </a:pPr>
            <a:r>
              <a:rPr 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A．①②③	B．②③	C．①②④  D．①④</a:t>
            </a: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8299450" y="2108200"/>
            <a:ext cx="844550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eaLnBrk="0" hangingPunct="0"/>
            <a:r>
              <a:rPr lang="en-US" altLang="zh-CN" sz="6000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602" name="文本框 2"/>
          <p:cNvSpPr txBox="1"/>
          <p:nvPr>
            <p:custDataLst>
              <p:tags r:id="rId3"/>
            </p:custDataLst>
          </p:nvPr>
        </p:nvSpPr>
        <p:spPr>
          <a:xfrm>
            <a:off x="884238" y="160338"/>
            <a:ext cx="1500187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sp>
        <p:nvSpPr>
          <p:cNvPr id="25603" name="矩形 1"/>
          <p:cNvSpPr/>
          <p:nvPr>
            <p:custDataLst>
              <p:tags r:id="rId4"/>
            </p:custDataLst>
          </p:nvPr>
        </p:nvSpPr>
        <p:spPr>
          <a:xfrm>
            <a:off x="568325" y="977900"/>
            <a:ext cx="9967913" cy="5437188"/>
          </a:xfrm>
          <a:prstGeom prst="rect">
            <a:avLst/>
          </a:prstGeom>
          <a:noFill/>
          <a:ln w="9525">
            <a:noFill/>
          </a:ln>
        </p:spPr>
        <p:txBody>
          <a:bodyPr wrap="square" lIns="122027" tIns="61013" rIns="122027" bIns="61013" anchor="t" anchorCtr="0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、在发生重大灾难时，人们往往遵循“妇弱优先，壮者靠后”的规则有序撤离；在公路上，车辆、行人应当按照交通规则通行。下列对社会规则的理解正确的有(     )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①社会规则明确社会秩序的内容 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②社会规则保障社会秩序的实现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③社会规则需要强制性措施 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④社会生活中，调节我们行为的规则有很多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A．①②③	B．②③④  C．①③④  D．①②④</a:t>
            </a: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6002338" y="2355850"/>
            <a:ext cx="84455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eaLnBrk="0" hangingPunct="0"/>
            <a:r>
              <a:rPr lang="en-US" altLang="zh-CN" sz="6000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6625" name="矩形 6"/>
          <p:cNvSpPr/>
          <p:nvPr>
            <p:custDataLst>
              <p:tags r:id="rId3"/>
            </p:custDataLst>
          </p:nvPr>
        </p:nvSpPr>
        <p:spPr>
          <a:xfrm>
            <a:off x="457200" y="1006475"/>
            <a:ext cx="10918825" cy="5292725"/>
          </a:xfrm>
          <a:prstGeom prst="rect">
            <a:avLst/>
          </a:prstGeom>
          <a:noFill/>
          <a:ln w="9525">
            <a:noFill/>
          </a:ln>
        </p:spPr>
        <p:txBody>
          <a:bodyPr wrap="square" lIns="122027" tIns="61013" rIns="122027" bIns="61013" anchor="t" anchorCtr="0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、随着社会的发展,很多城市保有的车辆日益增多。在上班高峰期的某些十字路口,尽管人多车杂,但只要行人车辆遵守交通秩序,各行其道,道路也不会形成长时间的堵塞。这说明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A.每个人在生活中都要学会礼让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B.车辆要注意避让行人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C.规则使得社会生活处于一种有序化状态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D.行人应一律避让通行车辆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10768013" y="3144838"/>
            <a:ext cx="844550" cy="1014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eaLnBrk="0" hangingPunct="0"/>
            <a:r>
              <a:rPr lang="en-US" altLang="zh-CN" sz="6000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26627" name="文本框 2"/>
          <p:cNvSpPr txBox="1"/>
          <p:nvPr>
            <p:custDataLst>
              <p:tags r:id="rId5"/>
            </p:custDataLst>
          </p:nvPr>
        </p:nvSpPr>
        <p:spPr>
          <a:xfrm>
            <a:off x="884238" y="160338"/>
            <a:ext cx="1500187" cy="414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课堂练习</a:t>
            </a:r>
          </a:p>
        </p:txBody>
      </p:sp>
      <p:pic>
        <p:nvPicPr>
          <p:cNvPr id="26628" name="New picture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341100" y="123444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AS_UNIQUEID" val="426"/>
</p:tagLst>
</file>

<file path=ppt/tags/tag2.xml><?xml version="1.0" encoding="utf-8"?>
<p:tagLst xmlns:p="http://schemas.openxmlformats.org/presentationml/2006/main">
  <p:tag name="AS_UNIQUEID" val="4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.xml><?xml version="1.0" encoding="utf-8"?>
<p:tagLst xmlns:p="http://schemas.openxmlformats.org/presentationml/2006/main">
  <p:tag name="AS_UNIQUEID" val="4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.xml><?xml version="1.0" encoding="utf-8"?>
<p:tagLst xmlns:p="http://schemas.openxmlformats.org/presentationml/2006/main">
  <p:tag name="AS_UNIQUEID" val="4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.xml><?xml version="1.0" encoding="utf-8"?>
<p:tagLst xmlns:p="http://schemas.openxmlformats.org/presentationml/2006/main">
  <p:tag name="AS_UNIQUEID" val="4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6.xml><?xml version="1.0" encoding="utf-8"?>
<p:tagLst xmlns:p="http://schemas.openxmlformats.org/presentationml/2006/main">
  <p:tag name="AS_UNIQUEID" val="4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7.xml><?xml version="1.0" encoding="utf-8"?>
<p:tagLst xmlns:p="http://schemas.openxmlformats.org/presentationml/2006/main">
  <p:tag name="AS_UNIQUEID" val="4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8.xml><?xml version="1.0" encoding="utf-8"?>
<p:tagLst xmlns:p="http://schemas.openxmlformats.org/presentationml/2006/main">
  <p:tag name="AS_UNIQUEID" val="4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.xml><?xml version="1.0" encoding="utf-8"?>
<p:tagLst xmlns:p="http://schemas.openxmlformats.org/presentationml/2006/main">
  <p:tag name="AS_UNIQUEID" val="4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.xml><?xml version="1.0" encoding="utf-8"?>
<p:tagLst xmlns:p="http://schemas.openxmlformats.org/presentationml/2006/main">
  <p:tag name="AS_UNIQUEID" val="435"/>
</p:tagLst>
</file>

<file path=ppt/tags/tag11.xml><?xml version="1.0" encoding="utf-8"?>
<p:tagLst xmlns:p="http://schemas.openxmlformats.org/presentationml/2006/main">
  <p:tag name="AS_UNIQUEID" val="4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2.xml><?xml version="1.0" encoding="utf-8"?>
<p:tagLst xmlns:p="http://schemas.openxmlformats.org/presentationml/2006/main">
  <p:tag name="AS_UNIQUEID" val="4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3.xml><?xml version="1.0" encoding="utf-8"?>
<p:tagLst xmlns:p="http://schemas.openxmlformats.org/presentationml/2006/main">
  <p:tag name="AS_UNIQUEID" val="4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4.xml><?xml version="1.0" encoding="utf-8"?>
<p:tagLst xmlns:p="http://schemas.openxmlformats.org/presentationml/2006/main">
  <p:tag name="AS_UNIQUEID" val="4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5.xml><?xml version="1.0" encoding="utf-8"?>
<p:tagLst xmlns:p="http://schemas.openxmlformats.org/presentationml/2006/main">
  <p:tag name="AS_UNIQUEID" val="440"/>
</p:tagLst>
</file>

<file path=ppt/tags/tag16.xml><?xml version="1.0" encoding="utf-8"?>
<p:tagLst xmlns:p="http://schemas.openxmlformats.org/presentationml/2006/main">
  <p:tag name="AS_UNIQUEID" val="4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7.xml><?xml version="1.0" encoding="utf-8"?>
<p:tagLst xmlns:p="http://schemas.openxmlformats.org/presentationml/2006/main">
  <p:tag name="AS_UNIQUEID" val="4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8.xml><?xml version="1.0" encoding="utf-8"?>
<p:tagLst xmlns:p="http://schemas.openxmlformats.org/presentationml/2006/main">
  <p:tag name="AS_UNIQUEID" val="4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9.xml><?xml version="1.0" encoding="utf-8"?>
<p:tagLst xmlns:p="http://schemas.openxmlformats.org/presentationml/2006/main">
  <p:tag name="AS_UNIQUEID" val="444"/>
</p:tagLst>
</file>

<file path=ppt/tags/tag20.xml><?xml version="1.0" encoding="utf-8"?>
<p:tagLst xmlns:p="http://schemas.openxmlformats.org/presentationml/2006/main">
  <p:tag name="AS_UNIQUEID" val="4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1.xml><?xml version="1.0" encoding="utf-8"?>
<p:tagLst xmlns:p="http://schemas.openxmlformats.org/presentationml/2006/main">
  <p:tag name="AS_UNIQUEID" val="4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2.xml><?xml version="1.0" encoding="utf-8"?>
<p:tagLst xmlns:p="http://schemas.openxmlformats.org/presentationml/2006/main">
  <p:tag name="AS_UNIQUEID" val="4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3.xml><?xml version="1.0" encoding="utf-8"?>
<p:tagLst xmlns:p="http://schemas.openxmlformats.org/presentationml/2006/main">
  <p:tag name="AS_UNIQUEID" val="4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4.xml><?xml version="1.0" encoding="utf-8"?>
<p:tagLst xmlns:p="http://schemas.openxmlformats.org/presentationml/2006/main">
  <p:tag name="AS_UNIQUEID" val="4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5.xml><?xml version="1.0" encoding="utf-8"?>
<p:tagLst xmlns:p="http://schemas.openxmlformats.org/presentationml/2006/main">
  <p:tag name="AS_UNIQUEID" val="4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6.xml><?xml version="1.0" encoding="utf-8"?>
<p:tagLst xmlns:p="http://schemas.openxmlformats.org/presentationml/2006/main">
  <p:tag name="AS_UNIQUEID" val="451"/>
</p:tagLst>
</file>

<file path=ppt/tags/tag27.xml><?xml version="1.0" encoding="utf-8"?>
<p:tagLst xmlns:p="http://schemas.openxmlformats.org/presentationml/2006/main">
  <p:tag name="AS_UNIQUEID" val="4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8.xml><?xml version="1.0" encoding="utf-8"?>
<p:tagLst xmlns:p="http://schemas.openxmlformats.org/presentationml/2006/main">
  <p:tag name="AS_UNIQUEID" val="4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29.xml><?xml version="1.0" encoding="utf-8"?>
<p:tagLst xmlns:p="http://schemas.openxmlformats.org/presentationml/2006/main">
  <p:tag name="AS_UNIQUEID" val="4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0.xml><?xml version="1.0" encoding="utf-8"?>
<p:tagLst xmlns:p="http://schemas.openxmlformats.org/presentationml/2006/main">
  <p:tag name="AS_UNIQUEID" val="4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1.xml><?xml version="1.0" encoding="utf-8"?>
<p:tagLst xmlns:p="http://schemas.openxmlformats.org/presentationml/2006/main">
  <p:tag name="AS_UNIQUEID" val="4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32.xml><?xml version="1.0" encoding="utf-8"?>
<p:tagLst xmlns:p="http://schemas.openxmlformats.org/presentationml/2006/main">
  <p:tag name="AS_UNIQUEID" val="457"/>
</p:tagLst>
</file>

<file path=ppt/tags/tag33.xml><?xml version="1.0" encoding="utf-8"?>
<p:tagLst xmlns:p="http://schemas.openxmlformats.org/presentationml/2006/main">
  <p:tag name="AS_UNIQUEID" val="4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4.xml><?xml version="1.0" encoding="utf-8"?>
<p:tagLst xmlns:p="http://schemas.openxmlformats.org/presentationml/2006/main">
  <p:tag name="AS_UNIQUEID" val="4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5.xml><?xml version="1.0" encoding="utf-8"?>
<p:tagLst xmlns:p="http://schemas.openxmlformats.org/presentationml/2006/main">
  <p:tag name="AS_UNIQUEID" val="4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6.xml><?xml version="1.0" encoding="utf-8"?>
<p:tagLst xmlns:p="http://schemas.openxmlformats.org/presentationml/2006/main">
  <p:tag name="AS_UNIQUEID" val="4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37.xml><?xml version="1.0" encoding="utf-8"?>
<p:tagLst xmlns:p="http://schemas.openxmlformats.org/presentationml/2006/main">
  <p:tag name="AS_UNIQUEID" val="462"/>
</p:tagLst>
</file>

<file path=ppt/tags/tag38.xml><?xml version="1.0" encoding="utf-8"?>
<p:tagLst xmlns:p="http://schemas.openxmlformats.org/presentationml/2006/main">
  <p:tag name="AS_UNIQUEID" val="4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9.xml><?xml version="1.0" encoding="utf-8"?>
<p:tagLst xmlns:p="http://schemas.openxmlformats.org/presentationml/2006/main">
  <p:tag name="AS_UNIQUEID" val="4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40.xml><?xml version="1.0" encoding="utf-8"?>
<p:tagLst xmlns:p="http://schemas.openxmlformats.org/presentationml/2006/main">
  <p:tag name="AS_UNIQUEID" val="4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41.xml><?xml version="1.0" encoding="utf-8"?>
<p:tagLst xmlns:p="http://schemas.openxmlformats.org/presentationml/2006/main">
  <p:tag name="AS_UNIQUEID" val="4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42.xml><?xml version="1.0" encoding="utf-8"?>
<p:tagLst xmlns:p="http://schemas.openxmlformats.org/presentationml/2006/main">
  <p:tag name="AS_UNIQUEID" val="4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43.xml><?xml version="1.0" encoding="utf-8"?>
<p:tagLst xmlns:p="http://schemas.openxmlformats.org/presentationml/2006/main">
  <p:tag name="AS_UNIQUEID" val="468"/>
</p:tagLst>
</file>

<file path=ppt/tags/tag44.xml><?xml version="1.0" encoding="utf-8"?>
<p:tagLst xmlns:p="http://schemas.openxmlformats.org/presentationml/2006/main">
  <p:tag name="AS_UNIQUEID" val="469"/>
</p:tagLst>
</file>

<file path=ppt/tags/tag45.xml><?xml version="1.0" encoding="utf-8"?>
<p:tagLst xmlns:p="http://schemas.openxmlformats.org/presentationml/2006/main">
  <p:tag name="AS_UNIQUEID" val="470"/>
</p:tagLst>
</file>

<file path=ppt/tags/tag46.xml><?xml version="1.0" encoding="utf-8"?>
<p:tagLst xmlns:p="http://schemas.openxmlformats.org/presentationml/2006/main">
  <p:tag name="AS_UNIQUEID" val="471"/>
</p:tagLst>
</file>

<file path=ppt/tags/tag47.xml><?xml version="1.0" encoding="utf-8"?>
<p:tagLst xmlns:p="http://schemas.openxmlformats.org/presentationml/2006/main">
  <p:tag name="AS_UNIQUEID" val="472"/>
</p:tagLst>
</file>

<file path=ppt/tags/tag48.xml><?xml version="1.0" encoding="utf-8"?>
<p:tagLst xmlns:p="http://schemas.openxmlformats.org/presentationml/2006/main">
  <p:tag name="AS_UNIQUEID" val="473"/>
</p:tagLst>
</file>

<file path=ppt/tags/tag49.xml><?xml version="1.0" encoding="utf-8"?>
<p:tagLst xmlns:p="http://schemas.openxmlformats.org/presentationml/2006/main">
  <p:tag name="AS_UNIQUEID" val="474"/>
</p:tagLst>
</file>

<file path=ppt/tags/tag50.xml><?xml version="1.0" encoding="utf-8"?>
<p:tagLst xmlns:p="http://schemas.openxmlformats.org/presentationml/2006/main">
  <p:tag name="AS_UNIQUEID" val="475"/>
</p:tagLst>
</file>

<file path=ppt/tags/tag51.xml><?xml version="1.0" encoding="utf-8"?>
<p:tagLst xmlns:p="http://schemas.openxmlformats.org/presentationml/2006/main">
  <p:tag name="AS_UNIQUEID" val="476"/>
</p:tagLst>
</file>

<file path=ppt/tags/tag52.xml><?xml version="1.0" encoding="utf-8"?>
<p:tagLst xmlns:p="http://schemas.openxmlformats.org/presentationml/2006/main">
  <p:tag name="AS_UNIQUEID" val="477"/>
</p:tagLst>
</file>

<file path=ppt/tags/tag53.xml><?xml version="1.0" encoding="utf-8"?>
<p:tagLst xmlns:p="http://schemas.openxmlformats.org/presentationml/2006/main">
  <p:tag name="AS_UNIQUEID" val="478"/>
</p:tagLst>
</file>

<file path=ppt/tags/tag54.xml><?xml version="1.0" encoding="utf-8"?>
<p:tagLst xmlns:p="http://schemas.openxmlformats.org/presentationml/2006/main">
  <p:tag name="AS_UNIQUEID" val="479"/>
</p:tagLst>
</file>

<file path=ppt/tags/tag55.xml><?xml version="1.0" encoding="utf-8"?>
<p:tagLst xmlns:p="http://schemas.openxmlformats.org/presentationml/2006/main">
  <p:tag name="AS_UNIQUEID" val="480"/>
</p:tagLst>
</file>

<file path=ppt/tags/tag56.xml><?xml version="1.0" encoding="utf-8"?>
<p:tagLst xmlns:p="http://schemas.openxmlformats.org/presentationml/2006/main">
  <p:tag name="AS_UNIQUEID" val="481"/>
</p:tagLst>
</file>

<file path=ppt/tags/tag57.xml><?xml version="1.0" encoding="utf-8"?>
<p:tagLst xmlns:p="http://schemas.openxmlformats.org/presentationml/2006/main">
  <p:tag name="AS_UNIQUEID" val="482"/>
</p:tagLst>
</file>

<file path=ppt/tags/tag58.xml><?xml version="1.0" encoding="utf-8"?>
<p:tagLst xmlns:p="http://schemas.openxmlformats.org/presentationml/2006/main">
  <p:tag name="AS_UNIQUEID" val="483"/>
</p:tagLst>
</file>

<file path=ppt/tags/tag59.xml><?xml version="1.0" encoding="utf-8"?>
<p:tagLst xmlns:p="http://schemas.openxmlformats.org/presentationml/2006/main">
  <p:tag name="AS_UNIQUEID" val="484"/>
</p:tagLst>
</file>

<file path=ppt/tags/tag60.xml><?xml version="1.0" encoding="utf-8"?>
<p:tagLst xmlns:p="http://schemas.openxmlformats.org/presentationml/2006/main">
  <p:tag name="AS_UNIQUEID" val="485"/>
</p:tagLst>
</file>

<file path=ppt/tags/tag61.xml><?xml version="1.0" encoding="utf-8"?>
<p:tagLst xmlns:p="http://schemas.openxmlformats.org/presentationml/2006/main">
  <p:tag name="AS_UNIQUEID" val="486"/>
</p:tagLst>
</file>

<file path=ppt/tags/tag62.xml><?xml version="1.0" encoding="utf-8"?>
<p:tagLst xmlns:p="http://schemas.openxmlformats.org/presentationml/2006/main">
  <p:tag name="AS_UNIQUEID" val="487"/>
</p:tagLst>
</file>

<file path=ppt/tags/tag63.xml><?xml version="1.0" encoding="utf-8"?>
<p:tagLst xmlns:p="http://schemas.openxmlformats.org/presentationml/2006/main">
  <p:tag name="AS_UNIQUEID" val="488"/>
</p:tagLst>
</file>

<file path=ppt/tags/tag64.xml><?xml version="1.0" encoding="utf-8"?>
<p:tagLst xmlns:p="http://schemas.openxmlformats.org/presentationml/2006/main">
  <p:tag name="AS_UNIQUEID" val="489"/>
</p:tagLst>
</file>

<file path=ppt/tags/tag65.xml><?xml version="1.0" encoding="utf-8"?>
<p:tagLst xmlns:p="http://schemas.openxmlformats.org/presentationml/2006/main">
  <p:tag name="AS_UNIQUEID" val="490"/>
</p:tagLst>
</file>

<file path=ppt/tags/tag66.xml><?xml version="1.0" encoding="utf-8"?>
<p:tagLst xmlns:p="http://schemas.openxmlformats.org/presentationml/2006/main">
  <p:tag name="AS_UNIQUEID" val="491"/>
</p:tagLst>
</file>

<file path=ppt/tags/tag67.xml><?xml version="1.0" encoding="utf-8"?>
<p:tagLst xmlns:p="http://schemas.openxmlformats.org/presentationml/2006/main">
  <p:tag name="AS_UNIQUEID" val="492"/>
</p:tagLst>
</file>

<file path=ppt/tags/tag68.xml><?xml version="1.0" encoding="utf-8"?>
<p:tagLst xmlns:p="http://schemas.openxmlformats.org/presentationml/2006/main">
  <p:tag name="AS_UNIQUEID" val="493"/>
</p:tagLst>
</file>

<file path=ppt/tags/tag69.xml><?xml version="1.0" encoding="utf-8"?>
<p:tagLst xmlns:p="http://schemas.openxmlformats.org/presentationml/2006/main">
  <p:tag name="AS_UNIQUEID" val="494"/>
</p:tagLst>
</file>

<file path=ppt/tags/tag70.xml><?xml version="1.0" encoding="utf-8"?>
<p:tagLst xmlns:p="http://schemas.openxmlformats.org/presentationml/2006/main">
  <p:tag name="AS_UNIQUEID" val="495"/>
</p:tagLst>
</file>

<file path=ppt/tags/tag71.xml><?xml version="1.0" encoding="utf-8"?>
<p:tagLst xmlns:p="http://schemas.openxmlformats.org/presentationml/2006/main">
  <p:tag name="AS_UNIQUEID" val="496"/>
</p:tagLst>
</file>

<file path=ppt/tags/tag72.xml><?xml version="1.0" encoding="utf-8"?>
<p:tagLst xmlns:p="http://schemas.openxmlformats.org/presentationml/2006/main">
  <p:tag name="AS_UNIQUEID" val="497"/>
</p:tagLst>
</file>

<file path=ppt/tags/tag73.xml><?xml version="1.0" encoding="utf-8"?>
<p:tagLst xmlns:p="http://schemas.openxmlformats.org/presentationml/2006/main">
  <p:tag name="AS_UNIQUEID" val="498"/>
</p:tagLst>
</file>

<file path=ppt/tags/tag74.xml><?xml version="1.0" encoding="utf-8"?>
<p:tagLst xmlns:p="http://schemas.openxmlformats.org/presentationml/2006/main">
  <p:tag name="AS_UNIQUEID" val="499"/>
</p:tagLst>
</file>

<file path=ppt/tags/tag75.xml><?xml version="1.0" encoding="utf-8"?>
<p:tagLst xmlns:p="http://schemas.openxmlformats.org/presentationml/2006/main">
  <p:tag name="AS_UNIQUEID" val="500"/>
</p:tagLst>
</file>

<file path=ppt/tags/tag76.xml><?xml version="1.0" encoding="utf-8"?>
<p:tagLst xmlns:p="http://schemas.openxmlformats.org/presentationml/2006/main">
  <p:tag name="AS_UNIQUEID" val="501"/>
</p:tagLst>
</file>

<file path=ppt/tags/tag77.xml><?xml version="1.0" encoding="utf-8"?>
<p:tagLst xmlns:p="http://schemas.openxmlformats.org/presentationml/2006/main">
  <p:tag name="AS_UNIQUEID" val="502"/>
</p:tagLst>
</file>

<file path=ppt/tags/tag78.xml><?xml version="1.0" encoding="utf-8"?>
<p:tagLst xmlns:p="http://schemas.openxmlformats.org/presentationml/2006/main">
  <p:tag name="AS_UNIQUEID" val="503"/>
</p:tagLst>
</file>

<file path=ppt/tags/tag79.xml><?xml version="1.0" encoding="utf-8"?>
<p:tagLst xmlns:p="http://schemas.openxmlformats.org/presentationml/2006/main">
  <p:tag name="AS_UNIQUEID" val="504"/>
</p:tagLst>
</file>

<file path=ppt/tags/tag80.xml><?xml version="1.0" encoding="utf-8"?>
<p:tagLst xmlns:p="http://schemas.openxmlformats.org/presentationml/2006/main">
  <p:tag name="AS_UNIQUEID" val="505"/>
</p:tagLst>
</file>

<file path=ppt/tags/tag81.xml><?xml version="1.0" encoding="utf-8"?>
<p:tagLst xmlns:p="http://schemas.openxmlformats.org/presentationml/2006/main">
  <p:tag name="AS_UNIQUEID" val="506"/>
</p:tagLst>
</file>

<file path=ppt/tags/tag82.xml><?xml version="1.0" encoding="utf-8"?>
<p:tagLst xmlns:p="http://schemas.openxmlformats.org/presentationml/2006/main">
  <p:tag name="AS_UNIQUEID" val="507"/>
</p:tagLst>
</file>

<file path=ppt/tags/tag83.xml><?xml version="1.0" encoding="utf-8"?>
<p:tagLst xmlns:p="http://schemas.openxmlformats.org/presentationml/2006/main">
  <p:tag name="AS_UNIQUEID" val="508"/>
</p:tagLst>
</file>

<file path=ppt/tags/tag84.xml><?xml version="1.0" encoding="utf-8"?>
<p:tagLst xmlns:p="http://schemas.openxmlformats.org/presentationml/2006/main">
  <p:tag name="AS_UNIQUEID" val="509"/>
</p:tagLst>
</file>

<file path=ppt/tags/tag85.xml><?xml version="1.0" encoding="utf-8"?>
<p:tagLst xmlns:p="http://schemas.openxmlformats.org/presentationml/2006/main">
  <p:tag name="AS_UNIQUEID" val="510"/>
</p:tagLst>
</file>

<file path=ppt/tags/tag86.xml><?xml version="1.0" encoding="utf-8"?>
<p:tagLst xmlns:p="http://schemas.openxmlformats.org/presentationml/2006/main">
  <p:tag name="AS_UNIQUEID" val="511"/>
</p:tagLst>
</file>

<file path=ppt/tags/tag87.xml><?xml version="1.0" encoding="utf-8"?>
<p:tagLst xmlns:p="http://schemas.openxmlformats.org/presentationml/2006/main">
  <p:tag name="AS_UNIQUEID" val="512"/>
</p:tagLst>
</file>

<file path=ppt/tags/tag88.xml><?xml version="1.0" encoding="utf-8"?>
<p:tagLst xmlns:p="http://schemas.openxmlformats.org/presentationml/2006/main">
  <p:tag name="AS_UNIQUEID" val="513"/>
</p:tagLst>
</file>

<file path=ppt/tags/tag89.xml><?xml version="1.0" encoding="utf-8"?>
<p:tagLst xmlns:p="http://schemas.openxmlformats.org/presentationml/2006/main">
  <p:tag name="AS_UNIQUEID" val="514"/>
</p:tagLst>
</file>

<file path=ppt/tags/tag90.xml><?xml version="1.0" encoding="utf-8"?>
<p:tagLst xmlns:p="http://schemas.openxmlformats.org/presentationml/2006/main">
  <p:tag name="AS_UNIQUEID" val="515"/>
</p:tagLst>
</file>

<file path=ppt/tags/tag91.xml><?xml version="1.0" encoding="utf-8"?>
<p:tagLst xmlns:p="http://schemas.openxmlformats.org/presentationml/2006/main">
  <p:tag name="AS_UNIQUEID" val="516"/>
</p:tagLst>
</file>

<file path=ppt/tags/tag92.xml><?xml version="1.0" encoding="utf-8"?>
<p:tagLst xmlns:p="http://schemas.openxmlformats.org/presentationml/2006/main">
  <p:tag name="AS_UNIQUEID" val="517"/>
</p:tagLst>
</file>

<file path=ppt/tags/tag93.xml><?xml version="1.0" encoding="utf-8"?>
<p:tagLst xmlns:p="http://schemas.openxmlformats.org/presentationml/2006/main">
  <p:tag name="AS_UNIQUEID" val="518"/>
</p:tagLst>
</file>

<file path=ppt/tags/tag94.xml><?xml version="1.0" encoding="utf-8"?>
<p:tagLst xmlns:p="http://schemas.openxmlformats.org/presentationml/2006/main">
  <p:tag name="AS_UNIQUEID" val="519"/>
</p:tagLst>
</file>

<file path=ppt/tags/tag95.xml><?xml version="1.0" encoding="utf-8"?>
<p:tagLst xmlns:p="http://schemas.openxmlformats.org/presentationml/2006/main">
  <p:tag name="AS_UNIQUEID" val="520"/>
</p:tagLst>
</file>

<file path=ppt/tags/tag96.xml><?xml version="1.0" encoding="utf-8"?>
<p:tagLst xmlns:p="http://schemas.openxmlformats.org/presentationml/2006/main">
  <p:tag name="AS_UNIQUEID" val="521"/>
</p:tagLst>
</file>

<file path=ppt/tags/tag97.xml><?xml version="1.0" encoding="utf-8"?>
<p:tagLst xmlns:p="http://schemas.openxmlformats.org/presentationml/2006/main">
  <p:tag name="AS_UNIQUEID" val="522"/>
</p:tagLst>
</file>

<file path=ppt/tags/tag98.xml><?xml version="1.0" encoding="utf-8"?>
<p:tagLst xmlns:p="http://schemas.openxmlformats.org/presentationml/2006/main">
  <p:tag name="AS_UNIQUEID" val="523"/>
</p:tagLst>
</file>

<file path=ppt/tags/tag99.xml><?xml version="1.0" encoding="utf-8"?>
<p:tagLst xmlns:p="http://schemas.openxmlformats.org/presentationml/2006/main">
  <p:tag name="AS_UNIQUEID" val="524"/>
</p:tagLst>
</file>

<file path=ppt/tags/tag100.xml><?xml version="1.0" encoding="utf-8"?>
<p:tagLst xmlns:p="http://schemas.openxmlformats.org/presentationml/2006/main">
  <p:tag name="AS_UNIQUEID" val="525"/>
</p:tagLst>
</file>

<file path=ppt/tags/tag101.xml><?xml version="1.0" encoding="utf-8"?>
<p:tagLst xmlns:p="http://schemas.openxmlformats.org/presentationml/2006/main">
  <p:tag name="AS_UNIQUEID" val="526"/>
</p:tagLst>
</file>

<file path=ppt/tags/tag102.xml><?xml version="1.0" encoding="utf-8"?>
<p:tagLst xmlns:p="http://schemas.openxmlformats.org/presentationml/2006/main">
  <p:tag name="AS_UNIQUEID" val="527"/>
</p:tagLst>
</file>

<file path=ppt/tags/tag103.xml><?xml version="1.0" encoding="utf-8"?>
<p:tagLst xmlns:p="http://schemas.openxmlformats.org/presentationml/2006/main">
  <p:tag name="AS_UNIQUEID" val="528"/>
</p:tagLst>
</file>

<file path=ppt/tags/tag104.xml><?xml version="1.0" encoding="utf-8"?>
<p:tagLst xmlns:p="http://schemas.openxmlformats.org/presentationml/2006/main">
  <p:tag name="AS_UNIQUEID" val="529"/>
</p:tagLst>
</file>

<file path=ppt/tags/tag105.xml><?xml version="1.0" encoding="utf-8"?>
<p:tagLst xmlns:p="http://schemas.openxmlformats.org/presentationml/2006/main">
  <p:tag name="AS_UNIQUEID" val="530"/>
</p:tagLst>
</file>

<file path=ppt/tags/tag106.xml><?xml version="1.0" encoding="utf-8"?>
<p:tagLst xmlns:p="http://schemas.openxmlformats.org/presentationml/2006/main">
  <p:tag name="AS_UNIQUEID" val="531"/>
</p:tagLst>
</file>

<file path=ppt/tags/tag107.xml><?xml version="1.0" encoding="utf-8"?>
<p:tagLst xmlns:p="http://schemas.openxmlformats.org/presentationml/2006/main">
  <p:tag name="AS_UNIQUEID" val="532"/>
</p:tagLst>
</file>

<file path=ppt/tags/tag108.xml><?xml version="1.0" encoding="utf-8"?>
<p:tagLst xmlns:p="http://schemas.openxmlformats.org/presentationml/2006/main">
  <p:tag name="AS_UNIQUEID" val="533"/>
</p:tagLst>
</file>

<file path=ppt/tags/tag109.xml><?xml version="1.0" encoding="utf-8"?>
<p:tagLst xmlns:p="http://schemas.openxmlformats.org/presentationml/2006/main">
  <p:tag name="AS_UNIQUEID" val="534"/>
</p:tagLst>
</file>

<file path=ppt/tags/tag110.xml><?xml version="1.0" encoding="utf-8"?>
<p:tagLst xmlns:p="http://schemas.openxmlformats.org/presentationml/2006/main">
  <p:tag name="AS_UNIQUEID" val="535"/>
</p:tagLst>
</file>

<file path=ppt/tags/tag111.xml><?xml version="1.0" encoding="utf-8"?>
<p:tagLst xmlns:p="http://schemas.openxmlformats.org/presentationml/2006/main">
  <p:tag name="AS_UNIQUEID" val="536"/>
</p:tagLst>
</file>

<file path=ppt/tags/tag112.xml><?xml version="1.0" encoding="utf-8"?>
<p:tagLst xmlns:p="http://schemas.openxmlformats.org/presentationml/2006/main">
  <p:tag name="AS_UNIQUEID" val="537"/>
</p:tagLst>
</file>

<file path=ppt/tags/tag113.xml><?xml version="1.0" encoding="utf-8"?>
<p:tagLst xmlns:p="http://schemas.openxmlformats.org/presentationml/2006/main">
  <p:tag name="AS_UNIQUEID" val="538"/>
</p:tagLst>
</file>

<file path=ppt/tags/tag114.xml><?xml version="1.0" encoding="utf-8"?>
<p:tagLst xmlns:p="http://schemas.openxmlformats.org/presentationml/2006/main">
  <p:tag name="AS_UNIQUEID" val="539"/>
</p:tagLst>
</file>

<file path=ppt/tags/tag115.xml><?xml version="1.0" encoding="utf-8"?>
<p:tagLst xmlns:p="http://schemas.openxmlformats.org/presentationml/2006/main">
  <p:tag name="AS_UNIQUEID" val="540"/>
</p:tagLst>
</file>

<file path=ppt/tags/tag116.xml><?xml version="1.0" encoding="utf-8"?>
<p:tagLst xmlns:p="http://schemas.openxmlformats.org/presentationml/2006/main">
  <p:tag name="AS_UNIQUEID" val="541"/>
</p:tagLst>
</file>

<file path=ppt/tags/tag117.xml><?xml version="1.0" encoding="utf-8"?>
<p:tagLst xmlns:p="http://schemas.openxmlformats.org/presentationml/2006/main">
  <p:tag name="AS_UNIQUEID" val="542"/>
</p:tagLst>
</file>

<file path=ppt/tags/tag118.xml><?xml version="1.0" encoding="utf-8"?>
<p:tagLst xmlns:p="http://schemas.openxmlformats.org/presentationml/2006/main">
  <p:tag name="AS_UNIQUEID" val="543"/>
</p:tagLst>
</file>

<file path=ppt/tags/tag119.xml><?xml version="1.0" encoding="utf-8"?>
<p:tagLst xmlns:p="http://schemas.openxmlformats.org/presentationml/2006/main">
  <p:tag name="AS_UNIQUEID" val="544"/>
</p:tagLst>
</file>

<file path=ppt/tags/tag120.xml><?xml version="1.0" encoding="utf-8"?>
<p:tagLst xmlns:p="http://schemas.openxmlformats.org/presentationml/2006/main">
  <p:tag name="AS_UNIQUEID" val="545"/>
</p:tagLst>
</file>

<file path=ppt/tags/tag121.xml><?xml version="1.0" encoding="utf-8"?>
<p:tagLst xmlns:p="http://schemas.openxmlformats.org/presentationml/2006/main">
  <p:tag name="AS_UNIQUEID" val="546"/>
</p:tagLst>
</file>

<file path=ppt/tags/tag122.xml><?xml version="1.0" encoding="utf-8"?>
<p:tagLst xmlns:p="http://schemas.openxmlformats.org/presentationml/2006/main">
  <p:tag name="AS_UNIQUEID" val="547"/>
</p:tagLst>
</file>

<file path=ppt/tags/tag123.xml><?xml version="1.0" encoding="utf-8"?>
<p:tagLst xmlns:p="http://schemas.openxmlformats.org/presentationml/2006/main">
  <p:tag name="AS_UNIQUEID" val="548"/>
</p:tagLst>
</file>

<file path=ppt/tags/tag124.xml><?xml version="1.0" encoding="utf-8"?>
<p:tagLst xmlns:p="http://schemas.openxmlformats.org/presentationml/2006/main">
  <p:tag name="AS_UNIQUEID" val="549"/>
</p:tagLst>
</file>

<file path=ppt/tags/tag125.xml><?xml version="1.0" encoding="utf-8"?>
<p:tagLst xmlns:p="http://schemas.openxmlformats.org/presentationml/2006/main">
  <p:tag name="AS_UNIQUEID" val="550"/>
</p:tagLst>
</file>

<file path=ppt/tags/tag126.xml><?xml version="1.0" encoding="utf-8"?>
<p:tagLst xmlns:p="http://schemas.openxmlformats.org/presentationml/2006/main">
  <p:tag name="AS_UNIQUEID" val="551"/>
</p:tagLst>
</file>

<file path=ppt/tags/tag127.xml><?xml version="1.0" encoding="utf-8"?>
<p:tagLst xmlns:p="http://schemas.openxmlformats.org/presentationml/2006/main">
  <p:tag name="AS_UNIQUEID" val="552"/>
</p:tagLst>
</file>

<file path=ppt/tags/tag128.xml><?xml version="1.0" encoding="utf-8"?>
<p:tagLst xmlns:p="http://schemas.openxmlformats.org/presentationml/2006/main">
  <p:tag name="AS_UNIQUEID" val="553"/>
</p:tagLst>
</file>

<file path=ppt/tags/tag129.xml><?xml version="1.0" encoding="utf-8"?>
<p:tagLst xmlns:p="http://schemas.openxmlformats.org/presentationml/2006/main">
  <p:tag name="AS_UNIQUEID" val="554"/>
</p:tagLst>
</file>

<file path=ppt/tags/tag130.xml><?xml version="1.0" encoding="utf-8"?>
<p:tagLst xmlns:p="http://schemas.openxmlformats.org/presentationml/2006/main">
  <p:tag name="AS_UNIQUEID" val="555"/>
</p:tagLst>
</file>

<file path=ppt/tags/tag131.xml><?xml version="1.0" encoding="utf-8"?>
<p:tagLst xmlns:p="http://schemas.openxmlformats.org/presentationml/2006/main">
  <p:tag name="AS_UNIQUEID" val="556"/>
</p:tagLst>
</file>

<file path=ppt/tags/tag132.xml><?xml version="1.0" encoding="utf-8"?>
<p:tagLst xmlns:p="http://schemas.openxmlformats.org/presentationml/2006/main">
  <p:tag name="AS_UNIQUEID" val="557"/>
</p:tagLst>
</file>

<file path=ppt/tags/tag133.xml><?xml version="1.0" encoding="utf-8"?>
<p:tagLst xmlns:p="http://schemas.openxmlformats.org/presentationml/2006/main">
  <p:tag name="AS_UNIQUEID" val="558"/>
</p:tagLst>
</file>

<file path=ppt/tags/tag134.xml><?xml version="1.0" encoding="utf-8"?>
<p:tagLst xmlns:p="http://schemas.openxmlformats.org/presentationml/2006/main">
  <p:tag name="AS_UNIQUEID" val="559"/>
</p:tagLst>
</file>

<file path=ppt/tags/tag135.xml><?xml version="1.0" encoding="utf-8"?>
<p:tagLst xmlns:p="http://schemas.openxmlformats.org/presentationml/2006/main">
  <p:tag name="AS_UNIQUEID" val="560"/>
</p:tagLst>
</file>

<file path=ppt/tags/tag136.xml><?xml version="1.0" encoding="utf-8"?>
<p:tagLst xmlns:p="http://schemas.openxmlformats.org/presentationml/2006/main">
  <p:tag name="AS_UNIQUEID" val="561"/>
</p:tagLst>
</file>

<file path=ppt/tags/tag137.xml><?xml version="1.0" encoding="utf-8"?>
<p:tagLst xmlns:p="http://schemas.openxmlformats.org/presentationml/2006/main">
  <p:tag name="AS_UNIQUEID" val="562"/>
</p:tagLst>
</file>

<file path=ppt/tags/tag138.xml><?xml version="1.0" encoding="utf-8"?>
<p:tagLst xmlns:p="http://schemas.openxmlformats.org/presentationml/2006/main">
  <p:tag name="AS_UNIQUEID" val="563"/>
</p:tagLst>
</file>

<file path=ppt/tags/tag139.xml><?xml version="1.0" encoding="utf-8"?>
<p:tagLst xmlns:p="http://schemas.openxmlformats.org/presentationml/2006/main">
  <p:tag name="AS_UNIQUEID" val="564"/>
</p:tagLst>
</file>

<file path=ppt/tags/tag140.xml><?xml version="1.0" encoding="utf-8"?>
<p:tagLst xmlns:p="http://schemas.openxmlformats.org/presentationml/2006/main">
  <p:tag name="AS_UNIQUEID" val="565"/>
</p:tagLst>
</file>

<file path=ppt/tags/tag141.xml><?xml version="1.0" encoding="utf-8"?>
<p:tagLst xmlns:p="http://schemas.openxmlformats.org/presentationml/2006/main">
  <p:tag name="AS_UNIQUEID" val="566"/>
</p:tagLst>
</file>

<file path=ppt/tags/tag142.xml><?xml version="1.0" encoding="utf-8"?>
<p:tagLst xmlns:p="http://schemas.openxmlformats.org/presentationml/2006/main">
  <p:tag name="AS_UNIQUEID" val="567"/>
</p:tagLst>
</file>

<file path=ppt/tags/tag143.xml><?xml version="1.0" encoding="utf-8"?>
<p:tagLst xmlns:p="http://schemas.openxmlformats.org/presentationml/2006/main">
  <p:tag name="AS_UNIQUEID" val="568"/>
</p:tagLst>
</file>

<file path=ppt/tags/tag144.xml><?xml version="1.0" encoding="utf-8"?>
<p:tagLst xmlns:p="http://schemas.openxmlformats.org/presentationml/2006/main">
  <p:tag name="AS_UNIQUEID" val="569"/>
</p:tagLst>
</file>

<file path=ppt/tags/tag145.xml><?xml version="1.0" encoding="utf-8"?>
<p:tagLst xmlns:p="http://schemas.openxmlformats.org/presentationml/2006/main">
  <p:tag name="AS_UNIQUEID" val="570"/>
</p:tagLst>
</file>

<file path=ppt/tags/tag146.xml><?xml version="1.0" encoding="utf-8"?>
<p:tagLst xmlns:p="http://schemas.openxmlformats.org/presentationml/2006/main">
  <p:tag name="AS_UNIQUEID" val="571"/>
</p:tagLst>
</file>

<file path=ppt/tags/tag147.xml><?xml version="1.0" encoding="utf-8"?>
<p:tagLst xmlns:p="http://schemas.openxmlformats.org/presentationml/2006/main">
  <p:tag name="AS_UNIQUEID" val="572"/>
</p:tagLst>
</file>

<file path=ppt/tags/tag148.xml><?xml version="1.0" encoding="utf-8"?>
<p:tagLst xmlns:p="http://schemas.openxmlformats.org/presentationml/2006/main">
  <p:tag name="AS_UNIQUEID" val="573"/>
</p:tagLst>
</file>

<file path=ppt/tags/tag149.xml><?xml version="1.0" encoding="utf-8"?>
<p:tagLst xmlns:p="http://schemas.openxmlformats.org/presentationml/2006/main">
  <p:tag name="AS_UNIQUEID" val="574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0.xml><?xml version="1.0" encoding="utf-8"?>
<p:tagLst xmlns:p="http://schemas.openxmlformats.org/presentationml/2006/main">
  <p:tag name="AS_UNIQUEID" val="575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1.xml><?xml version="1.0" encoding="utf-8"?>
<p:tagLst xmlns:p="http://schemas.openxmlformats.org/presentationml/2006/main">
  <p:tag name="AS_UNIQUEID" val="5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2.xml><?xml version="1.0" encoding="utf-8"?>
<p:tagLst xmlns:p="http://schemas.openxmlformats.org/presentationml/2006/main">
  <p:tag name="AS_UNIQUEID" val="5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3.xml><?xml version="1.0" encoding="utf-8"?>
<p:tagLst xmlns:p="http://schemas.openxmlformats.org/presentationml/2006/main">
  <p:tag name="AS_UNIQUEID" val="5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55.xml><?xml version="1.0" encoding="utf-8"?>
<p:tagLst xmlns:p="http://schemas.openxmlformats.org/presentationml/2006/main">
  <p:tag name="AS_UNIQUEID" val="579"/>
</p:tagLst>
</file>

<file path=ppt/tags/tag156.xml><?xml version="1.0" encoding="utf-8"?>
<p:tagLst xmlns:p="http://schemas.openxmlformats.org/presentationml/2006/main">
  <p:tag name="AS_UNIQUEID" val="580"/>
</p:tagLst>
</file>

<file path=ppt/tags/tag157.xml><?xml version="1.0" encoding="utf-8"?>
<p:tagLst xmlns:p="http://schemas.openxmlformats.org/presentationml/2006/main">
  <p:tag name="AS_UNIQUEID" val="581"/>
</p:tagLst>
</file>

<file path=ppt/tags/tag158.xml><?xml version="1.0" encoding="utf-8"?>
<p:tagLst xmlns:p="http://schemas.openxmlformats.org/presentationml/2006/main">
  <p:tag name="AS_UNIQUEID" val="582"/>
</p:tagLst>
</file>

<file path=ppt/tags/tag159.xml><?xml version="1.0" encoding="utf-8"?>
<p:tagLst xmlns:p="http://schemas.openxmlformats.org/presentationml/2006/main">
  <p:tag name="AS_UNIQUEID" val="583"/>
</p:tagLst>
</file>

<file path=ppt/tags/tag160.xml><?xml version="1.0" encoding="utf-8"?>
<p:tagLst xmlns:p="http://schemas.openxmlformats.org/presentationml/2006/main">
  <p:tag name="AS_UNIQUEID" val="584"/>
</p:tagLst>
</file>

<file path=ppt/tags/tag161.xml><?xml version="1.0" encoding="utf-8"?>
<p:tagLst xmlns:p="http://schemas.openxmlformats.org/presentationml/2006/main">
  <p:tag name="AS_UNIQUEID" val="585"/>
</p:tagLst>
</file>

<file path=ppt/tags/tag162.xml><?xml version="1.0" encoding="utf-8"?>
<p:tagLst xmlns:p="http://schemas.openxmlformats.org/presentationml/2006/main">
  <p:tag name="AS_UNIQUEID" val="586"/>
</p:tagLst>
</file>

<file path=ppt/tags/tag163.xml><?xml version="1.0" encoding="utf-8"?>
<p:tagLst xmlns:p="http://schemas.openxmlformats.org/presentationml/2006/main">
  <p:tag name="AS_UNIQUEID" val="587"/>
</p:tagLst>
</file>

<file path=ppt/tags/tag164.xml><?xml version="1.0" encoding="utf-8"?>
<p:tagLst xmlns:p="http://schemas.openxmlformats.org/presentationml/2006/main">
  <p:tag name="AS_UNIQUEID" val="410"/>
</p:tagLst>
</file>

<file path=ppt/tags/tag165.xml><?xml version="1.0" encoding="utf-8"?>
<p:tagLst xmlns:p="http://schemas.openxmlformats.org/presentationml/2006/main">
  <p:tag name="AS_UNIQUEID" val="414"/>
</p:tagLst>
</file>

<file path=ppt/tags/tag166.xml><?xml version="1.0" encoding="utf-8"?>
<p:tagLst xmlns:p="http://schemas.openxmlformats.org/presentationml/2006/main">
  <p:tag name="AS_UNIQUEID" val="415"/>
</p:tagLst>
</file>

<file path=ppt/tags/tag167.xml><?xml version="1.0" encoding="utf-8"?>
<p:tagLst xmlns:p="http://schemas.openxmlformats.org/presentationml/2006/main">
  <p:tag name="AS_UNIQUEID" val="425"/>
</p:tagLst>
</file>

<file path=ppt/tags/tag168.xml><?xml version="1.0" encoding="utf-8"?>
<p:tagLst xmlns:p="http://schemas.openxmlformats.org/presentationml/2006/main">
  <p:tag name="AS_UNIQUEID" val="588"/>
</p:tagLst>
</file>

<file path=ppt/tags/tag169.xml><?xml version="1.0" encoding="utf-8"?>
<p:tagLst xmlns:p="http://schemas.openxmlformats.org/presentationml/2006/main">
  <p:tag name="AS_UNIQUEID" val="589"/>
  <p:tag name="KSO_WM_BEAUTIFY_FLAG" val="#wm#"/>
  <p:tag name="KSO_WM_DIAGRAM_GROUP_CODE" val="ζ1-1"/>
  <p:tag name="KSO_WM_TAG_VERSION" val="1.0"/>
  <p:tag name="KSO_WM_TEMPLATE_CATEGORY" val="mixed"/>
  <p:tag name="KSO_WM_TEMPLATE_INDEX" val="20199734"/>
  <p:tag name="KSO_WM_UNIT_COMPATIBLE" val="0"/>
  <p:tag name="KSO_WM_UNIT_DIAGRAM_ISNUMVISUAL" val="0"/>
  <p:tag name="KSO_WM_UNIT_DIAGRAM_ISREFERUNIT" val="0"/>
  <p:tag name="KSO_WM_UNIT_DIAGRAM_MODELTYPE" val="flashPicture"/>
  <p:tag name="KSO_WM_UNIT_FLASH_PICTURE_RATE" val="2"/>
  <p:tag name="KSO_WM_UNIT_HIGHLIGHT" val="0"/>
  <p:tag name="KSO_WM_UNIT_ID" val="mixed20199734_1*ζ_h_d*1_3_1"/>
  <p:tag name="KSO_WM_UNIT_INDEX" val="1_3_1"/>
  <p:tag name="KSO_WM_UNIT_LAYERLEVEL" val="1_1_1"/>
  <p:tag name="KSO_WM_UNIT_TYPE" val="ζ_h_d"/>
  <p:tag name="KSO_WM_UNIT_USESOURCEFORMAT_APPLY" val="1"/>
  <p:tag name="KSO_WM_UNIT_VALUE" val="639*852"/>
  <p:tag name="PA" val="v5.2.10"/>
  <p:tag name="RESOURCELIBID_ANIM" val="557083"/>
</p:tagLst>
</file>

<file path=ppt/tags/tag170.xml><?xml version="1.0" encoding="utf-8"?>
<p:tagLst xmlns:p="http://schemas.openxmlformats.org/presentationml/2006/main">
  <p:tag name="AS_UNIQUEID" val="590"/>
  <p:tag name="KSO_WM_BEAUTIFY_FLAG" val="#wm#"/>
  <p:tag name="KSO_WM_DIAGRAM_GROUP_CODE" val="ζ1-1"/>
  <p:tag name="KSO_WM_TAG_VERSION" val="1.0"/>
  <p:tag name="KSO_WM_TEMPLATE_CATEGORY" val="mixed"/>
  <p:tag name="KSO_WM_TEMPLATE_INDEX" val="20199734"/>
  <p:tag name="KSO_WM_UNIT_COMPATIBLE" val="0"/>
  <p:tag name="KSO_WM_UNIT_DIAGRAM_ISNUMVISUAL" val="0"/>
  <p:tag name="KSO_WM_UNIT_DIAGRAM_ISREFERUNIT" val="0"/>
  <p:tag name="KSO_WM_UNIT_DIAGRAM_MODELTYPE" val="flashPicture"/>
  <p:tag name="KSO_WM_UNIT_FLASH_PICTURE_RATE" val="2"/>
  <p:tag name="KSO_WM_UNIT_HIGHLIGHT" val="0"/>
  <p:tag name="KSO_WM_UNIT_ID" val="mixed20199734_1*ζ_h_d*1_2_1"/>
  <p:tag name="KSO_WM_UNIT_INDEX" val="1_2_1"/>
  <p:tag name="KSO_WM_UNIT_LAYERLEVEL" val="1_1_1"/>
  <p:tag name="KSO_WM_UNIT_TYPE" val="ζ_h_d"/>
  <p:tag name="KSO_WM_UNIT_USESOURCEFORMAT_APPLY" val="1"/>
  <p:tag name="KSO_WM_UNIT_VALUE" val="864*1152"/>
  <p:tag name="PA" val="v5.2.10"/>
  <p:tag name="RESOURCELIBID_ANIM" val="557083"/>
</p:tagLst>
</file>

<file path=ppt/tags/tag171.xml><?xml version="1.0" encoding="utf-8"?>
<p:tagLst xmlns:p="http://schemas.openxmlformats.org/presentationml/2006/main">
  <p:tag name="AS_UNIQUEID" val="591"/>
  <p:tag name="KSO_WM_BEAUTIFY_FLAG" val="#wm#"/>
  <p:tag name="KSO_WM_DIAGRAM_GROUP_CODE" val="ζ1-1"/>
  <p:tag name="KSO_WM_TAG_VERSION" val="1.0"/>
  <p:tag name="KSO_WM_TEMPLATE_CATEGORY" val="mixed"/>
  <p:tag name="KSO_WM_TEMPLATE_INDEX" val="20199734"/>
  <p:tag name="KSO_WM_UNIT_COMPATIBLE" val="0"/>
  <p:tag name="KSO_WM_UNIT_DIAGRAM_ISNUMVISUAL" val="0"/>
  <p:tag name="KSO_WM_UNIT_DIAGRAM_ISREFERUNIT" val="0"/>
  <p:tag name="KSO_WM_UNIT_DIAGRAM_MODELTYPE" val="flashPicture"/>
  <p:tag name="KSO_WM_UNIT_FILL_FORE_SCHEMECOLOR_INDEX" val="14"/>
  <p:tag name="KSO_WM_UNIT_FILL_FORE_SCHEMECOLOR_INDEX_BRIGHTNESS" val="-0.35"/>
  <p:tag name="KSO_WM_UNIT_FILL_TYPE" val="1"/>
  <p:tag name="KSO_WM_UNIT_HIGHLIGHT" val="0"/>
  <p:tag name="KSO_WM_UNIT_ID" val="mixed20199734_1*ζ_i*1_1"/>
  <p:tag name="KSO_WM_UNIT_INDEX" val="1_1"/>
  <p:tag name="KSO_WM_UNIT_LAYERLEVEL" val="1_1"/>
  <p:tag name="KSO_WM_UNIT_SUBTYPE" val="f"/>
  <p:tag name="KSO_WM_UNIT_TEXT_FILL_FORE_SCHEMECOLOR_INDEX" val="2"/>
  <p:tag name="KSO_WM_UNIT_TEXT_FILL_FORE_SCHEMECOLOR_INDEX_BRIGHTNESS" val="0"/>
  <p:tag name="KSO_WM_UNIT_TEXT_FILL_TYPE" val="1"/>
  <p:tag name="KSO_WM_UNIT_TYPE" val="ζ_i"/>
  <p:tag name="KSO_WM_UNIT_USESOURCEFORMAT_APPLY" val="1"/>
</p:tagLst>
</file>

<file path=ppt/tags/tag172.xml><?xml version="1.0" encoding="utf-8"?>
<p:tagLst xmlns:p="http://schemas.openxmlformats.org/presentationml/2006/main">
  <p:tag name="AS_UNIQUEID" val="592"/>
  <p:tag name="KSO_WM_BEAUTIFY_FLAG" val="#wm#"/>
  <p:tag name="KSO_WM_DIAGRAM_GROUP_CODE" val="ζ1-1"/>
  <p:tag name="KSO_WM_TAG_VERSION" val="1.0"/>
  <p:tag name="KSO_WM_TEMPLATE_CATEGORY" val="mixed"/>
  <p:tag name="KSO_WM_TEMPLATE_INDEX" val="20199734"/>
  <p:tag name="KSO_WM_UNIT_COMPATIBLE" val="0"/>
  <p:tag name="KSO_WM_UNIT_DIAGRAM_ISNUMVISUAL" val="0"/>
  <p:tag name="KSO_WM_UNIT_DIAGRAM_ISREFERUNIT" val="0"/>
  <p:tag name="KSO_WM_UNIT_DIAGRAM_MODELTYPE" val="flashPicture"/>
  <p:tag name="KSO_WM_UNIT_FILL_FORE_SCHEMECOLOR_INDEX" val="14"/>
  <p:tag name="KSO_WM_UNIT_FILL_FORE_SCHEMECOLOR_INDEX_BRIGHTNESS" val="-0.35"/>
  <p:tag name="KSO_WM_UNIT_FILL_TYPE" val="1"/>
  <p:tag name="KSO_WM_UNIT_HIGHLIGHT" val="0"/>
  <p:tag name="KSO_WM_UNIT_ID" val="mixed20199734_1*ζ_i*1_2"/>
  <p:tag name="KSO_WM_UNIT_INDEX" val="1_2"/>
  <p:tag name="KSO_WM_UNIT_LAYERLEVEL" val="1_1"/>
  <p:tag name="KSO_WM_UNIT_SUBTYPE" val="f"/>
  <p:tag name="KSO_WM_UNIT_TEXT_FILL_FORE_SCHEMECOLOR_INDEX" val="2"/>
  <p:tag name="KSO_WM_UNIT_TEXT_FILL_FORE_SCHEMECOLOR_INDEX_BRIGHTNESS" val="0"/>
  <p:tag name="KSO_WM_UNIT_TEXT_FILL_TYPE" val="1"/>
  <p:tag name="KSO_WM_UNIT_TYPE" val="ζ_i"/>
  <p:tag name="KSO_WM_UNIT_USESOURCEFORMAT_APPLY" val="1"/>
</p:tagLst>
</file>

<file path=ppt/tags/tag173.xml><?xml version="1.0" encoding="utf-8"?>
<p:tagLst xmlns:p="http://schemas.openxmlformats.org/presentationml/2006/main">
  <p:tag name="AS_UNIQUEID" val="593"/>
  <p:tag name="KSO_WM_BEAUTIFY_FLAG" val="#wm#"/>
  <p:tag name="KSO_WM_DIAGRAM_GROUP_CODE" val="ζ1-1"/>
  <p:tag name="KSO_WM_TAG_VERSION" val="1.0"/>
  <p:tag name="KSO_WM_TEMPLATE_CATEGORY" val="mixed"/>
  <p:tag name="KSO_WM_TEMPLATE_INDEX" val="20199734"/>
  <p:tag name="KSO_WM_UNIT_COMPATIBLE" val="0"/>
  <p:tag name="KSO_WM_UNIT_DIAGRAM_ISNUMVISUAL" val="0"/>
  <p:tag name="KSO_WM_UNIT_DIAGRAM_ISREFERUNIT" val="0"/>
  <p:tag name="KSO_WM_UNIT_DIAGRAM_MODELTYPE" val="flashPicture"/>
  <p:tag name="KSO_WM_UNIT_FLASH_PICTURE_RATE" val="2"/>
  <p:tag name="KSO_WM_UNIT_HIGHLIGHT" val="0"/>
  <p:tag name="KSO_WM_UNIT_ID" val="mixed20199734_1*ζ_h_d*1_1_1"/>
  <p:tag name="KSO_WM_UNIT_INDEX" val="1_1_1"/>
  <p:tag name="KSO_WM_UNIT_LAYERLEVEL" val="1_1_1"/>
  <p:tag name="KSO_WM_UNIT_TYPE" val="ζ_h_d"/>
  <p:tag name="KSO_WM_UNIT_USESOURCEFORMAT_APPLY" val="1"/>
  <p:tag name="KSO_WM_UNIT_VALUE" val="639*852"/>
  <p:tag name="PA" val="v5.2.10"/>
  <p:tag name="RESOURCELIBID_ANIM" val="557083"/>
</p:tagLst>
</file>

<file path=ppt/tags/tag174.xml><?xml version="1.0" encoding="utf-8"?>
<p:tagLst xmlns:p="http://schemas.openxmlformats.org/presentationml/2006/main">
  <p:tag name="AS_UNIQUEID" val="594"/>
</p:tagLst>
</file>

<file path=ppt/tags/tag175.xml><?xml version="1.0" encoding="utf-8"?>
<p:tagLst xmlns:p="http://schemas.openxmlformats.org/presentationml/2006/main">
  <p:tag name="AS_UNIQUEID" val="595"/>
  <p:tag name="PA" val="v4.1.3"/>
</p:tagLst>
</file>

<file path=ppt/tags/tag176.xml><?xml version="1.0" encoding="utf-8"?>
<p:tagLst xmlns:p="http://schemas.openxmlformats.org/presentationml/2006/main">
  <p:tag name="KSO_WM_BEAUTIFY_FLAG" val="#wm#"/>
  <p:tag name="KSO_WM_CHIP_DECFILLPROP" val="[]"/>
  <p:tag name="KSO_WM_CHIP_FILLPROP" val="[[{&quot;text_align&quot;:&quot;lm&quot;,&quot;text_direction&quot;:&quot;horizontal&quot;,&quot;support_features&quot;:[&quot;collage&quot;,&quot;carousel&quot;],&quot;support_big_font&quot;:false,&quot;picture_toward&quot;:0,&quot;picture_dockside&quot;:[],&quot;fill_id&quot;:&quot;05426f0b1077440ebd8848530286d431&quot;,&quot;fill_align&quot;:&quot;cm&quot;,&quot;chip_types&quot;:[&quot;diagram&quot;,&quot;pictext&quot;,&quot;text&quot;,&quot;picture&quot;,&quot;chart&quot;,&quot;table&quot;,&quot;video&quot;]}]]"/>
  <p:tag name="KSO_WM_CHIP_GROUPID" val="5f20142fc4814ce96fb1281a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20142fc4814ce96fb1281b"/>
  <p:tag name="KSO_WM_SLIDE_BACKGROUND" val="[&quot;general&quot;]"/>
  <p:tag name="KSO_WM_SLIDE_BACKGROUND_TYPE" val="general"/>
  <p:tag name="KSO_WM_SLIDE_BK_DARK_LIGHT" val="2"/>
  <p:tag name="KSO_WM_SLIDE_ID" val="diagram20209527_1"/>
  <p:tag name="KSO_WM_SLIDE_INDEX" val="1"/>
  <p:tag name="KSO_WM_SLIDE_ITEM_CNT" val="0"/>
  <p:tag name="KSO_WM_SLIDE_LAYOUT" val="d"/>
  <p:tag name="KSO_WM_SLIDE_LAYOUT_CNT" val="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8-21T09:42:31&quot;,&quot;maxSize&quot;:{&quot;size1&quot;:2.3102809749267719},&quot;minSize&quot;:{&quot;size1&quot;:2.3102809749267719},&quot;normalSize&quot;:{&quot;size1&quot;:2.3102809749267719},&quot;subLayout&quot;:[{&quot;id&quot;:&quot;2021-08-21T09:42:31&quot;,&quot;type&quot;:0},{&quot;id&quot;:&quot;2021-08-21T09:42:31&quot;,&quot;margin&quot;:{&quot;bottom&quot;:1.6929999589920044,&quot;left&quot;:1.6929999589920044,&quot;right&quot;:1.6929999589920044,&quot;top&quot;:1.2699999809265137},&quot;type&quot;:0}],&quot;type&quot;:0}"/>
  <p:tag name="KSO_WM_SLIDE_POSITION" val="47*107"/>
  <p:tag name="KSO_WM_SLIDE_RATIO" val="1.777778"/>
  <p:tag name="KSO_WM_SLIDE_SIZE" val="864*324"/>
  <p:tag name="KSO_WM_SLIDE_SUBTYPE" val="picTxt"/>
  <p:tag name="KSO_WM_SLIDE_SUPPORT_FEATURE_TYPE" val="3"/>
  <p:tag name="KSO_WM_SLIDE_TYPE" val="text"/>
  <p:tag name="KSO_WM_TAG_VERSION" val="1.0"/>
  <p:tag name="KSO_WM_TEMPLATE_ASSEMBLE_GROUPID" val="60656e904054ed1e2fb7fb93"/>
  <p:tag name="KSO_WM_TEMPLATE_ASSEMBLE_XID" val="60656e904054ed1e2fb7fb93"/>
  <p:tag name="KSO_WM_TEMPLATE_CATEGORY" val="diagram"/>
  <p:tag name="KSO_WM_TEMPLATE_COLOR_TYPE" val="1"/>
  <p:tag name="KSO_WM_TEMPLATE_INDEX" val="20209527"/>
  <p:tag name="KSO_WM_TEMPLATE_MASTER_TYPE" val="0"/>
  <p:tag name="KSO_WM_TEMPLATE_SUBCATEGORY" val="21"/>
  <p:tag name="KSO_WM_TEMPLATE_THUMBS_INDEX" val="1、4、7、12、13、14、15、16、17、18、20、24、25、28、33、36、40、43、44"/>
  <p:tag name="KSO_WM_UNIT_FLASH_PICTURE_TYPE" val="1"/>
</p:tagLst>
</file>

<file path=ppt/tags/tag177.xml><?xml version="1.0" encoding="utf-8"?>
<p:tagLst xmlns:p="http://schemas.openxmlformats.org/presentationml/2006/main">
  <p:tag name="AS_UNIQUEID" val="596"/>
</p:tagLst>
</file>

<file path=ppt/tags/tag178.xml><?xml version="1.0" encoding="utf-8"?>
<p:tagLst xmlns:p="http://schemas.openxmlformats.org/presentationml/2006/main">
  <p:tag name="AS_UNIQUEID" val="597"/>
</p:tagLst>
</file>

<file path=ppt/tags/tag179.xml><?xml version="1.0" encoding="utf-8"?>
<p:tagLst xmlns:p="http://schemas.openxmlformats.org/presentationml/2006/main">
  <p:tag name="AS_UNIQUEID" val="268"/>
</p:tagLst>
</file>

<file path=ppt/tags/tag180.xml><?xml version="1.0" encoding="utf-8"?>
<p:tagLst xmlns:p="http://schemas.openxmlformats.org/presentationml/2006/main">
  <p:tag name="AS_UNIQUEID" val="598"/>
</p:tagLst>
</file>

<file path=ppt/tags/tag181.xml><?xml version="1.0" encoding="utf-8"?>
<p:tagLst xmlns:p="http://schemas.openxmlformats.org/presentationml/2006/main">
  <p:tag name="AS_UNIQUEID" val="599"/>
</p:tagLst>
</file>

<file path=ppt/tags/tag182.xml><?xml version="1.0" encoding="utf-8"?>
<p:tagLst xmlns:p="http://schemas.openxmlformats.org/presentationml/2006/main">
  <p:tag name="AS_UNIQUEID" val="600"/>
  <p:tag name="PA" val="v4.1.3"/>
</p:tagLst>
</file>

<file path=ppt/tags/tag183.xml><?xml version="1.0" encoding="utf-8"?>
<p:tagLst xmlns:p="http://schemas.openxmlformats.org/presentationml/2006/main">
  <p:tag name="AS_UNIQUEID" val="601"/>
  <p:tag name="PA" val="v4.1.3"/>
</p:tagLst>
</file>

<file path=ppt/tags/tag184.xml><?xml version="1.0" encoding="utf-8"?>
<p:tagLst xmlns:p="http://schemas.openxmlformats.org/presentationml/2006/main">
  <p:tag name="AS_UNIQUEID" val="602"/>
</p:tagLst>
</file>

<file path=ppt/tags/tag185.xml><?xml version="1.0" encoding="utf-8"?>
<p:tagLst xmlns:p="http://schemas.openxmlformats.org/presentationml/2006/main">
  <p:tag name="AS_UNIQUEID" val="603"/>
</p:tagLst>
</file>

<file path=ppt/tags/tag186.xml><?xml version="1.0" encoding="utf-8"?>
<p:tagLst xmlns:p="http://schemas.openxmlformats.org/presentationml/2006/main">
  <p:tag name="AS_UNIQUEID" val="604"/>
</p:tagLst>
</file>

<file path=ppt/tags/tag187.xml><?xml version="1.0" encoding="utf-8"?>
<p:tagLst xmlns:p="http://schemas.openxmlformats.org/presentationml/2006/main">
  <p:tag name="AS_UNIQUEID" val="605"/>
  <p:tag name="PA" val="v4.1.3"/>
</p:tagLst>
</file>

<file path=ppt/tags/tag188.xml><?xml version="1.0" encoding="utf-8"?>
<p:tagLst xmlns:p="http://schemas.openxmlformats.org/presentationml/2006/main">
  <p:tag name="AS_UNIQUEID" val="606"/>
  <p:tag name="PA" val="v4.1.3"/>
</p:tagLst>
</file>

<file path=ppt/tags/tag189.xml><?xml version="1.0" encoding="utf-8"?>
<p:tagLst xmlns:p="http://schemas.openxmlformats.org/presentationml/2006/main">
  <p:tag name="AS_UNIQUEID" val="607"/>
  <p:tag name="PA" val="v4.1.3"/>
</p:tagLst>
</file>

<file path=ppt/tags/tag190.xml><?xml version="1.0" encoding="utf-8"?>
<p:tagLst xmlns:p="http://schemas.openxmlformats.org/presentationml/2006/main">
  <p:tag name="AS_UNIQUEID" val="608"/>
  <p:tag name="PA" val="v4.1.3"/>
</p:tagLst>
</file>

<file path=ppt/tags/tag191.xml><?xml version="1.0" encoding="utf-8"?>
<p:tagLst xmlns:p="http://schemas.openxmlformats.org/presentationml/2006/main">
  <p:tag name="AS_UNIQUEID" val="609"/>
</p:tagLst>
</file>

<file path=ppt/tags/tag192.xml><?xml version="1.0" encoding="utf-8"?>
<p:tagLst xmlns:p="http://schemas.openxmlformats.org/presentationml/2006/main">
  <p:tag name="AS_UNIQUEID" val="610"/>
</p:tagLst>
</file>

<file path=ppt/tags/tag193.xml><?xml version="1.0" encoding="utf-8"?>
<p:tagLst xmlns:p="http://schemas.openxmlformats.org/presentationml/2006/main">
  <p:tag name="AS_UNIQUEID" val="611"/>
</p:tagLst>
</file>

<file path=ppt/tags/tag194.xml><?xml version="1.0" encoding="utf-8"?>
<p:tagLst xmlns:p="http://schemas.openxmlformats.org/presentationml/2006/main">
  <p:tag name="AS_UNIQUEID" val="612"/>
</p:tagLst>
</file>

<file path=ppt/tags/tag195.xml><?xml version="1.0" encoding="utf-8"?>
<p:tagLst xmlns:p="http://schemas.openxmlformats.org/presentationml/2006/main">
  <p:tag name="AS_UNIQUEID" val="613"/>
  <p:tag name="PA" val="v4.1.3"/>
</p:tagLst>
</file>

<file path=ppt/tags/tag196.xml><?xml version="1.0" encoding="utf-8"?>
<p:tagLst xmlns:p="http://schemas.openxmlformats.org/presentationml/2006/main">
  <p:tag name="AS_UNIQUEID" val="614"/>
  <p:tag name="PA" val="v4.1.3"/>
</p:tagLst>
</file>

<file path=ppt/tags/tag197.xml><?xml version="1.0" encoding="utf-8"?>
<p:tagLst xmlns:p="http://schemas.openxmlformats.org/presentationml/2006/main">
  <p:tag name="AS_UNIQUEID" val="615"/>
  <p:tag name="PA" val="v4.1.3"/>
</p:tagLst>
</file>

<file path=ppt/tags/tag198.xml><?xml version="1.0" encoding="utf-8"?>
<p:tagLst xmlns:p="http://schemas.openxmlformats.org/presentationml/2006/main">
  <p:tag name="AS_UNIQUEID" val="616"/>
  <p:tag name="PA" val="v4.1.3"/>
</p:tagLst>
</file>

<file path=ppt/tags/tag199.xml><?xml version="1.0" encoding="utf-8"?>
<p:tagLst xmlns:p="http://schemas.openxmlformats.org/presentationml/2006/main">
  <p:tag name="AS_UNIQUEID" val="617"/>
</p:tagLst>
</file>

<file path=ppt/tags/tag200.xml><?xml version="1.0" encoding="utf-8"?>
<p:tagLst xmlns:p="http://schemas.openxmlformats.org/presentationml/2006/main">
  <p:tag name="AS_UNIQUEID" val="618"/>
</p:tagLst>
</file>

<file path=ppt/tags/tag201.xml><?xml version="1.0" encoding="utf-8"?>
<p:tagLst xmlns:p="http://schemas.openxmlformats.org/presentationml/2006/main">
  <p:tag name="AS_UNIQUEID" val="619"/>
</p:tagLst>
</file>

<file path=ppt/tags/tag202.xml><?xml version="1.0" encoding="utf-8"?>
<p:tagLst xmlns:p="http://schemas.openxmlformats.org/presentationml/2006/main">
  <p:tag name="AS_UNIQUEID" val="620"/>
</p:tagLst>
</file>

<file path=ppt/tags/tag203.xml><?xml version="1.0" encoding="utf-8"?>
<p:tagLst xmlns:p="http://schemas.openxmlformats.org/presentationml/2006/main">
  <p:tag name="AS_UNIQUEID" val="621"/>
  <p:tag name="PA" val="v4.1.3"/>
</p:tagLst>
</file>

<file path=ppt/tags/tag204.xml><?xml version="1.0" encoding="utf-8"?>
<p:tagLst xmlns:p="http://schemas.openxmlformats.org/presentationml/2006/main">
  <p:tag name="AS_UNIQUEID" val="622"/>
  <p:tag name="PA" val="v4.1.3"/>
</p:tagLst>
</file>

<file path=ppt/tags/tag205.xml><?xml version="1.0" encoding="utf-8"?>
<p:tagLst xmlns:p="http://schemas.openxmlformats.org/presentationml/2006/main">
  <p:tag name="AS_UNIQUEID" val="623"/>
  <p:tag name="PA" val="v4.1.3"/>
</p:tagLst>
</file>

<file path=ppt/tags/tag206.xml><?xml version="1.0" encoding="utf-8"?>
<p:tagLst xmlns:p="http://schemas.openxmlformats.org/presentationml/2006/main">
  <p:tag name="AS_UNIQUEID" val="624"/>
</p:tagLst>
</file>

<file path=ppt/tags/tag207.xml><?xml version="1.0" encoding="utf-8"?>
<p:tagLst xmlns:p="http://schemas.openxmlformats.org/presentationml/2006/main">
  <p:tag name="AS_UNIQUEID" val="625"/>
</p:tagLst>
</file>

<file path=ppt/tags/tag208.xml><?xml version="1.0" encoding="utf-8"?>
<p:tagLst xmlns:p="http://schemas.openxmlformats.org/presentationml/2006/main">
  <p:tag name="AS_UNIQUEID" val="626"/>
  <p:tag name="PA" val="v4.1.3"/>
</p:tagLst>
</file>

<file path=ppt/tags/tag209.xml><?xml version="1.0" encoding="utf-8"?>
<p:tagLst xmlns:p="http://schemas.openxmlformats.org/presentationml/2006/main">
  <p:tag name="AS_UNIQUEID" val="627"/>
</p:tagLst>
</file>

<file path=ppt/tags/tag210.xml><?xml version="1.0" encoding="utf-8"?>
<p:tagLst xmlns:p="http://schemas.openxmlformats.org/presentationml/2006/main">
  <p:tag name="AS_UNIQUEID" val="628"/>
</p:tagLst>
</file>

<file path=ppt/tags/tag211.xml><?xml version="1.0" encoding="utf-8"?>
<p:tagLst xmlns:p="http://schemas.openxmlformats.org/presentationml/2006/main">
  <p:tag name="AS_UNIQUEID" val="629"/>
</p:tagLst>
</file>

<file path=ppt/tags/tag212.xml><?xml version="1.0" encoding="utf-8"?>
<p:tagLst xmlns:p="http://schemas.openxmlformats.org/presentationml/2006/main">
  <p:tag name="AS_UNIQUEID" val="630"/>
</p:tagLst>
</file>

<file path=ppt/tags/tag213.xml><?xml version="1.0" encoding="utf-8"?>
<p:tagLst xmlns:p="http://schemas.openxmlformats.org/presentationml/2006/main">
  <p:tag name="AS_UNIQUEID" val="631"/>
</p:tagLst>
</file>

<file path=ppt/tags/tag214.xml><?xml version="1.0" encoding="utf-8"?>
<p:tagLst xmlns:p="http://schemas.openxmlformats.org/presentationml/2006/main">
  <p:tag name="AS_UNIQUEID" val="632"/>
  <p:tag name="PA" val="v4.1.3"/>
</p:tagLst>
</file>

<file path=ppt/tags/tag215.xml><?xml version="1.0" encoding="utf-8"?>
<p:tagLst xmlns:p="http://schemas.openxmlformats.org/presentationml/2006/main">
  <p:tag name="AS_UNIQUEID" val="633"/>
  <p:tag name="PA" val="v4.1.3"/>
</p:tagLst>
</file>

<file path=ppt/tags/tag216.xml><?xml version="1.0" encoding="utf-8"?>
<p:tagLst xmlns:p="http://schemas.openxmlformats.org/presentationml/2006/main">
  <p:tag name="AS_UNIQUEID" val="634"/>
  <p:tag name="PA" val="v4.1.3"/>
</p:tagLst>
</file>

<file path=ppt/tags/tag217.xml><?xml version="1.0" encoding="utf-8"?>
<p:tagLst xmlns:p="http://schemas.openxmlformats.org/presentationml/2006/main">
  <p:tag name="AS_UNIQUEID" val="635"/>
  <p:tag name="PA" val="v4.1.3"/>
</p:tagLst>
</file>

<file path=ppt/tags/tag218.xml><?xml version="1.0" encoding="utf-8"?>
<p:tagLst xmlns:p="http://schemas.openxmlformats.org/presentationml/2006/main">
  <p:tag name="AS_UNIQUEID" val="636"/>
  <p:tag name="PA" val="v4.1.3"/>
</p:tagLst>
</file>

<file path=ppt/tags/tag219.xml><?xml version="1.0" encoding="utf-8"?>
<p:tagLst xmlns:p="http://schemas.openxmlformats.org/presentationml/2006/main">
  <p:tag name="AS_UNIQUEID" val="637"/>
  <p:tag name="PA" val="v4.1.3"/>
</p:tagLst>
</file>

<file path=ppt/tags/tag220.xml><?xml version="1.0" encoding="utf-8"?>
<p:tagLst xmlns:p="http://schemas.openxmlformats.org/presentationml/2006/main">
  <p:tag name="AS_UNIQUEID" val="638"/>
</p:tagLst>
</file>

<file path=ppt/tags/tag221.xml><?xml version="1.0" encoding="utf-8"?>
<p:tagLst xmlns:p="http://schemas.openxmlformats.org/presentationml/2006/main">
  <p:tag name="AS_UNIQUEID" val="639"/>
</p:tagLst>
</file>

<file path=ppt/tags/tag222.xml><?xml version="1.0" encoding="utf-8"?>
<p:tagLst xmlns:p="http://schemas.openxmlformats.org/presentationml/2006/main">
  <p:tag name="AS_UNIQUEID" val="640"/>
  <p:tag name="PA" val="v4.1.3"/>
</p:tagLst>
</file>

<file path=ppt/tags/tag223.xml><?xml version="1.0" encoding="utf-8"?>
<p:tagLst xmlns:p="http://schemas.openxmlformats.org/presentationml/2006/main">
  <p:tag name="AS_UNIQUEID" val="641"/>
  <p:tag name="PA" val="v4.1.3"/>
</p:tagLst>
</file>

<file path=ppt/tags/tag224.xml><?xml version="1.0" encoding="utf-8"?>
<p:tagLst xmlns:p="http://schemas.openxmlformats.org/presentationml/2006/main">
  <p:tag name="AS_UNIQUEID" val="642"/>
  <p:tag name="PA" val="v4.1.3"/>
</p:tagLst>
</file>

<file path=ppt/tags/tag225.xml><?xml version="1.0" encoding="utf-8"?>
<p:tagLst xmlns:p="http://schemas.openxmlformats.org/presentationml/2006/main">
  <p:tag name="AS_UNIQUEID" val="643"/>
</p:tagLst>
</file>

<file path=ppt/tags/tag226.xml><?xml version="1.0" encoding="utf-8"?>
<p:tagLst xmlns:p="http://schemas.openxmlformats.org/presentationml/2006/main">
  <p:tag name="AS_UNIQUEID" val="644"/>
</p:tagLst>
</file>

<file path=ppt/tags/tag227.xml><?xml version="1.0" encoding="utf-8"?>
<p:tagLst xmlns:p="http://schemas.openxmlformats.org/presentationml/2006/main">
  <p:tag name="AS_UNIQUEID" val="645"/>
  <p:tag name="PA" val="v4.1.3"/>
</p:tagLst>
</file>

<file path=ppt/tags/tag228.xml><?xml version="1.0" encoding="utf-8"?>
<p:tagLst xmlns:p="http://schemas.openxmlformats.org/presentationml/2006/main">
  <p:tag name="AS_UNIQUEID" val="646"/>
  <p:tag name="PA" val="v4.1.3"/>
</p:tagLst>
</file>

<file path=ppt/tags/tag229.xml><?xml version="1.0" encoding="utf-8"?>
<p:tagLst xmlns:p="http://schemas.openxmlformats.org/presentationml/2006/main">
  <p:tag name="AS_UNIQUEID" val="647"/>
  <p:tag name="PA" val="v4.1.3"/>
</p:tagLst>
</file>

<file path=ppt/tags/tag230.xml><?xml version="1.0" encoding="utf-8"?>
<p:tagLst xmlns:p="http://schemas.openxmlformats.org/presentationml/2006/main">
  <p:tag name="AS_UNIQUEID" val="648"/>
</p:tagLst>
</file>

<file path=ppt/tags/tag231.xml><?xml version="1.0" encoding="utf-8"?>
<p:tagLst xmlns:p="http://schemas.openxmlformats.org/presentationml/2006/main">
  <p:tag name="AS_UNIQUEID" val="649"/>
</p:tagLst>
</file>

<file path=ppt/tags/tag232.xml><?xml version="1.0" encoding="utf-8"?>
<p:tagLst xmlns:p="http://schemas.openxmlformats.org/presentationml/2006/main">
  <p:tag name="AS_UNIQUEID" val="650"/>
  <p:tag name="PA" val="v4.1.3"/>
</p:tagLst>
</file>

<file path=ppt/tags/tag233.xml><?xml version="1.0" encoding="utf-8"?>
<p:tagLst xmlns:p="http://schemas.openxmlformats.org/presentationml/2006/main">
  <p:tag name="AS_UNIQUEID" val="651"/>
</p:tagLst>
</file>

<file path=ppt/tags/tag234.xml><?xml version="1.0" encoding="utf-8"?>
<p:tagLst xmlns:p="http://schemas.openxmlformats.org/presentationml/2006/main">
  <p:tag name="AS_UNIQUEID" val="652"/>
</p:tagLst>
</file>

<file path=ppt/tags/tag235.xml><?xml version="1.0" encoding="utf-8"?>
<p:tagLst xmlns:p="http://schemas.openxmlformats.org/presentationml/2006/main">
  <p:tag name="AS_UNIQUEID" val="653"/>
  <p:tag name="PA" val="v4.1.3"/>
</p:tagLst>
</file>

<file path=ppt/tags/tag236.xml><?xml version="1.0" encoding="utf-8"?>
<p:tagLst xmlns:p="http://schemas.openxmlformats.org/presentationml/2006/main">
  <p:tag name="AS_UNIQUEID" val="654"/>
  <p:tag name="PA" val="v4.1.3"/>
</p:tagLst>
</file>

<file path=ppt/tags/tag237.xml><?xml version="1.0" encoding="utf-8"?>
<p:tagLst xmlns:p="http://schemas.openxmlformats.org/presentationml/2006/main">
  <p:tag name="AS_UNIQUEID" val="655"/>
  <p:tag name="PA" val="v4.1.3"/>
</p:tagLst>
</file>

<file path=ppt/tags/tag238.xml><?xml version="1.0" encoding="utf-8"?>
<p:tagLst xmlns:p="http://schemas.openxmlformats.org/presentationml/2006/main">
  <p:tag name="AS_UNIQUEID" val="656"/>
  <p:tag name="PA" val="v4.1.3"/>
</p:tagLst>
</file>

<file path=ppt/tags/tag239.xml><?xml version="1.0" encoding="utf-8"?>
<p:tagLst xmlns:p="http://schemas.openxmlformats.org/presentationml/2006/main">
  <p:tag name="AS_UNIQUEID" val="657"/>
  <p:tag name="PA" val="v4.1.3"/>
</p:tagLst>
</file>

<file path=ppt/tags/tag240.xml><?xml version="1.0" encoding="utf-8"?>
<p:tagLst xmlns:p="http://schemas.openxmlformats.org/presentationml/2006/main">
  <p:tag name="AS_UNIQUEID" val="658"/>
  <p:tag name="PA" val="v4.1.3"/>
</p:tagLst>
</file>

<file path=ppt/tags/tag241.xml><?xml version="1.0" encoding="utf-8"?>
<p:tagLst xmlns:p="http://schemas.openxmlformats.org/presentationml/2006/main">
  <p:tag name="AS_UNIQUEID" val="659"/>
  <p:tag name="PA" val="v4.1.3"/>
</p:tagLst>
</file>

<file path=ppt/tags/tag242.xml><?xml version="1.0" encoding="utf-8"?>
<p:tagLst xmlns:p="http://schemas.openxmlformats.org/presentationml/2006/main">
  <p:tag name="AS_UNIQUEID" val="660"/>
  <p:tag name="PA" val="v4.1.3"/>
</p:tagLst>
</file>

<file path=ppt/tags/tag243.xml><?xml version="1.0" encoding="utf-8"?>
<p:tagLst xmlns:p="http://schemas.openxmlformats.org/presentationml/2006/main">
  <p:tag name="AS_UNIQUEID" val="661"/>
  <p:tag name="PA" val="v4.1.3"/>
</p:tagLst>
</file>

<file path=ppt/tags/tag244.xml><?xml version="1.0" encoding="utf-8"?>
<p:tagLst xmlns:p="http://schemas.openxmlformats.org/presentationml/2006/main">
  <p:tag name="AS_UNIQUEID" val="662"/>
  <p:tag name="PA" val="v4.1.3"/>
</p:tagLst>
</file>

<file path=ppt/tags/tag245.xml><?xml version="1.0" encoding="utf-8"?>
<p:tagLst xmlns:p="http://schemas.openxmlformats.org/presentationml/2006/main">
  <p:tag name="AS_UNIQUEID" val="663"/>
  <p:tag name="PA" val="v4.1.3"/>
</p:tagLst>
</file>

<file path=ppt/tags/tag246.xml><?xml version="1.0" encoding="utf-8"?>
<p:tagLst xmlns:p="http://schemas.openxmlformats.org/presentationml/2006/main">
  <p:tag name="AS_UNIQUEID" val="664"/>
  <p:tag name="PA" val="v4.1.3"/>
</p:tagLst>
</file>

<file path=ppt/tags/tag247.xml><?xml version="1.0" encoding="utf-8"?>
<p:tagLst xmlns:p="http://schemas.openxmlformats.org/presentationml/2006/main">
  <p:tag name="AS_UNIQUEID" val="665"/>
  <p:tag name="PA" val="v4.1.3"/>
</p:tagLst>
</file>

<file path=ppt/tags/tag248.xml><?xml version="1.0" encoding="utf-8"?>
<p:tagLst xmlns:p="http://schemas.openxmlformats.org/presentationml/2006/main">
  <p:tag name="AS_UNIQUEID" val="666"/>
  <p:tag name="PA" val="v4.1.3"/>
</p:tagLst>
</file>

<file path=ppt/tags/tag249.xml><?xml version="1.0" encoding="utf-8"?>
<p:tagLst xmlns:p="http://schemas.openxmlformats.org/presentationml/2006/main">
  <p:tag name="AS_UNIQUEID" val="667"/>
</p:tagLst>
</file>

<file path=ppt/tags/tag250.xml><?xml version="1.0" encoding="utf-8"?>
<p:tagLst xmlns:p="http://schemas.openxmlformats.org/presentationml/2006/main">
  <p:tag name="AS_UNIQUEID" val="668"/>
</p:tagLst>
</file>

<file path=ppt/tags/tag251.xml><?xml version="1.0" encoding="utf-8"?>
<p:tagLst xmlns:p="http://schemas.openxmlformats.org/presentationml/2006/main">
  <p:tag name="AS_UNIQUEID" val="669"/>
</p:tagLst>
</file>

<file path=ppt/tags/tag252.xml><?xml version="1.0" encoding="utf-8"?>
<p:tagLst xmlns:p="http://schemas.openxmlformats.org/presentationml/2006/main">
  <p:tag name="AS_UNIQUEID" val="670"/>
</p:tagLst>
</file>

<file path=ppt/tags/tag253.xml><?xml version="1.0" encoding="utf-8"?>
<p:tagLst xmlns:p="http://schemas.openxmlformats.org/presentationml/2006/main">
  <p:tag name="AS_UNIQUEID" val="268"/>
</p:tagLst>
</file>

<file path=ppt/tags/tag254.xml><?xml version="1.0" encoding="utf-8"?>
<p:tagLst xmlns:p="http://schemas.openxmlformats.org/presentationml/2006/main">
  <p:tag name="AS_UNIQUEID" val="671"/>
</p:tagLst>
</file>

<file path=ppt/tags/tag255.xml><?xml version="1.0" encoding="utf-8"?>
<p:tagLst xmlns:p="http://schemas.openxmlformats.org/presentationml/2006/main">
  <p:tag name="AS_UNIQUEID" val="672"/>
</p:tagLst>
</file>

<file path=ppt/tags/tag256.xml><?xml version="1.0" encoding="utf-8"?>
<p:tagLst xmlns:p="http://schemas.openxmlformats.org/presentationml/2006/main">
  <p:tag name="AS_UNIQUEID" val="673"/>
</p:tagLst>
</file>

<file path=ppt/tags/tag257.xml><?xml version="1.0" encoding="utf-8"?>
<p:tagLst xmlns:p="http://schemas.openxmlformats.org/presentationml/2006/main">
  <p:tag name="AS_UNIQUEID" val="674"/>
</p:tagLst>
</file>

<file path=ppt/tags/tag258.xml><?xml version="1.0" encoding="utf-8"?>
<p:tagLst xmlns:p="http://schemas.openxmlformats.org/presentationml/2006/main">
  <p:tag name="AS_UNIQUEID" val="675"/>
</p:tagLst>
</file>

<file path=ppt/tags/tag259.xml><?xml version="1.0" encoding="utf-8"?>
<p:tagLst xmlns:p="http://schemas.openxmlformats.org/presentationml/2006/main">
  <p:tag name="AS_UNIQUEID" val="676"/>
  <p:tag name="PA" val="v4.1.3"/>
</p:tagLst>
</file>

<file path=ppt/tags/tag260.xml><?xml version="1.0" encoding="utf-8"?>
<p:tagLst xmlns:p="http://schemas.openxmlformats.org/presentationml/2006/main">
  <p:tag name="AS_UNIQUEID" val="677"/>
  <p:tag name="PA" val="v4.1.3"/>
</p:tagLst>
</file>

<file path=ppt/tags/tag261.xml><?xml version="1.0" encoding="utf-8"?>
<p:tagLst xmlns:p="http://schemas.openxmlformats.org/presentationml/2006/main">
  <p:tag name="AS_UNIQUEID" val="678"/>
</p:tagLst>
</file>

<file path=ppt/tags/tag262.xml><?xml version="1.0" encoding="utf-8"?>
<p:tagLst xmlns:p="http://schemas.openxmlformats.org/presentationml/2006/main">
  <p:tag name="AS_UNIQUEID" val="679"/>
</p:tagLst>
</file>

<file path=ppt/tags/tag263.xml><?xml version="1.0" encoding="utf-8"?>
<p:tagLst xmlns:p="http://schemas.openxmlformats.org/presentationml/2006/main">
  <p:tag name="AS_UNIQUEID" val="680"/>
</p:tagLst>
</file>

<file path=ppt/tags/tag264.xml><?xml version="1.0" encoding="utf-8"?>
<p:tagLst xmlns:p="http://schemas.openxmlformats.org/presentationml/2006/main">
  <p:tag name="AS_UNIQUEID" val="681"/>
</p:tagLst>
</file>

<file path=ppt/tags/tag265.xml><?xml version="1.0" encoding="utf-8"?>
<p:tagLst xmlns:p="http://schemas.openxmlformats.org/presentationml/2006/main">
  <p:tag name="AS_UNIQUEID" val="682"/>
</p:tagLst>
</file>

<file path=ppt/tags/tag266.xml><?xml version="1.0" encoding="utf-8"?>
<p:tagLst xmlns:p="http://schemas.openxmlformats.org/presentationml/2006/main">
  <p:tag name="AS_UNIQUEID" val="683"/>
</p:tagLst>
</file>

<file path=ppt/tags/tag267.xml><?xml version="1.0" encoding="utf-8"?>
<p:tagLst xmlns:p="http://schemas.openxmlformats.org/presentationml/2006/main">
  <p:tag name="AS_UNIQUEID" val="684"/>
  <p:tag name="PA" val="v4.1.3"/>
</p:tagLst>
</file>

<file path=ppt/tags/tag268.xml><?xml version="1.0" encoding="utf-8"?>
<p:tagLst xmlns:p="http://schemas.openxmlformats.org/presentationml/2006/main">
  <p:tag name="AS_UNIQUEID" val="685"/>
  <p:tag name="PA" val="v4.1.3"/>
</p:tagLst>
</file>

<file path=ppt/tags/tag269.xml><?xml version="1.0" encoding="utf-8"?>
<p:tagLst xmlns:p="http://schemas.openxmlformats.org/presentationml/2006/main">
  <p:tag name="AS_UNIQUEID" val="686"/>
</p:tagLst>
</file>

<file path=ppt/tags/tag270.xml><?xml version="1.0" encoding="utf-8"?>
<p:tagLst xmlns:p="http://schemas.openxmlformats.org/presentationml/2006/main">
  <p:tag name="AS_UNIQUEID" val="687"/>
</p:tagLst>
</file>

<file path=ppt/tags/tag271.xml><?xml version="1.0" encoding="utf-8"?>
<p:tagLst xmlns:p="http://schemas.openxmlformats.org/presentationml/2006/main">
  <p:tag name="AS_UNIQUEID" val="688"/>
</p:tagLst>
</file>

<file path=ppt/tags/tag272.xml><?xml version="1.0" encoding="utf-8"?>
<p:tagLst xmlns:p="http://schemas.openxmlformats.org/presentationml/2006/main">
  <p:tag name="AS_UNIQUEID" val="689"/>
</p:tagLst>
</file>

<file path=ppt/tags/tag273.xml><?xml version="1.0" encoding="utf-8"?>
<p:tagLst xmlns:p="http://schemas.openxmlformats.org/presentationml/2006/main">
  <p:tag name="AS_UNIQUEID" val="690"/>
</p:tagLst>
</file>

<file path=ppt/tags/tag274.xml><?xml version="1.0" encoding="utf-8"?>
<p:tagLst xmlns:p="http://schemas.openxmlformats.org/presentationml/2006/main">
  <p:tag name="AS_UNIQUEID" val="691"/>
</p:tagLst>
</file>

<file path=ppt/tags/tag275.xml><?xml version="1.0" encoding="utf-8"?>
<p:tagLst xmlns:p="http://schemas.openxmlformats.org/presentationml/2006/main">
  <p:tag name="AS_UNIQUEID" val="692"/>
</p:tagLst>
</file>

<file path=ppt/tags/tag276.xml><?xml version="1.0" encoding="utf-8"?>
<p:tagLst xmlns:p="http://schemas.openxmlformats.org/presentationml/2006/main">
  <p:tag name="AS_UNIQUEID" val="693"/>
</p:tagLst>
</file>

<file path=ppt/tags/tag277.xml><?xml version="1.0" encoding="utf-8"?>
<p:tagLst xmlns:p="http://schemas.openxmlformats.org/presentationml/2006/main">
  <p:tag name="AS_UNIQUEID" val="694"/>
</p:tagLst>
</file>

<file path=ppt/tags/tag278.xml><?xml version="1.0" encoding="utf-8"?>
<p:tagLst xmlns:p="http://schemas.openxmlformats.org/presentationml/2006/main">
  <p:tag name="AS_UNIQUEID" val="695"/>
</p:tagLst>
</file>

<file path=ppt/tags/tag279.xml><?xml version="1.0" encoding="utf-8"?>
<p:tagLst xmlns:p="http://schemas.openxmlformats.org/presentationml/2006/main">
  <p:tag name="AS_UNIQUEID" val="696"/>
</p:tagLst>
</file>

<file path=ppt/tags/tag280.xml><?xml version="1.0" encoding="utf-8"?>
<p:tagLst xmlns:p="http://schemas.openxmlformats.org/presentationml/2006/main">
  <p:tag name="AS_UNIQUEID" val="697"/>
</p:tagLst>
</file>

<file path=ppt/tags/tag281.xml><?xml version="1.0" encoding="utf-8"?>
<p:tagLst xmlns:p="http://schemas.openxmlformats.org/presentationml/2006/main">
  <p:tag name="AS_UNIQUEID" val="698"/>
</p:tagLst>
</file>

<file path=ppt/tags/tag282.xml><?xml version="1.0" encoding="utf-8"?>
<p:tagLst xmlns:p="http://schemas.openxmlformats.org/presentationml/2006/main">
  <p:tag name="AS_UNIQUEID" val="699"/>
  <p:tag name="PA" val="v4.1.3"/>
</p:tagLst>
</file>

<file path=ppt/tags/tag283.xml><?xml version="1.0" encoding="utf-8"?>
<p:tagLst xmlns:p="http://schemas.openxmlformats.org/presentationml/2006/main">
  <p:tag name="AS_UNIQUEID" val="700"/>
</p:tagLst>
</file>

<file path=ppt/tags/tag284.xml><?xml version="1.0" encoding="utf-8"?>
<p:tagLst xmlns:p="http://schemas.openxmlformats.org/presentationml/2006/main">
  <p:tag name="AS_UNIQUEID" val="701"/>
</p:tagLst>
</file>

<file path=ppt/tags/tag285.xml><?xml version="1.0" encoding="utf-8"?>
<p:tagLst xmlns:p="http://schemas.openxmlformats.org/presentationml/2006/main">
  <p:tag name="AS_UNIQUEID" val="702"/>
</p:tagLst>
</file>

<file path=ppt/tags/tag286.xml><?xml version="1.0" encoding="utf-8"?>
<p:tagLst xmlns:p="http://schemas.openxmlformats.org/presentationml/2006/main">
  <p:tag name="AS_UNIQUEID" val="703"/>
</p:tagLst>
</file>

<file path=ppt/tags/tag287.xml><?xml version="1.0" encoding="utf-8"?>
<p:tagLst xmlns:p="http://schemas.openxmlformats.org/presentationml/2006/main">
  <p:tag name="AS_UNIQUEID" val="704"/>
</p:tagLst>
</file>

<file path=ppt/tags/tag288.xml><?xml version="1.0" encoding="utf-8"?>
<p:tagLst xmlns:p="http://schemas.openxmlformats.org/presentationml/2006/main">
  <p:tag name="AS_UNIQUEID" val="705"/>
</p:tagLst>
</file>

<file path=ppt/tags/tag289.xml><?xml version="1.0" encoding="utf-8"?>
<p:tagLst xmlns:p="http://schemas.openxmlformats.org/presentationml/2006/main">
  <p:tag name="AS_UNIQUEID" val="706"/>
</p:tagLst>
</file>

<file path=ppt/tags/tag290.xml><?xml version="1.0" encoding="utf-8"?>
<p:tagLst xmlns:p="http://schemas.openxmlformats.org/presentationml/2006/main">
  <p:tag name="AS_UNIQUEID" val="707"/>
</p:tagLst>
</file>

<file path=ppt/tags/tag291.xml><?xml version="1.0" encoding="utf-8"?>
<p:tagLst xmlns:p="http://schemas.openxmlformats.org/presentationml/2006/main">
  <p:tag name="AS_UNIQUEID" val="708"/>
  <p:tag name="PA" val="v4.1.3"/>
</p:tagLst>
</file>

<file path=ppt/tags/tag292.xml><?xml version="1.0" encoding="utf-8"?>
<p:tagLst xmlns:p="http://schemas.openxmlformats.org/presentationml/2006/main">
  <p:tag name="AS_UNIQUEID" val="709"/>
  <p:tag name="PA" val="v4.1.3"/>
</p:tagLst>
</file>

<file path=ppt/tags/tag293.xml><?xml version="1.0" encoding="utf-8"?>
<p:tagLst xmlns:p="http://schemas.openxmlformats.org/presentationml/2006/main">
  <p:tag name="AS_UNIQUEID" val="710"/>
</p:tagLst>
</file>

<file path=ppt/tags/tag294.xml><?xml version="1.0" encoding="utf-8"?>
<p:tagLst xmlns:p="http://schemas.openxmlformats.org/presentationml/2006/main">
  <p:tag name="AS_UNIQUEID" val="711"/>
</p:tagLst>
</file>

<file path=ppt/tags/tag295.xml><?xml version="1.0" encoding="utf-8"?>
<p:tagLst xmlns:p="http://schemas.openxmlformats.org/presentationml/2006/main">
  <p:tag name="AS_UNIQUEID" val="712"/>
  <p:tag name="KSO_WM_BEAUTIFY_FLAG" val="#wm#"/>
  <p:tag name="KSO_WM_TAG_VERSION" val="1.0"/>
  <p:tag name="KSO_WM_TEMPLATE_CATEGORY" val="diagram"/>
  <p:tag name="KSO_WM_TEMPLATE_INDEX" val="20200698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0698_1*i*1"/>
  <p:tag name="KSO_WM_UNIT_INDEX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296.xml><?xml version="1.0" encoding="utf-8"?>
<p:tagLst xmlns:p="http://schemas.openxmlformats.org/presentationml/2006/main">
  <p:tag name="AS_UNIQUEID" val="713"/>
  <p:tag name="KSO_WM_BEAUTIFY_FLAG" val="#wm#"/>
  <p:tag name="KSO_WM_TAG_VERSION" val="1.0"/>
  <p:tag name="KSO_WM_TEMPLATE_CATEGORY" val="diagram"/>
  <p:tag name="KSO_WM_TEMPLATE_INDEX" val="20200698"/>
  <p:tag name="KSO_WM_UNIT_COMPATIBLE" val="0"/>
  <p:tag name="KSO_WM_UNIT_DIAGRAM_ISNUMVISUAL" val="0"/>
  <p:tag name="KSO_WM_UNIT_DIAGRAM_ISREFERUNIT" val="0"/>
  <p:tag name="KSO_WM_UNIT_HIGHLIGHT" val="0"/>
  <p:tag name="KSO_WM_UNIT_ID" val="diagram20200698_1*f*1"/>
  <p:tag name="KSO_WM_UNIT_INDEX" val="1"/>
  <p:tag name="KSO_WM_UNIT_LAYERLEVEL" val="1"/>
  <p:tag name="KSO_WM_UNIT_NOCLEAR" val="0"/>
  <p:tag name="KSO_WM_UNIT_PRESET_TEXT" val="我们是致力于研究AI智能创作PPT的一个团队；我们潜心钻研幻灯片的演示规律与创作思路，希望通过人工智能解放用户双手，不仅高效，而且精准。"/>
  <p:tag name="KSO_WM_UNIT_TEXT_FILL_FORE_SCHEMECOLOR_INDEX" val="14"/>
  <p:tag name="KSO_WM_UNIT_TEXT_FILL_FORE_SCHEMECOLOR_INDEX_BRIGHTNESS" val="-0.05"/>
  <p:tag name="KSO_WM_UNIT_TEXT_FILL_TYPE" val="1"/>
  <p:tag name="KSO_WM_UNIT_TYPE" val="f"/>
  <p:tag name="KSO_WM_UNIT_VALUE" val="260"/>
</p:tagLst>
</file>

<file path=ppt/tags/tag297.xml><?xml version="1.0" encoding="utf-8"?>
<p:tagLst xmlns:p="http://schemas.openxmlformats.org/presentationml/2006/main">
  <p:tag name="AS_UNIQUEID" val="714"/>
  <p:tag name="KSO_WM_BEAUTIFY_FLAG" val="#wm#"/>
  <p:tag name="KSO_WM_TAG_VERSION" val="1.0"/>
  <p:tag name="KSO_WM_TEMPLATE_CATEGORY" val="diagram"/>
  <p:tag name="KSO_WM_TEMPLATE_INDEX" val="20200698"/>
  <p:tag name="KSO_WM_UNIT_COMPATIBLE" val="0"/>
  <p:tag name="KSO_WM_UNIT_DIAGRAM_ISNUMVISUAL" val="0"/>
  <p:tag name="KSO_WM_UNIT_DIAGRAM_ISREFERUNIT" val="0"/>
  <p:tag name="KSO_WM_UNIT_HIGHLIGHT" val="0"/>
  <p:tag name="KSO_WM_UNIT_ID" val="diagram20200698_1*i*2"/>
  <p:tag name="KSO_WM_UNIT_INDEX" val="2"/>
  <p:tag name="KSO_WM_UNIT_LAYERLEVEL" val="1"/>
  <p:tag name="KSO_WM_UNIT_LINE_FILL_TYPE" val="2"/>
  <p:tag name="KSO_WM_UNIT_LINE_FORE_SCHEMECOLOR_INDEX" val="5"/>
  <p:tag name="KSO_WM_UNIT_LINE_FORE_SCHEMECOLOR_INDEX_BRIGHTNESS" val="0"/>
  <p:tag name="KSO_WM_UNIT_TYPE" val="i"/>
</p:tagLst>
</file>

<file path=ppt/tags/tag298.xml><?xml version="1.0" encoding="utf-8"?>
<p:tagLst xmlns:p="http://schemas.openxmlformats.org/presentationml/2006/main">
  <p:tag name="AS_UNIQUEID" val="715"/>
  <p:tag name="KSO_WM_BEAUTIFY_FLAG" val="#wm#"/>
  <p:tag name="KSO_WM_TAG_VERSION" val="1.0"/>
  <p:tag name="KSO_WM_TEMPLATE_CATEGORY" val="diagram"/>
  <p:tag name="KSO_WM_TEMPLATE_INDEX" val="20200698"/>
  <p:tag name="KSO_WM_UNIT_COMPATIBLE" val="0"/>
  <p:tag name="KSO_WM_UNIT_DIAGRAM_ISNUMVISUAL" val="0"/>
  <p:tag name="KSO_WM_UNIT_DIAGRAM_ISREFERUNIT" val="0"/>
  <p:tag name="KSO_WM_UNIT_HIGHLIGHT" val="0"/>
  <p:tag name="KSO_WM_UNIT_ID" val="diagram20200698_1*i*4"/>
  <p:tag name="KSO_WM_UNIT_INDEX" val="4"/>
  <p:tag name="KSO_WM_UNIT_LAYERLEVEL" val="1"/>
  <p:tag name="KSO_WM_UNIT_LINE_FILL_TYPE" val="2"/>
  <p:tag name="KSO_WM_UNIT_LINE_FORE_SCHEMECOLOR_INDEX" val="14"/>
  <p:tag name="KSO_WM_UNIT_LINE_FORE_SCHEMECOLOR_INDEX_BRIGHTNESS" val="0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299.xml><?xml version="1.0" encoding="utf-8"?>
<p:tagLst xmlns:p="http://schemas.openxmlformats.org/presentationml/2006/main">
  <p:tag name="AS_UNIQUEID" val="716"/>
  <p:tag name="KSO_WM_BEAUTIFY_FLAG" val="#wm#"/>
  <p:tag name="KSO_WM_TAG_VERSION" val="1.0"/>
  <p:tag name="KSO_WM_TEMPLATE_CATEGORY" val="diagram"/>
  <p:tag name="KSO_WM_TEMPLATE_INDEX" val="20200698"/>
  <p:tag name="KSO_WM_UNIT_COMPATIBLE" val="0"/>
  <p:tag name="KSO_WM_UNIT_DIAGRAM_ISNUMVISUAL" val="0"/>
  <p:tag name="KSO_WM_UNIT_DIAGRAM_ISREFERUNIT" val="0"/>
  <p:tag name="KSO_WM_UNIT_HIGHLIGHT" val="0"/>
  <p:tag name="KSO_WM_UNIT_ID" val="diagram20200698_1*d*1"/>
  <p:tag name="KSO_WM_UNIT_INDEX" val="1"/>
  <p:tag name="KSO_WM_UNIT_LAYERLEVEL" val="1"/>
  <p:tag name="KSO_WM_UNIT_PICTURE_CLIP_FLAG" val="0"/>
  <p:tag name="KSO_WM_UNIT_SUPPORT_UNIT_TYPE" val="[]"/>
  <p:tag name="KSO_WM_UNIT_TYPE" val="d"/>
  <p:tag name="KSO_WM_UNIT_VALUE" val="1190*1596"/>
</p:tagLst>
</file>

<file path=ppt/tags/tag300.xml><?xml version="1.0" encoding="utf-8"?>
<p:tagLst xmlns:p="http://schemas.openxmlformats.org/presentationml/2006/main">
  <p:tag name="AS_UNIQUEID" val="717"/>
  <p:tag name="KSO_WM_BEAUTIFY_FLAG" val="#wm#"/>
  <p:tag name="KSO_WM_TAG_VERSION" val="1.0"/>
  <p:tag name="KSO_WM_TEMPLATE_CATEGORY" val="diagram"/>
  <p:tag name="KSO_WM_TEMPLATE_INDEX" val="20200698"/>
  <p:tag name="KSO_WM_UNIT_COMPATIBLE" val="0"/>
  <p:tag name="KSO_WM_UNIT_DIAGRAM_ISNUMVISUAL" val="0"/>
  <p:tag name="KSO_WM_UNIT_DIAGRAM_ISREFERUNIT" val="0"/>
  <p:tag name="KSO_WM_UNIT_HIGHLIGHT" val="0"/>
  <p:tag name="KSO_WM_UNIT_ID" val="diagram20200698_1*i*5"/>
  <p:tag name="KSO_WM_UNIT_INDEX" val="5"/>
  <p:tag name="KSO_WM_UNIT_LAYERLEVEL" val="1"/>
  <p:tag name="KSO_WM_UNIT_LINE_FILL_TYPE" val="2"/>
  <p:tag name="KSO_WM_UNIT_LINE_FORE_SCHEMECOLOR_INDEX" val="14"/>
  <p:tag name="KSO_WM_UNIT_LINE_FORE_SCHEMECOLOR_INDEX_BRIGHTNESS" val="0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301.xml><?xml version="1.0" encoding="utf-8"?>
<p:tagLst xmlns:p="http://schemas.openxmlformats.org/presentationml/2006/main">
  <p:tag name="AS_UNIQUEID" val="718"/>
</p:tagLst>
</file>

<file path=ppt/tags/tag302.xml><?xml version="1.0" encoding="utf-8"?>
<p:tagLst xmlns:p="http://schemas.openxmlformats.org/presentationml/2006/main">
  <p:tag name="KSO_WM_BEAUTIFY_FLAG" val="#wm#"/>
  <p:tag name="KSO_WM_SLIDE_ID" val="diagram20200698_1"/>
  <p:tag name="KSO_WM_SLIDE_INDEX" val="1"/>
  <p:tag name="KSO_WM_SLIDE_ITEM_CNT" val="0"/>
  <p:tag name="KSO_WM_SLIDE_LAYOUT" val="a_d_f"/>
  <p:tag name="KSO_WM_SLIDE_LAYOUT_CNT" val="1_1_1"/>
  <p:tag name="KSO_WM_SLIDE_POSITION" val="29*28"/>
  <p:tag name="KSO_WM_SLIDE_SIZE" val="901*457"/>
  <p:tag name="KSO_WM_SLIDE_SUBTYPE" val="picTxt"/>
  <p:tag name="KSO_WM_SLIDE_TYPE" val="text"/>
  <p:tag name="KSO_WM_TAG_VERSION" val="1.0"/>
  <p:tag name="KSO_WM_TEMPLATE_CATEGORY" val="diagram"/>
  <p:tag name="KSO_WM_TEMPLATE_COLOR_TYPE" val="1"/>
  <p:tag name="KSO_WM_TEMPLATE_INDEX" val="20200698"/>
  <p:tag name="KSO_WM_TEMPLATE_MASTER_TYPE" val="0"/>
  <p:tag name="KSO_WM_TEMPLATE_SUBCATEGORY" val="0"/>
</p:tagLst>
</file>

<file path=ppt/tags/tag303.xml><?xml version="1.0" encoding="utf-8"?>
<p:tagLst xmlns:p="http://schemas.openxmlformats.org/presentationml/2006/main">
  <p:tag name="AS_UNIQUEID" val="719"/>
</p:tagLst>
</file>

<file path=ppt/tags/tag304.xml><?xml version="1.0" encoding="utf-8"?>
<p:tagLst xmlns:p="http://schemas.openxmlformats.org/presentationml/2006/main">
  <p:tag name="AS_UNIQUEID" val="720"/>
</p:tagLst>
</file>

<file path=ppt/tags/tag305.xml><?xml version="1.0" encoding="utf-8"?>
<p:tagLst xmlns:p="http://schemas.openxmlformats.org/presentationml/2006/main">
  <p:tag name="AS_UNIQUEID" val="721"/>
</p:tagLst>
</file>

<file path=ppt/tags/tag306.xml><?xml version="1.0" encoding="utf-8"?>
<p:tagLst xmlns:p="http://schemas.openxmlformats.org/presentationml/2006/main">
  <p:tag name="AS_UNIQUEID" val="722"/>
</p:tagLst>
</file>

<file path=ppt/tags/tag307.xml><?xml version="1.0" encoding="utf-8"?>
<p:tagLst xmlns:p="http://schemas.openxmlformats.org/presentationml/2006/main">
  <p:tag name="AS_UNIQUEID" val="723"/>
</p:tagLst>
</file>

<file path=ppt/tags/tag308.xml><?xml version="1.0" encoding="utf-8"?>
<p:tagLst xmlns:p="http://schemas.openxmlformats.org/presentationml/2006/main">
  <p:tag name="AS_UNIQUEID" val="724"/>
</p:tagLst>
</file>

<file path=ppt/tags/tag309.xml><?xml version="1.0" encoding="utf-8"?>
<p:tagLst xmlns:p="http://schemas.openxmlformats.org/presentationml/2006/main">
  <p:tag name="AS_UNIQUEID" val="725"/>
</p:tagLst>
</file>

<file path=ppt/tags/tag310.xml><?xml version="1.0" encoding="utf-8"?>
<p:tagLst xmlns:p="http://schemas.openxmlformats.org/presentationml/2006/main">
  <p:tag name="AS_UNIQUEID" val="726"/>
</p:tagLst>
</file>

<file path=ppt/tags/tag311.xml><?xml version="1.0" encoding="utf-8"?>
<p:tagLst xmlns:p="http://schemas.openxmlformats.org/presentationml/2006/main">
  <p:tag name="AS_UNIQUEID" val="727"/>
</p:tagLst>
</file>

<file path=ppt/tags/tag312.xml><?xml version="1.0" encoding="utf-8"?>
<p:tagLst xmlns:p="http://schemas.openxmlformats.org/presentationml/2006/main">
  <p:tag name="AS_UNIQUEID" val="728"/>
</p:tagLst>
</file>

<file path=ppt/tags/tag313.xml><?xml version="1.0" encoding="utf-8"?>
<p:tagLst xmlns:p="http://schemas.openxmlformats.org/presentationml/2006/main">
  <p:tag name="AS_UNIQUEID" val="729"/>
</p:tagLst>
</file>

<file path=ppt/tags/tag314.xml><?xml version="1.0" encoding="utf-8"?>
<p:tagLst xmlns:p="http://schemas.openxmlformats.org/presentationml/2006/main">
  <p:tag name="AS_UNIQUEID" val="730"/>
</p:tagLst>
</file>

<file path=ppt/tags/tag315.xml><?xml version="1.0" encoding="utf-8"?>
<p:tagLst xmlns:p="http://schemas.openxmlformats.org/presentationml/2006/main">
  <p:tag name="AS_UNIQUEID" val="731"/>
</p:tagLst>
</file>

<file path=ppt/tags/tag316.xml><?xml version="1.0" encoding="utf-8"?>
<p:tagLst xmlns:p="http://schemas.openxmlformats.org/presentationml/2006/main">
  <p:tag name="AS_UNIQUEID" val="732"/>
</p:tagLst>
</file>

<file path=ppt/tags/tag317.xml><?xml version="1.0" encoding="utf-8"?>
<p:tagLst xmlns:p="http://schemas.openxmlformats.org/presentationml/2006/main">
  <p:tag name="AS_UNIQUEID" val="733"/>
</p:tagLst>
</file>

<file path=ppt/tags/tag318.xml><?xml version="1.0" encoding="utf-8"?>
<p:tagLst xmlns:p="http://schemas.openxmlformats.org/presentationml/2006/main">
  <p:tag name="AS_UNIQUEID" val="131"/>
</p:tagLst>
</file>

<file path=ppt/tags/tag319.xml><?xml version="1.0" encoding="utf-8"?>
<p:tagLst xmlns:p="http://schemas.openxmlformats.org/presentationml/2006/main">
  <p:tag name="AS_UNIQUEID" val="734"/>
</p:tagLst>
</file>

<file path=ppt/tags/tag320.xml><?xml version="1.0" encoding="utf-8"?>
<p:tagLst xmlns:p="http://schemas.openxmlformats.org/presentationml/2006/main">
  <p:tag name="AS_UNIQUEID" val="735"/>
</p:tagLst>
</file>

<file path=ppt/tags/tag321.xml><?xml version="1.0" encoding="utf-8"?>
<p:tagLst xmlns:p="http://schemas.openxmlformats.org/presentationml/2006/main">
  <p:tag name="AS_UNIQUEID" val="736"/>
</p:tagLst>
</file>

<file path=ppt/tags/tag322.xml><?xml version="1.0" encoding="utf-8"?>
<p:tagLst xmlns:p="http://schemas.openxmlformats.org/presentationml/2006/main">
  <p:tag name="AS_UNIQUEID" val="138"/>
</p:tagLst>
</file>

<file path=ppt/tags/tag323.xml><?xml version="1.0" encoding="utf-8"?>
<p:tagLst xmlns:p="http://schemas.openxmlformats.org/presentationml/2006/main">
  <p:tag name="AS_UNIQUEID" val="737"/>
</p:tagLst>
</file>

<file path=ppt/tags/tag324.xml><?xml version="1.0" encoding="utf-8"?>
<p:tagLst xmlns:p="http://schemas.openxmlformats.org/presentationml/2006/main">
  <p:tag name="AS_UNIQUEID" val="738"/>
</p:tagLst>
</file>

<file path=ppt/tags/tag325.xml><?xml version="1.0" encoding="utf-8"?>
<p:tagLst xmlns:p="http://schemas.openxmlformats.org/presentationml/2006/main">
  <p:tag name="AS_UNIQUEID" val="134"/>
</p:tagLst>
</file>

<file path=ppt/tags/tag326.xml><?xml version="1.0" encoding="utf-8"?>
<p:tagLst xmlns:p="http://schemas.openxmlformats.org/presentationml/2006/main">
  <p:tag name="AS_UNIQUEID" val="739"/>
</p:tagLst>
</file>

<file path=ppt/tags/tag327.xml><?xml version="1.0" encoding="utf-8"?>
<p:tagLst xmlns:p="http://schemas.openxmlformats.org/presentationml/2006/main">
  <p:tag name="AS_UNIQUEID" val="740"/>
</p:tagLst>
</file>

<file path=ppt/tags/tag328.xml><?xml version="1.0" encoding="utf-8"?>
<p:tagLst xmlns:p="http://schemas.openxmlformats.org/presentationml/2006/main">
  <p:tag name="AS_UNIQUEID" val="741"/>
</p:tagLst>
</file>

<file path=ppt/tags/tag329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113</Paragraphs>
  <Slides>20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1">
      <vt:lpstr>Arial</vt:lpstr>
      <vt:lpstr>微软雅黑</vt:lpstr>
      <vt:lpstr>Wingdings</vt:lpstr>
      <vt:lpstr>Calibri</vt:lpstr>
      <vt:lpstr>宋体</vt:lpstr>
      <vt:lpstr>Calibri Light</vt:lpstr>
      <vt:lpstr>方正粗黑宋简体</vt:lpstr>
      <vt:lpstr>楷体_GB2312</vt:lpstr>
      <vt:lpstr>楷体</vt:lpstr>
      <vt:lpstr>Impact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2021-08-29T08:25:34.649</cp:lastPrinted>
  <dcterms:created xsi:type="dcterms:W3CDTF">2021-08-29T08:25:34Z</dcterms:created>
  <dcterms:modified xsi:type="dcterms:W3CDTF">2021-08-29T00:25:36Z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