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7E678A-E26A-4DC6-9D8A-0BC9B215DE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/>
              <a:t>2018</a:t>
            </a:r>
            <a:r>
              <a:rPr lang="zh-CN" altLang="en-US" dirty="0"/>
              <a:t>年</a:t>
            </a:r>
            <a:r>
              <a:rPr lang="en-US" altLang="zh-CN" dirty="0"/>
              <a:t>9</a:t>
            </a:r>
            <a:r>
              <a:rPr lang="zh-CN" altLang="en-US" dirty="0"/>
              <a:t>月</a:t>
            </a:r>
            <a:r>
              <a:rPr lang="en-US" altLang="zh-CN" dirty="0"/>
              <a:t>26</a:t>
            </a:r>
            <a:r>
              <a:rPr lang="zh-CN" altLang="en-US" dirty="0"/>
              <a:t>号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5B864CB-2F23-432B-8130-C58296E28A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9546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29F6EE-3751-4F49-A801-2D93CA326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E2F441B-100E-4C51-B1DF-5F6BE44EC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4000" dirty="0"/>
              <a:t>1</a:t>
            </a:r>
            <a:r>
              <a:rPr lang="zh-CN" altLang="zh-CN" sz="4000" dirty="0"/>
              <a:t>．</a:t>
            </a:r>
            <a:r>
              <a:rPr lang="en-US" altLang="zh-CN" sz="4000" dirty="0"/>
              <a:t>C       2</a:t>
            </a:r>
            <a:r>
              <a:rPr lang="zh-CN" altLang="zh-CN" sz="4000" dirty="0"/>
              <a:t>． </a:t>
            </a:r>
            <a:r>
              <a:rPr lang="en-US" altLang="zh-CN" sz="4000" dirty="0"/>
              <a:t>CD        3</a:t>
            </a:r>
            <a:r>
              <a:rPr lang="zh-CN" altLang="zh-CN" sz="4000" dirty="0"/>
              <a:t>．</a:t>
            </a:r>
            <a:r>
              <a:rPr lang="en-US" altLang="zh-CN" sz="4000" dirty="0"/>
              <a:t>AB   </a:t>
            </a:r>
          </a:p>
          <a:p>
            <a:r>
              <a:rPr lang="en-US" altLang="zh-CN" sz="4000" dirty="0"/>
              <a:t>4</a:t>
            </a:r>
            <a:r>
              <a:rPr lang="zh-CN" altLang="zh-CN" sz="4000" dirty="0"/>
              <a:t>．</a:t>
            </a:r>
            <a:r>
              <a:rPr lang="en-US" altLang="zh-CN" sz="4000" dirty="0"/>
              <a:t>AC     5.CD            6</a:t>
            </a:r>
            <a:r>
              <a:rPr lang="zh-CN" altLang="zh-CN" sz="4000" dirty="0"/>
              <a:t>．</a:t>
            </a:r>
            <a:r>
              <a:rPr lang="en-US" altLang="zh-CN" sz="4000" dirty="0"/>
              <a:t>BC   </a:t>
            </a:r>
          </a:p>
          <a:p>
            <a:r>
              <a:rPr lang="en-US" altLang="zh-CN" sz="4000" dirty="0"/>
              <a:t>7.AB</a:t>
            </a:r>
            <a:endParaRPr lang="zh-CN" altLang="zh-CN" sz="4000" dirty="0"/>
          </a:p>
        </p:txBody>
      </p:sp>
    </p:spTree>
    <p:extLst>
      <p:ext uri="{BB962C8B-B14F-4D97-AF65-F5344CB8AC3E}">
        <p14:creationId xmlns:p14="http://schemas.microsoft.com/office/powerpoint/2010/main" val="2205945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F:\2015\同步\步步高\物理\粤教必修1\B20.TIF">
            <a:extLst>
              <a:ext uri="{FF2B5EF4-FFF2-40B4-BE49-F238E27FC236}">
                <a16:creationId xmlns:a16="http://schemas.microsoft.com/office/drawing/2014/main" id="{B882CE41-EFE7-4108-964D-11D81783370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966" y="207639"/>
            <a:ext cx="4949783" cy="3333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 descr="F:\2015\同步\步步高\物理\粤教必修1\B23AA.TIF">
            <a:extLst>
              <a:ext uri="{FF2B5EF4-FFF2-40B4-BE49-F238E27FC236}">
                <a16:creationId xmlns:a16="http://schemas.microsoft.com/office/drawing/2014/main" id="{26A50156-8CAC-4614-A173-7F9B0BBA9C9B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21"/>
          <a:stretch/>
        </p:blipFill>
        <p:spPr bwMode="auto">
          <a:xfrm>
            <a:off x="1008439" y="382384"/>
            <a:ext cx="5471777" cy="26023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图片 5" descr="F:\2015\同步\步步高\物理\粤教必修1\B23AA.TIF">
            <a:extLst>
              <a:ext uri="{FF2B5EF4-FFF2-40B4-BE49-F238E27FC236}">
                <a16:creationId xmlns:a16="http://schemas.microsoft.com/office/drawing/2014/main" id="{1462EAEC-9AC5-466B-9C0E-D5B506CC800F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67"/>
          <a:stretch/>
        </p:blipFill>
        <p:spPr bwMode="auto">
          <a:xfrm>
            <a:off x="1008438" y="3210269"/>
            <a:ext cx="5471777" cy="23365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图片 6" descr="F:\2015\同步\步步高\物理\粤教必修1\B24.TIF">
            <a:extLst>
              <a:ext uri="{FF2B5EF4-FFF2-40B4-BE49-F238E27FC236}">
                <a16:creationId xmlns:a16="http://schemas.microsoft.com/office/drawing/2014/main" id="{B17E1B9D-276C-466C-9015-33A10F707D67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965" y="3613848"/>
            <a:ext cx="3717985" cy="27783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8946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0E2827-DB13-409C-B940-D18978658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2C6361C-B5A4-4F3B-8556-CE6F984935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F:\2015\同步\步步高\物理\粤教必修1\B30.TIF">
            <a:extLst>
              <a:ext uri="{FF2B5EF4-FFF2-40B4-BE49-F238E27FC236}">
                <a16:creationId xmlns:a16="http://schemas.microsoft.com/office/drawing/2014/main" id="{B1872B1F-DB19-4A82-B8FE-319FCE7B44B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254" y="978408"/>
            <a:ext cx="5016746" cy="3179524"/>
          </a:xfrm>
          <a:prstGeom prst="rect">
            <a:avLst/>
          </a:prstGeom>
          <a:noFill/>
        </p:spPr>
      </p:pic>
      <p:pic>
        <p:nvPicPr>
          <p:cNvPr id="5" name="图片 4" descr="F:\2015\同步\步步高\物理\粤教必修1\B31.TIF">
            <a:extLst>
              <a:ext uri="{FF2B5EF4-FFF2-40B4-BE49-F238E27FC236}">
                <a16:creationId xmlns:a16="http://schemas.microsoft.com/office/drawing/2014/main" id="{9480B219-3FEF-45D6-8316-6120462C521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567" y="978408"/>
            <a:ext cx="4658893" cy="31795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0421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徽章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徽章</Template>
  <TotalTime>3</TotalTime>
  <Words>26</Words>
  <Application>Microsoft Office PowerPoint</Application>
  <PresentationFormat>宽屏</PresentationFormat>
  <Paragraphs>4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华文中宋</vt:lpstr>
      <vt:lpstr>宋体</vt:lpstr>
      <vt:lpstr>Arial</vt:lpstr>
      <vt:lpstr>Gill Sans MT</vt:lpstr>
      <vt:lpstr>Impact</vt:lpstr>
      <vt:lpstr>徽章</vt:lpstr>
      <vt:lpstr>2018年9月26号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2018年9月26号</dc:title>
  <dc:creator>彭 矗</dc:creator>
  <cp:lastModifiedBy>彭 矗</cp:lastModifiedBy>
  <cp:revision>1</cp:revision>
  <dcterms:created xsi:type="dcterms:W3CDTF">2018-09-26T02:05:51Z</dcterms:created>
  <dcterms:modified xsi:type="dcterms:W3CDTF">2018-09-26T02:09:34Z</dcterms:modified>
</cp:coreProperties>
</file>