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8" r:id="rId3"/>
    <p:sldId id="292" r:id="rId4"/>
    <p:sldId id="258" r:id="rId5"/>
    <p:sldId id="260" r:id="rId6"/>
    <p:sldId id="306" r:id="rId7"/>
    <p:sldId id="307" r:id="rId8"/>
    <p:sldId id="259" r:id="rId9"/>
    <p:sldId id="308" r:id="rId10"/>
    <p:sldId id="261" r:id="rId11"/>
    <p:sldId id="309" r:id="rId12"/>
    <p:sldId id="290" r:id="rId13"/>
    <p:sldId id="310" r:id="rId14"/>
    <p:sldId id="311" r:id="rId15"/>
    <p:sldId id="313" r:id="rId16"/>
    <p:sldId id="312" r:id="rId17"/>
    <p:sldId id="315" r:id="rId18"/>
    <p:sldId id="316" r:id="rId19"/>
    <p:sldId id="304" r:id="rId20"/>
    <p:sldId id="317" r:id="rId21"/>
    <p:sldId id="318" r:id="rId22"/>
    <p:sldId id="319" r:id="rId23"/>
    <p:sldId id="321" r:id="rId24"/>
    <p:sldId id="320" r:id="rId25"/>
    <p:sldId id="305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DCF0"/>
    <a:srgbClr val="35D5FB"/>
    <a:srgbClr val="EFF8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17T03:01:11.0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16619 12254 0,'0'24'187,"0"1"-171,0 25-16,0-1 16,0-24-16,0 25 15,0 49 1,0-49-16,0-1 16,0 1-1,0-25 1,0-1-16,0 26 15,0 0-15,0-26 16,0 26-16,0 0 0,0-26 16,0 1-16,0 25 15,0-25 1,0-1 0,0 1-1,0 0 32,0 0-31,0 0-1,0 0 1,0-1 15,0 1 32,0 0 30,0 0-77,0 0 31,0-1-16,0 1-15,0 0-1,0 0 1,0 0 15,0-1 16,0 1-31,0 0 62</inkml:trace>
  <inkml:trace contextRef="#ctx0" brushRef="#br0" timeOffset="20257.1806">16917 15354 0,'25'25'93,"-1"-25"-61,-24 25-17,25-25 1,25 25 0,-25-1-1,-1 1-15,26 0 16,-25 0-16,24 0 15,-24-1 1,0-24-16,0 0 16,-25 25-16,25-25 15,-1 25-15,1 0 16,0-25 0,0 0-16,0 0 0,-1 25 31,1-25 16,0 0-32,25 0 17,-1-25-17,1-25-15,0 25 16,-1-24-16,1 24 0,-1-25 15,-24 50 1,0-24-16,0-1 0,24 25 16,-49-25-16,25 25 15,0-25-15,0 0 16,74 0 0,-99 1-16,25-1 15,24 0 1,-24 25 15,0-25-15,25 0-1,-50 1 1,24 24-16,26 0 16,-50-25-1,25 25-15,24-25 16,76-25-1,-51 50 1,-49 0-16,0-24 16</inkml:trace>
  <inkml:trace contextRef="#ctx0" brushRef="#br0" timeOffset="24671.9258">12229 16818 0,'0'0'0,"25"0"16,-1 0 0,1 24-1,0 1-15,74 25 16,-49 24-1,-25-74-15,-1 25 16,-24 0-16,50-25 0,-50 25 16,25-25-1,0 0 1,-1 24 0,1-24-1,0 0 16,0 0 1,0 0-1,-1 0-15,1 0-1,25 0-15,49-24 16,-25-26-16,-24 0 0,0 1 15,24 24 1,25-25 0,-24-24-16,-1 49 15,-24 0-15,-25-24 16,-1 24 0,1 0-1,0 25 1,0-25-1,0 25-15,49-49 16,0 24-16,1 0 16,-50 0-1,24-24-15,-24 49 16,0-25 0</inkml:trace>
  <inkml:trace contextRef="#ctx0" brushRef="#br0" timeOffset="33576.6408">20439 18231 0,'0'0'0,"25"0"15,24 50-15,51-25 16,24 49-16,49-24 16,-49 24-16,0-24 15,-49 0-15,24-26 16,0 51-16,-74-75 0,0 0 15,0 0 1,-1 0 15,1 0-15,50-25-16,-51-25 16,26 26-16,25-26 15,-26 0-15,50-24 16,-49-1-16,24 26 15,1-50-15,24 49 0,25-74 16,-50 50-16,1 24 16,-26 0-1,-24 26-15,0-1 16</inkml:trace>
  <inkml:trace contextRef="#ctx0" brushRef="#br0" timeOffset="37457.4727">26367 3994 0,'0'0'0,"-24"74"62,-1 0-46,-25 26-1,25-51-15,-24 26 16,-1 49-16,1-50 0,-26 50 16,26-25-1,-150 273-15,50-198 16,50 0-16,-25 49 16,25-74-16,24-25 15,1-25-15,49-49 16,-24 24-16,24 0 15,0-49-15,0 0 16,25 0 0,-25 0-16,25-1 15,-24-24-15</inkml:trace>
  <inkml:trace contextRef="#ctx0" brushRef="#br0" timeOffset="38496.4413">26392 3919 0,'0'50'47,"25"-25"-32,-25 74-15,50-25 16,-26 75-16,26 0 16,-25-50-1,24 50-15,-24-50 0,0 25 16,0-25-16,0 75 16,24-25-16,1-25 15,24 74-15,-49-123 16,25-1-16,-26-24 15,-24-25 64,0-1-64,25-24 1,-25 25-16,0 0 31</inkml:trace>
  <inkml:trace contextRef="#ctx0" brushRef="#br0" timeOffset="39334.2262">25822 5531 0,'49'0'47,"-24"0"-47,25 0 15,24 0-15,1 0 16,-1 0 0,25 0-16,0 0 0,-74 0 15,124 0-15,-75 0 16,26 0-1,24 0-15,-25 0 0,25 25 16,-25-25-16,-74 0 16,0 0-16,0 0 15,-1 0 1,1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17T03:01:59.08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7491 7193 0,'0'0'0,"25"0"16,24-24-16,-24 24 15,0 0-15,0 0 16,24 0-1,-49-25-15,25 25 16,25 0 0,-25-25-16,-1 25 15,26 0-15,-25 0 16,0 0-16,-1 0 31,1 0-15,25 0-16,-25 0 15,0 0-15,-1 0 16,1 0 0,0 0 46,0 0-46,0 0-1</inkml:trace>
  <inkml:trace contextRef="#ctx0" brushRef="#br0" timeOffset="1519.4767">13494 7144 0,'25'0'31,"-1"0"16,26 0-31,0 0 0,-1 0-1,1 0-15,-1 0 16,-24 0-16,0 0 15,0 0 1,0 0-16,-1 0 16,51 0-16,-50 0 15,24 0-15,1 0 16,-25 0 0,-1 0 30,1 0 1,0 0-15,0 0-17,0 0 1,-1 0 15</inkml:trace>
  <inkml:trace contextRef="#ctx0" brushRef="#br0" timeOffset="33271.213">11212 9798 0,'0'0'0,"25"0"15,-1 0 16,1 0 1,50 25-32,-51 24 15,26-24-15,0 25 16,24-1 0,0-49-16,-49 50 0,0-25 15,74 24 1,-74-24-16,25 0 15,-1 0-15,26 24 16,-26-24 0,1-25-16,-1 0 15,1 25-15,-25-25 16,49 0-16,-49 0 0,25-25 16,-25 25-1,24-25-15,-24 1 16,25-1-16,-1 0 15,1-25-15,-1 1 16,26-26-16,-26 50 16,-24-24-16,50-26 15,-51 75 63,1 25-78,0 0 16,0 25-16,24 24 16,-24-24-16,25 24 15,-1-24-15,26 49 16,-25-49-16,24-1 16,25 1-16,-24-50 15,-26 0-15,1 0 16,-25 0-16,24 0 15,1 0 1,-25 0-16,-1 0 16,26-25-16,0 0 15,-1 0-15,1 1 16,-1-1-16,26-25 16,-26 50-16,-24 0 15,-25-25 1,25 25-1,0 25 32,24 0-47,-24-25 16,0 25-16,25 0 16,-25-1-1,24-24 1,1 25-16,-1-25 15,150 0-15,-125 0 16,1 0-16,-1-49 16,-24 24-16,-26 0 15,26-25-15,0 26 16,-26-1-16,26 0 16,-25-25-16,24 50 15,-49-24 1,25 24-16,0 0 94,0 24-94,25 1 15,-26-25-15,1 0 16,0 0-16,49 0 15,-24 0 1,-25 0-16,49 0 16,-74-25-16,50-24 15,-1 24-15,1-50 16,-25 75-16,-25-24 16,25 24-1,-25-25-15</inkml:trace>
  <inkml:trace contextRef="#ctx0" brushRef="#br0" timeOffset="36136.5029">17066 6176 0,'0'25'15,"0"0"-15,-25 25 16,25-26 0,0 26-1,-25 24 1,-25-24-16,50 0 15,-24-1-15,-26 50 16,25-49-16,0 0 0,-24 24 16,49 1-16,-50-1 15,1 0-15,24-24 16,0 24-16,0-24 16,0-25-16,1 24 15,24 1 1</inkml:trace>
  <inkml:trace contextRef="#ctx0" brushRef="#br0" timeOffset="37104.587">17016 6400 0,'0'24'16,"-25"1"-16,25 25 15,-25 24-15,25 1 16,0-1 0,0 75-16,0-75 15,-24-24-15,24-25 16,-25 0-16,25 24 16,0 1-1,25-174 48,24-25-63,1 25 15,-25 25-15,49 24 16,-24 1-16,-1-1 16,1 26-16,-50-1 15,74-24 1,-49-1-16,0-24 0,0 74 15,-25-24-15,24-1 16,-24 25 0,0 1-1</inkml:trace>
  <inkml:trace contextRef="#ctx0" brushRef="#br0" timeOffset="38229.3773">17363 6672 0,'-49'25'79,"24"0"-79,0 0 15,0 0-15,25-1 16,0 1-16,-25 0 15,25 0-15,0 25 16,-24-1-16,24 1 16,0-1-1,24-49 63,1 0-62,25 0 0,24-24-16,-49 24 0,25-25 15,-1 0-15,1-25 16,24-24 0,-24 24-1,-50 1-15,0-1 16,0 0-1,25 50-15,-25-24 32,0 98 46,0-24-63,0-1 1,0 26-16,0-26 0,0 1 16,0 0-16</inkml:trace>
  <inkml:trace contextRef="#ctx0" brushRef="#br0" timeOffset="38769.2968">17909 6028 0,'0'49'16,"25"1"-16,-25-1 16,0 1-16,25 0 15,-25 49 1,0-25-16,24 1 0,-24-1 15,0-24 1,0 98-16,0-98 16,0 99-1,0-75 1,0 1-16,0-1 0,0-49 16,0 0-16,0 0 15,0-1 1</inkml:trace>
  <inkml:trace contextRef="#ctx0" brushRef="#br0" timeOffset="39285.0968">18058 6672 0,'25'0'15,"24"-24"1,50 24 0,25 0-16,-49-25 15,-1 25-15,-24 0 16,0-25 0</inkml:trace>
  <inkml:trace contextRef="#ctx0" brushRef="#br0" timeOffset="39815.0158">18604 6276 0,'0'24'46,"0"1"-46,0 50 16,0-1-16,0 25 16,-25-24-16,0-1 15,25-49-15,-25 49 16,25 1-16,-25 24 16,25-49-16,0-1 15,-25 1-15,25-1 16,0-24-16,0 0 31</inkml:trace>
  <inkml:trace contextRef="#ctx0" brushRef="#br0" timeOffset="40603.8891">19224 6226 0,'0'0'0,"-25"0"15,0 0 17,0 0-17,0 0 1,1 25 0,-1 0-16,0-25 15,0 49 1,0-49-1,25 25-15,-24 0 0,-1 0 16,25-1 0,-25 1-16,0 0 15,25 0-15,0 49 16,-25-24 0,25-25-16,0 49 15,0-24 1,0-1-1,0-24 1,0 0-16,0 25 16,0-26-1,25-24 1,-25 25 0,25-25 15,-25 25-16,25-25 1</inkml:trace>
  <inkml:trace contextRef="#ctx0" brushRef="#br0" timeOffset="42271.0426">19199 6226 0,'0'25'125,"-25"0"62,0 24-187,25-24 16,0 0-16,0 0 16,0 24-16,-25 1 15,25-25-15,0-1 16,0 26-16,0-25 15,0 24-15,0-24 16,0 0-16,25 0 16,-25 24-16,25-49 15,0 50-15,0 0 16,-1-50 0,1 25-1,0-25 1,0 24-1,24-24 1,-24 0 0,0 0-16,0 0 15,24 0-15,-49-24 16,50-1-16,0-25 16,-1 25-1,-49 0 1,25 1-16,-25-1 0,25 0 15,-25 0-15,0 0 16,0 1 0,0-1-1,0 0-15,0 0 0,0 0 16,-25 25 0,25-24-1,-25-1 1,-49-50-1,24 51 1,25-1 0,1-25-16,-1 50 0,0 0 15,25-25-15,-25 25 16,0 0 0,1-24 15,-1 24-31</inkml:trace>
  <inkml:trace contextRef="#ctx0" brushRef="#br0" timeOffset="44090.9306">19794 6697 0,'25'0'93,"0"0"-93,0 0 16,-1 25 31,1 0-16,0-25 0,-25 25-31,0-1 32,25-24-17,-25 25 1,0 25-16,25-25 15,-25 0-15,24-25 32,-24 24-1,0 1 0,-24-25 0,24 25-15,-25-25 0,25 25-1,-25-25-15,-25 0 16,26 0 0,-1 0-1,-25 0-15,25 0 16,1 0-16,-1 0 15,0 0 1,0 0-16,0 0 0,1 0 31,48 0 188,-24 25-141,0-1-31,0 1-16,0 0-15,-24 0 0,-1 0-16,25-1 15,-50 1 1,25 25-1,-24-50-15,24 49 0,0-49 16,0 25 0,0-25-16,1 25 15,-1-25 1,-25 0 0,25 0-1,-24 25-15,24-25 16,0 0-1</inkml:trace>
  <inkml:trace contextRef="#ctx0" brushRef="#br0" timeOffset="56745.4383">21828 5854 0,'0'50'140,"-49"-26"-140,49 1 16,0 0 0,-25 0-16,25 0 15,0-1 1,-25 26-16,0 24 15,0-49-15,0 0 16,25 0 0,0 0-16</inkml:trace>
  <inkml:trace contextRef="#ctx0" brushRef="#br0" timeOffset="57686.8137">21878 5829 0,'25'50'63,"-1"-1"-48,-24 26-15,25-1 16,0-24 0,25 24-16,-50-24 0,0-1 15,49 1-15,-49 0 16,0-26-16,0 1 16,25 0-16,0-25 15,-25 25 1,25-25 31,24-50-32,-24 25 1,0 1-16,-25-1 0,25 25 16,-1 0-16,1-50 15,50-24 1,-51 24-16,26-24 15,-50 24-15,50 25 16,-26-49-16,1 49 16,-25 0-1,25 1-15,0-1 16,-25 0 0,0 0-16,0 0 31</inkml:trace>
  <inkml:trace contextRef="#ctx0" brushRef="#br0" timeOffset="59575.215">22796 6226 0,'-25'0'109,"0"0"-78,0 0-15,0 0 31,0 0-31,-24 25-16,24-25 15,-25 0-15,50 25 16,-24-25-16,24 24 15,0 1-15,-25-25 16,25 25 0,0 0 15,0 0-15,0-1-16,0 1 15,0 0 1,0 0-1,0 0-15,25-1 16,-1 26 0,1-25-1,25 0 1,-25-1-16,-1 1 16,1 0-16,25-25 15,-25 0 1,0 0-1,24-25 1,1 25 0,-25-25-1,-25 1-15,24 24 16,1-25 0,-25 0-1,0 0-15,0 0 0,25 25 16,-25-24-16,0-1 15,0 0 17,0 50 61,0 0-77,0-1 0,0 1-16,0 0 15,25 0-15,0 0 16,-25-1 0,24-24-1,-24 25-15,25 0 16,-25 0-1,25-25 1,0 0-16,0 0 47,-25 25-47,24-25 31</inkml:trace>
  <inkml:trace contextRef="#ctx0" brushRef="#br0" timeOffset="60999.9133">23242 6697 0,'25'0'15,"-25"-25"16,25 25 32,-25-24-32,49 24 47,-24 0-62,0 0-16,0 0 16,-25 24 218,0 1-203,0 0-15,0 0-16,-25 0 15,25-1 17,-25-24-17,25 25 1,-25 0-16,0-25 16,25 25-16,-24 25 15,-1-50-15,25 24 16,49-24 156,-24 0-157,25 0 1,-25 0 31,-1 0-32,1 0 1,0 0 0,0 0-16,0 0 0,-1 0 31</inkml:trace>
  <inkml:trace contextRef="#ctx0" brushRef="#br0" timeOffset="61727.9312">24085 5705 0,'-24'25'125,"-1"24"-109,0 1-1,-25 25-15,26-26 16,-1 1 0,0-25-16,25 24 15,0 1 1,0-25-1,0-1-15,0 1 16,0 0 0,0 0-1,0 0 1,0-1-16,25-24 16,0 0-1,-25 25 1,24-25-16,1 0 15,0 0-15</inkml:trace>
  <inkml:trace contextRef="#ctx0" brushRef="#br0" timeOffset="62626.8086">24457 5730 0,'-24'0'15,"24"25"1,-25-25-1,25 24-15,-25 51 0,-25-50 16,50 24 0,-24-24-16,-1 25 15,25-1-15,0-24 16,-25 0-16,25 0 16,0 0-1,0-1-15,0 1 16,0 0 15,0 0-31,25-25 16,-25 25-1,99-25-15,-25 0 16,26 0 0,24 0-16,-50 0 15,50 0-15,25 0 0,-75-25 16,1 25-16,-50-25 15,-1 25-15,1 0 16,-25-25 0,0 0-16,0 1 15,25-26 1,-25 0 0,0 26-16,0-26 15,0 25 1,0 0-1,-25-24 1,-24 24-16,24-25 16,0 25-16,0 1 15,-24-1-15,24 0 16,0 25 15,0 0 0,0 0-15,-49 0-16,-1 0 16</inkml:trace>
  <inkml:trace contextRef="#ctx0" brushRef="#br0" timeOffset="63750.9643">25474 6300 0,'25'0'16,"25"0"0,24 25-16,1-25 15,-26 0-15,-24 0 16,0 0 0,0 0-1,-25 25-15,0 0 16,0 0-1,0-1 1,0 1-16,0 0 16,0 25-1,-50-26-15,25 1 0,-24 50 16,-1-75-16,25 0 16,0 24-1,1-24 1,-1 0-1,0 0 1,0 0 0,25 25 93,75 0-109,-1 25 16,0-26-1,-24 26-15,-50-25 16,25-25-16,-25 25 16,0 0-1,-25-1 63,-124-24-78,50 25 32,49 0-32,1-25 15,24 0 1,0 0 31</inkml:trace>
  <inkml:trace contextRef="#ctx0" brushRef="#br0" timeOffset="64555.8411">22349 4341 0,'0'25'0,"0"-1"16,-25 1-16,0 25 16,-24 24-16,24 1 15,-74 24-15,99-74 16,-99 49-16,49 25 16,-49-49-16,0 49 15,49-49-15,0 24 16,1-49-16,49 0 15,-25 0-15,25-1 16,-25-24 0</inkml:trace>
  <inkml:trace contextRef="#ctx0" brushRef="#br0" timeOffset="65272.391">22324 4415 0,'0'25'0,"25"0"32,-25 0-17,25 49 1,-25-49 0,0 24-16,25-24 15,-25 50-15,24-26 16,-24 1-16,25-25 15,-25 49-15,0 25 0,25-24 16,0-1 0,-25-24-16,0-25 15,25-25 1,-1 0 15,26-25-31,24-25 16,-24-24-16,74-25 15,149-174 1,-99 124 0,-26 0-16,125-198 15,-124 173 1,-99 125 0,-25-1-16,-1 50 15,-24-25-15</inkml:trace>
  <inkml:trace contextRef="#ctx0" brushRef="#br0" timeOffset="66755.1077">23713 4589 0,'0'-25'31,"-25"25"0,1 0-15,-1 0-1,-25 25-15,-49 74 16,49-49 0,1 49-1,24-49-15,0-1 16,25-24-16,0 0 15,0 0 1,0-1-16,25 1 63,49 0-48,125 0-15,-75-25 16,50 0-16,-75 0 15,-50 0-15,1 0 16,-25 0-16,0 0 31,-1-50-15,-24 25-16,25 1 16,-25-1-16,0 0 15,0 0-15,0 0 16,0 1-16,0-1 15,0 0 1,0 0 0,0 0-1,-25 25-15,25-25 47,0 1-16,-24-1-15,24 0-16,0 0 16,24 25 218,1 25-218,0 0-16,0-25 15,-25 49 1,0-24 0,49 25-16,-24-25 15,25 24 1,-50-24-1,25 0 1,-25 0 0,24-25-16,-24 25 15,0-1 1,25-24 0,0 25-16,-25 0 15,25-25 1</inkml:trace>
  <inkml:trace contextRef="#ctx0" brushRef="#br0" timeOffset="67662.0855">25301 3621 0,'-25'0'16,"-25"25"0,50 0-16,-24 25 15,-26-1 1,25 1-16,0 0 16,1-1-16,-26 1 15,0 74 1,26-75-16,-26 26 15,0-1-15,50-24 16,0 24-16,-25-49 16,25 0-16,0 24 15,0 1-15,0-25 16,0 0-16,0 24 16,0-24-16,25 49 15,0-49-15,-25 25 16,25-50 15,74 0-15,-49-50-1,24 25 1,-24 1-16,-1-1 0,1 0 16,-25 0-16,24 0 15,-24-24 1,0 24-16,0-25 15,24-24-15,-24 24 16,0 1-16,-25-1 16,0 1-1,0-1-15,25 25 16,-25 0 0,0 1-16,0-51 0,0 26 15,0-26-15,0 50 16,0-24-16,0 24 15,-25 0-15,25 0 16,-25 1 0,25-1-1</inkml:trace>
  <inkml:trace contextRef="#ctx0" brushRef="#br0" timeOffset="68250.054">25673 3572 0,'0'0'0,"0"49"16,0-24-16,0 50 0,0-1 16,0 1-16,0 24 15,0-25-15,0 1 16,-25 49 0,-49 124-16,74-174 15,0 0 1,-25 26-16,25-26 0,0 75 15,0-124-15,-25 0 16,25 24 0,0-24 15</inkml:trace>
  <inkml:trace contextRef="#ctx0" brushRef="#br0" timeOffset="68820.9674">25673 4415 0,'0'0'0,"0"25"15,25-25-15,-1 0 16,76 0-16,-26 25 15,-24-25-15,-1 0 16,1 0-16,-25 0 16,0 25-16,24-25 15,1 0 1,-25 0 0</inkml:trace>
  <inkml:trace contextRef="#ctx0" brushRef="#br0" timeOffset="69407.0076">26367 3969 0,'0'25'62,"0"49"-46,0 0-16,-24-24 16,-26 99-16,25-50 15,0 25-15,25-25 16,-49 0-16,24 50 15,25-49-15,-50 24 16,26-25-16,-1-50 16,25 1-16,0-25 15,0 0-15,0-1 16</inkml:trace>
  <inkml:trace contextRef="#ctx0" brushRef="#br0" timeOffset="72787.8008">7367 9029 0,'-25'25'31,"-24"0"-16,24 24 1,-74 26-16,74-51 16,-99 150-1,49-100-15,26-24 16,24-25-16,-25 49 16,25-49-16,1 0 15,-26 49-15,25-49 0,0 25 16,-24 49-16,-1-74 15,-24 24-15,74-24 16</inkml:trace>
  <inkml:trace contextRef="#ctx0" brushRef="#br0" timeOffset="73653.6146">7367 9351 0,'0'25'31,"0"50"-31,0-1 16,0-24-16,0-1 16,0 26-16,0-26 15,0-24-15,0 0 16,74-100 62,50-24-62,-24 50-1,346-398 1,-347 348 0,25-75-16,25 1 15,-50 73 1,-49 51-1,-25 49-15,-25-25 16</inkml:trace>
  <inkml:trace contextRef="#ctx0" brushRef="#br0" timeOffset="75100.5146">8409 9376 0,'0'-25'16,"-50"25"46,25 0-46,-24 0 0,24 0-1,0 0-15,-49 50 0,24-25 16,25 0-16,1-1 16,-26 26-1,0 0 1,1-1-16,24 1 15,-25-1-15,50-24 16,-25-25-16,1 50 0,-1-25 31,25-1 1,0 1-1,25-25-16,-1 25-15,1-25 16,0 0 0,0 0-16,0 0 15,-1 0-15,125-25 16,-74-24-16,-50 49 16,24-25-1,1 25-15,-1-25 16,-24 0 15,0 0-31,0 1 16,0-1-1,-25 0-15,24 0 16,1 0 0,-25 1-1,0-1 1,25 25-1,-25-25-15,0 0 16,0 0 0,25 25-16,-25 25 156,0 0-140,0 74-1,0-24-15,25 49 16,-1 0-1,-24-100-15,25 1 16,-25 0-16,25 0 16,-25 0-1,25 0 1,0-1 0,-1 1-1,1 0 1,0-25-1,-25 25 1,25-25 0,-25 25-1,25-25 1,-1 0 0,-24 24 30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17T03:03:25.07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16644 5333 0,'0'25'78,"0"24"-63,-25 26-15,25-26 0,-25-49 16,25 75 0,0-1-1,0-49-15,0 25 16,0-26-16,0 1 15,-24 0-15,-1 25 0,25-1 16,0-24-16,0 0 16,-25 25-1,25-1-15,-25-49 16,25 50-16,0-25 16,0-1-16,-25 26 15,25-25 1,-24 0-16,24-1 15,-25-24 1,25 75 0,0-50-1,0-1 1,0 1-16,-25 0 16,25 25-1,-25-26-15,25 1 16,-25-25-16,25 25 15,0 0-15,0 0 16,0-1 0,-25-24-16,25 50 15,0-25 1,-24 24-16,-1-24 16,25 0-16,0 0 15,-25 0-15,0 0 0,25-1 16,0 1-1,0 0-15,0 0 16,0 0-16,-25 24 16,25-24-1,0 0-15,-24 0 16,24-1 0,-25 1-16,25 0 15,0 0 1,0 0-1,-25-1-15,0 1 16,25 0 0,0 0-16,-25 0 15,25-1 1,-24 1 0,24 0-1,0 0-15,-25 0 16,0-1-1,25 1-15,-25-25 16,25 25-16,0 0 16,-25-25-16,25 25 15,-24-25 1,-1 24 0,25 1-1,-25 0-15,0-25 16,0 0-1,25 25-15,-24-25 16,-1 0-16,25 25 16,-25-25-16,0 24 15,0-24 1,-74 25-16,25 25 0,-1-25 16,26-25-16,-51 24 15,76-24 1,-51 0-16,-24 25 15,49-25 1,26 0 0,-1 0-16,0 0 0,-74 0 15,74 0 1,25 25-16,-50-25 16,26 0-1,-26 0 1,25 0-16,-24 0 15,-1 0 1,0 0 0,26 0-16,-76 0 15,76 0 1,-76 0 0,75 0-16,1 0 31,-76-174-16,26 125 1,49 24-16,0-25 16,1 1-1,-1-1 1,25 25-16,-25-99 16,25 75-16,0-50 15,0-50 1,0 74-16,0 1 15,0 0-15,0-1 16,25 25-16,24-24 16,-49 24-16,124-98 15,-74 73 1,0 1-16,49-25 16,-25-1-16,-24 26 15,49-25-15,-74 74 16,25-49-1,-26 49-15,51-50 16,-50 50-16,24 25 16,1-49-16,49-1 15,0 1 1,-24-1 0,24-24-16,25-26 15,-25 51-15,-49-1 16,-1 25-16,26-24 15,-50 49 1,-1-25-16,1 0 31,0 25-31,0-25 16,0 25 0,-1 0-16,1-24 15,0 24 1,0 0-16,0 0 15,-1 0-15,-24-25 16,25 25 0,0-25-16,0 25 0,24 0 15,1-25-15,24 0 16,-49 25 31,0 0-32,0 0-15,0 0 32,-1 0-17,1 0 1,0 0-16,0 25 16,0 0-1,24 25-15,1-50 16,-50 24-1,25 1 1,0 0 15,-25 0 1</inkml:trace>
  <inkml:trace contextRef="#ctx0" brushRef="#br0" timeOffset="2445.3532">17686 4837 0,'0'74'94,"0"-49"-78,0 0-16,0 25 15,0-1-15,0 26 16,0-51-16,0 26 16,0-25 15,0 0 0,25-1 0,-25 1-31,49 25 16,-24-1 0,0 1-1,0-25-15,-1 24 0,1-24 16,0 0-16,0 0 15,-25 0 1,25-1-16,-25 1 16,24 0-16,1-25 15,-25 25 1,25-25 0,-25 25-16,25-25 15,-25 49 1,25-24-1,-1 0 1,1 0-16,0 0 16,0-1-16,-25 1 15,25 0 1,-1-25-16,1 25 31,0 0-15,25-1-1,-1-24 1,-49 25 0,25-25-16,0 0 15,0 0-15,-1 0 16,1 0-16,0 0 16,74 0-1,-49 0-15,0 0 16,49 0-1,-25 0-15,25 0 16,25-49-16,-74 24 0,0 25 16,-26-25-1,1 25-15,-25-25 16,25 0 15,0-24-15,0-1-1,-25 0 1,0 26-16,0-1 16,24 0-16,-24-49 15,0 49-15,0 0 0,0-74 16,0 24 0,0 1-1,-24 24 1,-51-49-1,26 50-15,-1-1 16,25-24-16,-24 49 16,-1-25-16,0-24 15,1 49-15,24 0 16,0-25 0,-24 26-16,24-1 15,-25 25 1,25 0-16,-24-25 15,24 0-15,0 25 16,0 0-16,1 0 16,-1 0-16,0-25 0,-25 1 15,1 24 1,24 0 0,0 0-16,0 0 15,-49 0-15,49 0 16,0 0-16,0 0 15,-24 0-15,24 0 16,-25 0 0,1 24-1,24-24 1,0 0 15,-24 25-15,24-25-1,-25 25 1,25 0 78,25 0-63,-24-25-31,24 24 94,0 1-79</inkml:trace>
  <inkml:trace contextRef="#ctx0" brushRef="#br0" timeOffset="9305.6132">18405 7243 0,'0'25'141,"-25"-25"-125,0 0-16,1 25 15,24-1 1,-25-24-16,0 0 15,0 25 1,-24-25-16,24 50 16,-25-25-16,25-25 15,-24 49-15,-1-24 0,1-25 16,24 25 0,-50 0-1,75-1-15,-24-24 16,-1 25-1,0 0-15,0 0 0,0-25 16,1 25 0,24-1-1,-25-24-15,0 0 0,25 25 16,-124 50 0,124-26-1,-50-24-15,-24 0 16,74 0-1,-25-25 1,25 24 0,-50 26-1,26-25 1,24 0 0,-50 0-16,50-1 15,-25 1-15,0-25 16,25 25-16,-24 0 15,24 0 1,-25-1 0,25 1-16,-25 0 15,25 0-15,0 0 16,-25-1-16,25 26 16,-25-25-1,25 0 1,-24-1-16,24 1 15,0 0 1,-25 0 0,25 0-16,0-1 15,0 1 1,0 0 15,0 0-15,0 0 15,0-1-15,0 1-1,0 0 17,25 0 46,-1-25-63,1 0 1,0 0 0,0 0-16,0 0 0,-1 0 15,1 0-15,25 0 16,-25 0-16,-1 25 15,26-25-15,24 0 16,-24 0-16,-25 0 16,0 0-16,24 0 15,-24-25 1,25 0-16,-25 0 16,-1 25-16,26 0 15,-25-25 1,-25 1-1,25 24-15,-1 0 16,1-25 31,0 25-16,25-75-15,-26 26-16,1 24 0,0 0 15,-25-24-15,25 24 16,0-50 0,24-24-1,1 50-15,-25-26 16,-25 50 0,24 1-1,-24-1-15,0 0 31,0-25-31,25 50 16,-25-25-16,25-24 16,-25 24-1,0 0-15,0 0 16,0 1 15,0-1 0,0 0-15,0-25-16,25 1 16,-25 24-16,25 0 0,-25-24 15,0 24 1,0-25-16,24 25 16,-24 1-16,0-1 15,25-25 1,-25 25-16,25 25 15,-25-24 1,0-1 0,25 0 77,-25 0-61</inkml:trace>
  <inkml:trace contextRef="#ctx0" brushRef="#br0" timeOffset="22813.0151">16470 8657 0,'0'-25'32,"25"25"14,-25 25-46,25 0 16,-25-1-16,25-24 16,-25 50-16,25-25 15,-25 0-15,49 49 16,-24-24-16,0-1 16,0 1-16,-1 24 15,-24-49-15,25 25 16,0-1-1,-25-24-15,25 0 16,-25 0 0,0 0-16,25-1 15,-25 1 1,24-25 0,-24 25-16,25 0 31,-25 24-31,0-24 15,0 0-15,25 0 16,-25 0 0,0-1-1,25 1-15,-25 0 32,25 25-17,-25-26 1,0 1-16,0 0 47,24-25-32,-24 25 17</inkml:trace>
  <inkml:trace contextRef="#ctx0" brushRef="#br0" timeOffset="30115.4345">13370 10542 0,'25'0'78,"24"25"-62,-24 0 0,25-1-16,-26 1 15,26-25 1,-50 25-1,25-25-15,0 25 16,-1-25 0,1 25-1,0-1 1,25 1-16,-26-25 16,1 25-16,0-25 15,0 25 16,0-25 1,-1 0-32,1 0 15,0 0 17,0 0-17,0 0-15,-1 0 31,1 0-15,0-25 0,0 0-16,0 25 0,24-49 15,1 24 1,-50 0 0,25 25-16,-1 0 46,-24-25-14</inkml:trace>
  <inkml:trace contextRef="#ctx0" brushRef="#br0" timeOffset="33909.4214">16346 10641 0,'25'0'47,"0"0"0,0 0-32,0 0 1,24 0-1,26 25 1,-51-25-16,51 50 16,-50-26-16,-1 1 15,51 0 1,-26 0-16,-24-25 16,0 0-16,0 0 15,0 0 1,-1 0 46,1 0-46,0 0 0,124-25-1,-124 25-15,24-50 16,1 50-16,-25 0 15,-25-24 1,24 24-16,1 0 16,0 0-1,0 0 17,-25-25-1,25 25-16,-1-25-15,1 25 16,-25-25 0,25 25-16,0 0 47</inkml:trace>
  <inkml:trace contextRef="#ctx0" brushRef="#br0" timeOffset="36648.2354">19224 10492 0,'0'25'109,"0"0"-109,24 0 16,1 0 0,0-1-1,0-24 1,-25 25-16,49 0 15,1 0 1,-25-25 0,0 0-16,24 0 15,-24 0 1,0 0 0,0 0-1,0 0 1,-1 0-1,1 0 1,0 0-16,0 0 16,0 0-16,24 0 15,1 0-15,-25 0 16,24 0-16,-24 0 16,49 0-16,50-25 31,-99 25-31,0 0 15,-25-25 1,25 25-16</inkml:trace>
  <inkml:trace contextRef="#ctx0" brushRef="#br0" timeOffset="42285.4262">22920 10468 0,'74'74'78,"25"0"-62,-24-49-16,49 50 0,24-1 15,-73 0-15,49-49 16,-75 25 0,75-1-16,-74-49 15,0 25-15,-1 25 16,1-50-1,0 0-15,24 25 0,-49-25 16,0 0-16,-1 0 16,26 0 31,-25 0-32,24-25 1,-24 0-16,25 25 15,24-50-15,1 26 16,-26-26-16,1 25 16,-1 0-16,26-24 15,-50 49-15,-1-25 16,51 0-16,-25 0 16,24-24-1,-24 24-15,49-25 0,-50 1 16,1 24-16,-25 25 15,-25-25-15</inkml:trace>
  <inkml:trace contextRef="#ctx0" brushRef="#br0" timeOffset="44281.6285">23540 4266 0,'0'25'32,"0"0"-17,0 25-15,0 24 16,0 75 15,0 124-31,0-149 0,0-50 0,0 75 16,0-99-16,0 49 15,0-25-15,0 1 16,0 24-16,0-25 16,0 1-16,0-51 15,0 1 1,0 0 46,0 0-62</inkml:trace>
  <inkml:trace contextRef="#ctx0" brushRef="#br0" timeOffset="46544.7449">23589 4217 0,'25'0'16,"25"0"0,24-50-1,0 50-15,26-25 16,-26 25-16,-24-24 16,-25 24-1,-1 0-15,1 0 16,0 0-1,0 0 1,0 0 0,-25 24 46,0 1-46,0 0-16,0 0 15,0 0 1,0 24 0,0 1-16,-25-50 15,25 49 1,-50 1-16,50-25 16,-25 0-1,1-25-15,-1 0 16,0 0-16,-25 0 15,1 0 1,24 0-16,-25 0 16,50 24-1,-25-24 1,1 0 0,24 25 171,24 0-187,1-25 16,0 0-16,0 25 15,25 0 1,-26-1 0,26 1-1,-25 0 1,-25 0-1,25-25-15,-25 25 16,49 24 0,-24-24-1,-25 0-15,25-25 16,-25 25-16,25 24 16,-1-49-1,-24 25-15,0 0 16,0 0-1,0 0-15,0-1 32,0 1-32,0 0 31,0 0-31,0 0 16,-24-1-16,24 1 15,-25 0-15,25 0 16,-25 0-1,-25-25 1,50 24-16,-24 1 16,-26 0-1,25-25-15,0 25 16,1-25-16,-1 25 16,0-25-1,0 0-15,-25 24 16,26-24-1,-1 0 1,0 25-16,0-25 16,0 0 15,1 0-15,-1 0-1,0 25 1,-25-25-16,26 0 15,-1 25 1,0-25 0,0 0-1,0 25 1,1-25 15,24 24 79</inkml:trace>
  <inkml:trace contextRef="#ctx0" brushRef="#br0" timeOffset="65691.3506">19596 12452 0,'0'25'141,"0"0"-126,0-1 16,0 1-15,0 0 0,0 0-16,0 0 15,0-1 1,0 1 0,0 0 30,0 0-30,0 0-16,0-1 0,25 26 16,-25 0-1,0-26-15,0 1 16,0 0-16,0 25 16,0-26-1,0 1 1,0 0-1,0 0 1,0 0 0,0-1-1,0 1 1,0 0 0,0 0-1,0 0 16,0 0-31,0-1 16,0 1 0,0 0-1,0 0 17</inkml:trace>
  <inkml:trace contextRef="#ctx0" brushRef="#br0" timeOffset="68980.5941">14238 13816 0,'0'0'0,"25"0"63,-1 0-32,26 0-31,0 0 16,-25 0-1,49 50 1,-24-1-16,-26-24 16,26 25-1,0-25-15,-26-25 16,1 0-1,0 0 1,0 0 0,0 0-1,-1 0 1,1 0-16,-25-25 16,50-25-16,-25 25 15,24 1 1,1-51-1,-25 26-15,-25 24 16,24 0-16,1-25 16,0 26-1,0-51-15,24 26 16,1-1 0,-50 25-16</inkml:trace>
  <inkml:trace contextRef="#ctx0" brushRef="#br0" timeOffset="101132.4852">18380 17165 0,'0'25'47,"25"-1"-47,49 26 15,75 49 1,-99-74 0,-25 25-16,-25-26 15,25-24-15,-25 50 47,24-50-47,-24 25 16,25-25-1,0 25 1,-25 0 0,99 49-1,25 0-15,-74 1 16,24-50 0,-49-1-16</inkml:trace>
  <inkml:trace contextRef="#ctx0" brushRef="#br0" timeOffset="102005.2123">19075 17363 0,'-25'0'31,"0"0"-15,25 25-1,-49 49 1,-1-49-1,25 0-15,-24 0 0,24 25 16,0-50-16,0 24 16,0 1-16,-49 25 15,49-50 1,0 0-16,25 25 16,-49-1-16,24 1 15,0-25 1,0 25-1,0-25 1,1 25-16,-1 0 16,-25-1-1,25 1-15,1 0 0,-51 25 16,50-50 0,25 24-1,-24-24-15,-1 25 16,0-25-16,25 25 15,-25 0 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17T03:05:22.0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15478 9004 0,'0'-25'47,"0"0"-16,0-24-15,0 24 0,0 0 15,-25 0-15,1 1-16,24-1 15,-25 25-15,0-25 16,25 0-1,-25 25 1,25-25 0,-25 1-16,0 24 15,1-25 1,-1 0-16,0 25 16,-25-25-16,26 0 0,-1 25 15,-25-24 1,25 24-16,25-25 0,-49 0 15,24 25 1,0 0-16,-24 0 16,24-25-16,-25 0 0,1 1 15,-26-1 1,1 0-16,-1 0 16,-49-24-1,75 24-15,49 0 16,-50 25-16,25 0 15,0 0 1,1-25 0,-1 25-1,0 0-15,-49 0 16,-1 0 0,-148 0-16,124 0 0,0 0 15,24 0 1,26 0-16,-26 0 15,50 0-15,1 0 16,-26 0 0,-24 0-1,-1 0-15,-74 0 16,100 25 0,24-25-16,-25 25 15,25 0 1,1-1-16,-1-24 15,-25 50-15,50-25 16,-49 0-16,-1-1 16,25 1-16,-49 25 15,24-50-15,50 49 16,-49-24-16,49 0 16,-25 25-1,0-26-15,25 1 16,0 25-16,0-25 15,0-1 1,0 26-16,0 99 0,50-99 16,-1 24-16,-24-49 15,49 0 1,1 24-16,-26 1 0,26-50 16,24 74-1,0 1-15,-49-51 16,148 125-1,-74-99-15,50 74 16,148-50 0,-173-24-1,25-1-15,-50-49 0,-50 25 16,-24-25-16,-25 0 16,0 0-1,-1 0-15,1 0 16,0 0-16,0 0 0,24 0 15,1 0-15,0 0 16,-1 0-16,1 0 16,-1 0-16,-24 0 15,0 0-15,0-25 16,0 25 0,24-49-1,-24 24 1,0 0-16,0 0 15,24-24 1,-49 24-16,50 0 16,-1-49-1,-49 49 1,75-74 0,-75 74-16,50-25 15,-50 26-15,24-1 0,-24-25 16,25 1-16,-25-1 31,25 25-31,-25 0 16,0-24-1,0 24 1,0 0 0,0 0-1,0 1-15,0-1 31,0 0-15,0 0 0,0 0-1,0 0-15</inkml:trace>
  <inkml:trace contextRef="#ctx0" brushRef="#br0" timeOffset="3604.7594">20489 6474 0,'0'25'32,"0"0"-17,0-1 17,-50 26-32,-24 0 15,24 24-15,25-49 16,-49 0-16,49-1 15,0 26-15,-74-25 0,49 0 16,26 0-16,-26-1 16,0 1-1,26-25-15,-1 25 0,0 0 16,0-25 0,0 25-1,1-25 1,-1 24-16,-25 1 0,1 0 31,-1 0-31,0-25 16,1 49-16,24-24 15,-25-25-15,1 0 16,24 25 0,0-25-1,0 0-15,0 0 16,-24 25-16,24-25 15,0 0 1,0 25 0,-24-25-16,24 0 15,-25 24 1,-98 1 0,123 0-16,-25-25 15,25 25 1,-24-25-1,24 25-15,-25-25 16,26 0-16,-1 0 16,0 0-16,0 0 0,0 0 15,0 0 1,1 0 0,-26 0 30,25 0-46,-74 0 32,74 0-32,0 0 15,1 0 1,-1 0 0,25-25-1,-25 0-15,0 25 16,25-25-1,-25 25-15,1-25 16,-1 1-16,0-1 16,0-25-1,0 25-15,1-24 0,-26-1 16,50 25 0,-50 1-16,26-26 15,-1 25-15,0 0 16,0 1-1,25-1 1,-25 25 0,1-50-1,-26 0 1,25 26-16,0-26 16,1 0-1,24 1 1,-25 49-1,25-25 1,-25 25-16,25-50 0,-25 26 16,0-26-16,25 25 15,-25 0 1,25 1-16,0-1 16,-24 0-16,24 0 15,0 0-15,0 1 16,0-1-1,0 0-15,0 0 16,0-24 0,0 24-16,0-25 15,0 1 1,24 24-16,1-25 16,-25 1-16,50-1 15,-50 25-15,50-49 16,-26 49-1,51-25-15,-50 1 0,49-26 16,0 26-16,-24 24 16,0-25-16,-1 25 15,1 1-15,-25-26 16,223-49 0,-199 74-16,-24 25 15,0-25-15,0 25 16,24 0-16,1 0 15,99-49 1,-50 24-16,-49 25 16,24 0-16,-24-25 15,-26 25-15,1 0 16,0 0 0,0 0-16,0 0 15,-1 0 1,26 0-1,-25 0 1,24 0-16,-24 0 16,0 25-1,0-25 1,99 0-16,-25 49 16,-24-49-16,-51 25 0,1-25 15,0 0 1,0 0-16,-25 25 15,25-25 1,-25 25-16,24 0 16,26-1-1,-25-24 1,24 50-16,1 0 16,-25-26-1,0 1 1,-1 0-1,-24 0 1,50 24 0,49 100-16,-99-124 15,50 0 1,-50 24-16,0-24 16,0 0-1,0 0 32,0 0-31,0 24-1,0-24-15,25 0 16,-25 25 0,0-26-1,0 1 1,0 0-1,24 0-15,-24 24 0,0 1 16,0 0 0,0-26-1,0 1 17,0 0-17,0 0 1,0 0-16,25-1 31,-25 1 32,0 0-48,25 0 79,-25 0 31,0-1-31,25-24-63,-25 25 0,25-25 0,-25 25-31</inkml:trace>
  <inkml:trace contextRef="#ctx0" brushRef="#br0" timeOffset="13258.4795">17735 8558 0,'25'0'78,"0"0"-63,25 0 1,-26 0-16,1 0 16,0 0-16,0 0 15,0 0-15,-1 0 16,-24-25-16,25 25 15,50-25 1,-51 25-16,26 0 16,0 0 31,-26 0-32,1 0 1,25 0-1,-50-25-15,25 25 16,-1 0-16,26 0 16,-25 0-1,0 0 1,-25 25 328,0 25-313,0-26 47,0 1-62,0 0-1,0 0 1,0 0 0,0-1-16,0 1 15,0 0 1,0 0-16,0 24 31,0-24-15,0 0-16,0 0 0,0 0 15,0-1 1,0 1 0,0 0-1,-25-25 251,-25 0-266,1 0 15,24 0-15,0 0 16,-49 0 0,49 0-16,0 0 0,0 0 15,-24 0-15,-1 0 16,25 0 0,0 0-16,1 0 15,-26 0 1,0 25-16,26-25 15,-26 0 1,0 0-16,-24 0 16,24 0-16,1 0 15,24 0 1,25-25 234,0 0-234,0 0-1,0 1 1,0-1-1,25 0-15,-25 0 32,0 0-17,0 1 17,0-1-17,0 0 1,0 0-1,0 0 17,25 25-1,-25-24-15,24-1-16,-24 0 31,0 0-16,25 0 189,-25 1-189</inkml:trace>
  <inkml:trace contextRef="#ctx0" brushRef="#br0" timeOffset="36970.6912">20687 13345 0,'50'50'63,"-1"-1"-48,-24 26 1,25-26-16,24 1 0,-49 24 16,49 1-16,26 49 15,-51-50 1,75 50-16,-49-74 16,-51 24-16,1-49 15,-25 0-15,25-25 16</inkml:trace>
  <inkml:trace contextRef="#ctx0" brushRef="#br0" timeOffset="39345.6969">21307 13370 0,'-25'0'47,"1"0"-31,-1 25-1,25-1-15,-25-24 16,25 25 0,-25-25-1,25 25-15,-49 0 16,49 0-1,-50-25-15,25 49 0,-24 1 16,-1-25 0,-24-1-16,24 26 15,25-25-15,-49 24 0,49-24 16,0 0 0,0-25-16,0 50 15,1-50 1,-26 24-1,25-24 1,25 25 0,-25-25 15,25 25 0,-24-25-15,-1 0-16</inkml:trace>
  <inkml:trace contextRef="#ctx0" brushRef="#br0" timeOffset="47262.4638">18157 9575 0</inkml:trace>
  <inkml:trace contextRef="#ctx0" brushRef="#br0" timeOffset="55818.208">18008 15081 0,'50'0'16,"-1"25"-1,-24 0-15,0-25 16,25 25-16,-50-1 16,49-24-16,-24 0 15,0 50 1,24-25-16,1 0 16,0-1-16,-1 26 15,51 25-15,-51-26 16,-24-49-1,25 50-15,-26-50 0,1 25 16,0-1 31,0 1-31,0 0-16,24 0 15,1 49-15,-25-49 16,-1 0-1,1 0 1,0-25 15,-25 24 1</inkml:trace>
  <inkml:trace contextRef="#ctx0" brushRef="#br0" timeOffset="56779.0491">18728 14908 0,'-25'24'78,"0"-24"-62,25 25-16,-25 0 15,0 0-15,-49 24 0,24-49 16,25 50-16,-24-50 16,-1 50-1,-24-26-15,49 26 16,-25-25-16,1-25 16,24 0-1,25 25 1,-25-25-16,-24 24 15,49 1-15,-50-25 16,25 0 0,25 25-1,-25-25 1,1 0 0,-1 25-1,0 0 1,25 0 15,-25-25 0,25 24-31,-25-24 16,25 25-16,0 0 16</inkml:trace>
  <inkml:trace contextRef="#ctx0" brushRef="#br0" timeOffset="64662.766">12278 16644 0,'25'0'250,"25"0"-250,24 0 16,1 0 0,-51 0-16,1 0 0,0 0 15,0 0-15,0 0 31,-1 0-15,1 0 0,25 0-16,-1 0 15,-24 0-15,0 0 16,0 0-16,0 0 16,-1 0-1,1 0-15,0 0 16,0 0-1,0 0 1,-1 0-16,1 0 0,0 0 16,25 0-1,-1 0-15,-24 0 0,25 0 16,-25 0-16,24 0 16,-24 0-16,74 0 15,0 0 1,75 0-1,-75 0-15,-49 0 0,24 0 16,-24 0-16,-1 0 16,1 0-1,24 0-15,-24 0 16,0-25 0,-26 25-16,26 0 0,49-25 15,-24 25-15,-1 0 16,1 0-1,-1 0-15,-24 0 16,-1 0 0,1 0-16,-25 0 15,-1 0 17,1 0-32,0 0 15,25 0-15,24 0 16,-49 0-16,24 0 15,-24 0-15,0 0 16,0 0 15,0 0 1,-1 0-32,26 0 15,-25 0 1,25 0-16,-26 0 15,26 0 1,0 0 0,-26 0-16,1 0 15,0 0 17,0 0-32,0 0 15,-1 0 1,1 0-1,0 0 1,25 0 0,-26 0-16,1 0 15,25 0 1,-25 0 0,-1 0-1,1 0-15,0 0 16,25 25-1,-26-25-15,26 0 16,0 25-16,-26-25 16,26 0-16,0 0 15,-26 0 1,26 0-16,-25 0 16,49 0-1,-49 0 1,0 0-16,25 0 15,-1 0 1,-24 0 0,0 0 31,0 0-16,-1 0-16,1 0 1,0 0 0,0 0 15,0 0 16,-1 0-32,1 0 1,0 0 62,0 0-47,0 0 1,-1 0-1,1 0-15,0 0-1,0 0 32,0 0 0,-1 0-16,1 0-15,50 0-1,-51 0 1,1 0-16,0 0 16,0 0 31,0 0-16,-1 0-31,1 0 15,0 0-15,0 0 16,0 0-16,-1 0 16,1 0 15,0 0 0,0 0-31,0 0 16,-25 25-16,25-25 15,24 0 1,-24 0 0,0 0 15</inkml:trace>
  <inkml:trace contextRef="#ctx0" brushRef="#br0" timeOffset="73265.3609">18752 5680 0,'0'25'125,"0"0"-94,0 0 1,0-1-17,0 1-15,0 0 32,-24 0-17,24 0 1,0 0-1,-25-25-15,25 24 16,-50 26-16,25-25 16,1 0-16,-1-1 15,0 1-15,25 0 32,-25-25-32,25 25 0,0 0 78,0 24-47,0-24-15,0 0-1,0 0-15,0-1 16,0 1-1,0 0 1,0 0-16,-25 0 16,25-1-1,0 1 1,0 0 0,0 0 30,0 24-30,0 1 0,-25-25-16,1 0 0,24-1 15,0 1 1,-25 0 0,25 0-16,0 0 15,0-1 1,-25-24 31,25 25 15,-25-25-46,25 25-16,0 0 31,0 0-15,-25-25-1,25 25-15,0-1 16,0 1 46,0 0-15,0 0 344,0 0-329,-24-25-46,24 24-16,0 1 16,0 0-1,0 0 1,-25-25 0,25 25 187</inkml:trace>
  <inkml:trace contextRef="#ctx0" brushRef="#br0" timeOffset="84163.1483">21530 16073 0,'50'25'16,"-25"0"0,24-25-16,-49 25 31,0 0 0,25-1-15,-25 26-1,25-25-15,25 24 16,-25 1-16,-1 0 0,1-50 16,-25 49-16,25-49 15,-25 25 1,25-25-1,0 0 110,74-74-109,-74 74 0,24-25-16,-24-25 15,0 25-15,0 25 16,-25-24 0,0-1-16,74-25 15,-24 1 1,-1-1-16,1 0 15,-1 1-15,26-50 16,-1 24 0,-49 50-16,0-24 0,0-1 15,-1 25 1,1 1 0,0-26-16,0 25 15,49-74 1,-24 49-16,-25 1 0,49-125 15,-49 124 1,0-24-16,0 0 16,-25 49-1,24 0 1,-24 0-16,0 0 16,0 1-1</inkml:trace>
  <inkml:trace contextRef="#ctx0" brushRef="#br0" timeOffset="114895.6381">15999 5283 0,'25'0'16,"24"-24"-1,-24 24 1,0 0-16,0 0 16,24 0-16,1 0 15,-25 0-15,0 0 16,-1 0-1,1 0 1,-25-25 0,25 25-1,0 0-15,0 0 0,24 0 16,1-25-16,24 25 16,26 0-16,-100-25 15,24 25 1</inkml:trace>
  <inkml:trace contextRef="#ctx0" brushRef="#br0" timeOffset="115820.5046">17190 4762 0,'0'0'0,"0"50"16,-25-50-16,0 25 15,25 25 1,-25-1 0,25-24-1,-25 0 1,25 0-16,0-1 15,0 1 1,0 0-16,0 0 16,25-25 77,0 0-77,0 0 0,0 0-1,-1 0-15,1-25 0,0 0 16,-25 0-16,0 1 16,0-1-16,0 0 15,0 0 1,0 0-1,0 1-15,0-26 16,0 25 0,0 0-16,25 25 0,-25-49 15,25 24 1,-25 0 0,0 0-16,0 0 31,0 1-31</inkml:trace>
  <inkml:trace contextRef="#ctx0" brushRef="#br0" timeOffset="116348.4684">17487 4614 0,'0'24'0,"0"-48"0,0 98 15,0-24-15,0-1 16,0-24-16,0 25 16,0-25-16,0-1 15,0 1-15,0 0 16,0 25-16</inkml:trace>
  <inkml:trace contextRef="#ctx0" brushRef="#br0" timeOffset="116866.9319">17487 4887 0,'25'0'15,"0"0"16,49 0-15,-24 0 0,-25 0-16</inkml:trace>
  <inkml:trace contextRef="#ctx0" brushRef="#br0" timeOffset="117329.8606">17760 4490 0,'0'24'16,"0"26"-16,0 0 15,25 24 1,0 0 0,-25 26-16,0-26 15,25-74 1,-25 50-16,0-25 15,0-1-15,0 1 32</inkml:trace>
  <inkml:trace contextRef="#ctx0" brushRef="#br0" timeOffset="118414.0477">19745 7615 0,'24'0'62,"76"-25"-46,-26 25-1,-24 0-15,-26 0 16,-24-25 0,25 25-16,0 0 46,49 0-30,-24 0-16,-25 0 16</inkml:trace>
  <inkml:trace contextRef="#ctx0" brushRef="#br0" timeOffset="119027.5909">20886 7392 0,'-50'0'63,"25"25"-48,-24 24-15,-1 50 16,0-74 0,25 0-16,1 49 15,-1 1-15,0-50 16,25 49 0,0 0-1,0-49 63</inkml:trace>
  <inkml:trace contextRef="#ctx0" brushRef="#br0" timeOffset="119671.4895">21332 7367 0,'0'0'0,"-25"25"16,-24 24-16,-1 1 15,25 24-15,-24-49 16,49 25-16,-25-1 16,0 1-16,25-25 15,0 0 1,-25-25-16,25 24 16,0 1-1,0-50 63,0 1-62,0-1-16,25 0 16,-25 0-1,0 0-15,25 1 0,0-1 16,-25 0-1,24-25-15,-24 26 16,0-1 0,0 0-1,0 0-15,0 0 16</inkml:trace>
  <inkml:trace contextRef="#ctx0" brushRef="#br0" timeOffset="121448.748">21307 7466 0,'0'25'15,"-25"-25"16,25 25 1,0 0-1,-24-1 0,24 1-15,0 0-1,0 0 1,0 0 15,0 24-15,0-24 0,0 0-1,0 0 79,24-25 109,1 0-187,0-25-16,0 25 0,49-25 15,-49 0-15,0-24 16,0 49-16,-1-50 16,1 50-16,-25-25 15,0 0 63,0 1-62,0-1 0,-25 25-1,-24 0 1,49-25-16,-25 25 15,0-25 1,0 25 0,1 0-16,-1 0 0,0 0 15,0-25-15,0 25 16,1 0 0,-1 0-1,0 0-15,-25 0 31,26 0 1</inkml:trace>
  <inkml:trace contextRef="#ctx0" brushRef="#br0" timeOffset="122756.3963">21977 7466 0,'-25'0'16,"0"0"0,-24 0-1,-26 25 1,1-25-16,24 50 15,1-26-15,-1 26 16,25-25-16,0 0 16,25-1-16,-24-24 0,24 25 15,0 0 1,0 0 15,0 0-15,24-25 93,1 0-93,0 0 46,0 0-46,24 0 0,-24 0-1,0 0-15,0 0 16,0 0 15,0 0-15,-1-25-1,1 25-15,-25-25 16,25 25 0,-25-25-1,25 25 1,-25-25-1,25 1 1,-1-1 0,1 0-1,-25 0-15,0 0 16,25 1-16,-25-26 16,0 25 30,25 25-46</inkml:trace>
  <inkml:trace contextRef="#ctx0" brushRef="#br0" timeOffset="123285.3159">22498 6970 0,'0'0'0,"0"25"0,0 0 16,0 0-16,-25-25 15,25 49 1,0 1-16,-25-25 0,0 49 15,25-24-15,-24 24 16,24-24 0,-25-1-16,0 26 15,25-26-15,0-24 0,0 25 16,-25-26-16,25 1 16,0 0-1</inkml:trace>
  <inkml:trace contextRef="#ctx0" brushRef="#br0" timeOffset="123851.2224">22324 7689 0,'25'-24'15,"0"24"17,49 0-32,50-25 15,-25 25-15,1-50 16,-26 50-16,1-25 0,-1 25 16,-49 0-1,0 0 1,-1 0-1</inkml:trace>
  <inkml:trace contextRef="#ctx0" brushRef="#br0" timeOffset="124407.2421">23168 7119 0,'0'25'15,"0"24"1,0 26-16,0 148 16,-25-173-1,25 98 1,0-98-16,0-25 16,-25 49-1,0 1-15,25-26 0,0 1 16,-25 0-16,25-26 15,0 26-15,-24 0 16,24-26-16,0 1 16,0 0-1,0 0-15,0 0 16</inkml:trace>
  <inkml:trace contextRef="#ctx0" brushRef="#br0" timeOffset="132275.6533">16470 16917 0,'25'0'125,"0"0"-110,0 25-15,49-25 16,-24 0 0,-25 24-16,-1-24 15,26 25 1,-25-25-16,-25 25 31,0 0 0,25 0-15,49 49-16,-24 25 16,-1-49-16,-24-25 15,25 24-15,-50 1 16,0-25 31,0-1-16,0 1-15,-25 0-1,25 0-15,0 0 16,-25-25-16,25 25 16,-50-25-16,26 49 15,-1-49-15,-50 50 16,51-25-16,-1-25 15,0 0-15,0 0 32,0 24-17,1-24 17,-1 0-17,25 25 173,74 0-188,1 0 15,24-25 1,-50 0-16,26 25 16,-26-1-1,1-24-15,-50 25 16,50 0-1,-26 0 1,1-25-16,0 25 16,0-25-1,-25 24-15,25 26 16,-25 0 15,24-50-31,1 24 16,-25 1-16,0 0 15,0 0 1,0 0 0,0-1-1,0 1 17,-25 0-17,1-25 32,-100 50-31,74-50-16,-24 0 15,24 24-15,0 1 16,-24 0 0,49-25-16,-49 0 15,49 0-15,-25 0 16,26 0-1,-26 0-15,25 0 16,0 0-16,1 0 16,-1 0-16,0 0 47</inkml:trace>
  <inkml:trace contextRef="#ctx0" brushRef="#br0" timeOffset="135318.7128">25574 4440 0,'-25'0'16,"0"0"0,0 0 46,-49 0-46,24 0-16,-49 0 15,-25 0 1,99 0-16,0 0 16,1 0-1,-1 0 1,0 0-16,0 25 16,-24-25-1,-1 49 1,0-49-16,25 0 0,1 0 15,-1 0 1,25 25-16,-50-25 16,-49 75-1,0-1 1,49-24-16,25-26 16,1 1-16,-1 0 15,0 25-15,0-25 31,25-1-31,-25 26 0,1-25 16,-1 49 0,25-49-16,-25 0 15,0 24-15,0 1 16,25-25-16,0 24 16,0 1-16,0-25 15,0 0 1,0 24-16,0-24 31,0 0-15,0 0-16,0-1 0,0 1 15,25 0-15,-25 0 16,25 24-16,0-24 16,0 25-16,-1-1 15,1-24-15,0 0 16,0 0-16,24 25 15,100 49 1,-74-99 0,49 25-1,-75-1-15,1 1 0,24-25 16,1 25-16,-26-25 16,51 0-16,-26 25 15,0-25 1,-24 0-16,24 0 15,-24 0 17,-50 25-17,25-25 1,24 0 0,-24 0-16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17T03:08:30.09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5631 4490 0,'0'24'62,"49"1"-31,1 25-15,-25-50-16,49 25 16,-49-1-16,0-24 62,-25 25-62,25 0 16,24 0-16,1 24 15,74 26 1,-99-50-16,24 0 16,-24-1-16,0-24 15,-25 25 1,25-25 0,-25-25 171,24 25-187,-24-24 16,25-1-1,0 0-15,0 0 0,-25 0 16,49-24-16,-24-1 16,0 25-1,-25 0 16,0 1 16</inkml:trace>
  <inkml:trace contextRef="#ctx0" brushRef="#br0" timeOffset="1377.5231">6573 4341 0,'-25'0'94,"1"0"-47,-1 25-16,25-1-15,-25-24-16,25 25 15,0 0-15,0 0 16,0 0-16,0-1 0,-25-24 15,25 25 1,0 0 0,0 0-1,0 0 1,0-1 0,25 1 15,0-25 47,-25-25-78,25 25 16,-1 0-1,-24-24 1,25 24-16,0-25 31,0 0 0,0 0-31,-1 0 47,-24 1-31,0-1 62,0 0-47,0 0 16,0 0-31,0 1-1</inkml:trace>
  <inkml:trace contextRef="#ctx0" brushRef="#br0" timeOffset="2220.4479">6772 4266 0,'0'0'0,"0"25"0,0 0 16,24 49-16,1-24 16,-25-25-16,0 24 15,0 1-15,0-25 16,0 24 0,0-24 15</inkml:trace>
  <inkml:trace contextRef="#ctx0" brushRef="#br0" timeOffset="2854.0058">6846 4539 0,'25'0'15,"-25"-25"-15,25 25 16,0 0 15,-25-24-31,24 24 16,1 0-16,-25-25 15,25 25 48,0 0-1</inkml:trace>
  <inkml:trace contextRef="#ctx0" brushRef="#br0" timeOffset="3448.0955">7020 4291 0,'0'25'16,"0"25"-1,0-1-15,0 1 16,-25-1 0,25-24-1,-25 0-15,25 0 16,0 0-16,0-1 16,0 1-1</inkml:trace>
  <inkml:trace contextRef="#ctx0" brushRef="#br0" timeOffset="22653.9991">9128 3969 0,'0'25'32,"25"-1"-17,-25 1-15,25-25 16,0 25 0,-1 0-16,1 0 15,0-25 1,-25 24-16,25-24 62,0 0-30,-1 0-17,1 0 16,0 0 110,0 0-141,-25-24 16,0-1-1,25 25-15,-25-25 16,24 25-16,-24-25 0,25 25 16,0-49-1,0 24-15,0 25 16,49-75-1,-74 51-15,25 24 16,0-25-16,-1 0 31,-24 0-15,25 25 0,-25-25-1,0 1 16</inkml:trace>
  <inkml:trace contextRef="#ctx0" brushRef="#br0" timeOffset="23502.4921">9575 4217 0,'24'-25'16,"26"0"15,-50 0-15,25 25-16,-25-24 15,25 24-15,-1-25 16,1 25-16,0-50 16,0 50-16,0-49 15,-1 49-15,1-50 16</inkml:trace>
  <inkml:trace contextRef="#ctx0" brushRef="#br0" timeOffset="24676.0354">10170 3547 0,'0'25'109,"0"0"-109,0-1 16,0 26 0,0-25-1,0 0 1,0 0-16,0-1 16,25-24-1,0 0 1,-1 0-1,26-24 1,0-26-16,-1 50 0,26-25 16,-1 0-16,-24 0 15,24 25 1,-24-24-16,-26 24 16,1-25-16,0 25 15,-25-25-15,25 25 0,-25-25 16,25 0-1,-25 1 1,0-1 15,0 0-15,0 0 15,-25 25-15,0 0-1,25-25 1,-25 25-16,-24 0 16,-1 0-16,25 0 15,0 0-15,-49 0 16,49 0-16,-24 0 31,24 0-31,0 0 31,0 0-31,0 0 16,1 0 0,-1 0-1,0 0 17,0 0-17,0 25 1,1-25 15,24 25-15</inkml:trace>
  <inkml:trace contextRef="#ctx0" brushRef="#br0" timeOffset="25641.7835">9575 4266 0,'49'25'62,"-49"0"-46,50 0-16,-50 0 16,25-1-16,-1 1 15,1-25-15,-25 25 16,25-25-1,0 0 1</inkml:trace>
  <inkml:trace contextRef="#ctx0" brushRef="#br0" timeOffset="26751.5808">10046 4415 0,'0'0'0,"-25"0"47,0 0 0,0 0-16,25 50-31,0-1 15,-49-49-15,49 25 0,0 0 16,0 0-16,-25-25 16,25 25-1,0-1 1,-25 1 0,25 0-16,0 25 15,0-26 1,0 1 15,25-25-31,-25 25 31,25-25-31,0 0 16,-1 0 0,1 0 15,-25-25-31,25 25 15,-25-25 1,25 25 0,0-24-16,-25-1 15,25 0 1,-25 0-16,0 0 16,0 1 15,0-1 0,0 0 16,0 0-16</inkml:trace>
  <inkml:trace contextRef="#ctx0" brushRef="#br0" timeOffset="27478.4783">10195 4291 0,'0'50'31,"0"-25"-15,0 24-16,0-24 15,0 25 1,0-26-16,0 1 16,0 0-16,0 0 15,0 49 1,0-24-1,0-25-15,0-1 16,0 1 0</inkml:trace>
  <inkml:trace contextRef="#ctx0" brushRef="#br0" timeOffset="28150.2418">10269 4589 0,'0'0'0,"25"0"16,49 0 15,-49 0-15,0 0-16,0 0 15,24 0 1,-24 0 0</inkml:trace>
  <inkml:trace contextRef="#ctx0" brushRef="#br0" timeOffset="28679.1571">10666 4242 0,'0'0'15,"0"49"1,0 26-16,0-26 0,0 1 15,0-1-15,0 1 16,-25 0-16,25-26 16,0 26-16,-25 24 15,25-49-15,0 25 16,0 0-16,0-26 16,0 26-16,0-25 15,0 0-15,0-1 16</inkml:trace>
  <inkml:trace contextRef="#ctx0" brushRef="#br0" timeOffset="30347.2562">9277 4118 0,'0'-25'78,"-25"25"-62,0-25 0,-24 0-1,24 0-15,0 25 16,0-49-1,1 24-15,-1 0 16,0 0-16,0 25 16,0 0-16,25-24 15,-25 24 1,1 0-16,24-25 16,-25 0-1,0 25-15,0-25 31,0 25-15,1 0 109,-1 0-62</inkml:trace>
  <inkml:trace contextRef="#ctx0" brushRef="#br0" timeOffset="53638.9232">4713 10765 0,'25'0'47,"-1"0"-31,1 0-16,-25-25 15,25 25-15,0 0 16,0 0 0,0 0-1,24 0-15,-24 0 16,49 0-16,-24 0 15,0 0 1,-26 0 0,26 0-1,-25 0 1,0 0 0,-1 0-16,1 0 15,0 0 1</inkml:trace>
  <inkml:trace contextRef="#ctx0" brushRef="#br0" timeOffset="56511.856">4663 10815 0,'0'25'141,"-25"-25"-126,1 24 1,-1 1-1,0 25 1,-25-25 0,26-25 31,-26 24-16,50 1 0,-25-25-31,0 25 0,1-25 63,24 25-32,-25-25-16,0 0 32,25 25-47,-25-25 32,0 24-17,25 1 1,0 0 296,0 0-296,25 0-16,0 24 16,25 26-16,-1-26 15,1 51-15,-25-51 16,24-24-16,-24 25 15,25-26-15,-50 1 16,0 0-16,24 0 16,-24 0-1,25-25 1,0 0 265,0 0-281,0 0 16,49 0-16,1 0 15,-26 0-15,1 0 16,-25 0-16,24-25 16,-24 25-1,0 0-15,0 0 0,-1 0 16,1 0-16,0 0 16,25 0-16,-26 0 15,1 0 63,0 0-46</inkml:trace>
  <inkml:trace contextRef="#ctx0" brushRef="#br0" timeOffset="57909.4518">5333 10740 0,'0'25'94,"25"25"-79,0-1 1,-1-24-16,1 25 15,25-1 1,-50-24-16,25 0 16,-25 0-1,24 0 1,1-25 0,-25 24-16,25 1 15,-25 0-15,25-25 16,-25 25-1,25 0-15,-25 0 157,-25-25-126,-25 74-31,1-49 16,-1 24-1,25-49-15,0 25 16,1-25-16,-1 50 15,0-50-15,0 25 16,0-1 0,1 1-1,-1-25 1,0 25 0,0 0-16,0 0 15,1-1 1</inkml:trace>
  <inkml:trace contextRef="#ctx0" brushRef="#br0" timeOffset="59376.4465">4887 11137 0,'-25'0'78,"0"0"-62,0 0 15,25 25 47,0 0-62,0 0 0,0 0 15,0-1-15,0 1-16,50 25 31,-25-50-31,-1 0 15,1 0 17,0 0-32,0 0 15,0 25 1,-1-25 0,1 0-1,0 0 1,0 0-16,-25-25 15,25 0 1,-1 0 0,-24 0 31,0 1-16,0-1-31,0 0 47,-24 0-16,-1 25-15,25-25-1,-25 25-15,0-25 16,0 25-16,1 0 15,-1 0 1,0 0-16,0 0 16,0 0-16,1 0 15,-1 0 1,0-24 0,0 24-1</inkml:trace>
  <inkml:trace contextRef="#ctx0" brushRef="#br0" timeOffset="60614.2395">5581 11187 0,'0'0'0,"25"0"31,0 0-16,-1 0 1,1 0 15,0 0-15,0 0 15,0 0 125</inkml:trace>
  <inkml:trace contextRef="#ctx0" brushRef="#br0" timeOffset="61580.94">6052 10988 0,'-24'0'110,"24"25"-95,-25-25 1,0 25 0,25 25-16,-25-26 15,0 26-15,1-25 16,24 0-1,-25 0-15,25-1 16,-25 26 0,25-25-1,0 0 1,0-1-16,0 1 16,0 0-1,0 0 16,0 0-31</inkml:trace>
  <inkml:trace contextRef="#ctx0" brushRef="#br0" timeOffset="62265.3763">6127 11038 0,'0'50'47,"0"-26"-31,0 26-16,-25-25 15,25 0-15,0 0 16,0 24-16,-25-24 16,25 25-16,0-26 15,-25 26-15,25 0 16,0-1 0,0-24-16,0 0 15</inkml:trace>
  <inkml:trace contextRef="#ctx0" brushRef="#br0" timeOffset="62823.8289">6102 11286 0,'25'0'31,"0"0"-15,-1 0-16,1 0 16,0 0-1,0 0 32</inkml:trace>
  <inkml:trace contextRef="#ctx0" brushRef="#br0" timeOffset="63363.8151">6251 11013 0,'0'50'32,"0"-25"-17,0-1-15,0 51 16,-25-25-16,25-26 16,-25 51-16,25-50 15,0-1-15,0 1 16,-25 25-16,1 49 15,24-74 17,0 74-32,0-74 15</inkml:trace>
  <inkml:trace contextRef="#ctx0" brushRef="#br0" timeOffset="64546.9796">6251 11485 0,'0'0'0,"25"0"15,-1 0 32,-24-25-31,25 25 31,0 25 47,-25-1-94,25 1 15,-25 0 16,0 0 16,0 0-15,0-1-32,-25-24 31,25 25-16,-25-25 1,25 25 0,-25-25-16,25 25 15,-24 0-15,24-1 16,0 1 0,-25-25-1,25 25 16,0 0-15,0 0 0,0-1 15,25-24 110,-1 0-126</inkml:trace>
  <inkml:trace contextRef="#ctx0" brushRef="#br0" timeOffset="65707.4347">6648 11063 0,'0'25'125,"-25"-25"-110,25 24-15,0 1 16,0 0-1,-25 0-15,25 25 16,-25-26 0,25 1-16,0 0 15,-25 0 1,25 0 0,0-1-16,0 1 15,-24 25 1,24-25-1,0-1 1,-25-24 0,25 50 15,0-25-15,0 24-1,0-24 1,0 0 93</inkml:trace>
  <inkml:trace contextRef="#ctx0" brushRef="#br0" timeOffset="66635.9259">6970 11038 0,'0'25'47,"0"0"-31,0-1-1,0 26-15,0 0 16,0-25-16,0-1 0,-25 51 16,25-26-1,-24 26-15,24-50 16,0 24 0,0-24-1,0 25-15,0-26 16,0 1-1,0 0-15,0 0 16,0 0 0,0 24-1,0-24-15,0 0 0,0 0 32</inkml:trace>
  <inkml:trace contextRef="#ctx0" brushRef="#br0" timeOffset="70295.2216">11509 9103 0,'50'0'47,"-25"0"-31,49 0-1,-49 0 1,25 0 0,-26 25-16,1-25 0,25 0 15,-25 0 1,74 50-1,-50-50 1,26 25-16,-1-25 16,1 0-1,-26 0-15,26 0 0,-26 0 16,-24 0 0,0 0-1</inkml:trace>
  <inkml:trace contextRef="#ctx0" brushRef="#br0" timeOffset="72981.4653">11633 9103 0,'-24'0'110,"-1"25"-95,0 0-15,0 25 16,25-26-16,-25-24 16,1 25-16,24 0 15,-25-25 1,25 25 0,0 0-16,-25-25 15,0 24 1,0 1-1,1-25 17,24 25-17,-25-25 63,25 25-62,0 0 15,-25-25 141,25 24-109,0 1 218,25-25-265,-25 25-1,0 0 1,25 24-16,-1-24 15,1 50 1,0-26-16,-25-24 16,25 25-1,0-1 1,-25-24 0,0 0-16,24 0 15,-24-1 16,25-24 204,0 0-235,0 0 15,24 0-15,26 0 16,49 25-16,-25-25 16,-25 0-16,1 25 15,-26-25-15,-24 0 16,25 0-16,-25 0 16,24 0-1</inkml:trace>
  <inkml:trace contextRef="#ctx0" brushRef="#br0" timeOffset="74485.1717">12303 9252 0,'0'-25'62,"50"25"-46,-25 25-16,-1 0 15,1 0 1,0 0-16,49 24 16,-49-24-1,25 0-15,-50 0 16,25-1-1,-25 1 204,-25 25-203,0-25-16,0-1 15,0-24-15,1 25 16,-26 50 0,25-51-16,0 26 15,-24 24-15,24 1 16,0-50 0,25-1-16,-25 1 15,25 0 63</inkml:trace>
  <inkml:trace contextRef="#ctx0" brushRef="#br0" timeOffset="75979.4475">12030 9475 0,'0'0'0,"-25"0"16,1 0-1,-1 0 1,0 0 0,0 0-1,0 0 1,1 0 0,24 25 30,-25-25-46,25 25 16,0 0 15,-25-25-15,0 49-16,25-24 31,0 0-15,0 0-16,0 0 15,0-1 17,0 1-1,25 0 0,0-25 79,0 0-95,-1 0 1,1-25-16,0 25 15,-25-25 1,25 25 0,-25-24 15,25 24-15,-1 0-1,-24-25-15,0 0 16,25 25-1,-25-25 1,25 0 15,-25 1 1,0-1-1,0 0 16,0 0-32,0 0-15,0 1 32,-25 24-17</inkml:trace>
  <inkml:trace contextRef="#ctx0" brushRef="#br0" timeOffset="77115.7801">12675 9575 0,'0'-25'15,"50"25"17,-25 0-17,24 0 1,1 0-16,-25 0 0,-1 0 15,26 0-15,-25 0 32,0 0-17</inkml:trace>
  <inkml:trace contextRef="#ctx0" brushRef="#br0" timeOffset="77868.7898">13320 9376 0,'-49'0'47,"24"0"-47,0 0 16,0 25-1,-25 0 1,50 0-16,-49-1 16,24 26-1,25-25-15,-50 24 0,26-24 16,-1 25 0,25-25-1,0-1 1,-25 26-1,25-25 1,0 0 0,0-1-16,0 1 15,0 0 1,25 0 0,0-25-1,-25 25 1,24-25 15</inkml:trace>
  <inkml:trace contextRef="#ctx0" brushRef="#br0" timeOffset="78891.0319">13395 9227 0,'0'50'32,"0"0"-32,0-26 15,0 1-15,0 25 31,0 99-31,0-125 0,0 1 16,0 0 0,0 49-16,0-24 0,-25 0 15,25 24 1,0-49-16,0 0 16,0-1-16</inkml:trace>
  <inkml:trace contextRef="#ctx0" brushRef="#br0" timeOffset="79339.8791">13494 9599 0,'25'0'16,"-1"0"-1,1 0-15,0 0 16,0 0-16,0 0 15,24 0-15,1 0 0,-25 0 16,-25-24 109</inkml:trace>
  <inkml:trace contextRef="#ctx0" brushRef="#br0" timeOffset="79759.9866">13791 9277 0,'0'50'16,"0"-1"-1,-24 50-15,24-49 0,0 0 16,-25 49 0,25-25-16,0-24 0,-25-25 15,0 49-15,0 0 16,25-49 0,0 0-1,0 0 1</inkml:trace>
  <inkml:trace contextRef="#ctx0" brushRef="#br0" timeOffset="80657.5263">13816 9823 0,'25'0'32,"0"0"-32,0 0 31,-1 0-16,1 0 1,0 0-16,0 0 16,-25 24-1,25-24 1,-25 25 15,24-25-15,1 0 15,-25 25-15,0 0 15,0 0 0,0 24-15,-25-24-1,25 0-15,-24 0 16,-1 24-16,0-24 16,0 0-16,25 25 0,0-26 31,0 1-15,-25 0-1,50-25 79,74 0-78,-74 0-16,25 0 15,-1 0-15,-24 0 16</inkml:trace>
  <inkml:trace contextRef="#ctx0" brushRef="#br0" timeOffset="81503.0219">14486 9351 0,'0'0'0,"-25"25"16,-24 0-16,24 49 16,-25-24-16,0 24 31,1 1-31,24-26 0,0 1 15,0 49-15,25 0 16,0-74 0,0 25-1,0 0 1,0-26-16,25 26 16,0-25-1,0 0-15,0-1 16,24-24-1,1 25-15,-25-25 16,-25 25-16,25-25 16,-25-50-1,49 26 1,-24-51-16,49 50 0,-74-24 16,50-1-16,-50 25 15,25 0-15,-25-24 16,25 24-16,-25 0 15,0-49-15,0-1 16,0 1-16,0 24 16,0 26-1,0-26-15,0 25 16,-25-24-16,25 24 47,-25 0-32,25 0 1,0 0 15</inkml:trace>
  <inkml:trace contextRef="#ctx0" brushRef="#br0" timeOffset="82081.4725">14908 9153 0,'0'25'16,"0"24"-1,0 1 1,0-25-16,0 24 0,0 26 16,0-26-16,0 1 15,0 0-15,0 49 16,0-25-16,0 1 16,0-26-16,0 1 15,0-25 1,0 49-16,0-49 0,0 0 15,0 0-15</inkml:trace>
  <inkml:trace contextRef="#ctx0" brushRef="#br0" timeOffset="82618.388">14957 9798 0,'0'0'0,"75"0"31,24 25-31,0-25 16,-25 0-1,-24 0-15,-25 0 16,0 0-16</inkml:trace>
  <inkml:trace contextRef="#ctx0" brushRef="#br0" timeOffset="83156.3724">15404 9401 0,'0'74'31,"0"-24"-15,0 99-16,0-75 15,0 1 1,0-1-16,0 75 15,0-124 1,0 49-16,0-49 16,0 25-16,0-1 15,0-24-15,0 0 32</inkml:trace>
  <inkml:trace contextRef="#ctx0" brushRef="#br0" timeOffset="103701.8377">12080 12750 0,'25'0'31,"24"0"-31,1 24 15,0-24-15,24 25 16,0 0-16,26 25 16,-76-50-16,51 0 15,-50 0 1,-1 0-16,26 0 16,-25 0-1,0 0 1,24 0-16,-24 0 47</inkml:trace>
  <inkml:trace contextRef="#ctx0" brushRef="#br0" timeOffset="105417.9417">12080 12799 0,'0'25'94,"0"0"-94,-50 0 15,25 49 1,1-24 0,-26-1-16,-24 50 15,-1 26-15,26-76 0,-75 50 16,49-24-16,1-26 15,49-24 1,-25 25-16,1-50 16,49 25-16,-25-25 15,0 24 1,0-24-16,25 25 203,0 25-187,0-1-1,75 100 1,-75-74-16,49-26 16,-24 1-16,-25 24 15,0-24-15,25-1 16,0 26-16,-25-50 0,0 24 15,0-24 1,0 25 0,25-25-16,24-1 218,75 1-218,-25-25 0,1 0 16,-26 0 0,0 0-16,1 0 15,-1 0-15,-49 0 16,0 0-16,0 0 16,0 0-1,24 0 32,-24 0-31,25 25-16,-26-25 15,26 0-15,-25 0 16</inkml:trace>
  <inkml:trace contextRef="#ctx0" brushRef="#br0" timeOffset="106531.7626">12725 12898 0,'25'25'47,"-1"0"-31,1 74-1,25 0-15,-25-24 16,-1-1-16,1-24 0,25 74 15,-50-50-15,25 26 16,24 24-16,-24-50 16,-25-49-16,25 0 15,0-1-15,-25 1 16,0 0 109,-50 0-109,0 24-1,1-24 1,-100 99-1,75-25-15,-26-49 16,26 25-16,24-1 16,1-49-1,24 0 126</inkml:trace>
  <inkml:trace contextRef="#ctx0" brushRef="#br0" timeOffset="107588.7187">12353 13568 0,'-25'0'47,"0"0"-47,-24 0 15,24 25-15,-75 25 16,26 49-1,24-50 1,50-24 0,-24 25-16,-1 24 0,25-49 15,-25 25-15,25-1 16,0 1 0,0-25-16,0-1 31,0 1 0,50-25-15,-26 0-1,1 0-15,25 0 16,-25 0-16,-1 0 16,26 0-16,-25 0 15,25 0-15,-1 0 16,1 0-16,-1-25 15,1 25-15,24-74 16,-49 74-16,25-25 16,-50 0-1,25-24-15,-25 24 0,24 0 16,-24 0-16,0 1 16,0-1-1,0 0 1,0 0-1,0 0 1,0 1-16,-24-1 0,24-25 16,-50 1-1,50 24-15,-25 0 16,25 0 0,-25 25-1,25-25-15,-24 1 16,-1-1-1,25 0 17</inkml:trace>
  <inkml:trace contextRef="#ctx0" brushRef="#br0" timeOffset="108686.6606">13097 13940 0,'0'25'31,"49"-25"-15,1 0-16,-25 0 15,0 0 1,0 0-1,-1 0-15,51 0 16,-1 0-16,-24 0 16,-1 0-16,-24 0 0,0 0 15,0 0-15,0 0 16,-1 0 0,26 0-1,-25 0 1,24 0-16,-24 0 15,25 0-15,-25 0 16</inkml:trace>
  <inkml:trace contextRef="#ctx0" brushRef="#br0" timeOffset="109781.2005">14188 13469 0,'-25'0'93,"1"0"-77,-1 74 0,0-74-16,0 50 0,-24-50 15,24 50 1,0-26-16,0 1 0,0-25 16,1 25-16,-1 25 15,25-26 1,-50 26-16,50 0 15,0 24 1,0-49-16,0 0 0,0-1 16,0 1-1,0 0-15,0 0 16,0 0 0,25-1-16,0 1 15,-25 25-15,74-25 16,-49-1-1,0-24 32,0 0-31,24 0-16,1 0 16</inkml:trace>
  <inkml:trace contextRef="#ctx0" brushRef="#br0" timeOffset="110390.099">14436 13345 0,'0'50'16,"0"-26"-1,0 1 1,0 25-16,0-1 16,0 1-1,0 24-15,0 26 16,0-76-1,0 76 1,0-51-16,0-24 16,0 25-16,0-26 15,0 1-15,0 0 16,0 0 0,0 0-16,0-1 31</inkml:trace>
  <inkml:trace contextRef="#ctx0" brushRef="#br0" timeOffset="110900.5878">14486 13767 0,'25'0'15,"24"0"1,1 0-1,0 0-15,-1 0 16,-24 0 0,0 0-16,-25-25 140,0-25-124</inkml:trace>
  <inkml:trace contextRef="#ctx0" brushRef="#br0" timeOffset="111312.0591">14808 13444 0,'0'50'31,"0"-25"-15,0 49-16,0 25 15,0-49 1,0 24-16,0-24 0,-24-1 16,24 1-1,-25 24-15,25-24 16,0-25-1,0 0-15,0-1 16,0 1 0,0 0-1</inkml:trace>
  <inkml:trace contextRef="#ctx0" brushRef="#br0" timeOffset="112463.1418">15280 13395 0,'0'0'0,"-25"0"0,-25 49 15,25-24 1,-24 49 0,24-49-16,0 50 15,25-1-15,-25-24 16,1-1-16,-1 26 15,25-51 1,0 26-16,0-25 16,0 0-16,0 24 15,0-24 1,0 0 0,0 0-1,0-1-15,25-24 16,-1 0-1,1 0 1,0 0 0,0 0-1,0 0-15,24-24 16,1-1 0,-1-25-16,1 1 15,0-1-15,74-74 16,-99 50-1,24-1-15,-24 1 16,-25 49-16,25 0 16,0-24-16,-25 24 15,0 0 1,0 0-16,0 0 16,0 1 15,-25-1 78,0 0-93,0 25-1,0-25 1,1 25 0,-1 0-16,-50 0 15,51 0-15,-1 0 16,0 0 46,0 0-62,0 0 16,0 25 0,1-25-1,24 25 79</inkml:trace>
  <inkml:trace contextRef="#ctx0" brushRef="#br0" timeOffset="131792.5697">12402 5407 0,'0'25'47,"0"0"-31,0 0-1,0 49 1,0-24-16,0 49 16,0-25-1,0 1-15,0-25 0,-24 24 16,24-49 0,0 0-16,0-1 0,0 26 15,-25-25 1,25 0-16,0-1 47,0 1-16,0 0 0</inkml:trace>
  <inkml:trace contextRef="#ctx0" brushRef="#br0" timeOffset="134803.1714">12229 5507 0,'-25'0'47,"0"24"-32,-25 1-15,1 50 16,24-51-16,-25 1 15,50 25 1,-24-25-16,-1 24 0,0-24 16,-25 25-16,50-1 15,-24-24-15,24 0 16,0 0 0,0 0-16,0-1 15,24 76 1,26-76-1,0 26-15,-1-25 0,-24-25 16,0 25-16,0-25 16,-1 0-1,1 0 32,0 0-47</inkml:trace>
  <inkml:trace contextRef="#ctx0" brushRef="#br0" timeOffset="135431.486">12502 5779 0,'24'-24'47,"1"24"-31,0 0-1,0 0 1,0 0 0,-1 0 77,-24-25-61</inkml:trace>
  <inkml:trace contextRef="#ctx0" brushRef="#br0" timeOffset="135861.949">12774 5457 0,'0'50'0,"0"-26"15,0 1-15,0 25 16,0-25-16,0 24 15,0 1-15,-24-1 16,-1 1-16,25 25 16,-25-51-16,0 26 15,25 0-15,0-1 16,-25-24 15,25 0 0</inkml:trace>
  <inkml:trace contextRef="#ctx0" brushRef="#br0" timeOffset="136774.6229">12750 5928 0,'24'0'32,"26"25"-17,-25-25 1,-25 25-1,0 0 32,0 0-31,0-1-16,0 51 16,0-26-1,-25 26-15,25-50 16,-25-1-16,-24 51 15,24-50-15,25-1 16,-25 1-16,0-25 16,25 25-1,-25-25 1,100 50 78,-1-26-94,25 26 15,-49-25 1,74 24 0,-74-24-16,-26 0 31,-24 0 31,-24 0-15,-1-1-16,0-24-31,0 0 16,25 25 0,-25-25-1</inkml:trace>
  <inkml:trace contextRef="#ctx0" brushRef="#br0" timeOffset="137470.7001">13146 6276 0,'25'0'31,"0"0"-15,0 0-1,0 0-15,24 0 16,-24 0 46</inkml:trace>
  <inkml:trace contextRef="#ctx0" brushRef="#br0" timeOffset="138119.5953">14015 6127 0,'-25'0'16,"0"0"-1,0 0 1,0 0-1,1 25 1,-1-1 15,25 1-31,-25 0 16,-74 74 0,99-74-1,-25 49 1,25-49-16,-25-25 15,25 25 1,0 0 0,0 0-1,0-1 1,0 1-16,25 0 0,-25 25 16,25-50-16,0 24 15,-1-24 1,-24 25-16,25-25 47</inkml:trace>
  <inkml:trace contextRef="#ctx0" brushRef="#br0" timeOffset="138649.5925">13915 5407 0,'0'25'32,"0"0"-17,0 49-15,0-24 0,0-25 16,-24 49 0,24-24-16,-25-25 0,25 24 15,0-24 1,-25 0-1,25 0 1,0 0 0</inkml:trace>
  <inkml:trace contextRef="#ctx0" brushRef="#br0" timeOffset="139183.554">14188 5234 0,'0'25'31,"0"-1"-15,-25 26-16,25 0 0,0-26 16,-24 26-1,24 0-15,-25-1 16,0-24-16,25 25 0,0-1 16,-25-24-1,0 0-15,25 0 16,0-1-16,0 1 15,0 0-15</inkml:trace>
  <inkml:trace contextRef="#ctx0" brushRef="#br0" timeOffset="140032.5863">14015 4911 0,'-25'0'15,"0"0"1,0 0 15,0 0-31,1 0 16,-1 50-1,0-25 1,0 24-16,25 1 0,-25 0 16,25 24-1,0-49 1,0 24-1,0-24-15,25-25 16,0 0 62,25-49-62,-26-1-1,1 50-15,0-25 16,0 0-16,-25 1 16,25 24-16,-1-25 15,-24-50 1,0 51-16,0-51 16,0 50-1,0-24 1,0 24-1,0 0 1</inkml:trace>
  <inkml:trace contextRef="#ctx0" brushRef="#br0" timeOffset="140872.6242">13866 6276 0,'25'0'32,"-25"24"-17,24 1 1,1-25 0,25 25-1,-25 0 1,-1 0-16,1-25 15,25 24 1,-25 26 0,-1-50-16,1 25 15,0-25 1</inkml:trace>
  <inkml:trace contextRef="#ctx0" brushRef="#br0" timeOffset="141697.2624">14610 6276 0,'0'0'0,"-50"49"0,26-24 15,-1-25 1,0 0-1,25 50-15,-50-26 16,50 1-16,-49 25 16,24-1-1,0-24-15,0 50 16,25-51-16,-25 1 16,25 50-16,0-51 15,0 1 16,0 0-15,25-25 62,0 0-78,0 0 31,0 0-15,-25-25-16,25 0 16,-1 1-16,1-1 15,-25 0-15,0 0 16,0 0-16,0-24 16,0-50-1,0 24-15,0 1 16,0 49-1,0 0 1</inkml:trace>
  <inkml:trace contextRef="#ctx0" brushRef="#br0" timeOffset="142518.2003">14511 6648 0,'0'24'31,"49"1"-15,-24-25-16,25 0 15,-25 0-15,-1 0 16,-24 25 0,25-25-16</inkml:trace>
  <inkml:trace contextRef="#ctx0" brushRef="#br0" timeOffset="143181.7727">15131 6499 0,'-25'0'16,"0"0"15,0 0-16,-24 25-15,24 24 16,0-24-16,25 0 16,-49 74-1,49-74-15,-25 24 16,0-49-16,25 50 16,-25-25-16,0-25 15,25 25-15,0 0 16,0-1-16,0 1 15,0 0 1,0 0 0,0 0 31,25-25-16</inkml:trace>
  <inkml:trace contextRef="#ctx0" brushRef="#br0" timeOffset="143725.3118">15255 6623 0,'0'49'31,"0"-24"-31,-25 25 16,0-1-16,25-24 15,0 0-15,-25 25 16,1-25-16,-1 24 15,25-24-15,-25 0 16,25 24-16,-25-49 0,25 25 16,-25-25-1,25 25-15,0 0 32</inkml:trace>
  <inkml:trace contextRef="#ctx0" brushRef="#br0" timeOffset="144486.1951">15280 6672 0,'0'0'0,"24"0"16,-24 25 15,0 0 0,0 0 1,25 0-32,0-1 31,0 26-31</inkml:trace>
  <inkml:trace contextRef="#ctx0" brushRef="#br0" timeOffset="145156.2276">15553 6598 0,'0'25'15,"-25"24"1,0 26-16,0-26 16,0 26-16,-24-1 15,24 1-15,0-26 16,25 1-16,-50 0 16,50-1-1,-24-24-15</inkml:trace>
  <inkml:trace contextRef="#ctx0" brushRef="#br0" timeOffset="146079.2568">15453 7094 0,'25'25'0,"0"-25"31,0 25 16,0-25-16,-25 25 0,0-1 16,0 1-31,-25 25-16,0-50 15,0 25 1,25-1 0,-25-24-16,25 25 0,-24 0 15,-1-25 1,25 25 15,0 0 94,25-1-94,-1-24-15,1 0 15</inkml:trace>
  <inkml:trace contextRef="#ctx0" brushRef="#br0" timeOffset="147045.6859">15081 7268 0,'0'25'31,"-49"24"16,49 1-31,0 24-16,0 25 15,0-24-15,0 24 16,0-25 0,0 1-16,0-1 0,0-24 15,0-25 1,0 0-16,0 24 16,0-24 15</inkml:trace>
  <inkml:trace contextRef="#ctx0" brushRef="#br0" timeOffset="148146.6944">15453 7937 0,'0'-24'47,"-74"24"-31,-1 0-16,1 24 15,24-24-15,-24 0 16,49 25-16,0 0 15,-24 0 1,24 25-16,25-26 16,-50 1-16,50 0 15,-24 25 1,-1-26 0,25 1-16,0 25 0,0-1 15,-25 1-15,25 0 16,0-26-1,0 1-15,0 0 16,0 0 0,0 0-1,0-1 1,0 1 0,0 0-1,0 0 16</inkml:trace>
  <inkml:trace contextRef="#ctx0" brushRef="#br0" timeOffset="149408.8328">15304 8210 0,'-24'25'47,"-1"25"-32,-25 49 1,1-49-16,24-26 15,25 1-15,-25 25 16,0-50 0,25 25-16,0-1 15,0 26-15,0-25 16,0 0-16,0-1 16,0 1-1,0 0 48,25-50 93,0 0-140,-25 1-1,0-1-15,0 0 16,25 0-1,-25 0 1,24 1 0,-24-1-16,0 0 15,25 0 1,-25 0 31,25 25-16,-25-24 219,0-1-219</inkml:trace>
  <inkml:trace contextRef="#ctx0" brushRef="#br0" timeOffset="149997.7448">15751 7888 0,'0'0'0,"0"25"15,-25 24-15,0 1 16,1 24-16,-1-24 15,-50 148 1,26-98-16,24 48 16,0-123-1,25 0-15,0 25 16,-25-26 0,25 1 30,-24 0-30,24 0 0</inkml:trace>
  <inkml:trace contextRef="#ctx0" brushRef="#br0" timeOffset="150469.6648">15478 8558 0,'25'0'0,"0"0"32,24 0-17,1 0 1,-25 0 0,0 0-1,-1 0 1,1 0-1,-25-25 126</inkml:trace>
  <inkml:trace contextRef="#ctx0" brushRef="#br0" timeOffset="150917.2899">15801 8210 0,'0'25'46,"-25"74"-30,0-74-16,0 25 16,0 74-1,1-124-15,-1 74 16,0-24-16,0 74 16,0-50-1,25-49 1,0 0-1</inkml:trace>
  <inkml:trace contextRef="#ctx0" brushRef="#br0" timeOffset="152073.2786">15850 8607 0,'0'25'32,"0"25"-17,-25-26-15,1 1 16,24 0-1,24-25 126,1 0-110,0 0-31,0 0 16,0 0 0,-1 0-1,1 0 1,-25 25-16,25-25 31,-25 25 16,25-1-31,-25 1 15,0 0-16,0 25 64,-25-26-64,0 1 16,0-25-15,1 25 0,-1-25-1,25 25 1,-25-25-16,0 0 16,0 0-1,1 0 79,-1 0-47</inkml:trace>
  <inkml:trace contextRef="#ctx0" brushRef="#br0" timeOffset="152910.2303">15850 8682 0,'25'0'16,"-25"-25"0,25 25-1,0 0 17,-1 0-32,1 0 15,0 0 204</inkml:trace>
  <inkml:trace contextRef="#ctx0" brushRef="#br0" timeOffset="155686.1851">15304 8334 0,'-24'0'109,"-26"0"-93,25 25-1,0 25-15,25-25 16,0-1-16,-24 1 16,-1 0-16,25 0 15,-25 0 1,25-1 0,0 1-1,0 0 16,0 0-15,0 0 15,0-1-15,0 1 15,0 0 110,25-25-110,0 25-15,-1 0-1,1-25 1,0 24 46,25-24 1,-26 0-32,-24-24 172,0-1-187,0 0 15,0 0-15,-24 25-1,24-25 1,0 1 15,-25 24 1,0-25-17,25 0 1,-25 25 31,25-25-16</inkml:trace>
  <inkml:trace contextRef="#ctx0" brushRef="#br0" timeOffset="191124.013">22200 8359 0,'-25'0'15,"1"0"1,-1 0-1,0 0-15,-124 50 16,124-25 0,-24-1-16,24-24 15,0 0 1,0 50-16,1-50 16,-1 0-16,-25 0 15,0 25-15,50 0 16,-49-25-1,49 49-15,-25-24 16,25 25 0,0-26-1,0 26 1,0 0 0,0-26-1,0 26-15,0-25 0,0 124 16,25-100-1,24 51-15,-49-26 16,50 0 0,-50-49-16,25 0 15,-25 0-15,0 0 0,25-25 16,-25 24 0,0 1-16,25-25 15,-1 25 1,1-25-1,0 25-15,25 0 16,-50-1 15,24-24-15,1 0 0,0 0 15,0 0-31,0 0 15,-1 0 1,-24-24 0,25 24-1,25-50 1,-25 0 0,-25 1-1,24-1-15,1 1 16,25 24-1,-50 0 1,0-25-16,25 1 0,-1 24 16,1-49-1,-25 49 1,25-50 0,-25 26-16,25-1 31,-25 25-31,25-24 15,-25 24-15,0 0 16,0 0 0,0 0-1,0 1-15,0-1 16,0 0-16,0 0 31,0 0-31,0 1 16,0-1-1,0 0-15,0 0 16,0 0 0,0 1 31,0-1-32</inkml:trace>
  <inkml:trace contextRef="#ctx0" brushRef="#br0" timeOffset="203847.5743">27682 10344 0,'25'0'47,"0"0"-32,24 49 1,26 1 0,-75-25-16,49 24 15,-24-24 1,25 25-16,-26-26 15,1 1-15,0 0 16,0-25-16,-25 50 16,50-50-16,-26 0 62,26 0-31,-25-25-15,24-25-16,-24 50 16,25-25-1,-50 1 1,25-1-16,-1 25 16,-24-25-16,124 0 15,-74 0 1,24-24-16,1 24 15,-50-25 1,-1 50-16</inkml:trace>
  <inkml:trace contextRef="#ctx0" brushRef="#br0" timeOffset="210738.3285">27335 10889 0,'25'25'125,"-1"0"-125,1 0 0,0-1 32,-25 1-32,25-25 15,0 25-15,-1 0 16,26 24-16,-25 1 16,49-25-1,-24 25-15,-25-26 0,-1 1 16,1 0-16,-25 0 15,25-25 1</inkml:trace>
  <inkml:trace contextRef="#ctx0" brushRef="#br0" timeOffset="211666.0463">27806 10964 0,'-25'0'94,"0"24"-78,1-24-1,-1 25 1,-25-25 0,-24 50-16,49-50 15,-25 25 1,50-1-16,-24-24 15,-1 25 1,0-25 0,25 25-16,-25 0 15,0-25 1,1 25-16,-1-25 16,25 25-1</inkml:trace>
  <inkml:trace contextRef="#ctx0" brushRef="#br0" timeOffset="250418.9496">27856 11857 0,'24'0'63,"1"0"-48,0 24 1,0-24 0,0 50-16,-1-50 15,-24 25-15,50 0 16,-25 24-1,49 1-15,-24-25 16,0 24-16,-26-24 16,26-25-1,-50 25 1,25-25-16,-25 25 16,25-25-16,-1 25 15,1-1 1</inkml:trace>
  <inkml:trace contextRef="#ctx0" brushRef="#br0" timeOffset="252009.6543">28401 11658 0,'0'25'93,"-24"-25"-77,24 25 0,-50 24-16,50-24 15,-74 25-15,24 24 16,0-24-16,26-1 15,-1-24-15,0 0 16,0 25 0,0-1-1,0-24-15,1 0 16,24 0 0,0 0 30,-25-1 142,0 1-94</inkml:trace>
  <inkml:trace contextRef="#ctx0" brushRef="#br0" timeOffset="260619.5874">27955 14511 0,'25'0'15,"-1"0"1,1 0 0,25 0-1,0 25 1,49 74-1,-25-50 1,1 51 0,-26-51-16,1 1 15,-1 24-15,1-49 16,0 49 0,-50-49-16,24 0 15,1-25 1,-25 25-1,25-25-15,-25 25 16,0-1 0,25-24-16,-25 25 31,25-25-15</inkml:trace>
  <inkml:trace contextRef="#ctx0" brushRef="#br0" timeOffset="262113.1442">28749 14337 0,'-25'25'110,"0"0"-95,25 0 1,-25-1-16,25 1 16,-25 0-1,1 25 1,24-26-16,-25 1 15,0 25 1,0-25-16,25-1 16,-25 1-16,25 0 15,0 0 1,-24 0-16,-1 24 16,0-24-1,25 0-15,-25 24 0,0-24 16,1 25-16,-1-1 15,-25 1 1,50-25-16,-25-25 16,25 25-1,-24-1 1,-1 1 15,25 0 0,-25-25 1,25 25-17,0 0 1,0-1 218,-50 26-202,50-25-32,-24-25 31</inkml:trace>
  <inkml:trace contextRef="#ctx0" brushRef="#br0" timeOffset="273054.538">29096 17363 0,'50'25'62,"-50"0"-46,49-25-16,1 25 15,-25-1 1,-1 1 0,51 25-16,24 24 15,50 26-15,-25 24 16,25 0-16,24 0 0,-74-25 15,50-25 1,-124-74 62,0 0-62,0-49-16,0-1 15,-1 50 1,1-99 0,25 0-16,-1-25 15,75-124 1,-49 99 0,-26 49-16,175-346 15,-125 297 1,50-74-16,-50 74 15,149-198 1,-124 173-16,-25 50 16,-24 25-16,-26 0 15,1 0-15,-1 24 16,-24 25-16,0-24 16,-25 24-16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557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16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010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469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266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00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66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83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549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244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67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B9BEB-C48E-49A3-B8E4-C24F46E6363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C78EF-8ECA-4380-883F-0982628D5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30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emf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image" Target="../media/image27.emf"/><Relationship Id="rId7" Type="http://schemas.openxmlformats.org/officeDocument/2006/relationships/image" Target="../media/image31.em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10" Type="http://schemas.openxmlformats.org/officeDocument/2006/relationships/image" Target="../media/image34.emf"/><Relationship Id="rId4" Type="http://schemas.openxmlformats.org/officeDocument/2006/relationships/image" Target="../media/image28.emf"/><Relationship Id="rId9" Type="http://schemas.openxmlformats.org/officeDocument/2006/relationships/image" Target="../media/image3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3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image" Target="../media/image40.png"/><Relationship Id="rId7" Type="http://schemas.openxmlformats.org/officeDocument/2006/relationships/image" Target="../media/image39.e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41.png"/><Relationship Id="rId9" Type="http://schemas.openxmlformats.org/officeDocument/2006/relationships/image" Target="../media/image4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emf"/><Relationship Id="rId4" Type="http://schemas.openxmlformats.org/officeDocument/2006/relationships/image" Target="../media/image5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emf"/><Relationship Id="rId4" Type="http://schemas.openxmlformats.org/officeDocument/2006/relationships/customXml" Target="../ink/ink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3102508" y="3408898"/>
            <a:ext cx="5879495" cy="20133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161760" y="265265"/>
            <a:ext cx="5454203" cy="1159099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019278" y="1534440"/>
            <a:ext cx="3739165" cy="1043188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烃的含氧衍生物</a:t>
            </a:r>
            <a:endParaRPr lang="en-US" altLang="zh-CN" sz="2800" dirty="0" smtClean="0"/>
          </a:p>
          <a:p>
            <a:r>
              <a:rPr lang="en-US" altLang="zh-CN" sz="2800" dirty="0" smtClean="0"/>
              <a:t>3.3.1</a:t>
            </a:r>
            <a:r>
              <a:rPr lang="zh-CN" altLang="en-US" sz="2800" dirty="0" smtClean="0"/>
              <a:t>羧酸</a:t>
            </a:r>
            <a:endParaRPr lang="zh-CN" altLang="en-US" sz="28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3161760" y="2599259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764" y="1241544"/>
            <a:ext cx="3094452" cy="30944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5249"/>
            <a:ext cx="3060747" cy="3060747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40090" y="4317159"/>
            <a:ext cx="23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中大附中化学组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9223086" y="4431740"/>
            <a:ext cx="23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/>
              <a:t>化学张伟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2390919" y="6371626"/>
            <a:ext cx="7263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所有直播课课件、视频、练习，请关注公众号获取，永久回看。</a:t>
            </a:r>
            <a:endParaRPr lang="zh-CN" altLang="en-US" sz="2000" dirty="0"/>
          </a:p>
        </p:txBody>
      </p:sp>
      <p:sp>
        <p:nvSpPr>
          <p:cNvPr id="17" name="文本框 16"/>
          <p:cNvSpPr txBox="1"/>
          <p:nvPr/>
        </p:nvSpPr>
        <p:spPr>
          <a:xfrm>
            <a:off x="3414243" y="4777264"/>
            <a:ext cx="759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甲酸</a:t>
            </a:r>
            <a:endParaRPr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5417892" y="4777264"/>
            <a:ext cx="759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乙酸</a:t>
            </a:r>
            <a:endParaRPr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7401059" y="4773257"/>
            <a:ext cx="995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苯甲酸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2099" y="3676673"/>
            <a:ext cx="1090573" cy="908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5888" y="3622581"/>
            <a:ext cx="1242033" cy="993526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4477" y="3823842"/>
            <a:ext cx="1621486" cy="86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32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91895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羧酸的存在</a:t>
            </a:r>
            <a:endParaRPr lang="zh-CN" altLang="en-US" sz="2400" dirty="0"/>
          </a:p>
        </p:txBody>
      </p:sp>
      <p:pic>
        <p:nvPicPr>
          <p:cNvPr id="10" name="Picture 4" descr="蚂蚁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280" y="621973"/>
            <a:ext cx="2766208" cy="185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1304995" y="2681508"/>
            <a:ext cx="1656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蚁酸</a:t>
            </a:r>
            <a:r>
              <a:rPr kumimoji="1"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甲酸</a:t>
            </a:r>
            <a:r>
              <a:rPr kumimoji="1"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)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883279" y="2723257"/>
            <a:ext cx="1219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b="1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HCOOH</a:t>
            </a:r>
          </a:p>
        </p:txBody>
      </p:sp>
      <p:pic>
        <p:nvPicPr>
          <p:cNvPr id="15" name="Picture 7" descr="柠檬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307" y="3698992"/>
            <a:ext cx="2819641" cy="1251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706834" y="5001298"/>
            <a:ext cx="1098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柠檬酸</a:t>
            </a:r>
          </a:p>
        </p:txBody>
      </p:sp>
      <p:grpSp>
        <p:nvGrpSpPr>
          <p:cNvPr id="17" name="Group 9"/>
          <p:cNvGrpSpPr/>
          <p:nvPr/>
        </p:nvGrpSpPr>
        <p:grpSpPr bwMode="auto">
          <a:xfrm>
            <a:off x="2277546" y="4943722"/>
            <a:ext cx="2436813" cy="1482725"/>
            <a:chOff x="3456" y="2438"/>
            <a:chExt cx="1535" cy="934"/>
          </a:xfrm>
        </p:grpSpPr>
        <p:sp>
          <p:nvSpPr>
            <p:cNvPr id="18" name="Text Box 10"/>
            <p:cNvSpPr txBox="1">
              <a:spLocks noChangeArrowheads="1"/>
            </p:cNvSpPr>
            <p:nvPr/>
          </p:nvSpPr>
          <p:spPr bwMode="auto">
            <a:xfrm>
              <a:off x="3456" y="2784"/>
              <a:ext cx="13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HO—C—COOH</a:t>
              </a:r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>
              <a:off x="3888" y="3120"/>
              <a:ext cx="110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CH</a:t>
              </a:r>
              <a:r>
                <a:rPr lang="en-US" altLang="zh-CN" sz="2000" b="1" baseline="-2500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2</a:t>
              </a:r>
              <a:r>
                <a:rPr lang="en-US" altLang="zh-CN" sz="2000" b="1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—COOH</a:t>
              </a: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3888" y="2438"/>
              <a:ext cx="110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CH</a:t>
              </a:r>
              <a:r>
                <a:rPr lang="en-US" altLang="zh-CN" sz="2000" b="1" baseline="-25000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2</a:t>
              </a:r>
              <a:r>
                <a:rPr lang="en-US" altLang="zh-CN" sz="2000" b="1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—COOH</a:t>
              </a:r>
            </a:p>
          </p:txBody>
        </p:sp>
        <p:sp>
          <p:nvSpPr>
            <p:cNvPr id="21" name="Line 13"/>
            <p:cNvSpPr>
              <a:spLocks noChangeShapeType="1"/>
            </p:cNvSpPr>
            <p:nvPr/>
          </p:nvSpPr>
          <p:spPr bwMode="auto">
            <a:xfrm>
              <a:off x="3984" y="2640"/>
              <a:ext cx="0" cy="19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22" name="Line 14"/>
            <p:cNvSpPr>
              <a:spLocks noChangeShapeType="1"/>
            </p:cNvSpPr>
            <p:nvPr/>
          </p:nvSpPr>
          <p:spPr bwMode="auto">
            <a:xfrm>
              <a:off x="3984" y="2976"/>
              <a:ext cx="0" cy="19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8303897" y="2708104"/>
            <a:ext cx="24507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kumimoji="1" lang="zh-CN" altLang="en-US" sz="2400" b="1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草酸（</a:t>
            </a:r>
            <a:r>
              <a:rPr kumimoji="1" lang="zh-CN" altLang="en-US" sz="2400" b="1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乙二酸）</a:t>
            </a:r>
          </a:p>
        </p:txBody>
      </p:sp>
      <p:grpSp>
        <p:nvGrpSpPr>
          <p:cNvPr id="24" name="Group 17"/>
          <p:cNvGrpSpPr/>
          <p:nvPr/>
        </p:nvGrpSpPr>
        <p:grpSpPr bwMode="auto">
          <a:xfrm>
            <a:off x="10441582" y="2681116"/>
            <a:ext cx="1066800" cy="854075"/>
            <a:chOff x="960" y="3360"/>
            <a:chExt cx="672" cy="538"/>
          </a:xfrm>
        </p:grpSpPr>
        <p:sp>
          <p:nvSpPr>
            <p:cNvPr id="25" name="Text Box 18"/>
            <p:cNvSpPr txBox="1">
              <a:spLocks noChangeArrowheads="1"/>
            </p:cNvSpPr>
            <p:nvPr/>
          </p:nvSpPr>
          <p:spPr bwMode="auto">
            <a:xfrm>
              <a:off x="960" y="3360"/>
              <a:ext cx="67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COOH</a:t>
              </a:r>
            </a:p>
          </p:txBody>
        </p:sp>
        <p:sp>
          <p:nvSpPr>
            <p:cNvPr id="26" name="Text Box 19"/>
            <p:cNvSpPr txBox="1">
              <a:spLocks noChangeArrowheads="1"/>
            </p:cNvSpPr>
            <p:nvPr/>
          </p:nvSpPr>
          <p:spPr bwMode="auto">
            <a:xfrm>
              <a:off x="960" y="3648"/>
              <a:ext cx="67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COOH</a:t>
              </a:r>
            </a:p>
          </p:txBody>
        </p:sp>
        <p:sp>
          <p:nvSpPr>
            <p:cNvPr id="27" name="Line 20"/>
            <p:cNvSpPr>
              <a:spLocks noChangeShapeType="1"/>
            </p:cNvSpPr>
            <p:nvPr/>
          </p:nvSpPr>
          <p:spPr bwMode="auto">
            <a:xfrm>
              <a:off x="1056" y="3552"/>
              <a:ext cx="0" cy="14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28" name="Rectangle 21"/>
          <p:cNvSpPr>
            <a:spLocks noChangeArrowheads="1"/>
          </p:cNvSpPr>
          <p:nvPr/>
        </p:nvSpPr>
        <p:spPr bwMode="auto">
          <a:xfrm>
            <a:off x="5874892" y="5855863"/>
            <a:ext cx="29313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kumimoji="1" lang="zh-CN" altLang="en-US" sz="2400" b="1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安息香</a:t>
            </a:r>
            <a:r>
              <a:rPr kumimoji="1" lang="zh-CN" altLang="en-US" sz="2400" b="1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酸（</a:t>
            </a:r>
            <a:r>
              <a:rPr kumimoji="1" lang="zh-CN" altLang="en-US" sz="2400" b="1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苯甲酸）</a:t>
            </a:r>
          </a:p>
        </p:txBody>
      </p:sp>
      <p:grpSp>
        <p:nvGrpSpPr>
          <p:cNvPr id="29" name="Group 22"/>
          <p:cNvGrpSpPr/>
          <p:nvPr/>
        </p:nvGrpSpPr>
        <p:grpSpPr bwMode="auto">
          <a:xfrm>
            <a:off x="9083543" y="5988297"/>
            <a:ext cx="1824038" cy="485775"/>
            <a:chOff x="3455" y="3888"/>
            <a:chExt cx="1149" cy="306"/>
          </a:xfrm>
        </p:grpSpPr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84" y="3888"/>
              <a:ext cx="620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COOH</a:t>
              </a:r>
            </a:p>
          </p:txBody>
        </p:sp>
        <p:sp>
          <p:nvSpPr>
            <p:cNvPr id="31" name="AutoShape 24"/>
            <p:cNvSpPr>
              <a:spLocks noChangeArrowheads="1"/>
            </p:cNvSpPr>
            <p:nvPr/>
          </p:nvSpPr>
          <p:spPr bwMode="auto">
            <a:xfrm rot="10800000">
              <a:off x="3455" y="3888"/>
              <a:ext cx="377" cy="306"/>
            </a:xfrm>
            <a:prstGeom prst="hexagon">
              <a:avLst>
                <a:gd name="adj" fmla="val 30801"/>
                <a:gd name="vf" fmla="val 115470"/>
              </a:avLst>
            </a:prstGeom>
            <a:solidFill>
              <a:schemeClr val="bg1"/>
            </a:solidFill>
            <a:ln w="28575">
              <a:solidFill>
                <a:srgbClr val="000000"/>
              </a:solidFill>
              <a:miter lim="800000"/>
            </a:ln>
          </p:spPr>
          <p:txBody>
            <a:bodyPr rot="10800000" wrap="none" anchor="ctr"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32" name="Line 25"/>
            <p:cNvSpPr>
              <a:spLocks noChangeShapeType="1"/>
            </p:cNvSpPr>
            <p:nvPr/>
          </p:nvSpPr>
          <p:spPr bwMode="auto">
            <a:xfrm rot="10800000">
              <a:off x="3559" y="4164"/>
              <a:ext cx="17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33" name="Line 26"/>
            <p:cNvSpPr>
              <a:spLocks noChangeShapeType="1"/>
            </p:cNvSpPr>
            <p:nvPr/>
          </p:nvSpPr>
          <p:spPr bwMode="auto">
            <a:xfrm rot="10800000">
              <a:off x="3729" y="3919"/>
              <a:ext cx="69" cy="12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34" name="Line 27"/>
            <p:cNvSpPr>
              <a:spLocks noChangeShapeType="1"/>
            </p:cNvSpPr>
            <p:nvPr/>
          </p:nvSpPr>
          <p:spPr bwMode="auto">
            <a:xfrm rot="10800000" flipH="1">
              <a:off x="3489" y="3949"/>
              <a:ext cx="69" cy="9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35" name="Line 28"/>
            <p:cNvSpPr>
              <a:spLocks noChangeShapeType="1"/>
            </p:cNvSpPr>
            <p:nvPr/>
          </p:nvSpPr>
          <p:spPr bwMode="auto">
            <a:xfrm>
              <a:off x="3840" y="4032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pic>
        <p:nvPicPr>
          <p:cNvPr id="36" name="Picture 30" descr="杏子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121" y="3834424"/>
            <a:ext cx="2819400" cy="2052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1" descr="李子0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2750" y="3824459"/>
            <a:ext cx="2542129" cy="2052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8" descr="菠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556" y="366200"/>
            <a:ext cx="2533323" cy="222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39502" y="230832"/>
            <a:ext cx="3760762" cy="2505246"/>
          </a:xfrm>
          <a:prstGeom prst="rect">
            <a:avLst/>
          </a:prstGeom>
        </p:spPr>
      </p:pic>
      <p:sp>
        <p:nvSpPr>
          <p:cNvPr id="39" name="Rectangle 5"/>
          <p:cNvSpPr>
            <a:spLocks noChangeArrowheads="1"/>
          </p:cNvSpPr>
          <p:nvPr/>
        </p:nvSpPr>
        <p:spPr bwMode="auto">
          <a:xfrm>
            <a:off x="4434359" y="2815251"/>
            <a:ext cx="26468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乙酸（乙酸胆碱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kumimoji="1" lang="en-US" altLang="zh-CN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 Box 6"/>
              <p:cNvSpPr txBox="1">
                <a:spLocks noChangeArrowheads="1"/>
              </p:cNvSpPr>
              <p:nvPr/>
            </p:nvSpPr>
            <p:spPr bwMode="auto">
              <a:xfrm>
                <a:off x="6923688" y="2869227"/>
                <a:ext cx="137657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itchFamily="34" charset="-122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itchFamily="34" charset="-122"/>
                            <a:cs typeface="Times New Roman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微软雅黑" pitchFamily="34" charset="-122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000" dirty="0" smtClean="0">
                    <a:solidFill>
                      <a:srgbClr val="00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COOH</a:t>
                </a:r>
                <a:endParaRPr lang="en-US" altLang="zh-CN" sz="2000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0" name="Text 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23688" y="2869227"/>
                <a:ext cx="1376576" cy="400110"/>
              </a:xfrm>
              <a:prstGeom prst="rect">
                <a:avLst/>
              </a:prstGeom>
              <a:blipFill rotWithShape="0">
                <a:blip r:embed="rId8"/>
                <a:stretch>
                  <a:fillRect t="-9231" r="-1327" b="-2769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015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圆角矩形 16"/>
          <p:cNvSpPr/>
          <p:nvPr/>
        </p:nvSpPr>
        <p:spPr>
          <a:xfrm>
            <a:off x="103031" y="4456090"/>
            <a:ext cx="6993228" cy="2253803"/>
          </a:xfrm>
          <a:prstGeom prst="roundRect">
            <a:avLst/>
          </a:prstGeom>
          <a:solidFill>
            <a:srgbClr val="35D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0" y="0"/>
            <a:ext cx="190607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羧酸的用途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1327050" y="3779430"/>
            <a:ext cx="2454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222222"/>
                </a:solidFill>
                <a:latin typeface="Arial" panose="020B0604020202020204" pitchFamily="34" charset="0"/>
              </a:rPr>
              <a:t>Chinese </a:t>
            </a:r>
            <a:r>
              <a:rPr lang="en-US" altLang="zh-CN" dirty="0">
                <a:solidFill>
                  <a:srgbClr val="0B0080"/>
                </a:solidFill>
                <a:latin typeface="Arial" panose="020B0604020202020204" pitchFamily="34" charset="0"/>
              </a:rPr>
              <a:t>black vinegar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158"/>
            <a:ext cx="5653825" cy="318027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244229" y="4714152"/>
            <a:ext cx="48783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222222"/>
                </a:solidFill>
                <a:latin typeface="Arial" panose="020B0604020202020204" pitchFamily="34" charset="0"/>
              </a:rPr>
              <a:t>A beverage made from apple vinegar in </a:t>
            </a:r>
            <a:r>
              <a:rPr lang="en-US" altLang="zh-CN" dirty="0">
                <a:solidFill>
                  <a:srgbClr val="0B0080"/>
                </a:solidFill>
                <a:latin typeface="Arial" panose="020B0604020202020204" pitchFamily="34" charset="0"/>
              </a:rPr>
              <a:t>China</a:t>
            </a:r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7787" y="415498"/>
            <a:ext cx="3168203" cy="422559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8197901" y="46166"/>
            <a:ext cx="2441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</a:rPr>
              <a:t>Diet and metabolism</a:t>
            </a:r>
            <a:endParaRPr lang="en-US" altLang="zh-CN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60001" y="5987158"/>
            <a:ext cx="172354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酸度调节剂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2436993" y="4595450"/>
            <a:ext cx="110799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酸化剂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773052" y="5263998"/>
            <a:ext cx="1107996" cy="461665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腌渍剂</a:t>
            </a:r>
            <a:endParaRPr lang="zh-CN" altLang="en-US" sz="2400" dirty="0"/>
          </a:p>
        </p:txBody>
      </p:sp>
      <p:sp>
        <p:nvSpPr>
          <p:cNvPr id="12" name="矩形 11"/>
          <p:cNvSpPr/>
          <p:nvPr/>
        </p:nvSpPr>
        <p:spPr>
          <a:xfrm>
            <a:off x="2436993" y="6024637"/>
            <a:ext cx="1107996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增味剂</a:t>
            </a:r>
            <a:endParaRPr lang="zh-CN" altLang="en-US" sz="2400" dirty="0"/>
          </a:p>
        </p:txBody>
      </p:sp>
      <p:sp>
        <p:nvSpPr>
          <p:cNvPr id="13" name="矩形 12"/>
          <p:cNvSpPr/>
          <p:nvPr/>
        </p:nvSpPr>
        <p:spPr>
          <a:xfrm>
            <a:off x="1121776" y="4590964"/>
            <a:ext cx="800219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arial" panose="020B0604020202020204" pitchFamily="34" charset="0"/>
              </a:rPr>
              <a:t>香料</a:t>
            </a:r>
            <a:endParaRPr lang="zh-CN" altLang="en-US" sz="2400" dirty="0"/>
          </a:p>
        </p:txBody>
      </p:sp>
      <p:sp>
        <p:nvSpPr>
          <p:cNvPr id="14" name="矩形 13"/>
          <p:cNvSpPr/>
          <p:nvPr/>
        </p:nvSpPr>
        <p:spPr>
          <a:xfrm>
            <a:off x="2436993" y="5347117"/>
            <a:ext cx="1723549" cy="4616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抗微生物剂</a:t>
            </a:r>
            <a:endParaRPr lang="zh-CN" altLang="en-US" sz="2400" dirty="0"/>
          </a:p>
        </p:txBody>
      </p:sp>
      <p:sp>
        <p:nvSpPr>
          <p:cNvPr id="15" name="矩形 14"/>
          <p:cNvSpPr/>
          <p:nvPr/>
        </p:nvSpPr>
        <p:spPr>
          <a:xfrm>
            <a:off x="3544989" y="6035998"/>
            <a:ext cx="3409908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latin typeface="arial" panose="020B0604020202020204" pitchFamily="34" charset="0"/>
              </a:rPr>
              <a:t>白醋（</a:t>
            </a:r>
            <a:r>
              <a:rPr lang="en-US" altLang="zh-CN" sz="2400" dirty="0" smtClean="0">
                <a:latin typeface="arial" panose="020B0604020202020204" pitchFamily="34" charset="0"/>
              </a:rPr>
              <a:t>4</a:t>
            </a:r>
            <a:r>
              <a:rPr lang="en-US" altLang="zh-CN" sz="2400" dirty="0">
                <a:latin typeface="arial" panose="020B0604020202020204" pitchFamily="34" charset="0"/>
              </a:rPr>
              <a:t>%~5</a:t>
            </a:r>
            <a:r>
              <a:rPr lang="en-US" altLang="zh-CN" sz="2400" dirty="0" smtClean="0">
                <a:latin typeface="arial" panose="020B0604020202020204" pitchFamily="34" charset="0"/>
              </a:rPr>
              <a:t>%</a:t>
            </a:r>
            <a:r>
              <a:rPr lang="zh-CN" altLang="en-US" sz="2400" dirty="0" smtClean="0">
                <a:latin typeface="arial" panose="020B0604020202020204" pitchFamily="34" charset="0"/>
              </a:rPr>
              <a:t>）苹果醋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95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99622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羧酸的结构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60368898"/>
                  </p:ext>
                </p:extLst>
              </p:nvPr>
            </p:nvGraphicFramePr>
            <p:xfrm>
              <a:off x="-1" y="461664"/>
              <a:ext cx="12192000" cy="65259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481071"/>
                    <a:gridCol w="5123656"/>
                    <a:gridCol w="5587273"/>
                  </a:tblGrid>
                  <a:tr h="39238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名称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甲酸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乙酸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9238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分子式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1548021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结构式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677259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结构简式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CO</m:t>
                              </m:r>
                            </m:oMath>
                          </a14:m>
                          <a:r>
                            <a:rPr lang="en-US" altLang="zh-CN" sz="2400" i="0" dirty="0" smtClean="0"/>
                            <a:t>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  <a:tr h="1838274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球棍模型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1548021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比例模型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60368898"/>
                  </p:ext>
                </p:extLst>
              </p:nvPr>
            </p:nvGraphicFramePr>
            <p:xfrm>
              <a:off x="-1" y="461664"/>
              <a:ext cx="12192000" cy="65259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481071"/>
                    <a:gridCol w="5123656"/>
                    <a:gridCol w="5587273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名称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甲酸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乙酸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分子式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9013" t="-114667" r="-109394" b="-12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18321" t="-114667" r="-327" b="-1232000"/>
                          </a:stretch>
                        </a:blipFill>
                      </a:tcPr>
                    </a:tc>
                  </a:tr>
                  <a:tr h="1548021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结构式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677259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结构简式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18321" t="-370536" r="-327" b="-498214"/>
                          </a:stretch>
                        </a:blipFill>
                      </a:tcPr>
                    </a:tc>
                  </a:tr>
                  <a:tr h="1838274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球棍模型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  <a:tr h="1548021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比例模型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en-US" altLang="zh-CN" dirty="0" smtClean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文本框 10"/>
          <p:cNvSpPr txBox="1"/>
          <p:nvPr/>
        </p:nvSpPr>
        <p:spPr>
          <a:xfrm>
            <a:off x="4808263" y="1099760"/>
            <a:ext cx="1622587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官能团：羧基</a:t>
            </a:r>
            <a:endParaRPr lang="zh-CN" altLang="en-US" dirty="0"/>
          </a:p>
        </p:txBody>
      </p:sp>
      <p:cxnSp>
        <p:nvCxnSpPr>
          <p:cNvPr id="13" name="直接箭头连接符 12"/>
          <p:cNvCxnSpPr/>
          <p:nvPr/>
        </p:nvCxnSpPr>
        <p:spPr>
          <a:xfrm flipH="1">
            <a:off x="3567298" y="1469092"/>
            <a:ext cx="2253953" cy="73699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6405094" y="1352372"/>
            <a:ext cx="1418875" cy="5665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101" y="1440435"/>
            <a:ext cx="1917416" cy="138591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490" y="703444"/>
            <a:ext cx="1885902" cy="212290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8284" y="3619500"/>
            <a:ext cx="2645465" cy="323325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1546" y="3619500"/>
            <a:ext cx="2586738" cy="216900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3750" y="3619498"/>
            <a:ext cx="3256772" cy="248508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60523" y="3619498"/>
            <a:ext cx="2231476" cy="247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7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665"/>
            <a:ext cx="4653238" cy="341487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195758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羧酸</a:t>
            </a:r>
            <a:r>
              <a:rPr lang="zh-CN" altLang="en-US" sz="2400" dirty="0" smtClean="0"/>
              <a:t>的结构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1957589" y="0"/>
            <a:ext cx="269564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甲酸</a:t>
            </a:r>
            <a:r>
              <a:rPr lang="en-US" altLang="zh-CN" sz="2400" dirty="0" smtClean="0"/>
              <a:t>HCOOH</a:t>
            </a:r>
            <a:r>
              <a:rPr lang="zh-CN" altLang="en-US" sz="2400" dirty="0" smtClean="0"/>
              <a:t>的谱图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1551904" y="738664"/>
            <a:ext cx="81136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HNMR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930" y="0"/>
            <a:ext cx="6438900" cy="433387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0969159" y="153559"/>
            <a:ext cx="60894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MS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8088584" y="2675672"/>
            <a:ext cx="42435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46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/>
          <a:srcRect r="255" b="18741"/>
          <a:stretch/>
        </p:blipFill>
        <p:spPr>
          <a:xfrm>
            <a:off x="978793" y="3670479"/>
            <a:ext cx="5058877" cy="3187521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387930" y="3734874"/>
            <a:ext cx="46578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IR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7596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452" y="3180074"/>
            <a:ext cx="4655371" cy="360058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1" y="360849"/>
            <a:ext cx="5052275" cy="340057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1784" y="508734"/>
            <a:ext cx="4713936" cy="345942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195758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羧酸</a:t>
            </a:r>
            <a:r>
              <a:rPr lang="zh-CN" altLang="en-US" sz="2400" dirty="0" smtClean="0"/>
              <a:t>的结构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1957589" y="0"/>
                <a:ext cx="3078050" cy="461665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乙酸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COOH</m:t>
                    </m:r>
                  </m:oMath>
                </a14:m>
                <a:r>
                  <a:rPr lang="zh-CN" altLang="en-US" sz="2400" dirty="0" smtClean="0"/>
                  <a:t>的谱图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7589" y="0"/>
                <a:ext cx="3078050" cy="461665"/>
              </a:xfrm>
              <a:prstGeom prst="rect">
                <a:avLst/>
              </a:prstGeom>
              <a:blipFill rotWithShape="0">
                <a:blip r:embed="rId5"/>
                <a:stretch>
                  <a:fillRect l="-2970" t="-15789" r="-792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文本框 13"/>
          <p:cNvSpPr txBox="1"/>
          <p:nvPr/>
        </p:nvSpPr>
        <p:spPr>
          <a:xfrm>
            <a:off x="1551904" y="738664"/>
            <a:ext cx="811369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HNMR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9061591" y="276999"/>
            <a:ext cx="60894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MS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9153890" y="2598399"/>
            <a:ext cx="42435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60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4802746" y="5383369"/>
            <a:ext cx="46578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IR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912381" y="963708"/>
            <a:ext cx="44830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MS-NW-0080          SDBS NO.   306</a:t>
            </a:r>
          </a:p>
          <a:p>
            <a:r>
              <a:rPr lang="en-US" altLang="zh-CN" dirty="0"/>
              <a:t>acetic acid</a:t>
            </a:r>
          </a:p>
          <a:p>
            <a:r>
              <a:rPr lang="en-US" altLang="zh-CN" dirty="0"/>
              <a:t>C</a:t>
            </a:r>
            <a:r>
              <a:rPr lang="en-US" altLang="zh-CN" baseline="-25000" dirty="0"/>
              <a:t>2</a:t>
            </a:r>
            <a:r>
              <a:rPr lang="en-US" altLang="zh-CN" dirty="0"/>
              <a:t>H</a:t>
            </a:r>
            <a:r>
              <a:rPr lang="en-US" altLang="zh-CN" baseline="-25000" dirty="0"/>
              <a:t>4</a:t>
            </a:r>
            <a:r>
              <a:rPr lang="en-US" altLang="zh-CN" dirty="0"/>
              <a:t>O</a:t>
            </a:r>
            <a:r>
              <a:rPr lang="en-US" altLang="zh-CN" baseline="-25000" dirty="0"/>
              <a:t>2</a:t>
            </a:r>
            <a:r>
              <a:rPr lang="en-US" altLang="zh-CN" dirty="0"/>
              <a:t>              (Mass of molecular ion:     60)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309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95758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/>
              <a:t>羧酸</a:t>
            </a:r>
            <a:r>
              <a:rPr lang="zh-CN" altLang="en-US" sz="2400" dirty="0" smtClean="0"/>
              <a:t>的结构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1957588" y="0"/>
                <a:ext cx="5318975" cy="461665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正丁酸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COOH</m:t>
                    </m:r>
                  </m:oMath>
                </a14:m>
                <a:r>
                  <a:rPr lang="zh-CN" altLang="en-US" sz="2400" dirty="0" smtClean="0"/>
                  <a:t>的同分异构体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7588" y="0"/>
                <a:ext cx="5318975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718" t="-15789" r="-916" b="-236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725" y="942521"/>
            <a:ext cx="2714537" cy="147575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1006" y="942521"/>
            <a:ext cx="3138819" cy="13885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0104" y="837180"/>
            <a:ext cx="2337237" cy="170984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963" y="2657074"/>
            <a:ext cx="2682299" cy="191442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77762" y="4648941"/>
            <a:ext cx="2492063" cy="220905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5410" y="3020770"/>
            <a:ext cx="2337237" cy="179279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2428" y="4707265"/>
            <a:ext cx="1210614" cy="204770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09394" y="2812595"/>
            <a:ext cx="3510928" cy="160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39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985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羧酸的物理性质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97027319"/>
                  </p:ext>
                </p:extLst>
              </p:nvPr>
            </p:nvGraphicFramePr>
            <p:xfrm>
              <a:off x="0" y="492998"/>
              <a:ext cx="12192000" cy="62217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6882"/>
                    <a:gridCol w="2620115"/>
                    <a:gridCol w="2202288"/>
                    <a:gridCol w="2897746"/>
                    <a:gridCol w="2944969"/>
                  </a:tblGrid>
                  <a:tr h="503827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醇的名称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甲酸（蚁酸）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乙酸（冰醋酸）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乙二酸（草酸）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苯甲酸（安息香酸）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结构简式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HCOOH</a:t>
                          </a:r>
                        </a:p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41745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熔点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16.6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189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122.13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05829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沸点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101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118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150</a:t>
                          </a:r>
                          <a:r>
                            <a:rPr lang="zh-CN" altLang="en-US" sz="2400" dirty="0" smtClean="0"/>
                            <a:t>（升华）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249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3127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密度</a:t>
                          </a:r>
                          <a:r>
                            <a:rPr lang="en-US" altLang="zh-CN" sz="2400" dirty="0" smtClean="0"/>
                            <a:t>/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g</m:t>
                                  </m:r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1.22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1.050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1.653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1.2659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性状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无色有刺激性气味液体，酸性腐蚀性强，存于蜂、蚁、毛虫分泌物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无色液体，有刺鼻的醋酸味。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无色单斜片状或棱柱体结晶或白色粉末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具有苯气味的鳞片状或针状结晶，蒸气有强刺激性，吸入后易引起咳嗽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9662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溶解度</a:t>
                          </a:r>
                          <a:r>
                            <a:rPr lang="en-US" altLang="zh-CN" sz="2400" dirty="0" smtClean="0"/>
                            <a:t>/</a:t>
                          </a:r>
                        </a:p>
                        <a:p>
                          <a:r>
                            <a:rPr lang="en-US" altLang="zh-CN" sz="2400" i="0" dirty="0" smtClean="0"/>
                            <a:t>g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</m:oMath>
                          </a14:m>
                          <a:r>
                            <a:rPr lang="en-US" altLang="zh-CN" sz="2400" i="0" dirty="0" smtClean="0"/>
                            <a:t>(100g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O</m:t>
                              </m:r>
                              <m:sSup>
                                <m:sSup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∞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∞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0.34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97027319"/>
                  </p:ext>
                </p:extLst>
              </p:nvPr>
            </p:nvGraphicFramePr>
            <p:xfrm>
              <a:off x="0" y="492998"/>
              <a:ext cx="12192000" cy="62217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6882"/>
                    <a:gridCol w="2620115"/>
                    <a:gridCol w="2202288"/>
                    <a:gridCol w="2897746"/>
                    <a:gridCol w="2944969"/>
                  </a:tblGrid>
                  <a:tr h="503827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醇的名称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甲酸（蚁酸）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乙酸（冰醋酸）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乙二酸（草酸）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苯甲酸（安息香酸）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118872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结构简式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HCOOH</a:t>
                          </a:r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  <a:p>
                          <a:endParaRPr lang="en-US" altLang="zh-CN" sz="2400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sz="240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熔点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8.4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16.6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189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122.13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05829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沸点</a:t>
                          </a:r>
                          <a:r>
                            <a:rPr lang="en-US" altLang="zh-CN" sz="2400" dirty="0" smtClean="0"/>
                            <a:t>/</a:t>
                          </a:r>
                          <a:r>
                            <a:rPr lang="en-US" altLang="zh-CN" sz="24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℃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101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118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150</a:t>
                          </a:r>
                          <a:r>
                            <a:rPr lang="zh-CN" altLang="en-US" sz="2400" dirty="0" smtClean="0"/>
                            <a:t>（升华）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249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800" t="-331111" r="-701200" b="-3437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1.22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1.050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1.653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1.2659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155448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性状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无色有刺激性气味液体，酸性腐蚀性强，存于蜂、蚁、毛虫分泌物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无色液体，有刺鼻的醋酸味。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无色单斜片状或棱柱体结晶或白色粉末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具有苯气味的鳞片状或针状结晶，蒸气有强刺激性，吸入后易引起咳嗽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11887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800" t="-429744" r="-701200" b="-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∞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∞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8.6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0.34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254" y="1124299"/>
            <a:ext cx="1569302" cy="65441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390" y="1124299"/>
            <a:ext cx="1213814" cy="8986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5067" y="1124299"/>
            <a:ext cx="1621486" cy="86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1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1" y="461665"/>
            <a:ext cx="119773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5.1</a:t>
            </a:r>
            <a:r>
              <a:rPr lang="zh-CN" altLang="en-US" sz="2400" dirty="0" smtClean="0"/>
              <a:t>酸性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/>
            </p:nvGraphicFramePr>
            <p:xfrm>
              <a:off x="151684" y="1118910"/>
              <a:ext cx="11941580" cy="14020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59685"/>
                    <a:gridCol w="2266682"/>
                    <a:gridCol w="1828800"/>
                    <a:gridCol w="2068593"/>
                    <a:gridCol w="1705940"/>
                    <a:gridCol w="1705940"/>
                    <a:gridCol w="1705940"/>
                  </a:tblGrid>
                  <a:tr h="94487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乙二酸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HOOC-COOH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苯甲酸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碳酸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苯酚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83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pKa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1.27;4.27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3.77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4.20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4.74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6.38;10.33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9.89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/>
            </p:nvGraphicFramePr>
            <p:xfrm>
              <a:off x="151684" y="1118910"/>
              <a:ext cx="11941580" cy="14020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59685"/>
                    <a:gridCol w="2266682"/>
                    <a:gridCol w="1828800"/>
                    <a:gridCol w="2068593"/>
                    <a:gridCol w="1705940"/>
                    <a:gridCol w="1705940"/>
                    <a:gridCol w="1705940"/>
                  </a:tblGrid>
                  <a:tr h="94487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乙二酸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HOOC-COOH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9706" t="-7051" r="-247647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00357" t="-7051" r="-200714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00357" t="-7051" r="-100714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00357" t="-7051" r="-714" b="-62821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pKa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1.27;4.27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3.77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4.20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4.74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6.38;10.33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9.89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文本框 5"/>
          <p:cNvSpPr txBox="1"/>
          <p:nvPr/>
        </p:nvSpPr>
        <p:spPr>
          <a:xfrm>
            <a:off x="151684" y="2533864"/>
            <a:ext cx="145531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pKa=-lgKa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4692052" y="2856430"/>
                <a:ext cx="476518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R-COOH⇌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RCOO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endParaRPr lang="zh-CN" altLang="en-US" sz="32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2052" y="2856430"/>
                <a:ext cx="4765183" cy="584775"/>
              </a:xfrm>
              <a:prstGeom prst="rect">
                <a:avLst/>
              </a:prstGeom>
              <a:blipFill rotWithShape="0">
                <a:blip r:embed="rId3"/>
                <a:stretch>
                  <a:fillRect l="-3329" t="-13542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矩形 8"/>
          <p:cNvSpPr/>
          <p:nvPr/>
        </p:nvSpPr>
        <p:spPr>
          <a:xfrm>
            <a:off x="151684" y="4459309"/>
            <a:ext cx="1621726" cy="5847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R-COOH</a:t>
            </a:r>
            <a:endParaRPr lang="zh-CN" altLang="en-US" sz="3200" dirty="0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1903554" y="3908970"/>
            <a:ext cx="2585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1923411" y="3504893"/>
            <a:ext cx="631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Na</a:t>
            </a:r>
            <a:endParaRPr lang="zh-CN" altLang="en-US" sz="2400" dirty="0"/>
          </a:p>
        </p:txBody>
      </p:sp>
      <p:cxnSp>
        <p:nvCxnSpPr>
          <p:cNvPr id="37" name="直接箭头连接符 36"/>
          <p:cNvCxnSpPr/>
          <p:nvPr/>
        </p:nvCxnSpPr>
        <p:spPr>
          <a:xfrm>
            <a:off x="1854187" y="4744468"/>
            <a:ext cx="2585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923411" y="4249385"/>
            <a:ext cx="759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err="1" smtClean="0"/>
              <a:t>ZnO</a:t>
            </a:r>
            <a:endParaRPr lang="zh-CN" altLang="en-US" sz="2400" dirty="0"/>
          </a:p>
        </p:txBody>
      </p:sp>
      <p:cxnSp>
        <p:nvCxnSpPr>
          <p:cNvPr id="39" name="直接箭头连接符 38"/>
          <p:cNvCxnSpPr/>
          <p:nvPr/>
        </p:nvCxnSpPr>
        <p:spPr>
          <a:xfrm>
            <a:off x="1828428" y="5376115"/>
            <a:ext cx="2585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1894313" y="4909463"/>
            <a:ext cx="1106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err="1" smtClean="0"/>
              <a:t>NaOH</a:t>
            </a:r>
            <a:endParaRPr lang="zh-CN" altLang="en-US" sz="2400" dirty="0"/>
          </a:p>
        </p:txBody>
      </p:sp>
      <p:cxnSp>
        <p:nvCxnSpPr>
          <p:cNvPr id="41" name="直接箭头连接符 40"/>
          <p:cNvCxnSpPr/>
          <p:nvPr/>
        </p:nvCxnSpPr>
        <p:spPr>
          <a:xfrm>
            <a:off x="1854187" y="6074598"/>
            <a:ext cx="2585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文本框 41"/>
              <p:cNvSpPr txBox="1"/>
              <p:nvPr/>
            </p:nvSpPr>
            <p:spPr>
              <a:xfrm>
                <a:off x="1823479" y="5579514"/>
                <a:ext cx="25812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Na</m:t>
                          </m:r>
                        </m:e>
                        <m:sub>
                          <m: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CO</m:t>
                          </m:r>
                        </m:e>
                        <m:sub>
                          <m: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;</m:t>
                      </m:r>
                      <m:sSub>
                        <m:sSubPr>
                          <m:ctrlPr>
                            <a:rPr lang="en-US" altLang="zh-CN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NaHCO</m:t>
                          </m:r>
                        </m:e>
                        <m:sub>
                          <m: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42" name="文本框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479" y="5579514"/>
                <a:ext cx="2581257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直接箭头连接符 42"/>
          <p:cNvCxnSpPr/>
          <p:nvPr/>
        </p:nvCxnSpPr>
        <p:spPr>
          <a:xfrm>
            <a:off x="1903554" y="3282310"/>
            <a:ext cx="2585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1894313" y="2820645"/>
            <a:ext cx="2439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酸碱指示剂变色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8976" y="3604112"/>
            <a:ext cx="5454053" cy="6929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8976" y="4389355"/>
            <a:ext cx="5454053" cy="64260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8976" y="5031959"/>
            <a:ext cx="5630683" cy="68742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3861" y="5674562"/>
            <a:ext cx="6277058" cy="61145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3861" y="6286019"/>
            <a:ext cx="5292975" cy="536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7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5" grpId="0"/>
      <p:bldP spid="38" grpId="0"/>
      <p:bldP spid="40" grpId="0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151684" y="4315605"/>
            <a:ext cx="5765520" cy="24985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1" y="461665"/>
            <a:ext cx="119773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5.1</a:t>
            </a:r>
            <a:r>
              <a:rPr lang="zh-CN" altLang="en-US" sz="2400" dirty="0" smtClean="0"/>
              <a:t>酸性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591865"/>
                  </p:ext>
                </p:extLst>
              </p:nvPr>
            </p:nvGraphicFramePr>
            <p:xfrm>
              <a:off x="151684" y="1118910"/>
              <a:ext cx="11941580" cy="14020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59685"/>
                    <a:gridCol w="2266682"/>
                    <a:gridCol w="1828800"/>
                    <a:gridCol w="2068593"/>
                    <a:gridCol w="1705940"/>
                    <a:gridCol w="1705940"/>
                    <a:gridCol w="1705940"/>
                  </a:tblGrid>
                  <a:tr h="94487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乙二酸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HOOC-COOH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苯甲酸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碳酸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苯酚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83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pKa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1.27;4.27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3.77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4.20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4.74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6.38;10.33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9.89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591865"/>
                  </p:ext>
                </p:extLst>
              </p:nvPr>
            </p:nvGraphicFramePr>
            <p:xfrm>
              <a:off x="151684" y="1118910"/>
              <a:ext cx="11941580" cy="14020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59685"/>
                    <a:gridCol w="2266682"/>
                    <a:gridCol w="1828800"/>
                    <a:gridCol w="2068593"/>
                    <a:gridCol w="1705940"/>
                    <a:gridCol w="1705940"/>
                    <a:gridCol w="1705940"/>
                  </a:tblGrid>
                  <a:tr h="94487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乙二酸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HOOC-COOH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9706" t="-7051" r="-247647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00357" t="-7051" r="-200714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00357" t="-7051" r="-100714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00357" t="-7051" r="-714" b="-62821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pKa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1.27;4.27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3.77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4.20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4.74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6.38;10.33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9.89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文本框 5"/>
          <p:cNvSpPr txBox="1"/>
          <p:nvPr/>
        </p:nvSpPr>
        <p:spPr>
          <a:xfrm>
            <a:off x="151684" y="2533864"/>
            <a:ext cx="145531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pKa=-lgKa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3928056" y="400109"/>
                <a:ext cx="476518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R-COOH⇌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RCOO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endParaRPr lang="zh-CN" altLang="en-US" sz="32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056" y="400109"/>
                <a:ext cx="4765183" cy="584775"/>
              </a:xfrm>
              <a:prstGeom prst="rect">
                <a:avLst/>
              </a:prstGeom>
              <a:blipFill rotWithShape="0">
                <a:blip r:embed="rId3"/>
                <a:stretch>
                  <a:fillRect l="-3197" t="-13542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 Box 699"/>
          <p:cNvSpPr txBox="1">
            <a:spLocks noChangeArrowheads="1"/>
          </p:cNvSpPr>
          <p:nvPr/>
        </p:nvSpPr>
        <p:spPr bwMode="auto">
          <a:xfrm>
            <a:off x="151684" y="3178230"/>
            <a:ext cx="11531041" cy="830997"/>
          </a:xfrm>
          <a:prstGeom prst="rect">
            <a:avLst/>
          </a:prstGeom>
          <a:solidFill>
            <a:srgbClr val="FADCF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 smtClean="0"/>
              <a:t>利用</a:t>
            </a:r>
            <a:r>
              <a:rPr lang="zh-CN" altLang="en-US" sz="2400" b="1" dirty="0"/>
              <a:t>下图所示仪器和药品，设计一个简单的整套的实验装置，验证乙酸、碳酸和苯酚溶液的酸性强弱</a:t>
            </a:r>
          </a:p>
        </p:txBody>
      </p:sp>
      <p:grpSp>
        <p:nvGrpSpPr>
          <p:cNvPr id="47" name="Group 4"/>
          <p:cNvGrpSpPr>
            <a:grpSpLocks/>
          </p:cNvGrpSpPr>
          <p:nvPr/>
        </p:nvGrpSpPr>
        <p:grpSpPr bwMode="auto">
          <a:xfrm>
            <a:off x="321375" y="4463535"/>
            <a:ext cx="339725" cy="1371600"/>
            <a:chOff x="1974" y="2226"/>
            <a:chExt cx="400" cy="1639"/>
          </a:xfrm>
        </p:grpSpPr>
        <p:grpSp>
          <p:nvGrpSpPr>
            <p:cNvPr id="48" name="Group 5"/>
            <p:cNvGrpSpPr>
              <a:grpSpLocks/>
            </p:cNvGrpSpPr>
            <p:nvPr/>
          </p:nvGrpSpPr>
          <p:grpSpPr bwMode="auto">
            <a:xfrm flipH="1">
              <a:off x="1974" y="2226"/>
              <a:ext cx="400" cy="1639"/>
              <a:chOff x="7376" y="1221"/>
              <a:chExt cx="499" cy="2050"/>
            </a:xfrm>
          </p:grpSpPr>
          <p:grpSp>
            <p:nvGrpSpPr>
              <p:cNvPr id="66" name="Group 6"/>
              <p:cNvGrpSpPr>
                <a:grpSpLocks/>
              </p:cNvGrpSpPr>
              <p:nvPr/>
            </p:nvGrpSpPr>
            <p:grpSpPr bwMode="auto">
              <a:xfrm>
                <a:off x="7587" y="2120"/>
                <a:ext cx="70" cy="1151"/>
                <a:chOff x="7356" y="2012"/>
                <a:chExt cx="70" cy="1151"/>
              </a:xfrm>
            </p:grpSpPr>
            <p:grpSp>
              <p:nvGrpSpPr>
                <p:cNvPr id="88" name="Group 7"/>
                <p:cNvGrpSpPr>
                  <a:grpSpLocks/>
                </p:cNvGrpSpPr>
                <p:nvPr/>
              </p:nvGrpSpPr>
              <p:grpSpPr bwMode="auto">
                <a:xfrm>
                  <a:off x="7356" y="2012"/>
                  <a:ext cx="70" cy="1148"/>
                  <a:chOff x="7356" y="2012"/>
                  <a:chExt cx="70" cy="1148"/>
                </a:xfrm>
              </p:grpSpPr>
              <p:sp>
                <p:nvSpPr>
                  <p:cNvPr id="90" name="Rectangle 8"/>
                  <p:cNvSpPr>
                    <a:spLocks noChangeArrowheads="1"/>
                  </p:cNvSpPr>
                  <p:nvPr/>
                </p:nvSpPr>
                <p:spPr bwMode="auto">
                  <a:xfrm>
                    <a:off x="7357" y="2012"/>
                    <a:ext cx="57" cy="1134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91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7362" y="3143"/>
                    <a:ext cx="64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FFFF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2" name="Line 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356" y="3126"/>
                    <a:ext cx="57" cy="3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89" name="Line 11"/>
                <p:cNvSpPr>
                  <a:spLocks noChangeShapeType="1"/>
                </p:cNvSpPr>
                <p:nvPr/>
              </p:nvSpPr>
              <p:spPr bwMode="auto">
                <a:xfrm>
                  <a:off x="7356" y="3109"/>
                  <a:ext cx="0" cy="5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67" name="Group 12"/>
              <p:cNvGrpSpPr>
                <a:grpSpLocks/>
              </p:cNvGrpSpPr>
              <p:nvPr/>
            </p:nvGrpSpPr>
            <p:grpSpPr bwMode="auto">
              <a:xfrm>
                <a:off x="7376" y="1221"/>
                <a:ext cx="479" cy="891"/>
                <a:chOff x="6962" y="1179"/>
                <a:chExt cx="479" cy="891"/>
              </a:xfrm>
            </p:grpSpPr>
            <p:sp>
              <p:nvSpPr>
                <p:cNvPr id="78" name="AutoShape 13"/>
                <p:cNvSpPr>
                  <a:spLocks noChangeArrowheads="1"/>
                </p:cNvSpPr>
                <p:nvPr/>
              </p:nvSpPr>
              <p:spPr bwMode="auto">
                <a:xfrm>
                  <a:off x="7121" y="1367"/>
                  <a:ext cx="158" cy="14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008 w 21600"/>
                    <a:gd name="T13" fmla="*/ 2959 h 21600"/>
                    <a:gd name="T14" fmla="*/ 18592 w 21600"/>
                    <a:gd name="T15" fmla="*/ 18641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2400" y="21600"/>
                      </a:lnTo>
                      <a:lnTo>
                        <a:pt x="19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9" name="Oval 14"/>
                <p:cNvSpPr>
                  <a:spLocks noChangeArrowheads="1"/>
                </p:cNvSpPr>
                <p:nvPr/>
              </p:nvSpPr>
              <p:spPr bwMode="auto">
                <a:xfrm flipH="1">
                  <a:off x="7193" y="1433"/>
                  <a:ext cx="17" cy="17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grpSp>
              <p:nvGrpSpPr>
                <p:cNvPr id="80" name="Group 15"/>
                <p:cNvGrpSpPr>
                  <a:grpSpLocks/>
                </p:cNvGrpSpPr>
                <p:nvPr/>
              </p:nvGrpSpPr>
              <p:grpSpPr bwMode="auto">
                <a:xfrm>
                  <a:off x="7110" y="1179"/>
                  <a:ext cx="181" cy="199"/>
                  <a:chOff x="7425" y="1740"/>
                  <a:chExt cx="181" cy="199"/>
                </a:xfrm>
              </p:grpSpPr>
              <p:sp>
                <p:nvSpPr>
                  <p:cNvPr id="84" name="Oval 16"/>
                  <p:cNvSpPr>
                    <a:spLocks noChangeArrowheads="1"/>
                  </p:cNvSpPr>
                  <p:nvPr/>
                </p:nvSpPr>
                <p:spPr bwMode="auto">
                  <a:xfrm>
                    <a:off x="7443" y="1740"/>
                    <a:ext cx="145" cy="145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85" name="Oval 17"/>
                  <p:cNvSpPr>
                    <a:spLocks noChangeArrowheads="1"/>
                  </p:cNvSpPr>
                  <p:nvPr/>
                </p:nvSpPr>
                <p:spPr bwMode="auto">
                  <a:xfrm>
                    <a:off x="7482" y="1845"/>
                    <a:ext cx="68" cy="6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86" name="AutoShape 1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7436" y="1882"/>
                    <a:ext cx="159" cy="28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4483 w 21600"/>
                      <a:gd name="T13" fmla="*/ 4629 h 21600"/>
                      <a:gd name="T14" fmla="*/ 17117 w 21600"/>
                      <a:gd name="T15" fmla="*/ 16971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5400" y="21600"/>
                        </a:lnTo>
                        <a:lnTo>
                          <a:pt x="16200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7" name="AutoShape 19"/>
                  <p:cNvSpPr>
                    <a:spLocks noChangeArrowheads="1"/>
                  </p:cNvSpPr>
                  <p:nvPr/>
                </p:nvSpPr>
                <p:spPr bwMode="auto">
                  <a:xfrm>
                    <a:off x="7425" y="1911"/>
                    <a:ext cx="181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</p:grpSp>
            <p:grpSp>
              <p:nvGrpSpPr>
                <p:cNvPr id="81" name="Group 20"/>
                <p:cNvGrpSpPr>
                  <a:grpSpLocks/>
                </p:cNvGrpSpPr>
                <p:nvPr/>
              </p:nvGrpSpPr>
              <p:grpSpPr bwMode="auto">
                <a:xfrm>
                  <a:off x="6962" y="1490"/>
                  <a:ext cx="479" cy="580"/>
                  <a:chOff x="6962" y="1490"/>
                  <a:chExt cx="479" cy="580"/>
                </a:xfrm>
              </p:grpSpPr>
              <p:sp>
                <p:nvSpPr>
                  <p:cNvPr id="82" name="Freeform 21"/>
                  <p:cNvSpPr>
                    <a:spLocks/>
                  </p:cNvSpPr>
                  <p:nvPr/>
                </p:nvSpPr>
                <p:spPr bwMode="auto">
                  <a:xfrm>
                    <a:off x="7238" y="1490"/>
                    <a:ext cx="203" cy="580"/>
                  </a:xfrm>
                  <a:custGeom>
                    <a:avLst/>
                    <a:gdLst>
                      <a:gd name="T0" fmla="*/ 28 w 203"/>
                      <a:gd name="T1" fmla="*/ 0 h 580"/>
                      <a:gd name="T2" fmla="*/ 23 w 203"/>
                      <a:gd name="T3" fmla="*/ 34 h 580"/>
                      <a:gd name="T4" fmla="*/ 51 w 203"/>
                      <a:gd name="T5" fmla="*/ 55 h 580"/>
                      <a:gd name="T6" fmla="*/ 129 w 203"/>
                      <a:gd name="T7" fmla="*/ 105 h 580"/>
                      <a:gd name="T8" fmla="*/ 195 w 203"/>
                      <a:gd name="T9" fmla="*/ 207 h 580"/>
                      <a:gd name="T10" fmla="*/ 174 w 203"/>
                      <a:gd name="T11" fmla="*/ 357 h 580"/>
                      <a:gd name="T12" fmla="*/ 121 w 203"/>
                      <a:gd name="T13" fmla="*/ 454 h 580"/>
                      <a:gd name="T14" fmla="*/ 57 w 203"/>
                      <a:gd name="T15" fmla="*/ 525 h 580"/>
                      <a:gd name="T16" fmla="*/ 0 w 203"/>
                      <a:gd name="T17" fmla="*/ 580 h 58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03" h="580">
                        <a:moveTo>
                          <a:pt x="28" y="0"/>
                        </a:moveTo>
                        <a:cubicBezTo>
                          <a:pt x="24" y="12"/>
                          <a:pt x="19" y="24"/>
                          <a:pt x="23" y="34"/>
                        </a:cubicBezTo>
                        <a:cubicBezTo>
                          <a:pt x="27" y="43"/>
                          <a:pt x="33" y="43"/>
                          <a:pt x="51" y="55"/>
                        </a:cubicBezTo>
                        <a:cubicBezTo>
                          <a:pt x="69" y="67"/>
                          <a:pt x="105" y="80"/>
                          <a:pt x="129" y="105"/>
                        </a:cubicBezTo>
                        <a:cubicBezTo>
                          <a:pt x="153" y="130"/>
                          <a:pt x="187" y="165"/>
                          <a:pt x="195" y="207"/>
                        </a:cubicBezTo>
                        <a:cubicBezTo>
                          <a:pt x="203" y="249"/>
                          <a:pt x="186" y="316"/>
                          <a:pt x="174" y="357"/>
                        </a:cubicBezTo>
                        <a:cubicBezTo>
                          <a:pt x="162" y="398"/>
                          <a:pt x="141" y="426"/>
                          <a:pt x="121" y="454"/>
                        </a:cubicBezTo>
                        <a:cubicBezTo>
                          <a:pt x="101" y="482"/>
                          <a:pt x="77" y="504"/>
                          <a:pt x="57" y="525"/>
                        </a:cubicBezTo>
                        <a:cubicBezTo>
                          <a:pt x="37" y="546"/>
                          <a:pt x="12" y="568"/>
                          <a:pt x="0" y="58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3" name="Freeform 22"/>
                  <p:cNvSpPr>
                    <a:spLocks/>
                  </p:cNvSpPr>
                  <p:nvPr/>
                </p:nvSpPr>
                <p:spPr bwMode="auto">
                  <a:xfrm flipH="1">
                    <a:off x="6962" y="1490"/>
                    <a:ext cx="203" cy="580"/>
                  </a:xfrm>
                  <a:custGeom>
                    <a:avLst/>
                    <a:gdLst>
                      <a:gd name="T0" fmla="*/ 28 w 203"/>
                      <a:gd name="T1" fmla="*/ 0 h 580"/>
                      <a:gd name="T2" fmla="*/ 23 w 203"/>
                      <a:gd name="T3" fmla="*/ 34 h 580"/>
                      <a:gd name="T4" fmla="*/ 51 w 203"/>
                      <a:gd name="T5" fmla="*/ 55 h 580"/>
                      <a:gd name="T6" fmla="*/ 129 w 203"/>
                      <a:gd name="T7" fmla="*/ 105 h 580"/>
                      <a:gd name="T8" fmla="*/ 195 w 203"/>
                      <a:gd name="T9" fmla="*/ 207 h 580"/>
                      <a:gd name="T10" fmla="*/ 174 w 203"/>
                      <a:gd name="T11" fmla="*/ 357 h 580"/>
                      <a:gd name="T12" fmla="*/ 121 w 203"/>
                      <a:gd name="T13" fmla="*/ 454 h 580"/>
                      <a:gd name="T14" fmla="*/ 57 w 203"/>
                      <a:gd name="T15" fmla="*/ 525 h 580"/>
                      <a:gd name="T16" fmla="*/ 0 w 203"/>
                      <a:gd name="T17" fmla="*/ 580 h 58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03" h="580">
                        <a:moveTo>
                          <a:pt x="28" y="0"/>
                        </a:moveTo>
                        <a:cubicBezTo>
                          <a:pt x="24" y="12"/>
                          <a:pt x="19" y="24"/>
                          <a:pt x="23" y="34"/>
                        </a:cubicBezTo>
                        <a:cubicBezTo>
                          <a:pt x="27" y="43"/>
                          <a:pt x="33" y="43"/>
                          <a:pt x="51" y="55"/>
                        </a:cubicBezTo>
                        <a:cubicBezTo>
                          <a:pt x="69" y="67"/>
                          <a:pt x="105" y="80"/>
                          <a:pt x="129" y="105"/>
                        </a:cubicBezTo>
                        <a:cubicBezTo>
                          <a:pt x="153" y="130"/>
                          <a:pt x="187" y="165"/>
                          <a:pt x="195" y="207"/>
                        </a:cubicBezTo>
                        <a:cubicBezTo>
                          <a:pt x="203" y="249"/>
                          <a:pt x="186" y="316"/>
                          <a:pt x="174" y="357"/>
                        </a:cubicBezTo>
                        <a:cubicBezTo>
                          <a:pt x="162" y="398"/>
                          <a:pt x="141" y="426"/>
                          <a:pt x="121" y="454"/>
                        </a:cubicBezTo>
                        <a:cubicBezTo>
                          <a:pt x="101" y="482"/>
                          <a:pt x="77" y="504"/>
                          <a:pt x="57" y="525"/>
                        </a:cubicBezTo>
                        <a:cubicBezTo>
                          <a:pt x="37" y="546"/>
                          <a:pt x="12" y="568"/>
                          <a:pt x="0" y="58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8" name="Rectangle 23"/>
              <p:cNvSpPr>
                <a:spLocks noChangeArrowheads="1"/>
              </p:cNvSpPr>
              <p:nvPr/>
            </p:nvSpPr>
            <p:spPr bwMode="auto">
              <a:xfrm>
                <a:off x="7518" y="2103"/>
                <a:ext cx="210" cy="7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69" name="Freeform 24"/>
              <p:cNvSpPr>
                <a:spLocks/>
              </p:cNvSpPr>
              <p:nvPr/>
            </p:nvSpPr>
            <p:spPr bwMode="auto">
              <a:xfrm>
                <a:off x="7554" y="2088"/>
                <a:ext cx="33" cy="51"/>
              </a:xfrm>
              <a:custGeom>
                <a:avLst/>
                <a:gdLst>
                  <a:gd name="T0" fmla="*/ 0 w 33"/>
                  <a:gd name="T1" fmla="*/ 0 h 51"/>
                  <a:gd name="T2" fmla="*/ 24 w 33"/>
                  <a:gd name="T3" fmla="*/ 27 h 51"/>
                  <a:gd name="T4" fmla="*/ 33 w 33"/>
                  <a:gd name="T5" fmla="*/ 51 h 5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3" h="51">
                    <a:moveTo>
                      <a:pt x="0" y="0"/>
                    </a:moveTo>
                    <a:cubicBezTo>
                      <a:pt x="9" y="9"/>
                      <a:pt x="19" y="19"/>
                      <a:pt x="24" y="27"/>
                    </a:cubicBezTo>
                    <a:cubicBezTo>
                      <a:pt x="29" y="35"/>
                      <a:pt x="31" y="43"/>
                      <a:pt x="33" y="51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0" name="Freeform 25"/>
              <p:cNvSpPr>
                <a:spLocks/>
              </p:cNvSpPr>
              <p:nvPr/>
            </p:nvSpPr>
            <p:spPr bwMode="auto">
              <a:xfrm flipH="1">
                <a:off x="7644" y="2088"/>
                <a:ext cx="33" cy="51"/>
              </a:xfrm>
              <a:custGeom>
                <a:avLst/>
                <a:gdLst>
                  <a:gd name="T0" fmla="*/ 0 w 33"/>
                  <a:gd name="T1" fmla="*/ 0 h 51"/>
                  <a:gd name="T2" fmla="*/ 24 w 33"/>
                  <a:gd name="T3" fmla="*/ 27 h 51"/>
                  <a:gd name="T4" fmla="*/ 33 w 33"/>
                  <a:gd name="T5" fmla="*/ 51 h 5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3" h="51">
                    <a:moveTo>
                      <a:pt x="0" y="0"/>
                    </a:moveTo>
                    <a:cubicBezTo>
                      <a:pt x="9" y="9"/>
                      <a:pt x="19" y="19"/>
                      <a:pt x="24" y="27"/>
                    </a:cubicBezTo>
                    <a:cubicBezTo>
                      <a:pt x="29" y="35"/>
                      <a:pt x="31" y="43"/>
                      <a:pt x="33" y="51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1" name="Group 26"/>
              <p:cNvGrpSpPr>
                <a:grpSpLocks/>
              </p:cNvGrpSpPr>
              <p:nvPr/>
            </p:nvGrpSpPr>
            <p:grpSpPr bwMode="auto">
              <a:xfrm>
                <a:off x="7440" y="2116"/>
                <a:ext cx="435" cy="142"/>
                <a:chOff x="6404" y="2776"/>
                <a:chExt cx="435" cy="142"/>
              </a:xfrm>
            </p:grpSpPr>
            <p:sp>
              <p:nvSpPr>
                <p:cNvPr id="72" name="AutoShape 27"/>
                <p:cNvSpPr>
                  <a:spLocks noChangeArrowheads="1"/>
                </p:cNvSpPr>
                <p:nvPr/>
              </p:nvSpPr>
              <p:spPr bwMode="auto">
                <a:xfrm flipH="1">
                  <a:off x="6404" y="2819"/>
                  <a:ext cx="408" cy="5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3" name="AutoShape 28"/>
                <p:cNvSpPr>
                  <a:spLocks noChangeArrowheads="1"/>
                </p:cNvSpPr>
                <p:nvPr/>
              </p:nvSpPr>
              <p:spPr bwMode="auto">
                <a:xfrm rot="5400000" flipH="1">
                  <a:off x="6534" y="2720"/>
                  <a:ext cx="125" cy="25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456 w 21600"/>
                    <a:gd name="T13" fmla="*/ 3558 h 21600"/>
                    <a:gd name="T14" fmla="*/ 18144 w 21600"/>
                    <a:gd name="T15" fmla="*/ 18042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3474" y="21600"/>
                      </a:lnTo>
                      <a:lnTo>
                        <a:pt x="18126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4" name="Oval 29"/>
                <p:cNvSpPr>
                  <a:spLocks noChangeArrowheads="1"/>
                </p:cNvSpPr>
                <p:nvPr/>
              </p:nvSpPr>
              <p:spPr bwMode="auto">
                <a:xfrm flipH="1">
                  <a:off x="6771" y="2813"/>
                  <a:ext cx="68" cy="68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5" name="Rectangle 30"/>
                <p:cNvSpPr>
                  <a:spLocks noChangeArrowheads="1"/>
                </p:cNvSpPr>
                <p:nvPr/>
              </p:nvSpPr>
              <p:spPr bwMode="auto">
                <a:xfrm flipH="1">
                  <a:off x="6422" y="2810"/>
                  <a:ext cx="28" cy="7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6" name="Oval 31"/>
                <p:cNvSpPr>
                  <a:spLocks noChangeArrowheads="1"/>
                </p:cNvSpPr>
                <p:nvPr/>
              </p:nvSpPr>
              <p:spPr bwMode="auto">
                <a:xfrm flipH="1">
                  <a:off x="6569" y="2839"/>
                  <a:ext cx="17" cy="17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7" name="Rectangle 32"/>
                <p:cNvSpPr>
                  <a:spLocks noChangeArrowheads="1"/>
                </p:cNvSpPr>
                <p:nvPr/>
              </p:nvSpPr>
              <p:spPr bwMode="auto">
                <a:xfrm flipH="1">
                  <a:off x="6700" y="2776"/>
                  <a:ext cx="28" cy="142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</p:grpSp>
        <p:grpSp>
          <p:nvGrpSpPr>
            <p:cNvPr id="49" name="Group 33"/>
            <p:cNvGrpSpPr>
              <a:grpSpLocks/>
            </p:cNvGrpSpPr>
            <p:nvPr/>
          </p:nvGrpSpPr>
          <p:grpSpPr bwMode="auto">
            <a:xfrm>
              <a:off x="1989" y="2694"/>
              <a:ext cx="364" cy="218"/>
              <a:chOff x="2495" y="3830"/>
              <a:chExt cx="455" cy="273"/>
            </a:xfrm>
          </p:grpSpPr>
          <p:grpSp>
            <p:nvGrpSpPr>
              <p:cNvPr id="50" name="Group 34"/>
              <p:cNvGrpSpPr>
                <a:grpSpLocks/>
              </p:cNvGrpSpPr>
              <p:nvPr/>
            </p:nvGrpSpPr>
            <p:grpSpPr bwMode="auto">
              <a:xfrm>
                <a:off x="2495" y="3830"/>
                <a:ext cx="455" cy="15"/>
                <a:chOff x="2495" y="3830"/>
                <a:chExt cx="455" cy="15"/>
              </a:xfrm>
            </p:grpSpPr>
            <p:sp>
              <p:nvSpPr>
                <p:cNvPr id="63" name="Line 35"/>
                <p:cNvSpPr>
                  <a:spLocks noChangeShapeType="1"/>
                </p:cNvSpPr>
                <p:nvPr/>
              </p:nvSpPr>
              <p:spPr bwMode="auto">
                <a:xfrm>
                  <a:off x="2515" y="3845"/>
                  <a:ext cx="405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" name="Freeform 36"/>
                <p:cNvSpPr>
                  <a:spLocks/>
                </p:cNvSpPr>
                <p:nvPr/>
              </p:nvSpPr>
              <p:spPr bwMode="auto">
                <a:xfrm>
                  <a:off x="2920" y="3830"/>
                  <a:ext cx="30" cy="15"/>
                </a:xfrm>
                <a:custGeom>
                  <a:avLst/>
                  <a:gdLst>
                    <a:gd name="T0" fmla="*/ 0 w 30"/>
                    <a:gd name="T1" fmla="*/ 15 h 15"/>
                    <a:gd name="T2" fmla="*/ 30 w 30"/>
                    <a:gd name="T3" fmla="*/ 0 h 15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0" h="15">
                      <a:moveTo>
                        <a:pt x="0" y="15"/>
                      </a:moveTo>
                      <a:cubicBezTo>
                        <a:pt x="0" y="15"/>
                        <a:pt x="15" y="7"/>
                        <a:pt x="30" y="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" name="Freeform 37"/>
                <p:cNvSpPr>
                  <a:spLocks/>
                </p:cNvSpPr>
                <p:nvPr/>
              </p:nvSpPr>
              <p:spPr bwMode="auto">
                <a:xfrm flipH="1">
                  <a:off x="2495" y="3830"/>
                  <a:ext cx="30" cy="15"/>
                </a:xfrm>
                <a:custGeom>
                  <a:avLst/>
                  <a:gdLst>
                    <a:gd name="T0" fmla="*/ 0 w 30"/>
                    <a:gd name="T1" fmla="*/ 15 h 15"/>
                    <a:gd name="T2" fmla="*/ 30 w 30"/>
                    <a:gd name="T3" fmla="*/ 0 h 15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0" h="15">
                      <a:moveTo>
                        <a:pt x="0" y="15"/>
                      </a:moveTo>
                      <a:cubicBezTo>
                        <a:pt x="0" y="15"/>
                        <a:pt x="15" y="7"/>
                        <a:pt x="30" y="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51" name="Line 38"/>
              <p:cNvSpPr>
                <a:spLocks noChangeShapeType="1"/>
              </p:cNvSpPr>
              <p:nvPr/>
            </p:nvSpPr>
            <p:spPr bwMode="auto">
              <a:xfrm>
                <a:off x="2577" y="3881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Line 39"/>
              <p:cNvSpPr>
                <a:spLocks noChangeShapeType="1"/>
              </p:cNvSpPr>
              <p:nvPr/>
            </p:nvSpPr>
            <p:spPr bwMode="auto">
              <a:xfrm>
                <a:off x="2676" y="388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Line 40"/>
              <p:cNvSpPr>
                <a:spLocks noChangeShapeType="1"/>
              </p:cNvSpPr>
              <p:nvPr/>
            </p:nvSpPr>
            <p:spPr bwMode="auto">
              <a:xfrm>
                <a:off x="2802" y="3881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Line 41"/>
              <p:cNvSpPr>
                <a:spLocks noChangeShapeType="1"/>
              </p:cNvSpPr>
              <p:nvPr/>
            </p:nvSpPr>
            <p:spPr bwMode="auto">
              <a:xfrm>
                <a:off x="2622" y="3932"/>
                <a:ext cx="7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Line 42"/>
              <p:cNvSpPr>
                <a:spLocks noChangeShapeType="1"/>
              </p:cNvSpPr>
              <p:nvPr/>
            </p:nvSpPr>
            <p:spPr bwMode="auto">
              <a:xfrm flipV="1">
                <a:off x="2793" y="3932"/>
                <a:ext cx="11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Line 43"/>
              <p:cNvSpPr>
                <a:spLocks noChangeShapeType="1"/>
              </p:cNvSpPr>
              <p:nvPr/>
            </p:nvSpPr>
            <p:spPr bwMode="auto">
              <a:xfrm>
                <a:off x="2574" y="3989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Line 44"/>
              <p:cNvSpPr>
                <a:spLocks noChangeShapeType="1"/>
              </p:cNvSpPr>
              <p:nvPr/>
            </p:nvSpPr>
            <p:spPr bwMode="auto">
              <a:xfrm>
                <a:off x="2688" y="3989"/>
                <a:ext cx="8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Line 45"/>
              <p:cNvSpPr>
                <a:spLocks noChangeShapeType="1"/>
              </p:cNvSpPr>
              <p:nvPr/>
            </p:nvSpPr>
            <p:spPr bwMode="auto">
              <a:xfrm>
                <a:off x="2640" y="4052"/>
                <a:ext cx="8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Line 46"/>
              <p:cNvSpPr>
                <a:spLocks noChangeShapeType="1"/>
              </p:cNvSpPr>
              <p:nvPr/>
            </p:nvSpPr>
            <p:spPr bwMode="auto">
              <a:xfrm>
                <a:off x="2754" y="4055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Line 47"/>
              <p:cNvSpPr>
                <a:spLocks noChangeShapeType="1"/>
              </p:cNvSpPr>
              <p:nvPr/>
            </p:nvSpPr>
            <p:spPr bwMode="auto">
              <a:xfrm>
                <a:off x="2535" y="3929"/>
                <a:ext cx="3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Line 48"/>
              <p:cNvSpPr>
                <a:spLocks noChangeShapeType="1"/>
              </p:cNvSpPr>
              <p:nvPr/>
            </p:nvSpPr>
            <p:spPr bwMode="auto">
              <a:xfrm>
                <a:off x="2808" y="3986"/>
                <a:ext cx="8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" name="Line 49"/>
              <p:cNvSpPr>
                <a:spLocks noChangeShapeType="1"/>
              </p:cNvSpPr>
              <p:nvPr/>
            </p:nvSpPr>
            <p:spPr bwMode="auto">
              <a:xfrm>
                <a:off x="2661" y="4103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3" name="Group 50"/>
          <p:cNvGrpSpPr>
            <a:grpSpLocks/>
          </p:cNvGrpSpPr>
          <p:nvPr/>
        </p:nvGrpSpPr>
        <p:grpSpPr bwMode="auto">
          <a:xfrm>
            <a:off x="3338268" y="4684290"/>
            <a:ext cx="631825" cy="1096963"/>
            <a:chOff x="1056" y="1152"/>
            <a:chExt cx="624" cy="1152"/>
          </a:xfrm>
        </p:grpSpPr>
        <p:grpSp>
          <p:nvGrpSpPr>
            <p:cNvPr id="94" name="Group 51"/>
            <p:cNvGrpSpPr>
              <a:grpSpLocks/>
            </p:cNvGrpSpPr>
            <p:nvPr/>
          </p:nvGrpSpPr>
          <p:grpSpPr bwMode="auto">
            <a:xfrm>
              <a:off x="1056" y="1200"/>
              <a:ext cx="624" cy="1104"/>
              <a:chOff x="1881" y="1988"/>
              <a:chExt cx="678" cy="1211"/>
            </a:xfrm>
          </p:grpSpPr>
          <p:grpSp>
            <p:nvGrpSpPr>
              <p:cNvPr id="220" name="Group 52"/>
              <p:cNvGrpSpPr>
                <a:grpSpLocks/>
              </p:cNvGrpSpPr>
              <p:nvPr/>
            </p:nvGrpSpPr>
            <p:grpSpPr bwMode="auto">
              <a:xfrm>
                <a:off x="1881" y="1988"/>
                <a:ext cx="678" cy="1211"/>
                <a:chOff x="1881" y="1988"/>
                <a:chExt cx="678" cy="1211"/>
              </a:xfrm>
            </p:grpSpPr>
            <p:grpSp>
              <p:nvGrpSpPr>
                <p:cNvPr id="222" name="Group 53"/>
                <p:cNvGrpSpPr>
                  <a:grpSpLocks/>
                </p:cNvGrpSpPr>
                <p:nvPr/>
              </p:nvGrpSpPr>
              <p:grpSpPr bwMode="auto">
                <a:xfrm>
                  <a:off x="2007" y="1988"/>
                  <a:ext cx="425" cy="226"/>
                  <a:chOff x="2007" y="1988"/>
                  <a:chExt cx="425" cy="226"/>
                </a:xfrm>
              </p:grpSpPr>
              <p:sp>
                <p:nvSpPr>
                  <p:cNvPr id="228" name="AutoShape 54"/>
                  <p:cNvSpPr>
                    <a:spLocks noChangeArrowheads="1"/>
                  </p:cNvSpPr>
                  <p:nvPr/>
                </p:nvSpPr>
                <p:spPr bwMode="auto">
                  <a:xfrm>
                    <a:off x="2007" y="1988"/>
                    <a:ext cx="425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229" name="AutoShape 55"/>
                  <p:cNvSpPr>
                    <a:spLocks noChangeArrowheads="1"/>
                  </p:cNvSpPr>
                  <p:nvPr/>
                </p:nvSpPr>
                <p:spPr bwMode="auto">
                  <a:xfrm>
                    <a:off x="2021" y="2016"/>
                    <a:ext cx="397" cy="198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2394 w 21600"/>
                      <a:gd name="T13" fmla="*/ 2400 h 21600"/>
                      <a:gd name="T14" fmla="*/ 19206 w 21600"/>
                      <a:gd name="T15" fmla="*/ 19200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1143" y="21600"/>
                        </a:lnTo>
                        <a:lnTo>
                          <a:pt x="20457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23" name="AutoShape 56"/>
                <p:cNvSpPr>
                  <a:spLocks noChangeArrowheads="1"/>
                </p:cNvSpPr>
                <p:nvPr/>
              </p:nvSpPr>
              <p:spPr bwMode="auto">
                <a:xfrm>
                  <a:off x="1901" y="2292"/>
                  <a:ext cx="637" cy="907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1899 w 21600"/>
                    <a:gd name="T13" fmla="*/ 1905 h 21600"/>
                    <a:gd name="T14" fmla="*/ 19701 w 21600"/>
                    <a:gd name="T15" fmla="*/ 19695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229" y="21600"/>
                      </a:lnTo>
                      <a:lnTo>
                        <a:pt x="2137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24" name="Rectangle 57"/>
                <p:cNvSpPr>
                  <a:spLocks noChangeArrowheads="1"/>
                </p:cNvSpPr>
                <p:nvPr/>
              </p:nvSpPr>
              <p:spPr bwMode="auto">
                <a:xfrm>
                  <a:off x="1881" y="2259"/>
                  <a:ext cx="678" cy="1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25" name="Rectangle 58"/>
                <p:cNvSpPr>
                  <a:spLocks noChangeArrowheads="1"/>
                </p:cNvSpPr>
                <p:nvPr/>
              </p:nvSpPr>
              <p:spPr bwMode="auto">
                <a:xfrm>
                  <a:off x="2011" y="2169"/>
                  <a:ext cx="417" cy="13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26" name="Freeform 59"/>
                <p:cNvSpPr>
                  <a:spLocks/>
                </p:cNvSpPr>
                <p:nvPr/>
              </p:nvSpPr>
              <p:spPr bwMode="auto">
                <a:xfrm>
                  <a:off x="1897" y="2136"/>
                  <a:ext cx="145" cy="273"/>
                </a:xfrm>
                <a:custGeom>
                  <a:avLst/>
                  <a:gdLst>
                    <a:gd name="T0" fmla="*/ 137 w 145"/>
                    <a:gd name="T1" fmla="*/ 0 h 273"/>
                    <a:gd name="T2" fmla="*/ 140 w 145"/>
                    <a:gd name="T3" fmla="*/ 69 h 273"/>
                    <a:gd name="T4" fmla="*/ 107 w 145"/>
                    <a:gd name="T5" fmla="*/ 87 h 273"/>
                    <a:gd name="T6" fmla="*/ 65 w 145"/>
                    <a:gd name="T7" fmla="*/ 96 h 273"/>
                    <a:gd name="T8" fmla="*/ 32 w 145"/>
                    <a:gd name="T9" fmla="*/ 114 h 273"/>
                    <a:gd name="T10" fmla="*/ 5 w 145"/>
                    <a:gd name="T11" fmla="*/ 144 h 273"/>
                    <a:gd name="T12" fmla="*/ 2 w 145"/>
                    <a:gd name="T13" fmla="*/ 207 h 273"/>
                    <a:gd name="T14" fmla="*/ 5 w 145"/>
                    <a:gd name="T15" fmla="*/ 273 h 2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45" h="273">
                      <a:moveTo>
                        <a:pt x="137" y="0"/>
                      </a:moveTo>
                      <a:cubicBezTo>
                        <a:pt x="137" y="11"/>
                        <a:pt x="145" y="55"/>
                        <a:pt x="140" y="69"/>
                      </a:cubicBezTo>
                      <a:cubicBezTo>
                        <a:pt x="135" y="83"/>
                        <a:pt x="119" y="83"/>
                        <a:pt x="107" y="87"/>
                      </a:cubicBezTo>
                      <a:cubicBezTo>
                        <a:pt x="95" y="91"/>
                        <a:pt x="77" y="92"/>
                        <a:pt x="65" y="96"/>
                      </a:cubicBezTo>
                      <a:cubicBezTo>
                        <a:pt x="53" y="100"/>
                        <a:pt x="42" y="106"/>
                        <a:pt x="32" y="114"/>
                      </a:cubicBezTo>
                      <a:cubicBezTo>
                        <a:pt x="22" y="122"/>
                        <a:pt x="10" y="129"/>
                        <a:pt x="5" y="144"/>
                      </a:cubicBezTo>
                      <a:cubicBezTo>
                        <a:pt x="0" y="159"/>
                        <a:pt x="2" y="186"/>
                        <a:pt x="2" y="207"/>
                      </a:cubicBezTo>
                      <a:cubicBezTo>
                        <a:pt x="2" y="228"/>
                        <a:pt x="5" y="259"/>
                        <a:pt x="5" y="27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0"/>
                <p:cNvSpPr>
                  <a:spLocks/>
                </p:cNvSpPr>
                <p:nvPr/>
              </p:nvSpPr>
              <p:spPr bwMode="auto">
                <a:xfrm flipH="1">
                  <a:off x="2398" y="2136"/>
                  <a:ext cx="145" cy="273"/>
                </a:xfrm>
                <a:custGeom>
                  <a:avLst/>
                  <a:gdLst>
                    <a:gd name="T0" fmla="*/ 137 w 145"/>
                    <a:gd name="T1" fmla="*/ 0 h 273"/>
                    <a:gd name="T2" fmla="*/ 140 w 145"/>
                    <a:gd name="T3" fmla="*/ 69 h 273"/>
                    <a:gd name="T4" fmla="*/ 107 w 145"/>
                    <a:gd name="T5" fmla="*/ 87 h 273"/>
                    <a:gd name="T6" fmla="*/ 65 w 145"/>
                    <a:gd name="T7" fmla="*/ 96 h 273"/>
                    <a:gd name="T8" fmla="*/ 32 w 145"/>
                    <a:gd name="T9" fmla="*/ 114 h 273"/>
                    <a:gd name="T10" fmla="*/ 5 w 145"/>
                    <a:gd name="T11" fmla="*/ 144 h 273"/>
                    <a:gd name="T12" fmla="*/ 2 w 145"/>
                    <a:gd name="T13" fmla="*/ 207 h 273"/>
                    <a:gd name="T14" fmla="*/ 5 w 145"/>
                    <a:gd name="T15" fmla="*/ 273 h 2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45" h="273">
                      <a:moveTo>
                        <a:pt x="137" y="0"/>
                      </a:moveTo>
                      <a:cubicBezTo>
                        <a:pt x="137" y="11"/>
                        <a:pt x="145" y="55"/>
                        <a:pt x="140" y="69"/>
                      </a:cubicBezTo>
                      <a:cubicBezTo>
                        <a:pt x="135" y="83"/>
                        <a:pt x="119" y="83"/>
                        <a:pt x="107" y="87"/>
                      </a:cubicBezTo>
                      <a:cubicBezTo>
                        <a:pt x="95" y="91"/>
                        <a:pt x="77" y="92"/>
                        <a:pt x="65" y="96"/>
                      </a:cubicBezTo>
                      <a:cubicBezTo>
                        <a:pt x="53" y="100"/>
                        <a:pt x="42" y="106"/>
                        <a:pt x="32" y="114"/>
                      </a:cubicBezTo>
                      <a:cubicBezTo>
                        <a:pt x="22" y="122"/>
                        <a:pt x="10" y="129"/>
                        <a:pt x="5" y="144"/>
                      </a:cubicBezTo>
                      <a:cubicBezTo>
                        <a:pt x="0" y="159"/>
                        <a:pt x="2" y="186"/>
                        <a:pt x="2" y="207"/>
                      </a:cubicBezTo>
                      <a:cubicBezTo>
                        <a:pt x="2" y="228"/>
                        <a:pt x="5" y="259"/>
                        <a:pt x="5" y="27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21" name="Line 61"/>
              <p:cNvSpPr>
                <a:spLocks noChangeShapeType="1"/>
              </p:cNvSpPr>
              <p:nvPr/>
            </p:nvSpPr>
            <p:spPr bwMode="auto">
              <a:xfrm>
                <a:off x="1941" y="3174"/>
                <a:ext cx="54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5" name="Group 62"/>
            <p:cNvGrpSpPr>
              <a:grpSpLocks/>
            </p:cNvGrpSpPr>
            <p:nvPr/>
          </p:nvGrpSpPr>
          <p:grpSpPr bwMode="auto">
            <a:xfrm>
              <a:off x="1152" y="1152"/>
              <a:ext cx="432" cy="240"/>
              <a:chOff x="2017" y="1701"/>
              <a:chExt cx="439" cy="251"/>
            </a:xfrm>
          </p:grpSpPr>
          <p:grpSp>
            <p:nvGrpSpPr>
              <p:cNvPr id="200" name="Group 63"/>
              <p:cNvGrpSpPr>
                <a:grpSpLocks/>
              </p:cNvGrpSpPr>
              <p:nvPr/>
            </p:nvGrpSpPr>
            <p:grpSpPr bwMode="auto">
              <a:xfrm>
                <a:off x="2017" y="1701"/>
                <a:ext cx="439" cy="251"/>
                <a:chOff x="2290" y="1689"/>
                <a:chExt cx="439" cy="251"/>
              </a:xfrm>
            </p:grpSpPr>
            <p:sp>
              <p:nvSpPr>
                <p:cNvPr id="202" name="AutoShape 64"/>
                <p:cNvSpPr>
                  <a:spLocks noChangeArrowheads="1"/>
                </p:cNvSpPr>
                <p:nvPr/>
              </p:nvSpPr>
              <p:spPr bwMode="auto">
                <a:xfrm>
                  <a:off x="2316" y="1689"/>
                  <a:ext cx="402" cy="25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2364 w 21600"/>
                    <a:gd name="T13" fmla="*/ 2410 h 21600"/>
                    <a:gd name="T14" fmla="*/ 19236 w 21600"/>
                    <a:gd name="T15" fmla="*/ 1919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1182" y="21600"/>
                      </a:lnTo>
                      <a:lnTo>
                        <a:pt x="20418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3" name="Line 65"/>
                <p:cNvSpPr>
                  <a:spLocks noChangeShapeType="1"/>
                </p:cNvSpPr>
                <p:nvPr/>
              </p:nvSpPr>
              <p:spPr bwMode="auto">
                <a:xfrm rot="1800000">
                  <a:off x="2521" y="1743"/>
                  <a:ext cx="19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4" name="Line 66"/>
                <p:cNvSpPr>
                  <a:spLocks noChangeShapeType="1"/>
                </p:cNvSpPr>
                <p:nvPr/>
              </p:nvSpPr>
              <p:spPr bwMode="auto">
                <a:xfrm rot="1800000">
                  <a:off x="2475" y="1751"/>
                  <a:ext cx="24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5" name="Line 67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429" y="1765"/>
                  <a:ext cx="300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6" name="Line 68"/>
                <p:cNvSpPr>
                  <a:spLocks noChangeShapeType="1"/>
                </p:cNvSpPr>
                <p:nvPr/>
              </p:nvSpPr>
              <p:spPr bwMode="auto">
                <a:xfrm rot="1800000">
                  <a:off x="2380" y="1775"/>
                  <a:ext cx="34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7" name="Line 69"/>
                <p:cNvSpPr>
                  <a:spLocks noChangeShapeType="1"/>
                </p:cNvSpPr>
                <p:nvPr/>
              </p:nvSpPr>
              <p:spPr bwMode="auto">
                <a:xfrm rot="1800000">
                  <a:off x="2298" y="1853"/>
                  <a:ext cx="34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8" name="Line 70"/>
                <p:cNvSpPr>
                  <a:spLocks noChangeShapeType="1"/>
                </p:cNvSpPr>
                <p:nvPr/>
              </p:nvSpPr>
              <p:spPr bwMode="auto">
                <a:xfrm rot="1800000">
                  <a:off x="2305" y="1863"/>
                  <a:ext cx="2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9" name="Line 71"/>
                <p:cNvSpPr>
                  <a:spLocks noChangeShapeType="1"/>
                </p:cNvSpPr>
                <p:nvPr/>
              </p:nvSpPr>
              <p:spPr bwMode="auto">
                <a:xfrm rot="1800000">
                  <a:off x="2314" y="1880"/>
                  <a:ext cx="2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0" name="Line 72"/>
                <p:cNvSpPr>
                  <a:spLocks noChangeShapeType="1"/>
                </p:cNvSpPr>
                <p:nvPr/>
              </p:nvSpPr>
              <p:spPr bwMode="auto">
                <a:xfrm rot="1800000">
                  <a:off x="2319" y="1892"/>
                  <a:ext cx="19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1" name="Line 73"/>
                <p:cNvSpPr>
                  <a:spLocks noChangeShapeType="1"/>
                </p:cNvSpPr>
                <p:nvPr/>
              </p:nvSpPr>
              <p:spPr bwMode="auto">
                <a:xfrm rot="1800000">
                  <a:off x="2330" y="1904"/>
                  <a:ext cx="11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2" name="Line 74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338" y="1921"/>
                  <a:ext cx="74" cy="2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3" name="Line 75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604" y="1716"/>
                  <a:ext cx="119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4" name="Line 76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650" y="1702"/>
                  <a:ext cx="74" cy="2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5" name="Line 77"/>
                <p:cNvSpPr>
                  <a:spLocks noChangeShapeType="1"/>
                </p:cNvSpPr>
                <p:nvPr/>
              </p:nvSpPr>
              <p:spPr bwMode="auto">
                <a:xfrm rot="1800000">
                  <a:off x="2562" y="1727"/>
                  <a:ext cx="15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6" name="Line 78"/>
                <p:cNvSpPr>
                  <a:spLocks noChangeShapeType="1"/>
                </p:cNvSpPr>
                <p:nvPr/>
              </p:nvSpPr>
              <p:spPr bwMode="auto">
                <a:xfrm rot="1800000">
                  <a:off x="2294" y="1843"/>
                  <a:ext cx="39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7" name="Line 79"/>
                <p:cNvSpPr>
                  <a:spLocks noChangeShapeType="1"/>
                </p:cNvSpPr>
                <p:nvPr/>
              </p:nvSpPr>
              <p:spPr bwMode="auto">
                <a:xfrm rot="1800000">
                  <a:off x="2294" y="1824"/>
                  <a:ext cx="4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8" name="Line 80"/>
                <p:cNvSpPr>
                  <a:spLocks noChangeShapeType="1"/>
                </p:cNvSpPr>
                <p:nvPr/>
              </p:nvSpPr>
              <p:spPr bwMode="auto">
                <a:xfrm rot="1800000">
                  <a:off x="2290" y="1800"/>
                  <a:ext cx="4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9" name="Line 81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331" y="1789"/>
                  <a:ext cx="397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01" name="AutoShape 82"/>
              <p:cNvSpPr>
                <a:spLocks noChangeArrowheads="1"/>
              </p:cNvSpPr>
              <p:nvPr/>
            </p:nvSpPr>
            <p:spPr bwMode="auto">
              <a:xfrm>
                <a:off x="2028" y="1829"/>
                <a:ext cx="425" cy="28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96" name="Group 83"/>
            <p:cNvGrpSpPr>
              <a:grpSpLocks/>
            </p:cNvGrpSpPr>
            <p:nvPr/>
          </p:nvGrpSpPr>
          <p:grpSpPr bwMode="auto">
            <a:xfrm>
              <a:off x="1056" y="1632"/>
              <a:ext cx="624" cy="672"/>
              <a:chOff x="1258" y="1563"/>
              <a:chExt cx="1450" cy="403"/>
            </a:xfrm>
          </p:grpSpPr>
          <p:sp>
            <p:nvSpPr>
              <p:cNvPr id="97" name="Line 84"/>
              <p:cNvSpPr>
                <a:spLocks noChangeShapeType="1"/>
              </p:cNvSpPr>
              <p:nvPr/>
            </p:nvSpPr>
            <p:spPr bwMode="auto">
              <a:xfrm>
                <a:off x="1351" y="1623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8" name="Line 85"/>
              <p:cNvSpPr>
                <a:spLocks noChangeShapeType="1"/>
              </p:cNvSpPr>
              <p:nvPr/>
            </p:nvSpPr>
            <p:spPr bwMode="auto">
              <a:xfrm>
                <a:off x="1420" y="1623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9" name="Line 86"/>
              <p:cNvSpPr>
                <a:spLocks noChangeShapeType="1"/>
              </p:cNvSpPr>
              <p:nvPr/>
            </p:nvSpPr>
            <p:spPr bwMode="auto">
              <a:xfrm>
                <a:off x="1510" y="1623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0" name="Line 87"/>
              <p:cNvSpPr>
                <a:spLocks noChangeShapeType="1"/>
              </p:cNvSpPr>
              <p:nvPr/>
            </p:nvSpPr>
            <p:spPr bwMode="auto">
              <a:xfrm>
                <a:off x="1584" y="1623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1" name="Line 88"/>
              <p:cNvSpPr>
                <a:spLocks noChangeShapeType="1"/>
              </p:cNvSpPr>
              <p:nvPr/>
            </p:nvSpPr>
            <p:spPr bwMode="auto">
              <a:xfrm>
                <a:off x="1743" y="1623"/>
                <a:ext cx="2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" name="Line 89"/>
              <p:cNvSpPr>
                <a:spLocks noChangeShapeType="1"/>
              </p:cNvSpPr>
              <p:nvPr/>
            </p:nvSpPr>
            <p:spPr bwMode="auto">
              <a:xfrm>
                <a:off x="1383" y="1665"/>
                <a:ext cx="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" name="Line 90"/>
              <p:cNvSpPr>
                <a:spLocks noChangeShapeType="1"/>
              </p:cNvSpPr>
              <p:nvPr/>
            </p:nvSpPr>
            <p:spPr bwMode="auto">
              <a:xfrm flipV="1">
                <a:off x="1504" y="1665"/>
                <a:ext cx="8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4" name="Line 91"/>
              <p:cNvSpPr>
                <a:spLocks noChangeShapeType="1"/>
              </p:cNvSpPr>
              <p:nvPr/>
            </p:nvSpPr>
            <p:spPr bwMode="auto">
              <a:xfrm>
                <a:off x="1650" y="1665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5" name="Line 92"/>
              <p:cNvSpPr>
                <a:spLocks noChangeShapeType="1"/>
              </p:cNvSpPr>
              <p:nvPr/>
            </p:nvSpPr>
            <p:spPr bwMode="auto">
              <a:xfrm>
                <a:off x="1719" y="1665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6" name="Line 93"/>
              <p:cNvSpPr>
                <a:spLocks noChangeShapeType="1"/>
              </p:cNvSpPr>
              <p:nvPr/>
            </p:nvSpPr>
            <p:spPr bwMode="auto">
              <a:xfrm>
                <a:off x="1349" y="1710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7" name="Line 94"/>
              <p:cNvSpPr>
                <a:spLocks noChangeShapeType="1"/>
              </p:cNvSpPr>
              <p:nvPr/>
            </p:nvSpPr>
            <p:spPr bwMode="auto">
              <a:xfrm>
                <a:off x="1429" y="1710"/>
                <a:ext cx="6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8" name="Line 95"/>
              <p:cNvSpPr>
                <a:spLocks noChangeShapeType="1"/>
              </p:cNvSpPr>
              <p:nvPr/>
            </p:nvSpPr>
            <p:spPr bwMode="auto">
              <a:xfrm>
                <a:off x="1540" y="1710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9" name="Line 96"/>
              <p:cNvSpPr>
                <a:spLocks noChangeShapeType="1"/>
              </p:cNvSpPr>
              <p:nvPr/>
            </p:nvSpPr>
            <p:spPr bwMode="auto">
              <a:xfrm>
                <a:off x="1701" y="1710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" name="Line 97"/>
              <p:cNvSpPr>
                <a:spLocks noChangeShapeType="1"/>
              </p:cNvSpPr>
              <p:nvPr/>
            </p:nvSpPr>
            <p:spPr bwMode="auto">
              <a:xfrm>
                <a:off x="1301" y="1642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1" name="Line 98"/>
              <p:cNvSpPr>
                <a:spLocks noChangeShapeType="1"/>
              </p:cNvSpPr>
              <p:nvPr/>
            </p:nvSpPr>
            <p:spPr bwMode="auto">
              <a:xfrm>
                <a:off x="1820" y="1619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" name="Line 99"/>
              <p:cNvSpPr>
                <a:spLocks noChangeShapeType="1"/>
              </p:cNvSpPr>
              <p:nvPr/>
            </p:nvSpPr>
            <p:spPr bwMode="auto">
              <a:xfrm>
                <a:off x="1691" y="1754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" name="Line 100"/>
              <p:cNvSpPr>
                <a:spLocks noChangeShapeType="1"/>
              </p:cNvSpPr>
              <p:nvPr/>
            </p:nvSpPr>
            <p:spPr bwMode="auto">
              <a:xfrm>
                <a:off x="1430" y="17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4" name="Line 101"/>
              <p:cNvSpPr>
                <a:spLocks noChangeShapeType="1"/>
              </p:cNvSpPr>
              <p:nvPr/>
            </p:nvSpPr>
            <p:spPr bwMode="auto">
              <a:xfrm>
                <a:off x="1529" y="1754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5" name="Line 102"/>
              <p:cNvSpPr>
                <a:spLocks noChangeShapeType="1"/>
              </p:cNvSpPr>
              <p:nvPr/>
            </p:nvSpPr>
            <p:spPr bwMode="auto">
              <a:xfrm>
                <a:off x="1597" y="1754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6" name="Line 103"/>
              <p:cNvSpPr>
                <a:spLocks noChangeShapeType="1"/>
              </p:cNvSpPr>
              <p:nvPr/>
            </p:nvSpPr>
            <p:spPr bwMode="auto">
              <a:xfrm>
                <a:off x="1958" y="1630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7" name="Line 104"/>
              <p:cNvSpPr>
                <a:spLocks noChangeShapeType="1"/>
              </p:cNvSpPr>
              <p:nvPr/>
            </p:nvSpPr>
            <p:spPr bwMode="auto">
              <a:xfrm>
                <a:off x="2027" y="1630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8" name="Line 105"/>
              <p:cNvSpPr>
                <a:spLocks noChangeShapeType="1"/>
              </p:cNvSpPr>
              <p:nvPr/>
            </p:nvSpPr>
            <p:spPr bwMode="auto">
              <a:xfrm>
                <a:off x="2117" y="1630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9" name="Line 106"/>
              <p:cNvSpPr>
                <a:spLocks noChangeShapeType="1"/>
              </p:cNvSpPr>
              <p:nvPr/>
            </p:nvSpPr>
            <p:spPr bwMode="auto">
              <a:xfrm>
                <a:off x="2191" y="1630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0" name="Line 107"/>
              <p:cNvSpPr>
                <a:spLocks noChangeShapeType="1"/>
              </p:cNvSpPr>
              <p:nvPr/>
            </p:nvSpPr>
            <p:spPr bwMode="auto">
              <a:xfrm>
                <a:off x="2350" y="1630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1" name="Line 108"/>
              <p:cNvSpPr>
                <a:spLocks noChangeShapeType="1"/>
              </p:cNvSpPr>
              <p:nvPr/>
            </p:nvSpPr>
            <p:spPr bwMode="auto">
              <a:xfrm>
                <a:off x="1990" y="1671"/>
                <a:ext cx="5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2" name="Line 109"/>
              <p:cNvSpPr>
                <a:spLocks noChangeShapeType="1"/>
              </p:cNvSpPr>
              <p:nvPr/>
            </p:nvSpPr>
            <p:spPr bwMode="auto">
              <a:xfrm flipV="1">
                <a:off x="2110" y="167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" name="Line 110"/>
              <p:cNvSpPr>
                <a:spLocks noChangeShapeType="1"/>
              </p:cNvSpPr>
              <p:nvPr/>
            </p:nvSpPr>
            <p:spPr bwMode="auto">
              <a:xfrm>
                <a:off x="2257" y="1671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" name="Line 111"/>
              <p:cNvSpPr>
                <a:spLocks noChangeShapeType="1"/>
              </p:cNvSpPr>
              <p:nvPr/>
            </p:nvSpPr>
            <p:spPr bwMode="auto">
              <a:xfrm>
                <a:off x="2326" y="1671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5" name="Line 112"/>
              <p:cNvSpPr>
                <a:spLocks noChangeShapeType="1"/>
              </p:cNvSpPr>
              <p:nvPr/>
            </p:nvSpPr>
            <p:spPr bwMode="auto">
              <a:xfrm>
                <a:off x="1956" y="17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6" name="Line 113"/>
              <p:cNvSpPr>
                <a:spLocks noChangeShapeType="1"/>
              </p:cNvSpPr>
              <p:nvPr/>
            </p:nvSpPr>
            <p:spPr bwMode="auto">
              <a:xfrm>
                <a:off x="2036" y="1716"/>
                <a:ext cx="6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" name="Line 114"/>
              <p:cNvSpPr>
                <a:spLocks noChangeShapeType="1"/>
              </p:cNvSpPr>
              <p:nvPr/>
            </p:nvSpPr>
            <p:spPr bwMode="auto">
              <a:xfrm>
                <a:off x="2146" y="1716"/>
                <a:ext cx="13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" name="Line 115"/>
              <p:cNvSpPr>
                <a:spLocks noChangeShapeType="1"/>
              </p:cNvSpPr>
              <p:nvPr/>
            </p:nvSpPr>
            <p:spPr bwMode="auto">
              <a:xfrm>
                <a:off x="2308" y="17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9" name="Line 116"/>
              <p:cNvSpPr>
                <a:spLocks noChangeShapeType="1"/>
              </p:cNvSpPr>
              <p:nvPr/>
            </p:nvSpPr>
            <p:spPr bwMode="auto">
              <a:xfrm>
                <a:off x="1831" y="1914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0" name="Line 117"/>
              <p:cNvSpPr>
                <a:spLocks noChangeShapeType="1"/>
              </p:cNvSpPr>
              <p:nvPr/>
            </p:nvSpPr>
            <p:spPr bwMode="auto">
              <a:xfrm>
                <a:off x="2427" y="1626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1" name="Line 118"/>
              <p:cNvSpPr>
                <a:spLocks noChangeShapeType="1"/>
              </p:cNvSpPr>
              <p:nvPr/>
            </p:nvSpPr>
            <p:spPr bwMode="auto">
              <a:xfrm>
                <a:off x="2297" y="17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" name="Line 119"/>
              <p:cNvSpPr>
                <a:spLocks noChangeShapeType="1"/>
              </p:cNvSpPr>
              <p:nvPr/>
            </p:nvSpPr>
            <p:spPr bwMode="auto">
              <a:xfrm>
                <a:off x="2037" y="17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" name="Line 120"/>
              <p:cNvSpPr>
                <a:spLocks noChangeShapeType="1"/>
              </p:cNvSpPr>
              <p:nvPr/>
            </p:nvSpPr>
            <p:spPr bwMode="auto">
              <a:xfrm>
                <a:off x="2136" y="1761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" name="Line 121"/>
              <p:cNvSpPr>
                <a:spLocks noChangeShapeType="1"/>
              </p:cNvSpPr>
              <p:nvPr/>
            </p:nvSpPr>
            <p:spPr bwMode="auto">
              <a:xfrm>
                <a:off x="2204" y="17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5" name="Line 122"/>
              <p:cNvSpPr>
                <a:spLocks noChangeShapeType="1"/>
              </p:cNvSpPr>
              <p:nvPr/>
            </p:nvSpPr>
            <p:spPr bwMode="auto">
              <a:xfrm>
                <a:off x="1309" y="1787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6" name="Line 123"/>
              <p:cNvSpPr>
                <a:spLocks noChangeShapeType="1"/>
              </p:cNvSpPr>
              <p:nvPr/>
            </p:nvSpPr>
            <p:spPr bwMode="auto">
              <a:xfrm>
                <a:off x="2547" y="1716"/>
                <a:ext cx="5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7" name="Line 124"/>
              <p:cNvSpPr>
                <a:spLocks noChangeShapeType="1"/>
              </p:cNvSpPr>
              <p:nvPr/>
            </p:nvSpPr>
            <p:spPr bwMode="auto">
              <a:xfrm>
                <a:off x="1771" y="1774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8" name="Line 125"/>
              <p:cNvSpPr>
                <a:spLocks noChangeShapeType="1"/>
              </p:cNvSpPr>
              <p:nvPr/>
            </p:nvSpPr>
            <p:spPr bwMode="auto">
              <a:xfrm>
                <a:off x="1787" y="1715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9" name="Line 126"/>
              <p:cNvSpPr>
                <a:spLocks noChangeShapeType="1"/>
              </p:cNvSpPr>
              <p:nvPr/>
            </p:nvSpPr>
            <p:spPr bwMode="auto">
              <a:xfrm>
                <a:off x="1429" y="1791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0" name="Line 127"/>
              <p:cNvSpPr>
                <a:spLocks noChangeShapeType="1"/>
              </p:cNvSpPr>
              <p:nvPr/>
            </p:nvSpPr>
            <p:spPr bwMode="auto">
              <a:xfrm>
                <a:off x="2393" y="1716"/>
                <a:ext cx="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1" name="Line 128"/>
              <p:cNvSpPr>
                <a:spLocks noChangeShapeType="1"/>
              </p:cNvSpPr>
              <p:nvPr/>
            </p:nvSpPr>
            <p:spPr bwMode="auto">
              <a:xfrm flipV="1">
                <a:off x="1833" y="177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2" name="Line 129"/>
              <p:cNvSpPr>
                <a:spLocks noChangeShapeType="1"/>
              </p:cNvSpPr>
              <p:nvPr/>
            </p:nvSpPr>
            <p:spPr bwMode="auto">
              <a:xfrm>
                <a:off x="1826" y="1671"/>
                <a:ext cx="3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" name="Line 130"/>
              <p:cNvSpPr>
                <a:spLocks noChangeShapeType="1"/>
              </p:cNvSpPr>
              <p:nvPr/>
            </p:nvSpPr>
            <p:spPr bwMode="auto">
              <a:xfrm>
                <a:off x="2543" y="1628"/>
                <a:ext cx="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4" name="Line 131"/>
              <p:cNvSpPr>
                <a:spLocks noChangeShapeType="1"/>
              </p:cNvSpPr>
              <p:nvPr/>
            </p:nvSpPr>
            <p:spPr bwMode="auto">
              <a:xfrm>
                <a:off x="2437" y="1668"/>
                <a:ext cx="13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5" name="Line 132"/>
              <p:cNvSpPr>
                <a:spLocks noChangeShapeType="1"/>
              </p:cNvSpPr>
              <p:nvPr/>
            </p:nvSpPr>
            <p:spPr bwMode="auto">
              <a:xfrm>
                <a:off x="2406" y="1766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6" name="Line 133"/>
              <p:cNvSpPr>
                <a:spLocks noChangeShapeType="1"/>
              </p:cNvSpPr>
              <p:nvPr/>
            </p:nvSpPr>
            <p:spPr bwMode="auto">
              <a:xfrm>
                <a:off x="1964" y="1774"/>
                <a:ext cx="3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7" name="Line 134"/>
              <p:cNvSpPr>
                <a:spLocks noChangeShapeType="1"/>
              </p:cNvSpPr>
              <p:nvPr/>
            </p:nvSpPr>
            <p:spPr bwMode="auto">
              <a:xfrm>
                <a:off x="2150" y="1822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8" name="Line 135"/>
              <p:cNvSpPr>
                <a:spLocks noChangeShapeType="1"/>
              </p:cNvSpPr>
              <p:nvPr/>
            </p:nvSpPr>
            <p:spPr bwMode="auto">
              <a:xfrm>
                <a:off x="2219" y="1822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9" name="Line 136"/>
              <p:cNvSpPr>
                <a:spLocks noChangeShapeType="1"/>
              </p:cNvSpPr>
              <p:nvPr/>
            </p:nvSpPr>
            <p:spPr bwMode="auto">
              <a:xfrm>
                <a:off x="2309" y="1822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0" name="Line 137"/>
              <p:cNvSpPr>
                <a:spLocks noChangeShapeType="1"/>
              </p:cNvSpPr>
              <p:nvPr/>
            </p:nvSpPr>
            <p:spPr bwMode="auto">
              <a:xfrm>
                <a:off x="2383" y="1822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1" name="Line 138"/>
              <p:cNvSpPr>
                <a:spLocks noChangeShapeType="1"/>
              </p:cNvSpPr>
              <p:nvPr/>
            </p:nvSpPr>
            <p:spPr bwMode="auto">
              <a:xfrm>
                <a:off x="2542" y="1822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2" name="Line 139"/>
              <p:cNvSpPr>
                <a:spLocks noChangeShapeType="1"/>
              </p:cNvSpPr>
              <p:nvPr/>
            </p:nvSpPr>
            <p:spPr bwMode="auto">
              <a:xfrm>
                <a:off x="2182" y="1864"/>
                <a:ext cx="5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" name="Line 140"/>
              <p:cNvSpPr>
                <a:spLocks noChangeShapeType="1"/>
              </p:cNvSpPr>
              <p:nvPr/>
            </p:nvSpPr>
            <p:spPr bwMode="auto">
              <a:xfrm flipV="1">
                <a:off x="2302" y="1864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" name="Line 141"/>
              <p:cNvSpPr>
                <a:spLocks noChangeShapeType="1"/>
              </p:cNvSpPr>
              <p:nvPr/>
            </p:nvSpPr>
            <p:spPr bwMode="auto">
              <a:xfrm>
                <a:off x="2449" y="1864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5" name="Line 142"/>
              <p:cNvSpPr>
                <a:spLocks noChangeShapeType="1"/>
              </p:cNvSpPr>
              <p:nvPr/>
            </p:nvSpPr>
            <p:spPr bwMode="auto">
              <a:xfrm>
                <a:off x="2518" y="1864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6" name="Line 143"/>
              <p:cNvSpPr>
                <a:spLocks noChangeShapeType="1"/>
              </p:cNvSpPr>
              <p:nvPr/>
            </p:nvSpPr>
            <p:spPr bwMode="auto">
              <a:xfrm>
                <a:off x="2148" y="1909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7" name="Line 144"/>
              <p:cNvSpPr>
                <a:spLocks noChangeShapeType="1"/>
              </p:cNvSpPr>
              <p:nvPr/>
            </p:nvSpPr>
            <p:spPr bwMode="auto">
              <a:xfrm>
                <a:off x="2228" y="1909"/>
                <a:ext cx="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8" name="Line 145"/>
              <p:cNvSpPr>
                <a:spLocks noChangeShapeType="1"/>
              </p:cNvSpPr>
              <p:nvPr/>
            </p:nvSpPr>
            <p:spPr bwMode="auto">
              <a:xfrm>
                <a:off x="2338" y="1909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" name="Line 146"/>
              <p:cNvSpPr>
                <a:spLocks noChangeShapeType="1"/>
              </p:cNvSpPr>
              <p:nvPr/>
            </p:nvSpPr>
            <p:spPr bwMode="auto">
              <a:xfrm>
                <a:off x="2500" y="1909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0" name="Line 147"/>
              <p:cNvSpPr>
                <a:spLocks noChangeShapeType="1"/>
              </p:cNvSpPr>
              <p:nvPr/>
            </p:nvSpPr>
            <p:spPr bwMode="auto">
              <a:xfrm>
                <a:off x="2100" y="184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1" name="Line 148"/>
              <p:cNvSpPr>
                <a:spLocks noChangeShapeType="1"/>
              </p:cNvSpPr>
              <p:nvPr/>
            </p:nvSpPr>
            <p:spPr bwMode="auto">
              <a:xfrm>
                <a:off x="2619" y="1818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2" name="Line 149"/>
              <p:cNvSpPr>
                <a:spLocks noChangeShapeType="1"/>
              </p:cNvSpPr>
              <p:nvPr/>
            </p:nvSpPr>
            <p:spPr bwMode="auto">
              <a:xfrm>
                <a:off x="2489" y="19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" name="Line 150"/>
              <p:cNvSpPr>
                <a:spLocks noChangeShapeType="1"/>
              </p:cNvSpPr>
              <p:nvPr/>
            </p:nvSpPr>
            <p:spPr bwMode="auto">
              <a:xfrm>
                <a:off x="2229" y="19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" name="Line 151"/>
              <p:cNvSpPr>
                <a:spLocks noChangeShapeType="1"/>
              </p:cNvSpPr>
              <p:nvPr/>
            </p:nvSpPr>
            <p:spPr bwMode="auto">
              <a:xfrm>
                <a:off x="2328" y="1954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" name="Line 152"/>
              <p:cNvSpPr>
                <a:spLocks noChangeShapeType="1"/>
              </p:cNvSpPr>
              <p:nvPr/>
            </p:nvSpPr>
            <p:spPr bwMode="auto">
              <a:xfrm>
                <a:off x="2396" y="19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6" name="Line 153"/>
              <p:cNvSpPr>
                <a:spLocks noChangeShapeType="1"/>
              </p:cNvSpPr>
              <p:nvPr/>
            </p:nvSpPr>
            <p:spPr bwMode="auto">
              <a:xfrm>
                <a:off x="1380" y="1830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7" name="Line 154"/>
              <p:cNvSpPr>
                <a:spLocks noChangeShapeType="1"/>
              </p:cNvSpPr>
              <p:nvPr/>
            </p:nvSpPr>
            <p:spPr bwMode="auto">
              <a:xfrm>
                <a:off x="1449" y="1830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8" name="Line 155"/>
              <p:cNvSpPr>
                <a:spLocks noChangeShapeType="1"/>
              </p:cNvSpPr>
              <p:nvPr/>
            </p:nvSpPr>
            <p:spPr bwMode="auto">
              <a:xfrm>
                <a:off x="1539" y="1830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9" name="Line 156"/>
              <p:cNvSpPr>
                <a:spLocks noChangeShapeType="1"/>
              </p:cNvSpPr>
              <p:nvPr/>
            </p:nvSpPr>
            <p:spPr bwMode="auto">
              <a:xfrm>
                <a:off x="1613" y="1830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0" name="Line 157"/>
              <p:cNvSpPr>
                <a:spLocks noChangeShapeType="1"/>
              </p:cNvSpPr>
              <p:nvPr/>
            </p:nvSpPr>
            <p:spPr bwMode="auto">
              <a:xfrm>
                <a:off x="1772" y="1830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1" name="Line 158"/>
              <p:cNvSpPr>
                <a:spLocks noChangeShapeType="1"/>
              </p:cNvSpPr>
              <p:nvPr/>
            </p:nvSpPr>
            <p:spPr bwMode="auto">
              <a:xfrm>
                <a:off x="1412" y="1871"/>
                <a:ext cx="5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2" name="Line 159"/>
              <p:cNvSpPr>
                <a:spLocks noChangeShapeType="1"/>
              </p:cNvSpPr>
              <p:nvPr/>
            </p:nvSpPr>
            <p:spPr bwMode="auto">
              <a:xfrm flipV="1">
                <a:off x="1532" y="187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3" name="Line 160"/>
              <p:cNvSpPr>
                <a:spLocks noChangeShapeType="1"/>
              </p:cNvSpPr>
              <p:nvPr/>
            </p:nvSpPr>
            <p:spPr bwMode="auto">
              <a:xfrm>
                <a:off x="1679" y="1871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" name="Line 161"/>
              <p:cNvSpPr>
                <a:spLocks noChangeShapeType="1"/>
              </p:cNvSpPr>
              <p:nvPr/>
            </p:nvSpPr>
            <p:spPr bwMode="auto">
              <a:xfrm>
                <a:off x="1748" y="1871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5" name="Line 162"/>
              <p:cNvSpPr>
                <a:spLocks noChangeShapeType="1"/>
              </p:cNvSpPr>
              <p:nvPr/>
            </p:nvSpPr>
            <p:spPr bwMode="auto">
              <a:xfrm>
                <a:off x="1378" y="19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6" name="Line 163"/>
              <p:cNvSpPr>
                <a:spLocks noChangeShapeType="1"/>
              </p:cNvSpPr>
              <p:nvPr/>
            </p:nvSpPr>
            <p:spPr bwMode="auto">
              <a:xfrm>
                <a:off x="1458" y="1916"/>
                <a:ext cx="6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7" name="Line 164"/>
              <p:cNvSpPr>
                <a:spLocks noChangeShapeType="1"/>
              </p:cNvSpPr>
              <p:nvPr/>
            </p:nvSpPr>
            <p:spPr bwMode="auto">
              <a:xfrm>
                <a:off x="1568" y="1916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8" name="Line 165"/>
              <p:cNvSpPr>
                <a:spLocks noChangeShapeType="1"/>
              </p:cNvSpPr>
              <p:nvPr/>
            </p:nvSpPr>
            <p:spPr bwMode="auto">
              <a:xfrm>
                <a:off x="1730" y="19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9" name="Line 166"/>
              <p:cNvSpPr>
                <a:spLocks noChangeShapeType="1"/>
              </p:cNvSpPr>
              <p:nvPr/>
            </p:nvSpPr>
            <p:spPr bwMode="auto">
              <a:xfrm>
                <a:off x="1330" y="1848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0" name="Line 167"/>
              <p:cNvSpPr>
                <a:spLocks noChangeShapeType="1"/>
              </p:cNvSpPr>
              <p:nvPr/>
            </p:nvSpPr>
            <p:spPr bwMode="auto">
              <a:xfrm>
                <a:off x="1849" y="1826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1" name="Line 168"/>
              <p:cNvSpPr>
                <a:spLocks noChangeShapeType="1"/>
              </p:cNvSpPr>
              <p:nvPr/>
            </p:nvSpPr>
            <p:spPr bwMode="auto">
              <a:xfrm>
                <a:off x="1719" y="19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2" name="Line 169"/>
              <p:cNvSpPr>
                <a:spLocks noChangeShapeType="1"/>
              </p:cNvSpPr>
              <p:nvPr/>
            </p:nvSpPr>
            <p:spPr bwMode="auto">
              <a:xfrm>
                <a:off x="1459" y="19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3" name="Line 170"/>
              <p:cNvSpPr>
                <a:spLocks noChangeShapeType="1"/>
              </p:cNvSpPr>
              <p:nvPr/>
            </p:nvSpPr>
            <p:spPr bwMode="auto">
              <a:xfrm>
                <a:off x="1558" y="1961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" name="Line 171"/>
              <p:cNvSpPr>
                <a:spLocks noChangeShapeType="1"/>
              </p:cNvSpPr>
              <p:nvPr/>
            </p:nvSpPr>
            <p:spPr bwMode="auto">
              <a:xfrm>
                <a:off x="1626" y="19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5" name="Line 172"/>
              <p:cNvSpPr>
                <a:spLocks noChangeShapeType="1"/>
              </p:cNvSpPr>
              <p:nvPr/>
            </p:nvSpPr>
            <p:spPr bwMode="auto">
              <a:xfrm>
                <a:off x="2075" y="1964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6" name="Line 173"/>
              <p:cNvSpPr>
                <a:spLocks noChangeShapeType="1"/>
              </p:cNvSpPr>
              <p:nvPr/>
            </p:nvSpPr>
            <p:spPr bwMode="auto">
              <a:xfrm>
                <a:off x="2009" y="1832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7" name="Line 174"/>
              <p:cNvSpPr>
                <a:spLocks noChangeShapeType="1"/>
              </p:cNvSpPr>
              <p:nvPr/>
            </p:nvSpPr>
            <p:spPr bwMode="auto">
              <a:xfrm>
                <a:off x="1932" y="1916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8" name="Line 175"/>
              <p:cNvSpPr>
                <a:spLocks noChangeShapeType="1"/>
              </p:cNvSpPr>
              <p:nvPr/>
            </p:nvSpPr>
            <p:spPr bwMode="auto">
              <a:xfrm flipV="1">
                <a:off x="1952" y="1869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9" name="Line 176"/>
              <p:cNvSpPr>
                <a:spLocks noChangeShapeType="1"/>
              </p:cNvSpPr>
              <p:nvPr/>
            </p:nvSpPr>
            <p:spPr bwMode="auto">
              <a:xfrm>
                <a:off x="1311" y="1950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0" name="Line 177"/>
              <p:cNvSpPr>
                <a:spLocks noChangeShapeType="1"/>
              </p:cNvSpPr>
              <p:nvPr/>
            </p:nvSpPr>
            <p:spPr bwMode="auto">
              <a:xfrm>
                <a:off x="1859" y="1966"/>
                <a:ext cx="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1" name="Line 178"/>
              <p:cNvSpPr>
                <a:spLocks noChangeShapeType="1"/>
              </p:cNvSpPr>
              <p:nvPr/>
            </p:nvSpPr>
            <p:spPr bwMode="auto">
              <a:xfrm>
                <a:off x="2557" y="1772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2" name="Line 179"/>
              <p:cNvSpPr>
                <a:spLocks noChangeShapeType="1"/>
              </p:cNvSpPr>
              <p:nvPr/>
            </p:nvSpPr>
            <p:spPr bwMode="auto">
              <a:xfrm>
                <a:off x="2571" y="1910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3" name="Line 180"/>
              <p:cNvSpPr>
                <a:spLocks noChangeShapeType="1"/>
              </p:cNvSpPr>
              <p:nvPr/>
            </p:nvSpPr>
            <p:spPr bwMode="auto">
              <a:xfrm>
                <a:off x="2644" y="1958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94" name="Group 181"/>
              <p:cNvGrpSpPr>
                <a:grpSpLocks/>
              </p:cNvGrpSpPr>
              <p:nvPr/>
            </p:nvGrpSpPr>
            <p:grpSpPr bwMode="auto">
              <a:xfrm>
                <a:off x="1258" y="1563"/>
                <a:ext cx="1450" cy="22"/>
                <a:chOff x="4612" y="6012"/>
                <a:chExt cx="1814" cy="28"/>
              </a:xfrm>
            </p:grpSpPr>
            <p:grpSp>
              <p:nvGrpSpPr>
                <p:cNvPr id="195" name="Group 182"/>
                <p:cNvGrpSpPr>
                  <a:grpSpLocks/>
                </p:cNvGrpSpPr>
                <p:nvPr/>
              </p:nvGrpSpPr>
              <p:grpSpPr bwMode="auto">
                <a:xfrm>
                  <a:off x="4612" y="6012"/>
                  <a:ext cx="1814" cy="28"/>
                  <a:chOff x="4612" y="6012"/>
                  <a:chExt cx="1814" cy="28"/>
                </a:xfrm>
              </p:grpSpPr>
              <p:sp>
                <p:nvSpPr>
                  <p:cNvPr id="197" name="Line 183"/>
                  <p:cNvSpPr>
                    <a:spLocks noChangeShapeType="1"/>
                  </p:cNvSpPr>
                  <p:nvPr/>
                </p:nvSpPr>
                <p:spPr bwMode="auto">
                  <a:xfrm>
                    <a:off x="4650" y="6036"/>
                    <a:ext cx="1743" cy="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8" name="Freeform 184"/>
                  <p:cNvSpPr>
                    <a:spLocks/>
                  </p:cNvSpPr>
                  <p:nvPr/>
                </p:nvSpPr>
                <p:spPr bwMode="auto">
                  <a:xfrm>
                    <a:off x="6381" y="6012"/>
                    <a:ext cx="45" cy="27"/>
                  </a:xfrm>
                  <a:custGeom>
                    <a:avLst/>
                    <a:gdLst>
                      <a:gd name="T0" fmla="*/ 0 w 45"/>
                      <a:gd name="T1" fmla="*/ 27 h 27"/>
                      <a:gd name="T2" fmla="*/ 24 w 45"/>
                      <a:gd name="T3" fmla="*/ 21 h 27"/>
                      <a:gd name="T4" fmla="*/ 45 w 45"/>
                      <a:gd name="T5" fmla="*/ 0 h 27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5" h="27">
                        <a:moveTo>
                          <a:pt x="0" y="27"/>
                        </a:moveTo>
                        <a:cubicBezTo>
                          <a:pt x="8" y="26"/>
                          <a:pt x="17" y="25"/>
                          <a:pt x="24" y="21"/>
                        </a:cubicBezTo>
                        <a:cubicBezTo>
                          <a:pt x="31" y="17"/>
                          <a:pt x="38" y="8"/>
                          <a:pt x="45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9" name="Freeform 185"/>
                  <p:cNvSpPr>
                    <a:spLocks/>
                  </p:cNvSpPr>
                  <p:nvPr/>
                </p:nvSpPr>
                <p:spPr bwMode="auto">
                  <a:xfrm>
                    <a:off x="4612" y="6015"/>
                    <a:ext cx="62" cy="25"/>
                  </a:xfrm>
                  <a:custGeom>
                    <a:avLst/>
                    <a:gdLst>
                      <a:gd name="T0" fmla="*/ 62 w 62"/>
                      <a:gd name="T1" fmla="*/ 24 h 25"/>
                      <a:gd name="T2" fmla="*/ 21 w 62"/>
                      <a:gd name="T3" fmla="*/ 21 h 25"/>
                      <a:gd name="T4" fmla="*/ 0 w 62"/>
                      <a:gd name="T5" fmla="*/ 0 h 2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62" h="25">
                        <a:moveTo>
                          <a:pt x="62" y="24"/>
                        </a:moveTo>
                        <a:cubicBezTo>
                          <a:pt x="56" y="23"/>
                          <a:pt x="31" y="25"/>
                          <a:pt x="21" y="21"/>
                        </a:cubicBezTo>
                        <a:cubicBezTo>
                          <a:pt x="11" y="17"/>
                          <a:pt x="7" y="8"/>
                          <a:pt x="0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96" name="Freeform 186"/>
                <p:cNvSpPr>
                  <a:spLocks/>
                </p:cNvSpPr>
                <p:nvPr/>
              </p:nvSpPr>
              <p:spPr bwMode="auto">
                <a:xfrm>
                  <a:off x="6381" y="6012"/>
                  <a:ext cx="45" cy="27"/>
                </a:xfrm>
                <a:custGeom>
                  <a:avLst/>
                  <a:gdLst>
                    <a:gd name="T0" fmla="*/ 0 w 45"/>
                    <a:gd name="T1" fmla="*/ 27 h 27"/>
                    <a:gd name="T2" fmla="*/ 24 w 45"/>
                    <a:gd name="T3" fmla="*/ 21 h 27"/>
                    <a:gd name="T4" fmla="*/ 45 w 45"/>
                    <a:gd name="T5" fmla="*/ 0 h 2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5" h="27">
                      <a:moveTo>
                        <a:pt x="0" y="27"/>
                      </a:moveTo>
                      <a:cubicBezTo>
                        <a:pt x="8" y="26"/>
                        <a:pt x="17" y="25"/>
                        <a:pt x="24" y="21"/>
                      </a:cubicBezTo>
                      <a:cubicBezTo>
                        <a:pt x="31" y="17"/>
                        <a:pt x="38" y="8"/>
                        <a:pt x="45" y="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230" name="Group 187"/>
          <p:cNvGrpSpPr>
            <a:grpSpLocks/>
          </p:cNvGrpSpPr>
          <p:nvPr/>
        </p:nvGrpSpPr>
        <p:grpSpPr bwMode="auto">
          <a:xfrm>
            <a:off x="4804800" y="4742551"/>
            <a:ext cx="292100" cy="1096962"/>
            <a:chOff x="2928" y="1152"/>
            <a:chExt cx="288" cy="1152"/>
          </a:xfrm>
        </p:grpSpPr>
        <p:grpSp>
          <p:nvGrpSpPr>
            <p:cNvPr id="231" name="Group 188"/>
            <p:cNvGrpSpPr>
              <a:grpSpLocks/>
            </p:cNvGrpSpPr>
            <p:nvPr/>
          </p:nvGrpSpPr>
          <p:grpSpPr bwMode="auto">
            <a:xfrm>
              <a:off x="2928" y="1152"/>
              <a:ext cx="288" cy="1152"/>
              <a:chOff x="2669" y="276"/>
              <a:chExt cx="238" cy="1605"/>
            </a:xfrm>
          </p:grpSpPr>
          <p:sp>
            <p:nvSpPr>
              <p:cNvPr id="336" name="AutoShape 189"/>
              <p:cNvSpPr>
                <a:spLocks noChangeArrowheads="1"/>
              </p:cNvSpPr>
              <p:nvPr/>
            </p:nvSpPr>
            <p:spPr bwMode="auto">
              <a:xfrm>
                <a:off x="2669" y="276"/>
                <a:ext cx="238" cy="28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37" name="Oval 190"/>
              <p:cNvSpPr>
                <a:spLocks noChangeArrowheads="1"/>
              </p:cNvSpPr>
              <p:nvPr/>
            </p:nvSpPr>
            <p:spPr bwMode="auto">
              <a:xfrm>
                <a:off x="2681" y="1666"/>
                <a:ext cx="215" cy="21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38" name="AutoShape 191"/>
              <p:cNvSpPr>
                <a:spLocks noChangeArrowheads="1"/>
              </p:cNvSpPr>
              <p:nvPr/>
            </p:nvSpPr>
            <p:spPr bwMode="auto">
              <a:xfrm>
                <a:off x="2681" y="302"/>
                <a:ext cx="215" cy="1464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39" name="Rectangle 192"/>
              <p:cNvSpPr>
                <a:spLocks noChangeArrowheads="1"/>
              </p:cNvSpPr>
              <p:nvPr/>
            </p:nvSpPr>
            <p:spPr bwMode="auto">
              <a:xfrm>
                <a:off x="2691" y="1651"/>
                <a:ext cx="198" cy="14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232" name="Group 193"/>
            <p:cNvGrpSpPr>
              <a:grpSpLocks/>
            </p:cNvGrpSpPr>
            <p:nvPr/>
          </p:nvGrpSpPr>
          <p:grpSpPr bwMode="auto">
            <a:xfrm>
              <a:off x="2928" y="1632"/>
              <a:ext cx="288" cy="624"/>
              <a:chOff x="1258" y="1563"/>
              <a:chExt cx="1450" cy="403"/>
            </a:xfrm>
          </p:grpSpPr>
          <p:sp>
            <p:nvSpPr>
              <p:cNvPr id="233" name="Line 194"/>
              <p:cNvSpPr>
                <a:spLocks noChangeShapeType="1"/>
              </p:cNvSpPr>
              <p:nvPr/>
            </p:nvSpPr>
            <p:spPr bwMode="auto">
              <a:xfrm>
                <a:off x="1351" y="1623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4" name="Line 195"/>
              <p:cNvSpPr>
                <a:spLocks noChangeShapeType="1"/>
              </p:cNvSpPr>
              <p:nvPr/>
            </p:nvSpPr>
            <p:spPr bwMode="auto">
              <a:xfrm>
                <a:off x="1420" y="1623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" name="Line 196"/>
              <p:cNvSpPr>
                <a:spLocks noChangeShapeType="1"/>
              </p:cNvSpPr>
              <p:nvPr/>
            </p:nvSpPr>
            <p:spPr bwMode="auto">
              <a:xfrm>
                <a:off x="1510" y="1623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6" name="Line 197"/>
              <p:cNvSpPr>
                <a:spLocks noChangeShapeType="1"/>
              </p:cNvSpPr>
              <p:nvPr/>
            </p:nvSpPr>
            <p:spPr bwMode="auto">
              <a:xfrm>
                <a:off x="1584" y="1623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7" name="Line 198"/>
              <p:cNvSpPr>
                <a:spLocks noChangeShapeType="1"/>
              </p:cNvSpPr>
              <p:nvPr/>
            </p:nvSpPr>
            <p:spPr bwMode="auto">
              <a:xfrm>
                <a:off x="1743" y="1623"/>
                <a:ext cx="2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8" name="Line 199"/>
              <p:cNvSpPr>
                <a:spLocks noChangeShapeType="1"/>
              </p:cNvSpPr>
              <p:nvPr/>
            </p:nvSpPr>
            <p:spPr bwMode="auto">
              <a:xfrm>
                <a:off x="1383" y="1665"/>
                <a:ext cx="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9" name="Line 200"/>
              <p:cNvSpPr>
                <a:spLocks noChangeShapeType="1"/>
              </p:cNvSpPr>
              <p:nvPr/>
            </p:nvSpPr>
            <p:spPr bwMode="auto">
              <a:xfrm flipV="1">
                <a:off x="1504" y="1665"/>
                <a:ext cx="8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0" name="Line 201"/>
              <p:cNvSpPr>
                <a:spLocks noChangeShapeType="1"/>
              </p:cNvSpPr>
              <p:nvPr/>
            </p:nvSpPr>
            <p:spPr bwMode="auto">
              <a:xfrm>
                <a:off x="1650" y="1665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1" name="Line 202"/>
              <p:cNvSpPr>
                <a:spLocks noChangeShapeType="1"/>
              </p:cNvSpPr>
              <p:nvPr/>
            </p:nvSpPr>
            <p:spPr bwMode="auto">
              <a:xfrm>
                <a:off x="1719" y="1665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2" name="Line 203"/>
              <p:cNvSpPr>
                <a:spLocks noChangeShapeType="1"/>
              </p:cNvSpPr>
              <p:nvPr/>
            </p:nvSpPr>
            <p:spPr bwMode="auto">
              <a:xfrm>
                <a:off x="1349" y="1710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3" name="Line 204"/>
              <p:cNvSpPr>
                <a:spLocks noChangeShapeType="1"/>
              </p:cNvSpPr>
              <p:nvPr/>
            </p:nvSpPr>
            <p:spPr bwMode="auto">
              <a:xfrm>
                <a:off x="1429" y="1710"/>
                <a:ext cx="6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4" name="Line 205"/>
              <p:cNvSpPr>
                <a:spLocks noChangeShapeType="1"/>
              </p:cNvSpPr>
              <p:nvPr/>
            </p:nvSpPr>
            <p:spPr bwMode="auto">
              <a:xfrm>
                <a:off x="1540" y="1710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5" name="Line 206"/>
              <p:cNvSpPr>
                <a:spLocks noChangeShapeType="1"/>
              </p:cNvSpPr>
              <p:nvPr/>
            </p:nvSpPr>
            <p:spPr bwMode="auto">
              <a:xfrm>
                <a:off x="1701" y="1710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6" name="Line 207"/>
              <p:cNvSpPr>
                <a:spLocks noChangeShapeType="1"/>
              </p:cNvSpPr>
              <p:nvPr/>
            </p:nvSpPr>
            <p:spPr bwMode="auto">
              <a:xfrm>
                <a:off x="1301" y="1642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7" name="Line 208"/>
              <p:cNvSpPr>
                <a:spLocks noChangeShapeType="1"/>
              </p:cNvSpPr>
              <p:nvPr/>
            </p:nvSpPr>
            <p:spPr bwMode="auto">
              <a:xfrm>
                <a:off x="1820" y="1619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8" name="Line 209"/>
              <p:cNvSpPr>
                <a:spLocks noChangeShapeType="1"/>
              </p:cNvSpPr>
              <p:nvPr/>
            </p:nvSpPr>
            <p:spPr bwMode="auto">
              <a:xfrm>
                <a:off x="1691" y="1754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9" name="Line 210"/>
              <p:cNvSpPr>
                <a:spLocks noChangeShapeType="1"/>
              </p:cNvSpPr>
              <p:nvPr/>
            </p:nvSpPr>
            <p:spPr bwMode="auto">
              <a:xfrm>
                <a:off x="1430" y="17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0" name="Line 211"/>
              <p:cNvSpPr>
                <a:spLocks noChangeShapeType="1"/>
              </p:cNvSpPr>
              <p:nvPr/>
            </p:nvSpPr>
            <p:spPr bwMode="auto">
              <a:xfrm>
                <a:off x="1529" y="1754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1" name="Line 212"/>
              <p:cNvSpPr>
                <a:spLocks noChangeShapeType="1"/>
              </p:cNvSpPr>
              <p:nvPr/>
            </p:nvSpPr>
            <p:spPr bwMode="auto">
              <a:xfrm>
                <a:off x="1597" y="1754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2" name="Line 213"/>
              <p:cNvSpPr>
                <a:spLocks noChangeShapeType="1"/>
              </p:cNvSpPr>
              <p:nvPr/>
            </p:nvSpPr>
            <p:spPr bwMode="auto">
              <a:xfrm>
                <a:off x="1958" y="1630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3" name="Line 214"/>
              <p:cNvSpPr>
                <a:spLocks noChangeShapeType="1"/>
              </p:cNvSpPr>
              <p:nvPr/>
            </p:nvSpPr>
            <p:spPr bwMode="auto">
              <a:xfrm>
                <a:off x="2027" y="1630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4" name="Line 215"/>
              <p:cNvSpPr>
                <a:spLocks noChangeShapeType="1"/>
              </p:cNvSpPr>
              <p:nvPr/>
            </p:nvSpPr>
            <p:spPr bwMode="auto">
              <a:xfrm>
                <a:off x="2117" y="1630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5" name="Line 216"/>
              <p:cNvSpPr>
                <a:spLocks noChangeShapeType="1"/>
              </p:cNvSpPr>
              <p:nvPr/>
            </p:nvSpPr>
            <p:spPr bwMode="auto">
              <a:xfrm>
                <a:off x="2191" y="1630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" name="Line 217"/>
              <p:cNvSpPr>
                <a:spLocks noChangeShapeType="1"/>
              </p:cNvSpPr>
              <p:nvPr/>
            </p:nvSpPr>
            <p:spPr bwMode="auto">
              <a:xfrm>
                <a:off x="2350" y="1630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7" name="Line 218"/>
              <p:cNvSpPr>
                <a:spLocks noChangeShapeType="1"/>
              </p:cNvSpPr>
              <p:nvPr/>
            </p:nvSpPr>
            <p:spPr bwMode="auto">
              <a:xfrm>
                <a:off x="1990" y="1671"/>
                <a:ext cx="5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8" name="Line 219"/>
              <p:cNvSpPr>
                <a:spLocks noChangeShapeType="1"/>
              </p:cNvSpPr>
              <p:nvPr/>
            </p:nvSpPr>
            <p:spPr bwMode="auto">
              <a:xfrm flipV="1">
                <a:off x="2110" y="167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9" name="Line 220"/>
              <p:cNvSpPr>
                <a:spLocks noChangeShapeType="1"/>
              </p:cNvSpPr>
              <p:nvPr/>
            </p:nvSpPr>
            <p:spPr bwMode="auto">
              <a:xfrm>
                <a:off x="2257" y="1671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0" name="Line 221"/>
              <p:cNvSpPr>
                <a:spLocks noChangeShapeType="1"/>
              </p:cNvSpPr>
              <p:nvPr/>
            </p:nvSpPr>
            <p:spPr bwMode="auto">
              <a:xfrm>
                <a:off x="2326" y="1671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1" name="Line 222"/>
              <p:cNvSpPr>
                <a:spLocks noChangeShapeType="1"/>
              </p:cNvSpPr>
              <p:nvPr/>
            </p:nvSpPr>
            <p:spPr bwMode="auto">
              <a:xfrm>
                <a:off x="1956" y="17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2" name="Line 223"/>
              <p:cNvSpPr>
                <a:spLocks noChangeShapeType="1"/>
              </p:cNvSpPr>
              <p:nvPr/>
            </p:nvSpPr>
            <p:spPr bwMode="auto">
              <a:xfrm>
                <a:off x="2036" y="1716"/>
                <a:ext cx="6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3" name="Line 224"/>
              <p:cNvSpPr>
                <a:spLocks noChangeShapeType="1"/>
              </p:cNvSpPr>
              <p:nvPr/>
            </p:nvSpPr>
            <p:spPr bwMode="auto">
              <a:xfrm>
                <a:off x="2146" y="1716"/>
                <a:ext cx="13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" name="Line 225"/>
              <p:cNvSpPr>
                <a:spLocks noChangeShapeType="1"/>
              </p:cNvSpPr>
              <p:nvPr/>
            </p:nvSpPr>
            <p:spPr bwMode="auto">
              <a:xfrm>
                <a:off x="2308" y="17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5" name="Line 226"/>
              <p:cNvSpPr>
                <a:spLocks noChangeShapeType="1"/>
              </p:cNvSpPr>
              <p:nvPr/>
            </p:nvSpPr>
            <p:spPr bwMode="auto">
              <a:xfrm>
                <a:off x="1831" y="1914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" name="Line 227"/>
              <p:cNvSpPr>
                <a:spLocks noChangeShapeType="1"/>
              </p:cNvSpPr>
              <p:nvPr/>
            </p:nvSpPr>
            <p:spPr bwMode="auto">
              <a:xfrm>
                <a:off x="2427" y="1626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7" name="Line 228"/>
              <p:cNvSpPr>
                <a:spLocks noChangeShapeType="1"/>
              </p:cNvSpPr>
              <p:nvPr/>
            </p:nvSpPr>
            <p:spPr bwMode="auto">
              <a:xfrm>
                <a:off x="2297" y="17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8" name="Line 229"/>
              <p:cNvSpPr>
                <a:spLocks noChangeShapeType="1"/>
              </p:cNvSpPr>
              <p:nvPr/>
            </p:nvSpPr>
            <p:spPr bwMode="auto">
              <a:xfrm>
                <a:off x="2037" y="17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9" name="Line 230"/>
              <p:cNvSpPr>
                <a:spLocks noChangeShapeType="1"/>
              </p:cNvSpPr>
              <p:nvPr/>
            </p:nvSpPr>
            <p:spPr bwMode="auto">
              <a:xfrm>
                <a:off x="2136" y="1761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0" name="Line 231"/>
              <p:cNvSpPr>
                <a:spLocks noChangeShapeType="1"/>
              </p:cNvSpPr>
              <p:nvPr/>
            </p:nvSpPr>
            <p:spPr bwMode="auto">
              <a:xfrm>
                <a:off x="2204" y="17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1" name="Line 232"/>
              <p:cNvSpPr>
                <a:spLocks noChangeShapeType="1"/>
              </p:cNvSpPr>
              <p:nvPr/>
            </p:nvSpPr>
            <p:spPr bwMode="auto">
              <a:xfrm>
                <a:off x="1309" y="1787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2" name="Line 233"/>
              <p:cNvSpPr>
                <a:spLocks noChangeShapeType="1"/>
              </p:cNvSpPr>
              <p:nvPr/>
            </p:nvSpPr>
            <p:spPr bwMode="auto">
              <a:xfrm>
                <a:off x="2547" y="1716"/>
                <a:ext cx="5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3" name="Line 234"/>
              <p:cNvSpPr>
                <a:spLocks noChangeShapeType="1"/>
              </p:cNvSpPr>
              <p:nvPr/>
            </p:nvSpPr>
            <p:spPr bwMode="auto">
              <a:xfrm>
                <a:off x="1771" y="1774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4" name="Line 235"/>
              <p:cNvSpPr>
                <a:spLocks noChangeShapeType="1"/>
              </p:cNvSpPr>
              <p:nvPr/>
            </p:nvSpPr>
            <p:spPr bwMode="auto">
              <a:xfrm>
                <a:off x="1787" y="1715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5" name="Line 236"/>
              <p:cNvSpPr>
                <a:spLocks noChangeShapeType="1"/>
              </p:cNvSpPr>
              <p:nvPr/>
            </p:nvSpPr>
            <p:spPr bwMode="auto">
              <a:xfrm>
                <a:off x="1429" y="1791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" name="Line 237"/>
              <p:cNvSpPr>
                <a:spLocks noChangeShapeType="1"/>
              </p:cNvSpPr>
              <p:nvPr/>
            </p:nvSpPr>
            <p:spPr bwMode="auto">
              <a:xfrm>
                <a:off x="2393" y="1716"/>
                <a:ext cx="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7" name="Line 238"/>
              <p:cNvSpPr>
                <a:spLocks noChangeShapeType="1"/>
              </p:cNvSpPr>
              <p:nvPr/>
            </p:nvSpPr>
            <p:spPr bwMode="auto">
              <a:xfrm flipV="1">
                <a:off x="1833" y="177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8" name="Line 239"/>
              <p:cNvSpPr>
                <a:spLocks noChangeShapeType="1"/>
              </p:cNvSpPr>
              <p:nvPr/>
            </p:nvSpPr>
            <p:spPr bwMode="auto">
              <a:xfrm>
                <a:off x="1826" y="1671"/>
                <a:ext cx="30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9" name="Line 240"/>
              <p:cNvSpPr>
                <a:spLocks noChangeShapeType="1"/>
              </p:cNvSpPr>
              <p:nvPr/>
            </p:nvSpPr>
            <p:spPr bwMode="auto">
              <a:xfrm>
                <a:off x="2543" y="1628"/>
                <a:ext cx="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0" name="Line 241"/>
              <p:cNvSpPr>
                <a:spLocks noChangeShapeType="1"/>
              </p:cNvSpPr>
              <p:nvPr/>
            </p:nvSpPr>
            <p:spPr bwMode="auto">
              <a:xfrm>
                <a:off x="2437" y="1668"/>
                <a:ext cx="13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1" name="Line 242"/>
              <p:cNvSpPr>
                <a:spLocks noChangeShapeType="1"/>
              </p:cNvSpPr>
              <p:nvPr/>
            </p:nvSpPr>
            <p:spPr bwMode="auto">
              <a:xfrm>
                <a:off x="2406" y="1766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2" name="Line 243"/>
              <p:cNvSpPr>
                <a:spLocks noChangeShapeType="1"/>
              </p:cNvSpPr>
              <p:nvPr/>
            </p:nvSpPr>
            <p:spPr bwMode="auto">
              <a:xfrm>
                <a:off x="1964" y="177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3" name="Line 244"/>
              <p:cNvSpPr>
                <a:spLocks noChangeShapeType="1"/>
              </p:cNvSpPr>
              <p:nvPr/>
            </p:nvSpPr>
            <p:spPr bwMode="auto">
              <a:xfrm>
                <a:off x="2150" y="1822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4" name="Line 245"/>
              <p:cNvSpPr>
                <a:spLocks noChangeShapeType="1"/>
              </p:cNvSpPr>
              <p:nvPr/>
            </p:nvSpPr>
            <p:spPr bwMode="auto">
              <a:xfrm>
                <a:off x="2219" y="1822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5" name="Line 246"/>
              <p:cNvSpPr>
                <a:spLocks noChangeShapeType="1"/>
              </p:cNvSpPr>
              <p:nvPr/>
            </p:nvSpPr>
            <p:spPr bwMode="auto">
              <a:xfrm>
                <a:off x="2309" y="1822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" name="Line 247"/>
              <p:cNvSpPr>
                <a:spLocks noChangeShapeType="1"/>
              </p:cNvSpPr>
              <p:nvPr/>
            </p:nvSpPr>
            <p:spPr bwMode="auto">
              <a:xfrm>
                <a:off x="2383" y="1822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7" name="Line 248"/>
              <p:cNvSpPr>
                <a:spLocks noChangeShapeType="1"/>
              </p:cNvSpPr>
              <p:nvPr/>
            </p:nvSpPr>
            <p:spPr bwMode="auto">
              <a:xfrm>
                <a:off x="2542" y="1822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8" name="Line 249"/>
              <p:cNvSpPr>
                <a:spLocks noChangeShapeType="1"/>
              </p:cNvSpPr>
              <p:nvPr/>
            </p:nvSpPr>
            <p:spPr bwMode="auto">
              <a:xfrm>
                <a:off x="2182" y="1864"/>
                <a:ext cx="5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9" name="Line 250"/>
              <p:cNvSpPr>
                <a:spLocks noChangeShapeType="1"/>
              </p:cNvSpPr>
              <p:nvPr/>
            </p:nvSpPr>
            <p:spPr bwMode="auto">
              <a:xfrm flipV="1">
                <a:off x="2302" y="1864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0" name="Line 251"/>
              <p:cNvSpPr>
                <a:spLocks noChangeShapeType="1"/>
              </p:cNvSpPr>
              <p:nvPr/>
            </p:nvSpPr>
            <p:spPr bwMode="auto">
              <a:xfrm>
                <a:off x="2449" y="1864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1" name="Line 252"/>
              <p:cNvSpPr>
                <a:spLocks noChangeShapeType="1"/>
              </p:cNvSpPr>
              <p:nvPr/>
            </p:nvSpPr>
            <p:spPr bwMode="auto">
              <a:xfrm>
                <a:off x="2518" y="1864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2" name="Line 253"/>
              <p:cNvSpPr>
                <a:spLocks noChangeShapeType="1"/>
              </p:cNvSpPr>
              <p:nvPr/>
            </p:nvSpPr>
            <p:spPr bwMode="auto">
              <a:xfrm>
                <a:off x="2148" y="1909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3" name="Line 254"/>
              <p:cNvSpPr>
                <a:spLocks noChangeShapeType="1"/>
              </p:cNvSpPr>
              <p:nvPr/>
            </p:nvSpPr>
            <p:spPr bwMode="auto">
              <a:xfrm>
                <a:off x="2228" y="1909"/>
                <a:ext cx="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4" name="Line 255"/>
              <p:cNvSpPr>
                <a:spLocks noChangeShapeType="1"/>
              </p:cNvSpPr>
              <p:nvPr/>
            </p:nvSpPr>
            <p:spPr bwMode="auto">
              <a:xfrm>
                <a:off x="2338" y="1909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5" name="Line 256"/>
              <p:cNvSpPr>
                <a:spLocks noChangeShapeType="1"/>
              </p:cNvSpPr>
              <p:nvPr/>
            </p:nvSpPr>
            <p:spPr bwMode="auto">
              <a:xfrm>
                <a:off x="2500" y="1909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6" name="Line 257"/>
              <p:cNvSpPr>
                <a:spLocks noChangeShapeType="1"/>
              </p:cNvSpPr>
              <p:nvPr/>
            </p:nvSpPr>
            <p:spPr bwMode="auto">
              <a:xfrm>
                <a:off x="2100" y="184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7" name="Line 258"/>
              <p:cNvSpPr>
                <a:spLocks noChangeShapeType="1"/>
              </p:cNvSpPr>
              <p:nvPr/>
            </p:nvSpPr>
            <p:spPr bwMode="auto">
              <a:xfrm>
                <a:off x="2619" y="1818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8" name="Line 259"/>
              <p:cNvSpPr>
                <a:spLocks noChangeShapeType="1"/>
              </p:cNvSpPr>
              <p:nvPr/>
            </p:nvSpPr>
            <p:spPr bwMode="auto">
              <a:xfrm>
                <a:off x="2489" y="19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9" name="Line 260"/>
              <p:cNvSpPr>
                <a:spLocks noChangeShapeType="1"/>
              </p:cNvSpPr>
              <p:nvPr/>
            </p:nvSpPr>
            <p:spPr bwMode="auto">
              <a:xfrm>
                <a:off x="2229" y="19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0" name="Line 261"/>
              <p:cNvSpPr>
                <a:spLocks noChangeShapeType="1"/>
              </p:cNvSpPr>
              <p:nvPr/>
            </p:nvSpPr>
            <p:spPr bwMode="auto">
              <a:xfrm>
                <a:off x="2328" y="1954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1" name="Line 262"/>
              <p:cNvSpPr>
                <a:spLocks noChangeShapeType="1"/>
              </p:cNvSpPr>
              <p:nvPr/>
            </p:nvSpPr>
            <p:spPr bwMode="auto">
              <a:xfrm>
                <a:off x="2396" y="1954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2" name="Line 263"/>
              <p:cNvSpPr>
                <a:spLocks noChangeShapeType="1"/>
              </p:cNvSpPr>
              <p:nvPr/>
            </p:nvSpPr>
            <p:spPr bwMode="auto">
              <a:xfrm>
                <a:off x="1380" y="1830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3" name="Line 264"/>
              <p:cNvSpPr>
                <a:spLocks noChangeShapeType="1"/>
              </p:cNvSpPr>
              <p:nvPr/>
            </p:nvSpPr>
            <p:spPr bwMode="auto">
              <a:xfrm>
                <a:off x="1449" y="1830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4" name="Line 265"/>
              <p:cNvSpPr>
                <a:spLocks noChangeShapeType="1"/>
              </p:cNvSpPr>
              <p:nvPr/>
            </p:nvSpPr>
            <p:spPr bwMode="auto">
              <a:xfrm>
                <a:off x="1539" y="1830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5" name="Line 266"/>
              <p:cNvSpPr>
                <a:spLocks noChangeShapeType="1"/>
              </p:cNvSpPr>
              <p:nvPr/>
            </p:nvSpPr>
            <p:spPr bwMode="auto">
              <a:xfrm>
                <a:off x="1613" y="1830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6" name="Line 267"/>
              <p:cNvSpPr>
                <a:spLocks noChangeShapeType="1"/>
              </p:cNvSpPr>
              <p:nvPr/>
            </p:nvSpPr>
            <p:spPr bwMode="auto">
              <a:xfrm>
                <a:off x="1772" y="1830"/>
                <a:ext cx="2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" name="Line 268"/>
              <p:cNvSpPr>
                <a:spLocks noChangeShapeType="1"/>
              </p:cNvSpPr>
              <p:nvPr/>
            </p:nvSpPr>
            <p:spPr bwMode="auto">
              <a:xfrm>
                <a:off x="1412" y="1871"/>
                <a:ext cx="5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8" name="Line 269"/>
              <p:cNvSpPr>
                <a:spLocks noChangeShapeType="1"/>
              </p:cNvSpPr>
              <p:nvPr/>
            </p:nvSpPr>
            <p:spPr bwMode="auto">
              <a:xfrm flipV="1">
                <a:off x="1532" y="1871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9" name="Line 270"/>
              <p:cNvSpPr>
                <a:spLocks noChangeShapeType="1"/>
              </p:cNvSpPr>
              <p:nvPr/>
            </p:nvSpPr>
            <p:spPr bwMode="auto">
              <a:xfrm>
                <a:off x="1679" y="1871"/>
                <a:ext cx="3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0" name="Line 271"/>
              <p:cNvSpPr>
                <a:spLocks noChangeShapeType="1"/>
              </p:cNvSpPr>
              <p:nvPr/>
            </p:nvSpPr>
            <p:spPr bwMode="auto">
              <a:xfrm>
                <a:off x="1748" y="1871"/>
                <a:ext cx="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" name="Line 272"/>
              <p:cNvSpPr>
                <a:spLocks noChangeShapeType="1"/>
              </p:cNvSpPr>
              <p:nvPr/>
            </p:nvSpPr>
            <p:spPr bwMode="auto">
              <a:xfrm>
                <a:off x="1378" y="19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2" name="Line 273"/>
              <p:cNvSpPr>
                <a:spLocks noChangeShapeType="1"/>
              </p:cNvSpPr>
              <p:nvPr/>
            </p:nvSpPr>
            <p:spPr bwMode="auto">
              <a:xfrm>
                <a:off x="1458" y="1916"/>
                <a:ext cx="6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3" name="Line 274"/>
              <p:cNvSpPr>
                <a:spLocks noChangeShapeType="1"/>
              </p:cNvSpPr>
              <p:nvPr/>
            </p:nvSpPr>
            <p:spPr bwMode="auto">
              <a:xfrm>
                <a:off x="1568" y="1916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4" name="Line 275"/>
              <p:cNvSpPr>
                <a:spLocks noChangeShapeType="1"/>
              </p:cNvSpPr>
              <p:nvPr/>
            </p:nvSpPr>
            <p:spPr bwMode="auto">
              <a:xfrm>
                <a:off x="1730" y="1916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5" name="Line 276"/>
              <p:cNvSpPr>
                <a:spLocks noChangeShapeType="1"/>
              </p:cNvSpPr>
              <p:nvPr/>
            </p:nvSpPr>
            <p:spPr bwMode="auto">
              <a:xfrm>
                <a:off x="1330" y="1848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6" name="Line 277"/>
              <p:cNvSpPr>
                <a:spLocks noChangeShapeType="1"/>
              </p:cNvSpPr>
              <p:nvPr/>
            </p:nvSpPr>
            <p:spPr bwMode="auto">
              <a:xfrm>
                <a:off x="1849" y="1826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7" name="Line 278"/>
              <p:cNvSpPr>
                <a:spLocks noChangeShapeType="1"/>
              </p:cNvSpPr>
              <p:nvPr/>
            </p:nvSpPr>
            <p:spPr bwMode="auto">
              <a:xfrm>
                <a:off x="1719" y="19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8" name="Line 279"/>
              <p:cNvSpPr>
                <a:spLocks noChangeShapeType="1"/>
              </p:cNvSpPr>
              <p:nvPr/>
            </p:nvSpPr>
            <p:spPr bwMode="auto">
              <a:xfrm>
                <a:off x="1459" y="19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9" name="Line 280"/>
              <p:cNvSpPr>
                <a:spLocks noChangeShapeType="1"/>
              </p:cNvSpPr>
              <p:nvPr/>
            </p:nvSpPr>
            <p:spPr bwMode="auto">
              <a:xfrm>
                <a:off x="1558" y="1961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0" name="Line 281"/>
              <p:cNvSpPr>
                <a:spLocks noChangeShapeType="1"/>
              </p:cNvSpPr>
              <p:nvPr/>
            </p:nvSpPr>
            <p:spPr bwMode="auto">
              <a:xfrm>
                <a:off x="1626" y="1961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1" name="Line 282"/>
              <p:cNvSpPr>
                <a:spLocks noChangeShapeType="1"/>
              </p:cNvSpPr>
              <p:nvPr/>
            </p:nvSpPr>
            <p:spPr bwMode="auto">
              <a:xfrm>
                <a:off x="2075" y="1964"/>
                <a:ext cx="5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2" name="Line 283"/>
              <p:cNvSpPr>
                <a:spLocks noChangeShapeType="1"/>
              </p:cNvSpPr>
              <p:nvPr/>
            </p:nvSpPr>
            <p:spPr bwMode="auto">
              <a:xfrm>
                <a:off x="2009" y="1832"/>
                <a:ext cx="2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3" name="Line 284"/>
              <p:cNvSpPr>
                <a:spLocks noChangeShapeType="1"/>
              </p:cNvSpPr>
              <p:nvPr/>
            </p:nvSpPr>
            <p:spPr bwMode="auto">
              <a:xfrm>
                <a:off x="1932" y="1916"/>
                <a:ext cx="13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4" name="Line 285"/>
              <p:cNvSpPr>
                <a:spLocks noChangeShapeType="1"/>
              </p:cNvSpPr>
              <p:nvPr/>
            </p:nvSpPr>
            <p:spPr bwMode="auto">
              <a:xfrm flipV="1">
                <a:off x="1952" y="1869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5" name="Line 286"/>
              <p:cNvSpPr>
                <a:spLocks noChangeShapeType="1"/>
              </p:cNvSpPr>
              <p:nvPr/>
            </p:nvSpPr>
            <p:spPr bwMode="auto">
              <a:xfrm>
                <a:off x="1311" y="1950"/>
                <a:ext cx="38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6" name="Line 287"/>
              <p:cNvSpPr>
                <a:spLocks noChangeShapeType="1"/>
              </p:cNvSpPr>
              <p:nvPr/>
            </p:nvSpPr>
            <p:spPr bwMode="auto">
              <a:xfrm>
                <a:off x="1859" y="1966"/>
                <a:ext cx="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7" name="Line 288"/>
              <p:cNvSpPr>
                <a:spLocks noChangeShapeType="1"/>
              </p:cNvSpPr>
              <p:nvPr/>
            </p:nvSpPr>
            <p:spPr bwMode="auto">
              <a:xfrm>
                <a:off x="2557" y="1772"/>
                <a:ext cx="13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8" name="Line 289"/>
              <p:cNvSpPr>
                <a:spLocks noChangeShapeType="1"/>
              </p:cNvSpPr>
              <p:nvPr/>
            </p:nvSpPr>
            <p:spPr bwMode="auto">
              <a:xfrm>
                <a:off x="2571" y="1910"/>
                <a:ext cx="5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9" name="Line 290"/>
              <p:cNvSpPr>
                <a:spLocks noChangeShapeType="1"/>
              </p:cNvSpPr>
              <p:nvPr/>
            </p:nvSpPr>
            <p:spPr bwMode="auto">
              <a:xfrm>
                <a:off x="2644" y="1958"/>
                <a:ext cx="2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30" name="Group 291"/>
              <p:cNvGrpSpPr>
                <a:grpSpLocks/>
              </p:cNvGrpSpPr>
              <p:nvPr/>
            </p:nvGrpSpPr>
            <p:grpSpPr bwMode="auto">
              <a:xfrm>
                <a:off x="1258" y="1563"/>
                <a:ext cx="1450" cy="22"/>
                <a:chOff x="4612" y="6012"/>
                <a:chExt cx="1814" cy="28"/>
              </a:xfrm>
            </p:grpSpPr>
            <p:grpSp>
              <p:nvGrpSpPr>
                <p:cNvPr id="331" name="Group 292"/>
                <p:cNvGrpSpPr>
                  <a:grpSpLocks/>
                </p:cNvGrpSpPr>
                <p:nvPr/>
              </p:nvGrpSpPr>
              <p:grpSpPr bwMode="auto">
                <a:xfrm>
                  <a:off x="4612" y="6012"/>
                  <a:ext cx="1814" cy="28"/>
                  <a:chOff x="4612" y="6012"/>
                  <a:chExt cx="1814" cy="28"/>
                </a:xfrm>
              </p:grpSpPr>
              <p:sp>
                <p:nvSpPr>
                  <p:cNvPr id="333" name="Line 293"/>
                  <p:cNvSpPr>
                    <a:spLocks noChangeShapeType="1"/>
                  </p:cNvSpPr>
                  <p:nvPr/>
                </p:nvSpPr>
                <p:spPr bwMode="auto">
                  <a:xfrm>
                    <a:off x="4650" y="6036"/>
                    <a:ext cx="1743" cy="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4" name="Freeform 294"/>
                  <p:cNvSpPr>
                    <a:spLocks/>
                  </p:cNvSpPr>
                  <p:nvPr/>
                </p:nvSpPr>
                <p:spPr bwMode="auto">
                  <a:xfrm>
                    <a:off x="6381" y="6012"/>
                    <a:ext cx="45" cy="27"/>
                  </a:xfrm>
                  <a:custGeom>
                    <a:avLst/>
                    <a:gdLst>
                      <a:gd name="T0" fmla="*/ 0 w 45"/>
                      <a:gd name="T1" fmla="*/ 27 h 27"/>
                      <a:gd name="T2" fmla="*/ 24 w 45"/>
                      <a:gd name="T3" fmla="*/ 21 h 27"/>
                      <a:gd name="T4" fmla="*/ 45 w 45"/>
                      <a:gd name="T5" fmla="*/ 0 h 27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5" h="27">
                        <a:moveTo>
                          <a:pt x="0" y="27"/>
                        </a:moveTo>
                        <a:cubicBezTo>
                          <a:pt x="8" y="26"/>
                          <a:pt x="17" y="25"/>
                          <a:pt x="24" y="21"/>
                        </a:cubicBezTo>
                        <a:cubicBezTo>
                          <a:pt x="31" y="17"/>
                          <a:pt x="38" y="8"/>
                          <a:pt x="45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5" name="Freeform 295"/>
                  <p:cNvSpPr>
                    <a:spLocks/>
                  </p:cNvSpPr>
                  <p:nvPr/>
                </p:nvSpPr>
                <p:spPr bwMode="auto">
                  <a:xfrm>
                    <a:off x="4612" y="6015"/>
                    <a:ext cx="62" cy="25"/>
                  </a:xfrm>
                  <a:custGeom>
                    <a:avLst/>
                    <a:gdLst>
                      <a:gd name="T0" fmla="*/ 62 w 62"/>
                      <a:gd name="T1" fmla="*/ 24 h 25"/>
                      <a:gd name="T2" fmla="*/ 21 w 62"/>
                      <a:gd name="T3" fmla="*/ 21 h 25"/>
                      <a:gd name="T4" fmla="*/ 0 w 62"/>
                      <a:gd name="T5" fmla="*/ 0 h 2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62" h="25">
                        <a:moveTo>
                          <a:pt x="62" y="24"/>
                        </a:moveTo>
                        <a:cubicBezTo>
                          <a:pt x="56" y="23"/>
                          <a:pt x="31" y="25"/>
                          <a:pt x="21" y="21"/>
                        </a:cubicBezTo>
                        <a:cubicBezTo>
                          <a:pt x="11" y="17"/>
                          <a:pt x="7" y="8"/>
                          <a:pt x="0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32" name="Freeform 296"/>
                <p:cNvSpPr>
                  <a:spLocks/>
                </p:cNvSpPr>
                <p:nvPr/>
              </p:nvSpPr>
              <p:spPr bwMode="auto">
                <a:xfrm>
                  <a:off x="6381" y="6012"/>
                  <a:ext cx="45" cy="27"/>
                </a:xfrm>
                <a:custGeom>
                  <a:avLst/>
                  <a:gdLst>
                    <a:gd name="T0" fmla="*/ 0 w 45"/>
                    <a:gd name="T1" fmla="*/ 27 h 27"/>
                    <a:gd name="T2" fmla="*/ 24 w 45"/>
                    <a:gd name="T3" fmla="*/ 21 h 27"/>
                    <a:gd name="T4" fmla="*/ 45 w 45"/>
                    <a:gd name="T5" fmla="*/ 0 h 2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5" h="27">
                      <a:moveTo>
                        <a:pt x="0" y="27"/>
                      </a:moveTo>
                      <a:cubicBezTo>
                        <a:pt x="8" y="26"/>
                        <a:pt x="17" y="25"/>
                        <a:pt x="24" y="21"/>
                      </a:cubicBezTo>
                      <a:cubicBezTo>
                        <a:pt x="31" y="17"/>
                        <a:pt x="38" y="8"/>
                        <a:pt x="45" y="0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40" name="Group 297"/>
          <p:cNvGrpSpPr>
            <a:grpSpLocks/>
          </p:cNvGrpSpPr>
          <p:nvPr/>
        </p:nvGrpSpPr>
        <p:grpSpPr bwMode="auto">
          <a:xfrm>
            <a:off x="1413330" y="4740880"/>
            <a:ext cx="388937" cy="868362"/>
            <a:chOff x="3456" y="2592"/>
            <a:chExt cx="384" cy="912"/>
          </a:xfrm>
        </p:grpSpPr>
        <p:grpSp>
          <p:nvGrpSpPr>
            <p:cNvPr id="341" name="Group 298"/>
            <p:cNvGrpSpPr>
              <a:grpSpLocks/>
            </p:cNvGrpSpPr>
            <p:nvPr/>
          </p:nvGrpSpPr>
          <p:grpSpPr bwMode="auto">
            <a:xfrm flipH="1">
              <a:off x="3552" y="2592"/>
              <a:ext cx="288" cy="912"/>
              <a:chOff x="6324" y="3741"/>
              <a:chExt cx="515" cy="1570"/>
            </a:xfrm>
          </p:grpSpPr>
          <p:sp>
            <p:nvSpPr>
              <p:cNvPr id="348" name="Rectangle 299"/>
              <p:cNvSpPr>
                <a:spLocks noChangeArrowheads="1"/>
              </p:cNvSpPr>
              <p:nvPr/>
            </p:nvSpPr>
            <p:spPr bwMode="auto">
              <a:xfrm>
                <a:off x="6442" y="3767"/>
                <a:ext cx="397" cy="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49" name="Rectangle 300"/>
              <p:cNvSpPr>
                <a:spLocks noChangeArrowheads="1"/>
              </p:cNvSpPr>
              <p:nvPr/>
            </p:nvSpPr>
            <p:spPr bwMode="auto">
              <a:xfrm>
                <a:off x="6342" y="3894"/>
                <a:ext cx="57" cy="141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0" name="Rectangle 301"/>
              <p:cNvSpPr>
                <a:spLocks noChangeArrowheads="1"/>
              </p:cNvSpPr>
              <p:nvPr/>
            </p:nvSpPr>
            <p:spPr bwMode="auto">
              <a:xfrm>
                <a:off x="6324" y="3741"/>
                <a:ext cx="131" cy="17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1" name="Freeform 302"/>
              <p:cNvSpPr>
                <a:spLocks/>
              </p:cNvSpPr>
              <p:nvPr/>
            </p:nvSpPr>
            <p:spPr bwMode="auto">
              <a:xfrm>
                <a:off x="6341" y="3768"/>
                <a:ext cx="139" cy="189"/>
              </a:xfrm>
              <a:custGeom>
                <a:avLst/>
                <a:gdLst>
                  <a:gd name="T0" fmla="*/ 139 w 139"/>
                  <a:gd name="T1" fmla="*/ 0 h 189"/>
                  <a:gd name="T2" fmla="*/ 73 w 139"/>
                  <a:gd name="T3" fmla="*/ 6 h 189"/>
                  <a:gd name="T4" fmla="*/ 28 w 139"/>
                  <a:gd name="T5" fmla="*/ 36 h 189"/>
                  <a:gd name="T6" fmla="*/ 4 w 139"/>
                  <a:gd name="T7" fmla="*/ 93 h 189"/>
                  <a:gd name="T8" fmla="*/ 1 w 139"/>
                  <a:gd name="T9" fmla="*/ 189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9" h="189">
                    <a:moveTo>
                      <a:pt x="139" y="0"/>
                    </a:moveTo>
                    <a:cubicBezTo>
                      <a:pt x="115" y="0"/>
                      <a:pt x="91" y="0"/>
                      <a:pt x="73" y="6"/>
                    </a:cubicBezTo>
                    <a:cubicBezTo>
                      <a:pt x="55" y="12"/>
                      <a:pt x="39" y="22"/>
                      <a:pt x="28" y="36"/>
                    </a:cubicBezTo>
                    <a:cubicBezTo>
                      <a:pt x="17" y="50"/>
                      <a:pt x="8" y="68"/>
                      <a:pt x="4" y="93"/>
                    </a:cubicBezTo>
                    <a:cubicBezTo>
                      <a:pt x="0" y="118"/>
                      <a:pt x="2" y="169"/>
                      <a:pt x="1" y="18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2" name="Freeform 303"/>
              <p:cNvSpPr>
                <a:spLocks/>
              </p:cNvSpPr>
              <p:nvPr/>
            </p:nvSpPr>
            <p:spPr bwMode="auto">
              <a:xfrm>
                <a:off x="6398" y="3822"/>
                <a:ext cx="61" cy="99"/>
              </a:xfrm>
              <a:custGeom>
                <a:avLst/>
                <a:gdLst>
                  <a:gd name="T0" fmla="*/ 61 w 61"/>
                  <a:gd name="T1" fmla="*/ 0 h 99"/>
                  <a:gd name="T2" fmla="*/ 10 w 61"/>
                  <a:gd name="T3" fmla="*/ 24 h 99"/>
                  <a:gd name="T4" fmla="*/ 1 w 61"/>
                  <a:gd name="T5" fmla="*/ 99 h 9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1" h="99">
                    <a:moveTo>
                      <a:pt x="61" y="0"/>
                    </a:moveTo>
                    <a:cubicBezTo>
                      <a:pt x="52" y="4"/>
                      <a:pt x="20" y="8"/>
                      <a:pt x="10" y="24"/>
                    </a:cubicBezTo>
                    <a:cubicBezTo>
                      <a:pt x="0" y="40"/>
                      <a:pt x="3" y="83"/>
                      <a:pt x="1" y="9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42" name="Group 304"/>
            <p:cNvGrpSpPr>
              <a:grpSpLocks/>
            </p:cNvGrpSpPr>
            <p:nvPr/>
          </p:nvGrpSpPr>
          <p:grpSpPr bwMode="auto">
            <a:xfrm>
              <a:off x="3456" y="2592"/>
              <a:ext cx="240" cy="288"/>
              <a:chOff x="9906" y="2052"/>
              <a:chExt cx="515" cy="550"/>
            </a:xfrm>
          </p:grpSpPr>
          <p:sp>
            <p:nvSpPr>
              <p:cNvPr id="343" name="Rectangle 305"/>
              <p:cNvSpPr>
                <a:spLocks noChangeArrowheads="1"/>
              </p:cNvSpPr>
              <p:nvPr/>
            </p:nvSpPr>
            <p:spPr bwMode="auto">
              <a:xfrm>
                <a:off x="10024" y="2078"/>
                <a:ext cx="397" cy="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44" name="Rectangle 306"/>
              <p:cNvSpPr>
                <a:spLocks noChangeArrowheads="1"/>
              </p:cNvSpPr>
              <p:nvPr/>
            </p:nvSpPr>
            <p:spPr bwMode="auto">
              <a:xfrm>
                <a:off x="9924" y="2205"/>
                <a:ext cx="57" cy="39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45" name="Rectangle 307"/>
              <p:cNvSpPr>
                <a:spLocks noChangeArrowheads="1"/>
              </p:cNvSpPr>
              <p:nvPr/>
            </p:nvSpPr>
            <p:spPr bwMode="auto">
              <a:xfrm>
                <a:off x="9906" y="2052"/>
                <a:ext cx="131" cy="17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46" name="Freeform 308"/>
              <p:cNvSpPr>
                <a:spLocks/>
              </p:cNvSpPr>
              <p:nvPr/>
            </p:nvSpPr>
            <p:spPr bwMode="auto">
              <a:xfrm>
                <a:off x="9923" y="2079"/>
                <a:ext cx="139" cy="189"/>
              </a:xfrm>
              <a:custGeom>
                <a:avLst/>
                <a:gdLst>
                  <a:gd name="T0" fmla="*/ 139 w 139"/>
                  <a:gd name="T1" fmla="*/ 0 h 189"/>
                  <a:gd name="T2" fmla="*/ 73 w 139"/>
                  <a:gd name="T3" fmla="*/ 6 h 189"/>
                  <a:gd name="T4" fmla="*/ 28 w 139"/>
                  <a:gd name="T5" fmla="*/ 36 h 189"/>
                  <a:gd name="T6" fmla="*/ 4 w 139"/>
                  <a:gd name="T7" fmla="*/ 93 h 189"/>
                  <a:gd name="T8" fmla="*/ 1 w 139"/>
                  <a:gd name="T9" fmla="*/ 189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9" h="189">
                    <a:moveTo>
                      <a:pt x="139" y="0"/>
                    </a:moveTo>
                    <a:cubicBezTo>
                      <a:pt x="115" y="0"/>
                      <a:pt x="91" y="0"/>
                      <a:pt x="73" y="6"/>
                    </a:cubicBezTo>
                    <a:cubicBezTo>
                      <a:pt x="55" y="12"/>
                      <a:pt x="39" y="22"/>
                      <a:pt x="28" y="36"/>
                    </a:cubicBezTo>
                    <a:cubicBezTo>
                      <a:pt x="17" y="50"/>
                      <a:pt x="8" y="68"/>
                      <a:pt x="4" y="93"/>
                    </a:cubicBezTo>
                    <a:cubicBezTo>
                      <a:pt x="0" y="118"/>
                      <a:pt x="2" y="169"/>
                      <a:pt x="1" y="18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7" name="Freeform 309"/>
              <p:cNvSpPr>
                <a:spLocks/>
              </p:cNvSpPr>
              <p:nvPr/>
            </p:nvSpPr>
            <p:spPr bwMode="auto">
              <a:xfrm>
                <a:off x="9980" y="2133"/>
                <a:ext cx="61" cy="99"/>
              </a:xfrm>
              <a:custGeom>
                <a:avLst/>
                <a:gdLst>
                  <a:gd name="T0" fmla="*/ 61 w 61"/>
                  <a:gd name="T1" fmla="*/ 0 h 99"/>
                  <a:gd name="T2" fmla="*/ 10 w 61"/>
                  <a:gd name="T3" fmla="*/ 24 h 99"/>
                  <a:gd name="T4" fmla="*/ 1 w 61"/>
                  <a:gd name="T5" fmla="*/ 99 h 9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1" h="99">
                    <a:moveTo>
                      <a:pt x="61" y="0"/>
                    </a:moveTo>
                    <a:cubicBezTo>
                      <a:pt x="52" y="4"/>
                      <a:pt x="20" y="8"/>
                      <a:pt x="10" y="24"/>
                    </a:cubicBezTo>
                    <a:cubicBezTo>
                      <a:pt x="0" y="40"/>
                      <a:pt x="3" y="83"/>
                      <a:pt x="1" y="9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53" name="Group 310"/>
          <p:cNvGrpSpPr>
            <a:grpSpLocks/>
          </p:cNvGrpSpPr>
          <p:nvPr/>
        </p:nvGrpSpPr>
        <p:grpSpPr bwMode="auto">
          <a:xfrm>
            <a:off x="790459" y="4721279"/>
            <a:ext cx="388937" cy="868362"/>
            <a:chOff x="3456" y="2592"/>
            <a:chExt cx="384" cy="912"/>
          </a:xfrm>
        </p:grpSpPr>
        <p:grpSp>
          <p:nvGrpSpPr>
            <p:cNvPr id="354" name="Group 311"/>
            <p:cNvGrpSpPr>
              <a:grpSpLocks/>
            </p:cNvGrpSpPr>
            <p:nvPr/>
          </p:nvGrpSpPr>
          <p:grpSpPr bwMode="auto">
            <a:xfrm flipH="1">
              <a:off x="3552" y="2592"/>
              <a:ext cx="288" cy="912"/>
              <a:chOff x="6324" y="3741"/>
              <a:chExt cx="515" cy="1570"/>
            </a:xfrm>
          </p:grpSpPr>
          <p:sp>
            <p:nvSpPr>
              <p:cNvPr id="361" name="Rectangle 312"/>
              <p:cNvSpPr>
                <a:spLocks noChangeArrowheads="1"/>
              </p:cNvSpPr>
              <p:nvPr/>
            </p:nvSpPr>
            <p:spPr bwMode="auto">
              <a:xfrm>
                <a:off x="6442" y="3767"/>
                <a:ext cx="397" cy="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62" name="Rectangle 313"/>
              <p:cNvSpPr>
                <a:spLocks noChangeArrowheads="1"/>
              </p:cNvSpPr>
              <p:nvPr/>
            </p:nvSpPr>
            <p:spPr bwMode="auto">
              <a:xfrm>
                <a:off x="6342" y="3894"/>
                <a:ext cx="57" cy="141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63" name="Rectangle 314"/>
              <p:cNvSpPr>
                <a:spLocks noChangeArrowheads="1"/>
              </p:cNvSpPr>
              <p:nvPr/>
            </p:nvSpPr>
            <p:spPr bwMode="auto">
              <a:xfrm>
                <a:off x="6324" y="3741"/>
                <a:ext cx="131" cy="17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64" name="Freeform 315"/>
              <p:cNvSpPr>
                <a:spLocks/>
              </p:cNvSpPr>
              <p:nvPr/>
            </p:nvSpPr>
            <p:spPr bwMode="auto">
              <a:xfrm>
                <a:off x="6341" y="3768"/>
                <a:ext cx="139" cy="189"/>
              </a:xfrm>
              <a:custGeom>
                <a:avLst/>
                <a:gdLst>
                  <a:gd name="T0" fmla="*/ 139 w 139"/>
                  <a:gd name="T1" fmla="*/ 0 h 189"/>
                  <a:gd name="T2" fmla="*/ 73 w 139"/>
                  <a:gd name="T3" fmla="*/ 6 h 189"/>
                  <a:gd name="T4" fmla="*/ 28 w 139"/>
                  <a:gd name="T5" fmla="*/ 36 h 189"/>
                  <a:gd name="T6" fmla="*/ 4 w 139"/>
                  <a:gd name="T7" fmla="*/ 93 h 189"/>
                  <a:gd name="T8" fmla="*/ 1 w 139"/>
                  <a:gd name="T9" fmla="*/ 189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9" h="189">
                    <a:moveTo>
                      <a:pt x="139" y="0"/>
                    </a:moveTo>
                    <a:cubicBezTo>
                      <a:pt x="115" y="0"/>
                      <a:pt x="91" y="0"/>
                      <a:pt x="73" y="6"/>
                    </a:cubicBezTo>
                    <a:cubicBezTo>
                      <a:pt x="55" y="12"/>
                      <a:pt x="39" y="22"/>
                      <a:pt x="28" y="36"/>
                    </a:cubicBezTo>
                    <a:cubicBezTo>
                      <a:pt x="17" y="50"/>
                      <a:pt x="8" y="68"/>
                      <a:pt x="4" y="93"/>
                    </a:cubicBezTo>
                    <a:cubicBezTo>
                      <a:pt x="0" y="118"/>
                      <a:pt x="2" y="169"/>
                      <a:pt x="1" y="18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5" name="Freeform 316"/>
              <p:cNvSpPr>
                <a:spLocks/>
              </p:cNvSpPr>
              <p:nvPr/>
            </p:nvSpPr>
            <p:spPr bwMode="auto">
              <a:xfrm>
                <a:off x="6398" y="3822"/>
                <a:ext cx="61" cy="99"/>
              </a:xfrm>
              <a:custGeom>
                <a:avLst/>
                <a:gdLst>
                  <a:gd name="T0" fmla="*/ 61 w 61"/>
                  <a:gd name="T1" fmla="*/ 0 h 99"/>
                  <a:gd name="T2" fmla="*/ 10 w 61"/>
                  <a:gd name="T3" fmla="*/ 24 h 99"/>
                  <a:gd name="T4" fmla="*/ 1 w 61"/>
                  <a:gd name="T5" fmla="*/ 99 h 9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1" h="99">
                    <a:moveTo>
                      <a:pt x="61" y="0"/>
                    </a:moveTo>
                    <a:cubicBezTo>
                      <a:pt x="52" y="4"/>
                      <a:pt x="20" y="8"/>
                      <a:pt x="10" y="24"/>
                    </a:cubicBezTo>
                    <a:cubicBezTo>
                      <a:pt x="0" y="40"/>
                      <a:pt x="3" y="83"/>
                      <a:pt x="1" y="9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5" name="Group 317"/>
            <p:cNvGrpSpPr>
              <a:grpSpLocks/>
            </p:cNvGrpSpPr>
            <p:nvPr/>
          </p:nvGrpSpPr>
          <p:grpSpPr bwMode="auto">
            <a:xfrm>
              <a:off x="3456" y="2592"/>
              <a:ext cx="240" cy="288"/>
              <a:chOff x="9906" y="2052"/>
              <a:chExt cx="515" cy="550"/>
            </a:xfrm>
          </p:grpSpPr>
          <p:sp>
            <p:nvSpPr>
              <p:cNvPr id="356" name="Rectangle 318"/>
              <p:cNvSpPr>
                <a:spLocks noChangeArrowheads="1"/>
              </p:cNvSpPr>
              <p:nvPr/>
            </p:nvSpPr>
            <p:spPr bwMode="auto">
              <a:xfrm>
                <a:off x="10024" y="2078"/>
                <a:ext cx="397" cy="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7" name="Rectangle 319"/>
              <p:cNvSpPr>
                <a:spLocks noChangeArrowheads="1"/>
              </p:cNvSpPr>
              <p:nvPr/>
            </p:nvSpPr>
            <p:spPr bwMode="auto">
              <a:xfrm>
                <a:off x="9924" y="2205"/>
                <a:ext cx="57" cy="39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8" name="Rectangle 320"/>
              <p:cNvSpPr>
                <a:spLocks noChangeArrowheads="1"/>
              </p:cNvSpPr>
              <p:nvPr/>
            </p:nvSpPr>
            <p:spPr bwMode="auto">
              <a:xfrm>
                <a:off x="9906" y="2052"/>
                <a:ext cx="131" cy="17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9" name="Freeform 321"/>
              <p:cNvSpPr>
                <a:spLocks/>
              </p:cNvSpPr>
              <p:nvPr/>
            </p:nvSpPr>
            <p:spPr bwMode="auto">
              <a:xfrm>
                <a:off x="9923" y="2079"/>
                <a:ext cx="139" cy="189"/>
              </a:xfrm>
              <a:custGeom>
                <a:avLst/>
                <a:gdLst>
                  <a:gd name="T0" fmla="*/ 139 w 139"/>
                  <a:gd name="T1" fmla="*/ 0 h 189"/>
                  <a:gd name="T2" fmla="*/ 73 w 139"/>
                  <a:gd name="T3" fmla="*/ 6 h 189"/>
                  <a:gd name="T4" fmla="*/ 28 w 139"/>
                  <a:gd name="T5" fmla="*/ 36 h 189"/>
                  <a:gd name="T6" fmla="*/ 4 w 139"/>
                  <a:gd name="T7" fmla="*/ 93 h 189"/>
                  <a:gd name="T8" fmla="*/ 1 w 139"/>
                  <a:gd name="T9" fmla="*/ 189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9" h="189">
                    <a:moveTo>
                      <a:pt x="139" y="0"/>
                    </a:moveTo>
                    <a:cubicBezTo>
                      <a:pt x="115" y="0"/>
                      <a:pt x="91" y="0"/>
                      <a:pt x="73" y="6"/>
                    </a:cubicBezTo>
                    <a:cubicBezTo>
                      <a:pt x="55" y="12"/>
                      <a:pt x="39" y="22"/>
                      <a:pt x="28" y="36"/>
                    </a:cubicBezTo>
                    <a:cubicBezTo>
                      <a:pt x="17" y="50"/>
                      <a:pt x="8" y="68"/>
                      <a:pt x="4" y="93"/>
                    </a:cubicBezTo>
                    <a:cubicBezTo>
                      <a:pt x="0" y="118"/>
                      <a:pt x="2" y="169"/>
                      <a:pt x="1" y="18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0" name="Freeform 322"/>
              <p:cNvSpPr>
                <a:spLocks/>
              </p:cNvSpPr>
              <p:nvPr/>
            </p:nvSpPr>
            <p:spPr bwMode="auto">
              <a:xfrm>
                <a:off x="9980" y="2133"/>
                <a:ext cx="61" cy="99"/>
              </a:xfrm>
              <a:custGeom>
                <a:avLst/>
                <a:gdLst>
                  <a:gd name="T0" fmla="*/ 61 w 61"/>
                  <a:gd name="T1" fmla="*/ 0 h 99"/>
                  <a:gd name="T2" fmla="*/ 10 w 61"/>
                  <a:gd name="T3" fmla="*/ 24 h 99"/>
                  <a:gd name="T4" fmla="*/ 1 w 61"/>
                  <a:gd name="T5" fmla="*/ 99 h 9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1" h="99">
                    <a:moveTo>
                      <a:pt x="61" y="0"/>
                    </a:moveTo>
                    <a:cubicBezTo>
                      <a:pt x="52" y="4"/>
                      <a:pt x="20" y="8"/>
                      <a:pt x="10" y="24"/>
                    </a:cubicBezTo>
                    <a:cubicBezTo>
                      <a:pt x="0" y="40"/>
                      <a:pt x="3" y="83"/>
                      <a:pt x="1" y="9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00" name="Text Box 583"/>
          <p:cNvSpPr txBox="1">
            <a:spLocks noChangeArrowheads="1"/>
          </p:cNvSpPr>
          <p:nvPr/>
        </p:nvSpPr>
        <p:spPr bwMode="auto">
          <a:xfrm>
            <a:off x="1712568" y="5798591"/>
            <a:ext cx="1752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FF3300"/>
                </a:solidFill>
              </a:rPr>
              <a:t>碳酸钠固体</a:t>
            </a:r>
          </a:p>
        </p:txBody>
      </p:sp>
      <p:sp>
        <p:nvSpPr>
          <p:cNvPr id="401" name="Text Box 585"/>
          <p:cNvSpPr txBox="1">
            <a:spLocks noChangeArrowheads="1"/>
          </p:cNvSpPr>
          <p:nvPr/>
        </p:nvSpPr>
        <p:spPr bwMode="auto">
          <a:xfrm>
            <a:off x="5243553" y="4658274"/>
            <a:ext cx="4889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FF3300"/>
                </a:solidFill>
              </a:rPr>
              <a:t>苯酚钠溶液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2066632" y="4617199"/>
            <a:ext cx="633412" cy="1096962"/>
            <a:chOff x="3199126" y="4514381"/>
            <a:chExt cx="633412" cy="1096962"/>
          </a:xfrm>
        </p:grpSpPr>
        <p:grpSp>
          <p:nvGrpSpPr>
            <p:cNvPr id="366" name="Group 323"/>
            <p:cNvGrpSpPr>
              <a:grpSpLocks/>
            </p:cNvGrpSpPr>
            <p:nvPr/>
          </p:nvGrpSpPr>
          <p:grpSpPr bwMode="auto">
            <a:xfrm>
              <a:off x="3199126" y="4514381"/>
              <a:ext cx="633412" cy="1096962"/>
              <a:chOff x="2208" y="384"/>
              <a:chExt cx="624" cy="1152"/>
            </a:xfrm>
          </p:grpSpPr>
          <p:grpSp>
            <p:nvGrpSpPr>
              <p:cNvPr id="367" name="Group 324"/>
              <p:cNvGrpSpPr>
                <a:grpSpLocks/>
              </p:cNvGrpSpPr>
              <p:nvPr/>
            </p:nvGrpSpPr>
            <p:grpSpPr bwMode="auto">
              <a:xfrm>
                <a:off x="2208" y="432"/>
                <a:ext cx="624" cy="1104"/>
                <a:chOff x="1881" y="1988"/>
                <a:chExt cx="678" cy="1211"/>
              </a:xfrm>
            </p:grpSpPr>
            <p:grpSp>
              <p:nvGrpSpPr>
                <p:cNvPr id="389" name="Group 325"/>
                <p:cNvGrpSpPr>
                  <a:grpSpLocks/>
                </p:cNvGrpSpPr>
                <p:nvPr/>
              </p:nvGrpSpPr>
              <p:grpSpPr bwMode="auto">
                <a:xfrm>
                  <a:off x="1881" y="1988"/>
                  <a:ext cx="678" cy="1211"/>
                  <a:chOff x="1881" y="1988"/>
                  <a:chExt cx="678" cy="1211"/>
                </a:xfrm>
              </p:grpSpPr>
              <p:grpSp>
                <p:nvGrpSpPr>
                  <p:cNvPr id="391" name="Group 326"/>
                  <p:cNvGrpSpPr>
                    <a:grpSpLocks/>
                  </p:cNvGrpSpPr>
                  <p:nvPr/>
                </p:nvGrpSpPr>
                <p:grpSpPr bwMode="auto">
                  <a:xfrm>
                    <a:off x="2007" y="1988"/>
                    <a:ext cx="425" cy="226"/>
                    <a:chOff x="2007" y="1988"/>
                    <a:chExt cx="425" cy="226"/>
                  </a:xfrm>
                </p:grpSpPr>
                <p:sp>
                  <p:nvSpPr>
                    <p:cNvPr id="397" name="AutoShape 3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07" y="1988"/>
                      <a:ext cx="425" cy="28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398" name="AutoShape 3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21" y="2016"/>
                      <a:ext cx="397" cy="198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w 21600"/>
                        <a:gd name="T7" fmla="*/ 0 h 2160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2394 w 21600"/>
                        <a:gd name="T13" fmla="*/ 2400 h 21600"/>
                        <a:gd name="T14" fmla="*/ 19206 w 21600"/>
                        <a:gd name="T15" fmla="*/ 19200 h 21600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1143" y="21600"/>
                          </a:lnTo>
                          <a:lnTo>
                            <a:pt x="20457" y="21600"/>
                          </a:lnTo>
                          <a:lnTo>
                            <a:pt x="21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92" name="AutoShape 329"/>
                  <p:cNvSpPr>
                    <a:spLocks noChangeArrowheads="1"/>
                  </p:cNvSpPr>
                  <p:nvPr/>
                </p:nvSpPr>
                <p:spPr bwMode="auto">
                  <a:xfrm>
                    <a:off x="1901" y="2292"/>
                    <a:ext cx="637" cy="907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1899 w 21600"/>
                      <a:gd name="T13" fmla="*/ 1905 h 21600"/>
                      <a:gd name="T14" fmla="*/ 19701 w 21600"/>
                      <a:gd name="T15" fmla="*/ 19695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229" y="21600"/>
                        </a:lnTo>
                        <a:lnTo>
                          <a:pt x="21371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3" name="Rectangle 330"/>
                  <p:cNvSpPr>
                    <a:spLocks noChangeArrowheads="1"/>
                  </p:cNvSpPr>
                  <p:nvPr/>
                </p:nvSpPr>
                <p:spPr bwMode="auto">
                  <a:xfrm>
                    <a:off x="1881" y="2259"/>
                    <a:ext cx="678" cy="143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394" name="Rectangle 331"/>
                  <p:cNvSpPr>
                    <a:spLocks noChangeArrowheads="1"/>
                  </p:cNvSpPr>
                  <p:nvPr/>
                </p:nvSpPr>
                <p:spPr bwMode="auto">
                  <a:xfrm>
                    <a:off x="2011" y="2169"/>
                    <a:ext cx="417" cy="135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395" name="Freeform 332"/>
                  <p:cNvSpPr>
                    <a:spLocks/>
                  </p:cNvSpPr>
                  <p:nvPr/>
                </p:nvSpPr>
                <p:spPr bwMode="auto">
                  <a:xfrm>
                    <a:off x="1897" y="2136"/>
                    <a:ext cx="145" cy="273"/>
                  </a:xfrm>
                  <a:custGeom>
                    <a:avLst/>
                    <a:gdLst>
                      <a:gd name="T0" fmla="*/ 137 w 145"/>
                      <a:gd name="T1" fmla="*/ 0 h 273"/>
                      <a:gd name="T2" fmla="*/ 140 w 145"/>
                      <a:gd name="T3" fmla="*/ 69 h 273"/>
                      <a:gd name="T4" fmla="*/ 107 w 145"/>
                      <a:gd name="T5" fmla="*/ 87 h 273"/>
                      <a:gd name="T6" fmla="*/ 65 w 145"/>
                      <a:gd name="T7" fmla="*/ 96 h 273"/>
                      <a:gd name="T8" fmla="*/ 32 w 145"/>
                      <a:gd name="T9" fmla="*/ 114 h 273"/>
                      <a:gd name="T10" fmla="*/ 5 w 145"/>
                      <a:gd name="T11" fmla="*/ 144 h 273"/>
                      <a:gd name="T12" fmla="*/ 2 w 145"/>
                      <a:gd name="T13" fmla="*/ 207 h 273"/>
                      <a:gd name="T14" fmla="*/ 5 w 145"/>
                      <a:gd name="T15" fmla="*/ 273 h 273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45" h="273">
                        <a:moveTo>
                          <a:pt x="137" y="0"/>
                        </a:moveTo>
                        <a:cubicBezTo>
                          <a:pt x="137" y="11"/>
                          <a:pt x="145" y="55"/>
                          <a:pt x="140" y="69"/>
                        </a:cubicBezTo>
                        <a:cubicBezTo>
                          <a:pt x="135" y="83"/>
                          <a:pt x="119" y="83"/>
                          <a:pt x="107" y="87"/>
                        </a:cubicBezTo>
                        <a:cubicBezTo>
                          <a:pt x="95" y="91"/>
                          <a:pt x="77" y="92"/>
                          <a:pt x="65" y="96"/>
                        </a:cubicBezTo>
                        <a:cubicBezTo>
                          <a:pt x="53" y="100"/>
                          <a:pt x="42" y="106"/>
                          <a:pt x="32" y="114"/>
                        </a:cubicBezTo>
                        <a:cubicBezTo>
                          <a:pt x="22" y="122"/>
                          <a:pt x="10" y="129"/>
                          <a:pt x="5" y="144"/>
                        </a:cubicBezTo>
                        <a:cubicBezTo>
                          <a:pt x="0" y="159"/>
                          <a:pt x="2" y="186"/>
                          <a:pt x="2" y="207"/>
                        </a:cubicBezTo>
                        <a:cubicBezTo>
                          <a:pt x="2" y="228"/>
                          <a:pt x="5" y="259"/>
                          <a:pt x="5" y="273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6" name="Freeform 333"/>
                  <p:cNvSpPr>
                    <a:spLocks/>
                  </p:cNvSpPr>
                  <p:nvPr/>
                </p:nvSpPr>
                <p:spPr bwMode="auto">
                  <a:xfrm flipH="1">
                    <a:off x="2398" y="2136"/>
                    <a:ext cx="145" cy="273"/>
                  </a:xfrm>
                  <a:custGeom>
                    <a:avLst/>
                    <a:gdLst>
                      <a:gd name="T0" fmla="*/ 137 w 145"/>
                      <a:gd name="T1" fmla="*/ 0 h 273"/>
                      <a:gd name="T2" fmla="*/ 140 w 145"/>
                      <a:gd name="T3" fmla="*/ 69 h 273"/>
                      <a:gd name="T4" fmla="*/ 107 w 145"/>
                      <a:gd name="T5" fmla="*/ 87 h 273"/>
                      <a:gd name="T6" fmla="*/ 65 w 145"/>
                      <a:gd name="T7" fmla="*/ 96 h 273"/>
                      <a:gd name="T8" fmla="*/ 32 w 145"/>
                      <a:gd name="T9" fmla="*/ 114 h 273"/>
                      <a:gd name="T10" fmla="*/ 5 w 145"/>
                      <a:gd name="T11" fmla="*/ 144 h 273"/>
                      <a:gd name="T12" fmla="*/ 2 w 145"/>
                      <a:gd name="T13" fmla="*/ 207 h 273"/>
                      <a:gd name="T14" fmla="*/ 5 w 145"/>
                      <a:gd name="T15" fmla="*/ 273 h 273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45" h="273">
                        <a:moveTo>
                          <a:pt x="137" y="0"/>
                        </a:moveTo>
                        <a:cubicBezTo>
                          <a:pt x="137" y="11"/>
                          <a:pt x="145" y="55"/>
                          <a:pt x="140" y="69"/>
                        </a:cubicBezTo>
                        <a:cubicBezTo>
                          <a:pt x="135" y="83"/>
                          <a:pt x="119" y="83"/>
                          <a:pt x="107" y="87"/>
                        </a:cubicBezTo>
                        <a:cubicBezTo>
                          <a:pt x="95" y="91"/>
                          <a:pt x="77" y="92"/>
                          <a:pt x="65" y="96"/>
                        </a:cubicBezTo>
                        <a:cubicBezTo>
                          <a:pt x="53" y="100"/>
                          <a:pt x="42" y="106"/>
                          <a:pt x="32" y="114"/>
                        </a:cubicBezTo>
                        <a:cubicBezTo>
                          <a:pt x="22" y="122"/>
                          <a:pt x="10" y="129"/>
                          <a:pt x="5" y="144"/>
                        </a:cubicBezTo>
                        <a:cubicBezTo>
                          <a:pt x="0" y="159"/>
                          <a:pt x="2" y="186"/>
                          <a:pt x="2" y="207"/>
                        </a:cubicBezTo>
                        <a:cubicBezTo>
                          <a:pt x="2" y="228"/>
                          <a:pt x="5" y="259"/>
                          <a:pt x="5" y="273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90" name="Line 334"/>
                <p:cNvSpPr>
                  <a:spLocks noChangeShapeType="1"/>
                </p:cNvSpPr>
                <p:nvPr/>
              </p:nvSpPr>
              <p:spPr bwMode="auto">
                <a:xfrm>
                  <a:off x="1941" y="3174"/>
                  <a:ext cx="54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68" name="Group 335"/>
              <p:cNvGrpSpPr>
                <a:grpSpLocks/>
              </p:cNvGrpSpPr>
              <p:nvPr/>
            </p:nvGrpSpPr>
            <p:grpSpPr bwMode="auto">
              <a:xfrm>
                <a:off x="2304" y="384"/>
                <a:ext cx="432" cy="240"/>
                <a:chOff x="2017" y="1701"/>
                <a:chExt cx="439" cy="251"/>
              </a:xfrm>
            </p:grpSpPr>
            <p:grpSp>
              <p:nvGrpSpPr>
                <p:cNvPr id="369" name="Group 336"/>
                <p:cNvGrpSpPr>
                  <a:grpSpLocks/>
                </p:cNvGrpSpPr>
                <p:nvPr/>
              </p:nvGrpSpPr>
              <p:grpSpPr bwMode="auto">
                <a:xfrm>
                  <a:off x="2017" y="1701"/>
                  <a:ext cx="439" cy="251"/>
                  <a:chOff x="2290" y="1689"/>
                  <a:chExt cx="439" cy="251"/>
                </a:xfrm>
              </p:grpSpPr>
              <p:sp>
                <p:nvSpPr>
                  <p:cNvPr id="371" name="AutoShape 337"/>
                  <p:cNvSpPr>
                    <a:spLocks noChangeArrowheads="1"/>
                  </p:cNvSpPr>
                  <p:nvPr/>
                </p:nvSpPr>
                <p:spPr bwMode="auto">
                  <a:xfrm>
                    <a:off x="2316" y="1689"/>
                    <a:ext cx="402" cy="251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2364 w 21600"/>
                      <a:gd name="T13" fmla="*/ 2410 h 21600"/>
                      <a:gd name="T14" fmla="*/ 19236 w 21600"/>
                      <a:gd name="T15" fmla="*/ 19190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1182" y="21600"/>
                        </a:lnTo>
                        <a:lnTo>
                          <a:pt x="20418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2" name="Line 338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521" y="1743"/>
                    <a:ext cx="198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3" name="Line 339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475" y="1751"/>
                    <a:ext cx="244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4" name="Line 340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429" y="1765"/>
                    <a:ext cx="300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5" name="Line 341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80" y="1775"/>
                    <a:ext cx="340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6" name="Line 342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8" y="1853"/>
                    <a:ext cx="340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7" name="Line 343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05" y="1863"/>
                    <a:ext cx="28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8" name="Line 344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14" y="1880"/>
                    <a:ext cx="238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9" name="Line 345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19" y="1892"/>
                    <a:ext cx="19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0" name="Line 346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30" y="1904"/>
                    <a:ext cx="119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1" name="Line 347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338" y="1921"/>
                    <a:ext cx="74" cy="2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2" name="Line 348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604" y="1716"/>
                    <a:ext cx="119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3" name="Line 349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650" y="1702"/>
                    <a:ext cx="74" cy="2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4" name="Line 350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562" y="1727"/>
                    <a:ext cx="15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5" name="Line 351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4" y="1843"/>
                    <a:ext cx="397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6" name="Line 352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4" y="1824"/>
                    <a:ext cx="4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7" name="Line 353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0" y="1800"/>
                    <a:ext cx="437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8" name="Line 354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331" y="1789"/>
                    <a:ext cx="397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70" name="AutoShape 355"/>
                <p:cNvSpPr>
                  <a:spLocks noChangeArrowheads="1"/>
                </p:cNvSpPr>
                <p:nvPr/>
              </p:nvSpPr>
              <p:spPr bwMode="auto">
                <a:xfrm>
                  <a:off x="2028" y="1829"/>
                  <a:ext cx="425" cy="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</p:grpSp>
        <p:sp>
          <p:nvSpPr>
            <p:cNvPr id="399" name="Freeform 580"/>
            <p:cNvSpPr>
              <a:spLocks/>
            </p:cNvSpPr>
            <p:nvPr/>
          </p:nvSpPr>
          <p:spPr bwMode="auto">
            <a:xfrm rot="12052736" flipH="1">
              <a:off x="3378513" y="5306543"/>
              <a:ext cx="44450" cy="74613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2" name="Freeform 608"/>
            <p:cNvSpPr>
              <a:spLocks/>
            </p:cNvSpPr>
            <p:nvPr/>
          </p:nvSpPr>
          <p:spPr bwMode="auto">
            <a:xfrm rot="12052736" flipH="1">
              <a:off x="3667438" y="5377981"/>
              <a:ext cx="44450" cy="74612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3" name="Freeform 611"/>
            <p:cNvSpPr>
              <a:spLocks/>
            </p:cNvSpPr>
            <p:nvPr/>
          </p:nvSpPr>
          <p:spPr bwMode="auto">
            <a:xfrm rot="12052736" flipH="1">
              <a:off x="3343588" y="5414493"/>
              <a:ext cx="44450" cy="73025"/>
            </a:xfrm>
            <a:custGeom>
              <a:avLst/>
              <a:gdLst>
                <a:gd name="T0" fmla="*/ 2147483646 w 57"/>
                <a:gd name="T1" fmla="*/ 2147483646 h 67"/>
                <a:gd name="T2" fmla="*/ 2147483646 w 57"/>
                <a:gd name="T3" fmla="*/ 2147483646 h 67"/>
                <a:gd name="T4" fmla="*/ 2147483646 w 57"/>
                <a:gd name="T5" fmla="*/ 2147483646 h 67"/>
                <a:gd name="T6" fmla="*/ 2147483646 w 57"/>
                <a:gd name="T7" fmla="*/ 2147483646 h 67"/>
                <a:gd name="T8" fmla="*/ 2147483646 w 57"/>
                <a:gd name="T9" fmla="*/ 2147483646 h 67"/>
                <a:gd name="T10" fmla="*/ 2147483646 w 57"/>
                <a:gd name="T11" fmla="*/ 2147483646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67">
                  <a:moveTo>
                    <a:pt x="33" y="67"/>
                  </a:moveTo>
                  <a:cubicBezTo>
                    <a:pt x="45" y="64"/>
                    <a:pt x="57" y="62"/>
                    <a:pt x="57" y="52"/>
                  </a:cubicBezTo>
                  <a:cubicBezTo>
                    <a:pt x="57" y="42"/>
                    <a:pt x="39" y="8"/>
                    <a:pt x="30" y="4"/>
                  </a:cubicBezTo>
                  <a:cubicBezTo>
                    <a:pt x="21" y="0"/>
                    <a:pt x="6" y="18"/>
                    <a:pt x="3" y="28"/>
                  </a:cubicBezTo>
                  <a:cubicBezTo>
                    <a:pt x="0" y="38"/>
                    <a:pt x="7" y="51"/>
                    <a:pt x="15" y="64"/>
                  </a:cubicBezTo>
                  <a:cubicBezTo>
                    <a:pt x="15" y="64"/>
                    <a:pt x="33" y="67"/>
                    <a:pt x="33" y="67"/>
                  </a:cubicBez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4" name="Freeform 614"/>
            <p:cNvSpPr>
              <a:spLocks/>
            </p:cNvSpPr>
            <p:nvPr/>
          </p:nvSpPr>
          <p:spPr bwMode="auto">
            <a:xfrm rot="12052736" flipH="1">
              <a:off x="3738876" y="5449418"/>
              <a:ext cx="42862" cy="74613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5" name="Freeform 615"/>
            <p:cNvSpPr>
              <a:spLocks/>
            </p:cNvSpPr>
            <p:nvPr/>
          </p:nvSpPr>
          <p:spPr bwMode="auto">
            <a:xfrm rot="12052736" flipH="1">
              <a:off x="3486463" y="5414493"/>
              <a:ext cx="44450" cy="74613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6" name="Freeform 670"/>
            <p:cNvSpPr>
              <a:spLocks/>
            </p:cNvSpPr>
            <p:nvPr/>
          </p:nvSpPr>
          <p:spPr bwMode="auto">
            <a:xfrm rot="7102823" flipH="1">
              <a:off x="3255481" y="5356550"/>
              <a:ext cx="74613" cy="44450"/>
            </a:xfrm>
            <a:custGeom>
              <a:avLst/>
              <a:gdLst>
                <a:gd name="T0" fmla="*/ 2147483646 w 57"/>
                <a:gd name="T1" fmla="*/ 2147483646 h 67"/>
                <a:gd name="T2" fmla="*/ 2147483646 w 57"/>
                <a:gd name="T3" fmla="*/ 2147483646 h 67"/>
                <a:gd name="T4" fmla="*/ 2147483646 w 57"/>
                <a:gd name="T5" fmla="*/ 2147483646 h 67"/>
                <a:gd name="T6" fmla="*/ 2147483646 w 57"/>
                <a:gd name="T7" fmla="*/ 2147483646 h 67"/>
                <a:gd name="T8" fmla="*/ 2147483646 w 57"/>
                <a:gd name="T9" fmla="*/ 2147483646 h 67"/>
                <a:gd name="T10" fmla="*/ 2147483646 w 57"/>
                <a:gd name="T11" fmla="*/ 2147483646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67">
                  <a:moveTo>
                    <a:pt x="33" y="67"/>
                  </a:moveTo>
                  <a:cubicBezTo>
                    <a:pt x="45" y="64"/>
                    <a:pt x="57" y="62"/>
                    <a:pt x="57" y="52"/>
                  </a:cubicBezTo>
                  <a:cubicBezTo>
                    <a:pt x="57" y="42"/>
                    <a:pt x="39" y="8"/>
                    <a:pt x="30" y="4"/>
                  </a:cubicBezTo>
                  <a:cubicBezTo>
                    <a:pt x="21" y="0"/>
                    <a:pt x="6" y="18"/>
                    <a:pt x="3" y="28"/>
                  </a:cubicBezTo>
                  <a:cubicBezTo>
                    <a:pt x="0" y="38"/>
                    <a:pt x="7" y="51"/>
                    <a:pt x="15" y="64"/>
                  </a:cubicBezTo>
                  <a:cubicBezTo>
                    <a:pt x="15" y="64"/>
                    <a:pt x="33" y="67"/>
                    <a:pt x="33" y="67"/>
                  </a:cubicBez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7" name="Freeform 684"/>
            <p:cNvSpPr>
              <a:spLocks/>
            </p:cNvSpPr>
            <p:nvPr/>
          </p:nvSpPr>
          <p:spPr bwMode="auto">
            <a:xfrm rot="12052736">
              <a:off x="3594413" y="5341468"/>
              <a:ext cx="42863" cy="73025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8" name="Freeform 687"/>
            <p:cNvSpPr>
              <a:spLocks/>
            </p:cNvSpPr>
            <p:nvPr/>
          </p:nvSpPr>
          <p:spPr bwMode="auto">
            <a:xfrm rot="12052736" flipH="1">
              <a:off x="3343588" y="5485931"/>
              <a:ext cx="42863" cy="73025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" name="Freeform 691"/>
            <p:cNvSpPr>
              <a:spLocks/>
            </p:cNvSpPr>
            <p:nvPr/>
          </p:nvSpPr>
          <p:spPr bwMode="auto">
            <a:xfrm rot="12052736" flipH="1">
              <a:off x="3630926" y="5449418"/>
              <a:ext cx="42862" cy="74613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" name="Freeform 692"/>
            <p:cNvSpPr>
              <a:spLocks/>
            </p:cNvSpPr>
            <p:nvPr/>
          </p:nvSpPr>
          <p:spPr bwMode="auto">
            <a:xfrm rot="7102823" flipH="1">
              <a:off x="3652356" y="5356550"/>
              <a:ext cx="74613" cy="44450"/>
            </a:xfrm>
            <a:custGeom>
              <a:avLst/>
              <a:gdLst>
                <a:gd name="T0" fmla="*/ 2147483646 w 57"/>
                <a:gd name="T1" fmla="*/ 2147483646 h 67"/>
                <a:gd name="T2" fmla="*/ 2147483646 w 57"/>
                <a:gd name="T3" fmla="*/ 2147483646 h 67"/>
                <a:gd name="T4" fmla="*/ 2147483646 w 57"/>
                <a:gd name="T5" fmla="*/ 2147483646 h 67"/>
                <a:gd name="T6" fmla="*/ 2147483646 w 57"/>
                <a:gd name="T7" fmla="*/ 2147483646 h 67"/>
                <a:gd name="T8" fmla="*/ 2147483646 w 57"/>
                <a:gd name="T9" fmla="*/ 2147483646 h 67"/>
                <a:gd name="T10" fmla="*/ 2147483646 w 57"/>
                <a:gd name="T11" fmla="*/ 2147483646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" h="67">
                  <a:moveTo>
                    <a:pt x="33" y="67"/>
                  </a:moveTo>
                  <a:cubicBezTo>
                    <a:pt x="45" y="64"/>
                    <a:pt x="57" y="62"/>
                    <a:pt x="57" y="52"/>
                  </a:cubicBezTo>
                  <a:cubicBezTo>
                    <a:pt x="57" y="42"/>
                    <a:pt x="39" y="8"/>
                    <a:pt x="30" y="4"/>
                  </a:cubicBezTo>
                  <a:cubicBezTo>
                    <a:pt x="21" y="0"/>
                    <a:pt x="6" y="18"/>
                    <a:pt x="3" y="28"/>
                  </a:cubicBezTo>
                  <a:cubicBezTo>
                    <a:pt x="0" y="38"/>
                    <a:pt x="7" y="51"/>
                    <a:pt x="15" y="64"/>
                  </a:cubicBezTo>
                  <a:cubicBezTo>
                    <a:pt x="15" y="64"/>
                    <a:pt x="33" y="67"/>
                    <a:pt x="33" y="67"/>
                  </a:cubicBez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" name="Freeform 696"/>
            <p:cNvSpPr>
              <a:spLocks/>
            </p:cNvSpPr>
            <p:nvPr/>
          </p:nvSpPr>
          <p:spPr bwMode="auto">
            <a:xfrm rot="12052736" flipH="1">
              <a:off x="3451538" y="5414493"/>
              <a:ext cx="44450" cy="73025"/>
            </a:xfrm>
            <a:custGeom>
              <a:avLst/>
              <a:gdLst>
                <a:gd name="T0" fmla="*/ 2147483646 w 65"/>
                <a:gd name="T1" fmla="*/ 2147483646 h 61"/>
                <a:gd name="T2" fmla="*/ 2147483646 w 65"/>
                <a:gd name="T3" fmla="*/ 2147483646 h 61"/>
                <a:gd name="T4" fmla="*/ 2147483646 w 65"/>
                <a:gd name="T5" fmla="*/ 2147483646 h 61"/>
                <a:gd name="T6" fmla="*/ 2147483646 w 65"/>
                <a:gd name="T7" fmla="*/ 2147483646 h 61"/>
                <a:gd name="T8" fmla="*/ 2147483646 w 65"/>
                <a:gd name="T9" fmla="*/ 2147483646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5" h="61">
                  <a:moveTo>
                    <a:pt x="13" y="56"/>
                  </a:moveTo>
                  <a:cubicBezTo>
                    <a:pt x="23" y="61"/>
                    <a:pt x="57" y="52"/>
                    <a:pt x="61" y="44"/>
                  </a:cubicBezTo>
                  <a:cubicBezTo>
                    <a:pt x="65" y="36"/>
                    <a:pt x="47" y="10"/>
                    <a:pt x="37" y="5"/>
                  </a:cubicBezTo>
                  <a:cubicBezTo>
                    <a:pt x="27" y="0"/>
                    <a:pt x="8" y="9"/>
                    <a:pt x="4" y="17"/>
                  </a:cubicBezTo>
                  <a:cubicBezTo>
                    <a:pt x="0" y="25"/>
                    <a:pt x="3" y="51"/>
                    <a:pt x="13" y="5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2" name="Text Box 698"/>
          <p:cNvSpPr txBox="1">
            <a:spLocks noChangeArrowheads="1"/>
          </p:cNvSpPr>
          <p:nvPr/>
        </p:nvSpPr>
        <p:spPr bwMode="auto">
          <a:xfrm>
            <a:off x="2664268" y="6417253"/>
            <a:ext cx="2555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 dirty="0">
                <a:solidFill>
                  <a:srgbClr val="FF3300"/>
                </a:solidFill>
              </a:rPr>
              <a:t>饱和碳酸氢钠溶液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033904" y="4315605"/>
            <a:ext cx="4054787" cy="2440360"/>
            <a:chOff x="6738904" y="4474895"/>
            <a:chExt cx="4054787" cy="2440360"/>
          </a:xfrm>
        </p:grpSpPr>
        <p:grpSp>
          <p:nvGrpSpPr>
            <p:cNvPr id="413" name="Group 4"/>
            <p:cNvGrpSpPr>
              <a:grpSpLocks/>
            </p:cNvGrpSpPr>
            <p:nvPr/>
          </p:nvGrpSpPr>
          <p:grpSpPr bwMode="auto">
            <a:xfrm>
              <a:off x="7237182" y="4474895"/>
              <a:ext cx="339725" cy="1371600"/>
              <a:chOff x="1974" y="2226"/>
              <a:chExt cx="400" cy="1639"/>
            </a:xfrm>
          </p:grpSpPr>
          <p:grpSp>
            <p:nvGrpSpPr>
              <p:cNvPr id="414" name="Group 5"/>
              <p:cNvGrpSpPr>
                <a:grpSpLocks/>
              </p:cNvGrpSpPr>
              <p:nvPr/>
            </p:nvGrpSpPr>
            <p:grpSpPr bwMode="auto">
              <a:xfrm flipH="1">
                <a:off x="1974" y="2226"/>
                <a:ext cx="400" cy="1639"/>
                <a:chOff x="7376" y="1221"/>
                <a:chExt cx="499" cy="2050"/>
              </a:xfrm>
            </p:grpSpPr>
            <p:grpSp>
              <p:nvGrpSpPr>
                <p:cNvPr id="432" name="Group 6"/>
                <p:cNvGrpSpPr>
                  <a:grpSpLocks/>
                </p:cNvGrpSpPr>
                <p:nvPr/>
              </p:nvGrpSpPr>
              <p:grpSpPr bwMode="auto">
                <a:xfrm>
                  <a:off x="7587" y="2120"/>
                  <a:ext cx="70" cy="1151"/>
                  <a:chOff x="7356" y="2012"/>
                  <a:chExt cx="70" cy="1151"/>
                </a:xfrm>
              </p:grpSpPr>
              <p:grpSp>
                <p:nvGrpSpPr>
                  <p:cNvPr id="454" name="Group 7"/>
                  <p:cNvGrpSpPr>
                    <a:grpSpLocks/>
                  </p:cNvGrpSpPr>
                  <p:nvPr/>
                </p:nvGrpSpPr>
                <p:grpSpPr bwMode="auto">
                  <a:xfrm>
                    <a:off x="7356" y="2012"/>
                    <a:ext cx="70" cy="1148"/>
                    <a:chOff x="7356" y="2012"/>
                    <a:chExt cx="70" cy="1148"/>
                  </a:xfrm>
                </p:grpSpPr>
                <p:sp>
                  <p:nvSpPr>
                    <p:cNvPr id="456" name="Rectangle 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357" y="2012"/>
                      <a:ext cx="57" cy="1134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457" name="Line 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362" y="3143"/>
                      <a:ext cx="64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FFFF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58" name="Line 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7356" y="3126"/>
                      <a:ext cx="57" cy="3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55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7356" y="3109"/>
                    <a:ext cx="0" cy="5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33" name="Group 12"/>
                <p:cNvGrpSpPr>
                  <a:grpSpLocks/>
                </p:cNvGrpSpPr>
                <p:nvPr/>
              </p:nvGrpSpPr>
              <p:grpSpPr bwMode="auto">
                <a:xfrm>
                  <a:off x="7376" y="1221"/>
                  <a:ext cx="479" cy="891"/>
                  <a:chOff x="6962" y="1179"/>
                  <a:chExt cx="479" cy="891"/>
                </a:xfrm>
              </p:grpSpPr>
              <p:sp>
                <p:nvSpPr>
                  <p:cNvPr id="444" name="AutoShape 13"/>
                  <p:cNvSpPr>
                    <a:spLocks noChangeArrowheads="1"/>
                  </p:cNvSpPr>
                  <p:nvPr/>
                </p:nvSpPr>
                <p:spPr bwMode="auto">
                  <a:xfrm>
                    <a:off x="7121" y="1367"/>
                    <a:ext cx="158" cy="146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3008 w 21600"/>
                      <a:gd name="T13" fmla="*/ 2959 h 21600"/>
                      <a:gd name="T14" fmla="*/ 18592 w 21600"/>
                      <a:gd name="T15" fmla="*/ 18641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2400" y="21600"/>
                        </a:lnTo>
                        <a:lnTo>
                          <a:pt x="19200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5" name="Oval 14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7193" y="1433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grpSp>
                <p:nvGrpSpPr>
                  <p:cNvPr id="44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7110" y="1179"/>
                    <a:ext cx="181" cy="199"/>
                    <a:chOff x="7425" y="1740"/>
                    <a:chExt cx="181" cy="199"/>
                  </a:xfrm>
                </p:grpSpPr>
                <p:sp>
                  <p:nvSpPr>
                    <p:cNvPr id="450" name="Oval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443" y="1740"/>
                      <a:ext cx="145" cy="145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451" name="Oval 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482" y="1845"/>
                      <a:ext cx="68" cy="68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452" name="AutoShape 18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7436" y="1882"/>
                      <a:ext cx="159" cy="28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w 21600"/>
                        <a:gd name="T7" fmla="*/ 0 h 2160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4483 w 21600"/>
                        <a:gd name="T13" fmla="*/ 4629 h 21600"/>
                        <a:gd name="T14" fmla="*/ 17117 w 21600"/>
                        <a:gd name="T15" fmla="*/ 16971 h 21600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5400" y="21600"/>
                          </a:lnTo>
                          <a:lnTo>
                            <a:pt x="16200" y="21600"/>
                          </a:lnTo>
                          <a:lnTo>
                            <a:pt x="21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53" name="AutoShape 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425" y="1911"/>
                      <a:ext cx="181" cy="28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</p:grpSp>
              <p:grpSp>
                <p:nvGrpSpPr>
                  <p:cNvPr id="447" name="Group 20"/>
                  <p:cNvGrpSpPr>
                    <a:grpSpLocks/>
                  </p:cNvGrpSpPr>
                  <p:nvPr/>
                </p:nvGrpSpPr>
                <p:grpSpPr bwMode="auto">
                  <a:xfrm>
                    <a:off x="6962" y="1490"/>
                    <a:ext cx="479" cy="580"/>
                    <a:chOff x="6962" y="1490"/>
                    <a:chExt cx="479" cy="580"/>
                  </a:xfrm>
                </p:grpSpPr>
                <p:sp>
                  <p:nvSpPr>
                    <p:cNvPr id="448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7238" y="1490"/>
                      <a:ext cx="203" cy="580"/>
                    </a:xfrm>
                    <a:custGeom>
                      <a:avLst/>
                      <a:gdLst>
                        <a:gd name="T0" fmla="*/ 28 w 203"/>
                        <a:gd name="T1" fmla="*/ 0 h 580"/>
                        <a:gd name="T2" fmla="*/ 23 w 203"/>
                        <a:gd name="T3" fmla="*/ 34 h 580"/>
                        <a:gd name="T4" fmla="*/ 51 w 203"/>
                        <a:gd name="T5" fmla="*/ 55 h 580"/>
                        <a:gd name="T6" fmla="*/ 129 w 203"/>
                        <a:gd name="T7" fmla="*/ 105 h 580"/>
                        <a:gd name="T8" fmla="*/ 195 w 203"/>
                        <a:gd name="T9" fmla="*/ 207 h 580"/>
                        <a:gd name="T10" fmla="*/ 174 w 203"/>
                        <a:gd name="T11" fmla="*/ 357 h 580"/>
                        <a:gd name="T12" fmla="*/ 121 w 203"/>
                        <a:gd name="T13" fmla="*/ 454 h 580"/>
                        <a:gd name="T14" fmla="*/ 57 w 203"/>
                        <a:gd name="T15" fmla="*/ 525 h 580"/>
                        <a:gd name="T16" fmla="*/ 0 w 203"/>
                        <a:gd name="T17" fmla="*/ 580 h 580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0" t="0" r="r" b="b"/>
                      <a:pathLst>
                        <a:path w="203" h="580">
                          <a:moveTo>
                            <a:pt x="28" y="0"/>
                          </a:moveTo>
                          <a:cubicBezTo>
                            <a:pt x="24" y="12"/>
                            <a:pt x="19" y="24"/>
                            <a:pt x="23" y="34"/>
                          </a:cubicBezTo>
                          <a:cubicBezTo>
                            <a:pt x="27" y="43"/>
                            <a:pt x="33" y="43"/>
                            <a:pt x="51" y="55"/>
                          </a:cubicBezTo>
                          <a:cubicBezTo>
                            <a:pt x="69" y="67"/>
                            <a:pt x="105" y="80"/>
                            <a:pt x="129" y="105"/>
                          </a:cubicBezTo>
                          <a:cubicBezTo>
                            <a:pt x="153" y="130"/>
                            <a:pt x="187" y="165"/>
                            <a:pt x="195" y="207"/>
                          </a:cubicBezTo>
                          <a:cubicBezTo>
                            <a:pt x="203" y="249"/>
                            <a:pt x="186" y="316"/>
                            <a:pt x="174" y="357"/>
                          </a:cubicBezTo>
                          <a:cubicBezTo>
                            <a:pt x="162" y="398"/>
                            <a:pt x="141" y="426"/>
                            <a:pt x="121" y="454"/>
                          </a:cubicBezTo>
                          <a:cubicBezTo>
                            <a:pt x="101" y="482"/>
                            <a:pt x="77" y="504"/>
                            <a:pt x="57" y="525"/>
                          </a:cubicBezTo>
                          <a:cubicBezTo>
                            <a:pt x="37" y="546"/>
                            <a:pt x="12" y="568"/>
                            <a:pt x="0" y="58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49" name="Freeform 22"/>
                    <p:cNvSpPr>
                      <a:spLocks/>
                    </p:cNvSpPr>
                    <p:nvPr/>
                  </p:nvSpPr>
                  <p:spPr bwMode="auto">
                    <a:xfrm flipH="1">
                      <a:off x="6962" y="1490"/>
                      <a:ext cx="203" cy="580"/>
                    </a:xfrm>
                    <a:custGeom>
                      <a:avLst/>
                      <a:gdLst>
                        <a:gd name="T0" fmla="*/ 28 w 203"/>
                        <a:gd name="T1" fmla="*/ 0 h 580"/>
                        <a:gd name="T2" fmla="*/ 23 w 203"/>
                        <a:gd name="T3" fmla="*/ 34 h 580"/>
                        <a:gd name="T4" fmla="*/ 51 w 203"/>
                        <a:gd name="T5" fmla="*/ 55 h 580"/>
                        <a:gd name="T6" fmla="*/ 129 w 203"/>
                        <a:gd name="T7" fmla="*/ 105 h 580"/>
                        <a:gd name="T8" fmla="*/ 195 w 203"/>
                        <a:gd name="T9" fmla="*/ 207 h 580"/>
                        <a:gd name="T10" fmla="*/ 174 w 203"/>
                        <a:gd name="T11" fmla="*/ 357 h 580"/>
                        <a:gd name="T12" fmla="*/ 121 w 203"/>
                        <a:gd name="T13" fmla="*/ 454 h 580"/>
                        <a:gd name="T14" fmla="*/ 57 w 203"/>
                        <a:gd name="T15" fmla="*/ 525 h 580"/>
                        <a:gd name="T16" fmla="*/ 0 w 203"/>
                        <a:gd name="T17" fmla="*/ 580 h 580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0" t="0" r="r" b="b"/>
                      <a:pathLst>
                        <a:path w="203" h="580">
                          <a:moveTo>
                            <a:pt x="28" y="0"/>
                          </a:moveTo>
                          <a:cubicBezTo>
                            <a:pt x="24" y="12"/>
                            <a:pt x="19" y="24"/>
                            <a:pt x="23" y="34"/>
                          </a:cubicBezTo>
                          <a:cubicBezTo>
                            <a:pt x="27" y="43"/>
                            <a:pt x="33" y="43"/>
                            <a:pt x="51" y="55"/>
                          </a:cubicBezTo>
                          <a:cubicBezTo>
                            <a:pt x="69" y="67"/>
                            <a:pt x="105" y="80"/>
                            <a:pt x="129" y="105"/>
                          </a:cubicBezTo>
                          <a:cubicBezTo>
                            <a:pt x="153" y="130"/>
                            <a:pt x="187" y="165"/>
                            <a:pt x="195" y="207"/>
                          </a:cubicBezTo>
                          <a:cubicBezTo>
                            <a:pt x="203" y="249"/>
                            <a:pt x="186" y="316"/>
                            <a:pt x="174" y="357"/>
                          </a:cubicBezTo>
                          <a:cubicBezTo>
                            <a:pt x="162" y="398"/>
                            <a:pt x="141" y="426"/>
                            <a:pt x="121" y="454"/>
                          </a:cubicBezTo>
                          <a:cubicBezTo>
                            <a:pt x="101" y="482"/>
                            <a:pt x="77" y="504"/>
                            <a:pt x="57" y="525"/>
                          </a:cubicBezTo>
                          <a:cubicBezTo>
                            <a:pt x="37" y="546"/>
                            <a:pt x="12" y="568"/>
                            <a:pt x="0" y="58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434" name="Rectangle 23"/>
                <p:cNvSpPr>
                  <a:spLocks noChangeArrowheads="1"/>
                </p:cNvSpPr>
                <p:nvPr/>
              </p:nvSpPr>
              <p:spPr bwMode="auto">
                <a:xfrm>
                  <a:off x="7518" y="2103"/>
                  <a:ext cx="210" cy="71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435" name="Freeform 24"/>
                <p:cNvSpPr>
                  <a:spLocks/>
                </p:cNvSpPr>
                <p:nvPr/>
              </p:nvSpPr>
              <p:spPr bwMode="auto">
                <a:xfrm>
                  <a:off x="7554" y="2088"/>
                  <a:ext cx="33" cy="51"/>
                </a:xfrm>
                <a:custGeom>
                  <a:avLst/>
                  <a:gdLst>
                    <a:gd name="T0" fmla="*/ 0 w 33"/>
                    <a:gd name="T1" fmla="*/ 0 h 51"/>
                    <a:gd name="T2" fmla="*/ 24 w 33"/>
                    <a:gd name="T3" fmla="*/ 27 h 51"/>
                    <a:gd name="T4" fmla="*/ 33 w 33"/>
                    <a:gd name="T5" fmla="*/ 51 h 51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3" h="51">
                      <a:moveTo>
                        <a:pt x="0" y="0"/>
                      </a:moveTo>
                      <a:cubicBezTo>
                        <a:pt x="9" y="9"/>
                        <a:pt x="19" y="19"/>
                        <a:pt x="24" y="27"/>
                      </a:cubicBezTo>
                      <a:cubicBezTo>
                        <a:pt x="29" y="35"/>
                        <a:pt x="31" y="43"/>
                        <a:pt x="33" y="5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6" name="Freeform 25"/>
                <p:cNvSpPr>
                  <a:spLocks/>
                </p:cNvSpPr>
                <p:nvPr/>
              </p:nvSpPr>
              <p:spPr bwMode="auto">
                <a:xfrm flipH="1">
                  <a:off x="7644" y="2088"/>
                  <a:ext cx="33" cy="51"/>
                </a:xfrm>
                <a:custGeom>
                  <a:avLst/>
                  <a:gdLst>
                    <a:gd name="T0" fmla="*/ 0 w 33"/>
                    <a:gd name="T1" fmla="*/ 0 h 51"/>
                    <a:gd name="T2" fmla="*/ 24 w 33"/>
                    <a:gd name="T3" fmla="*/ 27 h 51"/>
                    <a:gd name="T4" fmla="*/ 33 w 33"/>
                    <a:gd name="T5" fmla="*/ 51 h 51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33" h="51">
                      <a:moveTo>
                        <a:pt x="0" y="0"/>
                      </a:moveTo>
                      <a:cubicBezTo>
                        <a:pt x="9" y="9"/>
                        <a:pt x="19" y="19"/>
                        <a:pt x="24" y="27"/>
                      </a:cubicBezTo>
                      <a:cubicBezTo>
                        <a:pt x="29" y="35"/>
                        <a:pt x="31" y="43"/>
                        <a:pt x="33" y="51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437" name="Group 26"/>
                <p:cNvGrpSpPr>
                  <a:grpSpLocks/>
                </p:cNvGrpSpPr>
                <p:nvPr/>
              </p:nvGrpSpPr>
              <p:grpSpPr bwMode="auto">
                <a:xfrm>
                  <a:off x="7440" y="2116"/>
                  <a:ext cx="435" cy="142"/>
                  <a:chOff x="6404" y="2776"/>
                  <a:chExt cx="435" cy="142"/>
                </a:xfrm>
              </p:grpSpPr>
              <p:sp>
                <p:nvSpPr>
                  <p:cNvPr id="438" name="AutoShape 27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6404" y="2819"/>
                    <a:ext cx="408" cy="5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439" name="AutoShape 28"/>
                  <p:cNvSpPr>
                    <a:spLocks noChangeArrowheads="1"/>
                  </p:cNvSpPr>
                  <p:nvPr/>
                </p:nvSpPr>
                <p:spPr bwMode="auto">
                  <a:xfrm rot="5400000" flipH="1">
                    <a:off x="6534" y="2720"/>
                    <a:ext cx="125" cy="255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3456 w 21600"/>
                      <a:gd name="T13" fmla="*/ 3558 h 21600"/>
                      <a:gd name="T14" fmla="*/ 18144 w 21600"/>
                      <a:gd name="T15" fmla="*/ 18042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3474" y="21600"/>
                        </a:lnTo>
                        <a:lnTo>
                          <a:pt x="18126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0" name="Oval 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6771" y="2813"/>
                    <a:ext cx="68" cy="6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441" name="Rectangle 30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6422" y="2810"/>
                    <a:ext cx="28" cy="74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442" name="Oval 31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6569" y="2839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443" name="Rectangle 32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6700" y="2776"/>
                    <a:ext cx="28" cy="142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</p:grpSp>
          </p:grpSp>
          <p:grpSp>
            <p:nvGrpSpPr>
              <p:cNvPr id="415" name="Group 33"/>
              <p:cNvGrpSpPr>
                <a:grpSpLocks/>
              </p:cNvGrpSpPr>
              <p:nvPr/>
            </p:nvGrpSpPr>
            <p:grpSpPr bwMode="auto">
              <a:xfrm>
                <a:off x="1989" y="2694"/>
                <a:ext cx="364" cy="218"/>
                <a:chOff x="2495" y="3830"/>
                <a:chExt cx="455" cy="273"/>
              </a:xfrm>
            </p:grpSpPr>
            <p:grpSp>
              <p:nvGrpSpPr>
                <p:cNvPr id="416" name="Group 34"/>
                <p:cNvGrpSpPr>
                  <a:grpSpLocks/>
                </p:cNvGrpSpPr>
                <p:nvPr/>
              </p:nvGrpSpPr>
              <p:grpSpPr bwMode="auto">
                <a:xfrm>
                  <a:off x="2495" y="3830"/>
                  <a:ext cx="455" cy="15"/>
                  <a:chOff x="2495" y="3830"/>
                  <a:chExt cx="455" cy="15"/>
                </a:xfrm>
              </p:grpSpPr>
              <p:sp>
                <p:nvSpPr>
                  <p:cNvPr id="429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2515" y="3845"/>
                    <a:ext cx="405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0" name="Freeform 36"/>
                  <p:cNvSpPr>
                    <a:spLocks/>
                  </p:cNvSpPr>
                  <p:nvPr/>
                </p:nvSpPr>
                <p:spPr bwMode="auto">
                  <a:xfrm>
                    <a:off x="2920" y="3830"/>
                    <a:ext cx="30" cy="15"/>
                  </a:xfrm>
                  <a:custGeom>
                    <a:avLst/>
                    <a:gdLst>
                      <a:gd name="T0" fmla="*/ 0 w 30"/>
                      <a:gd name="T1" fmla="*/ 15 h 15"/>
                      <a:gd name="T2" fmla="*/ 30 w 30"/>
                      <a:gd name="T3" fmla="*/ 0 h 15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0" h="15">
                        <a:moveTo>
                          <a:pt x="0" y="15"/>
                        </a:moveTo>
                        <a:cubicBezTo>
                          <a:pt x="0" y="15"/>
                          <a:pt x="15" y="7"/>
                          <a:pt x="30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1" name="Freeform 37"/>
                  <p:cNvSpPr>
                    <a:spLocks/>
                  </p:cNvSpPr>
                  <p:nvPr/>
                </p:nvSpPr>
                <p:spPr bwMode="auto">
                  <a:xfrm flipH="1">
                    <a:off x="2495" y="3830"/>
                    <a:ext cx="30" cy="15"/>
                  </a:xfrm>
                  <a:custGeom>
                    <a:avLst/>
                    <a:gdLst>
                      <a:gd name="T0" fmla="*/ 0 w 30"/>
                      <a:gd name="T1" fmla="*/ 15 h 15"/>
                      <a:gd name="T2" fmla="*/ 30 w 30"/>
                      <a:gd name="T3" fmla="*/ 0 h 15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30" h="15">
                        <a:moveTo>
                          <a:pt x="0" y="15"/>
                        </a:moveTo>
                        <a:cubicBezTo>
                          <a:pt x="0" y="15"/>
                          <a:pt x="15" y="7"/>
                          <a:pt x="30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417" name="Line 38"/>
                <p:cNvSpPr>
                  <a:spLocks noChangeShapeType="1"/>
                </p:cNvSpPr>
                <p:nvPr/>
              </p:nvSpPr>
              <p:spPr bwMode="auto">
                <a:xfrm>
                  <a:off x="2577" y="3881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18" name="Line 39"/>
                <p:cNvSpPr>
                  <a:spLocks noChangeShapeType="1"/>
                </p:cNvSpPr>
                <p:nvPr/>
              </p:nvSpPr>
              <p:spPr bwMode="auto">
                <a:xfrm>
                  <a:off x="2676" y="388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19" name="Line 40"/>
                <p:cNvSpPr>
                  <a:spLocks noChangeShapeType="1"/>
                </p:cNvSpPr>
                <p:nvPr/>
              </p:nvSpPr>
              <p:spPr bwMode="auto">
                <a:xfrm>
                  <a:off x="2802" y="3881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0" name="Line 41"/>
                <p:cNvSpPr>
                  <a:spLocks noChangeShapeType="1"/>
                </p:cNvSpPr>
                <p:nvPr/>
              </p:nvSpPr>
              <p:spPr bwMode="auto">
                <a:xfrm>
                  <a:off x="2622" y="3932"/>
                  <a:ext cx="7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1" name="Line 42"/>
                <p:cNvSpPr>
                  <a:spLocks noChangeShapeType="1"/>
                </p:cNvSpPr>
                <p:nvPr/>
              </p:nvSpPr>
              <p:spPr bwMode="auto">
                <a:xfrm flipV="1">
                  <a:off x="2793" y="3932"/>
                  <a:ext cx="11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2" name="Line 43"/>
                <p:cNvSpPr>
                  <a:spLocks noChangeShapeType="1"/>
                </p:cNvSpPr>
                <p:nvPr/>
              </p:nvSpPr>
              <p:spPr bwMode="auto">
                <a:xfrm>
                  <a:off x="2574" y="3989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3" name="Line 44"/>
                <p:cNvSpPr>
                  <a:spLocks noChangeShapeType="1"/>
                </p:cNvSpPr>
                <p:nvPr/>
              </p:nvSpPr>
              <p:spPr bwMode="auto">
                <a:xfrm>
                  <a:off x="2688" y="3989"/>
                  <a:ext cx="8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4" name="Line 45"/>
                <p:cNvSpPr>
                  <a:spLocks noChangeShapeType="1"/>
                </p:cNvSpPr>
                <p:nvPr/>
              </p:nvSpPr>
              <p:spPr bwMode="auto">
                <a:xfrm>
                  <a:off x="2640" y="4052"/>
                  <a:ext cx="8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5" name="Line 46"/>
                <p:cNvSpPr>
                  <a:spLocks noChangeShapeType="1"/>
                </p:cNvSpPr>
                <p:nvPr/>
              </p:nvSpPr>
              <p:spPr bwMode="auto">
                <a:xfrm>
                  <a:off x="2754" y="4055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6" name="Line 47"/>
                <p:cNvSpPr>
                  <a:spLocks noChangeShapeType="1"/>
                </p:cNvSpPr>
                <p:nvPr/>
              </p:nvSpPr>
              <p:spPr bwMode="auto">
                <a:xfrm>
                  <a:off x="2535" y="3929"/>
                  <a:ext cx="3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7" name="Line 48"/>
                <p:cNvSpPr>
                  <a:spLocks noChangeShapeType="1"/>
                </p:cNvSpPr>
                <p:nvPr/>
              </p:nvSpPr>
              <p:spPr bwMode="auto">
                <a:xfrm>
                  <a:off x="2808" y="3986"/>
                  <a:ext cx="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8" name="Line 49"/>
                <p:cNvSpPr>
                  <a:spLocks noChangeShapeType="1"/>
                </p:cNvSpPr>
                <p:nvPr/>
              </p:nvSpPr>
              <p:spPr bwMode="auto">
                <a:xfrm>
                  <a:off x="2661" y="4103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59" name="Group 50"/>
            <p:cNvGrpSpPr>
              <a:grpSpLocks/>
            </p:cNvGrpSpPr>
            <p:nvPr/>
          </p:nvGrpSpPr>
          <p:grpSpPr bwMode="auto">
            <a:xfrm>
              <a:off x="8798797" y="5453174"/>
              <a:ext cx="631825" cy="1096963"/>
              <a:chOff x="1056" y="1152"/>
              <a:chExt cx="624" cy="1152"/>
            </a:xfrm>
          </p:grpSpPr>
          <p:grpSp>
            <p:nvGrpSpPr>
              <p:cNvPr id="460" name="Group 51"/>
              <p:cNvGrpSpPr>
                <a:grpSpLocks/>
              </p:cNvGrpSpPr>
              <p:nvPr/>
            </p:nvGrpSpPr>
            <p:grpSpPr bwMode="auto">
              <a:xfrm>
                <a:off x="1056" y="1200"/>
                <a:ext cx="624" cy="1104"/>
                <a:chOff x="1881" y="1988"/>
                <a:chExt cx="678" cy="1211"/>
              </a:xfrm>
            </p:grpSpPr>
            <p:grpSp>
              <p:nvGrpSpPr>
                <p:cNvPr id="586" name="Group 52"/>
                <p:cNvGrpSpPr>
                  <a:grpSpLocks/>
                </p:cNvGrpSpPr>
                <p:nvPr/>
              </p:nvGrpSpPr>
              <p:grpSpPr bwMode="auto">
                <a:xfrm>
                  <a:off x="1881" y="1988"/>
                  <a:ext cx="678" cy="1211"/>
                  <a:chOff x="1881" y="1988"/>
                  <a:chExt cx="678" cy="1211"/>
                </a:xfrm>
              </p:grpSpPr>
              <p:grpSp>
                <p:nvGrpSpPr>
                  <p:cNvPr id="588" name="Group 53"/>
                  <p:cNvGrpSpPr>
                    <a:grpSpLocks/>
                  </p:cNvGrpSpPr>
                  <p:nvPr/>
                </p:nvGrpSpPr>
                <p:grpSpPr bwMode="auto">
                  <a:xfrm>
                    <a:off x="2007" y="1988"/>
                    <a:ext cx="425" cy="226"/>
                    <a:chOff x="2007" y="1988"/>
                    <a:chExt cx="425" cy="226"/>
                  </a:xfrm>
                </p:grpSpPr>
                <p:sp>
                  <p:nvSpPr>
                    <p:cNvPr id="594" name="AutoShape 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07" y="1988"/>
                      <a:ext cx="425" cy="28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595" name="AutoShap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21" y="2016"/>
                      <a:ext cx="397" cy="198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w 21600"/>
                        <a:gd name="T7" fmla="*/ 0 h 2160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2394 w 21600"/>
                        <a:gd name="T13" fmla="*/ 2400 h 21600"/>
                        <a:gd name="T14" fmla="*/ 19206 w 21600"/>
                        <a:gd name="T15" fmla="*/ 19200 h 21600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1143" y="21600"/>
                          </a:lnTo>
                          <a:lnTo>
                            <a:pt x="20457" y="21600"/>
                          </a:lnTo>
                          <a:lnTo>
                            <a:pt x="21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589" name="AutoShape 56"/>
                  <p:cNvSpPr>
                    <a:spLocks noChangeArrowheads="1"/>
                  </p:cNvSpPr>
                  <p:nvPr/>
                </p:nvSpPr>
                <p:spPr bwMode="auto">
                  <a:xfrm>
                    <a:off x="1901" y="2292"/>
                    <a:ext cx="637" cy="907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1899 w 21600"/>
                      <a:gd name="T13" fmla="*/ 1905 h 21600"/>
                      <a:gd name="T14" fmla="*/ 19701 w 21600"/>
                      <a:gd name="T15" fmla="*/ 19695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229" y="21600"/>
                        </a:lnTo>
                        <a:lnTo>
                          <a:pt x="21371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90" name="Rectangle 57"/>
                  <p:cNvSpPr>
                    <a:spLocks noChangeArrowheads="1"/>
                  </p:cNvSpPr>
                  <p:nvPr/>
                </p:nvSpPr>
                <p:spPr bwMode="auto">
                  <a:xfrm>
                    <a:off x="1881" y="2259"/>
                    <a:ext cx="678" cy="143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591" name="Rectangle 58"/>
                  <p:cNvSpPr>
                    <a:spLocks noChangeArrowheads="1"/>
                  </p:cNvSpPr>
                  <p:nvPr/>
                </p:nvSpPr>
                <p:spPr bwMode="auto">
                  <a:xfrm>
                    <a:off x="2011" y="2169"/>
                    <a:ext cx="417" cy="135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592" name="Freeform 59"/>
                  <p:cNvSpPr>
                    <a:spLocks/>
                  </p:cNvSpPr>
                  <p:nvPr/>
                </p:nvSpPr>
                <p:spPr bwMode="auto">
                  <a:xfrm>
                    <a:off x="1897" y="2136"/>
                    <a:ext cx="145" cy="273"/>
                  </a:xfrm>
                  <a:custGeom>
                    <a:avLst/>
                    <a:gdLst>
                      <a:gd name="T0" fmla="*/ 137 w 145"/>
                      <a:gd name="T1" fmla="*/ 0 h 273"/>
                      <a:gd name="T2" fmla="*/ 140 w 145"/>
                      <a:gd name="T3" fmla="*/ 69 h 273"/>
                      <a:gd name="T4" fmla="*/ 107 w 145"/>
                      <a:gd name="T5" fmla="*/ 87 h 273"/>
                      <a:gd name="T6" fmla="*/ 65 w 145"/>
                      <a:gd name="T7" fmla="*/ 96 h 273"/>
                      <a:gd name="T8" fmla="*/ 32 w 145"/>
                      <a:gd name="T9" fmla="*/ 114 h 273"/>
                      <a:gd name="T10" fmla="*/ 5 w 145"/>
                      <a:gd name="T11" fmla="*/ 144 h 273"/>
                      <a:gd name="T12" fmla="*/ 2 w 145"/>
                      <a:gd name="T13" fmla="*/ 207 h 273"/>
                      <a:gd name="T14" fmla="*/ 5 w 145"/>
                      <a:gd name="T15" fmla="*/ 273 h 273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45" h="273">
                        <a:moveTo>
                          <a:pt x="137" y="0"/>
                        </a:moveTo>
                        <a:cubicBezTo>
                          <a:pt x="137" y="11"/>
                          <a:pt x="145" y="55"/>
                          <a:pt x="140" y="69"/>
                        </a:cubicBezTo>
                        <a:cubicBezTo>
                          <a:pt x="135" y="83"/>
                          <a:pt x="119" y="83"/>
                          <a:pt x="107" y="87"/>
                        </a:cubicBezTo>
                        <a:cubicBezTo>
                          <a:pt x="95" y="91"/>
                          <a:pt x="77" y="92"/>
                          <a:pt x="65" y="96"/>
                        </a:cubicBezTo>
                        <a:cubicBezTo>
                          <a:pt x="53" y="100"/>
                          <a:pt x="42" y="106"/>
                          <a:pt x="32" y="114"/>
                        </a:cubicBezTo>
                        <a:cubicBezTo>
                          <a:pt x="22" y="122"/>
                          <a:pt x="10" y="129"/>
                          <a:pt x="5" y="144"/>
                        </a:cubicBezTo>
                        <a:cubicBezTo>
                          <a:pt x="0" y="159"/>
                          <a:pt x="2" y="186"/>
                          <a:pt x="2" y="207"/>
                        </a:cubicBezTo>
                        <a:cubicBezTo>
                          <a:pt x="2" y="228"/>
                          <a:pt x="5" y="259"/>
                          <a:pt x="5" y="273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93" name="Freeform 60"/>
                  <p:cNvSpPr>
                    <a:spLocks/>
                  </p:cNvSpPr>
                  <p:nvPr/>
                </p:nvSpPr>
                <p:spPr bwMode="auto">
                  <a:xfrm flipH="1">
                    <a:off x="2398" y="2136"/>
                    <a:ext cx="145" cy="273"/>
                  </a:xfrm>
                  <a:custGeom>
                    <a:avLst/>
                    <a:gdLst>
                      <a:gd name="T0" fmla="*/ 137 w 145"/>
                      <a:gd name="T1" fmla="*/ 0 h 273"/>
                      <a:gd name="T2" fmla="*/ 140 w 145"/>
                      <a:gd name="T3" fmla="*/ 69 h 273"/>
                      <a:gd name="T4" fmla="*/ 107 w 145"/>
                      <a:gd name="T5" fmla="*/ 87 h 273"/>
                      <a:gd name="T6" fmla="*/ 65 w 145"/>
                      <a:gd name="T7" fmla="*/ 96 h 273"/>
                      <a:gd name="T8" fmla="*/ 32 w 145"/>
                      <a:gd name="T9" fmla="*/ 114 h 273"/>
                      <a:gd name="T10" fmla="*/ 5 w 145"/>
                      <a:gd name="T11" fmla="*/ 144 h 273"/>
                      <a:gd name="T12" fmla="*/ 2 w 145"/>
                      <a:gd name="T13" fmla="*/ 207 h 273"/>
                      <a:gd name="T14" fmla="*/ 5 w 145"/>
                      <a:gd name="T15" fmla="*/ 273 h 273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45" h="273">
                        <a:moveTo>
                          <a:pt x="137" y="0"/>
                        </a:moveTo>
                        <a:cubicBezTo>
                          <a:pt x="137" y="11"/>
                          <a:pt x="145" y="55"/>
                          <a:pt x="140" y="69"/>
                        </a:cubicBezTo>
                        <a:cubicBezTo>
                          <a:pt x="135" y="83"/>
                          <a:pt x="119" y="83"/>
                          <a:pt x="107" y="87"/>
                        </a:cubicBezTo>
                        <a:cubicBezTo>
                          <a:pt x="95" y="91"/>
                          <a:pt x="77" y="92"/>
                          <a:pt x="65" y="96"/>
                        </a:cubicBezTo>
                        <a:cubicBezTo>
                          <a:pt x="53" y="100"/>
                          <a:pt x="42" y="106"/>
                          <a:pt x="32" y="114"/>
                        </a:cubicBezTo>
                        <a:cubicBezTo>
                          <a:pt x="22" y="122"/>
                          <a:pt x="10" y="129"/>
                          <a:pt x="5" y="144"/>
                        </a:cubicBezTo>
                        <a:cubicBezTo>
                          <a:pt x="0" y="159"/>
                          <a:pt x="2" y="186"/>
                          <a:pt x="2" y="207"/>
                        </a:cubicBezTo>
                        <a:cubicBezTo>
                          <a:pt x="2" y="228"/>
                          <a:pt x="5" y="259"/>
                          <a:pt x="5" y="273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87" name="Line 61"/>
                <p:cNvSpPr>
                  <a:spLocks noChangeShapeType="1"/>
                </p:cNvSpPr>
                <p:nvPr/>
              </p:nvSpPr>
              <p:spPr bwMode="auto">
                <a:xfrm>
                  <a:off x="1941" y="3174"/>
                  <a:ext cx="54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61" name="Group 62"/>
              <p:cNvGrpSpPr>
                <a:grpSpLocks/>
              </p:cNvGrpSpPr>
              <p:nvPr/>
            </p:nvGrpSpPr>
            <p:grpSpPr bwMode="auto">
              <a:xfrm>
                <a:off x="1152" y="1152"/>
                <a:ext cx="432" cy="240"/>
                <a:chOff x="2017" y="1701"/>
                <a:chExt cx="439" cy="251"/>
              </a:xfrm>
            </p:grpSpPr>
            <p:grpSp>
              <p:nvGrpSpPr>
                <p:cNvPr id="566" name="Group 63"/>
                <p:cNvGrpSpPr>
                  <a:grpSpLocks/>
                </p:cNvGrpSpPr>
                <p:nvPr/>
              </p:nvGrpSpPr>
              <p:grpSpPr bwMode="auto">
                <a:xfrm>
                  <a:off x="2017" y="1701"/>
                  <a:ext cx="439" cy="251"/>
                  <a:chOff x="2290" y="1689"/>
                  <a:chExt cx="439" cy="251"/>
                </a:xfrm>
              </p:grpSpPr>
              <p:sp>
                <p:nvSpPr>
                  <p:cNvPr id="568" name="AutoShape 64"/>
                  <p:cNvSpPr>
                    <a:spLocks noChangeArrowheads="1"/>
                  </p:cNvSpPr>
                  <p:nvPr/>
                </p:nvSpPr>
                <p:spPr bwMode="auto">
                  <a:xfrm>
                    <a:off x="2316" y="1689"/>
                    <a:ext cx="402" cy="251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2364 w 21600"/>
                      <a:gd name="T13" fmla="*/ 2410 h 21600"/>
                      <a:gd name="T14" fmla="*/ 19236 w 21600"/>
                      <a:gd name="T15" fmla="*/ 19190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1182" y="21600"/>
                        </a:lnTo>
                        <a:lnTo>
                          <a:pt x="20418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69" name="Line 65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521" y="1743"/>
                    <a:ext cx="198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0" name="Line 66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475" y="1751"/>
                    <a:ext cx="244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1" name="Line 67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429" y="1765"/>
                    <a:ext cx="300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2" name="Line 68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80" y="1775"/>
                    <a:ext cx="340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3" name="Line 69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8" y="1853"/>
                    <a:ext cx="340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4" name="Line 70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05" y="1863"/>
                    <a:ext cx="28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5" name="Line 71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14" y="1880"/>
                    <a:ext cx="238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6" name="Line 72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19" y="1892"/>
                    <a:ext cx="19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7" name="Line 73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330" y="1904"/>
                    <a:ext cx="119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8" name="Line 74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338" y="1921"/>
                    <a:ext cx="74" cy="2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79" name="Line 75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604" y="1716"/>
                    <a:ext cx="119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80" name="Line 76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650" y="1702"/>
                    <a:ext cx="74" cy="2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81" name="Line 77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562" y="1727"/>
                    <a:ext cx="153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82" name="Line 78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4" y="1843"/>
                    <a:ext cx="397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83" name="Line 79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4" y="1824"/>
                    <a:ext cx="4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84" name="Line 80"/>
                  <p:cNvSpPr>
                    <a:spLocks noChangeShapeType="1"/>
                  </p:cNvSpPr>
                  <p:nvPr/>
                </p:nvSpPr>
                <p:spPr bwMode="auto">
                  <a:xfrm rot="1800000">
                    <a:off x="2290" y="1800"/>
                    <a:ext cx="437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85" name="Line 81"/>
                  <p:cNvSpPr>
                    <a:spLocks noChangeShapeType="1"/>
                  </p:cNvSpPr>
                  <p:nvPr/>
                </p:nvSpPr>
                <p:spPr bwMode="auto">
                  <a:xfrm rot="1800000" flipV="1">
                    <a:off x="2331" y="1789"/>
                    <a:ext cx="397" cy="1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67" name="AutoShape 82"/>
                <p:cNvSpPr>
                  <a:spLocks noChangeArrowheads="1"/>
                </p:cNvSpPr>
                <p:nvPr/>
              </p:nvSpPr>
              <p:spPr bwMode="auto">
                <a:xfrm>
                  <a:off x="2028" y="1829"/>
                  <a:ext cx="425" cy="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  <p:grpSp>
            <p:nvGrpSpPr>
              <p:cNvPr id="462" name="Group 83"/>
              <p:cNvGrpSpPr>
                <a:grpSpLocks/>
              </p:cNvGrpSpPr>
              <p:nvPr/>
            </p:nvGrpSpPr>
            <p:grpSpPr bwMode="auto">
              <a:xfrm>
                <a:off x="1056" y="1632"/>
                <a:ext cx="624" cy="672"/>
                <a:chOff x="1258" y="1563"/>
                <a:chExt cx="1450" cy="403"/>
              </a:xfrm>
            </p:grpSpPr>
            <p:sp>
              <p:nvSpPr>
                <p:cNvPr id="463" name="Line 84"/>
                <p:cNvSpPr>
                  <a:spLocks noChangeShapeType="1"/>
                </p:cNvSpPr>
                <p:nvPr/>
              </p:nvSpPr>
              <p:spPr bwMode="auto">
                <a:xfrm>
                  <a:off x="1351" y="1623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64" name="Line 85"/>
                <p:cNvSpPr>
                  <a:spLocks noChangeShapeType="1"/>
                </p:cNvSpPr>
                <p:nvPr/>
              </p:nvSpPr>
              <p:spPr bwMode="auto">
                <a:xfrm>
                  <a:off x="1420" y="1623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65" name="Line 86"/>
                <p:cNvSpPr>
                  <a:spLocks noChangeShapeType="1"/>
                </p:cNvSpPr>
                <p:nvPr/>
              </p:nvSpPr>
              <p:spPr bwMode="auto">
                <a:xfrm>
                  <a:off x="1510" y="1623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66" name="Line 87"/>
                <p:cNvSpPr>
                  <a:spLocks noChangeShapeType="1"/>
                </p:cNvSpPr>
                <p:nvPr/>
              </p:nvSpPr>
              <p:spPr bwMode="auto">
                <a:xfrm>
                  <a:off x="1584" y="1623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67" name="Line 88"/>
                <p:cNvSpPr>
                  <a:spLocks noChangeShapeType="1"/>
                </p:cNvSpPr>
                <p:nvPr/>
              </p:nvSpPr>
              <p:spPr bwMode="auto">
                <a:xfrm>
                  <a:off x="1743" y="1623"/>
                  <a:ext cx="2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68" name="Line 89"/>
                <p:cNvSpPr>
                  <a:spLocks noChangeShapeType="1"/>
                </p:cNvSpPr>
                <p:nvPr/>
              </p:nvSpPr>
              <p:spPr bwMode="auto">
                <a:xfrm>
                  <a:off x="1383" y="1665"/>
                  <a:ext cx="5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69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1504" y="1665"/>
                  <a:ext cx="8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0" name="Line 91"/>
                <p:cNvSpPr>
                  <a:spLocks noChangeShapeType="1"/>
                </p:cNvSpPr>
                <p:nvPr/>
              </p:nvSpPr>
              <p:spPr bwMode="auto">
                <a:xfrm>
                  <a:off x="1650" y="1665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1" name="Line 92"/>
                <p:cNvSpPr>
                  <a:spLocks noChangeShapeType="1"/>
                </p:cNvSpPr>
                <p:nvPr/>
              </p:nvSpPr>
              <p:spPr bwMode="auto">
                <a:xfrm>
                  <a:off x="1719" y="1665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2" name="Line 93"/>
                <p:cNvSpPr>
                  <a:spLocks noChangeShapeType="1"/>
                </p:cNvSpPr>
                <p:nvPr/>
              </p:nvSpPr>
              <p:spPr bwMode="auto">
                <a:xfrm>
                  <a:off x="1349" y="1710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3" name="Line 94"/>
                <p:cNvSpPr>
                  <a:spLocks noChangeShapeType="1"/>
                </p:cNvSpPr>
                <p:nvPr/>
              </p:nvSpPr>
              <p:spPr bwMode="auto">
                <a:xfrm>
                  <a:off x="1429" y="1710"/>
                  <a:ext cx="6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4" name="Line 95"/>
                <p:cNvSpPr>
                  <a:spLocks noChangeShapeType="1"/>
                </p:cNvSpPr>
                <p:nvPr/>
              </p:nvSpPr>
              <p:spPr bwMode="auto">
                <a:xfrm>
                  <a:off x="1540" y="1710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5" name="Line 96"/>
                <p:cNvSpPr>
                  <a:spLocks noChangeShapeType="1"/>
                </p:cNvSpPr>
                <p:nvPr/>
              </p:nvSpPr>
              <p:spPr bwMode="auto">
                <a:xfrm>
                  <a:off x="1701" y="1710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6" name="Line 97"/>
                <p:cNvSpPr>
                  <a:spLocks noChangeShapeType="1"/>
                </p:cNvSpPr>
                <p:nvPr/>
              </p:nvSpPr>
              <p:spPr bwMode="auto">
                <a:xfrm>
                  <a:off x="1301" y="1642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7" name="Line 98"/>
                <p:cNvSpPr>
                  <a:spLocks noChangeShapeType="1"/>
                </p:cNvSpPr>
                <p:nvPr/>
              </p:nvSpPr>
              <p:spPr bwMode="auto">
                <a:xfrm>
                  <a:off x="1820" y="1619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8" name="Line 99"/>
                <p:cNvSpPr>
                  <a:spLocks noChangeShapeType="1"/>
                </p:cNvSpPr>
                <p:nvPr/>
              </p:nvSpPr>
              <p:spPr bwMode="auto">
                <a:xfrm>
                  <a:off x="1691" y="1754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79" name="Line 100"/>
                <p:cNvSpPr>
                  <a:spLocks noChangeShapeType="1"/>
                </p:cNvSpPr>
                <p:nvPr/>
              </p:nvSpPr>
              <p:spPr bwMode="auto">
                <a:xfrm>
                  <a:off x="1430" y="17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0" name="Line 101"/>
                <p:cNvSpPr>
                  <a:spLocks noChangeShapeType="1"/>
                </p:cNvSpPr>
                <p:nvPr/>
              </p:nvSpPr>
              <p:spPr bwMode="auto">
                <a:xfrm>
                  <a:off x="1529" y="1754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1" name="Line 102"/>
                <p:cNvSpPr>
                  <a:spLocks noChangeShapeType="1"/>
                </p:cNvSpPr>
                <p:nvPr/>
              </p:nvSpPr>
              <p:spPr bwMode="auto">
                <a:xfrm>
                  <a:off x="1597" y="1754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2" name="Line 103"/>
                <p:cNvSpPr>
                  <a:spLocks noChangeShapeType="1"/>
                </p:cNvSpPr>
                <p:nvPr/>
              </p:nvSpPr>
              <p:spPr bwMode="auto">
                <a:xfrm>
                  <a:off x="1958" y="1630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3" name="Line 104"/>
                <p:cNvSpPr>
                  <a:spLocks noChangeShapeType="1"/>
                </p:cNvSpPr>
                <p:nvPr/>
              </p:nvSpPr>
              <p:spPr bwMode="auto">
                <a:xfrm>
                  <a:off x="2027" y="1630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4" name="Line 105"/>
                <p:cNvSpPr>
                  <a:spLocks noChangeShapeType="1"/>
                </p:cNvSpPr>
                <p:nvPr/>
              </p:nvSpPr>
              <p:spPr bwMode="auto">
                <a:xfrm>
                  <a:off x="2117" y="1630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5" name="Line 106"/>
                <p:cNvSpPr>
                  <a:spLocks noChangeShapeType="1"/>
                </p:cNvSpPr>
                <p:nvPr/>
              </p:nvSpPr>
              <p:spPr bwMode="auto">
                <a:xfrm>
                  <a:off x="2191" y="1630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6" name="Line 107"/>
                <p:cNvSpPr>
                  <a:spLocks noChangeShapeType="1"/>
                </p:cNvSpPr>
                <p:nvPr/>
              </p:nvSpPr>
              <p:spPr bwMode="auto">
                <a:xfrm>
                  <a:off x="2350" y="1630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7" name="Line 108"/>
                <p:cNvSpPr>
                  <a:spLocks noChangeShapeType="1"/>
                </p:cNvSpPr>
                <p:nvPr/>
              </p:nvSpPr>
              <p:spPr bwMode="auto">
                <a:xfrm>
                  <a:off x="1990" y="1671"/>
                  <a:ext cx="5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8" name="Line 109"/>
                <p:cNvSpPr>
                  <a:spLocks noChangeShapeType="1"/>
                </p:cNvSpPr>
                <p:nvPr/>
              </p:nvSpPr>
              <p:spPr bwMode="auto">
                <a:xfrm flipV="1">
                  <a:off x="2110" y="167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9" name="Line 110"/>
                <p:cNvSpPr>
                  <a:spLocks noChangeShapeType="1"/>
                </p:cNvSpPr>
                <p:nvPr/>
              </p:nvSpPr>
              <p:spPr bwMode="auto">
                <a:xfrm>
                  <a:off x="2257" y="1671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0" name="Line 111"/>
                <p:cNvSpPr>
                  <a:spLocks noChangeShapeType="1"/>
                </p:cNvSpPr>
                <p:nvPr/>
              </p:nvSpPr>
              <p:spPr bwMode="auto">
                <a:xfrm>
                  <a:off x="2326" y="1671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1" name="Line 112"/>
                <p:cNvSpPr>
                  <a:spLocks noChangeShapeType="1"/>
                </p:cNvSpPr>
                <p:nvPr/>
              </p:nvSpPr>
              <p:spPr bwMode="auto">
                <a:xfrm>
                  <a:off x="1956" y="17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2" name="Line 113"/>
                <p:cNvSpPr>
                  <a:spLocks noChangeShapeType="1"/>
                </p:cNvSpPr>
                <p:nvPr/>
              </p:nvSpPr>
              <p:spPr bwMode="auto">
                <a:xfrm>
                  <a:off x="2036" y="1716"/>
                  <a:ext cx="6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3" name="Line 114"/>
                <p:cNvSpPr>
                  <a:spLocks noChangeShapeType="1"/>
                </p:cNvSpPr>
                <p:nvPr/>
              </p:nvSpPr>
              <p:spPr bwMode="auto">
                <a:xfrm>
                  <a:off x="2146" y="1716"/>
                  <a:ext cx="13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4" name="Line 115"/>
                <p:cNvSpPr>
                  <a:spLocks noChangeShapeType="1"/>
                </p:cNvSpPr>
                <p:nvPr/>
              </p:nvSpPr>
              <p:spPr bwMode="auto">
                <a:xfrm>
                  <a:off x="2308" y="17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5" name="Line 116"/>
                <p:cNvSpPr>
                  <a:spLocks noChangeShapeType="1"/>
                </p:cNvSpPr>
                <p:nvPr/>
              </p:nvSpPr>
              <p:spPr bwMode="auto">
                <a:xfrm>
                  <a:off x="1831" y="1914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6" name="Line 117"/>
                <p:cNvSpPr>
                  <a:spLocks noChangeShapeType="1"/>
                </p:cNvSpPr>
                <p:nvPr/>
              </p:nvSpPr>
              <p:spPr bwMode="auto">
                <a:xfrm>
                  <a:off x="2427" y="1626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7" name="Line 118"/>
                <p:cNvSpPr>
                  <a:spLocks noChangeShapeType="1"/>
                </p:cNvSpPr>
                <p:nvPr/>
              </p:nvSpPr>
              <p:spPr bwMode="auto">
                <a:xfrm>
                  <a:off x="2297" y="17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8" name="Line 119"/>
                <p:cNvSpPr>
                  <a:spLocks noChangeShapeType="1"/>
                </p:cNvSpPr>
                <p:nvPr/>
              </p:nvSpPr>
              <p:spPr bwMode="auto">
                <a:xfrm>
                  <a:off x="2037" y="17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99" name="Line 120"/>
                <p:cNvSpPr>
                  <a:spLocks noChangeShapeType="1"/>
                </p:cNvSpPr>
                <p:nvPr/>
              </p:nvSpPr>
              <p:spPr bwMode="auto">
                <a:xfrm>
                  <a:off x="2136" y="1761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0" name="Line 121"/>
                <p:cNvSpPr>
                  <a:spLocks noChangeShapeType="1"/>
                </p:cNvSpPr>
                <p:nvPr/>
              </p:nvSpPr>
              <p:spPr bwMode="auto">
                <a:xfrm>
                  <a:off x="2204" y="17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1" name="Line 122"/>
                <p:cNvSpPr>
                  <a:spLocks noChangeShapeType="1"/>
                </p:cNvSpPr>
                <p:nvPr/>
              </p:nvSpPr>
              <p:spPr bwMode="auto">
                <a:xfrm>
                  <a:off x="1309" y="1787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2" name="Line 123"/>
                <p:cNvSpPr>
                  <a:spLocks noChangeShapeType="1"/>
                </p:cNvSpPr>
                <p:nvPr/>
              </p:nvSpPr>
              <p:spPr bwMode="auto">
                <a:xfrm>
                  <a:off x="2547" y="1716"/>
                  <a:ext cx="5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3" name="Line 124"/>
                <p:cNvSpPr>
                  <a:spLocks noChangeShapeType="1"/>
                </p:cNvSpPr>
                <p:nvPr/>
              </p:nvSpPr>
              <p:spPr bwMode="auto">
                <a:xfrm>
                  <a:off x="1771" y="1774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4" name="Line 125"/>
                <p:cNvSpPr>
                  <a:spLocks noChangeShapeType="1"/>
                </p:cNvSpPr>
                <p:nvPr/>
              </p:nvSpPr>
              <p:spPr bwMode="auto">
                <a:xfrm>
                  <a:off x="1787" y="1715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5" name="Line 126"/>
                <p:cNvSpPr>
                  <a:spLocks noChangeShapeType="1"/>
                </p:cNvSpPr>
                <p:nvPr/>
              </p:nvSpPr>
              <p:spPr bwMode="auto">
                <a:xfrm>
                  <a:off x="1429" y="1791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6" name="Line 127"/>
                <p:cNvSpPr>
                  <a:spLocks noChangeShapeType="1"/>
                </p:cNvSpPr>
                <p:nvPr/>
              </p:nvSpPr>
              <p:spPr bwMode="auto">
                <a:xfrm>
                  <a:off x="2393" y="1716"/>
                  <a:ext cx="5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7" name="Line 128"/>
                <p:cNvSpPr>
                  <a:spLocks noChangeShapeType="1"/>
                </p:cNvSpPr>
                <p:nvPr/>
              </p:nvSpPr>
              <p:spPr bwMode="auto">
                <a:xfrm flipV="1">
                  <a:off x="1833" y="177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8" name="Line 129"/>
                <p:cNvSpPr>
                  <a:spLocks noChangeShapeType="1"/>
                </p:cNvSpPr>
                <p:nvPr/>
              </p:nvSpPr>
              <p:spPr bwMode="auto">
                <a:xfrm>
                  <a:off x="1826" y="1671"/>
                  <a:ext cx="3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09" name="Line 130"/>
                <p:cNvSpPr>
                  <a:spLocks noChangeShapeType="1"/>
                </p:cNvSpPr>
                <p:nvPr/>
              </p:nvSpPr>
              <p:spPr bwMode="auto">
                <a:xfrm>
                  <a:off x="2543" y="1628"/>
                  <a:ext cx="6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0" name="Line 131"/>
                <p:cNvSpPr>
                  <a:spLocks noChangeShapeType="1"/>
                </p:cNvSpPr>
                <p:nvPr/>
              </p:nvSpPr>
              <p:spPr bwMode="auto">
                <a:xfrm>
                  <a:off x="2437" y="1668"/>
                  <a:ext cx="13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1" name="Line 132"/>
                <p:cNvSpPr>
                  <a:spLocks noChangeShapeType="1"/>
                </p:cNvSpPr>
                <p:nvPr/>
              </p:nvSpPr>
              <p:spPr bwMode="auto">
                <a:xfrm>
                  <a:off x="2406" y="1766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2" name="Line 133"/>
                <p:cNvSpPr>
                  <a:spLocks noChangeShapeType="1"/>
                </p:cNvSpPr>
                <p:nvPr/>
              </p:nvSpPr>
              <p:spPr bwMode="auto">
                <a:xfrm>
                  <a:off x="1964" y="1774"/>
                  <a:ext cx="38" cy="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6350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3" name="Line 134"/>
                <p:cNvSpPr>
                  <a:spLocks noChangeShapeType="1"/>
                </p:cNvSpPr>
                <p:nvPr/>
              </p:nvSpPr>
              <p:spPr bwMode="auto">
                <a:xfrm>
                  <a:off x="2150" y="1822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" name="Line 135"/>
                <p:cNvSpPr>
                  <a:spLocks noChangeShapeType="1"/>
                </p:cNvSpPr>
                <p:nvPr/>
              </p:nvSpPr>
              <p:spPr bwMode="auto">
                <a:xfrm>
                  <a:off x="2219" y="1822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" name="Line 136"/>
                <p:cNvSpPr>
                  <a:spLocks noChangeShapeType="1"/>
                </p:cNvSpPr>
                <p:nvPr/>
              </p:nvSpPr>
              <p:spPr bwMode="auto">
                <a:xfrm>
                  <a:off x="2309" y="1822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" name="Line 137"/>
                <p:cNvSpPr>
                  <a:spLocks noChangeShapeType="1"/>
                </p:cNvSpPr>
                <p:nvPr/>
              </p:nvSpPr>
              <p:spPr bwMode="auto">
                <a:xfrm>
                  <a:off x="2383" y="1822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" name="Line 138"/>
                <p:cNvSpPr>
                  <a:spLocks noChangeShapeType="1"/>
                </p:cNvSpPr>
                <p:nvPr/>
              </p:nvSpPr>
              <p:spPr bwMode="auto">
                <a:xfrm>
                  <a:off x="2542" y="1822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" name="Line 139"/>
                <p:cNvSpPr>
                  <a:spLocks noChangeShapeType="1"/>
                </p:cNvSpPr>
                <p:nvPr/>
              </p:nvSpPr>
              <p:spPr bwMode="auto">
                <a:xfrm>
                  <a:off x="2182" y="1864"/>
                  <a:ext cx="5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" name="Line 140"/>
                <p:cNvSpPr>
                  <a:spLocks noChangeShapeType="1"/>
                </p:cNvSpPr>
                <p:nvPr/>
              </p:nvSpPr>
              <p:spPr bwMode="auto">
                <a:xfrm flipV="1">
                  <a:off x="2302" y="1864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0" name="Line 141"/>
                <p:cNvSpPr>
                  <a:spLocks noChangeShapeType="1"/>
                </p:cNvSpPr>
                <p:nvPr/>
              </p:nvSpPr>
              <p:spPr bwMode="auto">
                <a:xfrm>
                  <a:off x="2449" y="1864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1" name="Line 142"/>
                <p:cNvSpPr>
                  <a:spLocks noChangeShapeType="1"/>
                </p:cNvSpPr>
                <p:nvPr/>
              </p:nvSpPr>
              <p:spPr bwMode="auto">
                <a:xfrm>
                  <a:off x="2518" y="1864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2" name="Line 143"/>
                <p:cNvSpPr>
                  <a:spLocks noChangeShapeType="1"/>
                </p:cNvSpPr>
                <p:nvPr/>
              </p:nvSpPr>
              <p:spPr bwMode="auto">
                <a:xfrm>
                  <a:off x="2148" y="1909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3" name="Line 144"/>
                <p:cNvSpPr>
                  <a:spLocks noChangeShapeType="1"/>
                </p:cNvSpPr>
                <p:nvPr/>
              </p:nvSpPr>
              <p:spPr bwMode="auto">
                <a:xfrm>
                  <a:off x="2228" y="1909"/>
                  <a:ext cx="6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4" name="Line 145"/>
                <p:cNvSpPr>
                  <a:spLocks noChangeShapeType="1"/>
                </p:cNvSpPr>
                <p:nvPr/>
              </p:nvSpPr>
              <p:spPr bwMode="auto">
                <a:xfrm>
                  <a:off x="2338" y="1909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5" name="Line 146"/>
                <p:cNvSpPr>
                  <a:spLocks noChangeShapeType="1"/>
                </p:cNvSpPr>
                <p:nvPr/>
              </p:nvSpPr>
              <p:spPr bwMode="auto">
                <a:xfrm>
                  <a:off x="2500" y="1909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6" name="Line 147"/>
                <p:cNvSpPr>
                  <a:spLocks noChangeShapeType="1"/>
                </p:cNvSpPr>
                <p:nvPr/>
              </p:nvSpPr>
              <p:spPr bwMode="auto">
                <a:xfrm>
                  <a:off x="2100" y="184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7" name="Line 148"/>
                <p:cNvSpPr>
                  <a:spLocks noChangeShapeType="1"/>
                </p:cNvSpPr>
                <p:nvPr/>
              </p:nvSpPr>
              <p:spPr bwMode="auto">
                <a:xfrm>
                  <a:off x="2619" y="1818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8" name="Line 149"/>
                <p:cNvSpPr>
                  <a:spLocks noChangeShapeType="1"/>
                </p:cNvSpPr>
                <p:nvPr/>
              </p:nvSpPr>
              <p:spPr bwMode="auto">
                <a:xfrm>
                  <a:off x="2489" y="19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" name="Line 150"/>
                <p:cNvSpPr>
                  <a:spLocks noChangeShapeType="1"/>
                </p:cNvSpPr>
                <p:nvPr/>
              </p:nvSpPr>
              <p:spPr bwMode="auto">
                <a:xfrm>
                  <a:off x="2229" y="19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0" name="Line 151"/>
                <p:cNvSpPr>
                  <a:spLocks noChangeShapeType="1"/>
                </p:cNvSpPr>
                <p:nvPr/>
              </p:nvSpPr>
              <p:spPr bwMode="auto">
                <a:xfrm>
                  <a:off x="2328" y="1954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1" name="Line 152"/>
                <p:cNvSpPr>
                  <a:spLocks noChangeShapeType="1"/>
                </p:cNvSpPr>
                <p:nvPr/>
              </p:nvSpPr>
              <p:spPr bwMode="auto">
                <a:xfrm>
                  <a:off x="2396" y="19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2" name="Line 153"/>
                <p:cNvSpPr>
                  <a:spLocks noChangeShapeType="1"/>
                </p:cNvSpPr>
                <p:nvPr/>
              </p:nvSpPr>
              <p:spPr bwMode="auto">
                <a:xfrm>
                  <a:off x="1380" y="1830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3" name="Line 154"/>
                <p:cNvSpPr>
                  <a:spLocks noChangeShapeType="1"/>
                </p:cNvSpPr>
                <p:nvPr/>
              </p:nvSpPr>
              <p:spPr bwMode="auto">
                <a:xfrm>
                  <a:off x="1449" y="1830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4" name="Line 155"/>
                <p:cNvSpPr>
                  <a:spLocks noChangeShapeType="1"/>
                </p:cNvSpPr>
                <p:nvPr/>
              </p:nvSpPr>
              <p:spPr bwMode="auto">
                <a:xfrm>
                  <a:off x="1539" y="1830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5" name="Line 156"/>
                <p:cNvSpPr>
                  <a:spLocks noChangeShapeType="1"/>
                </p:cNvSpPr>
                <p:nvPr/>
              </p:nvSpPr>
              <p:spPr bwMode="auto">
                <a:xfrm>
                  <a:off x="1613" y="1830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6" name="Line 157"/>
                <p:cNvSpPr>
                  <a:spLocks noChangeShapeType="1"/>
                </p:cNvSpPr>
                <p:nvPr/>
              </p:nvSpPr>
              <p:spPr bwMode="auto">
                <a:xfrm>
                  <a:off x="1772" y="1830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7" name="Line 158"/>
                <p:cNvSpPr>
                  <a:spLocks noChangeShapeType="1"/>
                </p:cNvSpPr>
                <p:nvPr/>
              </p:nvSpPr>
              <p:spPr bwMode="auto">
                <a:xfrm>
                  <a:off x="1412" y="1871"/>
                  <a:ext cx="5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8" name="Line 159"/>
                <p:cNvSpPr>
                  <a:spLocks noChangeShapeType="1"/>
                </p:cNvSpPr>
                <p:nvPr/>
              </p:nvSpPr>
              <p:spPr bwMode="auto">
                <a:xfrm flipV="1">
                  <a:off x="1532" y="187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39" name="Line 160"/>
                <p:cNvSpPr>
                  <a:spLocks noChangeShapeType="1"/>
                </p:cNvSpPr>
                <p:nvPr/>
              </p:nvSpPr>
              <p:spPr bwMode="auto">
                <a:xfrm>
                  <a:off x="1679" y="1871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0" name="Line 161"/>
                <p:cNvSpPr>
                  <a:spLocks noChangeShapeType="1"/>
                </p:cNvSpPr>
                <p:nvPr/>
              </p:nvSpPr>
              <p:spPr bwMode="auto">
                <a:xfrm>
                  <a:off x="1748" y="1871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1" name="Line 162"/>
                <p:cNvSpPr>
                  <a:spLocks noChangeShapeType="1"/>
                </p:cNvSpPr>
                <p:nvPr/>
              </p:nvSpPr>
              <p:spPr bwMode="auto">
                <a:xfrm>
                  <a:off x="1378" y="19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2" name="Line 163"/>
                <p:cNvSpPr>
                  <a:spLocks noChangeShapeType="1"/>
                </p:cNvSpPr>
                <p:nvPr/>
              </p:nvSpPr>
              <p:spPr bwMode="auto">
                <a:xfrm>
                  <a:off x="1458" y="1916"/>
                  <a:ext cx="6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3" name="Line 164"/>
                <p:cNvSpPr>
                  <a:spLocks noChangeShapeType="1"/>
                </p:cNvSpPr>
                <p:nvPr/>
              </p:nvSpPr>
              <p:spPr bwMode="auto">
                <a:xfrm>
                  <a:off x="1568" y="1916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4" name="Line 165"/>
                <p:cNvSpPr>
                  <a:spLocks noChangeShapeType="1"/>
                </p:cNvSpPr>
                <p:nvPr/>
              </p:nvSpPr>
              <p:spPr bwMode="auto">
                <a:xfrm>
                  <a:off x="1730" y="19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5" name="Line 166"/>
                <p:cNvSpPr>
                  <a:spLocks noChangeShapeType="1"/>
                </p:cNvSpPr>
                <p:nvPr/>
              </p:nvSpPr>
              <p:spPr bwMode="auto">
                <a:xfrm>
                  <a:off x="1330" y="1848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6" name="Line 167"/>
                <p:cNvSpPr>
                  <a:spLocks noChangeShapeType="1"/>
                </p:cNvSpPr>
                <p:nvPr/>
              </p:nvSpPr>
              <p:spPr bwMode="auto">
                <a:xfrm>
                  <a:off x="1849" y="1826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7" name="Line 168"/>
                <p:cNvSpPr>
                  <a:spLocks noChangeShapeType="1"/>
                </p:cNvSpPr>
                <p:nvPr/>
              </p:nvSpPr>
              <p:spPr bwMode="auto">
                <a:xfrm>
                  <a:off x="1719" y="19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8" name="Line 169"/>
                <p:cNvSpPr>
                  <a:spLocks noChangeShapeType="1"/>
                </p:cNvSpPr>
                <p:nvPr/>
              </p:nvSpPr>
              <p:spPr bwMode="auto">
                <a:xfrm>
                  <a:off x="1459" y="19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49" name="Line 170"/>
                <p:cNvSpPr>
                  <a:spLocks noChangeShapeType="1"/>
                </p:cNvSpPr>
                <p:nvPr/>
              </p:nvSpPr>
              <p:spPr bwMode="auto">
                <a:xfrm>
                  <a:off x="1558" y="1961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0" name="Line 171"/>
                <p:cNvSpPr>
                  <a:spLocks noChangeShapeType="1"/>
                </p:cNvSpPr>
                <p:nvPr/>
              </p:nvSpPr>
              <p:spPr bwMode="auto">
                <a:xfrm>
                  <a:off x="1626" y="19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1" name="Line 172"/>
                <p:cNvSpPr>
                  <a:spLocks noChangeShapeType="1"/>
                </p:cNvSpPr>
                <p:nvPr/>
              </p:nvSpPr>
              <p:spPr bwMode="auto">
                <a:xfrm>
                  <a:off x="2075" y="1964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2" name="Line 173"/>
                <p:cNvSpPr>
                  <a:spLocks noChangeShapeType="1"/>
                </p:cNvSpPr>
                <p:nvPr/>
              </p:nvSpPr>
              <p:spPr bwMode="auto">
                <a:xfrm>
                  <a:off x="2009" y="1832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3" name="Line 174"/>
                <p:cNvSpPr>
                  <a:spLocks noChangeShapeType="1"/>
                </p:cNvSpPr>
                <p:nvPr/>
              </p:nvSpPr>
              <p:spPr bwMode="auto">
                <a:xfrm>
                  <a:off x="1932" y="1916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4" name="Line 175"/>
                <p:cNvSpPr>
                  <a:spLocks noChangeShapeType="1"/>
                </p:cNvSpPr>
                <p:nvPr/>
              </p:nvSpPr>
              <p:spPr bwMode="auto">
                <a:xfrm flipV="1">
                  <a:off x="1952" y="1869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5" name="Line 176"/>
                <p:cNvSpPr>
                  <a:spLocks noChangeShapeType="1"/>
                </p:cNvSpPr>
                <p:nvPr/>
              </p:nvSpPr>
              <p:spPr bwMode="auto">
                <a:xfrm>
                  <a:off x="1311" y="1950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6" name="Line 177"/>
                <p:cNvSpPr>
                  <a:spLocks noChangeShapeType="1"/>
                </p:cNvSpPr>
                <p:nvPr/>
              </p:nvSpPr>
              <p:spPr bwMode="auto">
                <a:xfrm>
                  <a:off x="1859" y="1966"/>
                  <a:ext cx="6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7" name="Line 178"/>
                <p:cNvSpPr>
                  <a:spLocks noChangeShapeType="1"/>
                </p:cNvSpPr>
                <p:nvPr/>
              </p:nvSpPr>
              <p:spPr bwMode="auto">
                <a:xfrm>
                  <a:off x="2557" y="1772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8" name="Line 179"/>
                <p:cNvSpPr>
                  <a:spLocks noChangeShapeType="1"/>
                </p:cNvSpPr>
                <p:nvPr/>
              </p:nvSpPr>
              <p:spPr bwMode="auto">
                <a:xfrm>
                  <a:off x="2571" y="1910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59" name="Line 180"/>
                <p:cNvSpPr>
                  <a:spLocks noChangeShapeType="1"/>
                </p:cNvSpPr>
                <p:nvPr/>
              </p:nvSpPr>
              <p:spPr bwMode="auto">
                <a:xfrm>
                  <a:off x="2644" y="1958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560" name="Group 181"/>
                <p:cNvGrpSpPr>
                  <a:grpSpLocks/>
                </p:cNvGrpSpPr>
                <p:nvPr/>
              </p:nvGrpSpPr>
              <p:grpSpPr bwMode="auto">
                <a:xfrm>
                  <a:off x="1258" y="1563"/>
                  <a:ext cx="1450" cy="22"/>
                  <a:chOff x="4612" y="6012"/>
                  <a:chExt cx="1814" cy="28"/>
                </a:xfrm>
              </p:grpSpPr>
              <p:grpSp>
                <p:nvGrpSpPr>
                  <p:cNvPr id="561" name="Group 182"/>
                  <p:cNvGrpSpPr>
                    <a:grpSpLocks/>
                  </p:cNvGrpSpPr>
                  <p:nvPr/>
                </p:nvGrpSpPr>
                <p:grpSpPr bwMode="auto">
                  <a:xfrm>
                    <a:off x="4612" y="6012"/>
                    <a:ext cx="1814" cy="28"/>
                    <a:chOff x="4612" y="6012"/>
                    <a:chExt cx="1814" cy="28"/>
                  </a:xfrm>
                </p:grpSpPr>
                <p:sp>
                  <p:nvSpPr>
                    <p:cNvPr id="563" name="Line 1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650" y="6036"/>
                      <a:ext cx="1743" cy="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564" name="Freeform 184"/>
                    <p:cNvSpPr>
                      <a:spLocks/>
                    </p:cNvSpPr>
                    <p:nvPr/>
                  </p:nvSpPr>
                  <p:spPr bwMode="auto">
                    <a:xfrm>
                      <a:off x="6381" y="6012"/>
                      <a:ext cx="45" cy="27"/>
                    </a:xfrm>
                    <a:custGeom>
                      <a:avLst/>
                      <a:gdLst>
                        <a:gd name="T0" fmla="*/ 0 w 45"/>
                        <a:gd name="T1" fmla="*/ 27 h 27"/>
                        <a:gd name="T2" fmla="*/ 24 w 45"/>
                        <a:gd name="T3" fmla="*/ 21 h 27"/>
                        <a:gd name="T4" fmla="*/ 45 w 45"/>
                        <a:gd name="T5" fmla="*/ 0 h 27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45" h="27">
                          <a:moveTo>
                            <a:pt x="0" y="27"/>
                          </a:moveTo>
                          <a:cubicBezTo>
                            <a:pt x="8" y="26"/>
                            <a:pt x="17" y="25"/>
                            <a:pt x="24" y="21"/>
                          </a:cubicBezTo>
                          <a:cubicBezTo>
                            <a:pt x="31" y="17"/>
                            <a:pt x="38" y="8"/>
                            <a:pt x="45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565" name="Freeform 185"/>
                    <p:cNvSpPr>
                      <a:spLocks/>
                    </p:cNvSpPr>
                    <p:nvPr/>
                  </p:nvSpPr>
                  <p:spPr bwMode="auto">
                    <a:xfrm>
                      <a:off x="4612" y="6015"/>
                      <a:ext cx="62" cy="25"/>
                    </a:xfrm>
                    <a:custGeom>
                      <a:avLst/>
                      <a:gdLst>
                        <a:gd name="T0" fmla="*/ 62 w 62"/>
                        <a:gd name="T1" fmla="*/ 24 h 25"/>
                        <a:gd name="T2" fmla="*/ 21 w 62"/>
                        <a:gd name="T3" fmla="*/ 21 h 25"/>
                        <a:gd name="T4" fmla="*/ 0 w 62"/>
                        <a:gd name="T5" fmla="*/ 0 h 25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62" h="25">
                          <a:moveTo>
                            <a:pt x="62" y="24"/>
                          </a:moveTo>
                          <a:cubicBezTo>
                            <a:pt x="56" y="23"/>
                            <a:pt x="31" y="25"/>
                            <a:pt x="21" y="21"/>
                          </a:cubicBezTo>
                          <a:cubicBezTo>
                            <a:pt x="11" y="17"/>
                            <a:pt x="7" y="8"/>
                            <a:pt x="0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562" name="Freeform 186"/>
                  <p:cNvSpPr>
                    <a:spLocks/>
                  </p:cNvSpPr>
                  <p:nvPr/>
                </p:nvSpPr>
                <p:spPr bwMode="auto">
                  <a:xfrm>
                    <a:off x="6381" y="6012"/>
                    <a:ext cx="45" cy="27"/>
                  </a:xfrm>
                  <a:custGeom>
                    <a:avLst/>
                    <a:gdLst>
                      <a:gd name="T0" fmla="*/ 0 w 45"/>
                      <a:gd name="T1" fmla="*/ 27 h 27"/>
                      <a:gd name="T2" fmla="*/ 24 w 45"/>
                      <a:gd name="T3" fmla="*/ 21 h 27"/>
                      <a:gd name="T4" fmla="*/ 45 w 45"/>
                      <a:gd name="T5" fmla="*/ 0 h 27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5" h="27">
                        <a:moveTo>
                          <a:pt x="0" y="27"/>
                        </a:moveTo>
                        <a:cubicBezTo>
                          <a:pt x="8" y="26"/>
                          <a:pt x="17" y="25"/>
                          <a:pt x="24" y="21"/>
                        </a:cubicBezTo>
                        <a:cubicBezTo>
                          <a:pt x="31" y="17"/>
                          <a:pt x="38" y="8"/>
                          <a:pt x="45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706" name="Group 297"/>
            <p:cNvGrpSpPr>
              <a:grpSpLocks/>
            </p:cNvGrpSpPr>
            <p:nvPr/>
          </p:nvGrpSpPr>
          <p:grpSpPr bwMode="auto">
            <a:xfrm>
              <a:off x="7504471" y="5247527"/>
              <a:ext cx="1615038" cy="881692"/>
              <a:chOff x="3456" y="2592"/>
              <a:chExt cx="384" cy="926"/>
            </a:xfrm>
          </p:grpSpPr>
          <p:grpSp>
            <p:nvGrpSpPr>
              <p:cNvPr id="707" name="Group 298"/>
              <p:cNvGrpSpPr>
                <a:grpSpLocks/>
              </p:cNvGrpSpPr>
              <p:nvPr/>
            </p:nvGrpSpPr>
            <p:grpSpPr bwMode="auto">
              <a:xfrm flipH="1">
                <a:off x="3552" y="2593"/>
                <a:ext cx="288" cy="925"/>
                <a:chOff x="6324" y="3741"/>
                <a:chExt cx="515" cy="1592"/>
              </a:xfrm>
            </p:grpSpPr>
            <p:sp>
              <p:nvSpPr>
                <p:cNvPr id="714" name="Rectangle 299"/>
                <p:cNvSpPr>
                  <a:spLocks noChangeArrowheads="1"/>
                </p:cNvSpPr>
                <p:nvPr/>
              </p:nvSpPr>
              <p:spPr bwMode="auto">
                <a:xfrm>
                  <a:off x="6442" y="3767"/>
                  <a:ext cx="397" cy="5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15" name="Rectangle 300"/>
                <p:cNvSpPr>
                  <a:spLocks noChangeArrowheads="1"/>
                </p:cNvSpPr>
                <p:nvPr/>
              </p:nvSpPr>
              <p:spPr bwMode="auto">
                <a:xfrm>
                  <a:off x="6336" y="3916"/>
                  <a:ext cx="25" cy="141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16" name="Rectangle 301"/>
                <p:cNvSpPr>
                  <a:spLocks noChangeArrowheads="1"/>
                </p:cNvSpPr>
                <p:nvPr/>
              </p:nvSpPr>
              <p:spPr bwMode="auto">
                <a:xfrm>
                  <a:off x="6324" y="3741"/>
                  <a:ext cx="131" cy="17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17" name="Freeform 302"/>
                <p:cNvSpPr>
                  <a:spLocks/>
                </p:cNvSpPr>
                <p:nvPr/>
              </p:nvSpPr>
              <p:spPr bwMode="auto">
                <a:xfrm>
                  <a:off x="6341" y="3768"/>
                  <a:ext cx="139" cy="189"/>
                </a:xfrm>
                <a:custGeom>
                  <a:avLst/>
                  <a:gdLst>
                    <a:gd name="T0" fmla="*/ 139 w 139"/>
                    <a:gd name="T1" fmla="*/ 0 h 189"/>
                    <a:gd name="T2" fmla="*/ 73 w 139"/>
                    <a:gd name="T3" fmla="*/ 6 h 189"/>
                    <a:gd name="T4" fmla="*/ 28 w 139"/>
                    <a:gd name="T5" fmla="*/ 36 h 189"/>
                    <a:gd name="T6" fmla="*/ 4 w 139"/>
                    <a:gd name="T7" fmla="*/ 93 h 189"/>
                    <a:gd name="T8" fmla="*/ 1 w 139"/>
                    <a:gd name="T9" fmla="*/ 189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9" h="189">
                      <a:moveTo>
                        <a:pt x="139" y="0"/>
                      </a:moveTo>
                      <a:cubicBezTo>
                        <a:pt x="115" y="0"/>
                        <a:pt x="91" y="0"/>
                        <a:pt x="73" y="6"/>
                      </a:cubicBezTo>
                      <a:cubicBezTo>
                        <a:pt x="55" y="12"/>
                        <a:pt x="39" y="22"/>
                        <a:pt x="28" y="36"/>
                      </a:cubicBezTo>
                      <a:cubicBezTo>
                        <a:pt x="17" y="50"/>
                        <a:pt x="8" y="68"/>
                        <a:pt x="4" y="93"/>
                      </a:cubicBezTo>
                      <a:cubicBezTo>
                        <a:pt x="0" y="118"/>
                        <a:pt x="2" y="169"/>
                        <a:pt x="1" y="18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8" name="Freeform 303"/>
                <p:cNvSpPr>
                  <a:spLocks/>
                </p:cNvSpPr>
                <p:nvPr/>
              </p:nvSpPr>
              <p:spPr bwMode="auto">
                <a:xfrm>
                  <a:off x="6398" y="3822"/>
                  <a:ext cx="61" cy="99"/>
                </a:xfrm>
                <a:custGeom>
                  <a:avLst/>
                  <a:gdLst>
                    <a:gd name="T0" fmla="*/ 61 w 61"/>
                    <a:gd name="T1" fmla="*/ 0 h 99"/>
                    <a:gd name="T2" fmla="*/ 10 w 61"/>
                    <a:gd name="T3" fmla="*/ 24 h 99"/>
                    <a:gd name="T4" fmla="*/ 1 w 61"/>
                    <a:gd name="T5" fmla="*/ 99 h 9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61" h="99">
                      <a:moveTo>
                        <a:pt x="61" y="0"/>
                      </a:moveTo>
                      <a:cubicBezTo>
                        <a:pt x="52" y="4"/>
                        <a:pt x="20" y="8"/>
                        <a:pt x="10" y="24"/>
                      </a:cubicBezTo>
                      <a:cubicBezTo>
                        <a:pt x="0" y="40"/>
                        <a:pt x="3" y="83"/>
                        <a:pt x="1" y="9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08" name="Group 304"/>
              <p:cNvGrpSpPr>
                <a:grpSpLocks/>
              </p:cNvGrpSpPr>
              <p:nvPr/>
            </p:nvGrpSpPr>
            <p:grpSpPr bwMode="auto">
              <a:xfrm>
                <a:off x="3456" y="2592"/>
                <a:ext cx="240" cy="288"/>
                <a:chOff x="9906" y="2052"/>
                <a:chExt cx="515" cy="550"/>
              </a:xfrm>
            </p:grpSpPr>
            <p:sp>
              <p:nvSpPr>
                <p:cNvPr id="709" name="Rectangle 305"/>
                <p:cNvSpPr>
                  <a:spLocks noChangeArrowheads="1"/>
                </p:cNvSpPr>
                <p:nvPr/>
              </p:nvSpPr>
              <p:spPr bwMode="auto">
                <a:xfrm>
                  <a:off x="10024" y="2078"/>
                  <a:ext cx="397" cy="5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10" name="Rectangle 306"/>
                <p:cNvSpPr>
                  <a:spLocks noChangeArrowheads="1"/>
                </p:cNvSpPr>
                <p:nvPr/>
              </p:nvSpPr>
              <p:spPr bwMode="auto">
                <a:xfrm>
                  <a:off x="9924" y="2205"/>
                  <a:ext cx="57" cy="39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11" name="Rectangle 307"/>
                <p:cNvSpPr>
                  <a:spLocks noChangeArrowheads="1"/>
                </p:cNvSpPr>
                <p:nvPr/>
              </p:nvSpPr>
              <p:spPr bwMode="auto">
                <a:xfrm>
                  <a:off x="9906" y="2052"/>
                  <a:ext cx="131" cy="17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12" name="Freeform 308"/>
                <p:cNvSpPr>
                  <a:spLocks/>
                </p:cNvSpPr>
                <p:nvPr/>
              </p:nvSpPr>
              <p:spPr bwMode="auto">
                <a:xfrm>
                  <a:off x="9923" y="2079"/>
                  <a:ext cx="139" cy="189"/>
                </a:xfrm>
                <a:custGeom>
                  <a:avLst/>
                  <a:gdLst>
                    <a:gd name="T0" fmla="*/ 139 w 139"/>
                    <a:gd name="T1" fmla="*/ 0 h 189"/>
                    <a:gd name="T2" fmla="*/ 73 w 139"/>
                    <a:gd name="T3" fmla="*/ 6 h 189"/>
                    <a:gd name="T4" fmla="*/ 28 w 139"/>
                    <a:gd name="T5" fmla="*/ 36 h 189"/>
                    <a:gd name="T6" fmla="*/ 4 w 139"/>
                    <a:gd name="T7" fmla="*/ 93 h 189"/>
                    <a:gd name="T8" fmla="*/ 1 w 139"/>
                    <a:gd name="T9" fmla="*/ 189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9" h="189">
                      <a:moveTo>
                        <a:pt x="139" y="0"/>
                      </a:moveTo>
                      <a:cubicBezTo>
                        <a:pt x="115" y="0"/>
                        <a:pt x="91" y="0"/>
                        <a:pt x="73" y="6"/>
                      </a:cubicBezTo>
                      <a:cubicBezTo>
                        <a:pt x="55" y="12"/>
                        <a:pt x="39" y="22"/>
                        <a:pt x="28" y="36"/>
                      </a:cubicBezTo>
                      <a:cubicBezTo>
                        <a:pt x="17" y="50"/>
                        <a:pt x="8" y="68"/>
                        <a:pt x="4" y="93"/>
                      </a:cubicBezTo>
                      <a:cubicBezTo>
                        <a:pt x="0" y="118"/>
                        <a:pt x="2" y="169"/>
                        <a:pt x="1" y="18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3" name="Freeform 309"/>
                <p:cNvSpPr>
                  <a:spLocks/>
                </p:cNvSpPr>
                <p:nvPr/>
              </p:nvSpPr>
              <p:spPr bwMode="auto">
                <a:xfrm>
                  <a:off x="9980" y="2133"/>
                  <a:ext cx="61" cy="99"/>
                </a:xfrm>
                <a:custGeom>
                  <a:avLst/>
                  <a:gdLst>
                    <a:gd name="T0" fmla="*/ 61 w 61"/>
                    <a:gd name="T1" fmla="*/ 0 h 99"/>
                    <a:gd name="T2" fmla="*/ 10 w 61"/>
                    <a:gd name="T3" fmla="*/ 24 h 99"/>
                    <a:gd name="T4" fmla="*/ 1 w 61"/>
                    <a:gd name="T5" fmla="*/ 99 h 9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61" h="99">
                      <a:moveTo>
                        <a:pt x="61" y="0"/>
                      </a:moveTo>
                      <a:cubicBezTo>
                        <a:pt x="52" y="4"/>
                        <a:pt x="20" y="8"/>
                        <a:pt x="10" y="24"/>
                      </a:cubicBezTo>
                      <a:cubicBezTo>
                        <a:pt x="0" y="40"/>
                        <a:pt x="3" y="83"/>
                        <a:pt x="1" y="9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96" name="Group 187"/>
            <p:cNvGrpSpPr>
              <a:grpSpLocks/>
            </p:cNvGrpSpPr>
            <p:nvPr/>
          </p:nvGrpSpPr>
          <p:grpSpPr bwMode="auto">
            <a:xfrm>
              <a:off x="10099234" y="5500443"/>
              <a:ext cx="292100" cy="1096962"/>
              <a:chOff x="2928" y="1152"/>
              <a:chExt cx="288" cy="1152"/>
            </a:xfrm>
          </p:grpSpPr>
          <p:grpSp>
            <p:nvGrpSpPr>
              <p:cNvPr id="597" name="Group 188"/>
              <p:cNvGrpSpPr>
                <a:grpSpLocks/>
              </p:cNvGrpSpPr>
              <p:nvPr/>
            </p:nvGrpSpPr>
            <p:grpSpPr bwMode="auto">
              <a:xfrm>
                <a:off x="2928" y="1152"/>
                <a:ext cx="288" cy="1152"/>
                <a:chOff x="2669" y="276"/>
                <a:chExt cx="238" cy="1605"/>
              </a:xfrm>
            </p:grpSpPr>
            <p:sp>
              <p:nvSpPr>
                <p:cNvPr id="702" name="AutoShape 189"/>
                <p:cNvSpPr>
                  <a:spLocks noChangeArrowheads="1"/>
                </p:cNvSpPr>
                <p:nvPr/>
              </p:nvSpPr>
              <p:spPr bwMode="auto">
                <a:xfrm>
                  <a:off x="2669" y="276"/>
                  <a:ext cx="238" cy="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03" name="Oval 190"/>
                <p:cNvSpPr>
                  <a:spLocks noChangeArrowheads="1"/>
                </p:cNvSpPr>
                <p:nvPr/>
              </p:nvSpPr>
              <p:spPr bwMode="auto">
                <a:xfrm>
                  <a:off x="2681" y="1666"/>
                  <a:ext cx="215" cy="215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04" name="AutoShape 191"/>
                <p:cNvSpPr>
                  <a:spLocks noChangeArrowheads="1"/>
                </p:cNvSpPr>
                <p:nvPr/>
              </p:nvSpPr>
              <p:spPr bwMode="auto">
                <a:xfrm>
                  <a:off x="2681" y="302"/>
                  <a:ext cx="215" cy="1464"/>
                </a:xfrm>
                <a:prstGeom prst="roundRect">
                  <a:avLst>
                    <a:gd name="adj" fmla="val 0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05" name="Rectangle 192"/>
                <p:cNvSpPr>
                  <a:spLocks noChangeArrowheads="1"/>
                </p:cNvSpPr>
                <p:nvPr/>
              </p:nvSpPr>
              <p:spPr bwMode="auto">
                <a:xfrm>
                  <a:off x="2691" y="1651"/>
                  <a:ext cx="198" cy="1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  <p:grpSp>
            <p:nvGrpSpPr>
              <p:cNvPr id="598" name="Group 193"/>
              <p:cNvGrpSpPr>
                <a:grpSpLocks/>
              </p:cNvGrpSpPr>
              <p:nvPr/>
            </p:nvGrpSpPr>
            <p:grpSpPr bwMode="auto">
              <a:xfrm>
                <a:off x="2928" y="1632"/>
                <a:ext cx="288" cy="624"/>
                <a:chOff x="1258" y="1563"/>
                <a:chExt cx="1450" cy="403"/>
              </a:xfrm>
            </p:grpSpPr>
            <p:sp>
              <p:nvSpPr>
                <p:cNvPr id="599" name="Line 194"/>
                <p:cNvSpPr>
                  <a:spLocks noChangeShapeType="1"/>
                </p:cNvSpPr>
                <p:nvPr/>
              </p:nvSpPr>
              <p:spPr bwMode="auto">
                <a:xfrm>
                  <a:off x="1351" y="1623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0" name="Line 195"/>
                <p:cNvSpPr>
                  <a:spLocks noChangeShapeType="1"/>
                </p:cNvSpPr>
                <p:nvPr/>
              </p:nvSpPr>
              <p:spPr bwMode="auto">
                <a:xfrm>
                  <a:off x="1420" y="1623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1" name="Line 196"/>
                <p:cNvSpPr>
                  <a:spLocks noChangeShapeType="1"/>
                </p:cNvSpPr>
                <p:nvPr/>
              </p:nvSpPr>
              <p:spPr bwMode="auto">
                <a:xfrm>
                  <a:off x="1510" y="1623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2" name="Line 197"/>
                <p:cNvSpPr>
                  <a:spLocks noChangeShapeType="1"/>
                </p:cNvSpPr>
                <p:nvPr/>
              </p:nvSpPr>
              <p:spPr bwMode="auto">
                <a:xfrm>
                  <a:off x="1584" y="1623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3" name="Line 198"/>
                <p:cNvSpPr>
                  <a:spLocks noChangeShapeType="1"/>
                </p:cNvSpPr>
                <p:nvPr/>
              </p:nvSpPr>
              <p:spPr bwMode="auto">
                <a:xfrm>
                  <a:off x="1743" y="1623"/>
                  <a:ext cx="2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" name="Line 199"/>
                <p:cNvSpPr>
                  <a:spLocks noChangeShapeType="1"/>
                </p:cNvSpPr>
                <p:nvPr/>
              </p:nvSpPr>
              <p:spPr bwMode="auto">
                <a:xfrm>
                  <a:off x="1383" y="1665"/>
                  <a:ext cx="5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5" name="Line 200"/>
                <p:cNvSpPr>
                  <a:spLocks noChangeShapeType="1"/>
                </p:cNvSpPr>
                <p:nvPr/>
              </p:nvSpPr>
              <p:spPr bwMode="auto">
                <a:xfrm flipV="1">
                  <a:off x="1504" y="1665"/>
                  <a:ext cx="8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6" name="Line 201"/>
                <p:cNvSpPr>
                  <a:spLocks noChangeShapeType="1"/>
                </p:cNvSpPr>
                <p:nvPr/>
              </p:nvSpPr>
              <p:spPr bwMode="auto">
                <a:xfrm>
                  <a:off x="1650" y="1665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7" name="Line 202"/>
                <p:cNvSpPr>
                  <a:spLocks noChangeShapeType="1"/>
                </p:cNvSpPr>
                <p:nvPr/>
              </p:nvSpPr>
              <p:spPr bwMode="auto">
                <a:xfrm>
                  <a:off x="1719" y="1665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8" name="Line 203"/>
                <p:cNvSpPr>
                  <a:spLocks noChangeShapeType="1"/>
                </p:cNvSpPr>
                <p:nvPr/>
              </p:nvSpPr>
              <p:spPr bwMode="auto">
                <a:xfrm>
                  <a:off x="1349" y="1710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9" name="Line 204"/>
                <p:cNvSpPr>
                  <a:spLocks noChangeShapeType="1"/>
                </p:cNvSpPr>
                <p:nvPr/>
              </p:nvSpPr>
              <p:spPr bwMode="auto">
                <a:xfrm>
                  <a:off x="1429" y="1710"/>
                  <a:ext cx="6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0" name="Line 205"/>
                <p:cNvSpPr>
                  <a:spLocks noChangeShapeType="1"/>
                </p:cNvSpPr>
                <p:nvPr/>
              </p:nvSpPr>
              <p:spPr bwMode="auto">
                <a:xfrm>
                  <a:off x="1540" y="1710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1" name="Line 206"/>
                <p:cNvSpPr>
                  <a:spLocks noChangeShapeType="1"/>
                </p:cNvSpPr>
                <p:nvPr/>
              </p:nvSpPr>
              <p:spPr bwMode="auto">
                <a:xfrm>
                  <a:off x="1701" y="1710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2" name="Line 207"/>
                <p:cNvSpPr>
                  <a:spLocks noChangeShapeType="1"/>
                </p:cNvSpPr>
                <p:nvPr/>
              </p:nvSpPr>
              <p:spPr bwMode="auto">
                <a:xfrm>
                  <a:off x="1301" y="1642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3" name="Line 208"/>
                <p:cNvSpPr>
                  <a:spLocks noChangeShapeType="1"/>
                </p:cNvSpPr>
                <p:nvPr/>
              </p:nvSpPr>
              <p:spPr bwMode="auto">
                <a:xfrm>
                  <a:off x="1820" y="1619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4" name="Line 209"/>
                <p:cNvSpPr>
                  <a:spLocks noChangeShapeType="1"/>
                </p:cNvSpPr>
                <p:nvPr/>
              </p:nvSpPr>
              <p:spPr bwMode="auto">
                <a:xfrm>
                  <a:off x="1691" y="1754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5" name="Line 210"/>
                <p:cNvSpPr>
                  <a:spLocks noChangeShapeType="1"/>
                </p:cNvSpPr>
                <p:nvPr/>
              </p:nvSpPr>
              <p:spPr bwMode="auto">
                <a:xfrm>
                  <a:off x="1430" y="17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6" name="Line 211"/>
                <p:cNvSpPr>
                  <a:spLocks noChangeShapeType="1"/>
                </p:cNvSpPr>
                <p:nvPr/>
              </p:nvSpPr>
              <p:spPr bwMode="auto">
                <a:xfrm>
                  <a:off x="1529" y="1754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7" name="Line 212"/>
                <p:cNvSpPr>
                  <a:spLocks noChangeShapeType="1"/>
                </p:cNvSpPr>
                <p:nvPr/>
              </p:nvSpPr>
              <p:spPr bwMode="auto">
                <a:xfrm>
                  <a:off x="1597" y="1754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8" name="Line 213"/>
                <p:cNvSpPr>
                  <a:spLocks noChangeShapeType="1"/>
                </p:cNvSpPr>
                <p:nvPr/>
              </p:nvSpPr>
              <p:spPr bwMode="auto">
                <a:xfrm>
                  <a:off x="1958" y="1630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9" name="Line 214"/>
                <p:cNvSpPr>
                  <a:spLocks noChangeShapeType="1"/>
                </p:cNvSpPr>
                <p:nvPr/>
              </p:nvSpPr>
              <p:spPr bwMode="auto">
                <a:xfrm>
                  <a:off x="2027" y="1630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0" name="Line 215"/>
                <p:cNvSpPr>
                  <a:spLocks noChangeShapeType="1"/>
                </p:cNvSpPr>
                <p:nvPr/>
              </p:nvSpPr>
              <p:spPr bwMode="auto">
                <a:xfrm>
                  <a:off x="2117" y="1630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1" name="Line 216"/>
                <p:cNvSpPr>
                  <a:spLocks noChangeShapeType="1"/>
                </p:cNvSpPr>
                <p:nvPr/>
              </p:nvSpPr>
              <p:spPr bwMode="auto">
                <a:xfrm>
                  <a:off x="2191" y="1630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2" name="Line 217"/>
                <p:cNvSpPr>
                  <a:spLocks noChangeShapeType="1"/>
                </p:cNvSpPr>
                <p:nvPr/>
              </p:nvSpPr>
              <p:spPr bwMode="auto">
                <a:xfrm>
                  <a:off x="2350" y="1630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3" name="Line 218"/>
                <p:cNvSpPr>
                  <a:spLocks noChangeShapeType="1"/>
                </p:cNvSpPr>
                <p:nvPr/>
              </p:nvSpPr>
              <p:spPr bwMode="auto">
                <a:xfrm>
                  <a:off x="1990" y="1671"/>
                  <a:ext cx="5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4" name="Line 219"/>
                <p:cNvSpPr>
                  <a:spLocks noChangeShapeType="1"/>
                </p:cNvSpPr>
                <p:nvPr/>
              </p:nvSpPr>
              <p:spPr bwMode="auto">
                <a:xfrm flipV="1">
                  <a:off x="2110" y="167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5" name="Line 220"/>
                <p:cNvSpPr>
                  <a:spLocks noChangeShapeType="1"/>
                </p:cNvSpPr>
                <p:nvPr/>
              </p:nvSpPr>
              <p:spPr bwMode="auto">
                <a:xfrm>
                  <a:off x="2257" y="1671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6" name="Line 221"/>
                <p:cNvSpPr>
                  <a:spLocks noChangeShapeType="1"/>
                </p:cNvSpPr>
                <p:nvPr/>
              </p:nvSpPr>
              <p:spPr bwMode="auto">
                <a:xfrm>
                  <a:off x="2326" y="1671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7" name="Line 222"/>
                <p:cNvSpPr>
                  <a:spLocks noChangeShapeType="1"/>
                </p:cNvSpPr>
                <p:nvPr/>
              </p:nvSpPr>
              <p:spPr bwMode="auto">
                <a:xfrm>
                  <a:off x="1956" y="17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8" name="Line 223"/>
                <p:cNvSpPr>
                  <a:spLocks noChangeShapeType="1"/>
                </p:cNvSpPr>
                <p:nvPr/>
              </p:nvSpPr>
              <p:spPr bwMode="auto">
                <a:xfrm>
                  <a:off x="2036" y="1716"/>
                  <a:ext cx="6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29" name="Line 224"/>
                <p:cNvSpPr>
                  <a:spLocks noChangeShapeType="1"/>
                </p:cNvSpPr>
                <p:nvPr/>
              </p:nvSpPr>
              <p:spPr bwMode="auto">
                <a:xfrm>
                  <a:off x="2146" y="1716"/>
                  <a:ext cx="13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0" name="Line 225"/>
                <p:cNvSpPr>
                  <a:spLocks noChangeShapeType="1"/>
                </p:cNvSpPr>
                <p:nvPr/>
              </p:nvSpPr>
              <p:spPr bwMode="auto">
                <a:xfrm>
                  <a:off x="2308" y="17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1" name="Line 226"/>
                <p:cNvSpPr>
                  <a:spLocks noChangeShapeType="1"/>
                </p:cNvSpPr>
                <p:nvPr/>
              </p:nvSpPr>
              <p:spPr bwMode="auto">
                <a:xfrm>
                  <a:off x="1831" y="1914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2" name="Line 227"/>
                <p:cNvSpPr>
                  <a:spLocks noChangeShapeType="1"/>
                </p:cNvSpPr>
                <p:nvPr/>
              </p:nvSpPr>
              <p:spPr bwMode="auto">
                <a:xfrm>
                  <a:off x="2427" y="1626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3" name="Line 228"/>
                <p:cNvSpPr>
                  <a:spLocks noChangeShapeType="1"/>
                </p:cNvSpPr>
                <p:nvPr/>
              </p:nvSpPr>
              <p:spPr bwMode="auto">
                <a:xfrm>
                  <a:off x="2297" y="17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4" name="Line 229"/>
                <p:cNvSpPr>
                  <a:spLocks noChangeShapeType="1"/>
                </p:cNvSpPr>
                <p:nvPr/>
              </p:nvSpPr>
              <p:spPr bwMode="auto">
                <a:xfrm>
                  <a:off x="2037" y="17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5" name="Line 230"/>
                <p:cNvSpPr>
                  <a:spLocks noChangeShapeType="1"/>
                </p:cNvSpPr>
                <p:nvPr/>
              </p:nvSpPr>
              <p:spPr bwMode="auto">
                <a:xfrm>
                  <a:off x="2136" y="1761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6" name="Line 231"/>
                <p:cNvSpPr>
                  <a:spLocks noChangeShapeType="1"/>
                </p:cNvSpPr>
                <p:nvPr/>
              </p:nvSpPr>
              <p:spPr bwMode="auto">
                <a:xfrm>
                  <a:off x="2204" y="17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7" name="Line 232"/>
                <p:cNvSpPr>
                  <a:spLocks noChangeShapeType="1"/>
                </p:cNvSpPr>
                <p:nvPr/>
              </p:nvSpPr>
              <p:spPr bwMode="auto">
                <a:xfrm>
                  <a:off x="1309" y="1787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8" name="Line 233"/>
                <p:cNvSpPr>
                  <a:spLocks noChangeShapeType="1"/>
                </p:cNvSpPr>
                <p:nvPr/>
              </p:nvSpPr>
              <p:spPr bwMode="auto">
                <a:xfrm>
                  <a:off x="2547" y="1716"/>
                  <a:ext cx="5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39" name="Line 234"/>
                <p:cNvSpPr>
                  <a:spLocks noChangeShapeType="1"/>
                </p:cNvSpPr>
                <p:nvPr/>
              </p:nvSpPr>
              <p:spPr bwMode="auto">
                <a:xfrm>
                  <a:off x="1771" y="1774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0" name="Line 235"/>
                <p:cNvSpPr>
                  <a:spLocks noChangeShapeType="1"/>
                </p:cNvSpPr>
                <p:nvPr/>
              </p:nvSpPr>
              <p:spPr bwMode="auto">
                <a:xfrm>
                  <a:off x="1787" y="1715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1" name="Line 236"/>
                <p:cNvSpPr>
                  <a:spLocks noChangeShapeType="1"/>
                </p:cNvSpPr>
                <p:nvPr/>
              </p:nvSpPr>
              <p:spPr bwMode="auto">
                <a:xfrm>
                  <a:off x="1429" y="1791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2" name="Line 237"/>
                <p:cNvSpPr>
                  <a:spLocks noChangeShapeType="1"/>
                </p:cNvSpPr>
                <p:nvPr/>
              </p:nvSpPr>
              <p:spPr bwMode="auto">
                <a:xfrm>
                  <a:off x="2393" y="1716"/>
                  <a:ext cx="5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3" name="Line 238"/>
                <p:cNvSpPr>
                  <a:spLocks noChangeShapeType="1"/>
                </p:cNvSpPr>
                <p:nvPr/>
              </p:nvSpPr>
              <p:spPr bwMode="auto">
                <a:xfrm flipV="1">
                  <a:off x="1833" y="177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4" name="Line 239"/>
                <p:cNvSpPr>
                  <a:spLocks noChangeShapeType="1"/>
                </p:cNvSpPr>
                <p:nvPr/>
              </p:nvSpPr>
              <p:spPr bwMode="auto">
                <a:xfrm>
                  <a:off x="1826" y="1671"/>
                  <a:ext cx="3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5" name="Line 240"/>
                <p:cNvSpPr>
                  <a:spLocks noChangeShapeType="1"/>
                </p:cNvSpPr>
                <p:nvPr/>
              </p:nvSpPr>
              <p:spPr bwMode="auto">
                <a:xfrm>
                  <a:off x="2543" y="1628"/>
                  <a:ext cx="6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6" name="Line 241"/>
                <p:cNvSpPr>
                  <a:spLocks noChangeShapeType="1"/>
                </p:cNvSpPr>
                <p:nvPr/>
              </p:nvSpPr>
              <p:spPr bwMode="auto">
                <a:xfrm>
                  <a:off x="2437" y="1668"/>
                  <a:ext cx="13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7" name="Line 242"/>
                <p:cNvSpPr>
                  <a:spLocks noChangeShapeType="1"/>
                </p:cNvSpPr>
                <p:nvPr/>
              </p:nvSpPr>
              <p:spPr bwMode="auto">
                <a:xfrm>
                  <a:off x="2406" y="1766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8" name="Line 243"/>
                <p:cNvSpPr>
                  <a:spLocks noChangeShapeType="1"/>
                </p:cNvSpPr>
                <p:nvPr/>
              </p:nvSpPr>
              <p:spPr bwMode="auto">
                <a:xfrm>
                  <a:off x="1964" y="177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49" name="Line 244"/>
                <p:cNvSpPr>
                  <a:spLocks noChangeShapeType="1"/>
                </p:cNvSpPr>
                <p:nvPr/>
              </p:nvSpPr>
              <p:spPr bwMode="auto">
                <a:xfrm>
                  <a:off x="2150" y="1822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0" name="Line 245"/>
                <p:cNvSpPr>
                  <a:spLocks noChangeShapeType="1"/>
                </p:cNvSpPr>
                <p:nvPr/>
              </p:nvSpPr>
              <p:spPr bwMode="auto">
                <a:xfrm>
                  <a:off x="2219" y="1822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1" name="Line 246"/>
                <p:cNvSpPr>
                  <a:spLocks noChangeShapeType="1"/>
                </p:cNvSpPr>
                <p:nvPr/>
              </p:nvSpPr>
              <p:spPr bwMode="auto">
                <a:xfrm>
                  <a:off x="2309" y="1822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2" name="Line 247"/>
                <p:cNvSpPr>
                  <a:spLocks noChangeShapeType="1"/>
                </p:cNvSpPr>
                <p:nvPr/>
              </p:nvSpPr>
              <p:spPr bwMode="auto">
                <a:xfrm>
                  <a:off x="2383" y="1822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3" name="Line 248"/>
                <p:cNvSpPr>
                  <a:spLocks noChangeShapeType="1"/>
                </p:cNvSpPr>
                <p:nvPr/>
              </p:nvSpPr>
              <p:spPr bwMode="auto">
                <a:xfrm>
                  <a:off x="2542" y="1822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4" name="Line 249"/>
                <p:cNvSpPr>
                  <a:spLocks noChangeShapeType="1"/>
                </p:cNvSpPr>
                <p:nvPr/>
              </p:nvSpPr>
              <p:spPr bwMode="auto">
                <a:xfrm>
                  <a:off x="2182" y="1864"/>
                  <a:ext cx="5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5" name="Line 250"/>
                <p:cNvSpPr>
                  <a:spLocks noChangeShapeType="1"/>
                </p:cNvSpPr>
                <p:nvPr/>
              </p:nvSpPr>
              <p:spPr bwMode="auto">
                <a:xfrm flipV="1">
                  <a:off x="2302" y="1864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6" name="Line 251"/>
                <p:cNvSpPr>
                  <a:spLocks noChangeShapeType="1"/>
                </p:cNvSpPr>
                <p:nvPr/>
              </p:nvSpPr>
              <p:spPr bwMode="auto">
                <a:xfrm>
                  <a:off x="2449" y="1864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7" name="Line 252"/>
                <p:cNvSpPr>
                  <a:spLocks noChangeShapeType="1"/>
                </p:cNvSpPr>
                <p:nvPr/>
              </p:nvSpPr>
              <p:spPr bwMode="auto">
                <a:xfrm>
                  <a:off x="2518" y="1864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8" name="Line 253"/>
                <p:cNvSpPr>
                  <a:spLocks noChangeShapeType="1"/>
                </p:cNvSpPr>
                <p:nvPr/>
              </p:nvSpPr>
              <p:spPr bwMode="auto">
                <a:xfrm>
                  <a:off x="2148" y="1909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59" name="Line 254"/>
                <p:cNvSpPr>
                  <a:spLocks noChangeShapeType="1"/>
                </p:cNvSpPr>
                <p:nvPr/>
              </p:nvSpPr>
              <p:spPr bwMode="auto">
                <a:xfrm>
                  <a:off x="2228" y="1909"/>
                  <a:ext cx="6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0" name="Line 255"/>
                <p:cNvSpPr>
                  <a:spLocks noChangeShapeType="1"/>
                </p:cNvSpPr>
                <p:nvPr/>
              </p:nvSpPr>
              <p:spPr bwMode="auto">
                <a:xfrm>
                  <a:off x="2338" y="1909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1" name="Line 256"/>
                <p:cNvSpPr>
                  <a:spLocks noChangeShapeType="1"/>
                </p:cNvSpPr>
                <p:nvPr/>
              </p:nvSpPr>
              <p:spPr bwMode="auto">
                <a:xfrm>
                  <a:off x="2500" y="1909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2" name="Line 257"/>
                <p:cNvSpPr>
                  <a:spLocks noChangeShapeType="1"/>
                </p:cNvSpPr>
                <p:nvPr/>
              </p:nvSpPr>
              <p:spPr bwMode="auto">
                <a:xfrm>
                  <a:off x="2100" y="184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3" name="Line 258"/>
                <p:cNvSpPr>
                  <a:spLocks noChangeShapeType="1"/>
                </p:cNvSpPr>
                <p:nvPr/>
              </p:nvSpPr>
              <p:spPr bwMode="auto">
                <a:xfrm>
                  <a:off x="2619" y="1818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4" name="Line 259"/>
                <p:cNvSpPr>
                  <a:spLocks noChangeShapeType="1"/>
                </p:cNvSpPr>
                <p:nvPr/>
              </p:nvSpPr>
              <p:spPr bwMode="auto">
                <a:xfrm>
                  <a:off x="2489" y="19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5" name="Line 260"/>
                <p:cNvSpPr>
                  <a:spLocks noChangeShapeType="1"/>
                </p:cNvSpPr>
                <p:nvPr/>
              </p:nvSpPr>
              <p:spPr bwMode="auto">
                <a:xfrm>
                  <a:off x="2229" y="19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6" name="Line 261"/>
                <p:cNvSpPr>
                  <a:spLocks noChangeShapeType="1"/>
                </p:cNvSpPr>
                <p:nvPr/>
              </p:nvSpPr>
              <p:spPr bwMode="auto">
                <a:xfrm>
                  <a:off x="2328" y="1954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7" name="Line 262"/>
                <p:cNvSpPr>
                  <a:spLocks noChangeShapeType="1"/>
                </p:cNvSpPr>
                <p:nvPr/>
              </p:nvSpPr>
              <p:spPr bwMode="auto">
                <a:xfrm>
                  <a:off x="2396" y="1954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8" name="Line 263"/>
                <p:cNvSpPr>
                  <a:spLocks noChangeShapeType="1"/>
                </p:cNvSpPr>
                <p:nvPr/>
              </p:nvSpPr>
              <p:spPr bwMode="auto">
                <a:xfrm>
                  <a:off x="1380" y="1830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69" name="Line 264"/>
                <p:cNvSpPr>
                  <a:spLocks noChangeShapeType="1"/>
                </p:cNvSpPr>
                <p:nvPr/>
              </p:nvSpPr>
              <p:spPr bwMode="auto">
                <a:xfrm>
                  <a:off x="1449" y="1830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0" name="Line 265"/>
                <p:cNvSpPr>
                  <a:spLocks noChangeShapeType="1"/>
                </p:cNvSpPr>
                <p:nvPr/>
              </p:nvSpPr>
              <p:spPr bwMode="auto">
                <a:xfrm>
                  <a:off x="1539" y="1830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1" name="Line 266"/>
                <p:cNvSpPr>
                  <a:spLocks noChangeShapeType="1"/>
                </p:cNvSpPr>
                <p:nvPr/>
              </p:nvSpPr>
              <p:spPr bwMode="auto">
                <a:xfrm>
                  <a:off x="1613" y="1830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2" name="Line 267"/>
                <p:cNvSpPr>
                  <a:spLocks noChangeShapeType="1"/>
                </p:cNvSpPr>
                <p:nvPr/>
              </p:nvSpPr>
              <p:spPr bwMode="auto">
                <a:xfrm>
                  <a:off x="1772" y="1830"/>
                  <a:ext cx="2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3" name="Line 268"/>
                <p:cNvSpPr>
                  <a:spLocks noChangeShapeType="1"/>
                </p:cNvSpPr>
                <p:nvPr/>
              </p:nvSpPr>
              <p:spPr bwMode="auto">
                <a:xfrm>
                  <a:off x="1412" y="1871"/>
                  <a:ext cx="5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4" name="Line 269"/>
                <p:cNvSpPr>
                  <a:spLocks noChangeShapeType="1"/>
                </p:cNvSpPr>
                <p:nvPr/>
              </p:nvSpPr>
              <p:spPr bwMode="auto">
                <a:xfrm flipV="1">
                  <a:off x="1532" y="1871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5" name="Line 270"/>
                <p:cNvSpPr>
                  <a:spLocks noChangeShapeType="1"/>
                </p:cNvSpPr>
                <p:nvPr/>
              </p:nvSpPr>
              <p:spPr bwMode="auto">
                <a:xfrm>
                  <a:off x="1679" y="1871"/>
                  <a:ext cx="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6" name="Line 271"/>
                <p:cNvSpPr>
                  <a:spLocks noChangeShapeType="1"/>
                </p:cNvSpPr>
                <p:nvPr/>
              </p:nvSpPr>
              <p:spPr bwMode="auto">
                <a:xfrm>
                  <a:off x="1748" y="1871"/>
                  <a:ext cx="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7" name="Line 272"/>
                <p:cNvSpPr>
                  <a:spLocks noChangeShapeType="1"/>
                </p:cNvSpPr>
                <p:nvPr/>
              </p:nvSpPr>
              <p:spPr bwMode="auto">
                <a:xfrm>
                  <a:off x="1378" y="19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8" name="Line 273"/>
                <p:cNvSpPr>
                  <a:spLocks noChangeShapeType="1"/>
                </p:cNvSpPr>
                <p:nvPr/>
              </p:nvSpPr>
              <p:spPr bwMode="auto">
                <a:xfrm>
                  <a:off x="1458" y="1916"/>
                  <a:ext cx="6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9" name="Line 274"/>
                <p:cNvSpPr>
                  <a:spLocks noChangeShapeType="1"/>
                </p:cNvSpPr>
                <p:nvPr/>
              </p:nvSpPr>
              <p:spPr bwMode="auto">
                <a:xfrm>
                  <a:off x="1568" y="1916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0" name="Line 275"/>
                <p:cNvSpPr>
                  <a:spLocks noChangeShapeType="1"/>
                </p:cNvSpPr>
                <p:nvPr/>
              </p:nvSpPr>
              <p:spPr bwMode="auto">
                <a:xfrm>
                  <a:off x="1730" y="1916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1" name="Line 276"/>
                <p:cNvSpPr>
                  <a:spLocks noChangeShapeType="1"/>
                </p:cNvSpPr>
                <p:nvPr/>
              </p:nvSpPr>
              <p:spPr bwMode="auto">
                <a:xfrm>
                  <a:off x="1330" y="1848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2" name="Line 277"/>
                <p:cNvSpPr>
                  <a:spLocks noChangeShapeType="1"/>
                </p:cNvSpPr>
                <p:nvPr/>
              </p:nvSpPr>
              <p:spPr bwMode="auto">
                <a:xfrm>
                  <a:off x="1849" y="1826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3" name="Line 278"/>
                <p:cNvSpPr>
                  <a:spLocks noChangeShapeType="1"/>
                </p:cNvSpPr>
                <p:nvPr/>
              </p:nvSpPr>
              <p:spPr bwMode="auto">
                <a:xfrm>
                  <a:off x="1719" y="19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4" name="Line 279"/>
                <p:cNvSpPr>
                  <a:spLocks noChangeShapeType="1"/>
                </p:cNvSpPr>
                <p:nvPr/>
              </p:nvSpPr>
              <p:spPr bwMode="auto">
                <a:xfrm>
                  <a:off x="1459" y="19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5" name="Line 280"/>
                <p:cNvSpPr>
                  <a:spLocks noChangeShapeType="1"/>
                </p:cNvSpPr>
                <p:nvPr/>
              </p:nvSpPr>
              <p:spPr bwMode="auto">
                <a:xfrm>
                  <a:off x="1558" y="1961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6" name="Line 281"/>
                <p:cNvSpPr>
                  <a:spLocks noChangeShapeType="1"/>
                </p:cNvSpPr>
                <p:nvPr/>
              </p:nvSpPr>
              <p:spPr bwMode="auto">
                <a:xfrm>
                  <a:off x="1626" y="1961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7" name="Line 282"/>
                <p:cNvSpPr>
                  <a:spLocks noChangeShapeType="1"/>
                </p:cNvSpPr>
                <p:nvPr/>
              </p:nvSpPr>
              <p:spPr bwMode="auto">
                <a:xfrm>
                  <a:off x="2075" y="1964"/>
                  <a:ext cx="5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8" name="Line 283"/>
                <p:cNvSpPr>
                  <a:spLocks noChangeShapeType="1"/>
                </p:cNvSpPr>
                <p:nvPr/>
              </p:nvSpPr>
              <p:spPr bwMode="auto">
                <a:xfrm>
                  <a:off x="2009" y="1832"/>
                  <a:ext cx="2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89" name="Line 284"/>
                <p:cNvSpPr>
                  <a:spLocks noChangeShapeType="1"/>
                </p:cNvSpPr>
                <p:nvPr/>
              </p:nvSpPr>
              <p:spPr bwMode="auto">
                <a:xfrm>
                  <a:off x="1932" y="1916"/>
                  <a:ext cx="13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0" name="Line 285"/>
                <p:cNvSpPr>
                  <a:spLocks noChangeShapeType="1"/>
                </p:cNvSpPr>
                <p:nvPr/>
              </p:nvSpPr>
              <p:spPr bwMode="auto">
                <a:xfrm flipV="1">
                  <a:off x="1952" y="1869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1" name="Line 286"/>
                <p:cNvSpPr>
                  <a:spLocks noChangeShapeType="1"/>
                </p:cNvSpPr>
                <p:nvPr/>
              </p:nvSpPr>
              <p:spPr bwMode="auto">
                <a:xfrm>
                  <a:off x="1311" y="1950"/>
                  <a:ext cx="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2" name="Line 287"/>
                <p:cNvSpPr>
                  <a:spLocks noChangeShapeType="1"/>
                </p:cNvSpPr>
                <p:nvPr/>
              </p:nvSpPr>
              <p:spPr bwMode="auto">
                <a:xfrm>
                  <a:off x="1859" y="1966"/>
                  <a:ext cx="6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3" name="Line 288"/>
                <p:cNvSpPr>
                  <a:spLocks noChangeShapeType="1"/>
                </p:cNvSpPr>
                <p:nvPr/>
              </p:nvSpPr>
              <p:spPr bwMode="auto">
                <a:xfrm>
                  <a:off x="2557" y="1772"/>
                  <a:ext cx="13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4" name="Line 289"/>
                <p:cNvSpPr>
                  <a:spLocks noChangeShapeType="1"/>
                </p:cNvSpPr>
                <p:nvPr/>
              </p:nvSpPr>
              <p:spPr bwMode="auto">
                <a:xfrm>
                  <a:off x="2571" y="1910"/>
                  <a:ext cx="5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95" name="Line 290"/>
                <p:cNvSpPr>
                  <a:spLocks noChangeShapeType="1"/>
                </p:cNvSpPr>
                <p:nvPr/>
              </p:nvSpPr>
              <p:spPr bwMode="auto">
                <a:xfrm>
                  <a:off x="2644" y="1958"/>
                  <a:ext cx="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96" name="Group 291"/>
                <p:cNvGrpSpPr>
                  <a:grpSpLocks/>
                </p:cNvGrpSpPr>
                <p:nvPr/>
              </p:nvGrpSpPr>
              <p:grpSpPr bwMode="auto">
                <a:xfrm>
                  <a:off x="1258" y="1563"/>
                  <a:ext cx="1450" cy="22"/>
                  <a:chOff x="4612" y="6012"/>
                  <a:chExt cx="1814" cy="28"/>
                </a:xfrm>
              </p:grpSpPr>
              <p:grpSp>
                <p:nvGrpSpPr>
                  <p:cNvPr id="697" name="Group 292"/>
                  <p:cNvGrpSpPr>
                    <a:grpSpLocks/>
                  </p:cNvGrpSpPr>
                  <p:nvPr/>
                </p:nvGrpSpPr>
                <p:grpSpPr bwMode="auto">
                  <a:xfrm>
                    <a:off x="4612" y="6012"/>
                    <a:ext cx="1814" cy="28"/>
                    <a:chOff x="4612" y="6012"/>
                    <a:chExt cx="1814" cy="28"/>
                  </a:xfrm>
                </p:grpSpPr>
                <p:sp>
                  <p:nvSpPr>
                    <p:cNvPr id="699" name="Line 2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650" y="6036"/>
                      <a:ext cx="1743" cy="3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00" name="Freeform 294"/>
                    <p:cNvSpPr>
                      <a:spLocks/>
                    </p:cNvSpPr>
                    <p:nvPr/>
                  </p:nvSpPr>
                  <p:spPr bwMode="auto">
                    <a:xfrm>
                      <a:off x="6381" y="6012"/>
                      <a:ext cx="45" cy="27"/>
                    </a:xfrm>
                    <a:custGeom>
                      <a:avLst/>
                      <a:gdLst>
                        <a:gd name="T0" fmla="*/ 0 w 45"/>
                        <a:gd name="T1" fmla="*/ 27 h 27"/>
                        <a:gd name="T2" fmla="*/ 24 w 45"/>
                        <a:gd name="T3" fmla="*/ 21 h 27"/>
                        <a:gd name="T4" fmla="*/ 45 w 45"/>
                        <a:gd name="T5" fmla="*/ 0 h 27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45" h="27">
                          <a:moveTo>
                            <a:pt x="0" y="27"/>
                          </a:moveTo>
                          <a:cubicBezTo>
                            <a:pt x="8" y="26"/>
                            <a:pt x="17" y="25"/>
                            <a:pt x="24" y="21"/>
                          </a:cubicBezTo>
                          <a:cubicBezTo>
                            <a:pt x="31" y="17"/>
                            <a:pt x="38" y="8"/>
                            <a:pt x="45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01" name="Freeform 295"/>
                    <p:cNvSpPr>
                      <a:spLocks/>
                    </p:cNvSpPr>
                    <p:nvPr/>
                  </p:nvSpPr>
                  <p:spPr bwMode="auto">
                    <a:xfrm>
                      <a:off x="4612" y="6015"/>
                      <a:ext cx="62" cy="25"/>
                    </a:xfrm>
                    <a:custGeom>
                      <a:avLst/>
                      <a:gdLst>
                        <a:gd name="T0" fmla="*/ 62 w 62"/>
                        <a:gd name="T1" fmla="*/ 24 h 25"/>
                        <a:gd name="T2" fmla="*/ 21 w 62"/>
                        <a:gd name="T3" fmla="*/ 21 h 25"/>
                        <a:gd name="T4" fmla="*/ 0 w 62"/>
                        <a:gd name="T5" fmla="*/ 0 h 25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62" h="25">
                          <a:moveTo>
                            <a:pt x="62" y="24"/>
                          </a:moveTo>
                          <a:cubicBezTo>
                            <a:pt x="56" y="23"/>
                            <a:pt x="31" y="25"/>
                            <a:pt x="21" y="21"/>
                          </a:cubicBezTo>
                          <a:cubicBezTo>
                            <a:pt x="11" y="17"/>
                            <a:pt x="7" y="8"/>
                            <a:pt x="0" y="0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98" name="Freeform 296"/>
                  <p:cNvSpPr>
                    <a:spLocks/>
                  </p:cNvSpPr>
                  <p:nvPr/>
                </p:nvSpPr>
                <p:spPr bwMode="auto">
                  <a:xfrm>
                    <a:off x="6381" y="6012"/>
                    <a:ext cx="45" cy="27"/>
                  </a:xfrm>
                  <a:custGeom>
                    <a:avLst/>
                    <a:gdLst>
                      <a:gd name="T0" fmla="*/ 0 w 45"/>
                      <a:gd name="T1" fmla="*/ 27 h 27"/>
                      <a:gd name="T2" fmla="*/ 24 w 45"/>
                      <a:gd name="T3" fmla="*/ 21 h 27"/>
                      <a:gd name="T4" fmla="*/ 45 w 45"/>
                      <a:gd name="T5" fmla="*/ 0 h 27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5" h="27">
                        <a:moveTo>
                          <a:pt x="0" y="27"/>
                        </a:moveTo>
                        <a:cubicBezTo>
                          <a:pt x="8" y="26"/>
                          <a:pt x="17" y="25"/>
                          <a:pt x="24" y="21"/>
                        </a:cubicBezTo>
                        <a:cubicBezTo>
                          <a:pt x="31" y="17"/>
                          <a:pt x="38" y="8"/>
                          <a:pt x="45" y="0"/>
                        </a:cubicBez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719" name="Group 310"/>
            <p:cNvGrpSpPr>
              <a:grpSpLocks/>
            </p:cNvGrpSpPr>
            <p:nvPr/>
          </p:nvGrpSpPr>
          <p:grpSpPr bwMode="auto">
            <a:xfrm>
              <a:off x="9213713" y="5273426"/>
              <a:ext cx="1164121" cy="868362"/>
              <a:chOff x="3456" y="2592"/>
              <a:chExt cx="384" cy="912"/>
            </a:xfrm>
          </p:grpSpPr>
          <p:grpSp>
            <p:nvGrpSpPr>
              <p:cNvPr id="720" name="Group 311"/>
              <p:cNvGrpSpPr>
                <a:grpSpLocks/>
              </p:cNvGrpSpPr>
              <p:nvPr/>
            </p:nvGrpSpPr>
            <p:grpSpPr bwMode="auto">
              <a:xfrm flipH="1">
                <a:off x="3552" y="2592"/>
                <a:ext cx="288" cy="912"/>
                <a:chOff x="6324" y="3741"/>
                <a:chExt cx="515" cy="1570"/>
              </a:xfrm>
            </p:grpSpPr>
            <p:sp>
              <p:nvSpPr>
                <p:cNvPr id="727" name="Rectangle 312"/>
                <p:cNvSpPr>
                  <a:spLocks noChangeArrowheads="1"/>
                </p:cNvSpPr>
                <p:nvPr/>
              </p:nvSpPr>
              <p:spPr bwMode="auto">
                <a:xfrm>
                  <a:off x="6442" y="3767"/>
                  <a:ext cx="397" cy="5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28" name="Rectangle 313"/>
                <p:cNvSpPr>
                  <a:spLocks noChangeArrowheads="1"/>
                </p:cNvSpPr>
                <p:nvPr/>
              </p:nvSpPr>
              <p:spPr bwMode="auto">
                <a:xfrm>
                  <a:off x="6342" y="3894"/>
                  <a:ext cx="57" cy="141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29" name="Rectangle 314"/>
                <p:cNvSpPr>
                  <a:spLocks noChangeArrowheads="1"/>
                </p:cNvSpPr>
                <p:nvPr/>
              </p:nvSpPr>
              <p:spPr bwMode="auto">
                <a:xfrm>
                  <a:off x="6324" y="3741"/>
                  <a:ext cx="131" cy="17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30" name="Freeform 315"/>
                <p:cNvSpPr>
                  <a:spLocks/>
                </p:cNvSpPr>
                <p:nvPr/>
              </p:nvSpPr>
              <p:spPr bwMode="auto">
                <a:xfrm>
                  <a:off x="6341" y="3768"/>
                  <a:ext cx="139" cy="189"/>
                </a:xfrm>
                <a:custGeom>
                  <a:avLst/>
                  <a:gdLst>
                    <a:gd name="T0" fmla="*/ 139 w 139"/>
                    <a:gd name="T1" fmla="*/ 0 h 189"/>
                    <a:gd name="T2" fmla="*/ 73 w 139"/>
                    <a:gd name="T3" fmla="*/ 6 h 189"/>
                    <a:gd name="T4" fmla="*/ 28 w 139"/>
                    <a:gd name="T5" fmla="*/ 36 h 189"/>
                    <a:gd name="T6" fmla="*/ 4 w 139"/>
                    <a:gd name="T7" fmla="*/ 93 h 189"/>
                    <a:gd name="T8" fmla="*/ 1 w 139"/>
                    <a:gd name="T9" fmla="*/ 189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9" h="189">
                      <a:moveTo>
                        <a:pt x="139" y="0"/>
                      </a:moveTo>
                      <a:cubicBezTo>
                        <a:pt x="115" y="0"/>
                        <a:pt x="91" y="0"/>
                        <a:pt x="73" y="6"/>
                      </a:cubicBezTo>
                      <a:cubicBezTo>
                        <a:pt x="55" y="12"/>
                        <a:pt x="39" y="22"/>
                        <a:pt x="28" y="36"/>
                      </a:cubicBezTo>
                      <a:cubicBezTo>
                        <a:pt x="17" y="50"/>
                        <a:pt x="8" y="68"/>
                        <a:pt x="4" y="93"/>
                      </a:cubicBezTo>
                      <a:cubicBezTo>
                        <a:pt x="0" y="118"/>
                        <a:pt x="2" y="169"/>
                        <a:pt x="1" y="18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31" name="Freeform 316"/>
                <p:cNvSpPr>
                  <a:spLocks/>
                </p:cNvSpPr>
                <p:nvPr/>
              </p:nvSpPr>
              <p:spPr bwMode="auto">
                <a:xfrm>
                  <a:off x="6398" y="3822"/>
                  <a:ext cx="61" cy="99"/>
                </a:xfrm>
                <a:custGeom>
                  <a:avLst/>
                  <a:gdLst>
                    <a:gd name="T0" fmla="*/ 61 w 61"/>
                    <a:gd name="T1" fmla="*/ 0 h 99"/>
                    <a:gd name="T2" fmla="*/ 10 w 61"/>
                    <a:gd name="T3" fmla="*/ 24 h 99"/>
                    <a:gd name="T4" fmla="*/ 1 w 61"/>
                    <a:gd name="T5" fmla="*/ 99 h 9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61" h="99">
                      <a:moveTo>
                        <a:pt x="61" y="0"/>
                      </a:moveTo>
                      <a:cubicBezTo>
                        <a:pt x="52" y="4"/>
                        <a:pt x="20" y="8"/>
                        <a:pt x="10" y="24"/>
                      </a:cubicBezTo>
                      <a:cubicBezTo>
                        <a:pt x="0" y="40"/>
                        <a:pt x="3" y="83"/>
                        <a:pt x="1" y="9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21" name="Group 317"/>
              <p:cNvGrpSpPr>
                <a:grpSpLocks/>
              </p:cNvGrpSpPr>
              <p:nvPr/>
            </p:nvGrpSpPr>
            <p:grpSpPr bwMode="auto">
              <a:xfrm>
                <a:off x="3456" y="2592"/>
                <a:ext cx="240" cy="288"/>
                <a:chOff x="9906" y="2052"/>
                <a:chExt cx="515" cy="550"/>
              </a:xfrm>
            </p:grpSpPr>
            <p:sp>
              <p:nvSpPr>
                <p:cNvPr id="722" name="Rectangle 318"/>
                <p:cNvSpPr>
                  <a:spLocks noChangeArrowheads="1"/>
                </p:cNvSpPr>
                <p:nvPr/>
              </p:nvSpPr>
              <p:spPr bwMode="auto">
                <a:xfrm>
                  <a:off x="10024" y="2078"/>
                  <a:ext cx="397" cy="5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23" name="Rectangle 319"/>
                <p:cNvSpPr>
                  <a:spLocks noChangeArrowheads="1"/>
                </p:cNvSpPr>
                <p:nvPr/>
              </p:nvSpPr>
              <p:spPr bwMode="auto">
                <a:xfrm>
                  <a:off x="9924" y="2205"/>
                  <a:ext cx="57" cy="39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24" name="Rectangle 320"/>
                <p:cNvSpPr>
                  <a:spLocks noChangeArrowheads="1"/>
                </p:cNvSpPr>
                <p:nvPr/>
              </p:nvSpPr>
              <p:spPr bwMode="auto">
                <a:xfrm>
                  <a:off x="9906" y="2052"/>
                  <a:ext cx="131" cy="170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725" name="Freeform 321"/>
                <p:cNvSpPr>
                  <a:spLocks/>
                </p:cNvSpPr>
                <p:nvPr/>
              </p:nvSpPr>
              <p:spPr bwMode="auto">
                <a:xfrm>
                  <a:off x="9923" y="2079"/>
                  <a:ext cx="139" cy="189"/>
                </a:xfrm>
                <a:custGeom>
                  <a:avLst/>
                  <a:gdLst>
                    <a:gd name="T0" fmla="*/ 139 w 139"/>
                    <a:gd name="T1" fmla="*/ 0 h 189"/>
                    <a:gd name="T2" fmla="*/ 73 w 139"/>
                    <a:gd name="T3" fmla="*/ 6 h 189"/>
                    <a:gd name="T4" fmla="*/ 28 w 139"/>
                    <a:gd name="T5" fmla="*/ 36 h 189"/>
                    <a:gd name="T6" fmla="*/ 4 w 139"/>
                    <a:gd name="T7" fmla="*/ 93 h 189"/>
                    <a:gd name="T8" fmla="*/ 1 w 139"/>
                    <a:gd name="T9" fmla="*/ 189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9" h="189">
                      <a:moveTo>
                        <a:pt x="139" y="0"/>
                      </a:moveTo>
                      <a:cubicBezTo>
                        <a:pt x="115" y="0"/>
                        <a:pt x="91" y="0"/>
                        <a:pt x="73" y="6"/>
                      </a:cubicBezTo>
                      <a:cubicBezTo>
                        <a:pt x="55" y="12"/>
                        <a:pt x="39" y="22"/>
                        <a:pt x="28" y="36"/>
                      </a:cubicBezTo>
                      <a:cubicBezTo>
                        <a:pt x="17" y="50"/>
                        <a:pt x="8" y="68"/>
                        <a:pt x="4" y="93"/>
                      </a:cubicBezTo>
                      <a:cubicBezTo>
                        <a:pt x="0" y="118"/>
                        <a:pt x="2" y="169"/>
                        <a:pt x="1" y="18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6" name="Freeform 322"/>
                <p:cNvSpPr>
                  <a:spLocks/>
                </p:cNvSpPr>
                <p:nvPr/>
              </p:nvSpPr>
              <p:spPr bwMode="auto">
                <a:xfrm>
                  <a:off x="9980" y="2133"/>
                  <a:ext cx="61" cy="99"/>
                </a:xfrm>
                <a:custGeom>
                  <a:avLst/>
                  <a:gdLst>
                    <a:gd name="T0" fmla="*/ 61 w 61"/>
                    <a:gd name="T1" fmla="*/ 0 h 99"/>
                    <a:gd name="T2" fmla="*/ 10 w 61"/>
                    <a:gd name="T3" fmla="*/ 24 h 99"/>
                    <a:gd name="T4" fmla="*/ 1 w 61"/>
                    <a:gd name="T5" fmla="*/ 99 h 9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61" h="99">
                      <a:moveTo>
                        <a:pt x="61" y="0"/>
                      </a:moveTo>
                      <a:cubicBezTo>
                        <a:pt x="52" y="4"/>
                        <a:pt x="20" y="8"/>
                        <a:pt x="10" y="24"/>
                      </a:cubicBezTo>
                      <a:cubicBezTo>
                        <a:pt x="0" y="40"/>
                        <a:pt x="3" y="83"/>
                        <a:pt x="1" y="99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732" name="Text Box 583"/>
            <p:cNvSpPr txBox="1">
              <a:spLocks noChangeArrowheads="1"/>
            </p:cNvSpPr>
            <p:nvPr/>
          </p:nvSpPr>
          <p:spPr bwMode="auto">
            <a:xfrm>
              <a:off x="6738904" y="6503832"/>
              <a:ext cx="1752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000" b="1" dirty="0">
                  <a:solidFill>
                    <a:srgbClr val="FF3300"/>
                  </a:solidFill>
                </a:rPr>
                <a:t>碳酸钠固体</a:t>
              </a:r>
            </a:p>
          </p:txBody>
        </p:sp>
        <p:sp>
          <p:nvSpPr>
            <p:cNvPr id="733" name="Text Box 585"/>
            <p:cNvSpPr txBox="1">
              <a:spLocks noChangeArrowheads="1"/>
            </p:cNvSpPr>
            <p:nvPr/>
          </p:nvSpPr>
          <p:spPr bwMode="auto">
            <a:xfrm>
              <a:off x="10304741" y="5312844"/>
              <a:ext cx="488950" cy="1390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000" b="1" dirty="0">
                  <a:solidFill>
                    <a:srgbClr val="FF3300"/>
                  </a:solidFill>
                </a:rPr>
                <a:t>苯酚钠溶液</a:t>
              </a:r>
            </a:p>
          </p:txBody>
        </p:sp>
        <p:grpSp>
          <p:nvGrpSpPr>
            <p:cNvPr id="734" name="组合 733"/>
            <p:cNvGrpSpPr/>
            <p:nvPr/>
          </p:nvGrpSpPr>
          <p:grpSpPr>
            <a:xfrm>
              <a:off x="7179158" y="5338907"/>
              <a:ext cx="633412" cy="1096962"/>
              <a:chOff x="3199126" y="4514381"/>
              <a:chExt cx="633412" cy="1096962"/>
            </a:xfrm>
          </p:grpSpPr>
          <p:grpSp>
            <p:nvGrpSpPr>
              <p:cNvPr id="735" name="Group 323"/>
              <p:cNvGrpSpPr>
                <a:grpSpLocks/>
              </p:cNvGrpSpPr>
              <p:nvPr/>
            </p:nvGrpSpPr>
            <p:grpSpPr bwMode="auto">
              <a:xfrm>
                <a:off x="3199126" y="4514381"/>
                <a:ext cx="633412" cy="1096962"/>
                <a:chOff x="2208" y="384"/>
                <a:chExt cx="624" cy="1152"/>
              </a:xfrm>
            </p:grpSpPr>
            <p:grpSp>
              <p:nvGrpSpPr>
                <p:cNvPr id="747" name="Group 324"/>
                <p:cNvGrpSpPr>
                  <a:grpSpLocks/>
                </p:cNvGrpSpPr>
                <p:nvPr/>
              </p:nvGrpSpPr>
              <p:grpSpPr bwMode="auto">
                <a:xfrm>
                  <a:off x="2208" y="432"/>
                  <a:ext cx="624" cy="1104"/>
                  <a:chOff x="1881" y="1988"/>
                  <a:chExt cx="678" cy="1211"/>
                </a:xfrm>
              </p:grpSpPr>
              <p:grpSp>
                <p:nvGrpSpPr>
                  <p:cNvPr id="769" name="Group 325"/>
                  <p:cNvGrpSpPr>
                    <a:grpSpLocks/>
                  </p:cNvGrpSpPr>
                  <p:nvPr/>
                </p:nvGrpSpPr>
                <p:grpSpPr bwMode="auto">
                  <a:xfrm>
                    <a:off x="1881" y="1988"/>
                    <a:ext cx="678" cy="1211"/>
                    <a:chOff x="1881" y="1988"/>
                    <a:chExt cx="678" cy="1211"/>
                  </a:xfrm>
                </p:grpSpPr>
                <p:grpSp>
                  <p:nvGrpSpPr>
                    <p:cNvPr id="771" name="Group 32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07" y="1988"/>
                      <a:ext cx="425" cy="226"/>
                      <a:chOff x="2007" y="1988"/>
                      <a:chExt cx="425" cy="226"/>
                    </a:xfrm>
                  </p:grpSpPr>
                  <p:sp>
                    <p:nvSpPr>
                      <p:cNvPr id="777" name="AutoShape 3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07" y="1988"/>
                        <a:ext cx="425" cy="28"/>
                      </a:xfrm>
                      <a:prstGeom prst="roundRect">
                        <a:avLst>
                          <a:gd name="adj" fmla="val 50000"/>
                        </a:avLst>
                      </a:pr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eaLnBrk="1" hangingPunct="1"/>
                        <a:endParaRPr lang="zh-CN" altLang="en-US"/>
                      </a:p>
                    </p:txBody>
                  </p:sp>
                  <p:sp>
                    <p:nvSpPr>
                      <p:cNvPr id="778" name="AutoShape 3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21" y="2016"/>
                        <a:ext cx="397" cy="198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w 21600"/>
                          <a:gd name="T7" fmla="*/ 0 h 21600"/>
                          <a:gd name="T8" fmla="*/ 0 60000 65536"/>
                          <a:gd name="T9" fmla="*/ 0 60000 65536"/>
                          <a:gd name="T10" fmla="*/ 0 60000 65536"/>
                          <a:gd name="T11" fmla="*/ 0 60000 65536"/>
                          <a:gd name="T12" fmla="*/ 2394 w 21600"/>
                          <a:gd name="T13" fmla="*/ 2400 h 21600"/>
                          <a:gd name="T14" fmla="*/ 19206 w 21600"/>
                          <a:gd name="T15" fmla="*/ 19200 h 21600"/>
                        </a:gdLst>
                        <a:ahLst/>
                        <a:cxnLst>
                          <a:cxn ang="T8">
                            <a:pos x="T0" y="T1"/>
                          </a:cxn>
                          <a:cxn ang="T9">
                            <a:pos x="T2" y="T3"/>
                          </a:cxn>
                          <a:cxn ang="T10">
                            <a:pos x="T4" y="T5"/>
                          </a:cxn>
                          <a:cxn ang="T11">
                            <a:pos x="T6" y="T7"/>
                          </a:cxn>
                        </a:cxnLst>
                        <a:rect l="T12" t="T13" r="T14" b="T15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1143" y="21600"/>
                            </a:lnTo>
                            <a:lnTo>
                              <a:pt x="20457" y="21600"/>
                            </a:lnTo>
                            <a:lnTo>
                              <a:pt x="2160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772" name="AutoShape 3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01" y="2292"/>
                      <a:ext cx="637" cy="907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w 21600"/>
                        <a:gd name="T7" fmla="*/ 0 h 2160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1899 w 21600"/>
                        <a:gd name="T13" fmla="*/ 1905 h 21600"/>
                        <a:gd name="T14" fmla="*/ 19701 w 21600"/>
                        <a:gd name="T15" fmla="*/ 19695 h 21600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229" y="21600"/>
                          </a:lnTo>
                          <a:lnTo>
                            <a:pt x="21371" y="21600"/>
                          </a:lnTo>
                          <a:lnTo>
                            <a:pt x="21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73" name="Rectangle 3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81" y="2259"/>
                      <a:ext cx="678" cy="14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774" name="Rectangle 3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11" y="2169"/>
                      <a:ext cx="417" cy="135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/>
                    </a:p>
                  </p:txBody>
                </p:sp>
                <p:sp>
                  <p:nvSpPr>
                    <p:cNvPr id="775" name="Freeform 332"/>
                    <p:cNvSpPr>
                      <a:spLocks/>
                    </p:cNvSpPr>
                    <p:nvPr/>
                  </p:nvSpPr>
                  <p:spPr bwMode="auto">
                    <a:xfrm>
                      <a:off x="1897" y="2136"/>
                      <a:ext cx="145" cy="273"/>
                    </a:xfrm>
                    <a:custGeom>
                      <a:avLst/>
                      <a:gdLst>
                        <a:gd name="T0" fmla="*/ 137 w 145"/>
                        <a:gd name="T1" fmla="*/ 0 h 273"/>
                        <a:gd name="T2" fmla="*/ 140 w 145"/>
                        <a:gd name="T3" fmla="*/ 69 h 273"/>
                        <a:gd name="T4" fmla="*/ 107 w 145"/>
                        <a:gd name="T5" fmla="*/ 87 h 273"/>
                        <a:gd name="T6" fmla="*/ 65 w 145"/>
                        <a:gd name="T7" fmla="*/ 96 h 273"/>
                        <a:gd name="T8" fmla="*/ 32 w 145"/>
                        <a:gd name="T9" fmla="*/ 114 h 273"/>
                        <a:gd name="T10" fmla="*/ 5 w 145"/>
                        <a:gd name="T11" fmla="*/ 144 h 273"/>
                        <a:gd name="T12" fmla="*/ 2 w 145"/>
                        <a:gd name="T13" fmla="*/ 207 h 273"/>
                        <a:gd name="T14" fmla="*/ 5 w 145"/>
                        <a:gd name="T15" fmla="*/ 273 h 273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145" h="273">
                          <a:moveTo>
                            <a:pt x="137" y="0"/>
                          </a:moveTo>
                          <a:cubicBezTo>
                            <a:pt x="137" y="11"/>
                            <a:pt x="145" y="55"/>
                            <a:pt x="140" y="69"/>
                          </a:cubicBezTo>
                          <a:cubicBezTo>
                            <a:pt x="135" y="83"/>
                            <a:pt x="119" y="83"/>
                            <a:pt x="107" y="87"/>
                          </a:cubicBezTo>
                          <a:cubicBezTo>
                            <a:pt x="95" y="91"/>
                            <a:pt x="77" y="92"/>
                            <a:pt x="65" y="96"/>
                          </a:cubicBezTo>
                          <a:cubicBezTo>
                            <a:pt x="53" y="100"/>
                            <a:pt x="42" y="106"/>
                            <a:pt x="32" y="114"/>
                          </a:cubicBezTo>
                          <a:cubicBezTo>
                            <a:pt x="22" y="122"/>
                            <a:pt x="10" y="129"/>
                            <a:pt x="5" y="144"/>
                          </a:cubicBezTo>
                          <a:cubicBezTo>
                            <a:pt x="0" y="159"/>
                            <a:pt x="2" y="186"/>
                            <a:pt x="2" y="207"/>
                          </a:cubicBezTo>
                          <a:cubicBezTo>
                            <a:pt x="2" y="228"/>
                            <a:pt x="5" y="259"/>
                            <a:pt x="5" y="273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76" name="Freeform 333"/>
                    <p:cNvSpPr>
                      <a:spLocks/>
                    </p:cNvSpPr>
                    <p:nvPr/>
                  </p:nvSpPr>
                  <p:spPr bwMode="auto">
                    <a:xfrm flipH="1">
                      <a:off x="2398" y="2136"/>
                      <a:ext cx="145" cy="273"/>
                    </a:xfrm>
                    <a:custGeom>
                      <a:avLst/>
                      <a:gdLst>
                        <a:gd name="T0" fmla="*/ 137 w 145"/>
                        <a:gd name="T1" fmla="*/ 0 h 273"/>
                        <a:gd name="T2" fmla="*/ 140 w 145"/>
                        <a:gd name="T3" fmla="*/ 69 h 273"/>
                        <a:gd name="T4" fmla="*/ 107 w 145"/>
                        <a:gd name="T5" fmla="*/ 87 h 273"/>
                        <a:gd name="T6" fmla="*/ 65 w 145"/>
                        <a:gd name="T7" fmla="*/ 96 h 273"/>
                        <a:gd name="T8" fmla="*/ 32 w 145"/>
                        <a:gd name="T9" fmla="*/ 114 h 273"/>
                        <a:gd name="T10" fmla="*/ 5 w 145"/>
                        <a:gd name="T11" fmla="*/ 144 h 273"/>
                        <a:gd name="T12" fmla="*/ 2 w 145"/>
                        <a:gd name="T13" fmla="*/ 207 h 273"/>
                        <a:gd name="T14" fmla="*/ 5 w 145"/>
                        <a:gd name="T15" fmla="*/ 273 h 273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145" h="273">
                          <a:moveTo>
                            <a:pt x="137" y="0"/>
                          </a:moveTo>
                          <a:cubicBezTo>
                            <a:pt x="137" y="11"/>
                            <a:pt x="145" y="55"/>
                            <a:pt x="140" y="69"/>
                          </a:cubicBezTo>
                          <a:cubicBezTo>
                            <a:pt x="135" y="83"/>
                            <a:pt x="119" y="83"/>
                            <a:pt x="107" y="87"/>
                          </a:cubicBezTo>
                          <a:cubicBezTo>
                            <a:pt x="95" y="91"/>
                            <a:pt x="77" y="92"/>
                            <a:pt x="65" y="96"/>
                          </a:cubicBezTo>
                          <a:cubicBezTo>
                            <a:pt x="53" y="100"/>
                            <a:pt x="42" y="106"/>
                            <a:pt x="32" y="114"/>
                          </a:cubicBezTo>
                          <a:cubicBezTo>
                            <a:pt x="22" y="122"/>
                            <a:pt x="10" y="129"/>
                            <a:pt x="5" y="144"/>
                          </a:cubicBezTo>
                          <a:cubicBezTo>
                            <a:pt x="0" y="159"/>
                            <a:pt x="2" y="186"/>
                            <a:pt x="2" y="207"/>
                          </a:cubicBezTo>
                          <a:cubicBezTo>
                            <a:pt x="2" y="228"/>
                            <a:pt x="5" y="259"/>
                            <a:pt x="5" y="273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770" name="Line 334"/>
                  <p:cNvSpPr>
                    <a:spLocks noChangeShapeType="1"/>
                  </p:cNvSpPr>
                  <p:nvPr/>
                </p:nvSpPr>
                <p:spPr bwMode="auto">
                  <a:xfrm>
                    <a:off x="1941" y="3174"/>
                    <a:ext cx="549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48" name="Group 335"/>
                <p:cNvGrpSpPr>
                  <a:grpSpLocks/>
                </p:cNvGrpSpPr>
                <p:nvPr/>
              </p:nvGrpSpPr>
              <p:grpSpPr bwMode="auto">
                <a:xfrm>
                  <a:off x="2304" y="384"/>
                  <a:ext cx="432" cy="240"/>
                  <a:chOff x="2017" y="1701"/>
                  <a:chExt cx="439" cy="251"/>
                </a:xfrm>
              </p:grpSpPr>
              <p:grpSp>
                <p:nvGrpSpPr>
                  <p:cNvPr id="749" name="Group 336"/>
                  <p:cNvGrpSpPr>
                    <a:grpSpLocks/>
                  </p:cNvGrpSpPr>
                  <p:nvPr/>
                </p:nvGrpSpPr>
                <p:grpSpPr bwMode="auto">
                  <a:xfrm>
                    <a:off x="2017" y="1701"/>
                    <a:ext cx="439" cy="251"/>
                    <a:chOff x="2290" y="1689"/>
                    <a:chExt cx="439" cy="251"/>
                  </a:xfrm>
                </p:grpSpPr>
                <p:sp>
                  <p:nvSpPr>
                    <p:cNvPr id="751" name="AutoShape 3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316" y="1689"/>
                      <a:ext cx="402" cy="251"/>
                    </a:xfrm>
                    <a:custGeom>
                      <a:avLst/>
                      <a:gdLst>
                        <a:gd name="T0" fmla="*/ 0 w 21600"/>
                        <a:gd name="T1" fmla="*/ 0 h 21600"/>
                        <a:gd name="T2" fmla="*/ 0 w 21600"/>
                        <a:gd name="T3" fmla="*/ 0 h 21600"/>
                        <a:gd name="T4" fmla="*/ 0 w 21600"/>
                        <a:gd name="T5" fmla="*/ 0 h 21600"/>
                        <a:gd name="T6" fmla="*/ 0 w 21600"/>
                        <a:gd name="T7" fmla="*/ 0 h 21600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2364 w 21600"/>
                        <a:gd name="T13" fmla="*/ 2410 h 21600"/>
                        <a:gd name="T14" fmla="*/ 19236 w 21600"/>
                        <a:gd name="T15" fmla="*/ 19190 h 21600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1182" y="21600"/>
                          </a:lnTo>
                          <a:lnTo>
                            <a:pt x="20418" y="21600"/>
                          </a:lnTo>
                          <a:lnTo>
                            <a:pt x="2160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2" name="Line 338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521" y="1743"/>
                      <a:ext cx="198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3" name="Line 339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475" y="1751"/>
                      <a:ext cx="244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4" name="Line 340"/>
                    <p:cNvSpPr>
                      <a:spLocks noChangeShapeType="1"/>
                    </p:cNvSpPr>
                    <p:nvPr/>
                  </p:nvSpPr>
                  <p:spPr bwMode="auto">
                    <a:xfrm rot="1800000" flipV="1">
                      <a:off x="2429" y="1765"/>
                      <a:ext cx="300" cy="1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5" name="Line 341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380" y="1775"/>
                      <a:ext cx="340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6" name="Line 342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298" y="1853"/>
                      <a:ext cx="340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7" name="Line 343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305" y="1863"/>
                      <a:ext cx="283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8" name="Line 344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314" y="1880"/>
                      <a:ext cx="238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59" name="Line 345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319" y="1892"/>
                      <a:ext cx="193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0" name="Line 346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330" y="1904"/>
                      <a:ext cx="119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1" name="Line 347"/>
                    <p:cNvSpPr>
                      <a:spLocks noChangeShapeType="1"/>
                    </p:cNvSpPr>
                    <p:nvPr/>
                  </p:nvSpPr>
                  <p:spPr bwMode="auto">
                    <a:xfrm rot="1800000" flipV="1">
                      <a:off x="2338" y="1921"/>
                      <a:ext cx="74" cy="2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2" name="Line 348"/>
                    <p:cNvSpPr>
                      <a:spLocks noChangeShapeType="1"/>
                    </p:cNvSpPr>
                    <p:nvPr/>
                  </p:nvSpPr>
                  <p:spPr bwMode="auto">
                    <a:xfrm rot="1800000" flipV="1">
                      <a:off x="2604" y="1716"/>
                      <a:ext cx="119" cy="1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3" name="Line 349"/>
                    <p:cNvSpPr>
                      <a:spLocks noChangeShapeType="1"/>
                    </p:cNvSpPr>
                    <p:nvPr/>
                  </p:nvSpPr>
                  <p:spPr bwMode="auto">
                    <a:xfrm rot="1800000" flipV="1">
                      <a:off x="2650" y="1702"/>
                      <a:ext cx="74" cy="2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4" name="Line 350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562" y="1727"/>
                      <a:ext cx="153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5" name="Line 351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294" y="1843"/>
                      <a:ext cx="397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6" name="Line 352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294" y="1824"/>
                      <a:ext cx="425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7" name="Line 353"/>
                    <p:cNvSpPr>
                      <a:spLocks noChangeShapeType="1"/>
                    </p:cNvSpPr>
                    <p:nvPr/>
                  </p:nvSpPr>
                  <p:spPr bwMode="auto">
                    <a:xfrm rot="1800000">
                      <a:off x="2290" y="1800"/>
                      <a:ext cx="437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768" name="Line 354"/>
                    <p:cNvSpPr>
                      <a:spLocks noChangeShapeType="1"/>
                    </p:cNvSpPr>
                    <p:nvPr/>
                  </p:nvSpPr>
                  <p:spPr bwMode="auto">
                    <a:xfrm rot="1800000" flipV="1">
                      <a:off x="2331" y="1789"/>
                      <a:ext cx="397" cy="1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750" name="AutoShape 355"/>
                  <p:cNvSpPr>
                    <a:spLocks noChangeArrowheads="1"/>
                  </p:cNvSpPr>
                  <p:nvPr/>
                </p:nvSpPr>
                <p:spPr bwMode="auto">
                  <a:xfrm>
                    <a:off x="2028" y="1829"/>
                    <a:ext cx="425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</p:grpSp>
          </p:grpSp>
          <p:sp>
            <p:nvSpPr>
              <p:cNvPr id="736" name="Freeform 580"/>
              <p:cNvSpPr>
                <a:spLocks/>
              </p:cNvSpPr>
              <p:nvPr/>
            </p:nvSpPr>
            <p:spPr bwMode="auto">
              <a:xfrm rot="12052736" flipH="1">
                <a:off x="3378513" y="5306543"/>
                <a:ext cx="44450" cy="74613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7" name="Freeform 608"/>
              <p:cNvSpPr>
                <a:spLocks/>
              </p:cNvSpPr>
              <p:nvPr/>
            </p:nvSpPr>
            <p:spPr bwMode="auto">
              <a:xfrm rot="12052736" flipH="1">
                <a:off x="3667438" y="5377981"/>
                <a:ext cx="44450" cy="74612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8" name="Freeform 611"/>
              <p:cNvSpPr>
                <a:spLocks/>
              </p:cNvSpPr>
              <p:nvPr/>
            </p:nvSpPr>
            <p:spPr bwMode="auto">
              <a:xfrm rot="12052736" flipH="1">
                <a:off x="3343588" y="5414493"/>
                <a:ext cx="44450" cy="73025"/>
              </a:xfrm>
              <a:custGeom>
                <a:avLst/>
                <a:gdLst>
                  <a:gd name="T0" fmla="*/ 2147483646 w 57"/>
                  <a:gd name="T1" fmla="*/ 2147483646 h 67"/>
                  <a:gd name="T2" fmla="*/ 2147483646 w 57"/>
                  <a:gd name="T3" fmla="*/ 2147483646 h 67"/>
                  <a:gd name="T4" fmla="*/ 2147483646 w 57"/>
                  <a:gd name="T5" fmla="*/ 2147483646 h 67"/>
                  <a:gd name="T6" fmla="*/ 2147483646 w 57"/>
                  <a:gd name="T7" fmla="*/ 2147483646 h 67"/>
                  <a:gd name="T8" fmla="*/ 2147483646 w 57"/>
                  <a:gd name="T9" fmla="*/ 2147483646 h 67"/>
                  <a:gd name="T10" fmla="*/ 2147483646 w 57"/>
                  <a:gd name="T11" fmla="*/ 2147483646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7" h="67">
                    <a:moveTo>
                      <a:pt x="33" y="67"/>
                    </a:moveTo>
                    <a:cubicBezTo>
                      <a:pt x="45" y="64"/>
                      <a:pt x="57" y="62"/>
                      <a:pt x="57" y="52"/>
                    </a:cubicBezTo>
                    <a:cubicBezTo>
                      <a:pt x="57" y="42"/>
                      <a:pt x="39" y="8"/>
                      <a:pt x="30" y="4"/>
                    </a:cubicBezTo>
                    <a:cubicBezTo>
                      <a:pt x="21" y="0"/>
                      <a:pt x="6" y="18"/>
                      <a:pt x="3" y="28"/>
                    </a:cubicBezTo>
                    <a:cubicBezTo>
                      <a:pt x="0" y="38"/>
                      <a:pt x="7" y="51"/>
                      <a:pt x="15" y="64"/>
                    </a:cubicBezTo>
                    <a:cubicBezTo>
                      <a:pt x="15" y="64"/>
                      <a:pt x="33" y="67"/>
                      <a:pt x="33" y="67"/>
                    </a:cubicBez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9" name="Freeform 614"/>
              <p:cNvSpPr>
                <a:spLocks/>
              </p:cNvSpPr>
              <p:nvPr/>
            </p:nvSpPr>
            <p:spPr bwMode="auto">
              <a:xfrm rot="12052736" flipH="1">
                <a:off x="3738876" y="5449418"/>
                <a:ext cx="42862" cy="74613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0" name="Freeform 615"/>
              <p:cNvSpPr>
                <a:spLocks/>
              </p:cNvSpPr>
              <p:nvPr/>
            </p:nvSpPr>
            <p:spPr bwMode="auto">
              <a:xfrm rot="12052736" flipH="1">
                <a:off x="3486463" y="5414493"/>
                <a:ext cx="44450" cy="74613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1" name="Freeform 670"/>
              <p:cNvSpPr>
                <a:spLocks/>
              </p:cNvSpPr>
              <p:nvPr/>
            </p:nvSpPr>
            <p:spPr bwMode="auto">
              <a:xfrm rot="7102823" flipH="1">
                <a:off x="3255481" y="5356550"/>
                <a:ext cx="74613" cy="44450"/>
              </a:xfrm>
              <a:custGeom>
                <a:avLst/>
                <a:gdLst>
                  <a:gd name="T0" fmla="*/ 2147483646 w 57"/>
                  <a:gd name="T1" fmla="*/ 2147483646 h 67"/>
                  <a:gd name="T2" fmla="*/ 2147483646 w 57"/>
                  <a:gd name="T3" fmla="*/ 2147483646 h 67"/>
                  <a:gd name="T4" fmla="*/ 2147483646 w 57"/>
                  <a:gd name="T5" fmla="*/ 2147483646 h 67"/>
                  <a:gd name="T6" fmla="*/ 2147483646 w 57"/>
                  <a:gd name="T7" fmla="*/ 2147483646 h 67"/>
                  <a:gd name="T8" fmla="*/ 2147483646 w 57"/>
                  <a:gd name="T9" fmla="*/ 2147483646 h 67"/>
                  <a:gd name="T10" fmla="*/ 2147483646 w 57"/>
                  <a:gd name="T11" fmla="*/ 2147483646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7" h="67">
                    <a:moveTo>
                      <a:pt x="33" y="67"/>
                    </a:moveTo>
                    <a:cubicBezTo>
                      <a:pt x="45" y="64"/>
                      <a:pt x="57" y="62"/>
                      <a:pt x="57" y="52"/>
                    </a:cubicBezTo>
                    <a:cubicBezTo>
                      <a:pt x="57" y="42"/>
                      <a:pt x="39" y="8"/>
                      <a:pt x="30" y="4"/>
                    </a:cubicBezTo>
                    <a:cubicBezTo>
                      <a:pt x="21" y="0"/>
                      <a:pt x="6" y="18"/>
                      <a:pt x="3" y="28"/>
                    </a:cubicBezTo>
                    <a:cubicBezTo>
                      <a:pt x="0" y="38"/>
                      <a:pt x="7" y="51"/>
                      <a:pt x="15" y="64"/>
                    </a:cubicBezTo>
                    <a:cubicBezTo>
                      <a:pt x="15" y="64"/>
                      <a:pt x="33" y="67"/>
                      <a:pt x="33" y="67"/>
                    </a:cubicBez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2" name="Freeform 684"/>
              <p:cNvSpPr>
                <a:spLocks/>
              </p:cNvSpPr>
              <p:nvPr/>
            </p:nvSpPr>
            <p:spPr bwMode="auto">
              <a:xfrm rot="12052736">
                <a:off x="3594413" y="5341468"/>
                <a:ext cx="42863" cy="73025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3" name="Freeform 687"/>
              <p:cNvSpPr>
                <a:spLocks/>
              </p:cNvSpPr>
              <p:nvPr/>
            </p:nvSpPr>
            <p:spPr bwMode="auto">
              <a:xfrm rot="12052736" flipH="1">
                <a:off x="3343588" y="5485931"/>
                <a:ext cx="42863" cy="73025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4" name="Freeform 691"/>
              <p:cNvSpPr>
                <a:spLocks/>
              </p:cNvSpPr>
              <p:nvPr/>
            </p:nvSpPr>
            <p:spPr bwMode="auto">
              <a:xfrm rot="12052736" flipH="1">
                <a:off x="3630926" y="5449418"/>
                <a:ext cx="42862" cy="74613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5" name="Freeform 692"/>
              <p:cNvSpPr>
                <a:spLocks/>
              </p:cNvSpPr>
              <p:nvPr/>
            </p:nvSpPr>
            <p:spPr bwMode="auto">
              <a:xfrm rot="7102823" flipH="1">
                <a:off x="3652356" y="5356550"/>
                <a:ext cx="74613" cy="44450"/>
              </a:xfrm>
              <a:custGeom>
                <a:avLst/>
                <a:gdLst>
                  <a:gd name="T0" fmla="*/ 2147483646 w 57"/>
                  <a:gd name="T1" fmla="*/ 2147483646 h 67"/>
                  <a:gd name="T2" fmla="*/ 2147483646 w 57"/>
                  <a:gd name="T3" fmla="*/ 2147483646 h 67"/>
                  <a:gd name="T4" fmla="*/ 2147483646 w 57"/>
                  <a:gd name="T5" fmla="*/ 2147483646 h 67"/>
                  <a:gd name="T6" fmla="*/ 2147483646 w 57"/>
                  <a:gd name="T7" fmla="*/ 2147483646 h 67"/>
                  <a:gd name="T8" fmla="*/ 2147483646 w 57"/>
                  <a:gd name="T9" fmla="*/ 2147483646 h 67"/>
                  <a:gd name="T10" fmla="*/ 2147483646 w 57"/>
                  <a:gd name="T11" fmla="*/ 2147483646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7" h="67">
                    <a:moveTo>
                      <a:pt x="33" y="67"/>
                    </a:moveTo>
                    <a:cubicBezTo>
                      <a:pt x="45" y="64"/>
                      <a:pt x="57" y="62"/>
                      <a:pt x="57" y="52"/>
                    </a:cubicBezTo>
                    <a:cubicBezTo>
                      <a:pt x="57" y="42"/>
                      <a:pt x="39" y="8"/>
                      <a:pt x="30" y="4"/>
                    </a:cubicBezTo>
                    <a:cubicBezTo>
                      <a:pt x="21" y="0"/>
                      <a:pt x="6" y="18"/>
                      <a:pt x="3" y="28"/>
                    </a:cubicBezTo>
                    <a:cubicBezTo>
                      <a:pt x="0" y="38"/>
                      <a:pt x="7" y="51"/>
                      <a:pt x="15" y="64"/>
                    </a:cubicBezTo>
                    <a:cubicBezTo>
                      <a:pt x="15" y="64"/>
                      <a:pt x="33" y="67"/>
                      <a:pt x="33" y="67"/>
                    </a:cubicBez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6" name="Freeform 696"/>
              <p:cNvSpPr>
                <a:spLocks/>
              </p:cNvSpPr>
              <p:nvPr/>
            </p:nvSpPr>
            <p:spPr bwMode="auto">
              <a:xfrm rot="12052736" flipH="1">
                <a:off x="3451538" y="5414493"/>
                <a:ext cx="44450" cy="73025"/>
              </a:xfrm>
              <a:custGeom>
                <a:avLst/>
                <a:gdLst>
                  <a:gd name="T0" fmla="*/ 2147483646 w 65"/>
                  <a:gd name="T1" fmla="*/ 2147483646 h 61"/>
                  <a:gd name="T2" fmla="*/ 2147483646 w 65"/>
                  <a:gd name="T3" fmla="*/ 2147483646 h 61"/>
                  <a:gd name="T4" fmla="*/ 2147483646 w 65"/>
                  <a:gd name="T5" fmla="*/ 2147483646 h 61"/>
                  <a:gd name="T6" fmla="*/ 2147483646 w 65"/>
                  <a:gd name="T7" fmla="*/ 2147483646 h 61"/>
                  <a:gd name="T8" fmla="*/ 2147483646 w 65"/>
                  <a:gd name="T9" fmla="*/ 2147483646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61">
                    <a:moveTo>
                      <a:pt x="13" y="56"/>
                    </a:moveTo>
                    <a:cubicBezTo>
                      <a:pt x="23" y="61"/>
                      <a:pt x="57" y="52"/>
                      <a:pt x="61" y="44"/>
                    </a:cubicBezTo>
                    <a:cubicBezTo>
                      <a:pt x="65" y="36"/>
                      <a:pt x="47" y="10"/>
                      <a:pt x="37" y="5"/>
                    </a:cubicBezTo>
                    <a:cubicBezTo>
                      <a:pt x="27" y="0"/>
                      <a:pt x="8" y="9"/>
                      <a:pt x="4" y="17"/>
                    </a:cubicBezTo>
                    <a:cubicBezTo>
                      <a:pt x="0" y="25"/>
                      <a:pt x="3" y="51"/>
                      <a:pt x="13" y="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79" name="Text Box 698"/>
            <p:cNvSpPr txBox="1">
              <a:spLocks noChangeArrowheads="1"/>
            </p:cNvSpPr>
            <p:nvPr/>
          </p:nvSpPr>
          <p:spPr bwMode="auto">
            <a:xfrm>
              <a:off x="8152684" y="6518380"/>
              <a:ext cx="2555875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000" b="1" dirty="0"/>
                <a:t>饱和碳酸氢钠溶液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212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6" grpId="0" animBg="1"/>
      <p:bldP spid="400" grpId="0"/>
      <p:bldP spid="401" grpId="0"/>
      <p:bldP spid="4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1" y="461665"/>
            <a:ext cx="119773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5.1</a:t>
            </a:r>
            <a:r>
              <a:rPr lang="zh-CN" altLang="en-US" sz="2400" dirty="0" smtClean="0"/>
              <a:t>酸性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/>
            </p:nvGraphicFramePr>
            <p:xfrm>
              <a:off x="151684" y="1118910"/>
              <a:ext cx="11941580" cy="14020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59685"/>
                    <a:gridCol w="2266682"/>
                    <a:gridCol w="1828800"/>
                    <a:gridCol w="2068593"/>
                    <a:gridCol w="1705940"/>
                    <a:gridCol w="1705940"/>
                    <a:gridCol w="1705940"/>
                  </a:tblGrid>
                  <a:tr h="94487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乙二酸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HOOC-COOH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苯甲酸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碳酸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苯酚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83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pKa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1.27;4.27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3.77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4.20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4.74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6.38;10.33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9.89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/>
            </p:nvGraphicFramePr>
            <p:xfrm>
              <a:off x="151684" y="1118910"/>
              <a:ext cx="11941580" cy="140207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59685"/>
                    <a:gridCol w="2266682"/>
                    <a:gridCol w="1828800"/>
                    <a:gridCol w="2068593"/>
                    <a:gridCol w="1705940"/>
                    <a:gridCol w="1705940"/>
                    <a:gridCol w="1705940"/>
                  </a:tblGrid>
                  <a:tr h="94487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乙二酸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HOOC-COOH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i="0" dirty="0" smtClean="0"/>
                            <a:t>甲酸</a:t>
                          </a:r>
                          <a:endParaRPr lang="en-US" altLang="zh-CN" sz="2400" i="0" dirty="0" smtClean="0"/>
                        </a:p>
                        <a:p>
                          <a:pPr algn="ctr"/>
                          <a:r>
                            <a:rPr lang="en-US" altLang="zh-CN" sz="2400" i="0" dirty="0" smtClean="0"/>
                            <a:t>HCOOH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9706" t="-7051" r="-247647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00357" t="-7051" r="-200714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00357" t="-7051" r="-100714" b="-6282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00357" t="-7051" r="-714" b="-62821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pKa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1.27;4.27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3.77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4.20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4.74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6.38;10.33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i="0" dirty="0" smtClean="0"/>
                            <a:t>9.89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文本框 5"/>
          <p:cNvSpPr txBox="1"/>
          <p:nvPr/>
        </p:nvSpPr>
        <p:spPr>
          <a:xfrm>
            <a:off x="151684" y="2533864"/>
            <a:ext cx="145531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pKa=-lgKa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3928056" y="400109"/>
                <a:ext cx="476518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R-COOH⇌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RCOO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endParaRPr lang="zh-CN" altLang="en-US" sz="32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056" y="400109"/>
                <a:ext cx="4765183" cy="584775"/>
              </a:xfrm>
              <a:prstGeom prst="rect">
                <a:avLst/>
              </a:prstGeom>
              <a:blipFill rotWithShape="0">
                <a:blip r:embed="rId3"/>
                <a:stretch>
                  <a:fillRect l="-3197" t="-13542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表格 1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3921819"/>
                  </p:ext>
                </p:extLst>
              </p:nvPr>
            </p:nvGraphicFramePr>
            <p:xfrm>
              <a:off x="1" y="3538217"/>
              <a:ext cx="11951592" cy="24375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987898"/>
                    <a:gridCol w="2987898"/>
                    <a:gridCol w="2987898"/>
                    <a:gridCol w="2987898"/>
                  </a:tblGrid>
                  <a:tr h="487516"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RCOOH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OH</m:t>
                                </m:r>
                              </m:oMath>
                            </m:oMathPara>
                          </a14:m>
                          <a:endParaRPr lang="zh-CN" altLang="en-US" sz="2400" b="0" i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R-OH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err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NaOH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Na</m:t>
                                    </m:r>
                                  </m:e>
                                  <m:sub>
                                    <m:r>
                                      <a:rPr lang="en-US" altLang="zh-CN" sz="2400" b="0" i="0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CO</m:t>
                                    </m:r>
                                  </m:e>
                                  <m:sub>
                                    <m:r>
                                      <a:rPr lang="en-US" altLang="zh-CN" sz="2400" b="0" i="0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NaHCO</m:t>
                                    </m:r>
                                  </m:e>
                                  <m:sub>
                                    <m:r>
                                      <a:rPr lang="en-US" altLang="zh-CN" sz="2400" b="0" i="0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表格 1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3921819"/>
                  </p:ext>
                </p:extLst>
              </p:nvPr>
            </p:nvGraphicFramePr>
            <p:xfrm>
              <a:off x="1" y="3538217"/>
              <a:ext cx="11951592" cy="24375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987898"/>
                    <a:gridCol w="2987898"/>
                    <a:gridCol w="2987898"/>
                    <a:gridCol w="2987898"/>
                  </a:tblGrid>
                  <a:tr h="487516"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RCOOH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200612" t="-10000" r="-100408" b="-4037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R-OH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b="0" dirty="0" err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NaOH</a:t>
                          </a:r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408" t="-311250" r="-300612" b="-10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  <a:tr h="487516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408" t="-411250" r="-300612" b="-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400" b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文本框 4"/>
          <p:cNvSpPr txBox="1"/>
          <p:nvPr/>
        </p:nvSpPr>
        <p:spPr>
          <a:xfrm>
            <a:off x="4018210" y="4043965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9" name="文本框 8"/>
          <p:cNvSpPr txBox="1"/>
          <p:nvPr/>
        </p:nvSpPr>
        <p:spPr>
          <a:xfrm>
            <a:off x="4018210" y="4543278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10" name="文本框 9"/>
          <p:cNvSpPr txBox="1"/>
          <p:nvPr/>
        </p:nvSpPr>
        <p:spPr>
          <a:xfrm>
            <a:off x="4018210" y="5028704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2</a:t>
            </a:r>
            <a:endParaRPr lang="zh-CN" altLang="en-US" sz="2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018210" y="5490369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12" name="文本框 11"/>
          <p:cNvSpPr txBox="1"/>
          <p:nvPr/>
        </p:nvSpPr>
        <p:spPr>
          <a:xfrm>
            <a:off x="6952447" y="4043964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6967472" y="4549711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6967472" y="5048317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  <p:sp>
        <p:nvSpPr>
          <p:cNvPr id="15" name="文本框 14"/>
          <p:cNvSpPr txBox="1"/>
          <p:nvPr/>
        </p:nvSpPr>
        <p:spPr>
          <a:xfrm>
            <a:off x="10094892" y="4043963"/>
            <a:ext cx="92727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1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9791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" y="461665"/>
            <a:ext cx="186743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5.2</a:t>
            </a:r>
            <a:r>
              <a:rPr lang="zh-CN" altLang="en-US" sz="2400" dirty="0" smtClean="0"/>
              <a:t>酯化反应</a:t>
            </a:r>
            <a:endParaRPr lang="zh-CN" altLang="en-US" sz="2400" dirty="0"/>
          </a:p>
        </p:txBody>
      </p:sp>
      <p:sp>
        <p:nvSpPr>
          <p:cNvPr id="11" name="椭圆 10"/>
          <p:cNvSpPr/>
          <p:nvPr/>
        </p:nvSpPr>
        <p:spPr>
          <a:xfrm>
            <a:off x="2485623" y="1815921"/>
            <a:ext cx="1687132" cy="81136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402" y="1024386"/>
            <a:ext cx="9105936" cy="1847602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485623" y="3915177"/>
            <a:ext cx="6774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酯化</a:t>
            </a:r>
            <a:r>
              <a:rPr lang="zh-CN" altLang="en-US" sz="3200" dirty="0" smtClean="0"/>
              <a:t>反应方程式的书写见</a:t>
            </a:r>
            <a:r>
              <a:rPr lang="en-US" altLang="zh-CN" sz="3200" dirty="0" smtClean="0"/>
              <a:t>3.1.1</a:t>
            </a:r>
            <a:r>
              <a:rPr lang="zh-CN" altLang="en-US" sz="3200" dirty="0" smtClean="0"/>
              <a:t>醇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3091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" y="461665"/>
            <a:ext cx="1867436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5.2</a:t>
            </a:r>
            <a:r>
              <a:rPr lang="zh-CN" altLang="en-US" sz="2400" dirty="0" smtClean="0"/>
              <a:t>酯化反应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5905664" y="166359"/>
            <a:ext cx="953037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endParaRPr lang="zh-CN" altLang="en-US" sz="2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/>
          <a:srcRect r="51219" b="1849"/>
          <a:stretch/>
        </p:blipFill>
        <p:spPr>
          <a:xfrm>
            <a:off x="2649391" y="47"/>
            <a:ext cx="1546252" cy="1254266"/>
          </a:xfrm>
          <a:prstGeom prst="rect">
            <a:avLst/>
          </a:prstGeom>
        </p:spPr>
      </p:pic>
      <p:cxnSp>
        <p:nvCxnSpPr>
          <p:cNvPr id="12" name="直接箭头连接符 11"/>
          <p:cNvCxnSpPr/>
          <p:nvPr/>
        </p:nvCxnSpPr>
        <p:spPr>
          <a:xfrm>
            <a:off x="-86026" y="3661048"/>
            <a:ext cx="33696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0" y="3186802"/>
            <a:ext cx="3369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分子形成</a:t>
            </a:r>
            <a:r>
              <a:rPr lang="en-US" altLang="zh-CN" sz="2400" dirty="0" smtClean="0"/>
              <a:t>6</a:t>
            </a:r>
            <a:r>
              <a:rPr lang="zh-CN" altLang="en-US" sz="2400" dirty="0" smtClean="0"/>
              <a:t>元环内酯</a:t>
            </a:r>
            <a:endParaRPr lang="zh-CN" altLang="en-US" sz="2400" dirty="0"/>
          </a:p>
        </p:txBody>
      </p:sp>
      <p:cxnSp>
        <p:nvCxnSpPr>
          <p:cNvPr id="14" name="直接箭头连接符 13"/>
          <p:cNvCxnSpPr/>
          <p:nvPr/>
        </p:nvCxnSpPr>
        <p:spPr>
          <a:xfrm>
            <a:off x="0" y="5743023"/>
            <a:ext cx="25854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0" y="5281358"/>
            <a:ext cx="2910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缩聚反应形成聚酯</a:t>
            </a:r>
            <a:endParaRPr lang="zh-CN" altLang="en-US" sz="2400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-48048" y="2165712"/>
            <a:ext cx="3663545" cy="35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-48048" y="1585295"/>
            <a:ext cx="3830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分子反应形成链状一元酯</a:t>
            </a:r>
            <a:endParaRPr lang="zh-CN" altLang="en-US" sz="2400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594" y="1116241"/>
            <a:ext cx="6149158" cy="209894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4406" y="3186802"/>
            <a:ext cx="5124099" cy="174999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775" y="5130369"/>
            <a:ext cx="6813138" cy="1727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27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461665"/>
            <a:ext cx="309093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5.3</a:t>
            </a:r>
            <a:r>
              <a:rPr lang="zh-CN" altLang="en-US" sz="2400" dirty="0" smtClean="0"/>
              <a:t>脱水成酸酐（拓展）</a:t>
            </a:r>
            <a:endParaRPr lang="zh-CN" altLang="en-US" sz="2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231" y="1384995"/>
            <a:ext cx="8055448" cy="1216537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503832" y="2663087"/>
            <a:ext cx="1056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乙酸酐</a:t>
            </a:r>
            <a:endParaRPr lang="zh-CN" altLang="en-US" sz="20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66" y="3059401"/>
            <a:ext cx="1740490" cy="144221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803818" y="1623931"/>
            <a:ext cx="953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脱水剂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4980436" y="3257289"/>
            <a:ext cx="953037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endParaRPr lang="zh-CN" altLang="en-US" sz="28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616" y="4436266"/>
            <a:ext cx="9025713" cy="1850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461665"/>
            <a:ext cx="2962141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5.4 </a:t>
            </a:r>
            <a:r>
              <a:rPr lang="el-GR" altLang="zh-CN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α</a:t>
            </a:r>
            <a:r>
              <a:rPr lang="en-US" altLang="zh-CN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-H</a:t>
            </a:r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的卤代反应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3451538" y="461665"/>
            <a:ext cx="7675807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Hell-</a:t>
            </a:r>
            <a:r>
              <a:rPr lang="en-US" altLang="zh-CN" sz="2400" dirty="0" err="1" smtClean="0"/>
              <a:t>Volhard</a:t>
            </a:r>
            <a:r>
              <a:rPr lang="en-US" altLang="zh-CN" sz="2400" dirty="0" smtClean="0"/>
              <a:t>-</a:t>
            </a:r>
            <a:r>
              <a:rPr lang="en-US" altLang="zh-CN" sz="2400" dirty="0" err="1" smtClean="0"/>
              <a:t>Zelinsky</a:t>
            </a:r>
            <a:r>
              <a:rPr lang="zh-CN" altLang="en-US" sz="2400" dirty="0"/>
              <a:t> </a:t>
            </a:r>
            <a:r>
              <a:rPr lang="en-US" altLang="zh-CN" sz="2400" dirty="0" smtClean="0"/>
              <a:t>Reaction</a:t>
            </a:r>
            <a:r>
              <a:rPr lang="zh-CN" altLang="en-US" sz="2400" dirty="0" smtClean="0"/>
              <a:t>赫尔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乌尔哈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泽林斯基反应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768" y="1210823"/>
            <a:ext cx="8441516" cy="1686317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796268" y="923330"/>
            <a:ext cx="2820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Cambria Math" panose="02040503050406030204" pitchFamily="18" charset="0"/>
              </a:rPr>
              <a:t>鉴别脂肪酸中</a:t>
            </a:r>
            <a:r>
              <a:rPr lang="el-GR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α</a:t>
            </a:r>
            <a:r>
              <a:rPr lang="en-US" altLang="zh-CN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-H</a:t>
            </a:r>
            <a:r>
              <a:rPr lang="zh-CN" altLang="en-US" dirty="0" smtClean="0">
                <a:latin typeface="Cambria Math" panose="02040503050406030204" pitchFamily="18" charset="0"/>
                <a:ea typeface="MS PGothic" panose="020B0600070205080204" pitchFamily="34" charset="-128"/>
              </a:rPr>
              <a:t>的存在。</a:t>
            </a:r>
            <a:endParaRPr lang="zh-CN" altLang="en-US" dirty="0">
              <a:latin typeface="Cambria Math" panose="020405030504060302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001" y="2970988"/>
            <a:ext cx="953037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练习</a:t>
            </a:r>
            <a:endParaRPr lang="zh-CN" altLang="en-US" sz="2800"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35" y="3601930"/>
            <a:ext cx="3896811" cy="106734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4626" y="3494208"/>
            <a:ext cx="2782714" cy="148286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436" y="5238679"/>
            <a:ext cx="4529190" cy="119073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2001" y="6336819"/>
            <a:ext cx="1217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[</a:t>
            </a:r>
            <a:r>
              <a:rPr lang="zh-CN" altLang="en-US" dirty="0" smtClean="0"/>
              <a:t>参考文献</a:t>
            </a:r>
            <a:r>
              <a:rPr lang="en-US" altLang="zh-CN" dirty="0" smtClean="0"/>
              <a:t>]</a:t>
            </a:r>
            <a:r>
              <a:rPr lang="zh-CN" altLang="en-US" dirty="0" smtClean="0"/>
              <a:t>邢其毅</a:t>
            </a:r>
            <a:r>
              <a:rPr lang="en-US" altLang="zh-CN" dirty="0" smtClean="0"/>
              <a:t>,</a:t>
            </a:r>
            <a:r>
              <a:rPr lang="zh-CN" altLang="en-US" dirty="0" smtClean="0"/>
              <a:t>裴伟伟</a:t>
            </a:r>
            <a:r>
              <a:rPr lang="en-US" altLang="zh-CN" dirty="0" smtClean="0"/>
              <a:t>,</a:t>
            </a:r>
            <a:r>
              <a:rPr lang="zh-CN" altLang="en-US" dirty="0" smtClean="0"/>
              <a:t>徐瑞秋</a:t>
            </a:r>
            <a:r>
              <a:rPr lang="en-US" altLang="zh-CN" dirty="0" smtClean="0"/>
              <a:t>,</a:t>
            </a:r>
            <a:r>
              <a:rPr lang="zh-CN" altLang="en-US" dirty="0" smtClean="0"/>
              <a:t>裴坚</a:t>
            </a:r>
            <a:r>
              <a:rPr lang="en-US" altLang="zh-CN" dirty="0" smtClean="0"/>
              <a:t>.</a:t>
            </a:r>
            <a:r>
              <a:rPr lang="zh-CN" altLang="en-US" dirty="0" smtClean="0"/>
              <a:t>基础有机化学（第</a:t>
            </a:r>
            <a:r>
              <a:rPr lang="en-US" altLang="zh-CN" dirty="0" smtClean="0"/>
              <a:t>4</a:t>
            </a:r>
            <a:r>
              <a:rPr lang="zh-CN" altLang="en-US" dirty="0" smtClean="0"/>
              <a:t>版）上册</a:t>
            </a:r>
            <a:r>
              <a:rPr lang="en-US" altLang="zh-CN" dirty="0" smtClean="0"/>
              <a:t>.[M]</a:t>
            </a:r>
            <a:r>
              <a:rPr lang="zh-CN" altLang="en-US" dirty="0" smtClean="0"/>
              <a:t>北京：北京大学出版社，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，</a:t>
            </a:r>
            <a:r>
              <a:rPr lang="en-US" altLang="zh-CN" dirty="0" smtClean="0"/>
              <a:t>528-529.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039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461665"/>
            <a:ext cx="309093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5.5</a:t>
            </a:r>
            <a:r>
              <a:rPr lang="zh-CN" altLang="en-US" sz="2400" dirty="0" smtClean="0"/>
              <a:t>羧酸的还原（拓展）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3245476" y="539145"/>
            <a:ext cx="844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羧酸很</a:t>
            </a:r>
            <a:r>
              <a:rPr lang="zh-CN" altLang="en-US" dirty="0" smtClean="0">
                <a:solidFill>
                  <a:srgbClr val="FF0000"/>
                </a:solidFill>
              </a:rPr>
              <a:t>难</a:t>
            </a:r>
            <a:r>
              <a:rPr lang="zh-CN" altLang="en-US" dirty="0" smtClean="0"/>
              <a:t>用催化</a:t>
            </a:r>
            <a:r>
              <a:rPr lang="zh-CN" altLang="en-US" dirty="0" smtClean="0">
                <a:solidFill>
                  <a:srgbClr val="FF0000"/>
                </a:solidFill>
              </a:rPr>
              <a:t>氢</a:t>
            </a:r>
            <a:r>
              <a:rPr lang="zh-CN" altLang="en-US" dirty="0" smtClean="0"/>
              <a:t>化法还原，但是</a:t>
            </a:r>
            <a:r>
              <a:rPr lang="zh-CN" altLang="en-US" dirty="0" smtClean="0">
                <a:solidFill>
                  <a:srgbClr val="FF0000"/>
                </a:solidFill>
              </a:rPr>
              <a:t>氢化铝锂</a:t>
            </a:r>
            <a:r>
              <a:rPr lang="zh-CN" altLang="en-US" dirty="0" smtClean="0"/>
              <a:t>和</a:t>
            </a:r>
            <a:r>
              <a:rPr lang="zh-CN" altLang="en-US" dirty="0" smtClean="0">
                <a:solidFill>
                  <a:srgbClr val="FF0000"/>
                </a:solidFill>
              </a:rPr>
              <a:t>乙硼烷</a:t>
            </a:r>
            <a:r>
              <a:rPr lang="zh-CN" altLang="en-US" dirty="0" smtClean="0"/>
              <a:t>能顺利地将羧酸</a:t>
            </a:r>
            <a:r>
              <a:rPr lang="zh-CN" altLang="en-US" dirty="0" smtClean="0">
                <a:solidFill>
                  <a:srgbClr val="FF0000"/>
                </a:solidFill>
              </a:rPr>
              <a:t>还原</a:t>
            </a:r>
            <a:r>
              <a:rPr lang="zh-CN" altLang="en-US" dirty="0" smtClean="0"/>
              <a:t>为</a:t>
            </a:r>
            <a:r>
              <a:rPr lang="zh-CN" altLang="en-US" dirty="0" smtClean="0">
                <a:solidFill>
                  <a:srgbClr val="FF0000"/>
                </a:solidFill>
              </a:rPr>
              <a:t>一级醇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2001" y="6336819"/>
            <a:ext cx="1217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[</a:t>
            </a:r>
            <a:r>
              <a:rPr lang="zh-CN" altLang="en-US" dirty="0" smtClean="0"/>
              <a:t>参考文献</a:t>
            </a:r>
            <a:r>
              <a:rPr lang="en-US" altLang="zh-CN" dirty="0" smtClean="0"/>
              <a:t>]</a:t>
            </a:r>
            <a:r>
              <a:rPr lang="zh-CN" altLang="en-US" dirty="0" smtClean="0"/>
              <a:t>邢其毅</a:t>
            </a:r>
            <a:r>
              <a:rPr lang="en-US" altLang="zh-CN" dirty="0" smtClean="0"/>
              <a:t>,</a:t>
            </a:r>
            <a:r>
              <a:rPr lang="zh-CN" altLang="en-US" dirty="0" smtClean="0"/>
              <a:t>裴伟伟</a:t>
            </a:r>
            <a:r>
              <a:rPr lang="en-US" altLang="zh-CN" dirty="0" smtClean="0"/>
              <a:t>,</a:t>
            </a:r>
            <a:r>
              <a:rPr lang="zh-CN" altLang="en-US" dirty="0" smtClean="0"/>
              <a:t>徐瑞秋</a:t>
            </a:r>
            <a:r>
              <a:rPr lang="en-US" altLang="zh-CN" dirty="0" smtClean="0"/>
              <a:t>,</a:t>
            </a:r>
            <a:r>
              <a:rPr lang="zh-CN" altLang="en-US" dirty="0" smtClean="0"/>
              <a:t>裴坚</a:t>
            </a:r>
            <a:r>
              <a:rPr lang="en-US" altLang="zh-CN" dirty="0" smtClean="0"/>
              <a:t>.</a:t>
            </a:r>
            <a:r>
              <a:rPr lang="zh-CN" altLang="en-US" dirty="0" smtClean="0"/>
              <a:t>基础有机化学（第</a:t>
            </a:r>
            <a:r>
              <a:rPr lang="en-US" altLang="zh-CN" dirty="0" smtClean="0"/>
              <a:t>4</a:t>
            </a:r>
            <a:r>
              <a:rPr lang="zh-CN" altLang="en-US" dirty="0" smtClean="0"/>
              <a:t>版）上册</a:t>
            </a:r>
            <a:r>
              <a:rPr lang="en-US" altLang="zh-CN" dirty="0" smtClean="0"/>
              <a:t>.[M]</a:t>
            </a:r>
            <a:r>
              <a:rPr lang="zh-CN" altLang="en-US" dirty="0" smtClean="0"/>
              <a:t>北京：北京大学出版社，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，</a:t>
            </a:r>
            <a:r>
              <a:rPr lang="en-US" altLang="zh-CN" dirty="0" smtClean="0"/>
              <a:t>537.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478" y="1384995"/>
            <a:ext cx="9887119" cy="20923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024" y="4102501"/>
            <a:ext cx="9325822" cy="125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9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461665"/>
            <a:ext cx="309093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5.5</a:t>
            </a:r>
            <a:r>
              <a:rPr lang="zh-CN" altLang="en-US" sz="2400" dirty="0" smtClean="0"/>
              <a:t>羧酸的还原（拓展）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3245476" y="539145"/>
            <a:ext cx="844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羧酸很</a:t>
            </a:r>
            <a:r>
              <a:rPr lang="zh-CN" altLang="en-US" dirty="0" smtClean="0">
                <a:solidFill>
                  <a:srgbClr val="FF0000"/>
                </a:solidFill>
              </a:rPr>
              <a:t>难</a:t>
            </a:r>
            <a:r>
              <a:rPr lang="zh-CN" altLang="en-US" dirty="0" smtClean="0"/>
              <a:t>用催化</a:t>
            </a:r>
            <a:r>
              <a:rPr lang="zh-CN" altLang="en-US" dirty="0" smtClean="0">
                <a:solidFill>
                  <a:srgbClr val="FF0000"/>
                </a:solidFill>
              </a:rPr>
              <a:t>氢</a:t>
            </a:r>
            <a:r>
              <a:rPr lang="zh-CN" altLang="en-US" dirty="0" smtClean="0"/>
              <a:t>化法还原，但是</a:t>
            </a:r>
            <a:r>
              <a:rPr lang="zh-CN" altLang="en-US" dirty="0" smtClean="0">
                <a:solidFill>
                  <a:srgbClr val="FF0000"/>
                </a:solidFill>
              </a:rPr>
              <a:t>氢化铝锂</a:t>
            </a:r>
            <a:r>
              <a:rPr lang="zh-CN" altLang="en-US" dirty="0" smtClean="0"/>
              <a:t>和</a:t>
            </a:r>
            <a:r>
              <a:rPr lang="zh-CN" altLang="en-US" dirty="0" smtClean="0">
                <a:solidFill>
                  <a:srgbClr val="FF0000"/>
                </a:solidFill>
              </a:rPr>
              <a:t>乙硼烷</a:t>
            </a:r>
            <a:r>
              <a:rPr lang="zh-CN" altLang="en-US" dirty="0" smtClean="0"/>
              <a:t>能顺利地将羧酸</a:t>
            </a:r>
            <a:r>
              <a:rPr lang="zh-CN" altLang="en-US" dirty="0" smtClean="0">
                <a:solidFill>
                  <a:srgbClr val="FF0000"/>
                </a:solidFill>
              </a:rPr>
              <a:t>还原</a:t>
            </a:r>
            <a:r>
              <a:rPr lang="zh-CN" altLang="en-US" dirty="0" smtClean="0"/>
              <a:t>为</a:t>
            </a:r>
            <a:r>
              <a:rPr lang="zh-CN" altLang="en-US" dirty="0" smtClean="0">
                <a:solidFill>
                  <a:srgbClr val="FF0000"/>
                </a:solidFill>
              </a:rPr>
              <a:t>一级醇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2001" y="6336819"/>
            <a:ext cx="1217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[</a:t>
            </a:r>
            <a:r>
              <a:rPr lang="zh-CN" altLang="en-US" dirty="0" smtClean="0"/>
              <a:t>参考文献</a:t>
            </a:r>
            <a:r>
              <a:rPr lang="en-US" altLang="zh-CN" dirty="0" smtClean="0"/>
              <a:t>]</a:t>
            </a:r>
            <a:r>
              <a:rPr lang="zh-CN" altLang="en-US" dirty="0" smtClean="0"/>
              <a:t>邢其毅</a:t>
            </a:r>
            <a:r>
              <a:rPr lang="en-US" altLang="zh-CN" dirty="0" smtClean="0"/>
              <a:t>,</a:t>
            </a:r>
            <a:r>
              <a:rPr lang="zh-CN" altLang="en-US" dirty="0" smtClean="0"/>
              <a:t>裴伟伟</a:t>
            </a:r>
            <a:r>
              <a:rPr lang="en-US" altLang="zh-CN" dirty="0" smtClean="0"/>
              <a:t>,</a:t>
            </a:r>
            <a:r>
              <a:rPr lang="zh-CN" altLang="en-US" dirty="0" smtClean="0"/>
              <a:t>徐瑞秋</a:t>
            </a:r>
            <a:r>
              <a:rPr lang="en-US" altLang="zh-CN" dirty="0" smtClean="0"/>
              <a:t>,</a:t>
            </a:r>
            <a:r>
              <a:rPr lang="zh-CN" altLang="en-US" dirty="0" smtClean="0"/>
              <a:t>裴坚</a:t>
            </a:r>
            <a:r>
              <a:rPr lang="en-US" altLang="zh-CN" dirty="0" smtClean="0"/>
              <a:t>.</a:t>
            </a:r>
            <a:r>
              <a:rPr lang="zh-CN" altLang="en-US" dirty="0" smtClean="0"/>
              <a:t>基础有机化学（第</a:t>
            </a:r>
            <a:r>
              <a:rPr lang="en-US" altLang="zh-CN" dirty="0" smtClean="0"/>
              <a:t>4</a:t>
            </a:r>
            <a:r>
              <a:rPr lang="zh-CN" altLang="en-US" dirty="0" smtClean="0"/>
              <a:t>版）上册</a:t>
            </a:r>
            <a:r>
              <a:rPr lang="en-US" altLang="zh-CN" dirty="0" smtClean="0"/>
              <a:t>.[M]</a:t>
            </a:r>
            <a:r>
              <a:rPr lang="zh-CN" altLang="en-US" dirty="0" smtClean="0"/>
              <a:t>北京：北京大学出版社，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，</a:t>
            </a:r>
            <a:r>
              <a:rPr lang="en-US" altLang="zh-CN" dirty="0" smtClean="0"/>
              <a:t>537.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673" y="-26062"/>
            <a:ext cx="1140051" cy="7498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464" y="2644840"/>
            <a:ext cx="5713183" cy="106199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4652" y="2995531"/>
            <a:ext cx="3373111" cy="71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58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24856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羧酸的化学性质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-1" y="461665"/>
            <a:ext cx="3928057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5.6</a:t>
            </a:r>
            <a:r>
              <a:rPr lang="zh-CN" altLang="en-US" sz="2400" dirty="0" smtClean="0"/>
              <a:t>甲酸和乙二酸的还原性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328412" y="1867437"/>
            <a:ext cx="7405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甲酸盐、甲酸酯可以发生银镜反应、与新制氢氧化铜悬浊液反应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328412" y="4054700"/>
                <a:ext cx="831331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乙二酸（草酸）可以还原酸性高锰酸钾溶液为无色的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Mn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zh-CN" altLang="en-US" sz="2400" i="1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dirty="0" smtClean="0"/>
                  <a:t>常见氧化还原滴定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12" y="4054700"/>
                <a:ext cx="8313312" cy="830997"/>
              </a:xfrm>
              <a:prstGeom prst="rect">
                <a:avLst/>
              </a:prstGeom>
              <a:blipFill rotWithShape="0">
                <a:blip r:embed="rId2"/>
                <a:stretch>
                  <a:fillRect l="-1173" t="-8088" b="-132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418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125791" y="965915"/>
            <a:ext cx="90152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小结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380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3667" y="103031"/>
            <a:ext cx="2279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课后练习</a:t>
            </a:r>
            <a:endParaRPr lang="zh-CN" altLang="en-US" sz="32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283" y="758544"/>
            <a:ext cx="9078328" cy="609945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34164" y="597654"/>
            <a:ext cx="535724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4402440" y="1410840"/>
              <a:ext cx="5420520" cy="532260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93080" y="1401480"/>
                <a:ext cx="5439240" cy="534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2157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3667" y="103031"/>
            <a:ext cx="2279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课后练习</a:t>
            </a:r>
            <a:endParaRPr lang="zh-CN" altLang="en-US" sz="32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4337" y="687806"/>
            <a:ext cx="7438220" cy="602921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134337" y="226141"/>
            <a:ext cx="535724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670061" y="687806"/>
            <a:ext cx="340876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墨迹 4"/>
              <p14:cNvContentPartPr/>
              <p14:nvPr/>
            </p14:nvContentPartPr>
            <p14:xfrm>
              <a:off x="2339640" y="1285920"/>
              <a:ext cx="7152840" cy="2473920"/>
            </p14:xfrm>
          </p:contentPart>
        </mc:Choice>
        <mc:Fallback xmlns="">
          <p:pic>
            <p:nvPicPr>
              <p:cNvPr id="5" name="墨迹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30280" y="1276560"/>
                <a:ext cx="7171560" cy="2492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468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3667" y="103031"/>
            <a:ext cx="2279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课后练习</a:t>
            </a:r>
            <a:endParaRPr lang="zh-CN" altLang="en-US" sz="32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522" y="687806"/>
            <a:ext cx="6627388" cy="598985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793618" y="826510"/>
            <a:ext cx="535724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46985" y="687806"/>
            <a:ext cx="6928835" cy="3695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4813200" y="1482480"/>
              <a:ext cx="4295520" cy="50187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03840" y="1473120"/>
                <a:ext cx="4314240" cy="5037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6094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3667" y="103031"/>
            <a:ext cx="2279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课后练习</a:t>
            </a:r>
            <a:endParaRPr lang="zh-CN" altLang="en-US" sz="32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773" y="687806"/>
            <a:ext cx="7241348" cy="57665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057063" y="679165"/>
            <a:ext cx="535724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92787" y="696447"/>
            <a:ext cx="688133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墨迹 2"/>
              <p14:cNvContentPartPr/>
              <p14:nvPr/>
            </p14:nvContentPartPr>
            <p14:xfrm>
              <a:off x="4420080" y="1598400"/>
              <a:ext cx="4804560" cy="5027760"/>
            </p14:xfrm>
          </p:contentPart>
        </mc:Choice>
        <mc:Fallback xmlns="">
          <p:pic>
            <p:nvPicPr>
              <p:cNvPr id="3" name="墨迹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410720" y="1589040"/>
                <a:ext cx="4823280" cy="5046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8407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13667" y="103031"/>
            <a:ext cx="2279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课后练习</a:t>
            </a:r>
            <a:endParaRPr lang="zh-CN" altLang="en-US" sz="32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65" y="896697"/>
            <a:ext cx="5790223" cy="46025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9735" y="896698"/>
            <a:ext cx="6433317" cy="532379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300566"/>
            <a:ext cx="535724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5724" y="687806"/>
            <a:ext cx="158929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墨迹 2"/>
              <p14:cNvContentPartPr/>
              <p14:nvPr/>
            </p14:nvContentPartPr>
            <p14:xfrm>
              <a:off x="1535760" y="1214280"/>
              <a:ext cx="10028520" cy="5358240"/>
            </p14:xfrm>
          </p:contentPart>
        </mc:Choice>
        <mc:Fallback xmlns="">
          <p:pic>
            <p:nvPicPr>
              <p:cNvPr id="3" name="墨迹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26400" y="1204920"/>
                <a:ext cx="10047240" cy="5376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0208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>
            <a:spLocks/>
          </p:cNvSpPr>
          <p:nvPr/>
        </p:nvSpPr>
        <p:spPr>
          <a:xfrm>
            <a:off x="2024616" y="6135417"/>
            <a:ext cx="8226671" cy="5873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欢迎关注张伟老师的直播间：房间号：</a:t>
            </a:r>
            <a:r>
              <a:rPr lang="en-US" altLang="zh-CN" sz="4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21527620</a:t>
            </a:r>
            <a:endParaRPr lang="zh-CN" altLang="en-US" sz="40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939" y="-96585"/>
            <a:ext cx="5165928" cy="516592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292" y="-96585"/>
            <a:ext cx="5109660" cy="510966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390919" y="4742847"/>
            <a:ext cx="2908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中大附中化学组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845046" y="4857978"/>
            <a:ext cx="2908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/>
              <a:t>化学张伟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1398204" y="5465920"/>
            <a:ext cx="1012481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所有直播课课件、视频、练习，请关注公众号获取，永久回看。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6955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</TotalTime>
  <Words>816</Words>
  <Application>Microsoft Office PowerPoint</Application>
  <PresentationFormat>宽屏</PresentationFormat>
  <Paragraphs>256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MS PGothic</vt:lpstr>
      <vt:lpstr>楷体</vt:lpstr>
      <vt:lpstr>宋体</vt:lpstr>
      <vt:lpstr>微软雅黑</vt:lpstr>
      <vt:lpstr>Arial</vt:lpstr>
      <vt:lpstr>Arial</vt:lpstr>
      <vt:lpstr>Calibri</vt:lpstr>
      <vt:lpstr>Calibri Light</vt:lpstr>
      <vt:lpstr>Cambria Math</vt:lpstr>
      <vt:lpstr>Times New Roman</vt:lpstr>
      <vt:lpstr>Office 主题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《有机化学基础》</dc:title>
  <dc:creator>XiaZaiMa.COM</dc:creator>
  <cp:lastModifiedBy>XiaZaiMa.COM</cp:lastModifiedBy>
  <cp:revision>113</cp:revision>
  <dcterms:created xsi:type="dcterms:W3CDTF">2020-02-07T15:04:46Z</dcterms:created>
  <dcterms:modified xsi:type="dcterms:W3CDTF">2020-02-17T14:19:28Z</dcterms:modified>
</cp:coreProperties>
</file>