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notesSlides/notesSlide2.xml" ContentType="application/vnd.openxmlformats-officedocument.presentationml.notesSlide+xml"/>
  <Override PartName="/ppt/tags/tag8.xml" ContentType="application/vnd.openxmlformats-officedocument.presentationml.tags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Layouts/slideLayout6.xml" ContentType="application/vnd.openxmlformats-officedocument.presentationml.slideLayout+xml"/>
  <Override PartName="/ppt/tags/tag4.xml" ContentType="application/vnd.openxmlformats-officedocument.presentationml.tags+xml"/>
  <Override PartName="/ppt/notesSlides/notesSlide38.xml" ContentType="application/vnd.openxmlformats-officedocument.presentationml.notes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notesSlides/notesSlide27.xml" ContentType="application/vnd.openxmlformats-officedocument.presentationml.notesSlide+xml"/>
  <Default Extension="xml" ContentType="application/xml"/>
  <Override PartName="/ppt/slides/slide14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notesSlides/notesSlide16.xml" ContentType="application/vnd.openxmlformats-officedocument.presentationml.notesSlide+xml"/>
  <Override PartName="/ppt/notesSlides/notesSlide34.xml" ContentType="application/vnd.openxmlformats-officedocument.presentationml.notesSlide+xml"/>
  <Override PartName="/ppt/tags/tag38.xml" ContentType="application/vnd.openxmlformats-officedocument.presentationml.tags+xml"/>
  <Override PartName="/ppt/slides/slide1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tags/tag16.xml" ContentType="application/vnd.openxmlformats-officedocument.presentationml.tags+xml"/>
  <Override PartName="/ppt/notesSlides/notesSlide23.xml" ContentType="application/vnd.openxmlformats-officedocument.presentationml.notesSlide+xml"/>
  <Override PartName="/ppt/tags/tag27.xml" ContentType="application/vnd.openxmlformats-officedocument.presentationml.tags+xml"/>
  <Override PartName="/docProps/custom.xml" ContentType="application/vnd.openxmlformats-officedocument.custom-properties+xml"/>
  <Override PartName="/ppt/notesSlides/notesSlide12.xml" ContentType="application/vnd.openxmlformats-officedocument.presentationml.notesSlide+xml"/>
  <Override PartName="/ppt/notesSlides/notesSlide30.xml" ContentType="application/vnd.openxmlformats-officedocument.presentationml.notesSlide+xml"/>
  <Override PartName="/ppt/tags/tag34.xml" ContentType="application/vnd.openxmlformats-officedocument.presentationml.tags+xml"/>
  <Override PartName="/ppt/notesSlides/notesSlide7.xml" ContentType="application/vnd.openxmlformats-officedocument.presentationml.notesSlide+xml"/>
  <Override PartName="/ppt/tags/tag12.xml" ContentType="application/vnd.openxmlformats-officedocument.presentationml.tags+xml"/>
  <Override PartName="/ppt/tags/tag23.xml" ContentType="application/vnd.openxmlformats-officedocument.presentationml.tags+xml"/>
  <Override PartName="/ppt/tags/tag41.xml" ContentType="application/vnd.openxmlformats-officedocument.presentationml.tags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tags/tag9.xml" ContentType="application/vnd.openxmlformats-officedocument.presentationml.tags+xml"/>
  <Override PartName="/ppt/tags/tag30.xml" ContentType="application/vnd.openxmlformats-officedocument.presentationml.tag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3.xml" ContentType="application/vnd.openxmlformats-officedocument.presentationml.notesSlide+xml"/>
  <Override PartName="/ppt/tags/tag7.xml" ContentType="application/vnd.openxmlformats-officedocument.presentationml.tags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ags/tag5.xml" ContentType="application/vnd.openxmlformats-officedocument.presentationml.tags+xml"/>
  <Override PartName="/ppt/notesSlides/notesSlide19.xml" ContentType="application/vnd.openxmlformats-officedocument.presentationml.notesSlid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Override PartName="/ppt/tags/tag3.xml" ContentType="application/vnd.openxmlformats-officedocument.presentationml.tags+xml"/>
  <Override PartName="/ppt/notesSlides/notesSlide17.xml" ContentType="application/vnd.openxmlformats-officedocument.presentationml.notesSlide+xml"/>
  <Override PartName="/ppt/notesSlides/notesSlide28.xml" ContentType="application/vnd.openxmlformats-officedocument.presentationml.notesSlide+xml"/>
  <Override PartName="/ppt/tags/tag39.xml" ContentType="application/vnd.openxmlformats-officedocument.presentationml.tags+xml"/>
  <Override PartName="/ppt/notesSlides/notesSlide37.xml" ContentType="application/vnd.openxmlformats-officedocument.presentationml.notesSlide+xml"/>
  <Default Extension="jpeg" ContentType="image/jpeg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Override PartName="/ppt/tags/tag1.xml" ContentType="application/vnd.openxmlformats-officedocument.presentationml.tags+xml"/>
  <Override PartName="/ppt/notesSlides/notesSlide15.xml" ContentType="application/vnd.openxmlformats-officedocument.presentationml.notesSlide+xml"/>
  <Override PartName="/ppt/tags/tag19.xml" ContentType="application/vnd.openxmlformats-officedocument.presentationml.tags+xml"/>
  <Override PartName="/ppt/notesSlides/notesSlide24.xml" ContentType="application/vnd.openxmlformats-officedocument.presentationml.notesSlide+xml"/>
  <Override PartName="/ppt/tags/tag28.xml" ContentType="application/vnd.openxmlformats-officedocument.presentationml.tags+xml"/>
  <Override PartName="/ppt/notesSlides/notesSlide26.xml" ContentType="application/vnd.openxmlformats-officedocument.presentationml.notesSlide+xml"/>
  <Override PartName="/ppt/tags/tag37.xml" ContentType="application/vnd.openxmlformats-officedocument.presentationml.tags+xml"/>
  <Override PartName="/ppt/notesSlides/notesSlide35.xml" ContentType="application/vnd.openxmlformats-officedocument.presentationml.notesSlide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notesSlides/notesSlide13.xml" ContentType="application/vnd.openxmlformats-officedocument.presentationml.notesSlide+xml"/>
  <Override PartName="/ppt/tags/tag17.xml" ContentType="application/vnd.openxmlformats-officedocument.presentationml.tags+xml"/>
  <Override PartName="/ppt/notesSlides/notesSlide22.xml" ContentType="application/vnd.openxmlformats-officedocument.presentationml.notesSlide+xml"/>
  <Override PartName="/ppt/tags/tag26.xml" ContentType="application/vnd.openxmlformats-officedocument.presentationml.tags+xml"/>
  <Override PartName="/ppt/tags/tag35.xml" ContentType="application/vnd.openxmlformats-officedocument.presentationml.tags+xml"/>
  <Override PartName="/ppt/notesSlides/notesSlide33.xml" ContentType="application/vnd.openxmlformats-officedocument.presentationml.notesSlide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11.xml" ContentType="application/vnd.openxmlformats-officedocument.presentationml.notesSlide+xml"/>
  <Override PartName="/ppt/tags/tag15.xml" ContentType="application/vnd.openxmlformats-officedocument.presentationml.tags+xml"/>
  <Override PartName="/ppt/notesSlides/notesSlide20.xml" ContentType="application/vnd.openxmlformats-officedocument.presentationml.notesSlide+xml"/>
  <Override PartName="/ppt/tags/tag24.xml" ContentType="application/vnd.openxmlformats-officedocument.presentationml.tags+xml"/>
  <Override PartName="/ppt/tags/tag33.xml" ContentType="application/vnd.openxmlformats-officedocument.presentationml.tags+xml"/>
  <Override PartName="/ppt/notesSlides/notesSlide31.xml" ContentType="application/vnd.openxmlformats-officedocument.presentationml.notesSlide+xml"/>
  <Override PartName="/ppt/notesSlides/notesSlide6.xml" ContentType="application/vnd.openxmlformats-officedocument.presentationml.notesSlide+xml"/>
  <Override PartName="/ppt/tags/tag13.xml" ContentType="application/vnd.openxmlformats-officedocument.presentationml.tags+xml"/>
  <Override PartName="/ppt/tags/tag22.xml" ContentType="application/vnd.openxmlformats-officedocument.presentationml.tags+xml"/>
  <Override PartName="/ppt/tags/tag31.xml" ContentType="application/vnd.openxmlformats-officedocument.presentationml.tags+xml"/>
  <Override PartName="/ppt/tags/tag40.xml" ContentType="application/vnd.openxmlformats-officedocument.presentationml.tags+xml"/>
  <Override PartName="/ppt/slides/slide8.xml" ContentType="application/vnd.openxmlformats-officedocument.presentationml.slide+xml"/>
  <Override PartName="/ppt/notesSlides/notesSlide4.xml" ContentType="application/vnd.openxmlformats-officedocument.presentationml.notesSlide+xml"/>
  <Override PartName="/ppt/tags/tag11.xml" ContentType="application/vnd.openxmlformats-officedocument.presentationml.tags+xml"/>
  <Override PartName="/ppt/tags/tag20.xml" ContentType="application/vnd.openxmlformats-officedocument.presentationml.tags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tags/tag6.xml" ContentType="application/vnd.openxmlformats-officedocument.presentationml.tags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notesSlides/notesSlide29.xml" ContentType="application/vnd.openxmlformats-officedocument.presentationml.notesSlid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34.xml" ContentType="application/vnd.openxmlformats-officedocument.presentationml.slide+xml"/>
  <Override PartName="/ppt/tags/tag2.xml" ContentType="application/vnd.openxmlformats-officedocument.presentationml.tags+xml"/>
  <Override PartName="/ppt/notesSlides/notesSlide18.xml" ContentType="application/vnd.openxmlformats-officedocument.presentationml.notesSlide+xml"/>
  <Override PartName="/ppt/notesSlides/notesSlide36.xml" ContentType="application/vnd.openxmlformats-officedocument.presentationml.notesSlide+xml"/>
  <Default Extension="rels" ContentType="application/vnd.openxmlformats-package.relationships+xml"/>
  <Override PartName="/ppt/slides/slide23.xml" ContentType="application/vnd.openxmlformats-officedocument.presentationml.slide+xml"/>
  <Override PartName="/ppt/notesSlides/notesSlide25.xml" ContentType="application/vnd.openxmlformats-officedocument.presentationml.notesSlide+xml"/>
  <Override PartName="/ppt/tags/tag29.xml" ContentType="application/vnd.openxmlformats-officedocument.presentationml.tags+xml"/>
  <Override PartName="/ppt/slides/slide12.xml" ContentType="application/vnd.openxmlformats-officedocument.presentationml.slide+xml"/>
  <Override PartName="/ppt/slides/slide30.xml" ContentType="application/vnd.openxmlformats-officedocument.presentationml.slide+xml"/>
  <Override PartName="/ppt/notesSlides/notesSlide14.xml" ContentType="application/vnd.openxmlformats-officedocument.presentationml.notesSlide+xml"/>
  <Override PartName="/ppt/tags/tag18.xml" ContentType="application/vnd.openxmlformats-officedocument.presentationml.tags+xml"/>
  <Override PartName="/ppt/notesSlides/notesSlide32.xml" ContentType="application/vnd.openxmlformats-officedocument.presentationml.notesSlide+xml"/>
  <Override PartName="/ppt/tags/tag36.xml" ContentType="application/vnd.openxmlformats-officedocument.presentationml.tags+xml"/>
  <Override PartName="/ppt/notesSlides/notesSlide9.xml" ContentType="application/vnd.openxmlformats-officedocument.presentationml.notesSlide+xml"/>
  <Override PartName="/ppt/tags/tag14.xml" ContentType="application/vnd.openxmlformats-officedocument.presentationml.tags+xml"/>
  <Override PartName="/ppt/notesSlides/notesSlide21.xml" ContentType="application/vnd.openxmlformats-officedocument.presentationml.notesSlide+xml"/>
  <Override PartName="/ppt/tags/tag25.xml" ContentType="application/vnd.openxmlformats-officedocument.presentationml.tags+xml"/>
  <Override PartName="/ppt/notesSlides/notesSlide10.xml" ContentType="application/vnd.openxmlformats-officedocument.presentationml.notesSlide+xml"/>
  <Override PartName="/ppt/tags/tag32.xml" ContentType="application/vnd.openxmlformats-officedocument.presentationml.tags+xml"/>
  <Override PartName="/ppt/slides/slide7.xml" ContentType="application/vnd.openxmlformats-officedocument.presentationml.slide+xml"/>
  <Override PartName="/ppt/slideLayouts/slideLayout9.xml" ContentType="application/vnd.openxmlformats-officedocument.presentationml.slideLayout+xml"/>
  <Override PartName="/ppt/notesSlides/notesSlide5.xml" ContentType="application/vnd.openxmlformats-officedocument.presentationml.notesSlide+xml"/>
  <Override PartName="/ppt/tags/tag10.xml" ContentType="application/vnd.openxmlformats-officedocument.presentationml.tags+xml"/>
  <Override PartName="/ppt/tags/tag21.xml" ContentType="application/vnd.openxmlformats-officedocument.presentationml.tag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>
  <p:sldMasterIdLst>
    <p:sldMasterId id="2147483648" r:id="rId1"/>
  </p:sldMasterIdLst>
  <p:notesMasterIdLst>
    <p:notesMasterId r:id="rId40"/>
  </p:notesMasterIdLst>
  <p:sldIdLst>
    <p:sldId id="272" r:id="rId2"/>
    <p:sldId id="321" r:id="rId3"/>
    <p:sldId id="541" r:id="rId4"/>
    <p:sldId id="542" r:id="rId5"/>
    <p:sldId id="543" r:id="rId6"/>
    <p:sldId id="544" r:id="rId7"/>
    <p:sldId id="545" r:id="rId8"/>
    <p:sldId id="581" r:id="rId9"/>
    <p:sldId id="546" r:id="rId10"/>
    <p:sldId id="548" r:id="rId11"/>
    <p:sldId id="549" r:id="rId12"/>
    <p:sldId id="547" r:id="rId13"/>
    <p:sldId id="550" r:id="rId14"/>
    <p:sldId id="551" r:id="rId15"/>
    <p:sldId id="552" r:id="rId16"/>
    <p:sldId id="582" r:id="rId17"/>
    <p:sldId id="553" r:id="rId18"/>
    <p:sldId id="555" r:id="rId19"/>
    <p:sldId id="556" r:id="rId20"/>
    <p:sldId id="557" r:id="rId21"/>
    <p:sldId id="558" r:id="rId22"/>
    <p:sldId id="559" r:id="rId23"/>
    <p:sldId id="583" r:id="rId24"/>
    <p:sldId id="560" r:id="rId25"/>
    <p:sldId id="561" r:id="rId26"/>
    <p:sldId id="584" r:id="rId27"/>
    <p:sldId id="585" r:id="rId28"/>
    <p:sldId id="563" r:id="rId29"/>
    <p:sldId id="565" r:id="rId30"/>
    <p:sldId id="564" r:id="rId31"/>
    <p:sldId id="566" r:id="rId32"/>
    <p:sldId id="587" r:id="rId33"/>
    <p:sldId id="567" r:id="rId34"/>
    <p:sldId id="569" r:id="rId35"/>
    <p:sldId id="570" r:id="rId36"/>
    <p:sldId id="568" r:id="rId37"/>
    <p:sldId id="586" r:id="rId38"/>
    <p:sldId id="571" r:id="rId39"/>
  </p:sldIdLst>
  <p:sldSz cx="12801600" cy="9601200" type="A3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BC725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5695" autoAdjust="0"/>
    <p:restoredTop sz="99879" autoAdjust="0"/>
  </p:normalViewPr>
  <p:slideViewPr>
    <p:cSldViewPr snapToGrid="0">
      <p:cViewPr>
        <p:scale>
          <a:sx n="75" d="100"/>
          <a:sy n="75" d="100"/>
        </p:scale>
        <p:origin x="-1668" y="-210"/>
      </p:cViewPr>
      <p:guideLst>
        <p:guide orient="horz" pos="3024"/>
        <p:guide pos="4032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F25A8C7-CC1A-4A08-9B4B-31F43B054C7F}" type="datetimeFigureOut">
              <a:rPr lang="zh-CN" altLang="en-US" smtClean="0"/>
              <a:pPr/>
              <a:t>2021/1/15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9E1B693-632D-4080-9CF6-EA28B66DC801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  <a:pPr marL="0" marR="0" lvl="0" indent="0" algn="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1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  <a:pPr marL="0" marR="0" lvl="0" indent="0" algn="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2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  <a:pPr marL="0" marR="0" lvl="0" indent="0" algn="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3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  <a:pPr marL="0" marR="0" lvl="0" indent="0" algn="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4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  <a:pPr marL="0" marR="0" lvl="0" indent="0" algn="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5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  <a:pPr marL="0" marR="0" lvl="0" indent="0" algn="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6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  <a:pPr marL="0" marR="0" lvl="0" indent="0" algn="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7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  <a:pPr marL="0" marR="0" lvl="0" indent="0" algn="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8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  <a:pPr marL="0" marR="0" lvl="0" indent="0" algn="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9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  <a:pPr marL="0" marR="0" lvl="0" indent="0" algn="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10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  <a:pPr marL="0" marR="0" lvl="0" indent="0" algn="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11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  <a:pPr marL="0" marR="0" lvl="0" indent="0" algn="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12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  <a:pPr marL="0" marR="0" lvl="0" indent="0" algn="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13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  <a:pPr marL="0" marR="0" lvl="0" indent="0" algn="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14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  <a:pPr marL="0" marR="0" lvl="0" indent="0" algn="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15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  <a:pPr marL="0" marR="0" lvl="0" indent="0" algn="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16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  <a:pPr marL="0" marR="0" lvl="0" indent="0" algn="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17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  <a:pPr marL="0" marR="0" lvl="0" indent="0" algn="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18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  <a:pPr marL="0" marR="0" lvl="0" indent="0" algn="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19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  <a:pPr marL="0" marR="0" lvl="0" indent="0" algn="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20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  <a:pPr marL="0" marR="0" lvl="0" indent="0" algn="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21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  <a:pPr marL="0" marR="0" lvl="0" indent="0" algn="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22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  <a:pPr marL="0" marR="0" lvl="0" indent="0" algn="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23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  <a:pPr marL="0" marR="0" lvl="0" indent="0" algn="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24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  <a:pPr marL="0" marR="0" lvl="0" indent="0" algn="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25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  <a:pPr marL="0" marR="0" lvl="0" indent="0" algn="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26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  <a:pPr marL="0" marR="0" lvl="0" indent="0" algn="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27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  <a:pPr marL="0" marR="0" lvl="0" indent="0" algn="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28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  <a:pPr marL="0" marR="0" lvl="0" indent="0" algn="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29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  <a:pPr marL="0" marR="0" lvl="0" indent="0" algn="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30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  <a:pPr marL="0" marR="0" lvl="0" indent="0" algn="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31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  <a:pPr marL="0" marR="0" lvl="0" indent="0" algn="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32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  <a:pPr marL="0" marR="0" lvl="0" indent="0" algn="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33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  <a:pPr marL="0" marR="0" lvl="0" indent="0" algn="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34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  <a:pPr marL="0" marR="0" lvl="0" indent="0" algn="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35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  <a:pPr marL="0" marR="0" lvl="0" indent="0" algn="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36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  <a:pPr marL="0" marR="0" lvl="0" indent="0" algn="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37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  <a:pPr marL="0" marR="0" lvl="0" indent="0" algn="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38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 hasCustomPrompt="1"/>
          </p:nvPr>
        </p:nvSpPr>
        <p:spPr>
          <a:xfrm>
            <a:off x="1600274" y="2595879"/>
            <a:ext cx="9601646" cy="2318068"/>
          </a:xfrm>
        </p:spPr>
        <p:txBody>
          <a:bodyPr anchor="b">
            <a:normAutofit/>
          </a:bodyPr>
          <a:lstStyle>
            <a:lvl1pPr algn="ctr">
              <a:defRPr sz="10080" b="0"/>
            </a:lvl1pPr>
          </a:lstStyle>
          <a:p>
            <a:r>
              <a:rPr lang="zh-CN" altLang="en-US" dirty="0"/>
              <a:t>单击此处编辑标题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600274" y="5042853"/>
            <a:ext cx="9601646" cy="2318067"/>
          </a:xfrm>
        </p:spPr>
        <p:txBody>
          <a:bodyPr>
            <a:normAutofit/>
          </a:bodyPr>
          <a:lstStyle>
            <a:lvl1pPr marL="0" indent="0" algn="ctr">
              <a:buNone/>
              <a:defRPr sz="2520"/>
            </a:lvl1pPr>
            <a:lvl2pPr marL="640080" indent="0" algn="ctr">
              <a:buNone/>
              <a:defRPr sz="2800"/>
            </a:lvl2pPr>
            <a:lvl3pPr marL="1280160" indent="0" algn="ctr">
              <a:buNone/>
              <a:defRPr sz="2520"/>
            </a:lvl3pPr>
            <a:lvl4pPr marL="1920240" indent="0" algn="ctr">
              <a:buNone/>
              <a:defRPr sz="2240"/>
            </a:lvl4pPr>
            <a:lvl5pPr marL="2560320" indent="0" algn="ctr">
              <a:buNone/>
              <a:defRPr sz="2240"/>
            </a:lvl5pPr>
            <a:lvl6pPr marL="3200400" indent="0" algn="ctr">
              <a:buNone/>
              <a:defRPr sz="2240"/>
            </a:lvl6pPr>
            <a:lvl7pPr marL="3840480" indent="0" algn="ctr">
              <a:buNone/>
              <a:defRPr sz="2240"/>
            </a:lvl7pPr>
            <a:lvl8pPr marL="4480560" indent="0" algn="ctr">
              <a:buNone/>
              <a:defRPr sz="2240"/>
            </a:lvl8pPr>
            <a:lvl9pPr marL="5120640" indent="0" algn="ctr">
              <a:buNone/>
              <a:defRPr sz="2240"/>
            </a:lvl9pPr>
          </a:lstStyle>
          <a:p>
            <a:r>
              <a:rPr lang="zh-CN" altLang="en-US" dirty="0"/>
              <a:t>单击此处编辑母版副标题样式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pPr/>
              <a:t>2021/1/15</a:t>
            </a:fld>
            <a:endParaRPr lang="zh-CN" altLang="en-US" dirty="0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 anchor="ctr" anchorCtr="0"/>
          <a:lstStyle/>
          <a:p>
            <a:r>
              <a:rPr lang="zh-CN" altLang="en-US" dirty="0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 sz="3360"/>
            </a:lvl1pPr>
            <a:lvl2pPr>
              <a:defRPr sz="2800"/>
            </a:lvl2pPr>
            <a:lvl3pPr>
              <a:defRPr sz="2520"/>
            </a:lvl3pPr>
            <a:lvl4pPr>
              <a:defRPr sz="2520"/>
            </a:lvl4pPr>
            <a:lvl5pPr>
              <a:defRPr sz="2520"/>
            </a:lvl5pPr>
          </a:lstStyle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pPr/>
              <a:t>2021/1/15</a:t>
            </a:fld>
            <a:endParaRPr lang="zh-CN" altLang="en-US" dirty="0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DD7636-5BE1-44BC-BB5F-15739D9E18E1}" type="datetimeFigureOut">
              <a:rPr lang="zh-CN" altLang="en-US" smtClean="0"/>
              <a:pPr/>
              <a:t>2021/1/15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7C0E1D-24C4-406F-9615-DBDA8D2D1F93}" type="slidenum">
              <a:rPr lang="zh-CN" altLang="en-US" smtClean="0"/>
              <a:pPr/>
              <a:t>‹#›</a:t>
            </a:fld>
            <a:endParaRPr lang="zh-CN" altLang="en-US"/>
          </a:p>
        </p:txBody>
      </p:sp>
      <p:sp>
        <p:nvSpPr>
          <p:cNvPr id="5" name="标题 4"/>
          <p:cNvSpPr>
            <a:spLocks noGrp="1"/>
          </p:cNvSpPr>
          <p:nvPr>
            <p:ph type="title" hasCustomPrompt="1"/>
          </p:nvPr>
        </p:nvSpPr>
        <p:spPr>
          <a:xfrm>
            <a:off x="880151" y="3062420"/>
            <a:ext cx="11041893" cy="3476361"/>
          </a:xfrm>
        </p:spPr>
        <p:txBody>
          <a:bodyPr>
            <a:normAutofit/>
          </a:bodyPr>
          <a:lstStyle>
            <a:lvl1pPr algn="ctr">
              <a:defRPr sz="8400" b="0"/>
            </a:lvl1pPr>
          </a:lstStyle>
          <a:p>
            <a:r>
              <a:rPr lang="zh-CN" altLang="en-US" dirty="0"/>
              <a:t>单击此处编辑标题</a:t>
            </a: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 anchor="ctr" anchorCtr="0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80151" y="2555875"/>
            <a:ext cx="5440933" cy="6091873"/>
          </a:xfrm>
        </p:spPr>
        <p:txBody>
          <a:bodyPr/>
          <a:lstStyle/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481111" y="2555875"/>
            <a:ext cx="5440933" cy="6091873"/>
          </a:xfrm>
        </p:spPr>
        <p:txBody>
          <a:bodyPr/>
          <a:lstStyle/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pPr/>
              <a:t>2021/1/15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81818" y="511175"/>
            <a:ext cx="11041893" cy="1855788"/>
          </a:xfrm>
        </p:spPr>
        <p:txBody>
          <a:bodyPr anchor="ctr" anchorCtr="0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81818" y="2442945"/>
            <a:ext cx="5415928" cy="1153477"/>
          </a:xfrm>
        </p:spPr>
        <p:txBody>
          <a:bodyPr anchor="b"/>
          <a:lstStyle>
            <a:lvl1pPr marL="0" indent="0">
              <a:buNone/>
              <a:defRPr sz="3360" b="1"/>
            </a:lvl1pPr>
            <a:lvl2pPr marL="640080" indent="0">
              <a:buNone/>
              <a:defRPr sz="2800" b="1"/>
            </a:lvl2pPr>
            <a:lvl3pPr marL="1280160" indent="0">
              <a:buNone/>
              <a:defRPr sz="2520" b="1"/>
            </a:lvl3pPr>
            <a:lvl4pPr marL="1920240" indent="0">
              <a:buNone/>
              <a:defRPr sz="2240" b="1"/>
            </a:lvl4pPr>
            <a:lvl5pPr marL="2560320" indent="0">
              <a:buNone/>
              <a:defRPr sz="2240" b="1"/>
            </a:lvl5pPr>
            <a:lvl6pPr marL="3200400" indent="0">
              <a:buNone/>
              <a:defRPr sz="2240" b="1"/>
            </a:lvl6pPr>
            <a:lvl7pPr marL="3840480" indent="0">
              <a:buNone/>
              <a:defRPr sz="2240" b="1"/>
            </a:lvl7pPr>
            <a:lvl8pPr marL="4480560" indent="0">
              <a:buNone/>
              <a:defRPr sz="2240" b="1"/>
            </a:lvl8pPr>
            <a:lvl9pPr marL="5120640" indent="0">
              <a:buNone/>
              <a:defRPr sz="2240" b="1"/>
            </a:lvl9pPr>
          </a:lstStyle>
          <a:p>
            <a:pPr lvl="0"/>
            <a:r>
              <a:rPr lang="zh-CN" altLang="en-US" dirty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81818" y="3661853"/>
            <a:ext cx="5415928" cy="5003676"/>
          </a:xfrm>
        </p:spPr>
        <p:txBody>
          <a:bodyPr/>
          <a:lstStyle/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481111" y="2442945"/>
            <a:ext cx="5442600" cy="1153477"/>
          </a:xfrm>
        </p:spPr>
        <p:txBody>
          <a:bodyPr anchor="b"/>
          <a:lstStyle>
            <a:lvl1pPr marL="0" indent="0">
              <a:buNone/>
              <a:defRPr sz="3360" b="1"/>
            </a:lvl1pPr>
            <a:lvl2pPr marL="640080" indent="0">
              <a:buNone/>
              <a:defRPr sz="2800" b="1"/>
            </a:lvl2pPr>
            <a:lvl3pPr marL="1280160" indent="0">
              <a:buNone/>
              <a:defRPr sz="2520" b="1"/>
            </a:lvl3pPr>
            <a:lvl4pPr marL="1920240" indent="0">
              <a:buNone/>
              <a:defRPr sz="2240" b="1"/>
            </a:lvl4pPr>
            <a:lvl5pPr marL="2560320" indent="0">
              <a:buNone/>
              <a:defRPr sz="2240" b="1"/>
            </a:lvl5pPr>
            <a:lvl6pPr marL="3200400" indent="0">
              <a:buNone/>
              <a:defRPr sz="2240" b="1"/>
            </a:lvl6pPr>
            <a:lvl7pPr marL="3840480" indent="0">
              <a:buNone/>
              <a:defRPr sz="2240" b="1"/>
            </a:lvl7pPr>
            <a:lvl8pPr marL="4480560" indent="0">
              <a:buNone/>
              <a:defRPr sz="2240" b="1"/>
            </a:lvl8pPr>
            <a:lvl9pPr marL="5120640" indent="0">
              <a:buNone/>
              <a:defRPr sz="2240" b="1"/>
            </a:lvl9pPr>
          </a:lstStyle>
          <a:p>
            <a:pPr lvl="0"/>
            <a:r>
              <a:rPr lang="zh-CN" altLang="en-US" dirty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481111" y="3661853"/>
            <a:ext cx="5442600" cy="5003676"/>
          </a:xfrm>
        </p:spPr>
        <p:txBody>
          <a:bodyPr/>
          <a:lstStyle/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pPr/>
              <a:t>2021/1/15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 hasCustomPrompt="1"/>
          </p:nvPr>
        </p:nvSpPr>
        <p:spPr>
          <a:xfrm>
            <a:off x="3400583" y="3022600"/>
            <a:ext cx="6001029" cy="1935430"/>
          </a:xfrm>
        </p:spPr>
        <p:txBody>
          <a:bodyPr anchor="b" anchorCtr="0">
            <a:normAutofit/>
          </a:bodyPr>
          <a:lstStyle>
            <a:lvl1pPr algn="ctr">
              <a:defRPr sz="11200" b="0">
                <a:solidFill>
                  <a:schemeClr val="tx1"/>
                </a:solidFill>
              </a:defRPr>
            </a:lvl1pPr>
          </a:lstStyle>
          <a:p>
            <a:r>
              <a:rPr lang="zh-CN" altLang="en-US" dirty="0"/>
              <a:t>编辑标题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DD7636-5BE1-44BC-BB5F-15739D9E18E1}" type="datetimeFigureOut">
              <a:rPr lang="zh-CN" altLang="en-US" smtClean="0"/>
              <a:pPr/>
              <a:t>2021/1/15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7C0E1D-24C4-406F-9615-DBDA8D2D1F93}" type="slidenum">
              <a:rPr lang="zh-CN" altLang="en-US" smtClean="0"/>
              <a:pPr/>
              <a:t>‹#›</a:t>
            </a:fld>
            <a:endParaRPr lang="zh-CN" altLang="en-US"/>
          </a:p>
        </p:txBody>
      </p:sp>
      <p:sp>
        <p:nvSpPr>
          <p:cNvPr id="37" name="内容占位符 36"/>
          <p:cNvSpPr>
            <a:spLocks noGrp="1"/>
          </p:cNvSpPr>
          <p:nvPr>
            <p:ph sz="quarter" idx="13" hasCustomPrompt="1"/>
          </p:nvPr>
        </p:nvSpPr>
        <p:spPr>
          <a:xfrm>
            <a:off x="3400583" y="5226481"/>
            <a:ext cx="6001029" cy="1660312"/>
          </a:xfrm>
        </p:spPr>
        <p:txBody>
          <a:bodyPr>
            <a:normAutofit/>
          </a:bodyPr>
          <a:lstStyle>
            <a:lvl1pPr marL="0" indent="0" algn="ctr">
              <a:buNone/>
              <a:defRPr sz="4480">
                <a:solidFill>
                  <a:schemeClr val="tx1"/>
                </a:solidFill>
              </a:defRPr>
            </a:lvl1pPr>
          </a:lstStyle>
          <a:p>
            <a:pPr lvl="0"/>
            <a:r>
              <a:rPr lang="zh-CN" altLang="en-US" dirty="0"/>
              <a:t>编辑文本</a:t>
            </a: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pPr/>
              <a:t>2021/1/15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 hasCustomPrompt="1"/>
          </p:nvPr>
        </p:nvSpPr>
        <p:spPr>
          <a:xfrm>
            <a:off x="880151" y="999142"/>
            <a:ext cx="4915965" cy="1999425"/>
          </a:xfrm>
        </p:spPr>
        <p:txBody>
          <a:bodyPr anchor="t" anchorCtr="0">
            <a:normAutofit/>
          </a:bodyPr>
          <a:lstStyle>
            <a:lvl1pPr>
              <a:defRPr sz="5040"/>
            </a:lvl1pPr>
          </a:lstStyle>
          <a:p>
            <a:r>
              <a:rPr lang="zh-CN" altLang="en-US" dirty="0"/>
              <a:t>单击此处编辑标题</a:t>
            </a:r>
          </a:p>
        </p:txBody>
      </p:sp>
      <p:sp>
        <p:nvSpPr>
          <p:cNvPr id="3" name="图片占位符 2"/>
          <p:cNvSpPr>
            <a:spLocks noGrp="1" noChangeAspect="1"/>
          </p:cNvSpPr>
          <p:nvPr>
            <p:ph type="pic" idx="1"/>
          </p:nvPr>
        </p:nvSpPr>
        <p:spPr>
          <a:xfrm>
            <a:off x="5924918" y="999142"/>
            <a:ext cx="5997755" cy="7565040"/>
          </a:xfrm>
        </p:spPr>
        <p:txBody>
          <a:bodyPr/>
          <a:lstStyle>
            <a:lvl1pPr marL="0" indent="0">
              <a:buNone/>
              <a:defRPr sz="4480"/>
            </a:lvl1pPr>
            <a:lvl2pPr marL="640080" indent="0">
              <a:buNone/>
              <a:defRPr sz="3920"/>
            </a:lvl2pPr>
            <a:lvl3pPr marL="1280160" indent="0">
              <a:buNone/>
              <a:defRPr sz="3360"/>
            </a:lvl3pPr>
            <a:lvl4pPr marL="1920240" indent="0">
              <a:buNone/>
              <a:defRPr sz="2800"/>
            </a:lvl4pPr>
            <a:lvl5pPr marL="2560320" indent="0">
              <a:buNone/>
              <a:defRPr sz="2800"/>
            </a:lvl5pPr>
            <a:lvl6pPr marL="3200400" indent="0">
              <a:buNone/>
              <a:defRPr sz="2800"/>
            </a:lvl6pPr>
            <a:lvl7pPr marL="3840480" indent="0">
              <a:buNone/>
              <a:defRPr sz="2800"/>
            </a:lvl7pPr>
            <a:lvl8pPr marL="4480560" indent="0">
              <a:buNone/>
              <a:defRPr sz="2800"/>
            </a:lvl8pPr>
            <a:lvl9pPr marL="5120640" indent="0">
              <a:buNone/>
              <a:defRPr sz="2800"/>
            </a:lvl9pPr>
          </a:lstStyle>
          <a:p>
            <a:endParaRPr lang="zh-CN" altLang="en-US" dirty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80151" y="3239422"/>
            <a:ext cx="4915965" cy="5336223"/>
          </a:xfrm>
        </p:spPr>
        <p:txBody>
          <a:bodyPr>
            <a:normAutofit/>
          </a:bodyPr>
          <a:lstStyle>
            <a:lvl1pPr marL="0" indent="0">
              <a:buNone/>
              <a:defRPr sz="2520"/>
            </a:lvl1pPr>
            <a:lvl2pPr marL="640080" indent="0">
              <a:buNone/>
              <a:defRPr sz="1960"/>
            </a:lvl2pPr>
            <a:lvl3pPr marL="1280160" indent="0">
              <a:buNone/>
              <a:defRPr sz="1680"/>
            </a:lvl3pPr>
            <a:lvl4pPr marL="1920240" indent="0">
              <a:buNone/>
              <a:defRPr sz="1400"/>
            </a:lvl4pPr>
            <a:lvl5pPr marL="2560320" indent="0">
              <a:buNone/>
              <a:defRPr sz="1400"/>
            </a:lvl5pPr>
            <a:lvl6pPr marL="3200400" indent="0">
              <a:buNone/>
              <a:defRPr sz="1400"/>
            </a:lvl6pPr>
            <a:lvl7pPr marL="3840480" indent="0">
              <a:buNone/>
              <a:defRPr sz="1400"/>
            </a:lvl7pPr>
            <a:lvl8pPr marL="4480560" indent="0">
              <a:buNone/>
              <a:defRPr sz="1400"/>
            </a:lvl8pPr>
            <a:lvl9pPr marL="5120640" indent="0">
              <a:buNone/>
              <a:defRPr sz="1400"/>
            </a:lvl9pPr>
          </a:lstStyle>
          <a:p>
            <a:pPr lvl="0"/>
            <a:r>
              <a:rPr lang="zh-CN" altLang="en-US" dirty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FD9D74-47D9-4702-A33C-335B63B48DBF}" type="datetimeFigureOut">
              <a:rPr lang="zh-CN" altLang="en-US" smtClean="0"/>
              <a:pPr/>
              <a:t>2021/1/15</a:t>
            </a:fld>
            <a:endParaRPr lang="zh-CN" altLang="en-US" dirty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BC47A4-756D-490B-A52F-7D9E2C9FC05F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 hasCustomPrompt="1"/>
          </p:nvPr>
        </p:nvSpPr>
        <p:spPr>
          <a:xfrm>
            <a:off x="10967653" y="511175"/>
            <a:ext cx="954390" cy="8136573"/>
          </a:xfrm>
        </p:spPr>
        <p:txBody>
          <a:bodyPr vert="eaVert">
            <a:normAutofit/>
          </a:bodyPr>
          <a:lstStyle>
            <a:lvl1pPr>
              <a:defRPr sz="6160"/>
            </a:lvl1pPr>
          </a:lstStyle>
          <a:p>
            <a:r>
              <a:rPr lang="zh-CN" altLang="en-US" dirty="0"/>
              <a:t>单击此处编辑标题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80150" y="511175"/>
            <a:ext cx="9919226" cy="8136573"/>
          </a:xfrm>
        </p:spPr>
        <p:txBody>
          <a:bodyPr vert="eaVert"/>
          <a:lstStyle/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pPr/>
              <a:t>2021/1/15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pPr/>
              <a:t>2021/1/15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pPr/>
              <a:t>‹#›</a:t>
            </a:fld>
            <a:endParaRPr lang="zh-CN" altLang="en-US"/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</p:nvPr>
        </p:nvSpPr>
        <p:spPr>
          <a:xfrm>
            <a:off x="880151" y="772160"/>
            <a:ext cx="11041893" cy="7782559"/>
          </a:xfrm>
        </p:spPr>
        <p:txBody>
          <a:bodyPr/>
          <a:lstStyle/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ags" Target="../tags/tag2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ags" Target="../tags/tag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ags" Target="../tags/tag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标题占位符 1"/>
          <p:cNvSpPr>
            <a:spLocks noGrp="1"/>
          </p:cNvSpPr>
          <p:nvPr>
            <p:ph type="title"/>
            <p:custDataLst>
              <p:tags r:id="rId12"/>
            </p:custDataLst>
          </p:nvPr>
        </p:nvSpPr>
        <p:spPr>
          <a:xfrm>
            <a:off x="880151" y="511175"/>
            <a:ext cx="11041893" cy="18557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dirty="0"/>
              <a:t>单击此处编辑母版标题样式</a:t>
            </a:r>
          </a:p>
        </p:txBody>
      </p:sp>
      <p:sp>
        <p:nvSpPr>
          <p:cNvPr id="8" name="文本占位符 2"/>
          <p:cNvSpPr>
            <a:spLocks noGrp="1"/>
          </p:cNvSpPr>
          <p:nvPr>
            <p:ph type="body" idx="1"/>
            <p:custDataLst>
              <p:tags r:id="rId13"/>
            </p:custDataLst>
          </p:nvPr>
        </p:nvSpPr>
        <p:spPr>
          <a:xfrm>
            <a:off x="880151" y="2555875"/>
            <a:ext cx="11041893" cy="60918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9" name="日期占位符 3"/>
          <p:cNvSpPr>
            <a:spLocks noGrp="1"/>
          </p:cNvSpPr>
          <p:nvPr>
            <p:ph type="dt" sz="half" idx="2"/>
          </p:nvPr>
        </p:nvSpPr>
        <p:spPr>
          <a:xfrm>
            <a:off x="880151" y="8898890"/>
            <a:ext cx="2880494" cy="51117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1680">
                <a:solidFill>
                  <a:schemeClr val="bg1">
                    <a:lumMod val="50000"/>
                  </a:schemeClr>
                </a:solidFill>
                <a:latin typeface="黑体" panose="02010600030101010101" pitchFamily="49" charset="-122"/>
                <a:ea typeface="黑体" panose="02010600030101010101" pitchFamily="49" charset="-122"/>
              </a:defRPr>
            </a:lvl1pPr>
          </a:lstStyle>
          <a:p>
            <a:fld id="{D997B5FA-0921-464F-AAE1-844C04324D75}" type="datetimeFigureOut">
              <a:rPr lang="zh-CN" altLang="en-US" smtClean="0"/>
              <a:pPr/>
              <a:t>2021/1/15</a:t>
            </a:fld>
            <a:endParaRPr lang="zh-CN" altLang="en-US" dirty="0"/>
          </a:p>
        </p:txBody>
      </p:sp>
      <p:sp>
        <p:nvSpPr>
          <p:cNvPr id="10" name="页脚占位符 4"/>
          <p:cNvSpPr>
            <a:spLocks noGrp="1"/>
          </p:cNvSpPr>
          <p:nvPr>
            <p:ph type="ftr" sz="quarter" idx="3"/>
          </p:nvPr>
        </p:nvSpPr>
        <p:spPr>
          <a:xfrm>
            <a:off x="4240727" y="8898890"/>
            <a:ext cx="4320741" cy="51117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1680">
                <a:solidFill>
                  <a:schemeClr val="bg1">
                    <a:lumMod val="50000"/>
                  </a:schemeClr>
                </a:solidFill>
                <a:latin typeface="黑体" panose="02010600030101010101" pitchFamily="49" charset="-122"/>
                <a:ea typeface="黑体" panose="02010600030101010101" pitchFamily="49" charset="-122"/>
              </a:defRPr>
            </a:lvl1pPr>
          </a:lstStyle>
          <a:p>
            <a:endParaRPr lang="zh-CN" altLang="en-US"/>
          </a:p>
        </p:txBody>
      </p:sp>
      <p:sp>
        <p:nvSpPr>
          <p:cNvPr id="11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9041550" y="8898890"/>
            <a:ext cx="2880494" cy="51117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1680">
                <a:solidFill>
                  <a:schemeClr val="bg1">
                    <a:lumMod val="50000"/>
                  </a:schemeClr>
                </a:solidFill>
                <a:latin typeface="黑体" panose="02010600030101010101" pitchFamily="49" charset="-122"/>
                <a:ea typeface="黑体" panose="02010600030101010101" pitchFamily="49" charset="-122"/>
              </a:defRPr>
            </a:lvl1pPr>
          </a:lstStyle>
          <a:p>
            <a:fld id="{565CE74E-AB26-4998-AD42-012C4C1AD076}" type="slidenum">
              <a:rPr lang="zh-CN" altLang="en-US" smtClean="0"/>
              <a:pPr/>
              <a:t>‹#›</a:t>
            </a:fld>
            <a:endParaRPr lang="zh-CN" altLang="en-US"/>
          </a:p>
        </p:txBody>
      </p:sp>
      <p:sp>
        <p:nvSpPr>
          <p:cNvPr id="2" name="KSO_TEMPLATE" hidden="1"/>
          <p:cNvSpPr/>
          <p:nvPr userDrawn="1">
            <p:custDataLst>
              <p:tags r:id="rId14"/>
            </p:custDataLst>
          </p:nvPr>
        </p:nvSpPr>
        <p:spPr>
          <a:xfrm>
            <a:off x="0" y="0"/>
            <a:ext cx="0" cy="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89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</p:sldLayoutIdLst>
  <p:txStyles>
    <p:titleStyle>
      <a:lvl1pPr algn="l" defTabSz="1280160" rtl="0" eaLnBrk="1" latinLnBrk="0" hangingPunct="1">
        <a:lnSpc>
          <a:spcPct val="90000"/>
        </a:lnSpc>
        <a:spcBef>
          <a:spcPct val="0"/>
        </a:spcBef>
        <a:buNone/>
        <a:defRPr sz="616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20040" indent="-320040" algn="l" defTabSz="1280160" rtl="0" eaLnBrk="1" latinLnBrk="0" hangingPunct="1">
        <a:lnSpc>
          <a:spcPct val="90000"/>
        </a:lnSpc>
        <a:spcBef>
          <a:spcPts val="1400"/>
        </a:spcBef>
        <a:buFont typeface="Arial" panose="020B0604020202020204" pitchFamily="34" charset="0"/>
        <a:buChar char="•"/>
        <a:defRPr sz="3360" kern="1200">
          <a:solidFill>
            <a:schemeClr val="tx1"/>
          </a:solidFill>
          <a:latin typeface="+mn-lt"/>
          <a:ea typeface="+mn-ea"/>
          <a:cs typeface="+mn-cs"/>
        </a:defRPr>
      </a:lvl1pPr>
      <a:lvl2pPr marL="960120" indent="-320040" algn="l" defTabSz="1280160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600200" indent="-320040" algn="l" defTabSz="1280160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2520" kern="1200">
          <a:solidFill>
            <a:schemeClr val="tx1"/>
          </a:solidFill>
          <a:latin typeface="+mn-lt"/>
          <a:ea typeface="+mn-ea"/>
          <a:cs typeface="+mn-cs"/>
        </a:defRPr>
      </a:lvl3pPr>
      <a:lvl4pPr marL="2240280" indent="-320040" algn="l" defTabSz="1280160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2520" kern="1200">
          <a:solidFill>
            <a:schemeClr val="tx1"/>
          </a:solidFill>
          <a:latin typeface="+mn-lt"/>
          <a:ea typeface="+mn-ea"/>
          <a:cs typeface="+mn-cs"/>
        </a:defRPr>
      </a:lvl4pPr>
      <a:lvl5pPr marL="2880360" indent="-320040" algn="l" defTabSz="1280160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2520" kern="1200">
          <a:solidFill>
            <a:schemeClr val="tx1"/>
          </a:solidFill>
          <a:latin typeface="+mn-lt"/>
          <a:ea typeface="+mn-ea"/>
          <a:cs typeface="+mn-cs"/>
        </a:defRPr>
      </a:lvl5pPr>
      <a:lvl6pPr marL="3520440" indent="-320040" algn="l" defTabSz="1280160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2520" kern="1200">
          <a:solidFill>
            <a:schemeClr val="tx1"/>
          </a:solidFill>
          <a:latin typeface="+mn-lt"/>
          <a:ea typeface="+mn-ea"/>
          <a:cs typeface="+mn-cs"/>
        </a:defRPr>
      </a:lvl6pPr>
      <a:lvl7pPr marL="4160520" indent="-320040" algn="l" defTabSz="1280160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2520" kern="1200">
          <a:solidFill>
            <a:schemeClr val="tx1"/>
          </a:solidFill>
          <a:latin typeface="+mn-lt"/>
          <a:ea typeface="+mn-ea"/>
          <a:cs typeface="+mn-cs"/>
        </a:defRPr>
      </a:lvl7pPr>
      <a:lvl8pPr marL="4800600" indent="-320040" algn="l" defTabSz="1280160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2520" kern="1200">
          <a:solidFill>
            <a:schemeClr val="tx1"/>
          </a:solidFill>
          <a:latin typeface="+mn-lt"/>
          <a:ea typeface="+mn-ea"/>
          <a:cs typeface="+mn-cs"/>
        </a:defRPr>
      </a:lvl8pPr>
      <a:lvl9pPr marL="5440680" indent="-320040" algn="l" defTabSz="1280160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252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2pPr>
      <a:lvl3pPr marL="128016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3pPr>
      <a:lvl4pPr marL="192024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4pPr>
      <a:lvl5pPr marL="256032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5pPr>
      <a:lvl6pPr marL="320040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6pPr>
      <a:lvl7pPr marL="384048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7pPr>
      <a:lvl8pPr marL="448056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8pPr>
      <a:lvl9pPr marL="512064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4.x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5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7" Type="http://schemas.openxmlformats.org/officeDocument/2006/relationships/image" Target="../media/image8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6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7.xml"/><Relationship Id="rId6" Type="http://schemas.openxmlformats.org/officeDocument/2006/relationships/image" Target="../media/image8.png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8.xml"/><Relationship Id="rId4" Type="http://schemas.openxmlformats.org/officeDocument/2006/relationships/image" Target="../media/image11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9.xml"/><Relationship Id="rId6" Type="http://schemas.openxmlformats.org/officeDocument/2006/relationships/image" Target="../media/image14.png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7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0.xml"/><Relationship Id="rId4" Type="http://schemas.openxmlformats.org/officeDocument/2006/relationships/image" Target="../media/image15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8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1.xml"/><Relationship Id="rId4" Type="http://schemas.openxmlformats.org/officeDocument/2006/relationships/image" Target="../media/image16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9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2.xml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0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3.xml"/><Relationship Id="rId4" Type="http://schemas.openxmlformats.org/officeDocument/2006/relationships/image" Target="../media/image19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1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4.xml"/><Relationship Id="rId4" Type="http://schemas.openxmlformats.org/officeDocument/2006/relationships/image" Target="../media/image20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2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5.xml"/><Relationship Id="rId4" Type="http://schemas.openxmlformats.org/officeDocument/2006/relationships/image" Target="../media/image21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3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6.xml"/><Relationship Id="rId4" Type="http://schemas.openxmlformats.org/officeDocument/2006/relationships/image" Target="../media/image22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4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7.xml"/><Relationship Id="rId5" Type="http://schemas.openxmlformats.org/officeDocument/2006/relationships/image" Target="../media/image24.png"/><Relationship Id="rId4" Type="http://schemas.openxmlformats.org/officeDocument/2006/relationships/image" Target="../media/image23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5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8.xml"/><Relationship Id="rId4" Type="http://schemas.openxmlformats.org/officeDocument/2006/relationships/image" Target="../media/image25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6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9.xml"/><Relationship Id="rId5" Type="http://schemas.openxmlformats.org/officeDocument/2006/relationships/image" Target="../media/image27.png"/><Relationship Id="rId4" Type="http://schemas.openxmlformats.org/officeDocument/2006/relationships/image" Target="../media/image26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7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20.xml"/><Relationship Id="rId5" Type="http://schemas.openxmlformats.org/officeDocument/2006/relationships/image" Target="../media/image29.png"/><Relationship Id="rId4" Type="http://schemas.openxmlformats.org/officeDocument/2006/relationships/image" Target="../media/image28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8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21.xml"/><Relationship Id="rId5" Type="http://schemas.openxmlformats.org/officeDocument/2006/relationships/image" Target="../media/image31.png"/><Relationship Id="rId4" Type="http://schemas.openxmlformats.org/officeDocument/2006/relationships/image" Target="../media/image30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9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22.xml"/><Relationship Id="rId5" Type="http://schemas.openxmlformats.org/officeDocument/2006/relationships/image" Target="../media/image29.png"/><Relationship Id="rId4" Type="http://schemas.openxmlformats.org/officeDocument/2006/relationships/image" Target="../media/image32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0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23.xml"/><Relationship Id="rId5" Type="http://schemas.openxmlformats.org/officeDocument/2006/relationships/image" Target="../media/image34.png"/><Relationship Id="rId4" Type="http://schemas.openxmlformats.org/officeDocument/2006/relationships/image" Target="../media/image33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1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24.xml"/><Relationship Id="rId5" Type="http://schemas.openxmlformats.org/officeDocument/2006/relationships/image" Target="../media/image36.png"/><Relationship Id="rId4" Type="http://schemas.openxmlformats.org/officeDocument/2006/relationships/image" Target="../media/image35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2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25.xml"/><Relationship Id="rId4" Type="http://schemas.openxmlformats.org/officeDocument/2006/relationships/image" Target="../media/image37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3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26.xml"/><Relationship Id="rId6" Type="http://schemas.openxmlformats.org/officeDocument/2006/relationships/image" Target="../media/image40.png"/><Relationship Id="rId5" Type="http://schemas.openxmlformats.org/officeDocument/2006/relationships/image" Target="../media/image39.png"/><Relationship Id="rId4" Type="http://schemas.openxmlformats.org/officeDocument/2006/relationships/image" Target="../media/image38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4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27.xml"/><Relationship Id="rId4" Type="http://schemas.openxmlformats.org/officeDocument/2006/relationships/image" Target="../media/image41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5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28.xml"/><Relationship Id="rId4" Type="http://schemas.openxmlformats.org/officeDocument/2006/relationships/image" Target="../media/image42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6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29.xml"/><Relationship Id="rId5" Type="http://schemas.openxmlformats.org/officeDocument/2006/relationships/image" Target="../media/image44.png"/><Relationship Id="rId4" Type="http://schemas.openxmlformats.org/officeDocument/2006/relationships/image" Target="../media/image43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7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30.xml"/><Relationship Id="rId4" Type="http://schemas.openxmlformats.org/officeDocument/2006/relationships/image" Target="../media/image45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8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31.xml"/><Relationship Id="rId4" Type="http://schemas.openxmlformats.org/officeDocument/2006/relationships/image" Target="../media/image46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9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32.xml"/><Relationship Id="rId5" Type="http://schemas.openxmlformats.org/officeDocument/2006/relationships/image" Target="../media/image48.png"/><Relationship Id="rId4" Type="http://schemas.openxmlformats.org/officeDocument/2006/relationships/image" Target="../media/image47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0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33.xml"/><Relationship Id="rId5" Type="http://schemas.openxmlformats.org/officeDocument/2006/relationships/image" Target="../media/image50.png"/><Relationship Id="rId4" Type="http://schemas.openxmlformats.org/officeDocument/2006/relationships/image" Target="../media/image49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1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34.xml"/><Relationship Id="rId5" Type="http://schemas.openxmlformats.org/officeDocument/2006/relationships/image" Target="../media/image52.png"/><Relationship Id="rId4" Type="http://schemas.openxmlformats.org/officeDocument/2006/relationships/image" Target="../media/image51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2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35.xml"/><Relationship Id="rId5" Type="http://schemas.openxmlformats.org/officeDocument/2006/relationships/image" Target="../media/image54.png"/><Relationship Id="rId4" Type="http://schemas.openxmlformats.org/officeDocument/2006/relationships/image" Target="../media/image53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3.xml"/><Relationship Id="rId7" Type="http://schemas.openxmlformats.org/officeDocument/2006/relationships/image" Target="../media/image58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36.xml"/><Relationship Id="rId6" Type="http://schemas.openxmlformats.org/officeDocument/2006/relationships/image" Target="../media/image57.png"/><Relationship Id="rId5" Type="http://schemas.openxmlformats.org/officeDocument/2006/relationships/image" Target="../media/image56.png"/><Relationship Id="rId4" Type="http://schemas.openxmlformats.org/officeDocument/2006/relationships/image" Target="../media/image55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4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37.xml"/><Relationship Id="rId4" Type="http://schemas.openxmlformats.org/officeDocument/2006/relationships/image" Target="../media/image59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5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38.xml"/><Relationship Id="rId4" Type="http://schemas.openxmlformats.org/officeDocument/2006/relationships/image" Target="../media/image60.pn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6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39.xml"/><Relationship Id="rId4" Type="http://schemas.openxmlformats.org/officeDocument/2006/relationships/image" Target="../media/image61.pn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7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40.xml"/><Relationship Id="rId4" Type="http://schemas.openxmlformats.org/officeDocument/2006/relationships/image" Target="../media/image62.pn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8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41.xml"/><Relationship Id="rId6" Type="http://schemas.openxmlformats.org/officeDocument/2006/relationships/image" Target="../media/image65.png"/><Relationship Id="rId5" Type="http://schemas.openxmlformats.org/officeDocument/2006/relationships/image" Target="../media/image64.png"/><Relationship Id="rId4" Type="http://schemas.openxmlformats.org/officeDocument/2006/relationships/image" Target="../media/image6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/>
          <p:cNvSpPr/>
          <p:nvPr/>
        </p:nvSpPr>
        <p:spPr>
          <a:xfrm>
            <a:off x="0" y="195897"/>
            <a:ext cx="12894945" cy="979805"/>
          </a:xfrm>
          <a:prstGeom prst="rect">
            <a:avLst/>
          </a:prstGeom>
          <a:solidFill>
            <a:srgbClr val="00B0F0"/>
          </a:solidFill>
          <a:ln w="9525" cap="flat" cmpd="sng">
            <a:noFill/>
            <a:prstDash val="solid"/>
            <a:miter/>
            <a:headEnd type="none" w="med" len="med"/>
            <a:tailEnd type="none" w="med" len="med"/>
          </a:ln>
          <a:effectLst>
            <a:glow rad="228600">
              <a:schemeClr val="accent1">
                <a:satMod val="175000"/>
                <a:alpha val="40000"/>
              </a:schemeClr>
            </a:glow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anchor="t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zh-CN" altLang="en-US" sz="1890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10515600" y="609155"/>
            <a:ext cx="2286001" cy="532065"/>
          </a:xfrm>
          <a:prstGeom prst="rect">
            <a:avLst/>
          </a:prstGeom>
        </p:spPr>
        <p:txBody>
          <a:bodyPr wrap="none" numCol="1" fromWordArt="1">
            <a:prstTxWarp prst="textPlain">
              <a:avLst/>
            </a:prstTxWarp>
            <a:normAutofit fontScale="92500" lnSpcReduction="20000"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378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新势力思维</a:t>
            </a:r>
            <a:endParaRPr lang="en-US" altLang="zh-CN" sz="3780" b="1" dirty="0" smtClean="0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35842" name="Picture 2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10000" contrast="40000"/>
          </a:blip>
          <a:srcRect/>
          <a:stretch>
            <a:fillRect/>
          </a:stretch>
        </p:blipFill>
        <p:spPr bwMode="auto">
          <a:xfrm>
            <a:off x="2925763" y="2214563"/>
            <a:ext cx="6924675" cy="197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5843" name="Picture 3"/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10000" contrast="40000"/>
          </a:blip>
          <a:srcRect/>
          <a:stretch>
            <a:fillRect/>
          </a:stretch>
        </p:blipFill>
        <p:spPr bwMode="auto">
          <a:xfrm>
            <a:off x="2943225" y="5308600"/>
            <a:ext cx="6915150" cy="2057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/>
          <p:cNvSpPr/>
          <p:nvPr/>
        </p:nvSpPr>
        <p:spPr>
          <a:xfrm>
            <a:off x="0" y="195897"/>
            <a:ext cx="12894945" cy="979805"/>
          </a:xfrm>
          <a:prstGeom prst="rect">
            <a:avLst/>
          </a:prstGeom>
          <a:solidFill>
            <a:srgbClr val="00B0F0"/>
          </a:solidFill>
          <a:ln w="9525" cap="flat" cmpd="sng">
            <a:noFill/>
            <a:prstDash val="solid"/>
            <a:miter/>
            <a:headEnd type="none" w="med" len="med"/>
            <a:tailEnd type="none" w="med" len="med"/>
          </a:ln>
          <a:effectLst>
            <a:glow rad="228600">
              <a:schemeClr val="accent1">
                <a:satMod val="175000"/>
                <a:alpha val="40000"/>
              </a:schemeClr>
            </a:glow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anchor="t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zh-CN" altLang="en-US" sz="1890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10515600" y="609155"/>
            <a:ext cx="2286001" cy="532065"/>
          </a:xfrm>
          <a:prstGeom prst="rect">
            <a:avLst/>
          </a:prstGeom>
        </p:spPr>
        <p:txBody>
          <a:bodyPr wrap="none" numCol="1" fromWordArt="1">
            <a:prstTxWarp prst="textPlain">
              <a:avLst/>
            </a:prstTxWarp>
            <a:normAutofit fontScale="92500" lnSpcReduction="20000"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378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新势力思维</a:t>
            </a:r>
            <a:endParaRPr lang="en-US" altLang="zh-CN" sz="3780" b="1" dirty="0" smtClean="0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10000" contrast="40000"/>
          </a:blip>
          <a:srcRect/>
          <a:stretch>
            <a:fillRect/>
          </a:stretch>
        </p:blipFill>
        <p:spPr bwMode="auto">
          <a:xfrm>
            <a:off x="3659188" y="2309814"/>
            <a:ext cx="5733107" cy="12876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" name="Picture 5"/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10000" contrast="40000"/>
          </a:blip>
          <a:srcRect/>
          <a:stretch>
            <a:fillRect/>
          </a:stretch>
        </p:blipFill>
        <p:spPr bwMode="auto">
          <a:xfrm>
            <a:off x="927100" y="5095875"/>
            <a:ext cx="11049000" cy="11653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398463" y="352425"/>
            <a:ext cx="12106275" cy="8134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054" name="Picture 6"/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7104063" y="3779838"/>
            <a:ext cx="447675" cy="466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9" name="Picture 6"/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8056563" y="2916238"/>
            <a:ext cx="447675" cy="466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055" name="Picture 7"/>
          <p:cNvPicPr>
            <a:picLocks noChangeAspect="1" noChangeArrowheads="1"/>
          </p:cNvPicPr>
          <p:nvPr/>
        </p:nvPicPr>
        <p:blipFill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8396288" y="6161088"/>
            <a:ext cx="1038225" cy="504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056" name="Picture 8"/>
          <p:cNvPicPr>
            <a:picLocks noChangeAspect="1" noChangeArrowheads="1"/>
          </p:cNvPicPr>
          <p:nvPr/>
        </p:nvPicPr>
        <p:blipFill>
          <a:blip r:embed="rId7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7767638" y="7740650"/>
            <a:ext cx="1000125" cy="419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6" name="Picture 2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300038" y="0"/>
            <a:ext cx="11972925" cy="5724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7107" name="Picture 3"/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6697663" y="5747952"/>
            <a:ext cx="4440237" cy="34087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5" name="Picture 8"/>
          <p:cNvPicPr>
            <a:picLocks noChangeAspect="1" noChangeArrowheads="1"/>
          </p:cNvPicPr>
          <p:nvPr/>
        </p:nvPicPr>
        <p:blipFill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9520238" y="5060950"/>
            <a:ext cx="1000125" cy="419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30" name="Picture 2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368300" y="395288"/>
            <a:ext cx="12115800" cy="789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4" name="Picture 2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4037013" y="666750"/>
            <a:ext cx="4752975" cy="3848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9155" name="Picture 3"/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579438" y="4668838"/>
            <a:ext cx="11515725" cy="2371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9156" name="Picture 4"/>
          <p:cNvPicPr>
            <a:picLocks noChangeAspect="1" noChangeArrowheads="1"/>
          </p:cNvPicPr>
          <p:nvPr/>
        </p:nvPicPr>
        <p:blipFill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1100138" y="7305675"/>
            <a:ext cx="10448925" cy="857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91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91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91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91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7586" name="Picture 2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658813" y="450850"/>
            <a:ext cx="11153775" cy="4076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75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75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8610" name="Picture 2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360363" y="295275"/>
            <a:ext cx="11344275" cy="4895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86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86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178" name="Picture 2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331788" y="354013"/>
            <a:ext cx="12011025" cy="7496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50179" name="Picture 3"/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6034088" y="2971800"/>
            <a:ext cx="1724025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01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01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02" name="Picture 2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404813" y="519113"/>
            <a:ext cx="11991975" cy="6200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226" name="Picture 2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2865438" y="471488"/>
            <a:ext cx="6715125" cy="5534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9634" name="Picture 2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565150" y="555625"/>
            <a:ext cx="11696700" cy="5543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96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96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0658" name="Picture 2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584200" y="561975"/>
            <a:ext cx="11125200" cy="2381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06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06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250" name="Picture 2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431800" y="434975"/>
            <a:ext cx="12039600" cy="641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53251" name="Picture 3"/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10147300" y="2354263"/>
            <a:ext cx="394510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32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32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682" name="Picture 2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550863" y="381000"/>
            <a:ext cx="7610475" cy="762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16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16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2706" name="Picture 2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712788" y="438150"/>
            <a:ext cx="8505825" cy="3314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72707" name="Picture 3"/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 l="9558" b="10452"/>
          <a:stretch>
            <a:fillRect/>
          </a:stretch>
        </p:blipFill>
        <p:spPr bwMode="auto">
          <a:xfrm>
            <a:off x="5702300" y="3535364"/>
            <a:ext cx="6565900" cy="45291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 l="9558" t="88293" r="25016" b="1161"/>
          <a:stretch>
            <a:fillRect/>
          </a:stretch>
        </p:blipFill>
        <p:spPr bwMode="auto">
          <a:xfrm>
            <a:off x="609600" y="3835400"/>
            <a:ext cx="6559248" cy="736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727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27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727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727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274" name="Picture 2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422275" y="336550"/>
            <a:ext cx="11982450" cy="7505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54275" name="Picture 3"/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11137900" y="3116263"/>
            <a:ext cx="533400" cy="676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42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42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298" name="Picture 2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404813" y="279400"/>
            <a:ext cx="11991975" cy="693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55299" name="Picture 3"/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11050588" y="2636838"/>
            <a:ext cx="581025" cy="619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2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52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52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6322" name="Picture 2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460375" y="509588"/>
            <a:ext cx="11906250" cy="4467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56323" name="Picture 3"/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11099800" y="2265363"/>
            <a:ext cx="533400" cy="676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63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63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7346" name="Picture 2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592138" y="358775"/>
            <a:ext cx="11744325" cy="7181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57347" name="Picture 3"/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1479550" y="3121025"/>
            <a:ext cx="2400300" cy="590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73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73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8370" name="Picture 2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465138" y="361950"/>
            <a:ext cx="11820525" cy="4991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58371" name="Picture 3"/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436563" y="5214938"/>
            <a:ext cx="11572875" cy="3133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83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83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3730" name="Picture 2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3116263" y="446088"/>
            <a:ext cx="6543675" cy="7362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37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37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4754" name="Picture 2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738188" y="427038"/>
            <a:ext cx="11020425" cy="1685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74755" name="Picture 3"/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708025" y="2913063"/>
            <a:ext cx="7905750" cy="2276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74756" name="Picture 4"/>
          <p:cNvPicPr>
            <a:picLocks noChangeAspect="1" noChangeArrowheads="1"/>
          </p:cNvPicPr>
          <p:nvPr/>
        </p:nvPicPr>
        <p:blipFill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693738" y="5810250"/>
            <a:ext cx="9991725" cy="163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47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47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47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47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47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47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9394" name="Picture 2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400050" y="373063"/>
            <a:ext cx="11849100" cy="8220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0418" name="Picture 2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503238" y="344488"/>
            <a:ext cx="11210925" cy="6981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5778" name="Picture 2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879475" y="563563"/>
            <a:ext cx="4591050" cy="676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75779" name="Picture 3"/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612775" y="2500313"/>
            <a:ext cx="10687050" cy="2390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57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57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57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57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6802" name="Picture 2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568325" y="685800"/>
            <a:ext cx="10877550" cy="4495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68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68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42" name="Picture 2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 b="12794"/>
          <a:stretch>
            <a:fillRect/>
          </a:stretch>
        </p:blipFill>
        <p:spPr bwMode="auto">
          <a:xfrm>
            <a:off x="447675" y="455613"/>
            <a:ext cx="11830050" cy="6935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7826" name="Picture 2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711200" y="566738"/>
            <a:ext cx="10439400" cy="1304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77827" name="Picture 3"/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585788" y="2841625"/>
            <a:ext cx="10563225" cy="3409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8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78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78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8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78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78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2466" name="Picture 2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538163" y="327025"/>
            <a:ext cx="11115675" cy="3333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62467" name="Picture 3"/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527050" y="3760788"/>
            <a:ext cx="10934700" cy="5153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24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24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3490" name="Picture 2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481013" y="363538"/>
            <a:ext cx="11839575" cy="7781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63491" name="Picture 3"/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 l="63902" b="8729"/>
          <a:stretch>
            <a:fillRect/>
          </a:stretch>
        </p:blipFill>
        <p:spPr bwMode="auto">
          <a:xfrm>
            <a:off x="6896100" y="5418138"/>
            <a:ext cx="469900" cy="627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 r="63415" b="8729"/>
          <a:stretch>
            <a:fillRect/>
          </a:stretch>
        </p:blipFill>
        <p:spPr bwMode="auto">
          <a:xfrm>
            <a:off x="4933950" y="5418138"/>
            <a:ext cx="476250" cy="627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34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34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8850" name="Picture 2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715963" y="400050"/>
            <a:ext cx="5781675" cy="876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78851" name="Picture 3"/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847725" y="1238250"/>
            <a:ext cx="7448550" cy="6896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88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88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788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88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4514" name="Picture 2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538163" y="419100"/>
            <a:ext cx="11115675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64515" name="Picture 3"/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4641850" y="3481388"/>
            <a:ext cx="6362700" cy="5915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64516" name="Picture 4"/>
          <p:cNvPicPr>
            <a:picLocks noChangeAspect="1" noChangeArrowheads="1"/>
          </p:cNvPicPr>
          <p:nvPr/>
        </p:nvPicPr>
        <p:blipFill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 l="41884" b="8974"/>
          <a:stretch>
            <a:fillRect/>
          </a:stretch>
        </p:blipFill>
        <p:spPr bwMode="auto">
          <a:xfrm>
            <a:off x="5372100" y="352425"/>
            <a:ext cx="1273175" cy="676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64517" name="Picture 5"/>
          <p:cNvPicPr>
            <a:picLocks noChangeAspect="1" noChangeArrowheads="1"/>
          </p:cNvPicPr>
          <p:nvPr/>
        </p:nvPicPr>
        <p:blipFill>
          <a:blip r:embed="rId7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735013" y="3621088"/>
            <a:ext cx="2543175" cy="657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45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45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45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45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5538" name="Picture 2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569913" y="407988"/>
            <a:ext cx="11915775" cy="5305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6562" name="Picture 2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519113" y="439738"/>
            <a:ext cx="11382375" cy="717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9874" name="Picture 2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469900" y="333375"/>
            <a:ext cx="11430000" cy="8401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8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98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98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0898" name="Picture 2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671513" y="496888"/>
            <a:ext cx="10086975" cy="2333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8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08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08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22" name="Picture 2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517525" y="311150"/>
            <a:ext cx="10877550" cy="3771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587375" y="5178425"/>
            <a:ext cx="10687050" cy="819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663575" y="6010275"/>
            <a:ext cx="10991850" cy="2457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19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19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AG_VERSION" val="1.0"/>
  <p:tag name="KSO_WM_TEMPLATE_CATEGORY" val="custom"/>
  <p:tag name="KSO_WM_TEMPLATE_INDEX" val="20184553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AG_VERSION" val="1.0"/>
  <p:tag name="KSO_WM_TEMPLATE_CATEGORY" val="custom"/>
  <p:tag name="KSO_WM_TEMPLATE_INDEX" val="20184553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BEAUTIFY_FLAG" val="#wm#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3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3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3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4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4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heme/theme1.xml><?xml version="1.0" encoding="utf-8"?>
<a:theme xmlns:a="http://schemas.openxmlformats.org/drawingml/2006/main" name="Office 主题">
  <a:themeElements>
    <a:clrScheme name="自定义 214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自定义 1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44</Words>
  <Application>Microsoft Office PowerPoint</Application>
  <PresentationFormat>A3 纸张(297x420 毫米)</PresentationFormat>
  <Paragraphs>40</Paragraphs>
  <Slides>38</Slides>
  <Notes>38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38</vt:i4>
      </vt:variant>
    </vt:vector>
  </HeadingPairs>
  <TitlesOfParts>
    <vt:vector size="39" baseType="lpstr">
      <vt:lpstr>Office 主题</vt:lpstr>
      <vt:lpstr>幻灯片 1</vt:lpstr>
      <vt:lpstr>幻灯片 2</vt:lpstr>
      <vt:lpstr>幻灯片 3</vt:lpstr>
      <vt:lpstr>幻灯片 4</vt:lpstr>
      <vt:lpstr>幻灯片 5</vt:lpstr>
      <vt:lpstr>幻灯片 6</vt:lpstr>
      <vt:lpstr>幻灯片 7</vt:lpstr>
      <vt:lpstr>幻灯片 8</vt:lpstr>
      <vt:lpstr>幻灯片 9</vt:lpstr>
      <vt:lpstr>幻灯片 10</vt:lpstr>
      <vt:lpstr>幻灯片 11</vt:lpstr>
      <vt:lpstr>幻灯片 12</vt:lpstr>
      <vt:lpstr>幻灯片 13</vt:lpstr>
      <vt:lpstr>幻灯片 14</vt:lpstr>
      <vt:lpstr>幻灯片 15</vt:lpstr>
      <vt:lpstr>幻灯片 16</vt:lpstr>
      <vt:lpstr>幻灯片 17</vt:lpstr>
      <vt:lpstr>幻灯片 18</vt:lpstr>
      <vt:lpstr>幻灯片 19</vt:lpstr>
      <vt:lpstr>幻灯片 20</vt:lpstr>
      <vt:lpstr>幻灯片 21</vt:lpstr>
      <vt:lpstr>幻灯片 22</vt:lpstr>
      <vt:lpstr>幻灯片 23</vt:lpstr>
      <vt:lpstr>幻灯片 24</vt:lpstr>
      <vt:lpstr>幻灯片 25</vt:lpstr>
      <vt:lpstr>幻灯片 26</vt:lpstr>
      <vt:lpstr>幻灯片 27</vt:lpstr>
      <vt:lpstr>幻灯片 28</vt:lpstr>
      <vt:lpstr>幻灯片 29</vt:lpstr>
      <vt:lpstr>幻灯片 30</vt:lpstr>
      <vt:lpstr>幻灯片 31</vt:lpstr>
      <vt:lpstr>幻灯片 32</vt:lpstr>
      <vt:lpstr>幻灯片 33</vt:lpstr>
      <vt:lpstr>幻灯片 34</vt:lpstr>
      <vt:lpstr>幻灯片 35</vt:lpstr>
      <vt:lpstr>幻灯片 36</vt:lpstr>
      <vt:lpstr>幻灯片 37</vt:lpstr>
      <vt:lpstr>幻灯片 38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11</cp:revision>
  <dcterms:created xsi:type="dcterms:W3CDTF">2018-03-01T02:03:00Z</dcterms:created>
  <dcterms:modified xsi:type="dcterms:W3CDTF">2021-01-15T06:57:39Z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2052-10.1.0.7566</vt:lpwstr>
  </property>
</Properties>
</file>