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sldIdLst>
    <p:sldId id="256" r:id="rId3"/>
    <p:sldId id="257" r:id="rId4"/>
    <p:sldId id="258" r:id="rId5"/>
    <p:sldId id="260" r:id="rId6"/>
    <p:sldId id="262" r:id="rId7"/>
    <p:sldId id="259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7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2940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notesMaster" Target="notesMasters/notesMaster1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31E585-E2E1-47BF-A27B-BF30516F0E8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3DC412-90A6-49ED-B27C-CE4F045B3BB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5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pic>
        <p:nvPicPr>
          <p:cNvPr id="3" name="图片 2" descr="出版社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085" y="-5715"/>
            <a:ext cx="2008505" cy="59118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pic>
        <p:nvPicPr>
          <p:cNvPr id="3" name="图片 2" descr="出版社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058660" y="6080125"/>
            <a:ext cx="2008505" cy="59118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19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2" name="日期占位符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pic>
        <p:nvPicPr>
          <p:cNvPr id="3" name="图片 2" descr="出版社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38670" y="6013450"/>
            <a:ext cx="2008505" cy="59118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24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29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  <a:p>
            <a:pPr lvl="1" eaLnBrk="1" latinLnBrk="0" hangingPunct="1"/>
            <a:r>
              <a:rPr kumimoji="0" lang="zh-CN" altLang="en-US" smtClean="0"/>
              <a:t>第二级</a:t>
            </a:r>
            <a:endParaRPr kumimoji="0" lang="zh-CN" altLang="en-US" smtClean="0"/>
          </a:p>
          <a:p>
            <a:pPr lvl="2" eaLnBrk="1" latinLnBrk="0" hangingPunct="1"/>
            <a:r>
              <a:rPr kumimoji="0" lang="zh-CN" altLang="en-US" smtClean="0"/>
              <a:t>第三级</a:t>
            </a:r>
            <a:endParaRPr kumimoji="0" lang="zh-CN" altLang="en-US" smtClean="0"/>
          </a:p>
          <a:p>
            <a:pPr lvl="3" eaLnBrk="1" latinLnBrk="0" hangingPunct="1"/>
            <a:r>
              <a:rPr kumimoji="0" lang="zh-CN" altLang="en-US" smtClean="0"/>
              <a:t>第四级</a:t>
            </a:r>
            <a:endParaRPr kumimoji="0" lang="zh-CN" altLang="en-US" smtClean="0"/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ja-JP" altLang="zh-CN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第</a:t>
            </a:r>
            <a:r>
              <a:rPr lang="en-US" altLang="zh-CN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6</a:t>
            </a:r>
            <a:r>
              <a:rPr lang="ja-JP" altLang="zh-CN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課　勉強は　忙しいですが、楽しいです</a:t>
            </a:r>
            <a:br>
              <a:rPr lang="zh-CN" altLang="zh-CN" dirty="0" smtClean="0"/>
            </a:b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 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形容词</a:t>
            </a:r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日语的形容词，包括「イ形容词」和「ナ形容词」。 「イ形容词」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词尾为</a:t>
            </a:r>
            <a:r>
              <a:rPr lang="ja-JP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「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い</a:t>
            </a:r>
            <a:r>
              <a:rPr lang="ja-JP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」、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修饰名词时，「イ形容词」直接加名词</a:t>
            </a:r>
            <a:r>
              <a:rPr lang="ja-JP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；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而「ナ形容词」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词尾为</a:t>
            </a:r>
            <a:r>
              <a:rPr lang="ja-JP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「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だ</a:t>
            </a:r>
            <a:r>
              <a:rPr lang="ja-JP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，一般情况下省略不见。修饰名词时，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需要加上「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な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后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，再加名词。</a:t>
            </a:r>
            <a:endParaRPr lang="zh-CN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面白い　人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静か</a:t>
            </a:r>
            <a:r>
              <a:rPr lang="ja-JP" altLang="en-US" dirty="0" smtClean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な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　ところ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2 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「イ形容词」的「活用」变形</a:t>
            </a:r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0" y="1556792"/>
          <a:ext cx="8892480" cy="4683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3275"/>
                <a:gridCol w="3700773"/>
                <a:gridCol w="3888432"/>
              </a:tblGrid>
              <a:tr h="90177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800" kern="100" dirty="0">
                        <a:latin typeface="楷体_GB231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2800" kern="100" dirty="0" smtClean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忙</a:t>
                      </a:r>
                      <a:r>
                        <a:rPr lang="ja-JP" sz="2800" kern="100" dirty="0" smtClean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しい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＊　いい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86543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 dirty="0" smtClean="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现在</a:t>
                      </a:r>
                      <a:endParaRPr lang="en-US" altLang="zh-CN" sz="2800" kern="100" dirty="0" smtClean="0">
                        <a:latin typeface="楷体_GB231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 dirty="0" smtClean="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肯定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忙しいです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いいです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111312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 dirty="0" smtClean="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现在</a:t>
                      </a:r>
                      <a:endParaRPr lang="en-US" altLang="zh-CN" sz="2800" kern="100" dirty="0" smtClean="0">
                        <a:latin typeface="楷体_GB231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 dirty="0" smtClean="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否定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忙しく　ないです  </a:t>
                      </a:r>
                      <a:r>
                        <a:rPr lang="en-US" sz="28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MS Mincho" panose="02020609040205080304" pitchFamily="49" charset="-128"/>
                        </a:rPr>
                        <a:t>/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MS Mincho" panose="02020609040205080304" pitchFamily="49" charset="-128"/>
                        </a:rPr>
                        <a:t>忙し</a:t>
                      </a:r>
                      <a:r>
                        <a:rPr lang="ja-JP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く　ありません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2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よく　ないです</a:t>
                      </a:r>
                      <a:r>
                        <a:rPr lang="en-US" sz="2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/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2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よく　ありません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90177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 dirty="0" smtClean="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过去</a:t>
                      </a:r>
                      <a:endParaRPr lang="en-US" altLang="zh-CN" sz="2800" kern="100" dirty="0" smtClean="0">
                        <a:latin typeface="楷体_GB231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 dirty="0" smtClean="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肯定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忙し</a:t>
                      </a:r>
                      <a:r>
                        <a:rPr lang="ja-JP" sz="2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かった</a:t>
                      </a:r>
                      <a:r>
                        <a:rPr lang="zh-CN" sz="2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です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よかったです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90177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 dirty="0" smtClean="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过去</a:t>
                      </a:r>
                      <a:endParaRPr lang="en-US" altLang="zh-CN" sz="2800" kern="100" dirty="0" smtClean="0">
                        <a:latin typeface="楷体_GB231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 dirty="0" smtClean="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否定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2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忙しく　なかったです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よく</a:t>
                      </a:r>
                      <a:r>
                        <a:rPr lang="ja-JP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　</a:t>
                      </a:r>
                      <a:r>
                        <a:rPr lang="zh-CN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なかったです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3 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「ナ形容词」的「活用」变形</a:t>
            </a:r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304800" y="1484785"/>
          <a:ext cx="8686800" cy="38539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2824"/>
                <a:gridCol w="3744416"/>
                <a:gridCol w="4059560"/>
              </a:tblGrid>
              <a:tr h="44021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800" kern="100" dirty="0">
                        <a:latin typeface="楷体_GB231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28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好</a:t>
                      </a:r>
                      <a:r>
                        <a:rPr lang="ja-JP" sz="2800" kern="100" dirty="0" smtClean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き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2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きれい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现在肯定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好き</a:t>
                      </a:r>
                      <a:r>
                        <a:rPr lang="zh-CN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です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きれい</a:t>
                      </a:r>
                      <a:r>
                        <a:rPr lang="zh-CN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です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现在否定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好きでは　ありません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きれいでは　ありません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过去肯定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2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好き</a:t>
                      </a:r>
                      <a:r>
                        <a:rPr lang="zh-CN" sz="2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でした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きれい</a:t>
                      </a:r>
                      <a:r>
                        <a:rPr lang="zh-CN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でした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过去否定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2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好きでは　ありませんでした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きれいでは　ありませんでした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u="sng" dirty="0" smtClean="0"/>
              <a:t>4 </a:t>
            </a:r>
            <a:r>
              <a:rPr lang="ja-JP" altLang="en-US" u="sng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～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 は </a:t>
            </a:r>
            <a:r>
              <a:rPr lang="ja-JP" altLang="zh-CN" u="sng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形容词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です</a:t>
            </a:r>
            <a:r>
              <a:rPr lang="ja-JP" altLang="zh-CN" dirty="0" smtClean="0"/>
              <a:t>。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CN" altLang="zh-CN" dirty="0" smtClean="0"/>
              <a:t> 形容人或事物的性质、状态或属性等。</a:t>
            </a:r>
            <a:endParaRPr lang="en-US" altLang="zh-CN" dirty="0" smtClean="0"/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先週は　忙しかったです。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この　レストランは　おいしく　ありません。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体の　調子は　よく　ないです。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ここは　賑やかでした。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あの　俳優は　有名です。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この　町は　静かでは　ありませんでした。</a:t>
            </a:r>
            <a:endParaRPr lang="zh-CN" altLang="en-US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zh-CN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6 </a:t>
            </a:r>
            <a:r>
              <a:rPr lang="zh-CN" altLang="en-US" dirty="0" smtClean="0"/>
              <a:t>连体词 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どんな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dirty="0" smtClean="0"/>
              <a:t>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どんな</a:t>
            </a:r>
            <a:r>
              <a:rPr lang="ja-JP" altLang="zh-CN" dirty="0" smtClean="0"/>
              <a:t>」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是连体词，不能单独使用。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后接名词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构成疑问句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，询问状态或性质。</a:t>
            </a:r>
            <a:endParaRPr lang="zh-CN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李さんは　どんな　人ですか。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ja-JP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―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やさしい　人です。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京都は　どんな　ところですか。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ja-JP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―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きれいな　ところです。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5 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～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 は </a:t>
            </a:r>
            <a:r>
              <a:rPr lang="ja-JP" altLang="zh-CN" u="sng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どうですか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。</a:t>
            </a:r>
            <a:r>
              <a:rPr lang="zh-CN" altLang="zh-CN" dirty="0" smtClean="0"/>
              <a:t>（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zh-CN" dirty="0" smtClean="0"/>
              <a:t>怎么样？）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dirty="0" smtClean="0"/>
              <a:t>询问印象、意见和感想等时使用。</a:t>
            </a:r>
            <a:endParaRPr lang="zh-CN" altLang="zh-CN" dirty="0" smtClean="0"/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昨日の　パーティーは　どうでしたか。</a:t>
            </a:r>
            <a:endParaRPr lang="zh-CN" altLang="zh-CN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－とても  楽しかったです。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京都は　どうでしたか。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－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きれいでした。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7</a:t>
            </a:r>
            <a:r>
              <a:rPr lang="ja-JP" altLang="en-US" dirty="0" smtClean="0"/>
              <a:t>～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は　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～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より </a:t>
            </a:r>
            <a:r>
              <a:rPr lang="ja-JP" altLang="zh-CN" u="sng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形容词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です</a:t>
            </a:r>
            <a:r>
              <a:rPr lang="zh-CN" altLang="zh-CN" dirty="0" smtClean="0"/>
              <a:t>（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zh-CN" dirty="0" smtClean="0"/>
              <a:t>比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zh-CN" dirty="0" smtClean="0"/>
              <a:t>更</a:t>
            </a:r>
            <a:r>
              <a:rPr lang="zh-CN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zh-CN" dirty="0" smtClean="0"/>
              <a:t>。</a:t>
            </a:r>
            <a:r>
              <a:rPr lang="ja-JP" altLang="zh-CN" dirty="0" smtClean="0"/>
              <a:t>）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比较句型之一。</a:t>
            </a:r>
            <a:endParaRPr lang="zh-CN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東京は　大阪より　人が　多いです。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新幹線は　車より　</a:t>
            </a:r>
            <a:r>
              <a:rPr lang="zh-CN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速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いです。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タイは　日本より　暑いです。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8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～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より　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～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の　ほうが　</a:t>
            </a:r>
            <a:r>
              <a:rPr lang="ja-JP" altLang="zh-CN" u="sng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形容词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です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比较句型之一。「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ほう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」是名词，“方面”的意思。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该句型意为“</a:t>
            </a:r>
            <a:r>
              <a:rPr lang="zh-CN" altLang="zh-CN" dirty="0" smtClean="0"/>
              <a:t>比起</a:t>
            </a:r>
            <a:r>
              <a:rPr lang="zh-CN" altLang="zh-CN" sz="3200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……， ……更……；与……相比， ……更……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”。</a:t>
            </a:r>
            <a:endParaRPr lang="en-US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京都より　東京の　ほうが　大きいです。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漫画より　アニメの　ほうが　好きです。</a:t>
            </a:r>
            <a:endParaRPr lang="zh-CN" altLang="zh-CN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9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　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～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と　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～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と どちらが　</a:t>
            </a:r>
            <a:r>
              <a:rPr lang="ja-JP" altLang="zh-CN" u="sng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形容词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ですか。   </a:t>
            </a:r>
            <a:r>
              <a:rPr lang="zh-CN" altLang="zh-CN" dirty="0" smtClean="0"/>
              <a:t>（</a:t>
            </a:r>
            <a:r>
              <a:rPr lang="zh-CN" altLang="zh-CN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……</a:t>
            </a:r>
            <a:r>
              <a:rPr lang="zh-CN" altLang="zh-CN" dirty="0" smtClean="0"/>
              <a:t>和</a:t>
            </a:r>
            <a:r>
              <a:rPr lang="zh-CN" altLang="zh-CN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……</a:t>
            </a:r>
            <a:r>
              <a:rPr lang="en-US" altLang="zh-CN" dirty="0" smtClean="0"/>
              <a:t> </a:t>
            </a:r>
            <a:r>
              <a:rPr lang="zh-CN" altLang="zh-CN" dirty="0" smtClean="0"/>
              <a:t>相比哪个更</a:t>
            </a:r>
            <a:r>
              <a:rPr lang="zh-CN" altLang="zh-CN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……</a:t>
            </a:r>
            <a:r>
              <a:rPr lang="zh-CN" altLang="zh-CN" dirty="0" smtClean="0"/>
              <a:t>。</a:t>
            </a:r>
            <a:r>
              <a:rPr lang="ja-JP" altLang="zh-CN" dirty="0" smtClean="0"/>
              <a:t>）</a:t>
            </a:r>
            <a:endParaRPr lang="zh-CN" altLang="zh-CN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两者比较。</a:t>
            </a:r>
            <a:endParaRPr lang="en-US" altLang="zh-CN" dirty="0" smtClean="0"/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野球と　サッカーと　どちらが　好きですか。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日本語と　英語と　どちらが　難しいですか。　　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ja-JP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―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日本語が　難しいです。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ja-JP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―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日本語の　方が　難しいです。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ja-JP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―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どちらも　難しいです。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ja-JP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―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どちらも　難しく　ないです。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10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　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～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（の中）で　</a:t>
            </a:r>
            <a:r>
              <a:rPr lang="ja-JP" altLang="zh-CN" u="sng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疑问词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 が　一番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　</a:t>
            </a:r>
            <a:r>
              <a:rPr lang="ja-JP" altLang="zh-CN" u="sng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形容词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ですか。</a:t>
            </a:r>
            <a:r>
              <a:rPr lang="zh-CN" altLang="zh-CN" dirty="0" smtClean="0"/>
              <a:t> （在</a:t>
            </a:r>
            <a:r>
              <a:rPr lang="zh-CN" altLang="zh-CN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……</a:t>
            </a:r>
            <a:r>
              <a:rPr lang="zh-CN" altLang="zh-CN" dirty="0" smtClean="0"/>
              <a:t>中，</a:t>
            </a:r>
            <a:r>
              <a:rPr lang="zh-CN" altLang="zh-CN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……</a:t>
            </a:r>
            <a:r>
              <a:rPr lang="zh-CN" altLang="zh-CN" dirty="0" smtClean="0"/>
              <a:t>最</a:t>
            </a:r>
            <a:r>
              <a:rPr lang="zh-CN" altLang="zh-CN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……</a:t>
            </a:r>
            <a:r>
              <a:rPr lang="zh-CN" altLang="en-US" dirty="0" smtClean="0"/>
              <a:t>。</a:t>
            </a:r>
            <a:r>
              <a:rPr lang="zh-CN" altLang="zh-CN" dirty="0" smtClean="0"/>
              <a:t>）</a:t>
            </a:r>
            <a:br>
              <a:rPr lang="zh-CN" altLang="zh-CN" dirty="0" smtClean="0"/>
            </a:b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在三个或以上的范围内，选择其中之最。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助词「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で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」表示范围，疑问词可以使用「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何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」、「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いつ」、「どこ」、「誰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」等。</a:t>
            </a:r>
            <a:endParaRPr lang="en-US" altLang="ja-JP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果物の　中で　何が　一番　好きですか。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ja-JP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―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バナナが　一番　好きです。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クラスの　中で　誰が　一番　面白いですか。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ja-JP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―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李さんが　一番　面白いです。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11 </a:t>
            </a:r>
            <a:r>
              <a:rPr lang="zh-CN" altLang="en-US" dirty="0" smtClean="0"/>
              <a:t>句子</a:t>
            </a:r>
            <a:r>
              <a:rPr lang="en-US" altLang="zh-CN" dirty="0" smtClean="0"/>
              <a:t>1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が</a:t>
            </a:r>
            <a:r>
              <a:rPr lang="ja-JP" altLang="en-US" dirty="0" smtClean="0"/>
              <a:t>、</a:t>
            </a:r>
            <a:r>
              <a:rPr lang="zh-CN" altLang="en-US" dirty="0" smtClean="0"/>
              <a:t>句子</a:t>
            </a:r>
            <a:r>
              <a:rPr lang="en-US" altLang="zh-CN" dirty="0" smtClean="0"/>
              <a:t>2</a:t>
            </a:r>
            <a:r>
              <a:rPr lang="zh-CN" altLang="en-US" dirty="0" smtClean="0"/>
              <a:t>。</a:t>
            </a:r>
            <a:r>
              <a:rPr lang="zh-CN" altLang="zh-CN" dirty="0" smtClean="0"/>
              <a:t> （虽然</a:t>
            </a:r>
            <a:r>
              <a:rPr lang="zh-CN" altLang="zh-CN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……，</a:t>
            </a:r>
            <a:r>
              <a:rPr lang="zh-CN" altLang="zh-CN" dirty="0" smtClean="0"/>
              <a:t>但是</a:t>
            </a:r>
            <a:r>
              <a:rPr lang="zh-CN" altLang="zh-CN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……</a:t>
            </a:r>
            <a:r>
              <a:rPr lang="zh-CN" altLang="zh-CN" dirty="0" smtClean="0"/>
              <a:t>。</a:t>
            </a:r>
            <a:r>
              <a:rPr lang="ja-JP" altLang="zh-CN" dirty="0" smtClean="0"/>
              <a:t>）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助词「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が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」连接两个句子，表示转折关系。</a:t>
            </a: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endParaRPr lang="zh-CN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この　パソコンは　便利ですが、高く　ないです。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外は　暑いですが、部屋は　寒いです。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高いですが、おいしいです。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おいしいですが、高いです。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12</a:t>
            </a:r>
            <a:r>
              <a:rPr lang="zh-CN" altLang="en-US" dirty="0" smtClean="0"/>
              <a:t>句子</a:t>
            </a:r>
            <a:r>
              <a:rPr lang="en-US" altLang="zh-CN" dirty="0" smtClean="0"/>
              <a:t>1 </a:t>
            </a:r>
            <a:r>
              <a:rPr lang="ja-JP" altLang="zh-CN" dirty="0" smtClean="0"/>
              <a:t>。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そして</a:t>
            </a:r>
            <a:r>
              <a:rPr lang="ja-JP" altLang="zh-CN" dirty="0" smtClean="0"/>
              <a:t>、</a:t>
            </a:r>
            <a:r>
              <a:rPr lang="zh-CN" altLang="en-US" dirty="0" smtClean="0"/>
              <a:t>句子</a:t>
            </a:r>
            <a:r>
              <a:rPr lang="en-US" altLang="zh-CN" dirty="0" smtClean="0"/>
              <a:t>2 </a:t>
            </a:r>
            <a:r>
              <a:rPr lang="ja-JP" altLang="zh-CN" dirty="0" smtClean="0"/>
              <a:t>。</a:t>
            </a:r>
            <a:r>
              <a:rPr lang="en-US" altLang="zh-CN" dirty="0" smtClean="0"/>
              <a:t>    </a:t>
            </a:r>
            <a:br>
              <a:rPr lang="en-US" altLang="zh-CN" dirty="0" smtClean="0"/>
            </a:br>
            <a:r>
              <a:rPr lang="ja-JP" altLang="zh-CN" dirty="0" smtClean="0"/>
              <a:t>（</a:t>
            </a:r>
            <a:r>
              <a:rPr lang="ja-JP" altLang="zh-CN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……，</a:t>
            </a:r>
            <a:r>
              <a:rPr lang="zh-CN" altLang="zh-CN" dirty="0" smtClean="0"/>
              <a:t>而且</a:t>
            </a:r>
            <a:r>
              <a:rPr lang="ja-JP" altLang="zh-CN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……</a:t>
            </a:r>
            <a:r>
              <a:rPr lang="ja-JP" altLang="zh-CN" dirty="0" smtClean="0"/>
              <a:t>。）</a:t>
            </a:r>
            <a:br>
              <a:rPr lang="zh-CN" altLang="zh-CN" dirty="0" smtClean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接续词「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そして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」连接两个句子，表示并列或递进关系。</a:t>
            </a:r>
            <a:endParaRPr lang="zh-CN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東京は　大きいです。そして、にぎやかです。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地下鉄は　便利です。そして、安いです。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仕事は　忙しいです。そして、難しいです。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13 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そうですね。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表示说话前正在思考之中。意思为“嗯</a:t>
            </a:r>
            <a:r>
              <a:rPr lang="zh-CN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”。</a:t>
            </a:r>
            <a:endParaRPr lang="zh-CN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dirty="0" smtClean="0"/>
              <a:t>   </a:t>
            </a:r>
            <a:r>
              <a:rPr lang="ja-JP" altLang="zh-CN" dirty="0" smtClean="0"/>
              <a:t>例：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田中さんは　どんな　人ですか。</a:t>
            </a:r>
            <a:endParaRPr lang="zh-CN" altLang="zh-CN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　　 －そうですね。優しい人です。</a:t>
            </a:r>
            <a:endParaRPr lang="zh-CN" altLang="zh-CN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zh-CN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）表示同意对方所说或有同感，意思为“是啊”。</a:t>
            </a:r>
            <a:endParaRPr lang="zh-CN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dirty="0" smtClean="0"/>
              <a:t>    </a:t>
            </a:r>
            <a:r>
              <a:rPr lang="ja-JP" altLang="zh-CN" dirty="0" smtClean="0"/>
              <a:t>例：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面白いですね。</a:t>
            </a:r>
            <a:endParaRPr lang="zh-CN" altLang="zh-CN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　　　－そうですね。</a:t>
            </a:r>
            <a:endParaRPr lang="zh-CN" altLang="zh-CN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14 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终助词「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ね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」（</a:t>
            </a:r>
            <a:r>
              <a:rPr lang="ja-JP" altLang="zh-CN" dirty="0" smtClean="0">
                <a:latin typeface="微软雅黑" panose="020B0503020204020204" charset="-122"/>
                <a:ea typeface="微软雅黑" panose="020B0503020204020204" charset="-122"/>
              </a:rPr>
              <a:t>↘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接在句末，表示感叹</a:t>
            </a:r>
            <a:r>
              <a:rPr lang="ja-JP" altLang="zh-CN" dirty="0" smtClean="0"/>
              <a:t>。</a:t>
            </a:r>
            <a:endParaRPr lang="zh-CN" altLang="zh-CN" dirty="0" smtClean="0"/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暑く　なりましたね</a:t>
            </a:r>
            <a:r>
              <a:rPr lang="ja-JP" altLang="zh-CN" dirty="0" smtClean="0"/>
              <a:t>（</a:t>
            </a:r>
            <a:r>
              <a:rPr lang="ja-JP" altLang="zh-CN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↘</a:t>
            </a:r>
            <a:r>
              <a:rPr lang="ja-JP" altLang="zh-CN" dirty="0" smtClean="0"/>
              <a:t>）。</a:t>
            </a:r>
            <a:endParaRPr lang="zh-CN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跋涉">
  <a:themeElements>
    <a:clrScheme name="跋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0</TotalTime>
  <Words>1532</Words>
  <Application>WPS 演示</Application>
  <PresentationFormat>全屏显示(4:3)</PresentationFormat>
  <Paragraphs>166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36" baseType="lpstr">
      <vt:lpstr>Arial</vt:lpstr>
      <vt:lpstr>宋体</vt:lpstr>
      <vt:lpstr>Wingdings</vt:lpstr>
      <vt:lpstr>Wingdings 2</vt:lpstr>
      <vt:lpstr>MS Mincho</vt:lpstr>
      <vt:lpstr>华文楷体</vt:lpstr>
      <vt:lpstr>楷体_GB2312</vt:lpstr>
      <vt:lpstr>Times New Roman</vt:lpstr>
      <vt:lpstr>Franklin Gothic Book</vt:lpstr>
      <vt:lpstr>Franklin Gothic Medium</vt:lpstr>
      <vt:lpstr>微软雅黑</vt:lpstr>
      <vt:lpstr>Arial Unicode MS</vt:lpstr>
      <vt:lpstr>新宋体</vt:lpstr>
      <vt:lpstr>隶书</vt:lpstr>
      <vt:lpstr>Calibri</vt:lpstr>
      <vt:lpstr>HG創英角ｺﾞｼｯｸUB</vt:lpstr>
      <vt:lpstr>Segoe Print</vt:lpstr>
      <vt:lpstr>HGｺﾞｼｯｸE</vt:lpstr>
      <vt:lpstr>MS Gothic</vt:lpstr>
      <vt:lpstr>华文楷体</vt:lpstr>
      <vt:lpstr>跋涉</vt:lpstr>
      <vt:lpstr>第6課　勉強は　忙しいですが、楽しいです </vt:lpstr>
      <vt:lpstr>1 形容词</vt:lpstr>
      <vt:lpstr>2 「イ形容词」的「活用」变形</vt:lpstr>
      <vt:lpstr>3 「ナ形容词」的「活用」变形</vt:lpstr>
      <vt:lpstr>4 ～ は 形容词です。</vt:lpstr>
      <vt:lpstr>6 连体词 どんな</vt:lpstr>
      <vt:lpstr>5 ～ は どうですか。    （……怎么样？）</vt:lpstr>
      <vt:lpstr>7～は　～より 形容词です（……比……更……。）</vt:lpstr>
      <vt:lpstr>8～より　～の　ほうが　形容词です</vt:lpstr>
      <vt:lpstr>9　～と　～と どちらが　形容词ですか。   （……和 …… 相比哪个更……。）</vt:lpstr>
      <vt:lpstr>10　～（の中）で　疑问词 が　一番　形容词ですか。 （在……中，……最……。） </vt:lpstr>
      <vt:lpstr>11 句子1が、句子2。 （虽然……，但是……。）</vt:lpstr>
      <vt:lpstr>12句子1 。そして、句子2 。     （……，而且……。） </vt:lpstr>
      <vt:lpstr>13 そうですね。</vt:lpstr>
      <vt:lpstr>14 终助词「ね」（↓）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第6課　勉強は　忙しいですが、楽しいです </dc:title>
  <dc:creator>ivan</dc:creator>
  <cp:lastModifiedBy>彦</cp:lastModifiedBy>
  <cp:revision>30</cp:revision>
  <dcterms:created xsi:type="dcterms:W3CDTF">2019-01-08T05:41:00Z</dcterms:created>
  <dcterms:modified xsi:type="dcterms:W3CDTF">2019-05-20T03:09:44Z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2052-11.1.0.8213</vt:lpwstr>
  </property>
</Properties>
</file>