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91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title>
      <c:layout/>
      <c:txPr>
        <a:bodyPr/>
        <a:lstStyle/>
        <a:p>
          <a:pPr>
            <a:defRPr lang="de-DE"/>
          </a:pPr>
          <a:endParaRPr lang="zh-CN"/>
        </a:p>
      </c:txPr>
    </c:title>
    <c:plotArea>
      <c:layout/>
      <c:barChart>
        <c:barDir val="col"/>
        <c:grouping val="clustered"/>
        <c:ser>
          <c:idx val="0"/>
          <c:order val="0"/>
          <c:tx>
            <c:strRef>
              <c:f>Tabelle1!$B$1</c:f>
              <c:strCache>
                <c:ptCount val="1"/>
                <c:pt idx="0">
                  <c:v>Einschaltquoten</c:v>
                </c:pt>
              </c:strCache>
            </c:strRef>
          </c:tx>
          <c:dPt>
            <c:idx val="1"/>
            <c:spPr>
              <a:solidFill>
                <a:schemeClr val="accent2">
                  <a:lumMod val="50000"/>
                </a:schemeClr>
              </a:solidFill>
            </c:spPr>
          </c:dPt>
          <c:dPt>
            <c:idx val="2"/>
            <c:spPr>
              <a:solidFill>
                <a:srgbClr val="FF00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4"/>
            <c:spPr>
              <a:solidFill>
                <a:srgbClr val="FFFF00"/>
              </a:solidFill>
            </c:spPr>
          </c:dPt>
          <c:dPt>
            <c:idx val="5"/>
            <c:spPr>
              <a:solidFill>
                <a:schemeClr val="accent6"/>
              </a:solidFill>
            </c:spPr>
          </c:dPt>
          <c:dPt>
            <c:idx val="6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Pt>
            <c:idx val="7"/>
            <c:spPr>
              <a:solidFill>
                <a:srgbClr val="7030A0"/>
              </a:solidFill>
            </c:spPr>
          </c:dPt>
          <c:cat>
            <c:strRef>
              <c:f>Tabelle1!$A$2:$A$9</c:f>
              <c:strCache>
                <c:ptCount val="8"/>
                <c:pt idx="0">
                  <c:v>Das Erste</c:v>
                </c:pt>
                <c:pt idx="1">
                  <c:v>ZDF</c:v>
                </c:pt>
                <c:pt idx="2">
                  <c:v>RTL </c:v>
                </c:pt>
                <c:pt idx="3">
                  <c:v>RTL 2</c:v>
                </c:pt>
                <c:pt idx="4">
                  <c:v>VOX</c:v>
                </c:pt>
                <c:pt idx="5">
                  <c:v>Sat 1</c:v>
                </c:pt>
                <c:pt idx="6">
                  <c:v>Pro 7</c:v>
                </c:pt>
                <c:pt idx="7">
                  <c:v>Kabel Eins</c:v>
                </c:pt>
              </c:strCache>
            </c:strRef>
          </c:cat>
          <c:val>
            <c:numRef>
              <c:f>Tabelle1!$B$2:$B$9</c:f>
              <c:numCache>
                <c:formatCode>0.00%</c:formatCode>
                <c:ptCount val="8"/>
                <c:pt idx="0">
                  <c:v>0.11799999999999999</c:v>
                </c:pt>
                <c:pt idx="1">
                  <c:v>0.13100000000000001</c:v>
                </c:pt>
                <c:pt idx="2">
                  <c:v>0.15600000000000003</c:v>
                </c:pt>
                <c:pt idx="3">
                  <c:v>2.7000000000000007E-2</c:v>
                </c:pt>
                <c:pt idx="4">
                  <c:v>7.1000000000000008E-2</c:v>
                </c:pt>
                <c:pt idx="5">
                  <c:v>0.10600000000000001</c:v>
                </c:pt>
                <c:pt idx="6">
                  <c:v>5.3000000000000005E-2</c:v>
                </c:pt>
                <c:pt idx="7" formatCode="0%">
                  <c:v>4.0000000000000008E-2</c:v>
                </c:pt>
              </c:numCache>
            </c:numRef>
          </c:val>
        </c:ser>
        <c:dLbls/>
        <c:axId val="106612992"/>
        <c:axId val="106622976"/>
      </c:barChart>
      <c:catAx>
        <c:axId val="106612992"/>
        <c:scaling>
          <c:orientation val="minMax"/>
        </c:scaling>
        <c:axPos val="b"/>
        <c:tickLblPos val="nextTo"/>
        <c:txPr>
          <a:bodyPr/>
          <a:lstStyle/>
          <a:p>
            <a:pPr>
              <a:defRPr lang="de-DE" b="1"/>
            </a:pPr>
            <a:endParaRPr lang="zh-CN"/>
          </a:p>
        </c:txPr>
        <c:crossAx val="106622976"/>
        <c:crosses val="autoZero"/>
        <c:auto val="1"/>
        <c:lblAlgn val="ctr"/>
        <c:lblOffset val="100"/>
      </c:catAx>
      <c:valAx>
        <c:axId val="106622976"/>
        <c:scaling>
          <c:orientation val="minMax"/>
        </c:scaling>
        <c:axPos val="l"/>
        <c:majorGridlines/>
        <c:numFmt formatCode="0.00%" sourceLinked="1"/>
        <c:tickLblPos val="nextTo"/>
        <c:txPr>
          <a:bodyPr/>
          <a:lstStyle/>
          <a:p>
            <a:pPr>
              <a:defRPr lang="de-DE" b="1"/>
            </a:pPr>
            <a:endParaRPr lang="zh-CN"/>
          </a:p>
        </c:txPr>
        <c:crossAx val="106612992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de-DE" b="1"/>
          </a:pPr>
          <a:endParaRPr lang="zh-CN"/>
        </a:p>
      </c:txPr>
    </c:legend>
    <c:plotVisOnly val="1"/>
    <c:dispBlanksAs val="gap"/>
  </c:chart>
  <c:spPr>
    <a:solidFill>
      <a:schemeClr val="bg1"/>
    </a:solidFill>
  </c:spPr>
  <c:txPr>
    <a:bodyPr/>
    <a:lstStyle/>
    <a:p>
      <a:pPr>
        <a:defRPr sz="1800"/>
      </a:pPr>
      <a:endParaRPr lang="zh-CN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08E1FD-D1C6-430B-ADCF-E68A4B7EE82C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664734B4-6A54-4070-B6EA-76D3A47797E9}">
      <dgm:prSet phldrT="[Text]"/>
      <dgm:spPr/>
      <dgm:t>
        <a:bodyPr/>
        <a:lstStyle/>
        <a:p>
          <a:r>
            <a:rPr lang="de-DE" b="1" dirty="0" smtClean="0"/>
            <a:t>Öffentlich-rechtliche Fernsehsender</a:t>
          </a:r>
          <a:endParaRPr lang="de-DE" b="1" dirty="0"/>
        </a:p>
      </dgm:t>
    </dgm:pt>
    <dgm:pt modelId="{3B5897AA-9BC2-45EC-A1C6-FF9A64624EB5}" type="parTrans" cxnId="{28A8FEB1-5435-461E-84A6-179A03D64F80}">
      <dgm:prSet/>
      <dgm:spPr/>
      <dgm:t>
        <a:bodyPr/>
        <a:lstStyle/>
        <a:p>
          <a:endParaRPr lang="de-DE"/>
        </a:p>
      </dgm:t>
    </dgm:pt>
    <dgm:pt modelId="{93E5B05C-33C8-4E45-887A-1E4AF8BAA69E}" type="sibTrans" cxnId="{28A8FEB1-5435-461E-84A6-179A03D64F80}">
      <dgm:prSet/>
      <dgm:spPr/>
      <dgm:t>
        <a:bodyPr/>
        <a:lstStyle/>
        <a:p>
          <a:endParaRPr lang="de-DE"/>
        </a:p>
      </dgm:t>
    </dgm:pt>
    <dgm:pt modelId="{69302329-F835-4B38-B251-94B537C8542E}">
      <dgm:prSet phldrT="[Text]" custT="1"/>
      <dgm:spPr/>
      <dgm:t>
        <a:bodyPr/>
        <a:lstStyle/>
        <a:p>
          <a:r>
            <a:rPr lang="de-DE" sz="2000" b="1" dirty="0" smtClean="0"/>
            <a:t>Das Erste - ARD</a:t>
          </a:r>
          <a:endParaRPr lang="de-DE" sz="2000" b="1" dirty="0"/>
        </a:p>
      </dgm:t>
    </dgm:pt>
    <dgm:pt modelId="{3949E59A-9448-415E-AA82-3332D5AD4843}" type="parTrans" cxnId="{38780551-A05D-435F-B693-B9DA1BD15D81}">
      <dgm:prSet/>
      <dgm:spPr/>
      <dgm:t>
        <a:bodyPr/>
        <a:lstStyle/>
        <a:p>
          <a:endParaRPr lang="de-DE"/>
        </a:p>
      </dgm:t>
    </dgm:pt>
    <dgm:pt modelId="{9D5432BD-2825-4F6E-AB4B-B6CB4275FA54}" type="sibTrans" cxnId="{38780551-A05D-435F-B693-B9DA1BD15D81}">
      <dgm:prSet/>
      <dgm:spPr/>
      <dgm:t>
        <a:bodyPr/>
        <a:lstStyle/>
        <a:p>
          <a:endParaRPr lang="de-DE"/>
        </a:p>
      </dgm:t>
    </dgm:pt>
    <dgm:pt modelId="{78B2CCB4-C38F-43D1-9345-1EB071A95508}">
      <dgm:prSet phldrT="[Text]" custT="1"/>
      <dgm:spPr/>
      <dgm:t>
        <a:bodyPr/>
        <a:lstStyle/>
        <a:p>
          <a:r>
            <a:rPr lang="de-DE" sz="2000" b="1" dirty="0" smtClean="0"/>
            <a:t>ZDF</a:t>
          </a:r>
          <a:endParaRPr lang="de-DE" sz="2000" b="1" dirty="0"/>
        </a:p>
      </dgm:t>
    </dgm:pt>
    <dgm:pt modelId="{97C6BBF1-A4A7-4DB2-8A85-0748B2BD4B3B}" type="parTrans" cxnId="{DC190BC6-BF6F-4AE9-8AC9-F238CE402502}">
      <dgm:prSet/>
      <dgm:spPr/>
      <dgm:t>
        <a:bodyPr/>
        <a:lstStyle/>
        <a:p>
          <a:endParaRPr lang="de-DE"/>
        </a:p>
      </dgm:t>
    </dgm:pt>
    <dgm:pt modelId="{13C5DF82-B172-4140-9AFD-74826126E7AC}" type="sibTrans" cxnId="{DC190BC6-BF6F-4AE9-8AC9-F238CE402502}">
      <dgm:prSet/>
      <dgm:spPr/>
      <dgm:t>
        <a:bodyPr/>
        <a:lstStyle/>
        <a:p>
          <a:endParaRPr lang="de-DE"/>
        </a:p>
      </dgm:t>
    </dgm:pt>
    <dgm:pt modelId="{C00E60B8-E4EB-4F0B-8ADF-A2F1F6E71EDA}">
      <dgm:prSet phldrT="[Text]"/>
      <dgm:spPr/>
      <dgm:t>
        <a:bodyPr/>
        <a:lstStyle/>
        <a:p>
          <a:r>
            <a:rPr lang="de-DE" b="1" dirty="0" smtClean="0"/>
            <a:t>Private Fernsehsender </a:t>
          </a:r>
          <a:endParaRPr lang="de-DE" b="1" dirty="0"/>
        </a:p>
      </dgm:t>
    </dgm:pt>
    <dgm:pt modelId="{302427E0-1F17-4F0F-A5F7-E6602FA19A11}" type="parTrans" cxnId="{55DFEA02-36C0-43D4-ABDD-90E236ABF865}">
      <dgm:prSet/>
      <dgm:spPr/>
      <dgm:t>
        <a:bodyPr/>
        <a:lstStyle/>
        <a:p>
          <a:endParaRPr lang="de-DE"/>
        </a:p>
      </dgm:t>
    </dgm:pt>
    <dgm:pt modelId="{D26B9833-2427-425D-BCF0-EB2AB34D407E}" type="sibTrans" cxnId="{55DFEA02-36C0-43D4-ABDD-90E236ABF865}">
      <dgm:prSet/>
      <dgm:spPr/>
      <dgm:t>
        <a:bodyPr/>
        <a:lstStyle/>
        <a:p>
          <a:endParaRPr lang="de-DE"/>
        </a:p>
      </dgm:t>
    </dgm:pt>
    <dgm:pt modelId="{6A03A79A-EE82-493F-9652-5C2FA3AC3CFE}">
      <dgm:prSet phldrT="[Text]" custT="1"/>
      <dgm:spPr/>
      <dgm:t>
        <a:bodyPr/>
        <a:lstStyle/>
        <a:p>
          <a:r>
            <a:rPr lang="de-DE" sz="2000" b="1" dirty="0" smtClean="0"/>
            <a:t>RTL Television 			RTL 2</a:t>
          </a:r>
          <a:endParaRPr lang="de-DE" sz="2000" b="1" dirty="0"/>
        </a:p>
      </dgm:t>
    </dgm:pt>
    <dgm:pt modelId="{DF898DB1-181C-4370-9037-26E7AA478D82}" type="parTrans" cxnId="{91003754-E063-4C56-A84B-68A4F93C499E}">
      <dgm:prSet/>
      <dgm:spPr/>
      <dgm:t>
        <a:bodyPr/>
        <a:lstStyle/>
        <a:p>
          <a:endParaRPr lang="de-DE"/>
        </a:p>
      </dgm:t>
    </dgm:pt>
    <dgm:pt modelId="{8B0A7845-B0BA-4A70-BE04-60BC4E070F9C}" type="sibTrans" cxnId="{91003754-E063-4C56-A84B-68A4F93C499E}">
      <dgm:prSet/>
      <dgm:spPr/>
      <dgm:t>
        <a:bodyPr/>
        <a:lstStyle/>
        <a:p>
          <a:endParaRPr lang="de-DE"/>
        </a:p>
      </dgm:t>
    </dgm:pt>
    <dgm:pt modelId="{FF53C022-C47C-4280-81CD-2346AB9290AF}">
      <dgm:prSet phldrT="[Text]" custT="1"/>
      <dgm:spPr/>
      <dgm:t>
        <a:bodyPr/>
        <a:lstStyle/>
        <a:p>
          <a:r>
            <a:rPr lang="de-DE" sz="2000" b="1" dirty="0" smtClean="0"/>
            <a:t>VOX				Super RTL</a:t>
          </a:r>
          <a:endParaRPr lang="de-DE" sz="2000" b="1" dirty="0"/>
        </a:p>
      </dgm:t>
    </dgm:pt>
    <dgm:pt modelId="{C379FB59-4D5F-4F7C-8E2C-4CA05C117CFA}" type="parTrans" cxnId="{8EA6F4A4-39D6-4F70-B880-4F67372A5906}">
      <dgm:prSet/>
      <dgm:spPr/>
      <dgm:t>
        <a:bodyPr/>
        <a:lstStyle/>
        <a:p>
          <a:endParaRPr lang="de-DE"/>
        </a:p>
      </dgm:t>
    </dgm:pt>
    <dgm:pt modelId="{D615B60F-D2A4-458C-BB74-C98CC5934877}" type="sibTrans" cxnId="{8EA6F4A4-39D6-4F70-B880-4F67372A5906}">
      <dgm:prSet/>
      <dgm:spPr/>
      <dgm:t>
        <a:bodyPr/>
        <a:lstStyle/>
        <a:p>
          <a:endParaRPr lang="de-DE"/>
        </a:p>
      </dgm:t>
    </dgm:pt>
    <dgm:pt modelId="{BD60631C-71F9-41C7-A5EB-4A0CEA2BAF3D}">
      <dgm:prSet phldrT="[Text]"/>
      <dgm:spPr/>
      <dgm:t>
        <a:bodyPr/>
        <a:lstStyle/>
        <a:p>
          <a:r>
            <a:rPr lang="de-DE" b="1" dirty="0" smtClean="0"/>
            <a:t>Bezahlfernsehsender (Pay TV)</a:t>
          </a:r>
          <a:endParaRPr lang="de-DE" b="1" dirty="0"/>
        </a:p>
      </dgm:t>
    </dgm:pt>
    <dgm:pt modelId="{6D362178-FA9F-4560-B50C-4E96B93DEB67}" type="parTrans" cxnId="{AF83FA4E-523D-4E60-BC4D-312CFC926FB1}">
      <dgm:prSet/>
      <dgm:spPr/>
      <dgm:t>
        <a:bodyPr/>
        <a:lstStyle/>
        <a:p>
          <a:endParaRPr lang="de-DE"/>
        </a:p>
      </dgm:t>
    </dgm:pt>
    <dgm:pt modelId="{CE93765F-6210-48E8-9EB4-379DAA01E21B}" type="sibTrans" cxnId="{AF83FA4E-523D-4E60-BC4D-312CFC926FB1}">
      <dgm:prSet/>
      <dgm:spPr/>
      <dgm:t>
        <a:bodyPr/>
        <a:lstStyle/>
        <a:p>
          <a:endParaRPr lang="de-DE"/>
        </a:p>
      </dgm:t>
    </dgm:pt>
    <dgm:pt modelId="{BB258D21-40B3-418A-A6D4-5FEB7C4539FA}">
      <dgm:prSet phldrT="[Text]" custT="1"/>
      <dgm:spPr/>
      <dgm:t>
        <a:bodyPr/>
        <a:lstStyle/>
        <a:p>
          <a:r>
            <a:rPr lang="de-DE" sz="2000" b="1" dirty="0" smtClean="0"/>
            <a:t>Premiere			Kabel Eins Classics</a:t>
          </a:r>
          <a:endParaRPr lang="de-DE" sz="2000" b="1" dirty="0"/>
        </a:p>
      </dgm:t>
    </dgm:pt>
    <dgm:pt modelId="{7398DF81-AB42-4847-9A9E-1742E4E96B4A}" type="parTrans" cxnId="{3C07677F-D0D0-4C4B-9153-CA2584B423F9}">
      <dgm:prSet/>
      <dgm:spPr/>
      <dgm:t>
        <a:bodyPr/>
        <a:lstStyle/>
        <a:p>
          <a:endParaRPr lang="de-DE"/>
        </a:p>
      </dgm:t>
    </dgm:pt>
    <dgm:pt modelId="{5C99802C-7534-4DD5-AB21-7B30E25B33E4}" type="sibTrans" cxnId="{3C07677F-D0D0-4C4B-9153-CA2584B423F9}">
      <dgm:prSet/>
      <dgm:spPr/>
      <dgm:t>
        <a:bodyPr/>
        <a:lstStyle/>
        <a:p>
          <a:endParaRPr lang="de-DE"/>
        </a:p>
      </dgm:t>
    </dgm:pt>
    <dgm:pt modelId="{F6D87A49-5B27-4D85-BC94-751A237B77DB}">
      <dgm:prSet phldrT="[Text]" custT="1"/>
      <dgm:spPr/>
      <dgm:t>
        <a:bodyPr/>
        <a:lstStyle/>
        <a:p>
          <a:r>
            <a:rPr lang="de-DE" sz="2000" b="1" dirty="0" smtClean="0"/>
            <a:t>3 </a:t>
          </a:r>
          <a:r>
            <a:rPr lang="de-DE" sz="2000" b="1" dirty="0" err="1" smtClean="0"/>
            <a:t>Sat</a:t>
          </a:r>
          <a:endParaRPr lang="de-DE" sz="2000" b="1" dirty="0"/>
        </a:p>
      </dgm:t>
    </dgm:pt>
    <dgm:pt modelId="{CDE6C70F-B935-47F7-BFDF-F41BDB359DA8}" type="parTrans" cxnId="{81CB776B-36CE-46C4-B930-736F655EFB06}">
      <dgm:prSet/>
      <dgm:spPr/>
    </dgm:pt>
    <dgm:pt modelId="{C47CC28D-015D-4B02-8AD1-FEF23E446A81}" type="sibTrans" cxnId="{81CB776B-36CE-46C4-B930-736F655EFB06}">
      <dgm:prSet/>
      <dgm:spPr/>
    </dgm:pt>
    <dgm:pt modelId="{E22517A3-ED8D-43A7-B5AB-E8A51A2DCB84}">
      <dgm:prSet phldrT="[Text]" custT="1"/>
      <dgm:spPr/>
      <dgm:t>
        <a:bodyPr/>
        <a:lstStyle/>
        <a:p>
          <a:r>
            <a:rPr lang="de-DE" sz="2000" b="1" dirty="0" smtClean="0"/>
            <a:t>ARTE</a:t>
          </a:r>
          <a:endParaRPr lang="de-DE" sz="2000" b="1" dirty="0"/>
        </a:p>
      </dgm:t>
    </dgm:pt>
    <dgm:pt modelId="{0DEE4945-2790-458E-9DE8-235E27AB9191}" type="parTrans" cxnId="{5C42E5C1-C5E6-48DC-A543-740F28A3F628}">
      <dgm:prSet/>
      <dgm:spPr/>
    </dgm:pt>
    <dgm:pt modelId="{A5E8CB55-E818-4E75-BDEE-71E2081B5AEA}" type="sibTrans" cxnId="{5C42E5C1-C5E6-48DC-A543-740F28A3F628}">
      <dgm:prSet/>
      <dgm:spPr/>
    </dgm:pt>
    <dgm:pt modelId="{5462843D-E0DE-4DCC-87FC-3D5D7D531C58}">
      <dgm:prSet phldrT="[Text]" custT="1"/>
      <dgm:spPr/>
      <dgm:t>
        <a:bodyPr/>
        <a:lstStyle/>
        <a:p>
          <a:r>
            <a:rPr lang="de-DE" sz="2000" b="1" dirty="0" smtClean="0"/>
            <a:t>Pro 7				Pro 7</a:t>
          </a:r>
          <a:endParaRPr lang="de-DE" sz="2000" b="1" dirty="0"/>
        </a:p>
      </dgm:t>
    </dgm:pt>
    <dgm:pt modelId="{0AB897C0-4394-4673-9174-1C4B32884BB8}" type="parTrans" cxnId="{25060C92-6BC0-425D-8873-853D355F23B5}">
      <dgm:prSet/>
      <dgm:spPr/>
    </dgm:pt>
    <dgm:pt modelId="{19EDF00B-C3B6-4CC8-8D66-E4C5A7F8E66A}" type="sibTrans" cxnId="{25060C92-6BC0-425D-8873-853D355F23B5}">
      <dgm:prSet/>
      <dgm:spPr/>
    </dgm:pt>
    <dgm:pt modelId="{73064DA3-011B-4A0B-BC61-1B229DB93064}">
      <dgm:prSet phldrT="[Text]" custT="1"/>
      <dgm:spPr/>
      <dgm:t>
        <a:bodyPr/>
        <a:lstStyle/>
        <a:p>
          <a:r>
            <a:rPr lang="de-DE" sz="2000" b="1" dirty="0" err="1" smtClean="0"/>
            <a:t>Sat</a:t>
          </a:r>
          <a:r>
            <a:rPr lang="de-DE" sz="2000" b="1" dirty="0" smtClean="0"/>
            <a:t> 1				Kabel Eins</a:t>
          </a:r>
          <a:endParaRPr lang="de-DE" sz="2000" b="1" dirty="0"/>
        </a:p>
      </dgm:t>
    </dgm:pt>
    <dgm:pt modelId="{7EF30828-65C4-4534-B021-9B66CD913697}" type="parTrans" cxnId="{AD48D290-D7B8-4854-8D00-D43C70330491}">
      <dgm:prSet/>
      <dgm:spPr/>
    </dgm:pt>
    <dgm:pt modelId="{0D377E4F-62C3-4D14-A3BE-17E00E957C1A}" type="sibTrans" cxnId="{AD48D290-D7B8-4854-8D00-D43C70330491}">
      <dgm:prSet/>
      <dgm:spPr/>
    </dgm:pt>
    <dgm:pt modelId="{9C4EC25A-AE8B-4EFE-A27B-F14F71357F2C}">
      <dgm:prSet phldrT="[Text]" custT="1"/>
      <dgm:spPr/>
      <dgm:t>
        <a:bodyPr/>
        <a:lstStyle/>
        <a:p>
          <a:r>
            <a:rPr lang="de-DE" sz="2000" b="1" dirty="0" smtClean="0"/>
            <a:t>Eurosport			MTV</a:t>
          </a:r>
          <a:endParaRPr lang="de-DE" sz="2000" b="1" dirty="0"/>
        </a:p>
      </dgm:t>
    </dgm:pt>
    <dgm:pt modelId="{4D6345EE-F93C-4823-9D65-723BDB170ED1}" type="parTrans" cxnId="{421691C3-7197-4ABB-9449-7F3D697AA8B6}">
      <dgm:prSet/>
      <dgm:spPr/>
    </dgm:pt>
    <dgm:pt modelId="{2B1468C6-C620-4A50-A26B-97D06D5DA2A9}" type="sibTrans" cxnId="{421691C3-7197-4ABB-9449-7F3D697AA8B6}">
      <dgm:prSet/>
      <dgm:spPr/>
    </dgm:pt>
    <dgm:pt modelId="{BC7EBFE6-08ED-48C9-A798-BBF5121B1FDD}">
      <dgm:prSet phldrT="[Text]" custT="1"/>
      <dgm:spPr/>
      <dgm:t>
        <a:bodyPr/>
        <a:lstStyle/>
        <a:p>
          <a:r>
            <a:rPr lang="de-DE" sz="2000" b="1" dirty="0" smtClean="0"/>
            <a:t>Disney Channel		</a:t>
          </a:r>
          <a:r>
            <a:rPr lang="de-DE" sz="2000" b="1" dirty="0" err="1" smtClean="0"/>
            <a:t>Sat</a:t>
          </a:r>
          <a:r>
            <a:rPr lang="de-DE" sz="2000" b="1" dirty="0" smtClean="0"/>
            <a:t> 1 Comedy</a:t>
          </a:r>
          <a:endParaRPr lang="de-DE" sz="2000" b="1" dirty="0"/>
        </a:p>
      </dgm:t>
    </dgm:pt>
    <dgm:pt modelId="{C780C408-45B6-47D0-B726-90B621EA94CE}" type="parTrans" cxnId="{0DC4B74D-75CD-4622-A974-B621288A8891}">
      <dgm:prSet/>
      <dgm:spPr/>
    </dgm:pt>
    <dgm:pt modelId="{C858ED96-71CE-45FC-8832-2582250098C7}" type="sibTrans" cxnId="{0DC4B74D-75CD-4622-A974-B621288A8891}">
      <dgm:prSet/>
      <dgm:spPr/>
    </dgm:pt>
    <dgm:pt modelId="{AB26728D-44A4-42F9-AC5E-A995D208CB8D}" type="pres">
      <dgm:prSet presAssocID="{3408E1FD-D1C6-430B-ADCF-E68A4B7EE82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DDBA4179-D8EE-4B68-B723-2D81ABBD7ACC}" type="pres">
      <dgm:prSet presAssocID="{664734B4-6A54-4070-B6EA-76D3A47797E9}" presName="linNode" presStyleCnt="0"/>
      <dgm:spPr/>
    </dgm:pt>
    <dgm:pt modelId="{A240BCB9-C76A-4600-801B-3BEA080C353C}" type="pres">
      <dgm:prSet presAssocID="{664734B4-6A54-4070-B6EA-76D3A47797E9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5D3565EA-C68B-4489-B1F5-ED1CF02F33E7}" type="pres">
      <dgm:prSet presAssocID="{664734B4-6A54-4070-B6EA-76D3A47797E9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55AF38C7-3DC2-4294-A722-EC383BB0B252}" type="pres">
      <dgm:prSet presAssocID="{93E5B05C-33C8-4E45-887A-1E4AF8BAA69E}" presName="sp" presStyleCnt="0"/>
      <dgm:spPr/>
    </dgm:pt>
    <dgm:pt modelId="{B6339A93-7B94-48AB-AFF5-DCA414B9C373}" type="pres">
      <dgm:prSet presAssocID="{C00E60B8-E4EB-4F0B-8ADF-A2F1F6E71EDA}" presName="linNode" presStyleCnt="0"/>
      <dgm:spPr/>
    </dgm:pt>
    <dgm:pt modelId="{62C1D430-AA00-4754-966D-88127C23F258}" type="pres">
      <dgm:prSet presAssocID="{C00E60B8-E4EB-4F0B-8ADF-A2F1F6E71EDA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03405878-536B-4E95-BE37-1BBBBE5073DA}" type="pres">
      <dgm:prSet presAssocID="{C00E60B8-E4EB-4F0B-8ADF-A2F1F6E71EDA}" presName="descendantText" presStyleLbl="alignAccFollowNode1" presStyleIdx="1" presStyleCnt="3" custScaleY="124837" custLinFactNeighborX="450" custLinFactNeighborY="599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347E27F5-4023-41BF-8C8B-6DD454D623ED}" type="pres">
      <dgm:prSet presAssocID="{D26B9833-2427-425D-BCF0-EB2AB34D407E}" presName="sp" presStyleCnt="0"/>
      <dgm:spPr/>
    </dgm:pt>
    <dgm:pt modelId="{C84CB313-3EF8-45E8-BA99-AC991937B983}" type="pres">
      <dgm:prSet presAssocID="{BD60631C-71F9-41C7-A5EB-4A0CEA2BAF3D}" presName="linNode" presStyleCnt="0"/>
      <dgm:spPr/>
    </dgm:pt>
    <dgm:pt modelId="{565D345F-F90F-4399-AAF6-E850426A4388}" type="pres">
      <dgm:prSet presAssocID="{BD60631C-71F9-41C7-A5EB-4A0CEA2BAF3D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ABF46C3D-DA0C-466A-B576-072EA71A765A}" type="pres">
      <dgm:prSet presAssocID="{BD60631C-71F9-41C7-A5EB-4A0CEA2BAF3D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80713754-D3AE-4599-ADED-543AB503A22D}" type="presOf" srcId="{3408E1FD-D1C6-430B-ADCF-E68A4B7EE82C}" destId="{AB26728D-44A4-42F9-AC5E-A995D208CB8D}" srcOrd="0" destOrd="0" presId="urn:microsoft.com/office/officeart/2005/8/layout/vList5"/>
    <dgm:cxn modelId="{C89F8BD8-8F54-4C34-AE41-8FFBF2447B50}" type="presOf" srcId="{C00E60B8-E4EB-4F0B-8ADF-A2F1F6E71EDA}" destId="{62C1D430-AA00-4754-966D-88127C23F258}" srcOrd="0" destOrd="0" presId="urn:microsoft.com/office/officeart/2005/8/layout/vList5"/>
    <dgm:cxn modelId="{41298A00-0FAE-40F5-9BC5-CA4C34AEE0C7}" type="presOf" srcId="{BB258D21-40B3-418A-A6D4-5FEB7C4539FA}" destId="{ABF46C3D-DA0C-466A-B576-072EA71A765A}" srcOrd="0" destOrd="0" presId="urn:microsoft.com/office/officeart/2005/8/layout/vList5"/>
    <dgm:cxn modelId="{91003754-E063-4C56-A84B-68A4F93C499E}" srcId="{C00E60B8-E4EB-4F0B-8ADF-A2F1F6E71EDA}" destId="{6A03A79A-EE82-493F-9652-5C2FA3AC3CFE}" srcOrd="0" destOrd="0" parTransId="{DF898DB1-181C-4370-9037-26E7AA478D82}" sibTransId="{8B0A7845-B0BA-4A70-BE04-60BC4E070F9C}"/>
    <dgm:cxn modelId="{25BE501C-9E58-4934-870D-8BBAB2355E09}" type="presOf" srcId="{E22517A3-ED8D-43A7-B5AB-E8A51A2DCB84}" destId="{5D3565EA-C68B-4489-B1F5-ED1CF02F33E7}" srcOrd="0" destOrd="3" presId="urn:microsoft.com/office/officeart/2005/8/layout/vList5"/>
    <dgm:cxn modelId="{81CB776B-36CE-46C4-B930-736F655EFB06}" srcId="{664734B4-6A54-4070-B6EA-76D3A47797E9}" destId="{F6D87A49-5B27-4D85-BC94-751A237B77DB}" srcOrd="2" destOrd="0" parTransId="{CDE6C70F-B935-47F7-BFDF-F41BDB359DA8}" sibTransId="{C47CC28D-015D-4B02-8AD1-FEF23E446A81}"/>
    <dgm:cxn modelId="{17610D64-71AC-4D80-A02F-3759129DF32B}" type="presOf" srcId="{73064DA3-011B-4A0B-BC61-1B229DB93064}" destId="{03405878-536B-4E95-BE37-1BBBBE5073DA}" srcOrd="0" destOrd="3" presId="urn:microsoft.com/office/officeart/2005/8/layout/vList5"/>
    <dgm:cxn modelId="{55DFEA02-36C0-43D4-ABDD-90E236ABF865}" srcId="{3408E1FD-D1C6-430B-ADCF-E68A4B7EE82C}" destId="{C00E60B8-E4EB-4F0B-8ADF-A2F1F6E71EDA}" srcOrd="1" destOrd="0" parTransId="{302427E0-1F17-4F0F-A5F7-E6602FA19A11}" sibTransId="{D26B9833-2427-425D-BCF0-EB2AB34D407E}"/>
    <dgm:cxn modelId="{66AAF901-959D-446B-B118-98E7D2D53469}" type="presOf" srcId="{664734B4-6A54-4070-B6EA-76D3A47797E9}" destId="{A240BCB9-C76A-4600-801B-3BEA080C353C}" srcOrd="0" destOrd="0" presId="urn:microsoft.com/office/officeart/2005/8/layout/vList5"/>
    <dgm:cxn modelId="{A48293DA-078D-4C61-9DBF-D3AF940E2F05}" type="presOf" srcId="{78B2CCB4-C38F-43D1-9345-1EB071A95508}" destId="{5D3565EA-C68B-4489-B1F5-ED1CF02F33E7}" srcOrd="0" destOrd="1" presId="urn:microsoft.com/office/officeart/2005/8/layout/vList5"/>
    <dgm:cxn modelId="{E48A86A5-C9C6-4502-BB11-79C2C6CDA75B}" type="presOf" srcId="{5462843D-E0DE-4DCC-87FC-3D5D7D531C58}" destId="{03405878-536B-4E95-BE37-1BBBBE5073DA}" srcOrd="0" destOrd="2" presId="urn:microsoft.com/office/officeart/2005/8/layout/vList5"/>
    <dgm:cxn modelId="{DC190BC6-BF6F-4AE9-8AC9-F238CE402502}" srcId="{664734B4-6A54-4070-B6EA-76D3A47797E9}" destId="{78B2CCB4-C38F-43D1-9345-1EB071A95508}" srcOrd="1" destOrd="0" parTransId="{97C6BBF1-A4A7-4DB2-8A85-0748B2BD4B3B}" sibTransId="{13C5DF82-B172-4140-9AFD-74826126E7AC}"/>
    <dgm:cxn modelId="{5C42E5C1-C5E6-48DC-A543-740F28A3F628}" srcId="{664734B4-6A54-4070-B6EA-76D3A47797E9}" destId="{E22517A3-ED8D-43A7-B5AB-E8A51A2DCB84}" srcOrd="3" destOrd="0" parTransId="{0DEE4945-2790-458E-9DE8-235E27AB9191}" sibTransId="{A5E8CB55-E818-4E75-BDEE-71E2081B5AEA}"/>
    <dgm:cxn modelId="{421691C3-7197-4ABB-9449-7F3D697AA8B6}" srcId="{C00E60B8-E4EB-4F0B-8ADF-A2F1F6E71EDA}" destId="{9C4EC25A-AE8B-4EFE-A27B-F14F71357F2C}" srcOrd="4" destOrd="0" parTransId="{4D6345EE-F93C-4823-9D65-723BDB170ED1}" sibTransId="{2B1468C6-C620-4A50-A26B-97D06D5DA2A9}"/>
    <dgm:cxn modelId="{25060C92-6BC0-425D-8873-853D355F23B5}" srcId="{C00E60B8-E4EB-4F0B-8ADF-A2F1F6E71EDA}" destId="{5462843D-E0DE-4DCC-87FC-3D5D7D531C58}" srcOrd="2" destOrd="0" parTransId="{0AB897C0-4394-4673-9174-1C4B32884BB8}" sibTransId="{19EDF00B-C3B6-4CC8-8D66-E4C5A7F8E66A}"/>
    <dgm:cxn modelId="{CA92ACEA-1CC8-4FAB-AD5A-01D81A6A4B4B}" type="presOf" srcId="{69302329-F835-4B38-B251-94B537C8542E}" destId="{5D3565EA-C68B-4489-B1F5-ED1CF02F33E7}" srcOrd="0" destOrd="0" presId="urn:microsoft.com/office/officeart/2005/8/layout/vList5"/>
    <dgm:cxn modelId="{0DC4B74D-75CD-4622-A974-B621288A8891}" srcId="{BD60631C-71F9-41C7-A5EB-4A0CEA2BAF3D}" destId="{BC7EBFE6-08ED-48C9-A798-BBF5121B1FDD}" srcOrd="1" destOrd="0" parTransId="{C780C408-45B6-47D0-B726-90B621EA94CE}" sibTransId="{C858ED96-71CE-45FC-8832-2582250098C7}"/>
    <dgm:cxn modelId="{28A8FEB1-5435-461E-84A6-179A03D64F80}" srcId="{3408E1FD-D1C6-430B-ADCF-E68A4B7EE82C}" destId="{664734B4-6A54-4070-B6EA-76D3A47797E9}" srcOrd="0" destOrd="0" parTransId="{3B5897AA-9BC2-45EC-A1C6-FF9A64624EB5}" sibTransId="{93E5B05C-33C8-4E45-887A-1E4AF8BAA69E}"/>
    <dgm:cxn modelId="{AF83FA4E-523D-4E60-BC4D-312CFC926FB1}" srcId="{3408E1FD-D1C6-430B-ADCF-E68A4B7EE82C}" destId="{BD60631C-71F9-41C7-A5EB-4A0CEA2BAF3D}" srcOrd="2" destOrd="0" parTransId="{6D362178-FA9F-4560-B50C-4E96B93DEB67}" sibTransId="{CE93765F-6210-48E8-9EB4-379DAA01E21B}"/>
    <dgm:cxn modelId="{3C07677F-D0D0-4C4B-9153-CA2584B423F9}" srcId="{BD60631C-71F9-41C7-A5EB-4A0CEA2BAF3D}" destId="{BB258D21-40B3-418A-A6D4-5FEB7C4539FA}" srcOrd="0" destOrd="0" parTransId="{7398DF81-AB42-4847-9A9E-1742E4E96B4A}" sibTransId="{5C99802C-7534-4DD5-AB21-7B30E25B33E4}"/>
    <dgm:cxn modelId="{7128BE98-F050-4765-AA6B-53CEBB45C8AF}" type="presOf" srcId="{F6D87A49-5B27-4D85-BC94-751A237B77DB}" destId="{5D3565EA-C68B-4489-B1F5-ED1CF02F33E7}" srcOrd="0" destOrd="2" presId="urn:microsoft.com/office/officeart/2005/8/layout/vList5"/>
    <dgm:cxn modelId="{38780551-A05D-435F-B693-B9DA1BD15D81}" srcId="{664734B4-6A54-4070-B6EA-76D3A47797E9}" destId="{69302329-F835-4B38-B251-94B537C8542E}" srcOrd="0" destOrd="0" parTransId="{3949E59A-9448-415E-AA82-3332D5AD4843}" sibTransId="{9D5432BD-2825-4F6E-AB4B-B6CB4275FA54}"/>
    <dgm:cxn modelId="{91320434-665E-4317-ACDF-9568C77F8189}" type="presOf" srcId="{BD60631C-71F9-41C7-A5EB-4A0CEA2BAF3D}" destId="{565D345F-F90F-4399-AAF6-E850426A4388}" srcOrd="0" destOrd="0" presId="urn:microsoft.com/office/officeart/2005/8/layout/vList5"/>
    <dgm:cxn modelId="{8EA6F4A4-39D6-4F70-B880-4F67372A5906}" srcId="{C00E60B8-E4EB-4F0B-8ADF-A2F1F6E71EDA}" destId="{FF53C022-C47C-4280-81CD-2346AB9290AF}" srcOrd="1" destOrd="0" parTransId="{C379FB59-4D5F-4F7C-8E2C-4CA05C117CFA}" sibTransId="{D615B60F-D2A4-458C-BB74-C98CC5934877}"/>
    <dgm:cxn modelId="{AD48D290-D7B8-4854-8D00-D43C70330491}" srcId="{C00E60B8-E4EB-4F0B-8ADF-A2F1F6E71EDA}" destId="{73064DA3-011B-4A0B-BC61-1B229DB93064}" srcOrd="3" destOrd="0" parTransId="{7EF30828-65C4-4534-B021-9B66CD913697}" sibTransId="{0D377E4F-62C3-4D14-A3BE-17E00E957C1A}"/>
    <dgm:cxn modelId="{7A4D7A46-378C-497A-88FF-56D490F2FFD8}" type="presOf" srcId="{BC7EBFE6-08ED-48C9-A798-BBF5121B1FDD}" destId="{ABF46C3D-DA0C-466A-B576-072EA71A765A}" srcOrd="0" destOrd="1" presId="urn:microsoft.com/office/officeart/2005/8/layout/vList5"/>
    <dgm:cxn modelId="{28DE7E56-BD10-4153-96B0-FA46B0E2258C}" type="presOf" srcId="{FF53C022-C47C-4280-81CD-2346AB9290AF}" destId="{03405878-536B-4E95-BE37-1BBBBE5073DA}" srcOrd="0" destOrd="1" presId="urn:microsoft.com/office/officeart/2005/8/layout/vList5"/>
    <dgm:cxn modelId="{9CE64534-0B89-4595-8745-A3658D5C00B6}" type="presOf" srcId="{6A03A79A-EE82-493F-9652-5C2FA3AC3CFE}" destId="{03405878-536B-4E95-BE37-1BBBBE5073DA}" srcOrd="0" destOrd="0" presId="urn:microsoft.com/office/officeart/2005/8/layout/vList5"/>
    <dgm:cxn modelId="{BA761AAD-7FB1-4714-872F-3921C9D48EE2}" type="presOf" srcId="{9C4EC25A-AE8B-4EFE-A27B-F14F71357F2C}" destId="{03405878-536B-4E95-BE37-1BBBBE5073DA}" srcOrd="0" destOrd="4" presId="urn:microsoft.com/office/officeart/2005/8/layout/vList5"/>
    <dgm:cxn modelId="{B7B72985-05D3-4714-83D4-3C039C6D2C95}" type="presParOf" srcId="{AB26728D-44A4-42F9-AC5E-A995D208CB8D}" destId="{DDBA4179-D8EE-4B68-B723-2D81ABBD7ACC}" srcOrd="0" destOrd="0" presId="urn:microsoft.com/office/officeart/2005/8/layout/vList5"/>
    <dgm:cxn modelId="{708E8C3B-596E-4AB2-8A3B-F8E34501551D}" type="presParOf" srcId="{DDBA4179-D8EE-4B68-B723-2D81ABBD7ACC}" destId="{A240BCB9-C76A-4600-801B-3BEA080C353C}" srcOrd="0" destOrd="0" presId="urn:microsoft.com/office/officeart/2005/8/layout/vList5"/>
    <dgm:cxn modelId="{D1A70B79-633C-405B-A0DC-AE7078350E6D}" type="presParOf" srcId="{DDBA4179-D8EE-4B68-B723-2D81ABBD7ACC}" destId="{5D3565EA-C68B-4489-B1F5-ED1CF02F33E7}" srcOrd="1" destOrd="0" presId="urn:microsoft.com/office/officeart/2005/8/layout/vList5"/>
    <dgm:cxn modelId="{53405764-CBB0-4768-9639-07080FF7C103}" type="presParOf" srcId="{AB26728D-44A4-42F9-AC5E-A995D208CB8D}" destId="{55AF38C7-3DC2-4294-A722-EC383BB0B252}" srcOrd="1" destOrd="0" presId="urn:microsoft.com/office/officeart/2005/8/layout/vList5"/>
    <dgm:cxn modelId="{FA002F16-AAB3-4583-9BD9-6D36F39223EA}" type="presParOf" srcId="{AB26728D-44A4-42F9-AC5E-A995D208CB8D}" destId="{B6339A93-7B94-48AB-AFF5-DCA414B9C373}" srcOrd="2" destOrd="0" presId="urn:microsoft.com/office/officeart/2005/8/layout/vList5"/>
    <dgm:cxn modelId="{E46EA379-0900-40B0-926A-B80E941C4A8F}" type="presParOf" srcId="{B6339A93-7B94-48AB-AFF5-DCA414B9C373}" destId="{62C1D430-AA00-4754-966D-88127C23F258}" srcOrd="0" destOrd="0" presId="urn:microsoft.com/office/officeart/2005/8/layout/vList5"/>
    <dgm:cxn modelId="{170E0C52-85AD-42F2-B4B4-F00069553A31}" type="presParOf" srcId="{B6339A93-7B94-48AB-AFF5-DCA414B9C373}" destId="{03405878-536B-4E95-BE37-1BBBBE5073DA}" srcOrd="1" destOrd="0" presId="urn:microsoft.com/office/officeart/2005/8/layout/vList5"/>
    <dgm:cxn modelId="{8EB24897-3EA7-4F32-9C6E-52839E6D9685}" type="presParOf" srcId="{AB26728D-44A4-42F9-AC5E-A995D208CB8D}" destId="{347E27F5-4023-41BF-8C8B-6DD454D623ED}" srcOrd="3" destOrd="0" presId="urn:microsoft.com/office/officeart/2005/8/layout/vList5"/>
    <dgm:cxn modelId="{418A942D-7573-4FE5-A46E-3BE47F7ADA0A}" type="presParOf" srcId="{AB26728D-44A4-42F9-AC5E-A995D208CB8D}" destId="{C84CB313-3EF8-45E8-BA99-AC991937B983}" srcOrd="4" destOrd="0" presId="urn:microsoft.com/office/officeart/2005/8/layout/vList5"/>
    <dgm:cxn modelId="{EEE7AC22-72EE-4D99-88FC-3E274AD92A98}" type="presParOf" srcId="{C84CB313-3EF8-45E8-BA99-AC991937B983}" destId="{565D345F-F90F-4399-AAF6-E850426A4388}" srcOrd="0" destOrd="0" presId="urn:microsoft.com/office/officeart/2005/8/layout/vList5"/>
    <dgm:cxn modelId="{9A6F4ED3-1138-47DE-A7F5-86B1A835ADEE}" type="presParOf" srcId="{C84CB313-3EF8-45E8-BA99-AC991937B983}" destId="{ABF46C3D-DA0C-466A-B576-072EA71A765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3565EA-C68B-4489-B1F5-ED1CF02F33E7}">
      <dsp:nvSpPr>
        <dsp:cNvPr id="0" name=""/>
        <dsp:cNvSpPr/>
      </dsp:nvSpPr>
      <dsp:spPr>
        <a:xfrm rot="5400000">
          <a:off x="5014463" y="-1832998"/>
          <a:ext cx="1345122" cy="535249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000" b="1" kern="1200" dirty="0" smtClean="0"/>
            <a:t>Das Erste - ARD</a:t>
          </a:r>
          <a:endParaRPr lang="de-DE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000" b="1" kern="1200" dirty="0" smtClean="0"/>
            <a:t>ZDF</a:t>
          </a:r>
          <a:endParaRPr lang="de-DE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000" b="1" kern="1200" dirty="0" smtClean="0"/>
            <a:t>3 </a:t>
          </a:r>
          <a:r>
            <a:rPr lang="de-DE" sz="2000" b="1" kern="1200" dirty="0" err="1" smtClean="0"/>
            <a:t>Sat</a:t>
          </a:r>
          <a:endParaRPr lang="de-DE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000" b="1" kern="1200" dirty="0" smtClean="0"/>
            <a:t>ARTE</a:t>
          </a:r>
          <a:endParaRPr lang="de-DE" sz="2000" b="1" kern="1200" dirty="0"/>
        </a:p>
      </dsp:txBody>
      <dsp:txXfrm rot="-5400000">
        <a:off x="3010778" y="236350"/>
        <a:ext cx="5286831" cy="1213796"/>
      </dsp:txXfrm>
    </dsp:sp>
    <dsp:sp modelId="{A240BCB9-C76A-4600-801B-3BEA080C353C}">
      <dsp:nvSpPr>
        <dsp:cNvPr id="0" name=""/>
        <dsp:cNvSpPr/>
      </dsp:nvSpPr>
      <dsp:spPr>
        <a:xfrm>
          <a:off x="0" y="2547"/>
          <a:ext cx="3010777" cy="16814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300" b="1" kern="1200" dirty="0" smtClean="0"/>
            <a:t>Öffentlich-rechtliche Fernsehsender</a:t>
          </a:r>
          <a:endParaRPr lang="de-DE" sz="2300" b="1" kern="1200" dirty="0"/>
        </a:p>
      </dsp:txBody>
      <dsp:txXfrm>
        <a:off x="82079" y="84626"/>
        <a:ext cx="2846619" cy="1517244"/>
      </dsp:txXfrm>
    </dsp:sp>
    <dsp:sp modelId="{03405878-536B-4E95-BE37-1BBBBE5073DA}">
      <dsp:nvSpPr>
        <dsp:cNvPr id="0" name=""/>
        <dsp:cNvSpPr/>
      </dsp:nvSpPr>
      <dsp:spPr>
        <a:xfrm rot="5400000">
          <a:off x="4847419" y="-59468"/>
          <a:ext cx="1679209" cy="535249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000" b="1" kern="1200" dirty="0" smtClean="0"/>
            <a:t>RTL Television 			RTL 2</a:t>
          </a:r>
          <a:endParaRPr lang="de-DE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000" b="1" kern="1200" dirty="0" smtClean="0"/>
            <a:t>VOX				Super RTL</a:t>
          </a:r>
          <a:endParaRPr lang="de-DE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000" b="1" kern="1200" dirty="0" smtClean="0"/>
            <a:t>Pro 7				Pro 7</a:t>
          </a:r>
          <a:endParaRPr lang="de-DE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000" b="1" kern="1200" dirty="0" err="1" smtClean="0"/>
            <a:t>Sat</a:t>
          </a:r>
          <a:r>
            <a:rPr lang="de-DE" sz="2000" b="1" kern="1200" dirty="0" smtClean="0"/>
            <a:t> 1				Kabel Eins</a:t>
          </a:r>
          <a:endParaRPr lang="de-DE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000" b="1" kern="1200" dirty="0" smtClean="0"/>
            <a:t>Eurosport			MTV</a:t>
          </a:r>
          <a:endParaRPr lang="de-DE" sz="2000" b="1" kern="1200" dirty="0"/>
        </a:p>
      </dsp:txBody>
      <dsp:txXfrm rot="-5400000">
        <a:off x="3010777" y="1859146"/>
        <a:ext cx="5270522" cy="1515265"/>
      </dsp:txXfrm>
    </dsp:sp>
    <dsp:sp modelId="{62C1D430-AA00-4754-966D-88127C23F258}">
      <dsp:nvSpPr>
        <dsp:cNvPr id="0" name=""/>
        <dsp:cNvSpPr/>
      </dsp:nvSpPr>
      <dsp:spPr>
        <a:xfrm>
          <a:off x="0" y="1768020"/>
          <a:ext cx="3010777" cy="16814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300" b="1" kern="1200" dirty="0" smtClean="0"/>
            <a:t>Private Fernsehsender </a:t>
          </a:r>
          <a:endParaRPr lang="de-DE" sz="2300" b="1" kern="1200" dirty="0"/>
        </a:p>
      </dsp:txBody>
      <dsp:txXfrm>
        <a:off x="82079" y="1850099"/>
        <a:ext cx="2846619" cy="1517244"/>
      </dsp:txXfrm>
    </dsp:sp>
    <dsp:sp modelId="{ABF46C3D-DA0C-466A-B576-072EA71A765A}">
      <dsp:nvSpPr>
        <dsp:cNvPr id="0" name=""/>
        <dsp:cNvSpPr/>
      </dsp:nvSpPr>
      <dsp:spPr>
        <a:xfrm rot="5400000">
          <a:off x="5014463" y="1697947"/>
          <a:ext cx="1345122" cy="535249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000" b="1" kern="1200" dirty="0" smtClean="0"/>
            <a:t>Premiere			Kabel Eins Classics</a:t>
          </a:r>
          <a:endParaRPr lang="de-DE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000" b="1" kern="1200" dirty="0" smtClean="0"/>
            <a:t>Disney Channel		</a:t>
          </a:r>
          <a:r>
            <a:rPr lang="de-DE" sz="2000" b="1" kern="1200" dirty="0" err="1" smtClean="0"/>
            <a:t>Sat</a:t>
          </a:r>
          <a:r>
            <a:rPr lang="de-DE" sz="2000" b="1" kern="1200" dirty="0" smtClean="0"/>
            <a:t> 1 Comedy</a:t>
          </a:r>
          <a:endParaRPr lang="de-DE" sz="2000" b="1" kern="1200" dirty="0"/>
        </a:p>
      </dsp:txBody>
      <dsp:txXfrm rot="-5400000">
        <a:off x="3010778" y="3767296"/>
        <a:ext cx="5286831" cy="1213796"/>
      </dsp:txXfrm>
    </dsp:sp>
    <dsp:sp modelId="{565D345F-F90F-4399-AAF6-E850426A4388}">
      <dsp:nvSpPr>
        <dsp:cNvPr id="0" name=""/>
        <dsp:cNvSpPr/>
      </dsp:nvSpPr>
      <dsp:spPr>
        <a:xfrm>
          <a:off x="0" y="3533492"/>
          <a:ext cx="3010777" cy="16814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300" b="1" kern="1200" dirty="0" smtClean="0"/>
            <a:t>Bezahlfernsehsender (Pay TV)</a:t>
          </a:r>
          <a:endParaRPr lang="de-DE" sz="2300" b="1" kern="1200" dirty="0"/>
        </a:p>
      </dsp:txBody>
      <dsp:txXfrm>
        <a:off x="82079" y="3615571"/>
        <a:ext cx="2846619" cy="15172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BB93-2164-4800-8BBB-29D10D69DA90}" type="datetimeFigureOut">
              <a:rPr lang="de-DE" smtClean="0"/>
              <a:pPr/>
              <a:t>31.03.2011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C9480-6F55-4E3C-BBC0-48ACC34C1809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181585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BB93-2164-4800-8BBB-29D10D69DA90}" type="datetimeFigureOut">
              <a:rPr lang="de-DE" smtClean="0"/>
              <a:pPr/>
              <a:t>31.03.2011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C9480-6F55-4E3C-BBC0-48ACC34C1809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16619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BB93-2164-4800-8BBB-29D10D69DA90}" type="datetimeFigureOut">
              <a:rPr lang="de-DE" smtClean="0"/>
              <a:pPr/>
              <a:t>31.03.2011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C9480-6F55-4E3C-BBC0-48ACC34C1809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781806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BB93-2164-4800-8BBB-29D10D69DA90}" type="datetimeFigureOut">
              <a:rPr lang="de-DE" smtClean="0"/>
              <a:pPr/>
              <a:t>31.03.2011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C9480-6F55-4E3C-BBC0-48ACC34C1809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133171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BB93-2164-4800-8BBB-29D10D69DA90}" type="datetimeFigureOut">
              <a:rPr lang="de-DE" smtClean="0"/>
              <a:pPr/>
              <a:t>31.03.2011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C9480-6F55-4E3C-BBC0-48ACC34C1809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423070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BB93-2164-4800-8BBB-29D10D69DA90}" type="datetimeFigureOut">
              <a:rPr lang="de-DE" smtClean="0"/>
              <a:pPr/>
              <a:t>31.03.2011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C9480-6F55-4E3C-BBC0-48ACC34C1809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860347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BB93-2164-4800-8BBB-29D10D69DA90}" type="datetimeFigureOut">
              <a:rPr lang="de-DE" smtClean="0"/>
              <a:pPr/>
              <a:t>31.03.2011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C9480-6F55-4E3C-BBC0-48ACC34C1809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480575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BB93-2164-4800-8BBB-29D10D69DA90}" type="datetimeFigureOut">
              <a:rPr lang="de-DE" smtClean="0"/>
              <a:pPr/>
              <a:t>31.03.2011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C9480-6F55-4E3C-BBC0-48ACC34C1809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746621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BB93-2164-4800-8BBB-29D10D69DA90}" type="datetimeFigureOut">
              <a:rPr lang="de-DE" smtClean="0"/>
              <a:pPr/>
              <a:t>31.03.2011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C9480-6F55-4E3C-BBC0-48ACC34C1809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765585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BB93-2164-4800-8BBB-29D10D69DA90}" type="datetimeFigureOut">
              <a:rPr lang="de-DE" smtClean="0"/>
              <a:pPr/>
              <a:t>31.03.2011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C9480-6F55-4E3C-BBC0-48ACC34C1809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124790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BB93-2164-4800-8BBB-29D10D69DA90}" type="datetimeFigureOut">
              <a:rPr lang="de-DE" smtClean="0"/>
              <a:pPr/>
              <a:t>31.03.2011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C9480-6F55-4E3C-BBC0-48ACC34C1809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611326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FBB93-2164-4800-8BBB-29D10D69DA90}" type="datetimeFigureOut">
              <a:rPr lang="de-DE" smtClean="0"/>
              <a:pPr/>
              <a:t>31.03.2011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C9480-6F55-4E3C-BBC0-48ACC34C1809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479917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3568" y="2780928"/>
            <a:ext cx="7772400" cy="1470025"/>
          </a:xfrm>
          <a:solidFill>
            <a:schemeClr val="bg1"/>
          </a:solidFill>
        </p:spPr>
        <p:txBody>
          <a:bodyPr/>
          <a:lstStyle/>
          <a:p>
            <a:r>
              <a:rPr lang="de-DE" b="1" u="sng" dirty="0" smtClean="0"/>
              <a:t>Fernsehsender in Deutschland</a:t>
            </a:r>
            <a:endParaRPr lang="de-DE" b="1" u="sng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63296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de-DE" b="1" u="sng" dirty="0" smtClean="0"/>
              <a:t>3 Arten von Fernsehsendern</a:t>
            </a:r>
            <a:endParaRPr lang="de-DE" b="1" u="sng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63688" y="2492896"/>
            <a:ext cx="5842992" cy="3024336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de-DE" b="1" dirty="0" smtClean="0"/>
              <a:t>Öffentlich-rechtliche Sender</a:t>
            </a:r>
          </a:p>
          <a:p>
            <a:endParaRPr lang="de-DE" b="1" dirty="0"/>
          </a:p>
          <a:p>
            <a:r>
              <a:rPr lang="de-DE" b="1" dirty="0" smtClean="0"/>
              <a:t>Private Sender</a:t>
            </a:r>
          </a:p>
          <a:p>
            <a:endParaRPr lang="de-DE" b="1" dirty="0"/>
          </a:p>
          <a:p>
            <a:r>
              <a:rPr lang="de-DE" b="1" dirty="0" smtClean="0"/>
              <a:t>Bezahlfernsehsender (Pay TV)</a:t>
            </a:r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110679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de-DE" b="1" u="sng" dirty="0" smtClean="0"/>
              <a:t>Öffentlich-rechtliche Fernsehsender</a:t>
            </a:r>
            <a:endParaRPr lang="de-DE" b="1" u="sng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39552" y="2780928"/>
            <a:ext cx="8229600" cy="2332856"/>
          </a:xfrm>
          <a:solidFill>
            <a:schemeClr val="bg1"/>
          </a:solidFill>
        </p:spPr>
        <p:txBody>
          <a:bodyPr>
            <a:normAutofit fontScale="92500"/>
          </a:bodyPr>
          <a:lstStyle/>
          <a:p>
            <a:r>
              <a:rPr lang="de-DE" b="1" dirty="0" smtClean="0"/>
              <a:t>Das Programmauftrag wird vom Staat bestimmt.</a:t>
            </a:r>
          </a:p>
          <a:p>
            <a:r>
              <a:rPr lang="de-DE" b="1" dirty="0" smtClean="0"/>
              <a:t>Nach diesem Programmauftrag richtet sich der Inhalt der Programme.</a:t>
            </a:r>
          </a:p>
          <a:p>
            <a:r>
              <a:rPr lang="de-DE" b="1" dirty="0" smtClean="0"/>
              <a:t>Sie bekommen Geld durch Werbung.</a:t>
            </a:r>
            <a:endParaRPr lang="de-DE" b="1" dirty="0"/>
          </a:p>
        </p:txBody>
      </p:sp>
    </p:spTree>
    <p:extLst>
      <p:ext uri="{BB962C8B-B14F-4D97-AF65-F5344CB8AC3E}">
        <p14:creationId xmlns:p14="http://schemas.microsoft.com/office/powerpoint/2010/main" xmlns="" val="118491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de-DE" b="1" u="sng" dirty="0" smtClean="0"/>
              <a:t>Private Fernsehsender</a:t>
            </a:r>
            <a:endParaRPr lang="de-DE" b="1" u="sng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2852936"/>
            <a:ext cx="8229600" cy="2376264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r>
              <a:rPr lang="de-DE" b="1" dirty="0" smtClean="0"/>
              <a:t>Diese Sender haben keine Aufgaben vom Staat, sie sind in privater Hand.</a:t>
            </a:r>
          </a:p>
          <a:p>
            <a:pPr marL="0" indent="0">
              <a:buNone/>
            </a:pPr>
            <a:endParaRPr lang="de-DE" b="1" dirty="0" smtClean="0"/>
          </a:p>
          <a:p>
            <a:r>
              <a:rPr lang="de-DE" b="1" dirty="0" smtClean="0"/>
              <a:t>Sie bekommen Geld durch Werbung. Die Werbung ist von Leuten, die wollen, dass der Sender </a:t>
            </a:r>
            <a:r>
              <a:rPr lang="de-DE" b="1" dirty="0" err="1" smtClean="0"/>
              <a:t>iher</a:t>
            </a:r>
            <a:r>
              <a:rPr lang="de-DE" b="1" dirty="0" smtClean="0"/>
              <a:t> Werbung zeigt und bezahlen dafür.</a:t>
            </a:r>
          </a:p>
        </p:txBody>
      </p:sp>
    </p:spTree>
    <p:extLst>
      <p:ext uri="{BB962C8B-B14F-4D97-AF65-F5344CB8AC3E}">
        <p14:creationId xmlns:p14="http://schemas.microsoft.com/office/powerpoint/2010/main" xmlns="" val="44267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de-DE" b="1" u="sng" dirty="0" smtClean="0"/>
              <a:t>Bezahlfernsehsender (Pay TV)</a:t>
            </a:r>
            <a:endParaRPr lang="de-DE" b="1" u="sng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2852936"/>
            <a:ext cx="8229600" cy="1972816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r>
              <a:rPr lang="de-DE" b="1" dirty="0" smtClean="0"/>
              <a:t>Bei diesen Sendern gibt es keine Werbung.</a:t>
            </a:r>
          </a:p>
          <a:p>
            <a:endParaRPr lang="de-DE" b="1" dirty="0"/>
          </a:p>
          <a:p>
            <a:r>
              <a:rPr lang="de-DE" b="1" dirty="0" smtClean="0"/>
              <a:t>Sie müssen vom Zuschauer extra bezahlt werden.</a:t>
            </a:r>
            <a:endParaRPr lang="de-DE" b="1" dirty="0"/>
          </a:p>
        </p:txBody>
      </p:sp>
    </p:spTree>
    <p:extLst>
      <p:ext uri="{BB962C8B-B14F-4D97-AF65-F5344CB8AC3E}">
        <p14:creationId xmlns:p14="http://schemas.microsoft.com/office/powerpoint/2010/main" xmlns="" val="3569407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graphicFrame>
        <p:nvGraphicFramePr>
          <p:cNvPr id="6" name="Inhaltsplatzhalt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53575355"/>
              </p:ext>
            </p:extLst>
          </p:nvPr>
        </p:nvGraphicFramePr>
        <p:xfrm>
          <a:off x="323528" y="908720"/>
          <a:ext cx="8363272" cy="5217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995113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graphicFrame>
        <p:nvGraphicFramePr>
          <p:cNvPr id="6" name="Inhaltsplatzhalt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11977583"/>
              </p:ext>
            </p:extLst>
          </p:nvPr>
        </p:nvGraphicFramePr>
        <p:xfrm>
          <a:off x="457200" y="764704"/>
          <a:ext cx="8229600" cy="53614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720980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de-DE" b="1" u="sng" dirty="0" smtClean="0"/>
              <a:t>Meine Lieblingssender und Lieblingsserien</a:t>
            </a:r>
            <a:endParaRPr lang="de-DE" b="1" u="sng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1721363"/>
          </a:xfrm>
          <a:solidFill>
            <a:schemeClr val="bg1"/>
          </a:solidFill>
        </p:spPr>
        <p:txBody>
          <a:bodyPr/>
          <a:lstStyle/>
          <a:p>
            <a:r>
              <a:rPr lang="de-DE" b="1" u="sng" dirty="0" err="1" smtClean="0"/>
              <a:t>Sat</a:t>
            </a:r>
            <a:r>
              <a:rPr lang="de-DE" b="1" u="sng" dirty="0" smtClean="0"/>
              <a:t> 1:</a:t>
            </a:r>
            <a:endParaRPr lang="de-DE" b="1" u="sng" dirty="0"/>
          </a:p>
          <a:p>
            <a:r>
              <a:rPr lang="de-DE" dirty="0" smtClean="0"/>
              <a:t>Jeden Sonntag um 20:15 Uhr schaue ich </a:t>
            </a:r>
            <a:r>
              <a:rPr lang="de-DE" u="sng" dirty="0" err="1" smtClean="0"/>
              <a:t>Navy</a:t>
            </a:r>
            <a:r>
              <a:rPr lang="de-DE" u="sng" dirty="0" smtClean="0"/>
              <a:t> CIS,</a:t>
            </a:r>
            <a:r>
              <a:rPr lang="de-DE" dirty="0" smtClean="0"/>
              <a:t> eine Krimiserie aus den USA.</a:t>
            </a:r>
            <a:endParaRPr lang="de-DE" u="sng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3494179"/>
            <a:ext cx="3924300" cy="317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266632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332656"/>
            <a:ext cx="4392488" cy="64620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004048" y="1412776"/>
            <a:ext cx="3250704" cy="4525963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r>
              <a:rPr lang="de-DE" b="1" u="sng" dirty="0" smtClean="0"/>
              <a:t>Pro 7:</a:t>
            </a:r>
          </a:p>
          <a:p>
            <a:r>
              <a:rPr lang="de-DE" dirty="0" smtClean="0"/>
              <a:t>Jeden Montag sehe ich mir um 20:15 Uhr </a:t>
            </a:r>
            <a:r>
              <a:rPr lang="de-DE" dirty="0" err="1" smtClean="0"/>
              <a:t>Fringe</a:t>
            </a:r>
            <a:r>
              <a:rPr lang="de-DE" dirty="0"/>
              <a:t>  </a:t>
            </a:r>
            <a:r>
              <a:rPr lang="de-DE" dirty="0" smtClean="0"/>
              <a:t>- Grenzfälle des FBI im Fernsehen an.</a:t>
            </a:r>
          </a:p>
          <a:p>
            <a:r>
              <a:rPr lang="de-DE" dirty="0" smtClean="0"/>
              <a:t>Das ist auch eine Krimiserie aus den USA.</a:t>
            </a:r>
          </a:p>
        </p:txBody>
      </p:sp>
    </p:spTree>
    <p:extLst>
      <p:ext uri="{BB962C8B-B14F-4D97-AF65-F5344CB8AC3E}">
        <p14:creationId xmlns:p14="http://schemas.microsoft.com/office/powerpoint/2010/main" xmlns="" val="3454872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1828800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r>
              <a:rPr lang="de-DE" b="1" u="sng" dirty="0" smtClean="0"/>
              <a:t>Kabel Eins:</a:t>
            </a:r>
          </a:p>
          <a:p>
            <a:r>
              <a:rPr lang="de-DE" dirty="0" smtClean="0"/>
              <a:t>Auf diesem Sender sehe ich am Nachmittag oft </a:t>
            </a:r>
            <a:r>
              <a:rPr lang="de-DE" dirty="0" err="1" smtClean="0"/>
              <a:t>Two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A Half Man und </a:t>
            </a:r>
            <a:r>
              <a:rPr lang="de-DE" dirty="0" err="1" smtClean="0"/>
              <a:t>What´s</a:t>
            </a:r>
            <a:r>
              <a:rPr lang="de-DE" dirty="0" smtClean="0"/>
              <a:t> </a:t>
            </a:r>
            <a:r>
              <a:rPr lang="de-DE" dirty="0" err="1" smtClean="0"/>
              <a:t>Up</a:t>
            </a:r>
            <a:r>
              <a:rPr lang="de-DE" dirty="0" smtClean="0"/>
              <a:t> Dad?, zwei US-amerikanische Sitcoms.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132856"/>
            <a:ext cx="5588000" cy="3898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1772816"/>
            <a:ext cx="3749397" cy="28841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927207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209</Words>
  <Application>Microsoft Office PowerPoint</Application>
  <PresentationFormat>全屏显示(4:3)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Larissa</vt:lpstr>
      <vt:lpstr>Fernsehsender in Deutschland</vt:lpstr>
      <vt:lpstr>3 Arten von Fernsehsendern</vt:lpstr>
      <vt:lpstr>Öffentlich-rechtliche Fernsehsender</vt:lpstr>
      <vt:lpstr>Private Fernsehsender</vt:lpstr>
      <vt:lpstr>Bezahlfernsehsender (Pay TV)</vt:lpstr>
      <vt:lpstr>幻灯片 6</vt:lpstr>
      <vt:lpstr>幻灯片 7</vt:lpstr>
      <vt:lpstr>Meine Lieblingssender und Lieblingsserien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Fernsehsender in Deutschland</dc:title>
  <dc:creator>Celia Brodhagen</dc:creator>
  <cp:lastModifiedBy>MC SYSTEM</cp:lastModifiedBy>
  <cp:revision>13</cp:revision>
  <dcterms:created xsi:type="dcterms:W3CDTF">2011-03-30T07:57:23Z</dcterms:created>
  <dcterms:modified xsi:type="dcterms:W3CDTF">2011-03-31T12:40:40Z</dcterms:modified>
</cp:coreProperties>
</file>