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3"/>
  </p:notesMasterIdLst>
  <p:sldIdLst>
    <p:sldId id="268" r:id="rId2"/>
    <p:sldId id="257" r:id="rId3"/>
    <p:sldId id="302" r:id="rId4"/>
    <p:sldId id="329" r:id="rId5"/>
    <p:sldId id="323" r:id="rId6"/>
    <p:sldId id="324" r:id="rId7"/>
    <p:sldId id="326" r:id="rId8"/>
    <p:sldId id="325" r:id="rId9"/>
    <p:sldId id="327" r:id="rId10"/>
    <p:sldId id="328" r:id="rId11"/>
    <p:sldId id="330" r:id="rId12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651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0" y="0"/>
            <a:ext cx="499872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2.1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计算机系统互联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2.1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　计算机系统互联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1009649" y="1876677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、计算机网络系统的类型</a:t>
            </a:r>
          </a:p>
          <a:p>
            <a:r>
              <a:rPr lang="en-US" altLang="zh-CN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zh-CN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评价</a:t>
            </a:r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计算机网络</a:t>
            </a:r>
            <a:r>
              <a:rPr lang="zh-CN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系统的性能指标</a:t>
            </a:r>
          </a:p>
          <a:p>
            <a:r>
              <a:rPr lang="en-US" altLang="zh-CN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、实验</a:t>
            </a:r>
            <a:r>
              <a:rPr lang="en-US" altLang="zh-CN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win7</a:t>
            </a:r>
            <a:r>
              <a:rPr lang="zh-CN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系统下的文件共享和</a:t>
            </a:r>
            <a:r>
              <a:rPr lang="en-US" altLang="zh-CN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</a:t>
            </a:r>
            <a:r>
              <a:rPr lang="zh-CN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共享</a:t>
            </a:r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项目：构建图书网络资源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任务一：通过网络进行电子阅读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276475"/>
            <a:ext cx="6829425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39641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一、接入网络的方式：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p29</a:t>
            </a: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、有线接入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modem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猫（调制解调器）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+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路由器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+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网线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+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网卡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、无线接入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移动数据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Wi-Fi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645326"/>
            <a:ext cx="3400425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二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、计算机网络类型：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p30</a:t>
            </a: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、局域网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LAN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、城域网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MAN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3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、广域网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WAN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1019173" y="1181604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比特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bit    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（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p30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    </a:t>
            </a:r>
          </a:p>
        </p:txBody>
      </p:sp>
      <p:sp>
        <p:nvSpPr>
          <p:cNvPr id="5" name="文本框 23"/>
          <p:cNvSpPr txBox="1"/>
          <p:nvPr/>
        </p:nvSpPr>
        <p:spPr>
          <a:xfrm>
            <a:off x="1323973" y="3486402"/>
            <a:ext cx="6667502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1Byte = 8 bit          0000 0000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1kB = 1024 Byte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1MB = 1024 KB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1GB = 1024 MB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1TB = 1024 GB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1883622"/>
            <a:ext cx="7639050" cy="863283"/>
          </a:xfrm>
          <a:prstGeom prst="rect">
            <a:avLst/>
          </a:prstGeom>
        </p:spPr>
      </p:pic>
      <p:sp>
        <p:nvSpPr>
          <p:cNvPr id="7" name="文本框 23"/>
          <p:cNvSpPr txBox="1"/>
          <p:nvPr/>
        </p:nvSpPr>
        <p:spPr>
          <a:xfrm>
            <a:off x="476250" y="514602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三、带宽与网络传输速率：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（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p31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sz="2400" dirty="0" smtClean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8" name="文本框 23"/>
          <p:cNvSpPr txBox="1"/>
          <p:nvPr/>
        </p:nvSpPr>
        <p:spPr>
          <a:xfrm>
            <a:off x="1019172" y="2911168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Byte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05176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三、带宽与网络传输速率：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p31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274175"/>
            <a:ext cx="7439026" cy="392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8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三、带宽与网络传输速率：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p31</a:t>
            </a:r>
          </a:p>
        </p:txBody>
      </p:sp>
      <p:sp>
        <p:nvSpPr>
          <p:cNvPr id="5" name="文本框 23"/>
          <p:cNvSpPr txBox="1"/>
          <p:nvPr/>
        </p:nvSpPr>
        <p:spPr>
          <a:xfrm>
            <a:off x="1006686" y="1495929"/>
            <a:ext cx="6343651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、带宽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100M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，理论最大下载速度？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提示：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100M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--- 100Mb/s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、下载速度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300KB/s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，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网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速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b/s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？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87" y="3924300"/>
            <a:ext cx="6822864" cy="1243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本框 23"/>
          <p:cNvSpPr txBox="1"/>
          <p:nvPr/>
        </p:nvSpPr>
        <p:spPr>
          <a:xfrm>
            <a:off x="1409699" y="5382129"/>
            <a:ext cx="634365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下载速度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一般用每秒字节为单位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如  </a:t>
            </a:r>
            <a:r>
              <a:rPr lang="en-US" altLang="zh-CN" sz="2400" dirty="0" err="1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xx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KB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/s   </a:t>
            </a:r>
            <a:r>
              <a:rPr lang="en-US" altLang="zh-CN" sz="2400" dirty="0" err="1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xx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MB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/s</a:t>
            </a:r>
          </a:p>
        </p:txBody>
      </p:sp>
    </p:spTree>
    <p:extLst>
      <p:ext uri="{BB962C8B-B14F-4D97-AF65-F5344CB8AC3E}">
        <p14:creationId xmlns:p14="http://schemas.microsoft.com/office/powerpoint/2010/main" val="228584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项目：构建图书网络资源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任务二：构建电子图书共享资源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1085850" y="2210052"/>
            <a:ext cx="8267699" cy="202824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：局域网中共享资源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：利用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共享资源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667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981075" y="543177"/>
            <a:ext cx="8267699" cy="1530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：利用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共享资源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6" name="文本框 23"/>
          <p:cNvSpPr txBox="1"/>
          <p:nvPr/>
        </p:nvSpPr>
        <p:spPr>
          <a:xfrm>
            <a:off x="876301" y="4791327"/>
            <a:ext cx="8267699" cy="30233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网络访问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（运行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ftpserver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的主机的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地址）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计算机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---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地址栏输入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ftp://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，如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ftp://192.168.5.20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75" y="1308514"/>
            <a:ext cx="55880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1615</TotalTime>
  <Words>227</Words>
  <Application>Microsoft Office PowerPoint</Application>
  <PresentationFormat>全屏显示(4:3)</PresentationFormat>
  <Paragraphs>53</Paragraphs>
  <Slides>11</Slides>
  <Notes>10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171</cp:revision>
  <dcterms:created xsi:type="dcterms:W3CDTF">2019-04-15T01:46:00Z</dcterms:created>
  <dcterms:modified xsi:type="dcterms:W3CDTF">2021-03-17T08:12:19Z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