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76" r:id="rId2"/>
    <p:sldId id="256" r:id="rId3"/>
    <p:sldId id="257" r:id="rId4"/>
    <p:sldId id="258" r:id="rId5"/>
    <p:sldId id="275" r:id="rId6"/>
    <p:sldId id="270" r:id="rId7"/>
    <p:sldId id="273" r:id="rId8"/>
    <p:sldId id="272" r:id="rId9"/>
    <p:sldId id="271" r:id="rId10"/>
    <p:sldId id="259" r:id="rId11"/>
    <p:sldId id="261" r:id="rId12"/>
    <p:sldId id="260" r:id="rId13"/>
    <p:sldId id="266" r:id="rId14"/>
    <p:sldId id="268" r:id="rId15"/>
    <p:sldId id="267" r:id="rId16"/>
    <p:sldId id="265" r:id="rId17"/>
    <p:sldId id="262" r:id="rId18"/>
    <p:sldId id="263" r:id="rId19"/>
    <p:sldId id="264" r:id="rId20"/>
    <p:sldId id="274" r:id="rId21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0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8A1A17-0746-4224-8165-64627932F2A7}" type="doc">
      <dgm:prSet loTypeId="urn:microsoft.com/office/officeart/2005/8/layout/vList3#1" loCatId="list" qsTypeId="urn:microsoft.com/office/officeart/2005/8/quickstyle/simple1#1" qsCatId="simple" csTypeId="urn:microsoft.com/office/officeart/2005/8/colors/accent0_1" csCatId="mainScheme" phldr="1"/>
      <dgm:spPr/>
    </dgm:pt>
    <dgm:pt modelId="{150E2032-3E89-4190-BA0A-9D965A8AA341}">
      <dgm:prSet phldrT="[文本]"/>
      <dgm:spPr/>
      <dgm:t>
        <a:bodyPr/>
        <a:lstStyle/>
        <a:p>
          <a:r>
            <a:rPr lang="en-US" altLang="zh-CN" dirty="0" smtClean="0"/>
            <a:t> </a:t>
          </a:r>
          <a:r>
            <a:rPr lang="zh-CN" altLang="en-US" dirty="0" smtClean="0">
              <a:latin typeface="黑体" pitchFamily="49" charset="-122"/>
              <a:ea typeface="黑体" pitchFamily="49" charset="-122"/>
            </a:rPr>
            <a:t>水中生活的动物</a:t>
          </a:r>
          <a:endParaRPr lang="zh-CN" altLang="en-US" dirty="0">
            <a:latin typeface="黑体" pitchFamily="49" charset="-122"/>
            <a:ea typeface="黑体" pitchFamily="49" charset="-122"/>
          </a:endParaRPr>
        </a:p>
      </dgm:t>
    </dgm:pt>
    <dgm:pt modelId="{AB54C636-4A5E-4359-ADD2-F6D921C797A6}" type="parTrans" cxnId="{9BCBE5AA-19F7-42CA-BEFB-45413BFCED93}">
      <dgm:prSet/>
      <dgm:spPr/>
      <dgm:t>
        <a:bodyPr/>
        <a:lstStyle/>
        <a:p>
          <a:endParaRPr lang="zh-CN" altLang="en-US"/>
        </a:p>
      </dgm:t>
    </dgm:pt>
    <dgm:pt modelId="{9A4A0FBF-02AF-47D0-ADB0-AA27C73EA849}" type="sibTrans" cxnId="{9BCBE5AA-19F7-42CA-BEFB-45413BFCED93}">
      <dgm:prSet/>
      <dgm:spPr/>
      <dgm:t>
        <a:bodyPr/>
        <a:lstStyle/>
        <a:p>
          <a:endParaRPr lang="zh-CN" altLang="en-US"/>
        </a:p>
      </dgm:t>
    </dgm:pt>
    <dgm:pt modelId="{AFC349D5-B515-44A4-BA18-C9428018377B}">
      <dgm:prSet phldrT="[文本]"/>
      <dgm:spPr/>
      <dgm:t>
        <a:bodyPr/>
        <a:lstStyle/>
        <a:p>
          <a:r>
            <a:rPr lang="zh-CN" altLang="en-US" dirty="0" smtClean="0">
              <a:latin typeface="黑体" pitchFamily="49" charset="-122"/>
              <a:ea typeface="黑体" pitchFamily="49" charset="-122"/>
            </a:rPr>
            <a:t>陆地生活的动物</a:t>
          </a:r>
          <a:endParaRPr lang="zh-CN" altLang="en-US" dirty="0">
            <a:latin typeface="黑体" pitchFamily="49" charset="-122"/>
            <a:ea typeface="黑体" pitchFamily="49" charset="-122"/>
          </a:endParaRPr>
        </a:p>
      </dgm:t>
    </dgm:pt>
    <dgm:pt modelId="{DEDEE9EA-E7B3-4E18-AFA8-8BDED41F5A23}" type="parTrans" cxnId="{B00707A7-F4EB-4B2B-853A-64D9BDFC9110}">
      <dgm:prSet/>
      <dgm:spPr/>
      <dgm:t>
        <a:bodyPr/>
        <a:lstStyle/>
        <a:p>
          <a:endParaRPr lang="zh-CN" altLang="en-US"/>
        </a:p>
      </dgm:t>
    </dgm:pt>
    <dgm:pt modelId="{225E415C-18E4-44D7-AE0C-2F7514C304CC}" type="sibTrans" cxnId="{B00707A7-F4EB-4B2B-853A-64D9BDFC9110}">
      <dgm:prSet/>
      <dgm:spPr/>
      <dgm:t>
        <a:bodyPr/>
        <a:lstStyle/>
        <a:p>
          <a:endParaRPr lang="zh-CN" altLang="en-US"/>
        </a:p>
      </dgm:t>
    </dgm:pt>
    <dgm:pt modelId="{1A7F37E6-9391-444F-BCC8-3448C334E608}">
      <dgm:prSet phldrT="[文本]"/>
      <dgm:spPr/>
      <dgm:t>
        <a:bodyPr/>
        <a:lstStyle/>
        <a:p>
          <a:r>
            <a:rPr lang="zh-CN" altLang="en-US" dirty="0" smtClean="0">
              <a:latin typeface="黑体" pitchFamily="49" charset="-122"/>
              <a:ea typeface="黑体" pitchFamily="49" charset="-122"/>
            </a:rPr>
            <a:t>空中生活的动物</a:t>
          </a:r>
          <a:endParaRPr lang="zh-CN" altLang="en-US" dirty="0">
            <a:latin typeface="黑体" pitchFamily="49" charset="-122"/>
            <a:ea typeface="黑体" pitchFamily="49" charset="-122"/>
          </a:endParaRPr>
        </a:p>
      </dgm:t>
    </dgm:pt>
    <dgm:pt modelId="{D39598C1-6A87-45F6-980B-7C8AADC53982}" type="parTrans" cxnId="{2C2F3F65-8C8B-4F01-BD58-87EBA4C99B8F}">
      <dgm:prSet/>
      <dgm:spPr/>
      <dgm:t>
        <a:bodyPr/>
        <a:lstStyle/>
        <a:p>
          <a:endParaRPr lang="zh-CN" altLang="en-US"/>
        </a:p>
      </dgm:t>
    </dgm:pt>
    <dgm:pt modelId="{B0CBE66E-7529-4FDD-944D-CA18E666A5F9}" type="sibTrans" cxnId="{2C2F3F65-8C8B-4F01-BD58-87EBA4C99B8F}">
      <dgm:prSet/>
      <dgm:spPr/>
      <dgm:t>
        <a:bodyPr/>
        <a:lstStyle/>
        <a:p>
          <a:endParaRPr lang="zh-CN" altLang="en-US"/>
        </a:p>
      </dgm:t>
    </dgm:pt>
    <dgm:pt modelId="{D74BF255-B955-481F-9A4D-BDE0A2FA4984}" type="pres">
      <dgm:prSet presAssocID="{438A1A17-0746-4224-8165-64627932F2A7}" presName="linearFlow" presStyleCnt="0">
        <dgm:presLayoutVars>
          <dgm:dir/>
          <dgm:resizeHandles val="exact"/>
        </dgm:presLayoutVars>
      </dgm:prSet>
      <dgm:spPr/>
    </dgm:pt>
    <dgm:pt modelId="{78931167-C3F1-4C62-92F9-692A0B3EC92F}" type="pres">
      <dgm:prSet presAssocID="{150E2032-3E89-4190-BA0A-9D965A8AA341}" presName="composite" presStyleCnt="0"/>
      <dgm:spPr/>
    </dgm:pt>
    <dgm:pt modelId="{ED4FA707-46A0-428E-8EE0-D260F448E950}" type="pres">
      <dgm:prSet presAssocID="{150E2032-3E89-4190-BA0A-9D965A8AA341}" presName="imgShp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D75F96E0-D5C1-4D32-92A0-F679740016A9}" type="pres">
      <dgm:prSet presAssocID="{150E2032-3E89-4190-BA0A-9D965A8AA341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4DA8E9AA-EAAF-4B17-B083-F37EE8F01074}" type="pres">
      <dgm:prSet presAssocID="{9A4A0FBF-02AF-47D0-ADB0-AA27C73EA849}" presName="spacing" presStyleCnt="0"/>
      <dgm:spPr/>
    </dgm:pt>
    <dgm:pt modelId="{672847CA-0B0C-42A4-8F50-72C2A5224155}" type="pres">
      <dgm:prSet presAssocID="{AFC349D5-B515-44A4-BA18-C9428018377B}" presName="composite" presStyleCnt="0"/>
      <dgm:spPr/>
    </dgm:pt>
    <dgm:pt modelId="{27079E51-38C3-444E-99C9-7028208020FE}" type="pres">
      <dgm:prSet presAssocID="{AFC349D5-B515-44A4-BA18-C9428018377B}" presName="imgShp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339B111B-CBF1-4AED-A7A7-CF2EA3CAE1CA}" type="pres">
      <dgm:prSet presAssocID="{AFC349D5-B515-44A4-BA18-C9428018377B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4E0CE36-7008-49C7-A7CC-DD90C84639CA}" type="pres">
      <dgm:prSet presAssocID="{225E415C-18E4-44D7-AE0C-2F7514C304CC}" presName="spacing" presStyleCnt="0"/>
      <dgm:spPr/>
    </dgm:pt>
    <dgm:pt modelId="{C9E630F6-1E2E-466A-BAA8-B3595EF7D9AE}" type="pres">
      <dgm:prSet presAssocID="{1A7F37E6-9391-444F-BCC8-3448C334E608}" presName="composite" presStyleCnt="0"/>
      <dgm:spPr/>
    </dgm:pt>
    <dgm:pt modelId="{59D9BF6D-F4F7-4650-954D-27BFA6BE3208}" type="pres">
      <dgm:prSet presAssocID="{1A7F37E6-9391-444F-BCC8-3448C334E608}" presName="imgShp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5653FCC-B70E-41D7-94CC-72572B6374E9}" type="pres">
      <dgm:prSet presAssocID="{1A7F37E6-9391-444F-BCC8-3448C334E608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C3CE4136-D1A2-49F1-8B80-C9631C966028}" type="presOf" srcId="{1A7F37E6-9391-444F-BCC8-3448C334E608}" destId="{25653FCC-B70E-41D7-94CC-72572B6374E9}" srcOrd="0" destOrd="0" presId="urn:microsoft.com/office/officeart/2005/8/layout/vList3#1"/>
    <dgm:cxn modelId="{527542A2-4305-4D44-816A-4FAE7AFA81E7}" type="presOf" srcId="{438A1A17-0746-4224-8165-64627932F2A7}" destId="{D74BF255-B955-481F-9A4D-BDE0A2FA4984}" srcOrd="0" destOrd="0" presId="urn:microsoft.com/office/officeart/2005/8/layout/vList3#1"/>
    <dgm:cxn modelId="{9BCBE5AA-19F7-42CA-BEFB-45413BFCED93}" srcId="{438A1A17-0746-4224-8165-64627932F2A7}" destId="{150E2032-3E89-4190-BA0A-9D965A8AA341}" srcOrd="0" destOrd="0" parTransId="{AB54C636-4A5E-4359-ADD2-F6D921C797A6}" sibTransId="{9A4A0FBF-02AF-47D0-ADB0-AA27C73EA849}"/>
    <dgm:cxn modelId="{B00707A7-F4EB-4B2B-853A-64D9BDFC9110}" srcId="{438A1A17-0746-4224-8165-64627932F2A7}" destId="{AFC349D5-B515-44A4-BA18-C9428018377B}" srcOrd="1" destOrd="0" parTransId="{DEDEE9EA-E7B3-4E18-AFA8-8BDED41F5A23}" sibTransId="{225E415C-18E4-44D7-AE0C-2F7514C304CC}"/>
    <dgm:cxn modelId="{DA253EC2-59B3-4CA9-8F3B-8A5B15D4272C}" type="presOf" srcId="{AFC349D5-B515-44A4-BA18-C9428018377B}" destId="{339B111B-CBF1-4AED-A7A7-CF2EA3CAE1CA}" srcOrd="0" destOrd="0" presId="urn:microsoft.com/office/officeart/2005/8/layout/vList3#1"/>
    <dgm:cxn modelId="{2C2F3F65-8C8B-4F01-BD58-87EBA4C99B8F}" srcId="{438A1A17-0746-4224-8165-64627932F2A7}" destId="{1A7F37E6-9391-444F-BCC8-3448C334E608}" srcOrd="2" destOrd="0" parTransId="{D39598C1-6A87-45F6-980B-7C8AADC53982}" sibTransId="{B0CBE66E-7529-4FDD-944D-CA18E666A5F9}"/>
    <dgm:cxn modelId="{523E4C21-CAF9-4731-BBA4-B09F3693A49D}" type="presOf" srcId="{150E2032-3E89-4190-BA0A-9D965A8AA341}" destId="{D75F96E0-D5C1-4D32-92A0-F679740016A9}" srcOrd="0" destOrd="0" presId="urn:microsoft.com/office/officeart/2005/8/layout/vList3#1"/>
    <dgm:cxn modelId="{6030CBD3-146A-43B2-ADD6-85A047125F0E}" type="presParOf" srcId="{D74BF255-B955-481F-9A4D-BDE0A2FA4984}" destId="{78931167-C3F1-4C62-92F9-692A0B3EC92F}" srcOrd="0" destOrd="0" presId="urn:microsoft.com/office/officeart/2005/8/layout/vList3#1"/>
    <dgm:cxn modelId="{123E9350-29B6-45DA-847C-B6C18A5DB1D2}" type="presParOf" srcId="{78931167-C3F1-4C62-92F9-692A0B3EC92F}" destId="{ED4FA707-46A0-428E-8EE0-D260F448E950}" srcOrd="0" destOrd="0" presId="urn:microsoft.com/office/officeart/2005/8/layout/vList3#1"/>
    <dgm:cxn modelId="{9EC5270A-FA8F-4CBF-809E-AD78F03A4A0F}" type="presParOf" srcId="{78931167-C3F1-4C62-92F9-692A0B3EC92F}" destId="{D75F96E0-D5C1-4D32-92A0-F679740016A9}" srcOrd="1" destOrd="0" presId="urn:microsoft.com/office/officeart/2005/8/layout/vList3#1"/>
    <dgm:cxn modelId="{775B6800-6983-4111-8A86-44622A86D892}" type="presParOf" srcId="{D74BF255-B955-481F-9A4D-BDE0A2FA4984}" destId="{4DA8E9AA-EAAF-4B17-B083-F37EE8F01074}" srcOrd="1" destOrd="0" presId="urn:microsoft.com/office/officeart/2005/8/layout/vList3#1"/>
    <dgm:cxn modelId="{DD64D30B-36B5-4D39-B6E0-6A4D823C9AA7}" type="presParOf" srcId="{D74BF255-B955-481F-9A4D-BDE0A2FA4984}" destId="{672847CA-0B0C-42A4-8F50-72C2A5224155}" srcOrd="2" destOrd="0" presId="urn:microsoft.com/office/officeart/2005/8/layout/vList3#1"/>
    <dgm:cxn modelId="{1D02A786-0F33-45D2-9283-9ED3A94174B1}" type="presParOf" srcId="{672847CA-0B0C-42A4-8F50-72C2A5224155}" destId="{27079E51-38C3-444E-99C9-7028208020FE}" srcOrd="0" destOrd="0" presId="urn:microsoft.com/office/officeart/2005/8/layout/vList3#1"/>
    <dgm:cxn modelId="{48EA09A0-1D3B-4066-9116-FED28B08CDC1}" type="presParOf" srcId="{672847CA-0B0C-42A4-8F50-72C2A5224155}" destId="{339B111B-CBF1-4AED-A7A7-CF2EA3CAE1CA}" srcOrd="1" destOrd="0" presId="urn:microsoft.com/office/officeart/2005/8/layout/vList3#1"/>
    <dgm:cxn modelId="{54ED5E83-1349-4CFB-8C17-84808BEF3DF6}" type="presParOf" srcId="{D74BF255-B955-481F-9A4D-BDE0A2FA4984}" destId="{D4E0CE36-7008-49C7-A7CC-DD90C84639CA}" srcOrd="3" destOrd="0" presId="urn:microsoft.com/office/officeart/2005/8/layout/vList3#1"/>
    <dgm:cxn modelId="{F37BA0B2-F6EB-4472-9973-5BE0BF89642B}" type="presParOf" srcId="{D74BF255-B955-481F-9A4D-BDE0A2FA4984}" destId="{C9E630F6-1E2E-466A-BAA8-B3595EF7D9AE}" srcOrd="4" destOrd="0" presId="urn:microsoft.com/office/officeart/2005/8/layout/vList3#1"/>
    <dgm:cxn modelId="{57BC7775-5520-481B-913E-30114D63C6D0}" type="presParOf" srcId="{C9E630F6-1E2E-466A-BAA8-B3595EF7D9AE}" destId="{59D9BF6D-F4F7-4650-954D-27BFA6BE3208}" srcOrd="0" destOrd="0" presId="urn:microsoft.com/office/officeart/2005/8/layout/vList3#1"/>
    <dgm:cxn modelId="{CCFBF380-77EB-4EF3-A1BC-B7732D71D9BB}" type="presParOf" srcId="{C9E630F6-1E2E-466A-BAA8-B3595EF7D9AE}" destId="{25653FCC-B70E-41D7-94CC-72572B6374E9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6391ED1-38EF-47DF-A1F3-44A4D8264863}" type="doc">
      <dgm:prSet loTypeId="urn:microsoft.com/office/officeart/2005/8/layout/radial4" loCatId="relationship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8855EF55-22A4-4E71-BA57-BEE1B32C7295}">
      <dgm:prSet phldrT="[文本]"/>
      <dgm:spPr/>
      <dgm:t>
        <a:bodyPr/>
        <a:lstStyle/>
        <a:p>
          <a:r>
            <a:rPr lang="zh-CN" altLang="en-US" dirty="0" smtClean="0"/>
            <a:t>能量的供应</a:t>
          </a:r>
          <a:endParaRPr lang="zh-CN" altLang="en-US" dirty="0"/>
        </a:p>
      </dgm:t>
    </dgm:pt>
    <dgm:pt modelId="{582E7F6F-4536-4080-8BAD-58DFF280FBCB}" type="parTrans" cxnId="{DF87865E-CDF6-4600-B1DF-0FB7825A8CA4}">
      <dgm:prSet/>
      <dgm:spPr/>
      <dgm:t>
        <a:bodyPr/>
        <a:lstStyle/>
        <a:p>
          <a:endParaRPr lang="zh-CN" altLang="en-US"/>
        </a:p>
      </dgm:t>
    </dgm:pt>
    <dgm:pt modelId="{DBBC4EAE-3919-44D6-BF73-EEAEA170A330}" type="sibTrans" cxnId="{DF87865E-CDF6-4600-B1DF-0FB7825A8CA4}">
      <dgm:prSet/>
      <dgm:spPr/>
      <dgm:t>
        <a:bodyPr/>
        <a:lstStyle/>
        <a:p>
          <a:endParaRPr lang="zh-CN" altLang="en-US"/>
        </a:p>
      </dgm:t>
    </dgm:pt>
    <dgm:pt modelId="{EDFB9EC8-3BE8-4E8C-9C52-77392AE904C0}">
      <dgm:prSet phldrT="[文本]"/>
      <dgm:spPr/>
      <dgm:t>
        <a:bodyPr/>
        <a:lstStyle/>
        <a:p>
          <a:r>
            <a:rPr lang="zh-CN" altLang="en-US" dirty="0" smtClean="0"/>
            <a:t>消化系统</a:t>
          </a:r>
          <a:endParaRPr lang="zh-CN" altLang="en-US" dirty="0"/>
        </a:p>
      </dgm:t>
    </dgm:pt>
    <dgm:pt modelId="{8692472A-6D6C-4C5B-BD81-50312E21EC83}" type="parTrans" cxnId="{251FE4A2-351D-4EA8-A5D2-8EE2D48A8198}">
      <dgm:prSet/>
      <dgm:spPr/>
      <dgm:t>
        <a:bodyPr/>
        <a:lstStyle/>
        <a:p>
          <a:endParaRPr lang="zh-CN" altLang="en-US"/>
        </a:p>
      </dgm:t>
    </dgm:pt>
    <dgm:pt modelId="{FAFD2779-F5ED-416B-80FA-F4B19C63D1B8}" type="sibTrans" cxnId="{251FE4A2-351D-4EA8-A5D2-8EE2D48A8198}">
      <dgm:prSet/>
      <dgm:spPr/>
      <dgm:t>
        <a:bodyPr/>
        <a:lstStyle/>
        <a:p>
          <a:endParaRPr lang="zh-CN" altLang="en-US"/>
        </a:p>
      </dgm:t>
    </dgm:pt>
    <dgm:pt modelId="{C1B882C3-D847-4E8E-B759-9C2F8576BE61}">
      <dgm:prSet phldrT="[文本]"/>
      <dgm:spPr/>
      <dgm:t>
        <a:bodyPr/>
        <a:lstStyle/>
        <a:p>
          <a:r>
            <a:rPr lang="zh-CN" altLang="en-US" dirty="0" smtClean="0"/>
            <a:t>呼吸系统</a:t>
          </a:r>
          <a:endParaRPr lang="zh-CN" altLang="en-US" dirty="0"/>
        </a:p>
      </dgm:t>
    </dgm:pt>
    <dgm:pt modelId="{04350A86-A70D-4B54-9AB0-B4C4D68A2D0C}" type="parTrans" cxnId="{80C6656E-B82E-4E10-AABB-3161AEB93F8B}">
      <dgm:prSet/>
      <dgm:spPr/>
      <dgm:t>
        <a:bodyPr/>
        <a:lstStyle/>
        <a:p>
          <a:endParaRPr lang="zh-CN" altLang="en-US"/>
        </a:p>
      </dgm:t>
    </dgm:pt>
    <dgm:pt modelId="{92C67FFF-73F2-4AFD-B3DF-98F8DBCBD7B2}" type="sibTrans" cxnId="{80C6656E-B82E-4E10-AABB-3161AEB93F8B}">
      <dgm:prSet/>
      <dgm:spPr/>
      <dgm:t>
        <a:bodyPr/>
        <a:lstStyle/>
        <a:p>
          <a:endParaRPr lang="zh-CN" altLang="en-US"/>
        </a:p>
      </dgm:t>
    </dgm:pt>
    <dgm:pt modelId="{7FFE1BA8-D2BC-47B0-B6E9-2E520680BAA8}">
      <dgm:prSet phldrT="[文本]"/>
      <dgm:spPr/>
      <dgm:t>
        <a:bodyPr/>
        <a:lstStyle/>
        <a:p>
          <a:r>
            <a:rPr lang="zh-CN" altLang="en-US" dirty="0" smtClean="0"/>
            <a:t>循环系统</a:t>
          </a:r>
          <a:endParaRPr lang="zh-CN" altLang="en-US" dirty="0"/>
        </a:p>
      </dgm:t>
    </dgm:pt>
    <dgm:pt modelId="{B2DB9DA8-3300-4D2E-A992-E2DD01A5E4BA}" type="parTrans" cxnId="{7CEF91D9-A82C-4BAF-95EE-189AFF0C8A32}">
      <dgm:prSet/>
      <dgm:spPr/>
      <dgm:t>
        <a:bodyPr/>
        <a:lstStyle/>
        <a:p>
          <a:endParaRPr lang="zh-CN" altLang="en-US"/>
        </a:p>
      </dgm:t>
    </dgm:pt>
    <dgm:pt modelId="{D375FFCF-3DDA-43A1-85D8-A8AA0687D855}" type="sibTrans" cxnId="{7CEF91D9-A82C-4BAF-95EE-189AFF0C8A32}">
      <dgm:prSet/>
      <dgm:spPr/>
      <dgm:t>
        <a:bodyPr/>
        <a:lstStyle/>
        <a:p>
          <a:endParaRPr lang="zh-CN" altLang="en-US"/>
        </a:p>
      </dgm:t>
    </dgm:pt>
    <dgm:pt modelId="{AD51C9E0-0CD6-415C-9B98-EF809F63BAA7}" type="pres">
      <dgm:prSet presAssocID="{76391ED1-38EF-47DF-A1F3-44A4D826486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C803FB4-10C5-41A9-B2B9-3CB4E2EC4933}" type="pres">
      <dgm:prSet presAssocID="{8855EF55-22A4-4E71-BA57-BEE1B32C7295}" presName="centerShape" presStyleLbl="node0" presStyleIdx="0" presStyleCnt="1"/>
      <dgm:spPr/>
      <dgm:t>
        <a:bodyPr/>
        <a:lstStyle/>
        <a:p>
          <a:endParaRPr lang="zh-CN" altLang="en-US"/>
        </a:p>
      </dgm:t>
    </dgm:pt>
    <dgm:pt modelId="{0D4D9907-B0DB-4F9E-9EC9-59E66050800F}" type="pres">
      <dgm:prSet presAssocID="{8692472A-6D6C-4C5B-BD81-50312E21EC83}" presName="parTrans" presStyleLbl="bgSibTrans2D1" presStyleIdx="0" presStyleCnt="3"/>
      <dgm:spPr/>
      <dgm:t>
        <a:bodyPr/>
        <a:lstStyle/>
        <a:p>
          <a:endParaRPr lang="zh-CN" altLang="en-US"/>
        </a:p>
      </dgm:t>
    </dgm:pt>
    <dgm:pt modelId="{45C701F5-FF08-400B-A6A6-10C6C1F19152}" type="pres">
      <dgm:prSet presAssocID="{EDFB9EC8-3BE8-4E8C-9C52-77392AE904C0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36109184-2020-4388-BC2D-A9D7705B4C0E}" type="pres">
      <dgm:prSet presAssocID="{04350A86-A70D-4B54-9AB0-B4C4D68A2D0C}" presName="parTrans" presStyleLbl="bgSibTrans2D1" presStyleIdx="1" presStyleCnt="3"/>
      <dgm:spPr/>
      <dgm:t>
        <a:bodyPr/>
        <a:lstStyle/>
        <a:p>
          <a:endParaRPr lang="zh-CN" altLang="en-US"/>
        </a:p>
      </dgm:t>
    </dgm:pt>
    <dgm:pt modelId="{0482CF15-5143-45D4-A575-4B1656C1ADA2}" type="pres">
      <dgm:prSet presAssocID="{C1B882C3-D847-4E8E-B759-9C2F8576BE61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D345CC1-FD49-479A-A9F5-6BD0926B108B}" type="pres">
      <dgm:prSet presAssocID="{B2DB9DA8-3300-4D2E-A992-E2DD01A5E4BA}" presName="parTrans" presStyleLbl="bgSibTrans2D1" presStyleIdx="2" presStyleCnt="3"/>
      <dgm:spPr/>
      <dgm:t>
        <a:bodyPr/>
        <a:lstStyle/>
        <a:p>
          <a:endParaRPr lang="zh-CN" altLang="en-US"/>
        </a:p>
      </dgm:t>
    </dgm:pt>
    <dgm:pt modelId="{7D41C582-9F82-49F3-9B03-ED785C7504A1}" type="pres">
      <dgm:prSet presAssocID="{7FFE1BA8-D2BC-47B0-B6E9-2E520680BAA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7CEF91D9-A82C-4BAF-95EE-189AFF0C8A32}" srcId="{8855EF55-22A4-4E71-BA57-BEE1B32C7295}" destId="{7FFE1BA8-D2BC-47B0-B6E9-2E520680BAA8}" srcOrd="2" destOrd="0" parTransId="{B2DB9DA8-3300-4D2E-A992-E2DD01A5E4BA}" sibTransId="{D375FFCF-3DDA-43A1-85D8-A8AA0687D855}"/>
    <dgm:cxn modelId="{4E817F1E-7E54-47A1-8EE9-1DF3357C3A4B}" type="presOf" srcId="{EDFB9EC8-3BE8-4E8C-9C52-77392AE904C0}" destId="{45C701F5-FF08-400B-A6A6-10C6C1F19152}" srcOrd="0" destOrd="0" presId="urn:microsoft.com/office/officeart/2005/8/layout/radial4"/>
    <dgm:cxn modelId="{DF87865E-CDF6-4600-B1DF-0FB7825A8CA4}" srcId="{76391ED1-38EF-47DF-A1F3-44A4D8264863}" destId="{8855EF55-22A4-4E71-BA57-BEE1B32C7295}" srcOrd="0" destOrd="0" parTransId="{582E7F6F-4536-4080-8BAD-58DFF280FBCB}" sibTransId="{DBBC4EAE-3919-44D6-BF73-EEAEA170A330}"/>
    <dgm:cxn modelId="{80C6656E-B82E-4E10-AABB-3161AEB93F8B}" srcId="{8855EF55-22A4-4E71-BA57-BEE1B32C7295}" destId="{C1B882C3-D847-4E8E-B759-9C2F8576BE61}" srcOrd="1" destOrd="0" parTransId="{04350A86-A70D-4B54-9AB0-B4C4D68A2D0C}" sibTransId="{92C67FFF-73F2-4AFD-B3DF-98F8DBCBD7B2}"/>
    <dgm:cxn modelId="{251FE4A2-351D-4EA8-A5D2-8EE2D48A8198}" srcId="{8855EF55-22A4-4E71-BA57-BEE1B32C7295}" destId="{EDFB9EC8-3BE8-4E8C-9C52-77392AE904C0}" srcOrd="0" destOrd="0" parTransId="{8692472A-6D6C-4C5B-BD81-50312E21EC83}" sibTransId="{FAFD2779-F5ED-416B-80FA-F4B19C63D1B8}"/>
    <dgm:cxn modelId="{C46EEBCF-73B4-4D5E-93D7-F5870B9E1A9C}" type="presOf" srcId="{C1B882C3-D847-4E8E-B759-9C2F8576BE61}" destId="{0482CF15-5143-45D4-A575-4B1656C1ADA2}" srcOrd="0" destOrd="0" presId="urn:microsoft.com/office/officeart/2005/8/layout/radial4"/>
    <dgm:cxn modelId="{F5F3D198-4009-431F-A57D-C6561446A0EF}" type="presOf" srcId="{04350A86-A70D-4B54-9AB0-B4C4D68A2D0C}" destId="{36109184-2020-4388-BC2D-A9D7705B4C0E}" srcOrd="0" destOrd="0" presId="urn:microsoft.com/office/officeart/2005/8/layout/radial4"/>
    <dgm:cxn modelId="{70B31D04-CA44-4E48-ABFF-6089822A685D}" type="presOf" srcId="{8692472A-6D6C-4C5B-BD81-50312E21EC83}" destId="{0D4D9907-B0DB-4F9E-9EC9-59E66050800F}" srcOrd="0" destOrd="0" presId="urn:microsoft.com/office/officeart/2005/8/layout/radial4"/>
    <dgm:cxn modelId="{291C4B40-4C3D-441F-A702-17DA0D94DCD5}" type="presOf" srcId="{7FFE1BA8-D2BC-47B0-B6E9-2E520680BAA8}" destId="{7D41C582-9F82-49F3-9B03-ED785C7504A1}" srcOrd="0" destOrd="0" presId="urn:microsoft.com/office/officeart/2005/8/layout/radial4"/>
    <dgm:cxn modelId="{AC0301A5-96B4-48E6-8021-CC23F750C5D5}" type="presOf" srcId="{B2DB9DA8-3300-4D2E-A992-E2DD01A5E4BA}" destId="{2D345CC1-FD49-479A-A9F5-6BD0926B108B}" srcOrd="0" destOrd="0" presId="urn:microsoft.com/office/officeart/2005/8/layout/radial4"/>
    <dgm:cxn modelId="{180B8F0A-0093-4507-9804-F465645F1AE3}" type="presOf" srcId="{8855EF55-22A4-4E71-BA57-BEE1B32C7295}" destId="{4C803FB4-10C5-41A9-B2B9-3CB4E2EC4933}" srcOrd="0" destOrd="0" presId="urn:microsoft.com/office/officeart/2005/8/layout/radial4"/>
    <dgm:cxn modelId="{1D1042D4-7F17-4F3F-906F-5ACC64D91C01}" type="presOf" srcId="{76391ED1-38EF-47DF-A1F3-44A4D8264863}" destId="{AD51C9E0-0CD6-415C-9B98-EF809F63BAA7}" srcOrd="0" destOrd="0" presId="urn:microsoft.com/office/officeart/2005/8/layout/radial4"/>
    <dgm:cxn modelId="{A79FBA4A-37D3-4907-B09E-037D1A96C499}" type="presParOf" srcId="{AD51C9E0-0CD6-415C-9B98-EF809F63BAA7}" destId="{4C803FB4-10C5-41A9-B2B9-3CB4E2EC4933}" srcOrd="0" destOrd="0" presId="urn:microsoft.com/office/officeart/2005/8/layout/radial4"/>
    <dgm:cxn modelId="{9542EF2D-F3FD-4F40-99D9-E545E65BDEE4}" type="presParOf" srcId="{AD51C9E0-0CD6-415C-9B98-EF809F63BAA7}" destId="{0D4D9907-B0DB-4F9E-9EC9-59E66050800F}" srcOrd="1" destOrd="0" presId="urn:microsoft.com/office/officeart/2005/8/layout/radial4"/>
    <dgm:cxn modelId="{853D9710-3A3C-44CF-B796-B5A5696B4195}" type="presParOf" srcId="{AD51C9E0-0CD6-415C-9B98-EF809F63BAA7}" destId="{45C701F5-FF08-400B-A6A6-10C6C1F19152}" srcOrd="2" destOrd="0" presId="urn:microsoft.com/office/officeart/2005/8/layout/radial4"/>
    <dgm:cxn modelId="{E3D7CF88-E2D3-40D0-9BF4-3B201D6AD8FA}" type="presParOf" srcId="{AD51C9E0-0CD6-415C-9B98-EF809F63BAA7}" destId="{36109184-2020-4388-BC2D-A9D7705B4C0E}" srcOrd="3" destOrd="0" presId="urn:microsoft.com/office/officeart/2005/8/layout/radial4"/>
    <dgm:cxn modelId="{BEB1DA9B-C018-44FC-819E-EB7D3ECC3827}" type="presParOf" srcId="{AD51C9E0-0CD6-415C-9B98-EF809F63BAA7}" destId="{0482CF15-5143-45D4-A575-4B1656C1ADA2}" srcOrd="4" destOrd="0" presId="urn:microsoft.com/office/officeart/2005/8/layout/radial4"/>
    <dgm:cxn modelId="{D0C6EB43-6378-4339-ACFA-376E7BDFC6B5}" type="presParOf" srcId="{AD51C9E0-0CD6-415C-9B98-EF809F63BAA7}" destId="{2D345CC1-FD49-479A-A9F5-6BD0926B108B}" srcOrd="5" destOrd="0" presId="urn:microsoft.com/office/officeart/2005/8/layout/radial4"/>
    <dgm:cxn modelId="{CED46249-A20A-4CC1-8E9A-B4EDD909FD91}" type="presParOf" srcId="{AD51C9E0-0CD6-415C-9B98-EF809F63BAA7}" destId="{7D41C582-9F82-49F3-9B03-ED785C7504A1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5F96E0-D5C1-4D32-92A0-F679740016A9}">
      <dsp:nvSpPr>
        <dsp:cNvPr id="0" name=""/>
        <dsp:cNvSpPr/>
      </dsp:nvSpPr>
      <dsp:spPr>
        <a:xfrm rot="10800000">
          <a:off x="1392943" y="411"/>
          <a:ext cx="4309678" cy="122969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2260" tIns="129540" rIns="241808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400" kern="1200" dirty="0" smtClean="0"/>
            <a:t> </a:t>
          </a:r>
          <a:r>
            <a:rPr lang="zh-CN" altLang="en-US" sz="3400" kern="1200" dirty="0" smtClean="0">
              <a:latin typeface="黑体" pitchFamily="49" charset="-122"/>
              <a:ea typeface="黑体" pitchFamily="49" charset="-122"/>
            </a:rPr>
            <a:t>水中生活的动物</a:t>
          </a:r>
          <a:endParaRPr lang="zh-CN" altLang="en-US" sz="3400" kern="1200" dirty="0">
            <a:latin typeface="黑体" pitchFamily="49" charset="-122"/>
            <a:ea typeface="黑体" pitchFamily="49" charset="-122"/>
          </a:endParaRPr>
        </a:p>
      </dsp:txBody>
      <dsp:txXfrm rot="10800000">
        <a:off x="1700366" y="411"/>
        <a:ext cx="4002255" cy="1229691"/>
      </dsp:txXfrm>
    </dsp:sp>
    <dsp:sp modelId="{ED4FA707-46A0-428E-8EE0-D260F448E950}">
      <dsp:nvSpPr>
        <dsp:cNvPr id="0" name=""/>
        <dsp:cNvSpPr/>
      </dsp:nvSpPr>
      <dsp:spPr>
        <a:xfrm>
          <a:off x="778097" y="411"/>
          <a:ext cx="1229691" cy="122969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9B111B-CBF1-4AED-A7A7-CF2EA3CAE1CA}">
      <dsp:nvSpPr>
        <dsp:cNvPr id="0" name=""/>
        <dsp:cNvSpPr/>
      </dsp:nvSpPr>
      <dsp:spPr>
        <a:xfrm rot="10800000">
          <a:off x="1392943" y="1597174"/>
          <a:ext cx="4309678" cy="122969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2260" tIns="129540" rIns="241808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dirty="0" smtClean="0">
              <a:latin typeface="黑体" pitchFamily="49" charset="-122"/>
              <a:ea typeface="黑体" pitchFamily="49" charset="-122"/>
            </a:rPr>
            <a:t>陆地生活的动物</a:t>
          </a:r>
          <a:endParaRPr lang="zh-CN" altLang="en-US" sz="3400" kern="1200" dirty="0">
            <a:latin typeface="黑体" pitchFamily="49" charset="-122"/>
            <a:ea typeface="黑体" pitchFamily="49" charset="-122"/>
          </a:endParaRPr>
        </a:p>
      </dsp:txBody>
      <dsp:txXfrm rot="10800000">
        <a:off x="1700366" y="1597174"/>
        <a:ext cx="4002255" cy="1229691"/>
      </dsp:txXfrm>
    </dsp:sp>
    <dsp:sp modelId="{27079E51-38C3-444E-99C9-7028208020FE}">
      <dsp:nvSpPr>
        <dsp:cNvPr id="0" name=""/>
        <dsp:cNvSpPr/>
      </dsp:nvSpPr>
      <dsp:spPr>
        <a:xfrm>
          <a:off x="778097" y="1597174"/>
          <a:ext cx="1229691" cy="122969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653FCC-B70E-41D7-94CC-72572B6374E9}">
      <dsp:nvSpPr>
        <dsp:cNvPr id="0" name=""/>
        <dsp:cNvSpPr/>
      </dsp:nvSpPr>
      <dsp:spPr>
        <a:xfrm rot="10800000">
          <a:off x="1392943" y="3193937"/>
          <a:ext cx="4309678" cy="1229691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2260" tIns="129540" rIns="241808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400" kern="1200" dirty="0" smtClean="0">
              <a:latin typeface="黑体" pitchFamily="49" charset="-122"/>
              <a:ea typeface="黑体" pitchFamily="49" charset="-122"/>
            </a:rPr>
            <a:t>空中生活的动物</a:t>
          </a:r>
          <a:endParaRPr lang="zh-CN" altLang="en-US" sz="3400" kern="1200" dirty="0">
            <a:latin typeface="黑体" pitchFamily="49" charset="-122"/>
            <a:ea typeface="黑体" pitchFamily="49" charset="-122"/>
          </a:endParaRPr>
        </a:p>
      </dsp:txBody>
      <dsp:txXfrm rot="10800000">
        <a:off x="1700366" y="3193937"/>
        <a:ext cx="4002255" cy="1229691"/>
      </dsp:txXfrm>
    </dsp:sp>
    <dsp:sp modelId="{59D9BF6D-F4F7-4650-954D-27BFA6BE3208}">
      <dsp:nvSpPr>
        <dsp:cNvPr id="0" name=""/>
        <dsp:cNvSpPr/>
      </dsp:nvSpPr>
      <dsp:spPr>
        <a:xfrm>
          <a:off x="778097" y="3193937"/>
          <a:ext cx="1229691" cy="122969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803FB4-10C5-41A9-B2B9-3CB4E2EC4933}">
      <dsp:nvSpPr>
        <dsp:cNvPr id="0" name=""/>
        <dsp:cNvSpPr/>
      </dsp:nvSpPr>
      <dsp:spPr>
        <a:xfrm>
          <a:off x="2217414" y="1409995"/>
          <a:ext cx="1181794" cy="118179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100" kern="1200" dirty="0" smtClean="0"/>
            <a:t>能量的供应</a:t>
          </a:r>
          <a:endParaRPr lang="zh-CN" altLang="en-US" sz="2100" kern="1200" dirty="0"/>
        </a:p>
      </dsp:txBody>
      <dsp:txXfrm>
        <a:off x="2390484" y="1583065"/>
        <a:ext cx="835654" cy="835654"/>
      </dsp:txXfrm>
    </dsp:sp>
    <dsp:sp modelId="{0D4D9907-B0DB-4F9E-9EC9-59E66050800F}">
      <dsp:nvSpPr>
        <dsp:cNvPr id="0" name=""/>
        <dsp:cNvSpPr/>
      </dsp:nvSpPr>
      <dsp:spPr>
        <a:xfrm rot="12900000">
          <a:off x="1455482" y="1202977"/>
          <a:ext cx="907592" cy="33681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C701F5-FF08-400B-A6A6-10C6C1F19152}">
      <dsp:nvSpPr>
        <dsp:cNvPr id="0" name=""/>
        <dsp:cNvSpPr/>
      </dsp:nvSpPr>
      <dsp:spPr>
        <a:xfrm>
          <a:off x="976198" y="662014"/>
          <a:ext cx="1122704" cy="8981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消化系统</a:t>
          </a:r>
          <a:endParaRPr lang="zh-CN" altLang="en-US" sz="2500" kern="1200" dirty="0"/>
        </a:p>
      </dsp:txBody>
      <dsp:txXfrm>
        <a:off x="1002504" y="688320"/>
        <a:ext cx="1070092" cy="845551"/>
      </dsp:txXfrm>
    </dsp:sp>
    <dsp:sp modelId="{36109184-2020-4388-BC2D-A9D7705B4C0E}">
      <dsp:nvSpPr>
        <dsp:cNvPr id="0" name=""/>
        <dsp:cNvSpPr/>
      </dsp:nvSpPr>
      <dsp:spPr>
        <a:xfrm rot="16200000">
          <a:off x="2354515" y="734970"/>
          <a:ext cx="907592" cy="33681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82CF15-5143-45D4-A575-4B1656C1ADA2}">
      <dsp:nvSpPr>
        <dsp:cNvPr id="0" name=""/>
        <dsp:cNvSpPr/>
      </dsp:nvSpPr>
      <dsp:spPr>
        <a:xfrm>
          <a:off x="2246959" y="497"/>
          <a:ext cx="1122704" cy="8981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呼吸系统</a:t>
          </a:r>
          <a:endParaRPr lang="zh-CN" altLang="en-US" sz="2500" kern="1200" dirty="0"/>
        </a:p>
      </dsp:txBody>
      <dsp:txXfrm>
        <a:off x="2273265" y="26803"/>
        <a:ext cx="1070092" cy="845551"/>
      </dsp:txXfrm>
    </dsp:sp>
    <dsp:sp modelId="{2D345CC1-FD49-479A-A9F5-6BD0926B108B}">
      <dsp:nvSpPr>
        <dsp:cNvPr id="0" name=""/>
        <dsp:cNvSpPr/>
      </dsp:nvSpPr>
      <dsp:spPr>
        <a:xfrm rot="19500000">
          <a:off x="3253548" y="1202977"/>
          <a:ext cx="907592" cy="336811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41C582-9F82-49F3-9B03-ED785C7504A1}">
      <dsp:nvSpPr>
        <dsp:cNvPr id="0" name=""/>
        <dsp:cNvSpPr/>
      </dsp:nvSpPr>
      <dsp:spPr>
        <a:xfrm>
          <a:off x="3517720" y="662014"/>
          <a:ext cx="1122704" cy="89816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25" tIns="47625" rIns="47625" bIns="47625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500" kern="1200" dirty="0" smtClean="0"/>
            <a:t>循环系统</a:t>
          </a:r>
          <a:endParaRPr lang="zh-CN" altLang="en-US" sz="2500" kern="1200" dirty="0"/>
        </a:p>
      </dsp:txBody>
      <dsp:txXfrm>
        <a:off x="3544026" y="688320"/>
        <a:ext cx="1070092" cy="8455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E35A8648-0379-466D-8E85-14C7F2C12AA4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AF5C4285-F030-4F06-8408-9346EBB981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711523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1536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C748813-05E2-4B2E-A75A-DE1C82B79BB2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47172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072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6EE633-4181-488C-92E5-9B23DB649D99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13972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846FB4-D6B6-41B3-8DAD-FB081D53B05C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2EE9A-8F6D-46F2-AB5E-8E06084F89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44019-DEDE-420E-B420-E5EAD178B7C1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441D0-315B-4C64-B248-819BA7C2107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4FCE8-C5A0-4D40-A309-52BB33E688B8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89D5B6-DA43-4F6C-A233-9FECB1DF0C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9AA5B-DD90-4AA1-ACCF-1BD377E260E5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FC0304-1697-4EF0-AA24-B74FD3537E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17725-78CE-4028-8C43-441B4CFA6D53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453C7-D15D-46EE-BC76-A0B4BF98455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F0ED9-738F-4EED-A487-54E6D40A38EA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A9AA9-67E7-4DBD-BE73-FA4BA93FF9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581E9-713D-421F-9D17-375B460BB405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05347-37C6-4644-B7D3-29A5042B92D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9F3BB-2B33-44AB-A5AD-4ED70F760FEF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37BB5-E33A-492A-B9B2-26D0A1ED4D9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B585A-E5AF-4FE9-8D98-F9834E755740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35282-3557-4124-8DA3-2E5C2120DB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BD549B-20AC-4B08-B7BE-BBC0E1E10A0E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E3D3A-4BFE-4747-B1DF-352E594E5C9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2D84E-78CA-4310-8C71-F5ADE9E40585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C9F88-90F0-4FF5-8832-17D6883EA183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A60B849A-4851-4C8D-9952-E75A605167F0}" type="datetimeFigureOut">
              <a:rPr lang="zh-CN" altLang="en-US"/>
              <a:pPr>
                <a:defRPr/>
              </a:pPr>
              <a:t>2016/10/24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93936380-B0E0-4642-9CE3-7F28FF360BE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image.baidu.com/i?ct=503316480&amp;z=&amp;tn=baiduimagedetail&amp;word=%B9%A6%B7%F2%D0%DC%C3%A8&amp;in=1631&amp;cl=2&amp;lm=-1&amp;pn=1&amp;rn=1&amp;di=27297692100&amp;ln=2000&amp;fr=&amp;fmq=&amp;ic=&amp;s=&amp;se=&amp;sme=0&amp;tab=&amp;width=&amp;height=&amp;face=&amp;is=&amp;istype=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hyperlink" Target="http://image.baidu.com/i?ct=503316480&amp;z=&amp;tn=baiduimagedetail&amp;word=%B6%AF%CE%EF%B4%F2%B6%B7&amp;in=1786&amp;cl=2&amp;lm=-1&amp;pn=17&amp;rn=1&amp;di=1658499945&amp;ln=2000&amp;fr=&amp;fmq=&amp;ic=0&amp;s=0&amp;se=1&amp;sme=0&amp;tab=&amp;width=&amp;height=&amp;face=0&amp;is=&amp;istype=2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image.baidu.com/i?ct=503316480&amp;z=&amp;tn=baiduimagedetail&amp;word=%CE%CA%BA%C5&amp;in=19733&amp;cl=2&amp;lm=-1&amp;pn=0&amp;rn=1&amp;di=40812745890&amp;ln=2000&amp;fr=&amp;fmq=&amp;ic=0&amp;s=0&amp;se=1&amp;sme=0&amp;tab=&amp;width=&amp;height=&amp;face=0&amp;is=&amp;istype=2" TargetMode="Externa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baike.baidu.com/view/986365.htm" TargetMode="Externa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summary</a:t>
            </a:r>
            <a:endParaRPr lang="zh-CN" altLang="en-US" smtClean="0"/>
          </a:p>
        </p:txBody>
      </p:sp>
      <p:graphicFrame>
        <p:nvGraphicFramePr>
          <p:cNvPr id="3" name="图示 2"/>
          <p:cNvGraphicFramePr/>
          <p:nvPr/>
        </p:nvGraphicFramePr>
        <p:xfrm>
          <a:off x="1043608" y="1700808"/>
          <a:ext cx="6480720" cy="4424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smtClean="0"/>
              <a:t>动物的运动</a:t>
            </a:r>
          </a:p>
        </p:txBody>
      </p:sp>
      <p:pic>
        <p:nvPicPr>
          <p:cNvPr id="16387" name="Picture 2" descr="http://t2.baidu.com/it/u=3323134072,3032158162&amp;fm=0&amp;gp=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692150"/>
            <a:ext cx="2592387" cy="207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标题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zh-CN" altLang="en-US" smtClean="0"/>
              <a:t>动物的行为（</a:t>
            </a:r>
            <a:r>
              <a:rPr lang="en-US" altLang="zh-CN" smtClean="0"/>
              <a:t>animal behavior</a:t>
            </a:r>
            <a:r>
              <a:rPr lang="zh-CN" altLang="en-US" smtClean="0"/>
              <a:t>）</a:t>
            </a: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714375" y="3500438"/>
            <a:ext cx="15716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捕食行为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1000125" y="6429375"/>
            <a:ext cx="16430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攻击行为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5364163" y="6457950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求偶行为</a:t>
            </a:r>
          </a:p>
        </p:txBody>
      </p:sp>
      <p:sp>
        <p:nvSpPr>
          <p:cNvPr id="13" name="线形标注 1 12"/>
          <p:cNvSpPr/>
          <p:nvPr/>
        </p:nvSpPr>
        <p:spPr>
          <a:xfrm>
            <a:off x="7488238" y="4005263"/>
            <a:ext cx="1655762" cy="828675"/>
          </a:xfrm>
          <a:prstGeom prst="borderCallout1">
            <a:avLst>
              <a:gd name="adj1" fmla="val 121976"/>
              <a:gd name="adj2" fmla="val -64435"/>
              <a:gd name="adj3" fmla="val 51988"/>
              <a:gd name="adj4" fmla="val -7165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/>
              <a:t>雄孔雀能开屏</a:t>
            </a:r>
          </a:p>
        </p:txBody>
      </p:sp>
      <p:pic>
        <p:nvPicPr>
          <p:cNvPr id="17414" name="Picture 2" descr="G:\360data\重要数据\桌面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7538" y="1125538"/>
            <a:ext cx="3005137" cy="239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292725" y="3500438"/>
            <a:ext cx="2159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繁殖行为</a:t>
            </a:r>
          </a:p>
        </p:txBody>
      </p:sp>
      <p:pic>
        <p:nvPicPr>
          <p:cNvPr id="17416" name="Picture 2" descr="http://chinaneast.xinhuanet.com/2006-11/10/xin_46060312135125019940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1125538"/>
            <a:ext cx="3314700" cy="232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4" descr="http://t1.baidu.com/it/u=1696117964,2206039192&amp;fm=0&amp;gp=0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4076700"/>
            <a:ext cx="3168650" cy="2376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6" descr="http://imgsrc.baidu.com/baike/pic/item/4bac30734b7a8f0f8601b06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56100" y="3933825"/>
            <a:ext cx="2919413" cy="2455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6" descr="http://www.birdnet.cn/upload/2011/02/19/8/405065953383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0"/>
            <a:ext cx="3143250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7" descr="C:\Users\TOSHIBA\Desktop\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1775" y="3644900"/>
            <a:ext cx="3603625" cy="244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724525" y="3284538"/>
            <a:ext cx="20002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育雏行为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258888" y="3141663"/>
            <a:ext cx="1857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孵卵行为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492500" y="6165850"/>
            <a:ext cx="17145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迁徙行为</a:t>
            </a:r>
          </a:p>
        </p:txBody>
      </p:sp>
      <p:pic>
        <p:nvPicPr>
          <p:cNvPr id="18438" name="Picture 1" descr="G:\360data\重要数据\桌面\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188913"/>
            <a:ext cx="3960812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G:\360data\重要数据\桌面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765175"/>
            <a:ext cx="4703762" cy="540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TextBox 2"/>
          <p:cNvSpPr txBox="1">
            <a:spLocks noChangeArrowheads="1"/>
          </p:cNvSpPr>
          <p:nvPr/>
        </p:nvSpPr>
        <p:spPr bwMode="auto">
          <a:xfrm>
            <a:off x="5580063" y="1052513"/>
            <a:ext cx="30956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Calibri" pitchFamily="34" charset="0"/>
              </a:rPr>
              <a:t>壁虎在遇到危险时的</a:t>
            </a:r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断尾</a:t>
            </a:r>
            <a:r>
              <a:rPr lang="zh-CN" altLang="en-US" sz="3200">
                <a:latin typeface="Calibri" pitchFamily="34" charset="0"/>
              </a:rPr>
              <a:t>属于什么行为</a:t>
            </a:r>
            <a:r>
              <a:rPr lang="zh-CN" altLang="en-US">
                <a:latin typeface="Calibri" pitchFamily="34" charset="0"/>
              </a:rPr>
              <a:t>？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940425" y="3933825"/>
            <a:ext cx="25193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Calibri" pitchFamily="34" charset="0"/>
              </a:rPr>
              <a:t>防御行为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extBox 4"/>
          <p:cNvSpPr txBox="1">
            <a:spLocks noChangeArrowheads="1"/>
          </p:cNvSpPr>
          <p:nvPr/>
        </p:nvSpPr>
        <p:spPr bwMode="auto">
          <a:xfrm>
            <a:off x="3276600" y="4868863"/>
            <a:ext cx="39592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北方松鼠的贮食行为</a:t>
            </a:r>
          </a:p>
        </p:txBody>
      </p:sp>
      <p:pic>
        <p:nvPicPr>
          <p:cNvPr id="20482" name="Picture 2" descr="G:\360data\重要数据\桌面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1628775"/>
            <a:ext cx="8035925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http://www.pep.com.cn/oldimages/pic_391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49275"/>
            <a:ext cx="5761038" cy="474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Box 2"/>
          <p:cNvSpPr txBox="1">
            <a:spLocks noChangeArrowheads="1"/>
          </p:cNvSpPr>
          <p:nvPr/>
        </p:nvSpPr>
        <p:spPr bwMode="auto">
          <a:xfrm>
            <a:off x="3492500" y="5445125"/>
            <a:ext cx="33115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蚂蚁的贮食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extBox 2"/>
          <p:cNvSpPr txBox="1">
            <a:spLocks noChangeArrowheads="1"/>
          </p:cNvSpPr>
          <p:nvPr/>
        </p:nvSpPr>
        <p:spPr bwMode="auto">
          <a:xfrm>
            <a:off x="5292725" y="1268413"/>
            <a:ext cx="352742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豹的贮食行为</a:t>
            </a:r>
          </a:p>
        </p:txBody>
      </p:sp>
      <p:pic>
        <p:nvPicPr>
          <p:cNvPr id="22530" name="Picture 2" descr="http://www.mlmto.com/uploadfilepic/sheying/2009-08-01/MLMTO_mxy_20090801035632050be08a8ad43e8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4384675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288" y="213360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dirty="0" smtClean="0"/>
              <a:t>要阐述动物的各种行为</a:t>
            </a: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en-US" altLang="zh-CN" dirty="0" smtClean="0"/>
              <a:t/>
            </a:r>
            <a:br>
              <a:rPr lang="en-US" altLang="zh-CN" dirty="0" smtClean="0"/>
            </a:br>
            <a:r>
              <a:rPr lang="zh-CN" altLang="en-US" dirty="0" smtClean="0"/>
              <a:t>首先我们要搞明白动物的运动器官怎样</a:t>
            </a:r>
            <a:r>
              <a:rPr lang="zh-CN" altLang="en-US" b="1" dirty="0" smtClean="0">
                <a:solidFill>
                  <a:srgbClr val="FF0000"/>
                </a:solidFill>
              </a:rPr>
              <a:t>完成各种动作</a:t>
            </a:r>
            <a:r>
              <a:rPr lang="zh-CN" altLang="en-US" dirty="0" smtClean="0"/>
              <a:t>？</a:t>
            </a:r>
            <a:endParaRPr lang="zh-CN" altLang="en-US" dirty="0"/>
          </a:p>
        </p:txBody>
      </p:sp>
      <p:pic>
        <p:nvPicPr>
          <p:cNvPr id="23554" name="Picture 2" descr="http://t1.baidu.com/it/u=1901431702,2122740602&amp;fm=0&amp;gp=0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64375" y="0"/>
            <a:ext cx="2079625" cy="277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下箭头 3"/>
          <p:cNvSpPr/>
          <p:nvPr/>
        </p:nvSpPr>
        <p:spPr>
          <a:xfrm>
            <a:off x="4067175" y="1989138"/>
            <a:ext cx="485775" cy="977900"/>
          </a:xfrm>
          <a:prstGeom prst="down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extBox 3"/>
          <p:cNvSpPr txBox="1">
            <a:spLocks noChangeArrowheads="1"/>
          </p:cNvSpPr>
          <p:nvPr/>
        </p:nvSpPr>
        <p:spPr bwMode="auto">
          <a:xfrm>
            <a:off x="395288" y="3213100"/>
            <a:ext cx="20161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运动系统</a:t>
            </a:r>
          </a:p>
        </p:txBody>
      </p:sp>
      <p:sp>
        <p:nvSpPr>
          <p:cNvPr id="5" name="左大括号 4"/>
          <p:cNvSpPr/>
          <p:nvPr/>
        </p:nvSpPr>
        <p:spPr>
          <a:xfrm>
            <a:off x="2195513" y="2708275"/>
            <a:ext cx="215900" cy="1563688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579" name="TextBox 5"/>
          <p:cNvSpPr txBox="1">
            <a:spLocks noChangeArrowheads="1"/>
          </p:cNvSpPr>
          <p:nvPr/>
        </p:nvSpPr>
        <p:spPr bwMode="auto">
          <a:xfrm>
            <a:off x="2339975" y="2708275"/>
            <a:ext cx="15843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骨骼</a:t>
            </a:r>
          </a:p>
        </p:txBody>
      </p:sp>
      <p:sp>
        <p:nvSpPr>
          <p:cNvPr id="24580" name="TextBox 6"/>
          <p:cNvSpPr txBox="1">
            <a:spLocks noChangeArrowheads="1"/>
          </p:cNvSpPr>
          <p:nvPr/>
        </p:nvSpPr>
        <p:spPr bwMode="auto">
          <a:xfrm>
            <a:off x="2411413" y="3933825"/>
            <a:ext cx="1439862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肌肉</a:t>
            </a:r>
          </a:p>
        </p:txBody>
      </p:sp>
      <p:sp>
        <p:nvSpPr>
          <p:cNvPr id="8" name="左大括号 7"/>
          <p:cNvSpPr/>
          <p:nvPr/>
        </p:nvSpPr>
        <p:spPr>
          <a:xfrm>
            <a:off x="3348038" y="2492375"/>
            <a:ext cx="155575" cy="9144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4582" name="TextBox 8"/>
          <p:cNvSpPr txBox="1">
            <a:spLocks noChangeArrowheads="1"/>
          </p:cNvSpPr>
          <p:nvPr/>
        </p:nvSpPr>
        <p:spPr bwMode="auto">
          <a:xfrm>
            <a:off x="3563938" y="2276475"/>
            <a:ext cx="49688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骨：（在运动中起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杠杆</a:t>
            </a:r>
            <a:r>
              <a:rPr lang="zh-CN" altLang="en-US" sz="2800" b="1">
                <a:latin typeface="Calibri" pitchFamily="34" charset="0"/>
              </a:rPr>
              <a:t>的作用）</a:t>
            </a:r>
          </a:p>
        </p:txBody>
      </p:sp>
      <p:sp>
        <p:nvSpPr>
          <p:cNvPr id="24583" name="TextBox 9"/>
          <p:cNvSpPr txBox="1">
            <a:spLocks noChangeArrowheads="1"/>
          </p:cNvSpPr>
          <p:nvPr/>
        </p:nvSpPr>
        <p:spPr bwMode="auto">
          <a:xfrm>
            <a:off x="3563938" y="3213100"/>
            <a:ext cx="532923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关节：在运动中起</a:t>
            </a:r>
            <a:r>
              <a:rPr lang="zh-CN" altLang="en-US" sz="2800" b="1">
                <a:solidFill>
                  <a:srgbClr val="FF0000"/>
                </a:solidFill>
                <a:latin typeface="Calibri" pitchFamily="34" charset="0"/>
              </a:rPr>
              <a:t>支点</a:t>
            </a:r>
            <a:r>
              <a:rPr lang="zh-CN" altLang="en-US" sz="2800" b="1">
                <a:latin typeface="Calibri" pitchFamily="34" charset="0"/>
              </a:rPr>
              <a:t>的作用</a:t>
            </a:r>
          </a:p>
        </p:txBody>
      </p:sp>
      <p:pic>
        <p:nvPicPr>
          <p:cNvPr id="2" name="Picture 2" descr="http://pic.wenwen.soso.com/p/20100917/20100917212803-113577567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3860800"/>
            <a:ext cx="3184525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家兔的骨骼</a:t>
            </a:r>
          </a:p>
        </p:txBody>
      </p:sp>
      <p:pic>
        <p:nvPicPr>
          <p:cNvPr id="25602" name="Picture 2" descr="http://stu1.huanggao.net/stu1_course/0809shang/0920ZKZT001/ZKZT_SW_13_02_007/images/index_clip_image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33600"/>
            <a:ext cx="6300788" cy="332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/>
        </p:nvSpPr>
        <p:spPr>
          <a:xfrm>
            <a:off x="1331913" y="3357563"/>
            <a:ext cx="1655762" cy="16557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3419475" y="3068638"/>
            <a:ext cx="1944688" cy="194468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5605" name="TextBox 5"/>
          <p:cNvSpPr txBox="1">
            <a:spLocks noChangeArrowheads="1"/>
          </p:cNvSpPr>
          <p:nvPr/>
        </p:nvSpPr>
        <p:spPr bwMode="auto">
          <a:xfrm>
            <a:off x="6588125" y="1989138"/>
            <a:ext cx="2160588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Calibri" pitchFamily="34" charset="0"/>
              </a:rPr>
              <a:t>观察家兔的</a:t>
            </a:r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前肢骨</a:t>
            </a:r>
            <a:r>
              <a:rPr lang="zh-CN" altLang="en-US" sz="3600" b="1">
                <a:latin typeface="Calibri" pitchFamily="34" charset="0"/>
              </a:rPr>
              <a:t>和</a:t>
            </a:r>
            <a:r>
              <a:rPr lang="zh-CN" altLang="en-US" sz="3600" b="1">
                <a:solidFill>
                  <a:srgbClr val="FF0000"/>
                </a:solidFill>
                <a:latin typeface="Calibri" pitchFamily="34" charset="0"/>
              </a:rPr>
              <a:t>后肢骨</a:t>
            </a:r>
            <a:r>
              <a:rPr lang="zh-CN" altLang="en-US" sz="3600" b="1">
                <a:latin typeface="Calibri" pitchFamily="34" charset="0"/>
              </a:rPr>
              <a:t>分别是由哪些骨组成？</a:t>
            </a:r>
          </a:p>
        </p:txBody>
      </p:sp>
      <p:sp>
        <p:nvSpPr>
          <p:cNvPr id="25606" name="AutoShape 2" descr="data:image/jpg;base64,/9j/4AAQSkZJRgABAQAAAQABAAD/2wCEAAkGBhQSERQUExQWFBUVFhcWGBUVFxYXFxgZGRcVFRoXGBYXHCgeFxkjGhgYHy8gIycpLCwtFR8xNTAqNSYrLCkBCQoKDgwOGg8PGikkHyQsKTQsLCksLCwsLCwsLCwtLCwsKSwsLCwsLCwsLCksLCksLCwsLCwsLCwsLCwsKSwsLP/AABEIAOEA4QMBIgACEQEDEQH/xAAcAAABBQEBAQAAAAAAAAAAAAAAAwQFBgcCAQj/xABREAACAQIDBAYECwUECAMJAAABAgMAEQQSIQUxQVEGBxMiYXEyYoGRFCMzQlJygqGxssEkNHOSohVD0fAWJVODk6OzwjXS4RcmREVUY3TE8f/EABoBAAIDAQEAAAAAAAAAAAAAAAAEAQIDBQb/xAA1EQACAgEDAQYDBgUFAAAAAAAAAQIDEQQhMRIFEzJBUXEiYYEUI5GhscEVM1Ji8CRCU9Hh/9oADAMBAAIRAxEAPwDb6KKKACiiigAooooAKKKKACiiigAooooAKKKKACiq308crBCwJBXG4M6X1HwmNSpI3Ag1ZKACiobpJ0xwuAUNiZlQn0U9KR/qoveOvHd41UJesnHzMDhNlS9jf5XEkRFhzVGI/MahvG7JSzsaRRWbz9Ntrr/8ujYerKjH3CSq7tXrixURKzQvhWO66lbeXaxMD7DwrPvYmyok/T8TaqKxnAdc+JW2eOKdfAmNjy7y5lOlvmirr0Z60cLiyEYnDzE2Ectu8fUcd1/LQ+FTG2EuGE9PZDdouNFeA3pDH4+OCJ5ZWCRxqWZm3ADjWhgdYzGJFG0kjKiICzMxsABvJNQo29ipe9h8IOz1s+KlOHLD6SxCN3Cn1wp8Kgds7YSyYraF0iBz4bA/3jEWKzTrfVxvCHupfW7bqB0p6wcTjSVv2UJ/ukO8eu29/uHhWNl0Ye41RpZ3brZepquxensU0pgkyRyhsgMcglhduCpKADmPAMq3sQL2q0V8wYafI17BhuZW9Fl4q1uB8NRYEWIBrcOr/pR8ITsnYsyrnjdjdnivl754yxt3HPG6P8+q03d5s+S+q0rpw1ui40UUUwJHNFFIYnHRx27R0S+7OwW/lc0EpZ4F6K5RwQCCCDuINwfI11QQFZH0p6eYzBYBMbHMJDiMXOqQzohCQ5puzy5MraKi7yfTrW2awJPDWvm7rZxY+A7GhXhhBL551jAPtytxoA1rqk6TYvH4NsRismshWPIuW6qAGJ1N+9cfZNXPFYkRo7t6KKWPkoJP3CojoRsX4Js/CwWsUiXMPXYZ3/qY076R/umJ/gS/kaoeyLRWZJGPbV6x8ZNIWSVoUv3US1gOFyRdjzvTrF9aWKfDLECEluc0ygAsulrDcrb7keFrVRYHOaQHgVt7UH6/jTsR90tyIHvDH/trmuc15nqlp6Wl8K2HmM6YYtYJlM8jqyG4di2oIYEE6qbgbjX0PBMHVWBuGAYEbiCL18wbRHxUn1G/CvoDq6xOfZuGPJCuvqsy/gKZ08m1hnL7TqjFqUVj/GWOiiimjjld6bQlkwoHDHYNj5LMrH7hTLpV0nn7YYHZ6h8U6hnlcXiw0Z0EknNj81OO+x3Gd6Q7ZXCwmRlzsSEjjHpSStpHGvrM3HhqToDTDBoIFY5QJ5yJJ2Bzd8qBlDcVQWReQXmTVZSUVlloxcnhEbsToZhsCxle+KxjaviZ+89/VvcRryA1txqQllLG5NzXBNFc6y1zHoVqAUnicMkiFJFV0O9XAZT5qdKUorI0Mz6WdVwjDT7PBVh3nw1yUccezvqrerx4W3GjwTrItxqNxB3gjgRzr6ErH+tDYYwuLTFRi0WKJWVQNBKNc32gb+YbnWnj9zSqzunh+FjnZHWljMHAYgUmF1Ebz5j2V3W4dgczx2uATqpI1I0E5tvprPjBh4+yAljcv2AOaOeRQDG6MSGfI127Ai5IU94A1m+MXuMP876fdHcX2iNDJqY7FTc5st+6Qd4ZCLBhqO7Tmml3sXBvf1MtVRGufXFbegbRx0k0jPMzPIT3i2/TS1uFuXCm9Pdq4uWUtJIELRNHDK40Z2YMY5nG4l1AUkWsy8b1FT4wLpqT4D8SdBSNlMoy6WdKm+E4dS2HFSPR/pYMJMjm5ETiW4PADLKniHivp9KOPlVZfaBbQbvV197UjKhYFQCxbuqoFyWbQKAN5JO6r1QcZJmd84zra8j6z/teL6X3N/hRWa/6NYv/AGMnvH+Ne10zzxqbGwr5y2ztV8TM8spLMxO/co4KBwAGlfRGNkyxu3JGPuUmvmoGk9S+EdvsmKzKXsaH1QbXkE74e5MZjLheCspUXHK4bXyFaxWPdT8V8bIfowt97oK1Lb22EwuHlne5WNC1hvY7lQeszEKPEitaH8Ap2ikr3j5Cu1ZAsEpY2AjcnfuCkndru5a180YhWx+19nwHUJFgYTlvYKkUcktvImT3Vq+2YnEL4jEoZZGjcTGNu9ho2QhhhkYZSE47mfKW10UZ91ZdD5UxHw6GVUiVpVhJXOzp3482UkBdN2a+vCjv4pNvgV7mTaS5Pouo7pF+6Yj+BL+RqqGKgle5GKxKyaFXEpspGoPYraNxfepXXdpUrD0gOK2fi+0VUmijmjmQG4DCMlWW+uR1IZfO28GohfGxPBd0yrlHPqYPAvxkh8I/ympOH5CX68X4S0yRTcnna3sFvxp7D8hL9eL8JaRe56pLC+v7kdjvkpPqN+U1ufVUf9WQ+b/nNYZjR8W/1G/Ka2/quxKrsmF2IVe+SWIAAzHeTTGn5OX2p4V9P3LlXAnXMVzDMACVuLgG4BI320OvhSGC2rDNfspY5Lb8jK1vOx0qv9PMOgiWRVti3dMPh5VJWRXlaw7y6lFGZ2U3BCG4NPZycFprZieFn+E4iTFk5ooWMGEHzc4us+ItuJzXjVuSNb0zdwTVb/0kiwWIi2ZNIpKRL2DqMgcXKrHIL5VmJXQg5W9UmxsaNcA66gHUEHXmDqD4Vz75Ny+Q7Skke0UUUubBRRRQAVSuuFFOypSd6yRFfrZ7aeOUtV1rMOvDaQMWHwo9KSQyNzCqCo05Esf5a0q8aKz8LKJNPeJSd7AE+4E0nsuXLiYTzYofJlP6gUjNKNBuAFlHgKl+hWFEm0sGpGZe1zMCL9xUZmJ8AL1vSumSGdQ81vI/jwLYl8ZFEpeWZsPFEgt3nhImlNyQAFQMCTxIHGuf/ZTtIn9zc+ckNvcZLCvYooHxOIjRGRI2HYgs2ZUspJEgN8xY3Y3v3xe4tV56M9M8Rh2VHkM8O60xu6jwm9K3g4bzFdCdXX8Ry4WygtisbN6mdoyOBIkeHTi7yK5HkkRNz7R51qPQ3quw2AIk1nxAHy0gAy339mg0Tz1PjVj2VtqPEZglw6EB43FnW4upI3FSNQwJU8CbU/rGMFHgrO6c+WdUUUVcyGW12tBMeUT/AJDXzeu4eVfRHShrYLE/wJfyNXzvSWp5R3uyV8Mn7F/6nB+1T/wR+dauHWWwbCxw72xGKw0ajgbTLK1/VCRsT5VV+phfjcSfUj/M9WTp9H8ds1j6K4wg2+k8EypfwLae0VpVtV+Ilr99S/oc7b2qmHglnk9CNSxG+/ALbxJA9tZ51YdLYnwYhe6NCSvosVKszOtmAIDakZTqcul6fdcG3ymFbCxgM8qZ5LsPi4kdO8RvuzFQPI131O7EEezll3PO7OTxyqTGo8u6x+1SsoLusv1CM33mEWXB4lnzEoUW4yFtGYW1YoRdBfQA6nfYVVOmG0JsJJPJCwHwnCZLFQQTA+Zw1+Jhkex3jLVq2bgmhiSJjcxrlv8ASAJAbzIsT43qtdY+FaSKBEbI7TMFa1xb4PNmBHIjT21lpni5L12N7lmvJRcPMGW404EHeDyNP4fkJfrxfhLSe0MEexixMan5JO0QfRyg5rcx/jUvNsGSLZ/byAqJpYxGDoSoSRs9uRuLe+mLaZVywdKrUxsit99itbQNopPqN+BqUk2xI2Ggw50jiBOUHRmY5sxHhew9vOonaY+Kcc7L72A/WnVZZxE36U7MvyS/cd7I2k+HmSWM2ZWB04i+qnmCNLVs/SJ74/Z44RjFYgrw7sSwqT4hprDzPKsQgiLMqqLlmAA5kkACti20WG1oQfROBlC7tCJ4c3juye6t6ZOMZM5XacU5w+pk/Xd0bl+ErjEVmjZFV2UE5HW4u1vRBW1juuDWgdXG3ZcXgI3mVhIvcLMCO0CgWkBO+4NieYNWeispWdUVFoTVeJZQniEYqQrZGO5soa3iFOhNuengd1RUm05sMpOJUSRILnERCxAA1aWDetuJjLDjlWpmoHp5gXm2dikjvnMRIC7zlKuVHO4Ui3jVI84ZaXGUTGExaSoskbq6MLq6EMp8iKWr5s6C9OJdnzCxLQOw7WPgRfVl+i4HHjuNfREWMuZBpplZCNzI6gq3vDj7NXtr7v2K12dY36Q9IYcHCZZmyqLDQEkk3sAOJNvCsE23to4vFSYhzq1gig5siDRRpxtv8Sa2PpqFbAYlX1zxlVG8mRiBGBzJky1iuF2fMzBFR5GzZbL3td1rgc+dvOilpxbN2sSOV52t51ceguBaOLEYwiwKnCwseLvrKy/VjXJfm58aYTdBsREUOIHZQsR2k0dpjCp3syJrpzFwOdfQuA2Zh4MGkcSK0EcYKDRwwAzBr/OJ334lr03RjPUYamziCKB0U6FRSYWaWciOSaZjCzWBVUVYxYMRcMVOnEZfA1BQbDxbD90xAbTumM8eT/J28cwqA2ptSTEyNLKczNrruUcFUcFG6wrQuqHbjl5MMzFkCdogJvlswVgPDUG3h41eGrbljBrdoJVV9efdE50N6LYmKRJsQ6qUiaJYkOY5XZXtLJuOUjuqui5m7xvarnRRWzeTlHVFFFQBB9NJcuAxR/8AsuPeLfrXz/W79Yr22biPFVHvdRWD0jqfEj0PZS+7k/mab1Lxa4pv4Q/6hq+dINiLioTGWKMGV45FtmjkQ5kkW+hII3HQi441SeqGRY8NipGNlVwWPILHmJ++mOP645e0PYwoIwdO0zFmHM2IC+Wta1zjCCyJ6jT2X6ifQuMfoU3rE2a0C47to4knthY88Nys/bzTTmWz95DbDhclyBbTS1aZJhJNn7Nw+WMTGKJFdTIIjZY7tlBVsz6MbaaKTes921tb+1doYYAZe1xeFV4730gjd33b1HbObkX73hVu6wNt53mPzMPfDRWPpYiaO87n+HA2QetM3hW3RGaRz8zhJp8klsHpNBjVPZkhltnicWkS/McRyYXBqC6YgDFYVfoJPMfAfFxA+O9qouEZllR42KSKe667xfhY6Mp4qdDVh2jjzinnnXQSgQQ3N7IoZSw8C5kfyUGoq0vTcpLhG3euUcBsBikEBGjBEYeBsGFPOlOPC4GLD7o+17TD8gmVxJBfnE505pIn0TblEAAA0AAAHIDQD3Uz6QRvLhTGh1WRZl8GVWXTzU2PlT+pq6q9iaH02Rl6Mq80eYW8VPuYH9KUpOCbMoI05g7wRoQfI1bdnbMw74SNhGWmJbtJXZ+wiGY2uqkdrKVtaJSOBYqN/AhXKb6UeiuvhTHrfmT/AFZ7Lw8cRxeIyI3aFYnkYKLAC5UE2LXuL6nSpzpBj42xmEmQ3W0uGc2ZcrTCOWG+YDRmhZR4uKqmExfYtmh7rWt2rKhlItYC+W0agaBECqBwJuS32xi3mRhLI7ZhYEs1wb3UrroVYBhbcQK68dG1X0s85bbKyx2M0MCiqx0P2+u0MKVmAaRO5KLEK9mKrKp+ixQm43Mp3WFWWNMoAF7DTUkn2kkk+2uNKLi8MYTyso6ormOUMAykMpFwVIIIPEEaEV6zgb6qWK5tDq5wE0vavh1z3JbKWRWJ4sqmxPG4trUrlVVVEGVEAVQNwAFgB4AaUpLiL6DQUjWVljltk1rrUdyH6RdGI8aqLK0oVGzBY3CgtwLd0kka2ta2Y092bsmLDrliQIDYHViTa9rsxJO87zxpLF7WKTLEsMsxKl3MK9oYgCApdF71mubWuTlNgeCeI27hmRh8KSM7rhlEi+UbqWv5rxo6bHFLfBPVWm+Mi39pn4T2CrmAiMkj30QkgIhHEsMxtyF9xqb6u1IwjxXukWIxEUfhGshCp5LcqPBRVf2BgGkHZ4SOVIyxZ8XOri5PpOnajPiJTYWNsg01IGUm0ensOzrYTCRdoIbqzuxsXuS5JAu7liSzHiTTtEe6zKWyFrIyvahXu/0MzxMeV2X6LMPcSKtXVXJbaKD6Ucg+4N+lVTET53Z/pMzWHC5JtVm6sT/rKL6sn5DWcPGvc7moX3Es+huNFV2XrBwKyZDiFuDYkBioP1wLVYIpQwDKQQRcEG4IO4gjeK6aknweUlXKPiTQpRRRUlCq9Zj22bN4mMf8xKwhZTnK20CqwPmWH6VuHWs9tnN4yRD+q/6Vhan45v4a/mekb95fQ9B2dtV7y/Y0foq2XYu0G5kj3og/WqDV82SwXo/ivWmt72hFUKsp8R9hvTeKx/3fshx1fADaUuJc/F4GPEYlt+8RiNR4k3+6l8fjWZY4yb5FLOfpTSntZ5DzJkJUeCLXuyUEWydov87GYuHCKfVU5338MpcXHIUwys7iNPTe9jwQDfI3gL6DibCupStkebu3tln1FsFCZHKIbG3ff6CnfY/7Qi4A4atwF7JHg1UqQLBEyIvBRpe3iQFH2fE17gsGsSBEFgPeTxZjxY7yaWrowh0ohIKKKKuSMBszCxSCaVZXjLHtY1IVRp3ZAw7wW4CuORzA90gymIxJcjQKoFlRQAiLvyoo0A/HfTKSYq4zeg9gDp3X+ieYbh4i3EUkrLGCqHTgOC+C+HIbhw00rGNcINtItKyUvExzLOF8TyqGkxxa8wJKJdUVf76UnKFHNQ2mm83+jRiSZHEKmzOCXYb0j3M31j6K+JvwqUiwIzrZQFjGWKNdQugXN9a3dHIX4sbTlyM+SFgR8H2rRNlmhw8R7UEm7Xnd4yh0eOQ6kEHULaxrTI9uPGv7RGRYaywhnjPiy/KReRDAfSNZ/jJoc8cckiqJ58z63+JgsFFhr32ja3PtqsG0OsKFXCRJLLIeARkA45jcZ7b/AJntF715/VSbseFsOVKKjlstGE2kkijsGjKgWHZlSAOVl0HlXTHnWdzbSmkLl4oQz2GaSOK624pkDSX+tJfxFcYFnjveaeQHg00yqNSbKqOCBwtc1lDSzue3/ho7lDyNIVCbAA67tN9G2omw2GeaSwsAEQnV5GISNOQu5UE8Bc8Ko0e2CjBo44o3F7ShM8uosT2sxdwbaaGlHZpNZWaRiQ13JbUG4tfdbfT1PZiz8bMZamUvDsSp6SSYNBDhch3GbFyLnaeYgZnVAy5V4AtwAAUAA11gus7FRm8qJOnEIpil8ct2KNp805b86iCL76YTxZT4V03RGK2FHE27ZO1Y8TEssLZkbcdQQQbFWB1VgQQQdQRXzvtD5aX+I/5jV66uOkHY474K3oYtWdfCaJbtp60QF/GMczVFx/ysn8R/zGuTq1jCOt2V4p/QjsELGVeUhP8AMqt+JNSWCxDIXKkgmN1uOTWU/cSPbUbhh8ZN4sh/oWnsXzvqn8RScuTsQXwY9/1OK2PqjxTNgmVjcRysq+AKq1vK5PvrG617qd/dJf45/IlbafxiXaa+4+qL/RRRXQPNFG63m/YVHOdPyuaxNflj/DX8z1sXXJLbDQLzlJ9yN/jWOgfHf7sfnP8A6Uhd437HotAvuI+5pEKf+7r+M1/+ao/Ss/rbOgezEk2THHIoZJRJmHMGRvcdPurPukfQlYcQ0UUzMqqGclBmTOTkiBvZpCAzbu6qgkHMoNnTKfT0+hWnWV1ysjL+pkTtNf8AVeHJ0A2gzX8sMToOO63/APacbFwvZpmkGWR7Zrj0QPRQHwvrzJPhT7+xkyqpTMFIK5iWsQcwOvG9dTYVWBBzC5vdWZTfzUiuxRS64pHKul12Oa8zpZlO4iu71FYzDSRrmS8oGpQ27S3qEABj6pFzzvXGHxCyKGQ3U7iP86Hwrfqa2ZlklmlA3kUk2MHC5plRUdbIye4w9qpQ6Ai2nDkfMGxHiKaRYy0PaSaZVJfzS4a3tBt50rPiVS2YgXNgOLHkoGrHwApDamyJ88EUsXYxTMzlH0laOPK7MUHyaFiq97vEsdBY1m3uQJ7Mhk7PtLTZ57OwQRplGoRM0ljZV5cWJ1vS0mBkO/OL8JZ5JPb2cTBT/MPKnXSeV1wzsjFCpQ3XQ2zqGF+AsT7qjNt4NI4XezuRlvmlkOmZQT3mtuNZ/Y1Jv4n+JaV3QksCpgiiFnkCr9FSsCe0IQze1jXse1YEFoyoHKJCR7cgOvnUOkCqdFUeIAH30oWpiHZdcf8AMistdJ8Iftt1eCSN45Qo/rYGmO0OkMiIWWNBa1szFjqbblAH3muajdvvaIDmw+65pxaaC5MPtE5MZzdKcS395l8FCr99rj31MdDNtyZ3R2vGkbykWF2a6KMzWuTrVRq19AIQzy3HCPy0YyW96pUWwjGOyN65NyL5AhCgMbtxPC51NvAbh4AV5iI7r5a0pRWGBsifhpgeLEDfh5Fl03lQbSL7Yy491RWPIMshBuDI5B5jMbGpeWIG6nUG6nyOlQGEwcggidlbKwKh7aEozRnXndd2+uNr48M6XZkkpyT80I4f0pPrAe5Fp1G1r+It94pthx3pPrD8iUvXNlyduHH1f6nlbB1PL+xyHnO33IlY/W1dVEVtng/SlkI94H6Vtp/GIdpv7j6oudFFFdA80Zn10N3cKPWkP3JWT2+O/wB3/wB4rVuuhhbCjjeU/wDTFZUR8aP4Z/Mv+Nc+7xs9Lol/p4+/7n0H0EW2zsL/AAh95JqgQSGRBOfSxTzTkaaXleJBpyiijH2a0HoQttn4W+nxK/41nOzG/ZcMLk2gXU8izuPuYV1NN5exwZ/zZe7F6SmivrxpWinyRjUbisBkcyRrodZEW1249oo3GQcR84eIFSsq2NcVLWSCU2X0KXGRCXC4pSDvEkZJBtpfK/8AnwINSuD6q7he3n3Xv2ClC3LvuzZRb6IB8aqODxBimZ8PIYphYtYXVgdxdDo4NiMw1uCL6Wq57J6xnvlxMItp8ZCbjxzRvYgfVzeVK2QmuDNpk/sXoVg8I2eGBQ53yOWkk/4jksPZWedJ8aMRtPEOLFcOqYVT6w+NlP8AM6r9g1qG0NtRxYWTE3vGkTS35hVLceOlrVj2BwzogEnyrEyS/wAWQl5N3JiR9mqULM9witxPa8OeCZT86Nx/Sahp1bEYHunvPCDuBucl7e08asGIF1YHiLe/SoLYAEmEiDajJkI5hSV/Sn47ya9UUu8mQuFJKKS2bMAb2A3gHhStNdmxhYlA0tcHzBIP4fdTqnoeFHMlywqF6Rt6A8z+Aqaqv9IH+MA5L+JNXLQ5IytA6u4rYeRvpSkfyqo/U1n1aN0A/dSOIla/2lRh9xpa/hDtPiLJRRXiuDuN6WGxjih3jV46osWDBiYD/dYgsB6syrKN/r9p7qpmNj3H2VM9V+KKbSlj+bPhg324JAPfll+6lb1sUkULHD9pxP8AFY/eR+lJ1L9LNivhsXKsgIzOzKx3MpYsCD7dfGo8YJ+y7XKezzBM3AsQTYHjoDXnpLc9dVJdCeRCtx6sP/DYvrSf9Rqw6tw6sP8Aw2L60n/Uat9N4xDtT+SvcttFFFPnnDKeuc/GYb6kn5krM2Hxin1X/FK+hOlfRKPHoiuShRrq62uAfSXXSxH4CovCdVOBRlYq8hW+jvdTe29QBy3UpOmUpto7Wn11ddKi85X/AGTnRlP2LDAafER/kFZR0fAGFgA+bGq+ZXuk+1gT7a2lECgAAACwAGgAGgArGNj/ACQ+vNu3fLy+6ulp1h4OUnmTY9Ar2iinC5xIlxURi5WSWI3+LYmNhpox1Rr794K/aFTVR+1sF2iMoNsw0b6LDVW9jAH2UEMDGLg2FxcA8dd48tB7q6pDA4ntI0cixI7w5MNGX2MCPZSk0yorMxsqgkk8ANSasApt3puBFhMEU07RZJDfulEe8QYAaK05S/PLbjpGyZo3aRQXV9ZEHpZuMiDcWPzl42BGu9vs3A9ssssq2OIFgp0KQgdxfBj6Z8SOVKpijHZJjY3ssp0V+VzuVzxB3ndfhwtarapq2HAxQoNNMcSYtXRWQhlbUEeH4EHgd1qithC0LhdCJZxqL2PaMRccd4NO8Xsw5i8TZHOrA+g59dd4b1hrzvUfsdD+1JfKwnY3Gts6qwIDCx9tP6LWR1EtuccCupqcFuQ+DUgMGOZhJICbW1ztfQbuftpxSEMWWSdcxa0z+la+tmvoBrrS9dyrwI5E/Ewqtbbb44+AX8KstVjbHyz+z8BWhavkZVeeriXuTrbcyNfzUj/t++qNVm6E4rs3luQoZALnQXDbgx0B13Uvf4c+g3U8SL1NLmYLfTjTlI7CwFqhNn4cyi7Sqbi+SJhYDzBzN5kgeFSsOCVfRuPaaSi29xtCsiXBFIbCxYgx+DlOgWbsm8FmUw6+GdkPspyKjtqYTMrDdnBF+TW0PsNj7KiyOUDRus+FSQWdFccmAYe41C9L+iwxeFMKZUZSHj0soYXFiBuBBI9tOui23BjMJDOBYuvfX6LqSrr7HDD2VK1zXFNYZSFkoNNeRiw6qMdppFqf9pu8TpWr9HdjDCYaOAG+QatzYklj7yakqKzhVGDyhi/V2XpKR1RRRWooc0UUUAFYzsmMCCMjc5mkHC4bET2IHAEAH21ru0sWIoZZGICpG7kndZVLG/urKsHhuzwuCQjKRg4LjkWUub+N2v7a2p8ReHJ3RRRTpqFcutxauqKAIuKPJnvYLmL3vuuAWvy72Y+2mcsPwm2bSAENY75iNRcHdFfWx1a3Ab5bGYUNqRexvbhcWIJHG1qTqcZICkMYRlIIDX0sdQRxuOIpZmtrUfNJmN6pYlKPSwzjgQiwxUjspCF4xyXdbeoxOZPeR4VH7J2gkmKxXZtdSImHC5ClGI5jRdaeYosxEMal5ZVYIq2HzTdyx0VV3kmnWD6tJzZjLBHJ2IiUIjtlItlYyEg5gRvA99cuCp0l3W39C8+u6HSkVnEYaOKaQKO8zFsoF21A0AUXtSnYPv7KX/hP/hVi2BAixnKmRw7pICczdojFHu/ztQdfGpKu7G54+HgRWmT3bKR3v9nL/wAKT/y1Fy9G8RPMxSJlU270ncG4c9T7BWl0VLtky0dNGLKtszoBCgBmJlbkCVTysNT7T7KsGG2ZFH6ESLb6KqD77XpzRWL35GFFLg57IXzWF+dhf3766ooJoJCm2NbQClXxCjj7qYYrEjVmIVQN53AVWT2IZd+qHHG+Mg4JJHOp8JkIYfzRMftVotUjqv6OSQRTYiZSkmJZSEbR0iRbRq4+axJZiOGex10F3rnS5MWFFN9obQjgieWVwkcalmY7gB+PkNTSGyNtR4mNJEuBIgkVXGV8jeixXgCNfaKpnAEjRRRUgc0UUw2xtqPDJmkOvzVHpN5Dl47qAIjrElvgjADZsXLFhBbfaZwj204RdofIGqttSYSYgqrImZjHFm3WRbKAtwW0W9gb1xitry4rFfCG7kWEDLEoO+eaOw8ykLFyeciDnTDFYVZFKsLg23GxBGoZSNVYHUEag1vVFuLa58jWC8xWWCWPSVDp/eRhnjbx0BaPycAci1JQYtH9B1bwVgT7t4pfCbaxMAAYDFIPnFljnHmT8XJ59w+dOcRt3DyEdthZTfi+HWW3mULEb6XWo1Fe04Z+aN+mL4Y2yHkfdXlq6f8As5rhsO44/u2JA5ZhkWw89KTy7N0U9tHyJOPjGvrGwq32/fDgw6Pmjqm00BB3GxpzbZgt8fuP/wBViL35Fe0v91DNsnUMIyL65xOwvbfmYW9t/PU0fxD0hIjo+aIbFsb2sQPxpvkPI1YVGx937JrzA/E7q7MOyFW/7KB4MPwBqj1/9jDuvmis7KxS4fHxTSXCSRthr62V2dXQnwJBW/DStH7YIQWIFiDqQNx8aghBsk8MCbczASP5jenCy7NGt8F53g865mpl3s+tJoYqfRHp2Kth9gzYUSCwkh7SR1mR1cFWYsM9tUYXFwRbSm7bWA3yIPNkH61cJNpbNBBL4K5IAPxF78NbV5LtrZvF8MfJUb8oNPQ7QklhxZh3PoyoDawvbtE/mX/Guvh5tcG45qCw96g1bYeluBj0jkUX4Ro+v8q0s3TfDA2MtuOpYfpRLtGflB/mSqfmU2PEuwuqysBxEMpHvCV7mkOgjnPlDN/5KtcnTvDEGzs3DRJW/BKYjpFCRp2h/wBzL+q1nLtG9cVv8yyoi+ZEGmGmY2EGIPnE4H9QFOV6PYs7sK/2pMOv4yVInpFF9CXfb5Jv82rpdvxnTJLvt8kR950t47qp/ENR/wAT/MnuIf1kfH0Xxht+zhfrT4bTztIanOi3RWSJ+2xMMMjq14k+EpkS1rORk70l76k2XSwB1r2J3dcy4fEMDutFcH23t99cyzSLbNhcQl7AZ0jUEncATJYm53b6pLX3tb1kfZ4P/eXR9rYkjuxYYH18WR+WE1C7S6Q7QVrIcAotxbEzEG3qooNj5X8Krce1ycSmG+Dz9rIHKDLDZgguxv2tlAHO28c6lp9jY0Lm7PDwqOOIxFvLSJGH9XCoV+omswgvxKummLxKRG4nBzYmVZcZMJ8hvHAqZMOp+kYiW7VxwLE25VZuj8EpmV0ykC3aZ898jD5hUZS+g7pOgN+VR2B6DNiiDPjUeIHvQ4QGMN6rzZy5HgMt6vuFwqxoqRqERAFVVFgoAsABwFWq09kpqdzzjhEWXQUeitfUXoooroCZQ9s9PJLskSdnbTM/pj7O5T53qlY/F3mRZsQuHzqZXmmsT2QJX4sOe/IzaKLEd1iRpY6d04xi4bBz4oQRzSRJmAdRzAuTa9lBzW8OFfNvTvHPLj5u0EgdDkPbH4w5b94r6KA3uETugFQL7zGCclqxvWNh4vioI5JY0LWYsBmZiWZyxF3Zm1LWHADQCnexemkc4JZeztoTmzKt92c2BVTuzWy30JGl8rpxgcc8LiSM2Ye0EHerDcVI0INbxtaJU2bfXlVrort5JAqDRX9BSb9m4F2hudctu+l+GYfNtVmpuLTWTVPJxhr/AAvCgX9KYkA6FRA47w46lbUlEzDEYsFiQsyquug+IhLKOVmJ9pNOdjxZ8emnyeHkYHxkkjj9uiNTHZcudZJN/azzuDzHauq/0qPYBSEEpauT9EaZ+DHzH2c8z76Mx5mvKY4OVhLLG5JsRJGTxRtCv2HBHky10Ch25INrmvM55mnEkN6apeQkKSsY0Lg95yNCFPzVG4sNSQQLWuZyQJyTANl9J9+UDM3tA3e21d4eBmvnQIOF2VmPmALD3mnkUQUZVAUDgN3+fGu6CSPxOw4pFKsLqRYj/O40guAKnKWzADfuf227redh7al6az+lQkiMDJsGeDe+vPgZ+l+NOqKOlEYGLYVvP20m8RG8VJVxPCHUqbgH6JKnnoRqKhwDBG2rmRwoLNYAAkk8ANSaQxuBkQkxyuSNQkmUq3qkhQwvzBpnJjFxEUIXdiJEUg8FU55AfIIR7axk8ZKmidXW0Y8OhkxErhpjmWJc5jiQgWzAaNKRYk623DcasHWHiAcLhpFYFfhuDNxZgQZlGnv3+FUUmpPabEbHLNfLHjcMy+IE8NwPaT7b0jJ5TyR55JTAEf21FmsBHgp3BNt5khU2PCyi/kaYdKNufCZiVJ7NdEH4tbmfwtUf0qnZNpRZTbNhZ0PiO0iJH3Cm1L6f+Uvr+prb42P9h48wzxuDYZgG5FSQCD4W/CtbFYrWu7FUjDwhjciNbm9+A48aYRix/RRRVipR9p9O45A8Rg7SJwUYO1s6sLEZbHQg8aqO09jYHEQxx40lQi9nBjkt2qINFixaAH0dwksUYa3Qk3SNFVyWwU/aPU/jBd8KYcdFc2kgkS5HihO/wBNRK9W+0ybfApR4sAAPEsSAB4k1o9kyFDFEbtmzmNe0U8cslsy353vTQbNjzZigdgQbyXk1Bv8A3hbnU9RHSQnRzoBHHOnwnF3F7yjB95YyveVXxBIUvmt3Yw5FtbDWr1hMEZLrGe1deKrlzj6QUm6HmtrX3EjQRbyEm5N/87gOA8BSmHxDRHtE9NSFjHFpX7saDzJueShjwqVa4bl4p+RMbOAi+FYgnuovZqd4y4YOXYeBmaQfYHOoTY0JTDwq3pCNM31soLfeTUntnArFgYsHnF5jHAXPzrsJMRIdd2QSsfMClekWNw3pYVWJH92AEVuRUsbL7bVnorE5SnLzZvPbERnTDapyBZv9kbt4xtZZB7BZ/OMV3s2eWRf3aXTeEMcpUcykbFyOGimlyVkVhcMpupt5WIPI+BrqKSlwzPORWuY4woCqAAAAANAANABRGlgBqbAC536C2vjXVWJCiiipAKZyNcml5ZOAptUogKK8LAb6SkxYHjU5AWpKbEBfE8qayYknwHhSVUc/QjIjtDF5I5JD81Wb2gaffYVFdEMAwZVb/wCHz3PN5bEW8o7/AM1O0hOKcW+QRgS2tpXU6KvNFOpO4nThU7hMII1svEliTvLMbkn8PIAcKStmnwUFqse2McMXsbFxKojeCHtAF3HsiJVK31Bulj579arlWrolsXtsPi7nSWJ4LA695Tc+G8W8jS6BlY6U40NisFILFZoZgDx7yQzAg+S/f41xSc+EefZeBlRc0uHEbZQNW7LNE8YHFioYW4kU7xWHC5CrrIkiLIjrezI+qmx3Hw4Utp38Lj6Nm1vOfVCFXDq8xrdo8VyUy5wOCkEDTle/3VT60boRscxQmRhZ5bHxCcB7d/tFMoxZZqKKKuUMVYWJrmtYx3RzDzEs8Slj84aHz03nzqh43obiUfKqGRb6MtrEeIJ0NUwXyQdSeE6Hz4qNst41ZSBISVNyNCltd/HdVr6O9CVjs+IAZ94Teq+f0j93nVsqUiGzD9j7FxzrZjCWRmjk7QMjJImjD4vMG4MDZbhgeNWXAbDWErJM/ayoGyWGSOPMLMUS5OYjQuxJsLCw0qw9ItgzCf4RhQGMgCTxXVS2UWSZCxC51HdIPpLl4oL8/wCgwmt8JYstwWjU2WT1ZDa7JzUWB43GlI3RulPoXHqM1yrjHqfPoZ7icf8AC5u317NAUhB4gnvy29awC+qL/OpSrBtPoZPG5EaGRL91lte3AEcD91RsexJ2fIIZM26xUi3mToB401CCglFGMpdTyxnHIVN1JB5gkHXQ6im0uFuxdCUkO9xrm8HU6SDz15EVM7a2FJhmAfUMAQw9Enit+Y/9ajRV02ip5FtBwCJIiSBoYmQqx8pGUp9/toG0nO6FvtPGPyk0+xmxpoo1kkQqr6C+/wBo+bfhflTWGEuwVQWYmwA1J9la99MtkbyyztuaOIeCmRv5mIX+k0kcCT6c0zfbyD/lBbe+rpher6Zku7ojcF1b3kbj5Xpzhurk3+MmFvUXX3toKq5SfLK5KAdjxHeGb60kpPvL6V62zRayvKv1ZW+7Ne1XTbnQiRGvADIhA0uM4PG97XHHSmeE6FYlyLoIxzcjT2Ak1XLDJU5NktYlZpL6emEdeO8AK1/JudN2w+IHzIn8pGW/sZDb31sOB6GRJA0T3cvYs+4gjdl5WufearW2Og8sWsV5l42FmHsvr7PdV1Oa8wyUMRzndEFPryLYfyBiaU/sYv8ALPmHGNBkQ+DHVmHhcA8quWyehk8rd9TEnEuNT9Vd/v0qa2l1fKQvYPYgWIkuQ3jcDQ+FrUOcmGSiqoAAAsALADQADcAOAr2r3snoCqhjOwYlSoC3st/nXO8jhpUNtDoPPGGK5ZFUE3U94gerbf4Cs8BkrtWToE7DFWHolGzcrC1j7/xqt3rReg2yTFCZGFmlN9d4Qej5X1PtFCBlaGF+CYnEYRu6sjPi8MdwKsQZYx6ySXNvoyA+UNLg1guGJXD3LKwBb4OWJZwwGpgLEtcXMZJ0Km66Z0m6OJjIcjEo6nPFMvpxSDcy8xwK7iCRWb7R2w2DJixiFZxYIIgzLiSTYGA23k2BQ6qTxFjSF8LKrO8rWU+UNVShOHRPbHBZOj/RBGdHeaKRCM6rEwYOARrfityN3Or3VP6CdCvggkndI1xOIIZ1QdyJND2KWPhdmHpNrawFXCuhHjcTfJ1RRRViAryiigD2iiigAooooA8NFe0UAQXTT90fzX8aqvQj95H1f1FFFVfJZcF06Sfusv1f1qpdAfl2+ofxooqXyC4NAoooqSp5XooooAKDRRQB4K9oooAKKKKAM2xf7+f4n61pNFFQizCq30s+X2b/APmf/rYmiipKlkooooAKKKKAP//Z"/>
          <p:cNvSpPr>
            <a:spLocks noChangeAspect="1" noChangeArrowheads="1"/>
          </p:cNvSpPr>
          <p:nvPr/>
        </p:nvSpPr>
        <p:spPr bwMode="auto">
          <a:xfrm>
            <a:off x="63500" y="-10414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25607" name="AutoShape 4" descr="data:image/jpg;base64,/9j/4AAQSkZJRgABAQAAAQABAAD/2wCEAAkGBhQSERQUExQWFBUVFhcWGBUVFxYXFxgZGRcVFRoXGBYXHCgeFxkjGhgYHy8gIycpLCwtFR8xNTAqNSYrLCkBCQoKDgwOGg8PGikkHyQsKTQsLCksLCwsLCwsLCwtLCwsKSwsLCwsLCwsLCksLCksLCwsLCwsLCwsLCwsKSwsLP/AABEIAOEA4QMBIgACEQEDEQH/xAAcAAABBQEBAQAAAAAAAAAAAAAAAwQFBgcCAQj/xABREAACAQIDBAYECwUECAMJAAABAgMAEQQSIQUxQVEGBxMiYXEyYoGRFCMzQlJygqGxssEkNHOSohVD0fAWJVODk6OzwjXS4RcmREVUY3TE8f/EABoBAAIDAQEAAAAAAAAAAAAAAAAEAQIDBQb/xAA1EQACAgEDAQYDBgUFAAAAAAAAAQIDEQQhMRIFEzJBUXEiYYEUI5GhscEVM1Ji8CRCU9Hh/9oADAMBAAIRAxEAPwDb6KKKACiiigAooooAKKKKACiiigAooooAKKKKACiq308crBCwJBXG4M6X1HwmNSpI3Ag1ZKACiobpJ0xwuAUNiZlQn0U9KR/qoveOvHd41UJesnHzMDhNlS9jf5XEkRFhzVGI/MahvG7JSzsaRRWbz9Ntrr/8ujYerKjH3CSq7tXrixURKzQvhWO66lbeXaxMD7DwrPvYmyok/T8TaqKxnAdc+JW2eOKdfAmNjy7y5lOlvmirr0Z60cLiyEYnDzE2Ectu8fUcd1/LQ+FTG2EuGE9PZDdouNFeA3pDH4+OCJ5ZWCRxqWZm3ADjWhgdYzGJFG0kjKiICzMxsABvJNQo29ipe9h8IOz1s+KlOHLD6SxCN3Cn1wp8Kgds7YSyYraF0iBz4bA/3jEWKzTrfVxvCHupfW7bqB0p6wcTjSVv2UJ/ukO8eu29/uHhWNl0Ye41RpZ3brZepquxensU0pgkyRyhsgMcglhduCpKADmPAMq3sQL2q0V8wYafI17BhuZW9Fl4q1uB8NRYEWIBrcOr/pR8ITsnYsyrnjdjdnivl754yxt3HPG6P8+q03d5s+S+q0rpw1ui40UUUwJHNFFIYnHRx27R0S+7OwW/lc0EpZ4F6K5RwQCCCDuINwfI11QQFZH0p6eYzBYBMbHMJDiMXOqQzohCQ5puzy5MraKi7yfTrW2awJPDWvm7rZxY+A7GhXhhBL551jAPtytxoA1rqk6TYvH4NsRismshWPIuW6qAGJ1N+9cfZNXPFYkRo7t6KKWPkoJP3CojoRsX4Js/CwWsUiXMPXYZ3/qY076R/umJ/gS/kaoeyLRWZJGPbV6x8ZNIWSVoUv3US1gOFyRdjzvTrF9aWKfDLECEluc0ygAsulrDcrb7keFrVRYHOaQHgVt7UH6/jTsR90tyIHvDH/trmuc15nqlp6Wl8K2HmM6YYtYJlM8jqyG4di2oIYEE6qbgbjX0PBMHVWBuGAYEbiCL18wbRHxUn1G/CvoDq6xOfZuGPJCuvqsy/gKZ08m1hnL7TqjFqUVj/GWOiiimjjld6bQlkwoHDHYNj5LMrH7hTLpV0nn7YYHZ6h8U6hnlcXiw0Z0EknNj81OO+x3Gd6Q7ZXCwmRlzsSEjjHpSStpHGvrM3HhqToDTDBoIFY5QJ5yJJ2Bzd8qBlDcVQWReQXmTVZSUVlloxcnhEbsToZhsCxle+KxjaviZ+89/VvcRryA1txqQllLG5NzXBNFc6y1zHoVqAUnicMkiFJFV0O9XAZT5qdKUorI0Mz6WdVwjDT7PBVh3nw1yUccezvqrerx4W3GjwTrItxqNxB3gjgRzr6ErH+tDYYwuLTFRi0WKJWVQNBKNc32gb+YbnWnj9zSqzunh+FjnZHWljMHAYgUmF1Ebz5j2V3W4dgczx2uATqpI1I0E5tvprPjBh4+yAljcv2AOaOeRQDG6MSGfI127Ai5IU94A1m+MXuMP876fdHcX2iNDJqY7FTc5st+6Qd4ZCLBhqO7Tmml3sXBvf1MtVRGufXFbegbRx0k0jPMzPIT3i2/TS1uFuXCm9Pdq4uWUtJIELRNHDK40Z2YMY5nG4l1AUkWsy8b1FT4wLpqT4D8SdBSNlMoy6WdKm+E4dS2HFSPR/pYMJMjm5ETiW4PADLKniHivp9KOPlVZfaBbQbvV197UjKhYFQCxbuqoFyWbQKAN5JO6r1QcZJmd84zra8j6z/teL6X3N/hRWa/6NYv/AGMnvH+Ne10zzxqbGwr5y2ztV8TM8spLMxO/co4KBwAGlfRGNkyxu3JGPuUmvmoGk9S+EdvsmKzKXsaH1QbXkE74e5MZjLheCspUXHK4bXyFaxWPdT8V8bIfowt97oK1Lb22EwuHlne5WNC1hvY7lQeszEKPEitaH8Ap2ikr3j5Cu1ZAsEpY2AjcnfuCkndru5a180YhWx+19nwHUJFgYTlvYKkUcktvImT3Vq+2YnEL4jEoZZGjcTGNu9ho2QhhhkYZSE47mfKW10UZ91ZdD5UxHw6GVUiVpVhJXOzp3482UkBdN2a+vCjv4pNvgV7mTaS5Pouo7pF+6Yj+BL+RqqGKgle5GKxKyaFXEpspGoPYraNxfepXXdpUrD0gOK2fi+0VUmijmjmQG4DCMlWW+uR1IZfO28GohfGxPBd0yrlHPqYPAvxkh8I/ympOH5CX68X4S0yRTcnna3sFvxp7D8hL9eL8JaRe56pLC+v7kdjvkpPqN+U1ufVUf9WQ+b/nNYZjR8W/1G/Ka2/quxKrsmF2IVe+SWIAAzHeTTGn5OX2p4V9P3LlXAnXMVzDMACVuLgG4BI320OvhSGC2rDNfspY5Lb8jK1vOx0qv9PMOgiWRVti3dMPh5VJWRXlaw7y6lFGZ2U3BCG4NPZycFprZieFn+E4iTFk5ooWMGEHzc4us+ItuJzXjVuSNb0zdwTVb/0kiwWIi2ZNIpKRL2DqMgcXKrHIL5VmJXQg5W9UmxsaNcA66gHUEHXmDqD4Vz75Ny+Q7Skke0UUUubBRRRQAVSuuFFOypSd6yRFfrZ7aeOUtV1rMOvDaQMWHwo9KSQyNzCqCo05Esf5a0q8aKz8LKJNPeJSd7AE+4E0nsuXLiYTzYofJlP6gUjNKNBuAFlHgKl+hWFEm0sGpGZe1zMCL9xUZmJ8AL1vSumSGdQ81vI/jwLYl8ZFEpeWZsPFEgt3nhImlNyQAFQMCTxIHGuf/ZTtIn9zc+ckNvcZLCvYooHxOIjRGRI2HYgs2ZUspJEgN8xY3Y3v3xe4tV56M9M8Rh2VHkM8O60xu6jwm9K3g4bzFdCdXX8Ry4WygtisbN6mdoyOBIkeHTi7yK5HkkRNz7R51qPQ3quw2AIk1nxAHy0gAy339mg0Tz1PjVj2VtqPEZglw6EB43FnW4upI3FSNQwJU8CbU/rGMFHgrO6c+WdUUUVcyGW12tBMeUT/AJDXzeu4eVfRHShrYLE/wJfyNXzvSWp5R3uyV8Mn7F/6nB+1T/wR+dauHWWwbCxw72xGKw0ajgbTLK1/VCRsT5VV+phfjcSfUj/M9WTp9H8ds1j6K4wg2+k8EypfwLae0VpVtV+Ilr99S/oc7b2qmHglnk9CNSxG+/ALbxJA9tZ51YdLYnwYhe6NCSvosVKszOtmAIDakZTqcul6fdcG3ymFbCxgM8qZ5LsPi4kdO8RvuzFQPI131O7EEezll3PO7OTxyqTGo8u6x+1SsoLusv1CM33mEWXB4lnzEoUW4yFtGYW1YoRdBfQA6nfYVVOmG0JsJJPJCwHwnCZLFQQTA+Zw1+Jhkex3jLVq2bgmhiSJjcxrlv8ASAJAbzIsT43qtdY+FaSKBEbI7TMFa1xb4PNmBHIjT21lpni5L12N7lmvJRcPMGW404EHeDyNP4fkJfrxfhLSe0MEexixMan5JO0QfRyg5rcx/jUvNsGSLZ/byAqJpYxGDoSoSRs9uRuLe+mLaZVywdKrUxsit99itbQNopPqN+BqUk2xI2Ggw50jiBOUHRmY5sxHhew9vOonaY+Kcc7L72A/WnVZZxE36U7MvyS/cd7I2k+HmSWM2ZWB04i+qnmCNLVs/SJ74/Z44RjFYgrw7sSwqT4hprDzPKsQgiLMqqLlmAA5kkACti20WG1oQfROBlC7tCJ4c3juye6t6ZOMZM5XacU5w+pk/Xd0bl+ErjEVmjZFV2UE5HW4u1vRBW1juuDWgdXG3ZcXgI3mVhIvcLMCO0CgWkBO+4NieYNWeispWdUVFoTVeJZQniEYqQrZGO5soa3iFOhNuengd1RUm05sMpOJUSRILnERCxAA1aWDetuJjLDjlWpmoHp5gXm2dikjvnMRIC7zlKuVHO4Ui3jVI84ZaXGUTGExaSoskbq6MLq6EMp8iKWr5s6C9OJdnzCxLQOw7WPgRfVl+i4HHjuNfREWMuZBpplZCNzI6gq3vDj7NXtr7v2K12dY36Q9IYcHCZZmyqLDQEkk3sAOJNvCsE23to4vFSYhzq1gig5siDRRpxtv8Sa2PpqFbAYlX1zxlVG8mRiBGBzJky1iuF2fMzBFR5GzZbL3td1rgc+dvOilpxbN2sSOV52t51ceguBaOLEYwiwKnCwseLvrKy/VjXJfm58aYTdBsREUOIHZQsR2k0dpjCp3syJrpzFwOdfQuA2Zh4MGkcSK0EcYKDRwwAzBr/OJ334lr03RjPUYamziCKB0U6FRSYWaWciOSaZjCzWBVUVYxYMRcMVOnEZfA1BQbDxbD90xAbTumM8eT/J28cwqA2ptSTEyNLKczNrruUcFUcFG6wrQuqHbjl5MMzFkCdogJvlswVgPDUG3h41eGrbljBrdoJVV9efdE50N6LYmKRJsQ6qUiaJYkOY5XZXtLJuOUjuqui5m7xvarnRRWzeTlHVFFFQBB9NJcuAxR/8AsuPeLfrXz/W79Yr22biPFVHvdRWD0jqfEj0PZS+7k/mab1Lxa4pv4Q/6hq+dINiLioTGWKMGV45FtmjkQ5kkW+hII3HQi441SeqGRY8NipGNlVwWPILHmJ++mOP645e0PYwoIwdO0zFmHM2IC+Wta1zjCCyJ6jT2X6ifQuMfoU3rE2a0C47to4knthY88Nys/bzTTmWz95DbDhclyBbTS1aZJhJNn7Nw+WMTGKJFdTIIjZY7tlBVsz6MbaaKTes921tb+1doYYAZe1xeFV4730gjd33b1HbObkX73hVu6wNt53mPzMPfDRWPpYiaO87n+HA2QetM3hW3RGaRz8zhJp8klsHpNBjVPZkhltnicWkS/McRyYXBqC6YgDFYVfoJPMfAfFxA+O9qouEZllR42KSKe667xfhY6Mp4qdDVh2jjzinnnXQSgQQ3N7IoZSw8C5kfyUGoq0vTcpLhG3euUcBsBikEBGjBEYeBsGFPOlOPC4GLD7o+17TD8gmVxJBfnE505pIn0TblEAAA0AAAHIDQD3Uz6QRvLhTGh1WRZl8GVWXTzU2PlT+pq6q9iaH02Rl6Mq80eYW8VPuYH9KUpOCbMoI05g7wRoQfI1bdnbMw74SNhGWmJbtJXZ+wiGY2uqkdrKVtaJSOBYqN/AhXKb6UeiuvhTHrfmT/AFZ7Lw8cRxeIyI3aFYnkYKLAC5UE2LXuL6nSpzpBj42xmEmQ3W0uGc2ZcrTCOWG+YDRmhZR4uKqmExfYtmh7rWt2rKhlItYC+W0agaBECqBwJuS32xi3mRhLI7ZhYEs1wb3UrroVYBhbcQK68dG1X0s85bbKyx2M0MCiqx0P2+u0MKVmAaRO5KLEK9mKrKp+ixQm43Mp3WFWWNMoAF7DTUkn2kkk+2uNKLi8MYTyso6ormOUMAykMpFwVIIIPEEaEV6zgb6qWK5tDq5wE0vavh1z3JbKWRWJ4sqmxPG4trUrlVVVEGVEAVQNwAFgB4AaUpLiL6DQUjWVljltk1rrUdyH6RdGI8aqLK0oVGzBY3CgtwLd0kka2ta2Y092bsmLDrliQIDYHViTa9rsxJO87zxpLF7WKTLEsMsxKl3MK9oYgCApdF71mubWuTlNgeCeI27hmRh8KSM7rhlEi+UbqWv5rxo6bHFLfBPVWm+Mi39pn4T2CrmAiMkj30QkgIhHEsMxtyF9xqb6u1IwjxXukWIxEUfhGshCp5LcqPBRVf2BgGkHZ4SOVIyxZ8XOri5PpOnajPiJTYWNsg01IGUm0ensOzrYTCRdoIbqzuxsXuS5JAu7liSzHiTTtEe6zKWyFrIyvahXu/0MzxMeV2X6LMPcSKtXVXJbaKD6Ucg+4N+lVTET53Z/pMzWHC5JtVm6sT/rKL6sn5DWcPGvc7moX3Es+huNFV2XrBwKyZDiFuDYkBioP1wLVYIpQwDKQQRcEG4IO4gjeK6aknweUlXKPiTQpRRRUlCq9Zj22bN4mMf8xKwhZTnK20CqwPmWH6VuHWs9tnN4yRD+q/6Vhan45v4a/mekb95fQ9B2dtV7y/Y0foq2XYu0G5kj3og/WqDV82SwXo/ivWmt72hFUKsp8R9hvTeKx/3fshx1fADaUuJc/F4GPEYlt+8RiNR4k3+6l8fjWZY4yb5FLOfpTSntZ5DzJkJUeCLXuyUEWydov87GYuHCKfVU5338MpcXHIUwys7iNPTe9jwQDfI3gL6DibCupStkebu3tln1FsFCZHKIbG3ff6CnfY/7Qi4A4atwF7JHg1UqQLBEyIvBRpe3iQFH2fE17gsGsSBEFgPeTxZjxY7yaWrowh0ohIKKKKuSMBszCxSCaVZXjLHtY1IVRp3ZAw7wW4CuORzA90gymIxJcjQKoFlRQAiLvyoo0A/HfTKSYq4zeg9gDp3X+ieYbh4i3EUkrLGCqHTgOC+C+HIbhw00rGNcINtItKyUvExzLOF8TyqGkxxa8wJKJdUVf76UnKFHNQ2mm83+jRiSZHEKmzOCXYb0j3M31j6K+JvwqUiwIzrZQFjGWKNdQugXN9a3dHIX4sbTlyM+SFgR8H2rRNlmhw8R7UEm7Xnd4yh0eOQ6kEHULaxrTI9uPGv7RGRYaywhnjPiy/KReRDAfSNZ/jJoc8cckiqJ58z63+JgsFFhr32ja3PtqsG0OsKFXCRJLLIeARkA45jcZ7b/AJntF715/VSbseFsOVKKjlstGE2kkijsGjKgWHZlSAOVl0HlXTHnWdzbSmkLl4oQz2GaSOK624pkDSX+tJfxFcYFnjveaeQHg00yqNSbKqOCBwtc1lDSzue3/ho7lDyNIVCbAA67tN9G2omw2GeaSwsAEQnV5GISNOQu5UE8Bc8Ko0e2CjBo44o3F7ShM8uosT2sxdwbaaGlHZpNZWaRiQ13JbUG4tfdbfT1PZiz8bMZamUvDsSp6SSYNBDhch3GbFyLnaeYgZnVAy5V4AtwAAUAA11gus7FRm8qJOnEIpil8ct2KNp805b86iCL76YTxZT4V03RGK2FHE27ZO1Y8TEssLZkbcdQQQbFWB1VgQQQdQRXzvtD5aX+I/5jV66uOkHY474K3oYtWdfCaJbtp60QF/GMczVFx/ysn8R/zGuTq1jCOt2V4p/QjsELGVeUhP8AMqt+JNSWCxDIXKkgmN1uOTWU/cSPbUbhh8ZN4sh/oWnsXzvqn8RScuTsQXwY9/1OK2PqjxTNgmVjcRysq+AKq1vK5PvrG617qd/dJf45/IlbafxiXaa+4+qL/RRRXQPNFG63m/YVHOdPyuaxNflj/DX8z1sXXJLbDQLzlJ9yN/jWOgfHf7sfnP8A6Uhd437HotAvuI+5pEKf+7r+M1/+ao/Ss/rbOgezEk2THHIoZJRJmHMGRvcdPurPukfQlYcQ0UUzMqqGclBmTOTkiBvZpCAzbu6qgkHMoNnTKfT0+hWnWV1ysjL+pkTtNf8AVeHJ0A2gzX8sMToOO63/APacbFwvZpmkGWR7Zrj0QPRQHwvrzJPhT7+xkyqpTMFIK5iWsQcwOvG9dTYVWBBzC5vdWZTfzUiuxRS64pHKul12Oa8zpZlO4iu71FYzDSRrmS8oGpQ27S3qEABj6pFzzvXGHxCyKGQ3U7iP86Hwrfqa2ZlklmlA3kUk2MHC5plRUdbIye4w9qpQ6Ai2nDkfMGxHiKaRYy0PaSaZVJfzS4a3tBt50rPiVS2YgXNgOLHkoGrHwApDamyJ88EUsXYxTMzlH0laOPK7MUHyaFiq97vEsdBY1m3uQJ7Mhk7PtLTZ57OwQRplGoRM0ljZV5cWJ1vS0mBkO/OL8JZ5JPb2cTBT/MPKnXSeV1wzsjFCpQ3XQ2zqGF+AsT7qjNt4NI4XezuRlvmlkOmZQT3mtuNZ/Y1Jv4n+JaV3QksCpgiiFnkCr9FSsCe0IQze1jXse1YEFoyoHKJCR7cgOvnUOkCqdFUeIAH30oWpiHZdcf8AMistdJ8Iftt1eCSN45Qo/rYGmO0OkMiIWWNBa1szFjqbblAH3muajdvvaIDmw+65pxaaC5MPtE5MZzdKcS395l8FCr99rj31MdDNtyZ3R2vGkbykWF2a6KMzWuTrVRq19AIQzy3HCPy0YyW96pUWwjGOyN65NyL5AhCgMbtxPC51NvAbh4AV5iI7r5a0pRWGBsifhpgeLEDfh5Fl03lQbSL7Yy491RWPIMshBuDI5B5jMbGpeWIG6nUG6nyOlQGEwcggidlbKwKh7aEozRnXndd2+uNr48M6XZkkpyT80I4f0pPrAe5Fp1G1r+It94pthx3pPrD8iUvXNlyduHH1f6nlbB1PL+xyHnO33IlY/W1dVEVtng/SlkI94H6Vtp/GIdpv7j6oudFFFdA80Zn10N3cKPWkP3JWT2+O/wB3/wB4rVuuhhbCjjeU/wDTFZUR8aP4Z/Mv+Nc+7xs9Lol/p4+/7n0H0EW2zsL/AAh95JqgQSGRBOfSxTzTkaaXleJBpyiijH2a0HoQttn4W+nxK/41nOzG/ZcMLk2gXU8izuPuYV1NN5exwZ/zZe7F6SmivrxpWinyRjUbisBkcyRrodZEW1249oo3GQcR84eIFSsq2NcVLWSCU2X0KXGRCXC4pSDvEkZJBtpfK/8AnwINSuD6q7he3n3Xv2ClC3LvuzZRb6IB8aqODxBimZ8PIYphYtYXVgdxdDo4NiMw1uCL6Wq57J6xnvlxMItp8ZCbjxzRvYgfVzeVK2QmuDNpk/sXoVg8I2eGBQ53yOWkk/4jksPZWedJ8aMRtPEOLFcOqYVT6w+NlP8AM6r9g1qG0NtRxYWTE3vGkTS35hVLceOlrVj2BwzogEnyrEyS/wAWQl5N3JiR9mqULM9witxPa8OeCZT86Nx/Sahp1bEYHunvPCDuBucl7e08asGIF1YHiLe/SoLYAEmEiDajJkI5hSV/Sn47ya9UUu8mQuFJKKS2bMAb2A3gHhStNdmxhYlA0tcHzBIP4fdTqnoeFHMlywqF6Rt6A8z+Aqaqv9IH+MA5L+JNXLQ5IytA6u4rYeRvpSkfyqo/U1n1aN0A/dSOIla/2lRh9xpa/hDtPiLJRRXiuDuN6WGxjih3jV46osWDBiYD/dYgsB6syrKN/r9p7qpmNj3H2VM9V+KKbSlj+bPhg324JAPfll+6lb1sUkULHD9pxP8AFY/eR+lJ1L9LNivhsXKsgIzOzKx3MpYsCD7dfGo8YJ+y7XKezzBM3AsQTYHjoDXnpLc9dVJdCeRCtx6sP/DYvrSf9Rqw6tw6sP8Aw2L60n/Uat9N4xDtT+SvcttFFFPnnDKeuc/GYb6kn5krM2Hxin1X/FK+hOlfRKPHoiuShRrq62uAfSXXSxH4CovCdVOBRlYq8hW+jvdTe29QBy3UpOmUpto7Wn11ddKi85X/AGTnRlP2LDAafER/kFZR0fAGFgA+bGq+ZXuk+1gT7a2lECgAAACwAGgAGgArGNj/ACQ+vNu3fLy+6ulp1h4OUnmTY9Ar2iinC5xIlxURi5WSWI3+LYmNhpox1Rr794K/aFTVR+1sF2iMoNsw0b6LDVW9jAH2UEMDGLg2FxcA8dd48tB7q6pDA4ntI0cixI7w5MNGX2MCPZSk0yorMxsqgkk8ANSasApt3puBFhMEU07RZJDfulEe8QYAaK05S/PLbjpGyZo3aRQXV9ZEHpZuMiDcWPzl42BGu9vs3A9ssssq2OIFgp0KQgdxfBj6Z8SOVKpijHZJjY3ssp0V+VzuVzxB3ndfhwtarapq2HAxQoNNMcSYtXRWQhlbUEeH4EHgd1qithC0LhdCJZxqL2PaMRccd4NO8Xsw5i8TZHOrA+g59dd4b1hrzvUfsdD+1JfKwnY3Gts6qwIDCx9tP6LWR1EtuccCupqcFuQ+DUgMGOZhJICbW1ztfQbuftpxSEMWWSdcxa0z+la+tmvoBrrS9dyrwI5E/Ewqtbbb44+AX8KstVjbHyz+z8BWhavkZVeeriXuTrbcyNfzUj/t++qNVm6E4rs3luQoZALnQXDbgx0B13Uvf4c+g3U8SL1NLmYLfTjTlI7CwFqhNn4cyi7Sqbi+SJhYDzBzN5kgeFSsOCVfRuPaaSi29xtCsiXBFIbCxYgx+DlOgWbsm8FmUw6+GdkPspyKjtqYTMrDdnBF+TW0PsNj7KiyOUDRus+FSQWdFccmAYe41C9L+iwxeFMKZUZSHj0soYXFiBuBBI9tOui23BjMJDOBYuvfX6LqSrr7HDD2VK1zXFNYZSFkoNNeRiw6qMdppFqf9pu8TpWr9HdjDCYaOAG+QatzYklj7yakqKzhVGDyhi/V2XpKR1RRRWooc0UUUAFYzsmMCCMjc5mkHC4bET2IHAEAH21ru0sWIoZZGICpG7kndZVLG/urKsHhuzwuCQjKRg4LjkWUub+N2v7a2p8ReHJ3RRRTpqFcutxauqKAIuKPJnvYLmL3vuuAWvy72Y+2mcsPwm2bSAENY75iNRcHdFfWx1a3Ab5bGYUNqRexvbhcWIJHG1qTqcZICkMYRlIIDX0sdQRxuOIpZmtrUfNJmN6pYlKPSwzjgQiwxUjspCF4xyXdbeoxOZPeR4VH7J2gkmKxXZtdSImHC5ClGI5jRdaeYosxEMal5ZVYIq2HzTdyx0VV3kmnWD6tJzZjLBHJ2IiUIjtlItlYyEg5gRvA99cuCp0l3W39C8+u6HSkVnEYaOKaQKO8zFsoF21A0AUXtSnYPv7KX/hP/hVi2BAixnKmRw7pICczdojFHu/ztQdfGpKu7G54+HgRWmT3bKR3v9nL/wAKT/y1Fy9G8RPMxSJlU270ncG4c9T7BWl0VLtky0dNGLKtszoBCgBmJlbkCVTysNT7T7KsGG2ZFH6ESLb6KqD77XpzRWL35GFFLg57IXzWF+dhf3766ooJoJCm2NbQClXxCjj7qYYrEjVmIVQN53AVWT2IZd+qHHG+Mg4JJHOp8JkIYfzRMftVotUjqv6OSQRTYiZSkmJZSEbR0iRbRq4+axJZiOGex10F3rnS5MWFFN9obQjgieWVwkcalmY7gB+PkNTSGyNtR4mNJEuBIgkVXGV8jeixXgCNfaKpnAEjRRRUgc0UUw2xtqPDJmkOvzVHpN5Dl47qAIjrElvgjADZsXLFhBbfaZwj204RdofIGqttSYSYgqrImZjHFm3WRbKAtwW0W9gb1xitry4rFfCG7kWEDLEoO+eaOw8ykLFyeciDnTDFYVZFKsLg23GxBGoZSNVYHUEag1vVFuLa58jWC8xWWCWPSVDp/eRhnjbx0BaPycAci1JQYtH9B1bwVgT7t4pfCbaxMAAYDFIPnFljnHmT8XJ59w+dOcRt3DyEdthZTfi+HWW3mULEb6XWo1Fe04Z+aN+mL4Y2yHkfdXlq6f8As5rhsO44/u2JA5ZhkWw89KTy7N0U9tHyJOPjGvrGwq32/fDgw6Pmjqm00BB3GxpzbZgt8fuP/wBViL35Fe0v91DNsnUMIyL65xOwvbfmYW9t/PU0fxD0hIjo+aIbFsb2sQPxpvkPI1YVGx937JrzA/E7q7MOyFW/7KB4MPwBqj1/9jDuvmis7KxS4fHxTSXCSRthr62V2dXQnwJBW/DStH7YIQWIFiDqQNx8aghBsk8MCbczASP5jenCy7NGt8F53g865mpl3s+tJoYqfRHp2Kth9gzYUSCwkh7SR1mR1cFWYsM9tUYXFwRbSm7bWA3yIPNkH61cJNpbNBBL4K5IAPxF78NbV5LtrZvF8MfJUb8oNPQ7QklhxZh3PoyoDawvbtE/mX/Guvh5tcG45qCw96g1bYeluBj0jkUX4Ro+v8q0s3TfDA2MtuOpYfpRLtGflB/mSqfmU2PEuwuqysBxEMpHvCV7mkOgjnPlDN/5KtcnTvDEGzs3DRJW/BKYjpFCRp2h/wBzL+q1nLtG9cVv8yyoi+ZEGmGmY2EGIPnE4H9QFOV6PYs7sK/2pMOv4yVInpFF9CXfb5Jv82rpdvxnTJLvt8kR950t47qp/ENR/wAT/MnuIf1kfH0Xxht+zhfrT4bTztIanOi3RWSJ+2xMMMjq14k+EpkS1rORk70l76k2XSwB1r2J3dcy4fEMDutFcH23t99cyzSLbNhcQl7AZ0jUEncATJYm53b6pLX3tb1kfZ4P/eXR9rYkjuxYYH18WR+WE1C7S6Q7QVrIcAotxbEzEG3qooNj5X8Krce1ycSmG+Dz9rIHKDLDZgguxv2tlAHO28c6lp9jY0Lm7PDwqOOIxFvLSJGH9XCoV+omswgvxKummLxKRG4nBzYmVZcZMJ8hvHAqZMOp+kYiW7VxwLE25VZuj8EpmV0ykC3aZ898jD5hUZS+g7pOgN+VR2B6DNiiDPjUeIHvQ4QGMN6rzZy5HgMt6vuFwqxoqRqERAFVVFgoAsABwFWq09kpqdzzjhEWXQUeitfUXoooroCZQ9s9PJLskSdnbTM/pj7O5T53qlY/F3mRZsQuHzqZXmmsT2QJX4sOe/IzaKLEd1iRpY6d04xi4bBz4oQRzSRJmAdRzAuTa9lBzW8OFfNvTvHPLj5u0EgdDkPbH4w5b94r6KA3uETugFQL7zGCclqxvWNh4vioI5JY0LWYsBmZiWZyxF3Zm1LWHADQCnexemkc4JZeztoTmzKt92c2BVTuzWy30JGl8rpxgcc8LiSM2Ye0EHerDcVI0INbxtaJU2bfXlVrort5JAqDRX9BSb9m4F2hudctu+l+GYfNtVmpuLTWTVPJxhr/AAvCgX9KYkA6FRA47w46lbUlEzDEYsFiQsyquug+IhLKOVmJ9pNOdjxZ8emnyeHkYHxkkjj9uiNTHZcudZJN/azzuDzHauq/0qPYBSEEpauT9EaZ+DHzH2c8z76Mx5mvKY4OVhLLG5JsRJGTxRtCv2HBHky10Ch25INrmvM55mnEkN6apeQkKSsY0Lg95yNCFPzVG4sNSQQLWuZyQJyTANl9J9+UDM3tA3e21d4eBmvnQIOF2VmPmALD3mnkUQUZVAUDgN3+fGu6CSPxOw4pFKsLqRYj/O40guAKnKWzADfuf227redh7al6az+lQkiMDJsGeDe+vPgZ+l+NOqKOlEYGLYVvP20m8RG8VJVxPCHUqbgH6JKnnoRqKhwDBG2rmRwoLNYAAkk8ANSaQxuBkQkxyuSNQkmUq3qkhQwvzBpnJjFxEUIXdiJEUg8FU55AfIIR7axk8ZKmidXW0Y8OhkxErhpjmWJc5jiQgWzAaNKRYk623DcasHWHiAcLhpFYFfhuDNxZgQZlGnv3+FUUmpPabEbHLNfLHjcMy+IE8NwPaT7b0jJ5TyR55JTAEf21FmsBHgp3BNt5khU2PCyi/kaYdKNufCZiVJ7NdEH4tbmfwtUf0qnZNpRZTbNhZ0PiO0iJH3Cm1L6f+Uvr+prb42P9h48wzxuDYZgG5FSQCD4W/CtbFYrWu7FUjDwhjciNbm9+A48aYRix/RRRVipR9p9O45A8Rg7SJwUYO1s6sLEZbHQg8aqO09jYHEQxx40lQi9nBjkt2qINFixaAH0dwksUYa3Qk3SNFVyWwU/aPU/jBd8KYcdFc2kgkS5HihO/wBNRK9W+0ybfApR4sAAPEsSAB4k1o9kyFDFEbtmzmNe0U8cslsy353vTQbNjzZigdgQbyXk1Bv8A3hbnU9RHSQnRzoBHHOnwnF3F7yjB95YyveVXxBIUvmt3Yw5FtbDWr1hMEZLrGe1deKrlzj6QUm6HmtrX3EjQRbyEm5N/87gOA8BSmHxDRHtE9NSFjHFpX7saDzJueShjwqVa4bl4p+RMbOAi+FYgnuovZqd4y4YOXYeBmaQfYHOoTY0JTDwq3pCNM31soLfeTUntnArFgYsHnF5jHAXPzrsJMRIdd2QSsfMClekWNw3pYVWJH92AEVuRUsbL7bVnorE5SnLzZvPbERnTDapyBZv9kbt4xtZZB7BZ/OMV3s2eWRf3aXTeEMcpUcykbFyOGimlyVkVhcMpupt5WIPI+BrqKSlwzPORWuY4woCqAAAAANAANABRGlgBqbAC536C2vjXVWJCiiipAKZyNcml5ZOAptUogKK8LAb6SkxYHjU5AWpKbEBfE8qayYknwHhSVUc/QjIjtDF5I5JD81Wb2gaffYVFdEMAwZVb/wCHz3PN5bEW8o7/AM1O0hOKcW+QRgS2tpXU6KvNFOpO4nThU7hMII1svEliTvLMbkn8PIAcKStmnwUFqse2McMXsbFxKojeCHtAF3HsiJVK31Bulj579arlWrolsXtsPi7nSWJ4LA695Tc+G8W8jS6BlY6U40NisFILFZoZgDx7yQzAg+S/f41xSc+EefZeBlRc0uHEbZQNW7LNE8YHFioYW4kU7xWHC5CrrIkiLIjrezI+qmx3Hw4Utp38Lj6Nm1vOfVCFXDq8xrdo8VyUy5wOCkEDTle/3VT60boRscxQmRhZ5bHxCcB7d/tFMoxZZqKKKuUMVYWJrmtYx3RzDzEs8Slj84aHz03nzqh43obiUfKqGRb6MtrEeIJ0NUwXyQdSeE6Hz4qNst41ZSBISVNyNCltd/HdVr6O9CVjs+IAZ94Teq+f0j93nVsqUiGzD9j7FxzrZjCWRmjk7QMjJImjD4vMG4MDZbhgeNWXAbDWErJM/ayoGyWGSOPMLMUS5OYjQuxJsLCw0qw9ItgzCf4RhQGMgCTxXVS2UWSZCxC51HdIPpLl4oL8/wCgwmt8JYstwWjU2WT1ZDa7JzUWB43GlI3RulPoXHqM1yrjHqfPoZ7icf8AC5u317NAUhB4gnvy29awC+qL/OpSrBtPoZPG5EaGRL91lte3AEcD91RsexJ2fIIZM26xUi3mToB401CCglFGMpdTyxnHIVN1JB5gkHXQ6im0uFuxdCUkO9xrm8HU6SDz15EVM7a2FJhmAfUMAQw9Enit+Y/9ajRV02ip5FtBwCJIiSBoYmQqx8pGUp9/toG0nO6FvtPGPyk0+xmxpoo1kkQqr6C+/wBo+bfhflTWGEuwVQWYmwA1J9la99MtkbyyztuaOIeCmRv5mIX+k0kcCT6c0zfbyD/lBbe+rpher6Zku7ojcF1b3kbj5Xpzhurk3+MmFvUXX3toKq5SfLK5KAdjxHeGb60kpPvL6V62zRayvKv1ZW+7Ne1XTbnQiRGvADIhA0uM4PG97XHHSmeE6FYlyLoIxzcjT2Ak1XLDJU5NktYlZpL6emEdeO8AK1/JudN2w+IHzIn8pGW/sZDb31sOB6GRJA0T3cvYs+4gjdl5WufearW2Og8sWsV5l42FmHsvr7PdV1Oa8wyUMRzndEFPryLYfyBiaU/sYv8ALPmHGNBkQ+DHVmHhcA8quWyehk8rd9TEnEuNT9Vd/v0qa2l1fKQvYPYgWIkuQ3jcDQ+FrUOcmGSiqoAAAsALADQADcAOAr2r3snoCqhjOwYlSoC3st/nXO8jhpUNtDoPPGGK5ZFUE3U94gerbf4Cs8BkrtWToE7DFWHolGzcrC1j7/xqt3rReg2yTFCZGFmlN9d4Qej5X1PtFCBlaGF+CYnEYRu6sjPi8MdwKsQZYx6ySXNvoyA+UNLg1guGJXD3LKwBb4OWJZwwGpgLEtcXMZJ0Km66Z0m6OJjIcjEo6nPFMvpxSDcy8xwK7iCRWb7R2w2DJixiFZxYIIgzLiSTYGA23k2BQ6qTxFjSF8LKrO8rWU+UNVShOHRPbHBZOj/RBGdHeaKRCM6rEwYOARrfityN3Or3VP6CdCvggkndI1xOIIZ1QdyJND2KWPhdmHpNrawFXCuhHjcTfJ1RRRViAryiigD2iiigAooooA8NFe0UAQXTT90fzX8aqvQj95H1f1FFFVfJZcF06Sfusv1f1qpdAfl2+ofxooqXyC4NAoooqSp5XooooAKDRRQB4K9oooAKKKKAM2xf7+f4n61pNFFQizCq30s+X2b/APmf/rYmiipKlkooooAKKKKAP//Z"/>
          <p:cNvSpPr>
            <a:spLocks noChangeAspect="1" noChangeArrowheads="1"/>
          </p:cNvSpPr>
          <p:nvPr/>
        </p:nvSpPr>
        <p:spPr bwMode="auto">
          <a:xfrm>
            <a:off x="63500" y="-1041400"/>
            <a:ext cx="2143125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pic>
        <p:nvPicPr>
          <p:cNvPr id="10247" name="Picture 7" descr="G:\360data\重要数据\桌面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5732463"/>
            <a:ext cx="82677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G:\360data\重要数据\桌面\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152525"/>
            <a:ext cx="4427538" cy="570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decel="100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decel="10000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关节（</a:t>
            </a:r>
            <a:r>
              <a:rPr lang="en-US" altLang="zh-CN" smtClean="0"/>
              <a:t>joint)</a:t>
            </a:r>
            <a:endParaRPr lang="zh-CN" altLang="en-US" smtClean="0"/>
          </a:p>
        </p:txBody>
      </p:sp>
      <p:pic>
        <p:nvPicPr>
          <p:cNvPr id="26626" name="Picture 2" descr="C:\Users\TOSHIBA\Desktop\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7338"/>
            <a:ext cx="4752975" cy="444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5219700" y="1844675"/>
            <a:ext cx="3384550" cy="35083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/>
              <a:t>关节软骨</a:t>
            </a:r>
            <a:endParaRPr lang="en-US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——</a:t>
            </a:r>
            <a:r>
              <a:rPr lang="zh-CN" altLang="en-US" dirty="0"/>
              <a:t>减少运动时骨之间的</a:t>
            </a:r>
            <a:r>
              <a:rPr lang="zh-CN" altLang="en-US" b="1" dirty="0">
                <a:solidFill>
                  <a:srgbClr val="FF0000"/>
                </a:solidFill>
              </a:rPr>
              <a:t>摩擦</a:t>
            </a:r>
            <a:endParaRPr lang="en-US" altLang="zh-CN" b="1" dirty="0">
              <a:solidFill>
                <a:srgbClr val="FF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/>
              <a:t>关节囊</a:t>
            </a:r>
            <a:endParaRPr lang="en-US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——</a:t>
            </a:r>
            <a:r>
              <a:rPr lang="zh-CN" altLang="en-US" dirty="0"/>
              <a:t>由致密的结缔组织构成，增强关节的</a:t>
            </a:r>
            <a:r>
              <a:rPr lang="zh-CN" altLang="en-US" b="1" dirty="0">
                <a:solidFill>
                  <a:srgbClr val="FF0000"/>
                </a:solidFill>
              </a:rPr>
              <a:t>稳定性</a:t>
            </a:r>
            <a:endParaRPr lang="en-US" altLang="zh-CN" b="1" dirty="0">
              <a:solidFill>
                <a:srgbClr val="FF0000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/>
              <a:t>关节腔</a:t>
            </a:r>
            <a:endParaRPr lang="en-US" altLang="zh-CN" sz="2400" b="1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/>
              <a:t>——</a:t>
            </a:r>
            <a:r>
              <a:rPr lang="zh-CN" altLang="en-US" dirty="0"/>
              <a:t>内有</a:t>
            </a:r>
            <a:r>
              <a:rPr lang="zh-CN" altLang="en-US" b="1" dirty="0">
                <a:solidFill>
                  <a:srgbClr val="FF0000"/>
                </a:solidFill>
              </a:rPr>
              <a:t>滑液</a:t>
            </a:r>
            <a:r>
              <a:rPr lang="zh-CN" altLang="en-US" dirty="0"/>
              <a:t>，起到</a:t>
            </a:r>
            <a:r>
              <a:rPr lang="zh-CN" altLang="en-US" b="1" dirty="0">
                <a:solidFill>
                  <a:srgbClr val="FF0000"/>
                </a:solidFill>
              </a:rPr>
              <a:t>润滑</a:t>
            </a:r>
            <a:r>
              <a:rPr lang="zh-CN" altLang="en-US" dirty="0"/>
              <a:t>作用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骨折和脱臼</a:t>
            </a:r>
          </a:p>
        </p:txBody>
      </p:sp>
      <p:sp>
        <p:nvSpPr>
          <p:cNvPr id="27650" name="矩形 2"/>
          <p:cNvSpPr>
            <a:spLocks noChangeArrowheads="1"/>
          </p:cNvSpPr>
          <p:nvPr/>
        </p:nvSpPr>
        <p:spPr bwMode="auto">
          <a:xfrm>
            <a:off x="468313" y="1412875"/>
            <a:ext cx="80645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脱臼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(OUT  OF  JOINT)</a:t>
            </a:r>
            <a:r>
              <a:rPr lang="zh-CN" altLang="en-US" sz="2400" b="1">
                <a:latin typeface="Calibri" pitchFamily="34" charset="0"/>
              </a:rPr>
              <a:t>：</a:t>
            </a:r>
            <a:r>
              <a:rPr lang="zh-CN" altLang="en-US">
                <a:latin typeface="Calibri" pitchFamily="34" charset="0"/>
              </a:rPr>
              <a:t>是指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关节头从关节窝中脱出来</a:t>
            </a:r>
            <a:r>
              <a:rPr lang="zh-CN" altLang="en-US">
                <a:latin typeface="Calibri" pitchFamily="34" charset="0"/>
              </a:rPr>
              <a:t>。此时，关节囊拉紧，如乱活动会加重伤势，应赶快请医生诊治，使关节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复位</a:t>
            </a:r>
            <a:r>
              <a:rPr lang="zh-CN" altLang="en-US" b="1">
                <a:latin typeface="Calibri" pitchFamily="34" charset="0"/>
              </a:rPr>
              <a:t>。</a:t>
            </a:r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endParaRPr lang="en-US" altLang="zh-CN" b="1">
              <a:latin typeface="Calibri" pitchFamily="34" charset="0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骨折</a:t>
            </a:r>
            <a:r>
              <a:rPr lang="zh-CN" altLang="en-US" b="1">
                <a:latin typeface="Calibri" pitchFamily="34" charset="0"/>
              </a:rPr>
              <a:t>：</a:t>
            </a:r>
            <a:r>
              <a:rPr lang="zh-CN" altLang="en-US">
                <a:latin typeface="Calibri" pitchFamily="34" charset="0"/>
              </a:rPr>
              <a:t>由于外伤或病理等原因致使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骨质部分或完全断裂</a:t>
            </a:r>
          </a:p>
        </p:txBody>
      </p:sp>
      <p:pic>
        <p:nvPicPr>
          <p:cNvPr id="27651" name="Picture 4" descr="http://t3.gstatic.com/images?q=tbn:ANd9GcQI4IRXs_70idiDAJkq2qfnQ2HaufijhiSqwVONa5aLVMYsAPs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3284538"/>
            <a:ext cx="3240088" cy="289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左中括号 4"/>
          <p:cNvSpPr/>
          <p:nvPr/>
        </p:nvSpPr>
        <p:spPr>
          <a:xfrm>
            <a:off x="323850" y="1773238"/>
            <a:ext cx="215900" cy="935037"/>
          </a:xfrm>
          <a:prstGeom prst="leftBracket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653" name="TextBox 5"/>
          <p:cNvSpPr txBox="1">
            <a:spLocks noChangeArrowheads="1"/>
          </p:cNvSpPr>
          <p:nvPr/>
        </p:nvSpPr>
        <p:spPr bwMode="auto">
          <a:xfrm>
            <a:off x="1692275" y="6237288"/>
            <a:ext cx="2592388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脱臼</a:t>
            </a:r>
            <a:r>
              <a:rPr lang="en-US" altLang="zh-CN" sz="2800" b="1">
                <a:latin typeface="Calibri" pitchFamily="34" charset="0"/>
              </a:rPr>
              <a:t>X</a:t>
            </a:r>
            <a:r>
              <a:rPr lang="zh-CN" altLang="en-US" sz="2800" b="1">
                <a:latin typeface="Calibri" pitchFamily="34" charset="0"/>
              </a:rPr>
              <a:t>光图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骨折处理</a:t>
            </a:r>
          </a:p>
        </p:txBody>
      </p:sp>
      <p:pic>
        <p:nvPicPr>
          <p:cNvPr id="28674" name="Picture 2" descr="http://dfkc.nbzhxx.cn/5/07/kj.files/slide0007_image0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9338" y="2492375"/>
            <a:ext cx="3687762" cy="309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5" name="Picture 2" descr="http://120ask.com/picc/20113/20113171556518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420938"/>
            <a:ext cx="4225925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Box 4"/>
          <p:cNvSpPr txBox="1">
            <a:spLocks noChangeArrowheads="1"/>
          </p:cNvSpPr>
          <p:nvPr/>
        </p:nvSpPr>
        <p:spPr bwMode="auto">
          <a:xfrm>
            <a:off x="1692275" y="5732463"/>
            <a:ext cx="19431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Calibri" pitchFamily="34" charset="0"/>
              </a:rPr>
              <a:t>骨折</a:t>
            </a:r>
            <a:r>
              <a:rPr lang="en-US" altLang="zh-CN" sz="2800" b="1">
                <a:latin typeface="Calibri" pitchFamily="34" charset="0"/>
              </a:rPr>
              <a:t>X</a:t>
            </a:r>
            <a:r>
              <a:rPr lang="zh-CN" altLang="en-US" sz="2800" b="1">
                <a:latin typeface="Calibri" pitchFamily="34" charset="0"/>
              </a:rPr>
              <a:t>光图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姚明的</a:t>
            </a:r>
            <a:r>
              <a:rPr lang="zh-CN" altLang="en-US" smtClean="0">
                <a:solidFill>
                  <a:srgbClr val="FF0000"/>
                </a:solidFill>
              </a:rPr>
              <a:t>应力性骨折</a:t>
            </a:r>
          </a:p>
        </p:txBody>
      </p:sp>
      <p:pic>
        <p:nvPicPr>
          <p:cNvPr id="29698" name="Picture 2" descr="http://a0.att.hudong.com/74/66/0130000037484612464166253106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288" y="1341438"/>
            <a:ext cx="4824412" cy="395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699" name="Picture 4" descr="http://sports.nen.com.cn/imagelist/2008/059/hqkh9y1m51x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525" y="1268413"/>
            <a:ext cx="285750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矩形 4"/>
          <p:cNvSpPr>
            <a:spLocks noChangeArrowheads="1"/>
          </p:cNvSpPr>
          <p:nvPr/>
        </p:nvSpPr>
        <p:spPr bwMode="auto">
          <a:xfrm>
            <a:off x="5651500" y="3644900"/>
            <a:ext cx="3348038" cy="2586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Calibri" pitchFamily="34" charset="0"/>
              </a:rPr>
              <a:t>所谓</a:t>
            </a:r>
            <a:r>
              <a:rPr lang="zh-CN" altLang="en-US" b="1">
                <a:solidFill>
                  <a:srgbClr val="FF0000"/>
                </a:solidFill>
                <a:latin typeface="Calibri" pitchFamily="34" charset="0"/>
              </a:rPr>
              <a:t>压迫性骨折</a:t>
            </a:r>
            <a:r>
              <a:rPr lang="zh-CN" altLang="en-US">
                <a:latin typeface="Calibri" pitchFamily="34" charset="0"/>
              </a:rPr>
              <a:t>，也称</a:t>
            </a:r>
            <a:r>
              <a:rPr lang="zh-CN" altLang="en-US" b="1">
                <a:solidFill>
                  <a:srgbClr val="FF0000"/>
                </a:solidFill>
                <a:latin typeface="Calibri" pitchFamily="34" charset="0"/>
              </a:rPr>
              <a:t>应力骨折</a:t>
            </a:r>
            <a:r>
              <a:rPr lang="zh-CN" altLang="en-US">
                <a:latin typeface="Calibri" pitchFamily="34" charset="0"/>
              </a:rPr>
              <a:t>，主要是</a:t>
            </a:r>
            <a:r>
              <a:rPr lang="zh-CN" altLang="en-US" b="1">
                <a:solidFill>
                  <a:srgbClr val="FF0000"/>
                </a:solidFill>
                <a:latin typeface="Calibri" pitchFamily="34" charset="0"/>
              </a:rPr>
              <a:t>慢性的疲劳</a:t>
            </a:r>
            <a:r>
              <a:rPr lang="zh-CN" altLang="en-US">
                <a:latin typeface="Calibri" pitchFamily="34" charset="0"/>
              </a:rPr>
              <a:t>造成的，在脚踝的应力骨折，如果在</a:t>
            </a:r>
            <a:r>
              <a:rPr lang="en-US" altLang="zh-CN">
                <a:latin typeface="Calibri" pitchFamily="34" charset="0"/>
              </a:rPr>
              <a:t>X</a:t>
            </a:r>
            <a:r>
              <a:rPr lang="zh-CN" altLang="en-US">
                <a:latin typeface="Calibri" pitchFamily="34" charset="0"/>
              </a:rPr>
              <a:t>光片的显示下，能发现骨小梁结构的微弱损伤，这就是微骨折。在发生微骨折的部位，新的骨骼在生长，而新长出来的新骨在高强度运动量的压迫下又会发生再次断裂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痛风</a:t>
            </a:r>
          </a:p>
        </p:txBody>
      </p:sp>
      <p:pic>
        <p:nvPicPr>
          <p:cNvPr id="31746" name="Picture 5" descr="G:\360data\重要数据\桌面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44675"/>
            <a:ext cx="4478338" cy="337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932363" y="1916113"/>
            <a:ext cx="3887787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Calibri" pitchFamily="34" charset="0"/>
              </a:rPr>
              <a:t>原因</a:t>
            </a:r>
            <a:r>
              <a:rPr lang="zh-CN" altLang="en-US">
                <a:latin typeface="Calibri" pitchFamily="34" charset="0"/>
              </a:rPr>
              <a:t>：</a:t>
            </a:r>
            <a:r>
              <a:rPr lang="zh-CN" altLang="en-US" sz="2000">
                <a:latin typeface="黑体" pitchFamily="2" charset="-122"/>
                <a:ea typeface="黑体" pitchFamily="2" charset="-122"/>
              </a:rPr>
              <a:t>身体内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尿酸</a:t>
            </a:r>
            <a:r>
              <a:rPr lang="zh-CN" altLang="en-US" sz="2000">
                <a:latin typeface="黑体" pitchFamily="2" charset="-122"/>
                <a:ea typeface="黑体" pitchFamily="2" charset="-122"/>
              </a:rPr>
              <a:t>大量在关节析出，人体内的尿酸是由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嘌呤</a:t>
            </a:r>
            <a:r>
              <a:rPr lang="zh-CN" altLang="en-US" sz="2000">
                <a:latin typeface="黑体" pitchFamily="2" charset="-122"/>
                <a:ea typeface="黑体" pitchFamily="2" charset="-122"/>
              </a:rPr>
              <a:t>转化而来</a:t>
            </a:r>
            <a:endParaRPr lang="en-US" altLang="zh-CN" sz="2000">
              <a:latin typeface="黑体" pitchFamily="2" charset="-122"/>
              <a:ea typeface="黑体" pitchFamily="2" charset="-122"/>
            </a:endParaRPr>
          </a:p>
          <a:p>
            <a:endParaRPr lang="en-US" altLang="zh-CN" sz="2000">
              <a:latin typeface="黑体" pitchFamily="2" charset="-122"/>
              <a:ea typeface="黑体" pitchFamily="2" charset="-122"/>
            </a:endParaRPr>
          </a:p>
          <a:p>
            <a:endParaRPr lang="en-US" altLang="zh-CN" sz="200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000">
                <a:latin typeface="黑体" pitchFamily="2" charset="-122"/>
                <a:ea typeface="黑体" pitchFamily="2" charset="-122"/>
              </a:rPr>
              <a:t>为什么会疼痛？</a:t>
            </a:r>
            <a:endParaRPr lang="en-US" altLang="zh-CN" sz="200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000">
                <a:latin typeface="黑体" pitchFamily="2" charset="-122"/>
                <a:ea typeface="黑体" pitchFamily="2" charset="-122"/>
              </a:rPr>
              <a:t>痛风石用肉眼不能看到，但在</a:t>
            </a:r>
            <a:r>
              <a:rPr lang="zh-CN" altLang="en-US" sz="2000">
                <a:latin typeface="黑体" pitchFamily="2" charset="-122"/>
                <a:ea typeface="黑体" pitchFamily="2" charset="-122"/>
                <a:hlinkClick r:id="rId3" action="ppaction://hlinkfile"/>
              </a:rPr>
              <a:t>偏振光显微镜</a:t>
            </a:r>
            <a:r>
              <a:rPr lang="zh-CN" altLang="en-US" sz="2000">
                <a:latin typeface="黑体" pitchFamily="2" charset="-122"/>
                <a:ea typeface="黑体" pitchFamily="2" charset="-122"/>
              </a:rPr>
              <a:t>下可以见到呈白色的</a:t>
            </a:r>
            <a:r>
              <a:rPr lang="zh-CN" altLang="en-US" sz="2000" b="1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针状晶体</a:t>
            </a:r>
            <a:endParaRPr lang="en-US" altLang="zh-CN" sz="2000" b="1">
              <a:solidFill>
                <a:srgbClr val="FF0000"/>
              </a:solidFill>
              <a:latin typeface="黑体" pitchFamily="2" charset="-122"/>
              <a:ea typeface="黑体" pitchFamily="2" charset="-122"/>
            </a:endParaRPr>
          </a:p>
          <a:p>
            <a:endParaRPr lang="en-US" altLang="zh-CN" sz="2000">
              <a:latin typeface="黑体" pitchFamily="2" charset="-122"/>
              <a:ea typeface="黑体" pitchFamily="2" charset="-122"/>
            </a:endParaRPr>
          </a:p>
          <a:p>
            <a:endParaRPr lang="en-US" altLang="zh-CN" sz="2000">
              <a:latin typeface="黑体" pitchFamily="2" charset="-122"/>
              <a:ea typeface="黑体" pitchFamily="2" charset="-122"/>
            </a:endParaRPr>
          </a:p>
          <a:p>
            <a:r>
              <a:rPr lang="zh-CN" altLang="en-US" sz="2000">
                <a:latin typeface="黑体" pitchFamily="2" charset="-122"/>
                <a:ea typeface="黑体" pitchFamily="2" charset="-122"/>
              </a:rPr>
              <a:t>为什么在下雨的时候容易痛风？</a:t>
            </a:r>
          </a:p>
        </p:txBody>
      </p:sp>
      <p:pic>
        <p:nvPicPr>
          <p:cNvPr id="31748" name="Picture 7" descr="http://imgsrc.baidu.com/baike/abpic/item/91ae68c6af77a1369c163d6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476250"/>
            <a:ext cx="1895475" cy="138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标题 1"/>
          <p:cNvSpPr>
            <a:spLocks noGrp="1"/>
          </p:cNvSpPr>
          <p:nvPr>
            <p:ph type="title"/>
          </p:nvPr>
        </p:nvSpPr>
        <p:spPr>
          <a:xfrm>
            <a:off x="468313" y="188913"/>
            <a:ext cx="8229600" cy="1143000"/>
          </a:xfrm>
        </p:spPr>
        <p:txBody>
          <a:bodyPr/>
          <a:lstStyle/>
          <a:p>
            <a:r>
              <a:rPr lang="zh-CN" altLang="en-US" smtClean="0"/>
              <a:t>骨骼肌</a:t>
            </a:r>
          </a:p>
        </p:txBody>
      </p:sp>
      <p:sp>
        <p:nvSpPr>
          <p:cNvPr id="32770" name="AutoShape 2" descr="data:image/jpg;base64,/9j/4AAQSkZJRgABAQAAAQABAAD/2wCEAAkGBhQRERUUEhIWFBQWGBoYFxgYFxQXGBYWHxgVGB0eGRkYHCYeGhslGhgVIi8hLycpMCwsGSA0NjAqNSctLSkBCQoKBQUFDQUFDSkYEhgpKSkpKSkpKSkpKSkpKSkpKSkpKSkpKSkpKSkpKSkpKSkpKSkpKSkpKSkpKSkpKSkpKf/AABEIAGsA7wMBIgACEQEDEQH/xAAcAAACAgMBAQAAAAAAAAAAAAAABQYHAQMEAgj/xABCEAACAQMCAwUFBAgEBQUAAAABAgMABBESIQUxQQYTIlFhIzJCcYEHFFKhFSQzkZKxssFiY3LhNENTc8OCg6Kjwv/EABQBAQAAAAAAAAAAAAAAAAAAAAD/xAAUEQEAAAAAAAAAAAAAAAAAAAAA/9oADAMBAAIRAxEAPwCxOI67y7VIJJ4hbd53kqbJ3xEelCrbS4BJIKkDPPNdUHGbiAhLuBnAH/EW6lo23+KLJkjb0GsevSpAFrTd3axrqbPMAADJJJwAAOdAmT7QLEvpNyqNnHtFeIZ8syKoz9akCSAgEEEHkfP5UovO0ECnu58xlhssinD9SFwCG5cqTWnDbdpJP0fO9rLjUyBH7ojONRt5AFIzsWXSfWgmOazUftO0LxyCG8QROzaYpEJaGY42AJGY5D+BufwlqfhqDNFFFAUUUUBRRRQFFFFBw8X4ksCBiCxLBERebuxwqjoPnyABJ2FLoY5ca7q6EZbcJGURIx5BnGqQ8sscA52ArZxhQ13Zg/CZpB9I9H/kpbDFJNLI5y4K6cII1VV1MNGt8ksSNRIxg48hQda3E0L5WUXMeBlC0SzIxPhKnZWVuWDg55E8q3J2thGO9WaAk49rDIoz/rAKfnUdbhxSBkkjgjCTqjYaRY0DOjBgi6Q7AMDrZuYJI6VzT3c/DJQZSWiIbxjIjlAYkKFz7K4ClgMnS4UAHO1BYcNwrKGVgyncEEEEehGxFbKiFjfrCi3NuQ9lKA7qvOFmwTIo/Bv41x4SCwHMVLVfI25UHqiiigKKKKAooooCiiigKKKKDBqKXVzI0shWFriWOVlijDrEkaBI8sXb4mVxvufFgbZqVmlfBhmS5flqmwPkiIn8waCEcY4XeTMqyW6W8MsntI1uHZ7k74WadVBRcclAIJ2JXbPHxDs13CTTW1hbwGJlEuiaZpNGFZimGRMqCDpOxINWnPCrAagCAQwz0I3B+YNQ6x4xpupCoZ4pSHlUj9mraYomC8znTlh0VlJoFHZ3tPHcN+j7rM0U6OI5GGFcAjKatRJIB6kMrAg9CZl2VuZNEkMx1SQSGPVnJePAaNz6mNlyepBql+OaeHyy2qqveW1396tj1MTJrZTj8JWL5gjyq2ra6Rb6GVQQt9bgcjjXGO8TPkTHJJ/BQSmisCs0BRRRQFap7hUUs7BVHMsQAPmTtWrifEo7eJ5ZXCRopZmPQD+flj1qppYLjiTzyxqLwqXEBYmMQls6cxSFDGyqV3xuVJy2cALet7lZFDIysp5FSCD8iNq21UaQ927mAPazkeNF72MjSpLFtYw+wOHGsMwA21A1YPZDizXFvl21OjtG7YClip2JUbKWUq2OW+21B7vmH362z1jnx88w/wBs108LG0m2Payf1Z/OuLtD4ZbOXos+g/KSN0/rKVss7pY3uNTBV77bJAyTFExxk77nlQae0EzFkih2kbLZK6lXwlQXHPHM46lccqiFtxiIRPa3aqIlJt7qKRye75GOVWP/AC3QegyARp6y6wZnuWJyMLlhn3c7RofULrcjoZR6VAfty4AwRbyIdBFOAPeTOpM+eGBX0ytAutuJTdm7r7vNqn4fL4kYDcAnGx5FwMahyIwds1PezXaBIwsSh3gb/hJAAQybnus6t3TBwOq+qmob2M4la8TsU4ddHJCBYmJ8SuMgaPiB06SpPMMy9Kg1tdT8GuJLaZBJFqBeIllV8HKSRMN422yrjeg+j/0n/lS/wf70fpP/ACZf4P8Aeo72L7YrcpGCxYOPZynGXYAlo5ABhJlHMcmA1DqBLjQcf6T/AMqX+D/etcXGVkEmgFTHzLgqgbBPvcjjrjlWmS6a4bRCxWNT45R1PVIz57YLdOQ33DKC2VVCqoCjoOVAs7PcUeYSCTSWjfTlPdZSiOrDc7ENkb8sZxnAcVqgtkQYRVUeSgAfuFbaAooooCiiigwaW8Ecnvgek8g+mQR/Ou2ObOr0JH7qVW12sKsdDt3kkrDQjMdWrGDjkTvjOBsd6DPae8xFoCh9WdSb5aMY1AAb+Isif+5UB43bPBeTxGU/rHDJ23P/ADx77Lj0UH5DaphEBNcLqYPIra3VCrLCq+5GzD4i51kdShPJRUF+2e6a2vbKdckd1NGR88A/k/5UEd+1qzZbmGbPjltonJ5HvEyrH9xXI+dSDsd2z++WiWpk0XURDWjnYSNHyiYnYPjMZHxK2RvkUj7YXTXnDLC7ffDTwvnkGLFlPyymKhLKYW1qT/iAIByOTDG4cHfOx/dQfVPCOKpcwpKnJhkg+8p+JWHRlOQR5iu2qu+zztTkqxbUszKk2MYWYjMc55bTgFWPLvFH4qtAGgzRXkuK8wXCuAyMGU7gggg/Iigin2qW5fhsijG7wjflvMgyfQZB+lcXZCRYrx1dvHcQq6ZwCQrSS4ONs6Z9iOiP5HEo7S8Pae1ljQAuQGQHGGdSHUNnoWUA+hNQ2Ph9sUjnZFaPT32liBIqDUsiM3Uw6l0jIIww3oO3tVxESXdskC9+yMROsZBaJdcMg1HOFYmLGkkEjNNOw8aiOXRkDvCNLAgqFVYxnPPKop60ttIo5liFqqwW5DNGY9K4XGJJWAOAxBCLnxAszHls17ERewaUY0zuZIwBgLBhY4gB5d2iH60Hd2kg1W0mF1sg71F/FJGRIg/iRR9a0C2Mo72B10zKjgldWNhh0ycBjGccuYUnO4LoikXAIzBJLbHGhCHh3GRC5J046BHDqPTTQM7SwSFdMa6Rz25knmSeZJqP8Xu47yOezkDRmXXHExxplZRkmMjqrD3TgnTkA71Ir67EUbyMcKis7HyCgsfyFKOD8FD2MUcwOpl7wn3WWRiZMqRurKzHB9KD5gZ5LOcjdXibS2OYw3L6MDj5CrYuYk7R2WwC8QtxkbACVfn0BJ5fC3oaWfan2El74S5DOw0l8BRPgE5ONhNtuuwbCsObBYDwDj89m4lgbS8Zznoy74BHIg8vkfrQOOyPG3sbhopy6QsdE4GQ8bKdpEHMSRtv6gEb53vPhHFHvB3LSLhQC8iHBuYzsGiHNY23DEHY5A2wTXXazssOKQpxCyULcuivPAOTjfxofiIOx23xvgitHYXtQ8bxWdwe4mjP6rI+crq0+xfmDA/IEHA2xyBoL1giCqFUAAbADYAdABWyl3COMLMpBUpKmBLGfejYjO/mp5q3Ij5EBjQFFFFAUUUUBRRRQR7hN26XVxbyndm76E42aFgqsAfxI4OR5OvnW+fg8mtxHKI4pN3AUmQNjBMbatKZGDnSd8mvHazhxkgMkR0zwZlgbGcOFOVPmrjKsPI+gprZziRFce66qw+RGf5EUGLKwSFQkaBFHJVAA/Lr61Wv282o+7W0md0nKjzIeNs4+qj91WiTVUdr79+J8EmcpieCVZCnULq1Iw9GhdW/fQRXs7ruOAXkW5NtcLMvPBUkEj15PtSD7uHQb42xgDntt+RH504+ym4zezWbsVhuoXiwcjJ0khl9caqUi2a3lkt5Q2pCVOdt1yM/UYPyIoHf2WWqzzz2bs4SWFuRxgqyuh2G2kliPI1cnZ2N5rdGlllEoGmUBxgSqdL48Ow1AnHkapj7NSE4zBj4tYP8En9mFXL2ROHvU/DeSf8AySKT/wDVA5hs9GT3jt6O2R/KuXs9Ytb28cT6dSAg6c495iMZAPI+VeuLcditgveMdT5EcajVJIwGcIg3Y4+g6mlmL26xq/UoSDkArJcnP+LeOL6az8sUHdxjtHHAwjw0s7DKQxgNI4yBnHJV33ZiAN96iltwdk1tLHqMRnmk0iIiNppFm7uMyoQzKi7sNO7Dc52d2dokRaGyUBs+2nbLlSMHxOxLSy4JwCSFzk42VuDiHEdKpBbayHLBNLES3L5Gtu85pEpOXl59F6ZBLwpWaIxxlRLdaYEAUho4U2nZwNg4Qqjt/wBQY6AVZdvAqKFQBVUBVA2AUDAA9AMUo7NdnRbAs51zuBrfGAANwkYO6xKScDnuSSWJNPKApB2ixFLb3P4HEMh84pSqb/KXuj6b0/pP2vH6hdekEp+REbEH5ggGg19rDqhWHrcSJDjzQsGk/wDqWSnQFJpZg9zbIwBYI82fw4CR/n3rfup3Qc95YpKhSRQ6MMEEZB/3Hn0qk+1P2YFI+/hxgasv8nb9qANsjHtANOxLAbtV6Vw8IHsh83/ragpLsH2hawkayvMwgEyW8jDIiY4JGRnVA45kZA556ie8W4RZ38KtszyjZIu6dg4zqKNzXBDbggZ5gk7s+KcKW3yxjE1oSWkiZdZgPPXCMEhM7sg5c16it44JEIgYAGibxYRjkhskvFIDqDb554P50EV4XxVkcQyXMa3ESarad3CrdwZI0TjPvKdic5DZYfEDMOF9sraZMmeJHU6ZEMseUfqM5ww8mGxGCKjN1b4Ze+MbaiBDctGntGU5C3I05VwcjUNJyG6EqHcnCIrgApFFDcw5GDGh053KsMeOJsA5HkCCDQOE7QW7EBbiEknAAljJJPQDO5rRwXtKl1NcRxq2IGRdZ5Sal1ZUc9I5Z69K0cIMTtoeCKK4jwXQKhx5OjYBZCRs3TkcGu3h3AooJZZYl0tNpL4906RpGF5DbyoGVFFFAUUUUHmQZBFI+ws5fh1oTz7iNT81UKfzFPTSHsNDoso1HwtKP3TSig3drp3W0lEZxLIO6jPlJIRGp+hbP0pNxfhBjl7pCEiurZrUbYInRG7o+R9mZB/6B6U14/AJLizQ74maXH/bjfBPyZ1+uK99q+HGa2bQuqWIiaEcj30Z1qM/4iCp9GNB828AuXg4jblzgxzxK3ULhjG4G/8Aq/OrE+2bgzRXcV0oPdyIFkIxhXVgFJ6gEMozy8NRX7T+HLHc/eYhpjvYu/THRtK6x/qDEEj1+dXCrRcQtLOaTDRzJ3coPJhImGHoRKi4PQigqf7NoieLWm+4EhIweQRh9OlWhY8Wk+838FrGHmNxku4IhhBghw0hG7HIICLueuBvVeW1o/AuLQmbLQeMLJpyXt3GCf8AXGdOoeW9XNPxRVOmJRLI6h1VSACDjDs3ILy8XXG2eVBzWnC4rTVNK5lmf35W8TnOMLGq50L5Rrz9TvWL26dlzKTbQklcZzPIc4AXTnTnfZcsemmuG5u2WbTGFub05AGSIbZNsk9dvDk+8xOMjIFetSx6/a6pI1/WLtsBYgACQg91W058IGF2LZ5EFfHL9mCwojxQBghhj2mnkJysJcbRhxu2+QpYsRmpL2e4CYcySYadwA5UYREHuxxL8MajYee5O9cPZbhetvvTIUGCtsjZzHETlnbfeSVgGJO4GB51KBQZooooCuXiNiJopIm92RGQ48mUqfyNdVFAi4BwmVHeW40d4UjiUISwEaBtySBlmdnY7bDSN8ZL2iigwTXJwxCsYDDBy39bGuiZcqRvuDy2P0PnSTstaPGj60kjyV0q7BgFCKowQxy22WO2WJx50D5qQTWL2jF7ddUBy0sKjxBtiXhH03j65yMHnIKwRQJHjjuYy8JSVZBhlO6Sjfwv1VvXGR1FLoYRFhVkKiPCoz7vCdgI5fxxHIw3TI35Gm19wLLtLA/czMAGYAMj45d4h2fA2zkEA864ZL8alju4+5kPuyg+yc9Qknw5/A+M8vFQbru3Fyv/AErmI6kOclGxsdsa4m5EbahkHBG3Zwbipl1JIvdzx4EicxkjIZD8UZ3wfocEUinzblBIcINobhRtEWJ8LjP7I7bZwPPYEdd1bmZlKkQXkQPdvzV1Iyf+5CxAyOYIzzAyElopbwbiyzqfCY5EOmSNveRv7qeYYbEfWmINBmisBqzQFJ+zJ9k68tM84+neuf703NR/stOS14p20Xcg+hWNx/VQebhy3FoRviO0lb01PLCv8kNSLFIOGTiW+uWHKFYoM9NXimcA9SBJGD5U/FBUv2odnNETqqjuy5ntyQfZTbtNFnniUanXpqVh1Wtf2QXpnsZrQ48EheHLb58EgHLbDaWyM+8fLe1OKcMS4iaJx4WHMbFSDkMp6MrAEHoRVL8JR+D3sqz4VSUbvTkjbWUY4HhR0MiZxsxI5AUFlcVlivIgjQs8obIjyFeGVdOSZDsuCQM76gdgw2pbweFo0Frb4JG80i+EuxJDEbeCMHIGNzghQoyR19soUbu27whJlMbhVDMy7OjLgZLhgAudh3h+vLHdrFB4/ZW7N4Y4hqluG93u49PikXkS43bJxpUZId/DrQIpjgOmMftrnYaioAKx9AAPi5LvjLEmtfDLBb0owTRYRkGBNx94YEESODuEU50qfeJ1HpnfDwOS6wbxRHAPdtFwVOCCpnYbMRj9mPCNs5NSZVoMis0UUBRRRQFFFFAUUUUGCKNNZooCiiigwRXmSEMCGAIPMEAgj1B517ooI/P2bMa4tHEa7kwuNcDg8xg+KMH/AAnA/CaURtHCVgkhaGMHwoWyIzuRJbyA+4MnUmxUb4CgiptiuTinDEnjKONiQQRsysN1ZTzDA7g0EQuuIqWM6zJIIg6rISI5GxnUFdRpZSwC4K+JgSMY393naMiV44pw+gbt32wbcEECLGQRyB3HlXj7guZtcYEyYM8YA0SgBglxGvU7k4/EpHvAGu/sbxREjW1chJEyq5IxMMswZGz42K7nrzO4INBy8G4leSXcQBYxaT36spKrtsRLgAvqwNIJ2yTjaptWMVmgwajk/BLmOeVrWSFUuGDyd4rsySBEjygVgGBVF2JG9SSig4OCcJW2hEalmOSWdiC8jk5Z3I+Ikk130UUAaQ9quyiXqLnAdeRI1KynBKOuRlSQDsQQQCDkU+ooKysOwl5EO6CQiM4Vi07uhQNrAwYRJzA2DjPUnpM+D9mlhPeOzTXBGGmfTq05zpQABY0z8IGPPNOqKAooooCiiigKKKKAooooCiiigKKKKAooooCiiigKKKKBZxXhjO8c0WgSx5HjBIeNsakJG4yQpB3wRyNQ7iVpLEXa4tsRgBkZX1rHpOrGpcOBnkxHh2AYCrErwx/n/agg1nxq6yywTRyRrg67hGJVSARqlRkBwDjdc+bHBNbuyPaa6vJh+ya3AbW6xSxnOAAFLSMCdWdvLfbapliva0H/2Q=="/>
          <p:cNvSpPr>
            <a:spLocks noChangeAspect="1" noChangeArrowheads="1"/>
          </p:cNvSpPr>
          <p:nvPr/>
        </p:nvSpPr>
        <p:spPr bwMode="auto">
          <a:xfrm>
            <a:off x="63500" y="-500063"/>
            <a:ext cx="2276475" cy="1019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zh-CN" altLang="en-US">
              <a:latin typeface="Calibri" pitchFamily="34" charset="0"/>
            </a:endParaRPr>
          </a:p>
        </p:txBody>
      </p:sp>
      <p:sp>
        <p:nvSpPr>
          <p:cNvPr id="32771" name="TextBox 4"/>
          <p:cNvSpPr txBox="1">
            <a:spLocks noChangeArrowheads="1"/>
          </p:cNvSpPr>
          <p:nvPr/>
        </p:nvSpPr>
        <p:spPr bwMode="auto">
          <a:xfrm>
            <a:off x="900113" y="1268413"/>
            <a:ext cx="80645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肌腹</a:t>
            </a:r>
            <a:r>
              <a:rPr lang="zh-CN" altLang="en-US" sz="2400" b="1">
                <a:latin typeface="Calibri" pitchFamily="34" charset="0"/>
              </a:rPr>
              <a:t> </a:t>
            </a:r>
            <a:r>
              <a:rPr lang="zh-CN" altLang="en-US" sz="2400">
                <a:latin typeface="Calibri" pitchFamily="34" charset="0"/>
              </a:rPr>
              <a:t>     在骨骼肌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中间，较粗</a:t>
            </a:r>
            <a:r>
              <a:rPr lang="zh-CN" altLang="en-US" sz="2400" b="1">
                <a:latin typeface="Calibri" pitchFamily="34" charset="0"/>
              </a:rPr>
              <a:t>       </a:t>
            </a:r>
            <a:endParaRPr lang="en-US" altLang="zh-CN" sz="2400" b="1">
              <a:latin typeface="Calibri" pitchFamily="34" charset="0"/>
            </a:endParaRPr>
          </a:p>
          <a:p>
            <a:endParaRPr lang="en-US" altLang="zh-CN" sz="2400">
              <a:latin typeface="Calibri" pitchFamily="34" charset="0"/>
            </a:endParaRPr>
          </a:p>
          <a:p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肌腱</a:t>
            </a:r>
            <a:r>
              <a:rPr lang="zh-CN" altLang="en-US" sz="2400">
                <a:solidFill>
                  <a:srgbClr val="FF0000"/>
                </a:solidFill>
                <a:latin typeface="Calibri" pitchFamily="34" charset="0"/>
              </a:rPr>
              <a:t> </a:t>
            </a:r>
            <a:r>
              <a:rPr lang="zh-CN" altLang="en-US" sz="2400">
                <a:latin typeface="Calibri" pitchFamily="34" charset="0"/>
              </a:rPr>
              <a:t>      在骨骼肌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两端，较细    作用是将骨骼肌固定在骨上</a:t>
            </a:r>
          </a:p>
        </p:txBody>
      </p:sp>
      <p:sp>
        <p:nvSpPr>
          <p:cNvPr id="6" name="左大括号 5"/>
          <p:cNvSpPr/>
          <p:nvPr/>
        </p:nvSpPr>
        <p:spPr>
          <a:xfrm>
            <a:off x="755650" y="1412875"/>
            <a:ext cx="155575" cy="9144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2773" name="TextBox 6"/>
          <p:cNvSpPr txBox="1">
            <a:spLocks noChangeArrowheads="1"/>
          </p:cNvSpPr>
          <p:nvPr/>
        </p:nvSpPr>
        <p:spPr bwMode="auto">
          <a:xfrm>
            <a:off x="0" y="1628775"/>
            <a:ext cx="9715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Calibri" pitchFamily="34" charset="0"/>
              </a:rPr>
              <a:t>组成</a:t>
            </a:r>
          </a:p>
        </p:txBody>
      </p:sp>
      <p:sp>
        <p:nvSpPr>
          <p:cNvPr id="32774" name="TextBox 7"/>
          <p:cNvSpPr txBox="1">
            <a:spLocks noChangeArrowheads="1"/>
          </p:cNvSpPr>
          <p:nvPr/>
        </p:nvSpPr>
        <p:spPr bwMode="auto">
          <a:xfrm>
            <a:off x="0" y="2924175"/>
            <a:ext cx="741680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Calibri" pitchFamily="34" charset="0"/>
              </a:rPr>
              <a:t>特性：接受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神经</a:t>
            </a:r>
            <a:r>
              <a:rPr lang="zh-CN" altLang="en-US" sz="2400" b="1">
                <a:latin typeface="Calibri" pitchFamily="34" charset="0"/>
              </a:rPr>
              <a:t>传来的</a:t>
            </a:r>
            <a:r>
              <a:rPr lang="zh-CN" altLang="en-US" sz="2400" b="1">
                <a:solidFill>
                  <a:srgbClr val="00B0F0"/>
                </a:solidFill>
                <a:latin typeface="Calibri" pitchFamily="34" charset="0"/>
              </a:rPr>
              <a:t>刺激而收缩</a:t>
            </a:r>
            <a:r>
              <a:rPr lang="zh-CN" altLang="en-US" sz="2400" b="1">
                <a:solidFill>
                  <a:srgbClr val="FF0000"/>
                </a:solidFill>
                <a:latin typeface="Calibri" pitchFamily="34" charset="0"/>
              </a:rPr>
              <a:t>（不是舒张</a:t>
            </a:r>
            <a:r>
              <a:rPr lang="en-US" altLang="zh-CN" sz="2400" b="1">
                <a:solidFill>
                  <a:srgbClr val="FF0000"/>
                </a:solidFill>
                <a:latin typeface="Calibri" pitchFamily="34" charset="0"/>
              </a:rPr>
              <a:t>)</a:t>
            </a:r>
            <a:endParaRPr lang="zh-CN" altLang="en-US" sz="2400" b="1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146" name="Picture 2" descr="http://t0.gstatic.com/images?q=tbn:ANd9GcQ29Ji2lvv3Xw-gNYzEJ_ActqPQ9zw2vewAVBiei43nCpoBVEP3J1FaPVW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3573463"/>
            <a:ext cx="6537325" cy="280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左大括号 8"/>
          <p:cNvSpPr/>
          <p:nvPr/>
        </p:nvSpPr>
        <p:spPr>
          <a:xfrm>
            <a:off x="0" y="2060575"/>
            <a:ext cx="155575" cy="914400"/>
          </a:xfrm>
          <a:prstGeom prst="leftBrac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骨、关节和肌肉的协调配合</a:t>
            </a:r>
          </a:p>
        </p:txBody>
      </p:sp>
      <p:pic>
        <p:nvPicPr>
          <p:cNvPr id="33794" name="Picture 6" descr="http://t2.baidu.com/it/u=2119481662,1106326353&amp;fm=15&amp;gp=0.jpg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205038"/>
            <a:ext cx="3978275" cy="287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5076825" y="3573463"/>
            <a:ext cx="34559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Calibri" pitchFamily="34" charset="0"/>
              </a:rPr>
              <a:t>●一组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肌肉的两端</a:t>
            </a:r>
            <a:r>
              <a:rPr lang="zh-CN" altLang="en-US" sz="2000" b="1">
                <a:latin typeface="Calibri" pitchFamily="34" charset="0"/>
              </a:rPr>
              <a:t>是附着在同一块骨，还是分别附着于不同骨上？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076825" y="5157788"/>
            <a:ext cx="3382963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itchFamily="34" charset="0"/>
              </a:rPr>
              <a:t> </a:t>
            </a:r>
            <a:r>
              <a:rPr lang="en-US" altLang="zh-CN" sz="2000" b="1">
                <a:latin typeface="Calibri" pitchFamily="34" charset="0"/>
              </a:rPr>
              <a:t>●</a:t>
            </a:r>
            <a:r>
              <a:rPr lang="zh-CN" altLang="en-US" sz="2000" b="1">
                <a:latin typeface="Calibri" pitchFamily="34" charset="0"/>
              </a:rPr>
              <a:t>单单是肱二头肌或者肱三头肌能否完成屈肘和伸肘的动作？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76825" y="2060575"/>
            <a:ext cx="3527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Calibri" pitchFamily="34" charset="0"/>
              </a:rPr>
              <a:t>●</a:t>
            </a:r>
            <a:r>
              <a:rPr lang="zh-CN" altLang="en-US" sz="2000" b="1">
                <a:latin typeface="Calibri" pitchFamily="34" charset="0"/>
              </a:rPr>
              <a:t>人的</a:t>
            </a:r>
            <a:r>
              <a:rPr lang="zh-CN" altLang="en-US" sz="2000" b="1">
                <a:solidFill>
                  <a:srgbClr val="FF0000"/>
                </a:solidFill>
                <a:latin typeface="Calibri" pitchFamily="34" charset="0"/>
              </a:rPr>
              <a:t>肌肉数量</a:t>
            </a:r>
            <a:r>
              <a:rPr lang="zh-CN" altLang="en-US" sz="2000" b="1">
                <a:latin typeface="Calibri" pitchFamily="34" charset="0"/>
              </a:rPr>
              <a:t>会随着体育锻炼的增加而增多吗？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标题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zh-CN" altLang="en-US" smtClean="0"/>
              <a:t>运动的产生</a:t>
            </a:r>
          </a:p>
        </p:txBody>
      </p:sp>
      <p:graphicFrame>
        <p:nvGraphicFramePr>
          <p:cNvPr id="3" name="图示 2"/>
          <p:cNvGraphicFramePr/>
          <p:nvPr/>
        </p:nvGraphicFramePr>
        <p:xfrm>
          <a:off x="539552" y="1196752"/>
          <a:ext cx="5616624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矩形 3"/>
          <p:cNvSpPr/>
          <p:nvPr/>
        </p:nvSpPr>
        <p:spPr>
          <a:xfrm>
            <a:off x="900113" y="4437063"/>
            <a:ext cx="1057275" cy="12017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/>
              <a:t>神经系统（起支配作用）</a:t>
            </a:r>
          </a:p>
        </p:txBody>
      </p:sp>
      <p:sp>
        <p:nvSpPr>
          <p:cNvPr id="5" name="椭圆 4"/>
          <p:cNvSpPr/>
          <p:nvPr/>
        </p:nvSpPr>
        <p:spPr>
          <a:xfrm>
            <a:off x="2843213" y="4437063"/>
            <a:ext cx="1081087" cy="1079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/>
              <a:t>骨骼肌</a:t>
            </a:r>
          </a:p>
        </p:txBody>
      </p:sp>
      <p:sp>
        <p:nvSpPr>
          <p:cNvPr id="6" name="下箭头 5"/>
          <p:cNvSpPr/>
          <p:nvPr/>
        </p:nvSpPr>
        <p:spPr>
          <a:xfrm>
            <a:off x="3203575" y="3860800"/>
            <a:ext cx="360363" cy="5048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2124075" y="4868863"/>
            <a:ext cx="576263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787900" y="4437063"/>
            <a:ext cx="1152525" cy="10795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/>
              <a:t>牵引骨骼</a:t>
            </a:r>
          </a:p>
        </p:txBody>
      </p:sp>
      <p:sp>
        <p:nvSpPr>
          <p:cNvPr id="9" name="椭圆 8"/>
          <p:cNvSpPr/>
          <p:nvPr/>
        </p:nvSpPr>
        <p:spPr>
          <a:xfrm>
            <a:off x="5651500" y="4437063"/>
            <a:ext cx="1152525" cy="115252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/>
              <a:t>绕着关节</a:t>
            </a:r>
          </a:p>
        </p:txBody>
      </p:sp>
      <p:sp>
        <p:nvSpPr>
          <p:cNvPr id="10" name="右箭头 9"/>
          <p:cNvSpPr/>
          <p:nvPr/>
        </p:nvSpPr>
        <p:spPr>
          <a:xfrm>
            <a:off x="4067175" y="4868863"/>
            <a:ext cx="576263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6948488" y="4868863"/>
            <a:ext cx="576262" cy="2889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正五边形 11"/>
          <p:cNvSpPr/>
          <p:nvPr/>
        </p:nvSpPr>
        <p:spPr>
          <a:xfrm>
            <a:off x="7740650" y="4508500"/>
            <a:ext cx="960438" cy="914400"/>
          </a:xfrm>
          <a:prstGeom prst="pen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/>
              <a:t>运动</a:t>
            </a:r>
          </a:p>
        </p:txBody>
      </p:sp>
      <p:sp>
        <p:nvSpPr>
          <p:cNvPr id="34828" name="TextBox 12"/>
          <p:cNvSpPr txBox="1">
            <a:spLocks noChangeArrowheads="1"/>
          </p:cNvSpPr>
          <p:nvPr/>
        </p:nvSpPr>
        <p:spPr bwMode="auto">
          <a:xfrm>
            <a:off x="2051050" y="4365625"/>
            <a:ext cx="8651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Calibri" pitchFamily="34" charset="0"/>
              </a:rPr>
              <a:t>传递兴奋</a:t>
            </a:r>
          </a:p>
        </p:txBody>
      </p:sp>
      <p:sp>
        <p:nvSpPr>
          <p:cNvPr id="34829" name="TextBox 13"/>
          <p:cNvSpPr txBox="1">
            <a:spLocks noChangeArrowheads="1"/>
          </p:cNvSpPr>
          <p:nvPr/>
        </p:nvSpPr>
        <p:spPr bwMode="auto">
          <a:xfrm>
            <a:off x="3995738" y="4437063"/>
            <a:ext cx="9366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>
                <a:latin typeface="Calibri" pitchFamily="34" charset="0"/>
              </a:rPr>
              <a:t>收缩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G:\360data\重要数据\桌面\20100823111455824[1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620713"/>
            <a:ext cx="45354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6" name="TextBox 2"/>
          <p:cNvSpPr txBox="1">
            <a:spLocks noChangeArrowheads="1"/>
          </p:cNvSpPr>
          <p:nvPr/>
        </p:nvSpPr>
        <p:spPr bwMode="auto">
          <a:xfrm>
            <a:off x="2268538" y="5805488"/>
            <a:ext cx="324008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黑体" pitchFamily="2" charset="-122"/>
                <a:ea typeface="黑体" pitchFamily="2" charset="-122"/>
              </a:rPr>
              <a:t>头悬梁，锥刺股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479</Words>
  <Application>Microsoft Office PowerPoint</Application>
  <PresentationFormat>全屏显示(4:3)</PresentationFormat>
  <Paragraphs>82</Paragraphs>
  <Slides>20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5" baseType="lpstr">
      <vt:lpstr>黑体</vt:lpstr>
      <vt:lpstr>宋体</vt:lpstr>
      <vt:lpstr>Arial</vt:lpstr>
      <vt:lpstr>Calibri</vt:lpstr>
      <vt:lpstr>Office 主题</vt:lpstr>
      <vt:lpstr>summary</vt:lpstr>
      <vt:lpstr>动物的运动</vt:lpstr>
      <vt:lpstr>动物的行为（animal behavior）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要阐述动物的各种行为   首先我们要搞明白动物的运动器官怎样完成各种动作？</vt:lpstr>
      <vt:lpstr>PowerPoint 演示文稿</vt:lpstr>
      <vt:lpstr>家兔的骨骼</vt:lpstr>
      <vt:lpstr>关节（joint)</vt:lpstr>
      <vt:lpstr>骨折和脱臼</vt:lpstr>
      <vt:lpstr>骨折处理</vt:lpstr>
      <vt:lpstr>姚明的应力性骨折</vt:lpstr>
      <vt:lpstr>痛风</vt:lpstr>
      <vt:lpstr>骨骼肌</vt:lpstr>
      <vt:lpstr>骨、关节和肌肉的协调配合</vt:lpstr>
      <vt:lpstr>运动的产生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动物的运动</dc:title>
  <dc:creator>TOSHIBA</dc:creator>
  <cp:lastModifiedBy>jhg</cp:lastModifiedBy>
  <cp:revision>44</cp:revision>
  <dcterms:created xsi:type="dcterms:W3CDTF">2011-09-19T12:09:45Z</dcterms:created>
  <dcterms:modified xsi:type="dcterms:W3CDTF">2016-10-24T06:18:18Z</dcterms:modified>
</cp:coreProperties>
</file>