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245" y="76200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 userDrawn="1"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 userDrawn="1"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 userDrawn="1"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4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課　いっしょに　映画を　見ませんか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+mn-ea"/>
                <a:ea typeface="+mn-ea"/>
              </a:rPr>
              <a:t>1 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～ませんか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邀请对方一起做某事。常和「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いっしょに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」搭配使用。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いっしょ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　ご飯を　食べませんか。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はい、いいです。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皆さんも　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いっしょに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食べませんか。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ええ、食べましょう。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2 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～ましょう</a:t>
            </a:r>
            <a:br>
              <a:rPr lang="en-US" altLang="ja-JP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（</a:t>
            </a:r>
            <a:r>
              <a:rPr lang="en-US" altLang="zh-CN" dirty="0" smtClean="0"/>
              <a:t>1</a:t>
            </a:r>
            <a:r>
              <a:rPr lang="zh-CN" altLang="zh-CN" dirty="0" smtClean="0"/>
              <a:t>）建议、提议或邀请做某事；</a:t>
            </a:r>
            <a:endParaRPr lang="en-US" altLang="zh-CN" dirty="0" smtClean="0"/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休みましょう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行きましょう。</a:t>
            </a:r>
            <a:endParaRPr lang="en-US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zh-CN" dirty="0" smtClean="0"/>
              <a:t>（</a:t>
            </a:r>
            <a:r>
              <a:rPr lang="en-US" altLang="zh-CN" dirty="0" smtClean="0"/>
              <a:t>2</a:t>
            </a:r>
            <a:r>
              <a:rPr lang="zh-CN" altLang="zh-CN" dirty="0" smtClean="0"/>
              <a:t>）积极回应对方的提议或邀请。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常和「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いっしょに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」一起使用。表示邀请时，一般来说，注释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「</a:t>
            </a:r>
            <a:r>
              <a:rPr lang="en-US" altLang="ja-JP" u="sng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~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ませんか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」更为委婉礼貌。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いっしょに　京都へ　行きませんか。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→ええ、行きましょう。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3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副词「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もう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まだ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副词「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もう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」常与动词过去式搭配使用，表示动作的结束。副词「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まだ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」则与动词否定形搭配使用，表示动作未进行，此时动词可省略。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もう　勉強しましたか。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はい。もう　勉強しました。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もう　勉強しましたか。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いいえ、まだです。これから　勉強します。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4 </a:t>
            </a:r>
            <a:r>
              <a:rPr lang="ja-JP" altLang="en-US" dirty="0" smtClean="0"/>
              <a:t>　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副助词</a:t>
            </a:r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しか</a:t>
            </a:r>
            <a:r>
              <a:rPr lang="ja-JP" altLang="zh-CN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接在名词，数量词后面，常与否定的词搭配使用，意为“只……，仅……”，表示限定。当名词后续助词「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を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」时，助词可直接省略。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李さんは　コーヒーしか　飲みません。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わたしの　友達は　あなたしか　いません</a:t>
            </a:r>
            <a:r>
              <a:rPr lang="ja-JP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5 </a:t>
            </a:r>
            <a:r>
              <a:rPr lang="zh-CN" altLang="en-US" dirty="0" smtClean="0"/>
              <a:t>助词 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</a:t>
            </a:r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</a:t>
            </a:r>
            <a:r>
              <a:rPr lang="ja-JP" altLang="zh-CN" dirty="0" smtClean="0"/>
              <a:t>」</a:t>
            </a:r>
            <a:r>
              <a:rPr lang="zh-CN" altLang="en-US" dirty="0" smtClean="0"/>
              <a:t>接在表示人或动物的名词后面，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表示行为的共同执行者。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私は　土曜日、友達と　横浜へ　行きます。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家族と　中国へ　行きました。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6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いいですね。</a:t>
            </a:r>
            <a:r>
              <a:rPr lang="ja-JP" altLang="zh-CN" dirty="0" smtClean="0"/>
              <a:t> </a:t>
            </a:r>
            <a:r>
              <a:rPr lang="en-US" altLang="zh-CN" dirty="0" smtClean="0"/>
              <a:t>   </a:t>
            </a:r>
            <a:r>
              <a:rPr lang="ja-JP" altLang="zh-CN" dirty="0" smtClean="0"/>
              <a:t>（好啊！）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表赞同或同感。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一緒に　買い物しませんか。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ええ、いいですね。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7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～を　します </a:t>
            </a:r>
            <a:r>
              <a:rPr lang="en-US" altLang="zh-CN" dirty="0" smtClean="0"/>
              <a:t>   </a:t>
            </a:r>
            <a:r>
              <a:rPr lang="ja-JP" altLang="zh-CN" dirty="0" smtClean="0"/>
              <a:t>（做～）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（</a:t>
            </a:r>
            <a:r>
              <a:rPr lang="en-US" altLang="zh-CN" dirty="0" smtClean="0"/>
              <a:t>1</a:t>
            </a:r>
            <a:r>
              <a:rPr lang="zh-CN" altLang="zh-CN" dirty="0" smtClean="0"/>
              <a:t>）与表示运动、游戏的名词搭配使用。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スポーツを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运动</a:t>
            </a:r>
            <a:r>
              <a:rPr lang="ja-JP" altLang="zh-CN" dirty="0" smtClean="0"/>
              <a:t>）</a:t>
            </a:r>
            <a:endParaRPr lang="en-US" altLang="ja-JP" dirty="0" smtClean="0"/>
          </a:p>
          <a:p>
            <a:r>
              <a:rPr lang="en-US" altLang="zh-CN" dirty="0" smtClean="0"/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テニスを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打网球</a:t>
            </a:r>
            <a:r>
              <a:rPr lang="ja-JP" altLang="zh-CN" dirty="0" smtClean="0"/>
              <a:t>）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サッカーを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踢足球</a:t>
            </a:r>
            <a:r>
              <a:rPr lang="ja-JP" altLang="zh-CN" dirty="0" smtClean="0"/>
              <a:t>） </a:t>
            </a:r>
            <a:r>
              <a:rPr lang="en-US" altLang="zh-CN" dirty="0" smtClean="0"/>
              <a:t>  </a:t>
            </a:r>
            <a:endParaRPr lang="en-US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ゲームを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玩游戏</a:t>
            </a:r>
            <a:r>
              <a:rPr lang="ja-JP" altLang="zh-CN" dirty="0" smtClean="0"/>
              <a:t>）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（</a:t>
            </a:r>
            <a:r>
              <a:rPr lang="en-US" altLang="zh-CN" dirty="0" smtClean="0"/>
              <a:t>2</a:t>
            </a:r>
            <a:r>
              <a:rPr lang="zh-CN" altLang="zh-CN" dirty="0" smtClean="0"/>
              <a:t>）与表示活动、集会的名词搭配使用。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会議を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开会</a:t>
            </a:r>
            <a:r>
              <a:rPr lang="ja-JP" altLang="zh-CN" dirty="0" smtClean="0"/>
              <a:t>）</a:t>
            </a:r>
            <a:r>
              <a:rPr lang="en-US" altLang="zh-CN" dirty="0" smtClean="0"/>
              <a:t>       </a:t>
            </a:r>
            <a:endParaRPr lang="en-US" altLang="zh-CN" dirty="0" smtClean="0"/>
          </a:p>
          <a:p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パーティーを</a:t>
            </a:r>
            <a:r>
              <a:rPr lang="en-US" altLang="ja-JP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开派对</a:t>
            </a:r>
            <a:r>
              <a:rPr lang="ja-JP" altLang="zh-CN" dirty="0" smtClean="0"/>
              <a:t>）</a:t>
            </a:r>
            <a:endParaRPr lang="en-US" altLang="ja-JP" dirty="0" smtClean="0"/>
          </a:p>
          <a:p>
            <a:r>
              <a:rPr lang="zh-CN" altLang="zh-CN" dirty="0" smtClean="0"/>
              <a:t>（</a:t>
            </a:r>
            <a:r>
              <a:rPr lang="en-US" altLang="zh-CN" dirty="0" smtClean="0"/>
              <a:t>3</a:t>
            </a:r>
            <a:r>
              <a:rPr lang="zh-CN" altLang="zh-CN" dirty="0" smtClean="0"/>
              <a:t>）与①②以外的其他名词搭配使用。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宿題を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写作业</a:t>
            </a:r>
            <a:r>
              <a:rPr lang="ja-JP" altLang="zh-CN" dirty="0" smtClean="0"/>
              <a:t>）</a:t>
            </a:r>
            <a:r>
              <a:rPr lang="en-US" altLang="zh-CN" dirty="0" smtClean="0"/>
              <a:t>    </a:t>
            </a:r>
            <a:endParaRPr lang="en-US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料理を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做菜</a:t>
            </a:r>
            <a:r>
              <a:rPr lang="ja-JP" altLang="zh-CN" dirty="0" smtClean="0"/>
              <a:t>）</a:t>
            </a:r>
            <a:endParaRPr lang="zh-CN" altLang="zh-CN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仕事を　します</a:t>
            </a:r>
            <a:r>
              <a:rPr lang="ja-JP" altLang="zh-CN" dirty="0" smtClean="0"/>
              <a:t>（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工作</a:t>
            </a:r>
            <a:r>
              <a:rPr lang="ja-JP" altLang="zh-CN" dirty="0" smtClean="0"/>
              <a:t>）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789</Words>
  <Application>WPS 演示</Application>
  <PresentationFormat>全屏显示(4:3)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6" baseType="lpstr">
      <vt:lpstr>Arial</vt:lpstr>
      <vt:lpstr>宋体</vt:lpstr>
      <vt:lpstr>Wingdings</vt:lpstr>
      <vt:lpstr>Wingdings 2</vt:lpstr>
      <vt:lpstr>MS Mincho</vt:lpstr>
      <vt:lpstr>华文楷体</vt:lpstr>
      <vt:lpstr>Franklin Gothic Book</vt:lpstr>
      <vt:lpstr>Franklin Gothic Medium</vt:lpstr>
      <vt:lpstr>微软雅黑</vt:lpstr>
      <vt:lpstr>Arial Unicode MS</vt:lpstr>
      <vt:lpstr>隶书</vt:lpstr>
      <vt:lpstr>Calibri</vt:lpstr>
      <vt:lpstr>HG創英角ｺﾞｼｯｸUB</vt:lpstr>
      <vt:lpstr>Segoe Print</vt:lpstr>
      <vt:lpstr>HGｺﾞｼｯｸE</vt:lpstr>
      <vt:lpstr>MS Gothic</vt:lpstr>
      <vt:lpstr>跋涉</vt:lpstr>
      <vt:lpstr>第4課　いっしょに　映画を　見ませんか </vt:lpstr>
      <vt:lpstr>1  ～ませんか</vt:lpstr>
      <vt:lpstr>2 ～ましょう </vt:lpstr>
      <vt:lpstr>3 副词「もう」和「まだ」</vt:lpstr>
      <vt:lpstr>4 　副助词「しか」</vt:lpstr>
      <vt:lpstr>5 助词 「と」</vt:lpstr>
      <vt:lpstr>6 いいですね。    （好啊！）</vt:lpstr>
      <vt:lpstr>7 ～を　します    （做～）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第4課　いっしょに　映画を　見ませんか </dc:title>
  <dc:creator>ivan</dc:creator>
  <cp:lastModifiedBy>彦</cp:lastModifiedBy>
  <cp:revision>15</cp:revision>
  <dcterms:created xsi:type="dcterms:W3CDTF">2019-01-08T03:15:00Z</dcterms:created>
  <dcterms:modified xsi:type="dcterms:W3CDTF">2019-05-20T02:56:29Z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