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0" r:id="rId5"/>
    <p:sldId id="258" r:id="rId6"/>
    <p:sldId id="259" r:id="rId7"/>
    <p:sldId id="261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890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1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878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62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35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649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544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574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240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252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4FC12-BE49-450C-A55B-D263AD05F768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20289-FA53-4717-8F75-5C3FF5E7EA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267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PowerPoint_97-2003_Presentation2.ppt"/><Relationship Id="rId5" Type="http://schemas.openxmlformats.org/officeDocument/2006/relationships/image" Target="../media/image6.emf"/><Relationship Id="rId4" Type="http://schemas.openxmlformats.org/officeDocument/2006/relationships/oleObject" Target="../embeddings/Microsoft_PowerPoint_97-2003_Presentation1.ppt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中国地理概况</a:t>
            </a:r>
            <a:endParaRPr lang="zh-CN" altLang="en-US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重点图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3732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93489920606&amp;di=25a721ff8e6ae68f7d3b30a7d2fc6319&amp;imgtype=0&amp;src=http%3A%2F%2Fh.hiphotos.baidu.com%2Fzhidao%2Fpic%2Fitem%2Fb90e7bec54e736d198df73799b504fc2d46269f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52510"/>
            <a:ext cx="8282882" cy="584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中国四大地理区域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 rot="20091099">
            <a:off x="4174333" y="2844685"/>
            <a:ext cx="2449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400mm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年等降水量线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516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593488765477&amp;di=665668eb31b0310734fd06c45afa3b8e&amp;imgtype=0&amp;src=http%3A%2F%2Fd.hiphotos.baidu.com%2Fzhidao%2Fpic%2Fitem%2F6a63f6246b600c33c488ef7e184c510fd8f9a1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59685"/>
            <a:ext cx="7200800" cy="576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中国主要山脉的分布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8995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timgsa.baidu.com/timg?image&amp;quality=80&amp;size=b9999_10000&amp;sec=1593488835834&amp;di=0b8582f9b42a52020c9918243b821557&amp;imgtype=0&amp;src=http%3A%2F%2Fc.hiphotos.baidu.com%2Fzhidao%2Fpic%2Fitem%2F1f178a82b9014a900cc676f2ac773912b21bee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80" y="770928"/>
            <a:ext cx="5691164" cy="608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中国地势阶梯分布图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9427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3-2中国1月平均气温副本">
            <a:extLst>
              <a:ext uri="{FF2B5EF4-FFF2-40B4-BE49-F238E27FC236}">
                <a16:creationId xmlns:a16="http://schemas.microsoft.com/office/drawing/2014/main" xmlns="" id="{FB057A64-E3B8-4D81-B7F4-2A2C7477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6747"/>
            <a:ext cx="7920880" cy="629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中国一月平均气温分布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870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3-2中国7月平均气温副本">
            <a:extLst>
              <a:ext uri="{FF2B5EF4-FFF2-40B4-BE49-F238E27FC236}">
                <a16:creationId xmlns:a16="http://schemas.microsoft.com/office/drawing/2014/main" xmlns="" id="{2B26CF0F-410F-4A82-88B0-16C1BBE58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57" y="764704"/>
            <a:ext cx="7510867" cy="595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中国七月平均气温分布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621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593488801635&amp;di=e17f4effe98b0c29ec58b72c23579d7c&amp;imgtype=0&amp;src=http%3A%2F%2Fpic.rmb.bdstatic.com%2Fef2852f3d1e409d669b694ad8a797b1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3"/>
            <a:ext cx="7272808" cy="614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椭圆 2"/>
          <p:cNvSpPr/>
          <p:nvPr/>
        </p:nvSpPr>
        <p:spPr>
          <a:xfrm>
            <a:off x="2771800" y="4509120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23528" y="6186685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雅鲁藏布江大峡谷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866723"/>
              </p:ext>
            </p:extLst>
          </p:nvPr>
        </p:nvGraphicFramePr>
        <p:xfrm>
          <a:off x="7524328" y="2780928"/>
          <a:ext cx="1490947" cy="1117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演示文稿" r:id="rId4" imgW="4136235" imgH="3099989" progId="PowerPoint.Show.8">
                  <p:embed/>
                </p:oleObj>
              </mc:Choice>
              <mc:Fallback>
                <p:oleObj name="演示文稿" r:id="rId4" imgW="4136235" imgH="3099989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24328" y="2780928"/>
                        <a:ext cx="1490947" cy="1117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8434989"/>
              </p:ext>
            </p:extLst>
          </p:nvPr>
        </p:nvGraphicFramePr>
        <p:xfrm>
          <a:off x="7639251" y="4149080"/>
          <a:ext cx="1490663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演示文稿" r:id="rId6" imgW="3695651" imgH="2772064" progId="PowerPoint.Show.8">
                  <p:embed/>
                </p:oleObj>
              </mc:Choice>
              <mc:Fallback>
                <p:oleObj name="演示文稿" r:id="rId6" imgW="3695651" imgH="2772064" progId="PowerPoint.Show.8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9251" y="4149080"/>
                        <a:ext cx="1490663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854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8160EE2-5444-47AA-9F35-BD47E85F4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7848872" cy="5886654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2555776" y="4193085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6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3-2中国年降水量分布副本">
            <a:extLst>
              <a:ext uri="{FF2B5EF4-FFF2-40B4-BE49-F238E27FC236}">
                <a16:creationId xmlns:a16="http://schemas.microsoft.com/office/drawing/2014/main" xmlns="" id="{4406BF65-D385-4C3B-B7EE-E04C07157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424890" cy="588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中国年降水分布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555776" y="4193085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19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3-2中国干湿区的划分副本">
            <a:extLst>
              <a:ext uri="{FF2B5EF4-FFF2-40B4-BE49-F238E27FC236}">
                <a16:creationId xmlns:a16="http://schemas.microsoft.com/office/drawing/2014/main" xmlns="" id="{3A0E964F-E3C8-4B4D-86BF-7C754D461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416824" cy="588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中国干湿地区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565354" y="4437112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77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1CB358E-414C-458F-9CCC-2CA857D27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5616" y="548680"/>
            <a:ext cx="6768752" cy="6249814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6A8053-79B2-4DC5-9849-CC23BC3361AA}"/>
              </a:ext>
            </a:extLst>
          </p:cNvPr>
          <p:cNvSpPr/>
          <p:nvPr/>
        </p:nvSpPr>
        <p:spPr>
          <a:xfrm>
            <a:off x="1907704" y="44624"/>
            <a:ext cx="5674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ea typeface="微软雅黑" panose="020B0503020204020204" pitchFamily="34" charset="-122"/>
              </a:rPr>
              <a:t>中国气候类型</a:t>
            </a:r>
            <a:endParaRPr lang="en-US" altLang="zh-CN" sz="4000" b="1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843808" y="3679947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65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47</Words>
  <Application>Microsoft Office PowerPoint</Application>
  <PresentationFormat>全屏显示(4:3)</PresentationFormat>
  <Paragraphs>12</Paragraphs>
  <Slides>11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3" baseType="lpstr">
      <vt:lpstr>Office 主题​​</vt:lpstr>
      <vt:lpstr>Microsoft PowerPoint 97-2003 Presentation</vt:lpstr>
      <vt:lpstr>中国地理概况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中国地理概况</dc:title>
  <dc:creator>Shuang</dc:creator>
  <cp:lastModifiedBy>Shuang</cp:lastModifiedBy>
  <cp:revision>5</cp:revision>
  <dcterms:created xsi:type="dcterms:W3CDTF">2020-06-30T01:17:43Z</dcterms:created>
  <dcterms:modified xsi:type="dcterms:W3CDTF">2020-07-01T09:34:45Z</dcterms:modified>
</cp:coreProperties>
</file>