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 autoCompressPictures="0">
  <p:sldMasterIdLst>
    <p:sldMasterId id="2147483648" r:id="rId4"/>
  </p:sldMasterIdLst>
  <p:notesMasterIdLst>
    <p:notesMasterId r:id="rId13"/>
  </p:notesMasterIdLst>
  <p:handoutMasterIdLst>
    <p:handoutMasterId r:id="rId14"/>
  </p:handoutMasterIdLst>
  <p:sldIdLst>
    <p:sldId id="258" r:id="rId5"/>
    <p:sldId id="269" r:id="rId6"/>
    <p:sldId id="279" r:id="rId7"/>
    <p:sldId id="270" r:id="rId8"/>
    <p:sldId id="278" r:id="rId9"/>
    <p:sldId id="271" r:id="rId10"/>
    <p:sldId id="277" r:id="rId11"/>
    <p:sldId id="276" r:id="rId12"/>
  </p:sldIdLst>
  <p:sldSz cx="12192000" cy="6858000"/>
  <p:notesSz cx="6858000" cy="9144000"/>
  <p:defaultTextStyle>
    <a:defPPr rtl="0"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C567A"/>
    <a:srgbClr val="0D1D51"/>
    <a:srgbClr val="0072C7"/>
    <a:srgbClr val="6666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5" autoAdjust="0"/>
    <p:restoredTop sz="95090" autoAdjust="0"/>
  </p:normalViewPr>
  <p:slideViewPr>
    <p:cSldViewPr snapToGrid="0" showGuides="1">
      <p:cViewPr varScale="1">
        <p:scale>
          <a:sx n="72" d="100"/>
          <a:sy n="72" d="100"/>
        </p:scale>
        <p:origin x="834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413"/>
    </p:cViewPr>
  </p:sorterViewPr>
  <p:notesViewPr>
    <p:cSldViewPr snapToGrid="0">
      <p:cViewPr varScale="1">
        <p:scale>
          <a:sx n="87" d="100"/>
          <a:sy n="87" d="100"/>
        </p:scale>
        <p:origin x="3840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zh-CN" altLang="en-US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51E1C424-FDFA-4455-B796-53AEF16B31F3}" type="datetime1">
              <a:rPr lang="zh-CN" altLang="en-US" smtClean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2019/10/20</a:t>
            </a:fld>
            <a:endParaRPr lang="zh-CN" altLang="en-US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zh-CN" altLang="en-US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BBE02CB2-C418-4FC3-8803-A9431037D322}" type="slidenum">
              <a:rPr lang="en-US" altLang="zh-CN" smtClean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‹#›</a:t>
            </a:fld>
            <a:endParaRPr lang="zh-CN" altLang="en-US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5251331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fld id="{85EA0595-6730-4F79-BFC9-3829CD7B1099}" type="datetime1">
              <a:rPr lang="zh-CN" altLang="en-US" smtClean="0"/>
              <a:pPr/>
              <a:t>2019/10/20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zh-CN" altLang="en-US" noProof="0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zh-CN" altLang="en-US" noProof="0" dirty="0"/>
              <a:t>编辑母版文本样式</a:t>
            </a:r>
          </a:p>
          <a:p>
            <a:pPr lvl="1" rtl="0"/>
            <a:r>
              <a:rPr lang="zh-CN" altLang="en-US" noProof="0" dirty="0"/>
              <a:t>第二级</a:t>
            </a:r>
          </a:p>
          <a:p>
            <a:pPr lvl="2" rtl="0"/>
            <a:r>
              <a:rPr lang="zh-CN" altLang="en-US" noProof="0" dirty="0"/>
              <a:t>第三级</a:t>
            </a:r>
          </a:p>
          <a:p>
            <a:pPr lvl="3" rtl="0"/>
            <a:r>
              <a:rPr lang="zh-CN" altLang="en-US" noProof="0" dirty="0"/>
              <a:t>第四级</a:t>
            </a:r>
          </a:p>
          <a:p>
            <a:pPr lvl="4" rtl="0"/>
            <a:r>
              <a:rPr lang="zh-CN" altLang="en-US" noProof="0" dirty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fld id="{6336304E-FDE3-4B4F-A3B7-EBE87F3FA5E2}" type="slidenum">
              <a:rPr lang="en-US" altLang="zh-CN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08513861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Microsoft YaHei UI" panose="020B0503020204020204" pitchFamily="34" charset="-122"/>
        <a:ea typeface="Microsoft YaHei UI" panose="020B0503020204020204" pitchFamily="3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Microsoft YaHei UI" panose="020B0503020204020204" pitchFamily="34" charset="-122"/>
        <a:ea typeface="Microsoft YaHei UI" panose="020B0503020204020204" pitchFamily="3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Microsoft YaHei UI" panose="020B0503020204020204" pitchFamily="34" charset="-122"/>
        <a:ea typeface="Microsoft YaHei UI" panose="020B0503020204020204" pitchFamily="3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Microsoft YaHei UI" panose="020B0503020204020204" pitchFamily="34" charset="-122"/>
        <a:ea typeface="Microsoft YaHei UI" panose="020B0503020204020204" pitchFamily="3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Microsoft YaHei UI" panose="020B0503020204020204" pitchFamily="34" charset="-122"/>
        <a:ea typeface="Microsoft YaHei UI" panose="020B0503020204020204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zh-CN" altLang="en-US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336304E-FDE3-4B4F-A3B7-EBE87F3FA5E2}" type="slidenum">
              <a:rPr lang="en-US" altLang="zh-CN" smtClean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1</a:t>
            </a:fld>
            <a:endParaRPr lang="zh-CN" altLang="en-US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797957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zh-CN" altLang="en-US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336304E-FDE3-4B4F-A3B7-EBE87F3FA5E2}" type="slidenum">
              <a:rPr lang="en-US" altLang="zh-CN" smtClean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2</a:t>
            </a:fld>
            <a:endParaRPr lang="zh-CN" altLang="en-US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513988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zh-CN" altLang="en-US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336304E-FDE3-4B4F-A3B7-EBE87F3FA5E2}" type="slidenum">
              <a:rPr lang="en-US" altLang="zh-CN" smtClean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4</a:t>
            </a:fld>
            <a:endParaRPr lang="zh-CN" altLang="en-US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280789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zh-CN" altLang="en-US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336304E-FDE3-4B4F-A3B7-EBE87F3FA5E2}" type="slidenum">
              <a:rPr lang="en-US" altLang="zh-CN" smtClean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6</a:t>
            </a:fld>
            <a:endParaRPr lang="zh-CN" altLang="en-US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804042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zh-CN" altLang="en-US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336304E-FDE3-4B4F-A3B7-EBE87F3FA5E2}" type="slidenum">
              <a:rPr lang="en-US" altLang="zh-CN" smtClean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8</a:t>
            </a:fld>
            <a:endParaRPr lang="zh-CN" altLang="en-US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318864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slideLayouts/_rels/slideLayout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10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Layouts/_rels/slideLayout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_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456FD49-C258-4333-9422-358C976A341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343650" y="2173288"/>
            <a:ext cx="5143500" cy="2090808"/>
          </a:xfrm>
        </p:spPr>
        <p:txBody>
          <a:bodyPr rtlCol="0" anchor="b">
            <a:noAutofit/>
          </a:bodyPr>
          <a:lstStyle>
            <a:lvl1pPr algn="l">
              <a:defRPr sz="5400" b="1" cap="all" baseline="0">
                <a:solidFill>
                  <a:schemeClr val="accent4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pPr rtl="0"/>
            <a:r>
              <a:rPr lang="zh-CN" altLang="en-US" noProof="0" dirty="0"/>
              <a:t>此处是标题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59758E15-A93D-4FB9-843D-1490E27A151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43650" y="4279971"/>
            <a:ext cx="5143500" cy="503167"/>
          </a:xfrm>
        </p:spPr>
        <p:txBody>
          <a:bodyPr rtlCol="0">
            <a:no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zh-CN" altLang="en-US" noProof="0"/>
              <a:t>单击此处编辑母版副标题样式</a:t>
            </a:r>
            <a:endParaRPr lang="zh-CN" altLang="en-US" noProof="0" dirty="0"/>
          </a:p>
        </p:txBody>
      </p:sp>
      <p:sp>
        <p:nvSpPr>
          <p:cNvPr id="13" name="图片占位符 12">
            <a:extLst>
              <a:ext uri="{FF2B5EF4-FFF2-40B4-BE49-F238E27FC236}">
                <a16:creationId xmlns:a16="http://schemas.microsoft.com/office/drawing/2014/main" id="{BCCC559D-0EC3-432C-B397-6897B366DF3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10812" y="728545"/>
            <a:ext cx="5305661" cy="5305661"/>
          </a:xfrm>
          <a:prstGeom prst="ellipse">
            <a:avLst/>
          </a:prstGeom>
          <a:solidFill>
            <a:schemeClr val="bg2"/>
          </a:solidFill>
        </p:spPr>
        <p:txBody>
          <a:bodyPr rtlCol="0" anchor="ctr"/>
          <a:lstStyle>
            <a:lvl1pPr marL="0" indent="0" algn="ctr">
              <a:buNone/>
              <a:defRPr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pPr rtl="0"/>
            <a:r>
              <a:rPr lang="zh-CN" altLang="en-US" noProof="0"/>
              <a:t>单击图标添加图片</a:t>
            </a:r>
            <a:endParaRPr lang="zh-CN" altLang="en-US" noProof="0" dirty="0"/>
          </a:p>
        </p:txBody>
      </p:sp>
      <p:grpSp>
        <p:nvGrpSpPr>
          <p:cNvPr id="14" name="组 13">
            <a:extLst>
              <a:ext uri="{FF2B5EF4-FFF2-40B4-BE49-F238E27FC236}">
                <a16:creationId xmlns:a16="http://schemas.microsoft.com/office/drawing/2014/main" id="{0DC2055F-AE3F-46BE-B57E-A0F1A86D1C36}"/>
              </a:ext>
            </a:extLst>
          </p:cNvPr>
          <p:cNvGrpSpPr/>
          <p:nvPr userDrawn="1"/>
        </p:nvGrpSpPr>
        <p:grpSpPr>
          <a:xfrm>
            <a:off x="-1728305" y="-2049517"/>
            <a:ext cx="8917229" cy="10769768"/>
            <a:chOff x="11114088" y="2241550"/>
            <a:chExt cx="1905000" cy="2354263"/>
          </a:xfrm>
          <a:solidFill>
            <a:schemeClr val="bg2">
              <a:alpha val="91000"/>
            </a:schemeClr>
          </a:solidFill>
        </p:grpSpPr>
        <p:sp>
          <p:nvSpPr>
            <p:cNvPr id="15" name="任意多边形(F) 5">
              <a:extLst>
                <a:ext uri="{FF2B5EF4-FFF2-40B4-BE49-F238E27FC236}">
                  <a16:creationId xmlns:a16="http://schemas.microsoft.com/office/drawing/2014/main" id="{C98EF042-A3B8-406D-BC16-153A989F571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  <p:sp>
          <p:nvSpPr>
            <p:cNvPr id="16" name="任意多边形(F) 6">
              <a:extLst>
                <a:ext uri="{FF2B5EF4-FFF2-40B4-BE49-F238E27FC236}">
                  <a16:creationId xmlns:a16="http://schemas.microsoft.com/office/drawing/2014/main" id="{68E5FAC9-A660-4D7A-AC84-0A7C8CC3BB65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</p:grpSp>
      <p:pic>
        <p:nvPicPr>
          <p:cNvPr id="9" name="图片 8">
            <a:extLst>
              <a:ext uri="{FF2B5EF4-FFF2-40B4-BE49-F238E27FC236}">
                <a16:creationId xmlns:a16="http://schemas.microsoft.com/office/drawing/2014/main" id="{4FE28ACC-E44C-4381-B768-0310810E78D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72999" y="1312605"/>
            <a:ext cx="1745251" cy="673365"/>
          </a:xfrm>
          <a:prstGeom prst="rect">
            <a:avLst/>
          </a:prstGeom>
        </p:spPr>
      </p:pic>
      <p:cxnSp>
        <p:nvCxnSpPr>
          <p:cNvPr id="5" name="直接连接符​​(S) 4">
            <a:extLst>
              <a:ext uri="{FF2B5EF4-FFF2-40B4-BE49-F238E27FC236}">
                <a16:creationId xmlns:a16="http://schemas.microsoft.com/office/drawing/2014/main" id="{819AFA09-F4B1-493D-BCAD-FF30C20CD1AA}"/>
              </a:ext>
            </a:extLst>
          </p:cNvPr>
          <p:cNvCxnSpPr/>
          <p:nvPr userDrawn="1"/>
        </p:nvCxnSpPr>
        <p:spPr>
          <a:xfrm>
            <a:off x="6469778" y="4233582"/>
            <a:ext cx="4258800" cy="0"/>
          </a:xfrm>
          <a:prstGeom prst="line">
            <a:avLst/>
          </a:prstGeom>
          <a:ln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884962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_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长方形 3">
            <a:extLst>
              <a:ext uri="{FF2B5EF4-FFF2-40B4-BE49-F238E27FC236}">
                <a16:creationId xmlns:a16="http://schemas.microsoft.com/office/drawing/2014/main" id="{86299464-ED20-4919-8B3A-2CFAE8DA2347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CN" altLang="en-US" noProof="0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2" name="标题 1">
            <a:extLst>
              <a:ext uri="{FF2B5EF4-FFF2-40B4-BE49-F238E27FC236}">
                <a16:creationId xmlns:a16="http://schemas.microsoft.com/office/drawing/2014/main" id="{2456FD49-C258-4333-9422-358C976A341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343650" y="2173288"/>
            <a:ext cx="5143500" cy="2090808"/>
          </a:xfrm>
        </p:spPr>
        <p:txBody>
          <a:bodyPr rtlCol="0" anchor="b">
            <a:noAutofit/>
          </a:bodyPr>
          <a:lstStyle>
            <a:lvl1pPr algn="l">
              <a:defRPr sz="5400" b="1" cap="all" baseline="0">
                <a:solidFill>
                  <a:schemeClr val="bg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pPr rtl="0"/>
            <a:r>
              <a:rPr lang="zh-CN" altLang="en-US" noProof="0" dirty="0"/>
              <a:t>此处是标题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59758E15-A93D-4FB9-843D-1490E27A151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43650" y="4279971"/>
            <a:ext cx="5143500" cy="503167"/>
          </a:xfrm>
        </p:spPr>
        <p:txBody>
          <a:bodyPr rtlCol="0">
            <a:noAutofit/>
          </a:bodyPr>
          <a:lstStyle>
            <a:lvl1pPr marL="0" indent="0" algn="l">
              <a:buNone/>
              <a:defRPr sz="1800" b="0" cap="all" baseline="0">
                <a:solidFill>
                  <a:schemeClr val="bg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zh-CN" altLang="en-US" noProof="0"/>
              <a:t>单击此处编辑母版副标题样式</a:t>
            </a:r>
            <a:endParaRPr lang="zh-CN" altLang="en-US" noProof="0" dirty="0"/>
          </a:p>
        </p:txBody>
      </p:sp>
      <p:sp>
        <p:nvSpPr>
          <p:cNvPr id="13" name="图片占位符 12">
            <a:extLst>
              <a:ext uri="{FF2B5EF4-FFF2-40B4-BE49-F238E27FC236}">
                <a16:creationId xmlns:a16="http://schemas.microsoft.com/office/drawing/2014/main" id="{BCCC559D-0EC3-432C-B397-6897B366DF3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10812" y="728545"/>
            <a:ext cx="5305661" cy="5305661"/>
          </a:xfrm>
          <a:prstGeom prst="ellipse">
            <a:avLst/>
          </a:prstGeom>
          <a:solidFill>
            <a:schemeClr val="bg2"/>
          </a:solidFill>
        </p:spPr>
        <p:txBody>
          <a:bodyPr rtlCol="0" anchor="ctr"/>
          <a:lstStyle>
            <a:lvl1pPr marL="0" indent="0" algn="ctr">
              <a:buNone/>
              <a:defRPr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pPr rtl="0"/>
            <a:r>
              <a:rPr lang="zh-CN" altLang="en-US" noProof="0"/>
              <a:t>单击图标添加图片</a:t>
            </a:r>
            <a:endParaRPr lang="zh-CN" altLang="en-US" noProof="0" dirty="0"/>
          </a:p>
        </p:txBody>
      </p:sp>
      <p:grpSp>
        <p:nvGrpSpPr>
          <p:cNvPr id="14" name="组 13">
            <a:extLst>
              <a:ext uri="{FF2B5EF4-FFF2-40B4-BE49-F238E27FC236}">
                <a16:creationId xmlns:a16="http://schemas.microsoft.com/office/drawing/2014/main" id="{0DC2055F-AE3F-46BE-B57E-A0F1A86D1C36}"/>
              </a:ext>
            </a:extLst>
          </p:cNvPr>
          <p:cNvGrpSpPr/>
          <p:nvPr userDrawn="1"/>
        </p:nvGrpSpPr>
        <p:grpSpPr>
          <a:xfrm>
            <a:off x="-1728305" y="-2049517"/>
            <a:ext cx="8917229" cy="10769768"/>
            <a:chOff x="11114088" y="2241550"/>
            <a:chExt cx="1905000" cy="2354263"/>
          </a:xfrm>
          <a:solidFill>
            <a:schemeClr val="bg1">
              <a:alpha val="16000"/>
            </a:schemeClr>
          </a:solidFill>
        </p:grpSpPr>
        <p:sp>
          <p:nvSpPr>
            <p:cNvPr id="15" name="任意多边形(F) 5">
              <a:extLst>
                <a:ext uri="{FF2B5EF4-FFF2-40B4-BE49-F238E27FC236}">
                  <a16:creationId xmlns:a16="http://schemas.microsoft.com/office/drawing/2014/main" id="{C98EF042-A3B8-406D-BC16-153A989F571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  <p:sp>
          <p:nvSpPr>
            <p:cNvPr id="16" name="任意多边形(F) 6">
              <a:extLst>
                <a:ext uri="{FF2B5EF4-FFF2-40B4-BE49-F238E27FC236}">
                  <a16:creationId xmlns:a16="http://schemas.microsoft.com/office/drawing/2014/main" id="{68E5FAC9-A660-4D7A-AC84-0A7C8CC3BB65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</p:grpSp>
      <p:pic>
        <p:nvPicPr>
          <p:cNvPr id="9" name="图片 8">
            <a:extLst>
              <a:ext uri="{FF2B5EF4-FFF2-40B4-BE49-F238E27FC236}">
                <a16:creationId xmlns:a16="http://schemas.microsoft.com/office/drawing/2014/main" id="{4FE28ACC-E44C-4381-B768-0310810E78D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15850" y="391862"/>
            <a:ext cx="1745251" cy="673365"/>
          </a:xfrm>
          <a:prstGeom prst="rect">
            <a:avLst/>
          </a:prstGeom>
        </p:spPr>
      </p:pic>
      <p:cxnSp>
        <p:nvCxnSpPr>
          <p:cNvPr id="5" name="直接连接符​​(S) 4">
            <a:extLst>
              <a:ext uri="{FF2B5EF4-FFF2-40B4-BE49-F238E27FC236}">
                <a16:creationId xmlns:a16="http://schemas.microsoft.com/office/drawing/2014/main" id="{819AFA09-F4B1-493D-BCAD-FF30C20CD1AA}"/>
              </a:ext>
            </a:extLst>
          </p:cNvPr>
          <p:cNvCxnSpPr/>
          <p:nvPr userDrawn="1"/>
        </p:nvCxnSpPr>
        <p:spPr>
          <a:xfrm>
            <a:off x="6469778" y="4233582"/>
            <a:ext cx="42588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1214083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  <p15:guide id="3" pos="7333" userDrawn="1">
          <p15:clr>
            <a:srgbClr val="FBAE40"/>
          </p15:clr>
        </p15:guide>
        <p15:guide id="4" pos="362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包含图像的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长方形 9">
            <a:extLst>
              <a:ext uri="{FF2B5EF4-FFF2-40B4-BE49-F238E27FC236}">
                <a16:creationId xmlns:a16="http://schemas.microsoft.com/office/drawing/2014/main" id="{F9087E09-D75F-4E26-B01E-A1A09BA2EA70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CN" altLang="en-US" noProof="0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2" name="标题 1">
            <a:extLst>
              <a:ext uri="{FF2B5EF4-FFF2-40B4-BE49-F238E27FC236}">
                <a16:creationId xmlns:a16="http://schemas.microsoft.com/office/drawing/2014/main" id="{AF7A70B7-7ADE-4E0B-B956-363B0B1AA6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82563"/>
            <a:ext cx="10515600" cy="940181"/>
          </a:xfrm>
        </p:spPr>
        <p:txBody>
          <a:bodyPr rtlCol="0" anchor="b">
            <a:noAutofit/>
          </a:bodyPr>
          <a:lstStyle>
            <a:lvl1pPr algn="ctr">
              <a:defRPr sz="4000" b="1" cap="all" baseline="0">
                <a:solidFill>
                  <a:schemeClr val="bg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pPr rtl="0"/>
            <a:r>
              <a:rPr lang="zh-CN" altLang="en-US" noProof="0"/>
              <a:t>单击此处编辑母版标题样式</a:t>
            </a:r>
            <a:endParaRPr lang="zh-CN" altLang="en-US" noProof="0" dirty="0"/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4ACB5603-8A62-4D45-B6EF-0D7E2D5FC4F7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2139388" y="1154832"/>
            <a:ext cx="7900525" cy="764460"/>
          </a:xfrm>
        </p:spPr>
        <p:txBody>
          <a:bodyPr rtlCol="0">
            <a:noAutofit/>
          </a:bodyPr>
          <a:lstStyle>
            <a:lvl1pPr marL="0" indent="0" algn="ctr">
              <a:buNone/>
              <a:defRPr sz="1800" cap="none" baseline="0">
                <a:solidFill>
                  <a:schemeClr val="bg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zh-CN" altLang="en-US" noProof="0" dirty="0"/>
              <a:t>此处是虚拟文本</a:t>
            </a: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25FC40B0-ED27-47E5-A3C2-32A8418567E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biLevel thresh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9638" y="6260507"/>
            <a:ext cx="1075427" cy="414929"/>
          </a:xfrm>
          <a:prstGeom prst="rect">
            <a:avLst/>
          </a:prstGeom>
        </p:spPr>
      </p:pic>
      <p:sp>
        <p:nvSpPr>
          <p:cNvPr id="11" name="椭圆形 10">
            <a:extLst>
              <a:ext uri="{FF2B5EF4-FFF2-40B4-BE49-F238E27FC236}">
                <a16:creationId xmlns:a16="http://schemas.microsoft.com/office/drawing/2014/main" id="{8931D2A9-0B92-4197-8802-80424C14EA7E}"/>
              </a:ext>
            </a:extLst>
          </p:cNvPr>
          <p:cNvSpPr/>
          <p:nvPr userDrawn="1"/>
        </p:nvSpPr>
        <p:spPr>
          <a:xfrm>
            <a:off x="11371669" y="6409397"/>
            <a:ext cx="280051" cy="28005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CN" altLang="en-US" noProof="0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533B74B0-30B9-45C2-9AE6-45D1978AAF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3696" y="6455739"/>
            <a:ext cx="294460" cy="187367"/>
          </a:xfrm>
        </p:spPr>
        <p:txBody>
          <a:bodyPr lIns="0" tIns="0" rIns="0" bIns="0" rtlCol="0"/>
          <a:lstStyle>
            <a:lvl1pPr algn="ctr">
              <a:defRPr sz="900">
                <a:solidFill>
                  <a:srgbClr val="2C567A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fld id="{9EC71654-96A5-4280-94F3-931C61A9F92C}" type="slidenum">
              <a:rPr lang="en-US" altLang="zh-CN" smtClean="0"/>
              <a:pPr/>
              <a:t>‹#›</a:t>
            </a:fld>
            <a:endParaRPr lang="zh-CN" altLang="en-US" dirty="0"/>
          </a:p>
        </p:txBody>
      </p:sp>
      <p:sp>
        <p:nvSpPr>
          <p:cNvPr id="15" name="图片占位符 14">
            <a:extLst>
              <a:ext uri="{FF2B5EF4-FFF2-40B4-BE49-F238E27FC236}">
                <a16:creationId xmlns:a16="http://schemas.microsoft.com/office/drawing/2014/main" id="{B5A30B6B-EEDB-4142-8138-D50F5A307D7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993041" y="2270376"/>
            <a:ext cx="6206400" cy="4587625"/>
          </a:xfrm>
          <a:custGeom>
            <a:avLst/>
            <a:gdLst>
              <a:gd name="connsiteX0" fmla="*/ 3103200 w 6206400"/>
              <a:gd name="connsiteY0" fmla="*/ 0 h 4587625"/>
              <a:gd name="connsiteX1" fmla="*/ 6206400 w 6206400"/>
              <a:gd name="connsiteY1" fmla="*/ 3103200 h 4587625"/>
              <a:gd name="connsiteX2" fmla="*/ 5831861 w 6206400"/>
              <a:gd name="connsiteY2" fmla="*/ 4582370 h 4587625"/>
              <a:gd name="connsiteX3" fmla="*/ 5828668 w 6206400"/>
              <a:gd name="connsiteY3" fmla="*/ 4587625 h 4587625"/>
              <a:gd name="connsiteX4" fmla="*/ 377733 w 6206400"/>
              <a:gd name="connsiteY4" fmla="*/ 4587625 h 4587625"/>
              <a:gd name="connsiteX5" fmla="*/ 374540 w 6206400"/>
              <a:gd name="connsiteY5" fmla="*/ 4582370 h 4587625"/>
              <a:gd name="connsiteX6" fmla="*/ 0 w 6206400"/>
              <a:gd name="connsiteY6" fmla="*/ 3103200 h 4587625"/>
              <a:gd name="connsiteX7" fmla="*/ 3103200 w 6206400"/>
              <a:gd name="connsiteY7" fmla="*/ 0 h 4587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206400" h="4587625">
                <a:moveTo>
                  <a:pt x="3103200" y="0"/>
                </a:moveTo>
                <a:cubicBezTo>
                  <a:pt x="4817050" y="0"/>
                  <a:pt x="6206400" y="1389350"/>
                  <a:pt x="6206400" y="3103200"/>
                </a:cubicBezTo>
                <a:cubicBezTo>
                  <a:pt x="6206400" y="3638778"/>
                  <a:pt x="6070721" y="4142667"/>
                  <a:pt x="5831861" y="4582370"/>
                </a:cubicBezTo>
                <a:lnTo>
                  <a:pt x="5828668" y="4587625"/>
                </a:lnTo>
                <a:lnTo>
                  <a:pt x="377733" y="4587625"/>
                </a:lnTo>
                <a:lnTo>
                  <a:pt x="374540" y="4582370"/>
                </a:lnTo>
                <a:cubicBezTo>
                  <a:pt x="135679" y="4142667"/>
                  <a:pt x="0" y="3638778"/>
                  <a:pt x="0" y="3103200"/>
                </a:cubicBezTo>
                <a:cubicBezTo>
                  <a:pt x="0" y="1389350"/>
                  <a:pt x="1389350" y="0"/>
                  <a:pt x="3103200" y="0"/>
                </a:cubicBezTo>
                <a:close/>
              </a:path>
            </a:pathLst>
          </a:custGeom>
          <a:solidFill>
            <a:schemeClr val="bg2"/>
          </a:solidFill>
        </p:spPr>
        <p:txBody>
          <a:bodyPr wrap="square" rtlCol="0" anchor="ctr">
            <a:noAutofit/>
          </a:bodyPr>
          <a:lstStyle>
            <a:lvl1pPr marL="0" indent="0" algn="ctr">
              <a:buNone/>
              <a:defRPr sz="240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pPr rtl="0"/>
            <a:r>
              <a:rPr lang="zh-CN" altLang="en-US" noProof="0"/>
              <a:t>单击图标添加图片</a:t>
            </a:r>
            <a:endParaRPr lang="zh-CN" altLang="en-US" noProof="0" dirty="0"/>
          </a:p>
        </p:txBody>
      </p:sp>
    </p:spTree>
    <p:extLst>
      <p:ext uri="{BB962C8B-B14F-4D97-AF65-F5344CB8AC3E}">
        <p14:creationId xmlns:p14="http://schemas.microsoft.com/office/powerpoint/2010/main" val="27504955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包含图像的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0FEE9886-36F0-4E06-A3A6-D8F00B0665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8960" y="1825625"/>
            <a:ext cx="4914189" cy="4351338"/>
          </a:xfrm>
        </p:spPr>
        <p:txBody>
          <a:bodyPr lIns="0" tIns="0" rIns="0" bIns="0" rtlCol="0">
            <a:noAutofit/>
          </a:bodyPr>
          <a:lstStyle>
            <a:lvl1pPr>
              <a:defRPr sz="240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  <a:lvl2pPr>
              <a:defRPr sz="200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2pPr>
            <a:lvl3pPr>
              <a:defRPr sz="180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3pPr>
            <a:lvl4pPr>
              <a:defRPr sz="160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4pPr>
            <a:lvl5pPr>
              <a:defRPr sz="160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5pPr>
          </a:lstStyle>
          <a:p>
            <a:pPr lvl="0" rtl="0"/>
            <a:r>
              <a:rPr lang="zh-CN" altLang="en-US" noProof="0"/>
              <a:t>编辑母版文本样式</a:t>
            </a:r>
          </a:p>
          <a:p>
            <a:pPr lvl="1" rtl="0"/>
            <a:r>
              <a:rPr lang="zh-CN" altLang="en-US" noProof="0"/>
              <a:t>第二级</a:t>
            </a:r>
          </a:p>
          <a:p>
            <a:pPr lvl="2" rtl="0"/>
            <a:r>
              <a:rPr lang="zh-CN" altLang="en-US" noProof="0"/>
              <a:t>第三级</a:t>
            </a:r>
          </a:p>
          <a:p>
            <a:pPr lvl="3" rtl="0"/>
            <a:r>
              <a:rPr lang="zh-CN" altLang="en-US" noProof="0"/>
              <a:t>第四级</a:t>
            </a:r>
          </a:p>
          <a:p>
            <a:pPr lvl="4" rtl="0"/>
            <a:r>
              <a:rPr lang="zh-CN" altLang="en-US" noProof="0"/>
              <a:t>第五级</a:t>
            </a:r>
            <a:endParaRPr lang="zh-CN" altLang="en-US" noProof="0" dirty="0"/>
          </a:p>
        </p:txBody>
      </p:sp>
      <p:sp>
        <p:nvSpPr>
          <p:cNvPr id="7" name="长方形 6">
            <a:extLst>
              <a:ext uri="{FF2B5EF4-FFF2-40B4-BE49-F238E27FC236}">
                <a16:creationId xmlns:a16="http://schemas.microsoft.com/office/drawing/2014/main" id="{76627016-BFC4-46D4-89DB-F72E3C3461EC}"/>
              </a:ext>
            </a:extLst>
          </p:cNvPr>
          <p:cNvSpPr/>
          <p:nvPr userDrawn="1"/>
        </p:nvSpPr>
        <p:spPr>
          <a:xfrm rot="10800000">
            <a:off x="515938" y="-16721"/>
            <a:ext cx="1258618" cy="110506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CN" altLang="en-US" noProof="0" dirty="0">
              <a:solidFill>
                <a:schemeClr val="bg1"/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676C557E-B5A7-4416-BCC0-5743550BF15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046" y="6261436"/>
            <a:ext cx="1073019" cy="414000"/>
          </a:xfrm>
          <a:prstGeom prst="rect">
            <a:avLst/>
          </a:prstGeom>
        </p:spPr>
      </p:pic>
      <p:grpSp>
        <p:nvGrpSpPr>
          <p:cNvPr id="10" name="组 9">
            <a:extLst>
              <a:ext uri="{FF2B5EF4-FFF2-40B4-BE49-F238E27FC236}">
                <a16:creationId xmlns:a16="http://schemas.microsoft.com/office/drawing/2014/main" id="{42E17FB3-B5C4-4B3A-A57B-C6493A9D0C66}"/>
              </a:ext>
            </a:extLst>
          </p:cNvPr>
          <p:cNvGrpSpPr/>
          <p:nvPr userDrawn="1"/>
        </p:nvGrpSpPr>
        <p:grpSpPr>
          <a:xfrm rot="8650774">
            <a:off x="5037655" y="4336093"/>
            <a:ext cx="1905000" cy="2354263"/>
            <a:chOff x="11114088" y="2241550"/>
            <a:chExt cx="1905000" cy="2354263"/>
          </a:xfrm>
          <a:solidFill>
            <a:schemeClr val="bg2"/>
          </a:solidFill>
        </p:grpSpPr>
        <p:sp>
          <p:nvSpPr>
            <p:cNvPr id="11" name="任意多边形(F) 5">
              <a:extLst>
                <a:ext uri="{FF2B5EF4-FFF2-40B4-BE49-F238E27FC236}">
                  <a16:creationId xmlns:a16="http://schemas.microsoft.com/office/drawing/2014/main" id="{DCA6C454-F761-4265-BB5E-DFD947CC3592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  <p:sp>
          <p:nvSpPr>
            <p:cNvPr id="12" name="任意多边形 6">
              <a:extLst>
                <a:ext uri="{FF2B5EF4-FFF2-40B4-BE49-F238E27FC236}">
                  <a16:creationId xmlns:a16="http://schemas.microsoft.com/office/drawing/2014/main" id="{6B853B2F-9E1C-4AC4-9344-8610498D5B52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  <p:sp>
          <p:nvSpPr>
            <p:cNvPr id="13" name="任意多边形(F) 7">
              <a:extLst>
                <a:ext uri="{FF2B5EF4-FFF2-40B4-BE49-F238E27FC236}">
                  <a16:creationId xmlns:a16="http://schemas.microsoft.com/office/drawing/2014/main" id="{B7FCC84B-2235-4948-8277-8363DFC691A4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28451" y="3071813"/>
              <a:ext cx="306388" cy="719138"/>
            </a:xfrm>
            <a:custGeom>
              <a:avLst/>
              <a:gdLst>
                <a:gd name="T0" fmla="*/ 0 w 72"/>
                <a:gd name="T1" fmla="*/ 84 h 169"/>
                <a:gd name="T2" fmla="*/ 20 w 72"/>
                <a:gd name="T3" fmla="*/ 20 h 169"/>
                <a:gd name="T4" fmla="*/ 42 w 72"/>
                <a:gd name="T5" fmla="*/ 9 h 169"/>
                <a:gd name="T6" fmla="*/ 62 w 72"/>
                <a:gd name="T7" fmla="*/ 44 h 169"/>
                <a:gd name="T8" fmla="*/ 62 w 72"/>
                <a:gd name="T9" fmla="*/ 125 h 169"/>
                <a:gd name="T10" fmla="*/ 43 w 72"/>
                <a:gd name="T11" fmla="*/ 159 h 169"/>
                <a:gd name="T12" fmla="*/ 20 w 72"/>
                <a:gd name="T13" fmla="*/ 148 h 169"/>
                <a:gd name="T14" fmla="*/ 0 w 72"/>
                <a:gd name="T15" fmla="*/ 84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" h="169">
                  <a:moveTo>
                    <a:pt x="0" y="84"/>
                  </a:moveTo>
                  <a:cubicBezTo>
                    <a:pt x="2" y="62"/>
                    <a:pt x="6" y="39"/>
                    <a:pt x="20" y="20"/>
                  </a:cubicBezTo>
                  <a:cubicBezTo>
                    <a:pt x="25" y="13"/>
                    <a:pt x="31" y="0"/>
                    <a:pt x="42" y="9"/>
                  </a:cubicBezTo>
                  <a:cubicBezTo>
                    <a:pt x="53" y="18"/>
                    <a:pt x="72" y="25"/>
                    <a:pt x="62" y="44"/>
                  </a:cubicBezTo>
                  <a:cubicBezTo>
                    <a:pt x="47" y="72"/>
                    <a:pt x="47" y="97"/>
                    <a:pt x="62" y="125"/>
                  </a:cubicBezTo>
                  <a:cubicBezTo>
                    <a:pt x="72" y="143"/>
                    <a:pt x="53" y="151"/>
                    <a:pt x="43" y="159"/>
                  </a:cubicBezTo>
                  <a:cubicBezTo>
                    <a:pt x="31" y="169"/>
                    <a:pt x="25" y="156"/>
                    <a:pt x="20" y="148"/>
                  </a:cubicBezTo>
                  <a:cubicBezTo>
                    <a:pt x="6" y="129"/>
                    <a:pt x="2" y="107"/>
                    <a:pt x="0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</p:grpSp>
      <p:sp>
        <p:nvSpPr>
          <p:cNvPr id="15" name="椭圆形 14">
            <a:extLst>
              <a:ext uri="{FF2B5EF4-FFF2-40B4-BE49-F238E27FC236}">
                <a16:creationId xmlns:a16="http://schemas.microsoft.com/office/drawing/2014/main" id="{EF515B4A-CB20-4847-8E00-0DD66F1FEBB4}"/>
              </a:ext>
            </a:extLst>
          </p:cNvPr>
          <p:cNvSpPr/>
          <p:nvPr userDrawn="1"/>
        </p:nvSpPr>
        <p:spPr>
          <a:xfrm>
            <a:off x="11371669" y="6409397"/>
            <a:ext cx="280051" cy="280051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CN" altLang="en-US" noProof="0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16" name="灯片编号占位符 5">
            <a:extLst>
              <a:ext uri="{FF2B5EF4-FFF2-40B4-BE49-F238E27FC236}">
                <a16:creationId xmlns:a16="http://schemas.microsoft.com/office/drawing/2014/main" id="{996B64B9-1DF0-4EE9-BAB5-72AFA94B9A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3696" y="6455739"/>
            <a:ext cx="294460" cy="187367"/>
          </a:xfrm>
        </p:spPr>
        <p:txBody>
          <a:bodyPr lIns="0" tIns="0" rIns="0" bIns="0" rtlCol="0"/>
          <a:lstStyle>
            <a:lvl1pPr algn="ctr">
              <a:defRPr sz="900">
                <a:solidFill>
                  <a:schemeClr val="bg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fld id="{9EC71654-96A5-4280-94F3-931C61A9F92C}" type="slidenum">
              <a:rPr lang="en-US" altLang="zh-CN" smtClean="0"/>
              <a:pPr/>
              <a:t>‹#›</a:t>
            </a:fld>
            <a:endParaRPr lang="zh-CN" altLang="en-US" dirty="0"/>
          </a:p>
        </p:txBody>
      </p:sp>
      <p:sp>
        <p:nvSpPr>
          <p:cNvPr id="23" name="图片占位符 22">
            <a:extLst>
              <a:ext uri="{FF2B5EF4-FFF2-40B4-BE49-F238E27FC236}">
                <a16:creationId xmlns:a16="http://schemas.microsoft.com/office/drawing/2014/main" id="{26619E66-5354-4D60-8529-27917AC037C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884648" y="0"/>
            <a:ext cx="6307353" cy="5780372"/>
          </a:xfrm>
          <a:custGeom>
            <a:avLst/>
            <a:gdLst>
              <a:gd name="connsiteX0" fmla="*/ 760444 w 6307353"/>
              <a:gd name="connsiteY0" fmla="*/ 0 h 5780372"/>
              <a:gd name="connsiteX1" fmla="*/ 6307353 w 6307353"/>
              <a:gd name="connsiteY1" fmla="*/ 0 h 5780372"/>
              <a:gd name="connsiteX2" fmla="*/ 6307353 w 6307353"/>
              <a:gd name="connsiteY2" fmla="*/ 4515612 h 5780372"/>
              <a:gd name="connsiteX3" fmla="*/ 6110746 w 6307353"/>
              <a:gd name="connsiteY3" fmla="*/ 4731934 h 5780372"/>
              <a:gd name="connsiteX4" fmla="*/ 3579592 w 6307353"/>
              <a:gd name="connsiteY4" fmla="*/ 5780372 h 5780372"/>
              <a:gd name="connsiteX5" fmla="*/ 0 w 6307353"/>
              <a:gd name="connsiteY5" fmla="*/ 2200780 h 5780372"/>
              <a:gd name="connsiteX6" fmla="*/ 611338 w 6307353"/>
              <a:gd name="connsiteY6" fmla="*/ 199396 h 57803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07353" h="5780372">
                <a:moveTo>
                  <a:pt x="760444" y="0"/>
                </a:moveTo>
                <a:lnTo>
                  <a:pt x="6307353" y="0"/>
                </a:lnTo>
                <a:lnTo>
                  <a:pt x="6307353" y="4515612"/>
                </a:lnTo>
                <a:lnTo>
                  <a:pt x="6110746" y="4731934"/>
                </a:lnTo>
                <a:cubicBezTo>
                  <a:pt x="5462967" y="5379713"/>
                  <a:pt x="4568069" y="5780372"/>
                  <a:pt x="3579592" y="5780372"/>
                </a:cubicBezTo>
                <a:cubicBezTo>
                  <a:pt x="1602638" y="5780372"/>
                  <a:pt x="0" y="4177734"/>
                  <a:pt x="0" y="2200780"/>
                </a:cubicBezTo>
                <a:cubicBezTo>
                  <a:pt x="0" y="1459422"/>
                  <a:pt x="225371" y="770703"/>
                  <a:pt x="611338" y="199396"/>
                </a:cubicBezTo>
                <a:close/>
              </a:path>
            </a:pathLst>
          </a:custGeom>
          <a:solidFill>
            <a:schemeClr val="bg2"/>
          </a:solidFill>
        </p:spPr>
        <p:txBody>
          <a:bodyPr wrap="square" rtlCol="0" anchor="ctr">
            <a:noAutofit/>
          </a:bodyPr>
          <a:lstStyle>
            <a:lvl1pPr marL="0" indent="0" algn="ctr">
              <a:buNone/>
              <a:defRPr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pPr rtl="0"/>
            <a:r>
              <a:rPr lang="zh-CN" altLang="en-US" noProof="0"/>
              <a:t>单击图标添加图片</a:t>
            </a:r>
            <a:endParaRPr lang="zh-CN" altLang="en-US" noProof="0" dirty="0"/>
          </a:p>
        </p:txBody>
      </p:sp>
      <p:sp>
        <p:nvSpPr>
          <p:cNvPr id="14" name="标题 1">
            <a:extLst>
              <a:ext uri="{FF2B5EF4-FFF2-40B4-BE49-F238E27FC236}">
                <a16:creationId xmlns:a16="http://schemas.microsoft.com/office/drawing/2014/main" id="{2E646B4F-6CCB-724C-9D5E-6D57700239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8" y="499595"/>
            <a:ext cx="4937211" cy="1325563"/>
          </a:xfrm>
        </p:spPr>
        <p:txBody>
          <a:bodyPr lIns="0" tIns="0" rIns="0" bIns="0" rtlCol="0">
            <a:noAutofit/>
          </a:bodyPr>
          <a:lstStyle>
            <a:lvl1pPr>
              <a:defRPr sz="3200" b="1" cap="all" baseline="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pPr rtl="0"/>
            <a:r>
              <a:rPr lang="zh-CN" altLang="en-US" noProof="0"/>
              <a:t>单击此处编辑母版标题样式</a:t>
            </a:r>
            <a:endParaRPr lang="zh-CN" altLang="en-US" noProof="0" dirty="0"/>
          </a:p>
        </p:txBody>
      </p:sp>
    </p:spTree>
    <p:extLst>
      <p:ext uri="{BB962C8B-B14F-4D97-AF65-F5344CB8AC3E}">
        <p14:creationId xmlns:p14="http://schemas.microsoft.com/office/powerpoint/2010/main" val="16962084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 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2970CD0-696D-4313-96BA-4AA72C813B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8" y="499595"/>
            <a:ext cx="4937211" cy="1325563"/>
          </a:xfrm>
        </p:spPr>
        <p:txBody>
          <a:bodyPr lIns="0" tIns="0" rIns="0" bIns="0" rtlCol="0">
            <a:noAutofit/>
          </a:bodyPr>
          <a:lstStyle>
            <a:lvl1pPr>
              <a:defRPr sz="3200" b="1" cap="all" baseline="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pPr rtl="0"/>
            <a:r>
              <a:rPr lang="zh-CN" altLang="en-US" noProof="0"/>
              <a:t>单击此处编辑母版标题样式</a:t>
            </a:r>
            <a:endParaRPr lang="zh-CN" altLang="en-US" noProof="0" dirty="0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0FEE9886-36F0-4E06-A3A6-D8F00B0665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8960" y="1825625"/>
            <a:ext cx="4914189" cy="4351338"/>
          </a:xfrm>
        </p:spPr>
        <p:txBody>
          <a:bodyPr lIns="0" tIns="0" rIns="0" bIns="0" rtlCol="0">
            <a:noAutofit/>
          </a:bodyPr>
          <a:lstStyle>
            <a:lvl1pPr>
              <a:defRPr sz="240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  <a:lvl2pPr>
              <a:defRPr sz="200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2pPr>
            <a:lvl3pPr>
              <a:defRPr sz="180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3pPr>
            <a:lvl4pPr>
              <a:defRPr sz="160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4pPr>
            <a:lvl5pPr>
              <a:defRPr sz="160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5pPr>
          </a:lstStyle>
          <a:p>
            <a:pPr lvl="0" rtl="0"/>
            <a:r>
              <a:rPr lang="zh-CN" altLang="en-US" noProof="0"/>
              <a:t>编辑母版文本样式</a:t>
            </a:r>
          </a:p>
          <a:p>
            <a:pPr lvl="1" rtl="0"/>
            <a:r>
              <a:rPr lang="zh-CN" altLang="en-US" noProof="0"/>
              <a:t>第二级</a:t>
            </a:r>
          </a:p>
          <a:p>
            <a:pPr lvl="2" rtl="0"/>
            <a:r>
              <a:rPr lang="zh-CN" altLang="en-US" noProof="0"/>
              <a:t>第三级</a:t>
            </a:r>
          </a:p>
          <a:p>
            <a:pPr lvl="3" rtl="0"/>
            <a:r>
              <a:rPr lang="zh-CN" altLang="en-US" noProof="0"/>
              <a:t>第四级</a:t>
            </a:r>
          </a:p>
          <a:p>
            <a:pPr lvl="4" rtl="0"/>
            <a:r>
              <a:rPr lang="zh-CN" altLang="en-US" noProof="0"/>
              <a:t>第五级</a:t>
            </a:r>
            <a:endParaRPr lang="zh-CN" altLang="en-US" noProof="0" dirty="0"/>
          </a:p>
        </p:txBody>
      </p:sp>
      <p:sp>
        <p:nvSpPr>
          <p:cNvPr id="7" name="长方形 6">
            <a:extLst>
              <a:ext uri="{FF2B5EF4-FFF2-40B4-BE49-F238E27FC236}">
                <a16:creationId xmlns:a16="http://schemas.microsoft.com/office/drawing/2014/main" id="{76627016-BFC4-46D4-89DB-F72E3C3461EC}"/>
              </a:ext>
            </a:extLst>
          </p:cNvPr>
          <p:cNvSpPr/>
          <p:nvPr userDrawn="1"/>
        </p:nvSpPr>
        <p:spPr>
          <a:xfrm rot="10800000">
            <a:off x="515938" y="-16721"/>
            <a:ext cx="1258618" cy="110506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CN" altLang="en-US" noProof="0" dirty="0">
              <a:solidFill>
                <a:schemeClr val="bg1"/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676C557E-B5A7-4416-BCC0-5743550BF15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046" y="6261436"/>
            <a:ext cx="1073019" cy="414000"/>
          </a:xfrm>
          <a:prstGeom prst="rect">
            <a:avLst/>
          </a:prstGeom>
        </p:spPr>
      </p:pic>
      <p:sp>
        <p:nvSpPr>
          <p:cNvPr id="15" name="椭圆形 14">
            <a:extLst>
              <a:ext uri="{FF2B5EF4-FFF2-40B4-BE49-F238E27FC236}">
                <a16:creationId xmlns:a16="http://schemas.microsoft.com/office/drawing/2014/main" id="{EF515B4A-CB20-4847-8E00-0DD66F1FEBB4}"/>
              </a:ext>
            </a:extLst>
          </p:cNvPr>
          <p:cNvSpPr/>
          <p:nvPr userDrawn="1"/>
        </p:nvSpPr>
        <p:spPr>
          <a:xfrm>
            <a:off x="11371669" y="6409397"/>
            <a:ext cx="280051" cy="280051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CN" altLang="en-US" noProof="0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16" name="灯片编号占位符 5">
            <a:extLst>
              <a:ext uri="{FF2B5EF4-FFF2-40B4-BE49-F238E27FC236}">
                <a16:creationId xmlns:a16="http://schemas.microsoft.com/office/drawing/2014/main" id="{996B64B9-1DF0-4EE9-BAB5-72AFA94B9A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3696" y="6455739"/>
            <a:ext cx="294460" cy="187367"/>
          </a:xfrm>
        </p:spPr>
        <p:txBody>
          <a:bodyPr lIns="0" tIns="0" rIns="0" bIns="0" rtlCol="0"/>
          <a:lstStyle>
            <a:lvl1pPr algn="ctr">
              <a:defRPr sz="900">
                <a:solidFill>
                  <a:schemeClr val="bg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fld id="{9EC71654-96A5-4280-94F3-931C61A9F92C}" type="slidenum">
              <a:rPr lang="en-US" altLang="zh-CN" smtClean="0"/>
              <a:pPr/>
              <a:t>‹#›</a:t>
            </a:fld>
            <a:endParaRPr lang="zh-CN" altLang="en-US" dirty="0"/>
          </a:p>
        </p:txBody>
      </p:sp>
      <p:sp>
        <p:nvSpPr>
          <p:cNvPr id="14" name="长方形 13">
            <a:extLst>
              <a:ext uri="{FF2B5EF4-FFF2-40B4-BE49-F238E27FC236}">
                <a16:creationId xmlns:a16="http://schemas.microsoft.com/office/drawing/2014/main" id="{9D415693-E2CB-4DB4-B07C-2F96B0CAB302}"/>
              </a:ext>
            </a:extLst>
          </p:cNvPr>
          <p:cNvSpPr/>
          <p:nvPr userDrawn="1"/>
        </p:nvSpPr>
        <p:spPr>
          <a:xfrm>
            <a:off x="7854462" y="988536"/>
            <a:ext cx="4329129" cy="488092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CN" altLang="en-US" noProof="0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4" name="椭圆形 3">
            <a:extLst>
              <a:ext uri="{FF2B5EF4-FFF2-40B4-BE49-F238E27FC236}">
                <a16:creationId xmlns:a16="http://schemas.microsoft.com/office/drawing/2014/main" id="{14C1BF67-E354-4E04-8F94-BABF2B7D1AFB}"/>
              </a:ext>
            </a:extLst>
          </p:cNvPr>
          <p:cNvSpPr/>
          <p:nvPr userDrawn="1"/>
        </p:nvSpPr>
        <p:spPr>
          <a:xfrm>
            <a:off x="5107816" y="633613"/>
            <a:ext cx="5571908" cy="5571906"/>
          </a:xfrm>
          <a:prstGeom prst="ellipse">
            <a:avLst/>
          </a:prstGeom>
          <a:solidFill>
            <a:schemeClr val="bg2">
              <a:alpha val="5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CN" altLang="en-US" noProof="0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18" name="图片占位符 5">
            <a:extLst>
              <a:ext uri="{FF2B5EF4-FFF2-40B4-BE49-F238E27FC236}">
                <a16:creationId xmlns:a16="http://schemas.microsoft.com/office/drawing/2014/main" id="{FF6AC390-6F85-4B64-AE7A-E8E0D8FC89C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455212" y="988536"/>
            <a:ext cx="4884848" cy="4884848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rtlCol="0" anchor="ctr"/>
          <a:lstStyle>
            <a:lvl1pPr marL="0" indent="0" algn="ctr">
              <a:buNone/>
              <a:defRPr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pPr rtl="0"/>
            <a:r>
              <a:rPr lang="zh-CN" altLang="en-US" noProof="0"/>
              <a:t>单击图标添加图片</a:t>
            </a:r>
            <a:endParaRPr lang="zh-CN" altLang="en-US" noProof="0" dirty="0"/>
          </a:p>
        </p:txBody>
      </p:sp>
    </p:spTree>
    <p:extLst>
      <p:ext uri="{BB962C8B-B14F-4D97-AF65-F5344CB8AC3E}">
        <p14:creationId xmlns:p14="http://schemas.microsoft.com/office/powerpoint/2010/main" val="19699861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 0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长方形 18">
            <a:extLst>
              <a:ext uri="{FF2B5EF4-FFF2-40B4-BE49-F238E27FC236}">
                <a16:creationId xmlns:a16="http://schemas.microsoft.com/office/drawing/2014/main" id="{12E4E194-63F1-4D43-AC02-75733DF045E9}"/>
              </a:ext>
            </a:extLst>
          </p:cNvPr>
          <p:cNvSpPr/>
          <p:nvPr userDrawn="1"/>
        </p:nvSpPr>
        <p:spPr>
          <a:xfrm>
            <a:off x="8308181" y="1630018"/>
            <a:ext cx="3883819" cy="437321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CN" altLang="en-US" noProof="0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22" name="椭圆形 21">
            <a:extLst>
              <a:ext uri="{FF2B5EF4-FFF2-40B4-BE49-F238E27FC236}">
                <a16:creationId xmlns:a16="http://schemas.microsoft.com/office/drawing/2014/main" id="{E799E3E2-888B-2343-9A63-F84C03265CB5}"/>
              </a:ext>
            </a:extLst>
          </p:cNvPr>
          <p:cNvSpPr>
            <a:spLocks noChangeAspect="1"/>
          </p:cNvSpPr>
          <p:nvPr userDrawn="1"/>
        </p:nvSpPr>
        <p:spPr>
          <a:xfrm>
            <a:off x="9833702" y="1823757"/>
            <a:ext cx="832104" cy="832104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CN" altLang="en-US" noProof="0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23" name="图片占位符 11">
            <a:extLst>
              <a:ext uri="{FF2B5EF4-FFF2-40B4-BE49-F238E27FC236}">
                <a16:creationId xmlns:a16="http://schemas.microsoft.com/office/drawing/2014/main" id="{8FEDE8EF-5B7A-A741-9A56-D365CAE01B62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9998318" y="1988373"/>
            <a:ext cx="502873" cy="502873"/>
          </a:xfrm>
          <a:prstGeom prst="rect">
            <a:avLst/>
          </a:prstGeom>
          <a:noFill/>
        </p:spPr>
        <p:txBody>
          <a:bodyPr lIns="0" rIns="0" rtlCol="0" anchor="ctr">
            <a:noAutofit/>
          </a:bodyPr>
          <a:lstStyle>
            <a:lvl1pPr marL="0" indent="0" algn="ctr">
              <a:buNone/>
              <a:defRPr sz="1100">
                <a:solidFill>
                  <a:schemeClr val="bg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pPr rtl="0"/>
            <a:r>
              <a:rPr lang="zh-CN" altLang="en-US" noProof="0" dirty="0"/>
              <a:t>图标</a:t>
            </a:r>
          </a:p>
        </p:txBody>
      </p:sp>
      <p:sp>
        <p:nvSpPr>
          <p:cNvPr id="9" name="长方形 8">
            <a:extLst>
              <a:ext uri="{FF2B5EF4-FFF2-40B4-BE49-F238E27FC236}">
                <a16:creationId xmlns:a16="http://schemas.microsoft.com/office/drawing/2014/main" id="{3755C1FB-E61C-4BBC-8179-D34908DEA1B6}"/>
              </a:ext>
            </a:extLst>
          </p:cNvPr>
          <p:cNvSpPr/>
          <p:nvPr userDrawn="1"/>
        </p:nvSpPr>
        <p:spPr>
          <a:xfrm>
            <a:off x="0" y="1630018"/>
            <a:ext cx="3883819" cy="437321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CN" altLang="en-US" noProof="0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4" name="椭圆形 3">
            <a:extLst>
              <a:ext uri="{FF2B5EF4-FFF2-40B4-BE49-F238E27FC236}">
                <a16:creationId xmlns:a16="http://schemas.microsoft.com/office/drawing/2014/main" id="{8C1E0992-271E-4948-9461-C7AA54AF8FEA}"/>
              </a:ext>
            </a:extLst>
          </p:cNvPr>
          <p:cNvSpPr>
            <a:spLocks noChangeAspect="1"/>
          </p:cNvSpPr>
          <p:nvPr userDrawn="1"/>
        </p:nvSpPr>
        <p:spPr>
          <a:xfrm>
            <a:off x="1526011" y="1823757"/>
            <a:ext cx="832104" cy="832104"/>
          </a:xfrm>
          <a:prstGeom prst="ellips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CN" altLang="en-US" noProof="0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2" name="标题 1">
            <a:extLst>
              <a:ext uri="{FF2B5EF4-FFF2-40B4-BE49-F238E27FC236}">
                <a16:creationId xmlns:a16="http://schemas.microsoft.com/office/drawing/2014/main" id="{32970CD0-696D-4313-96BA-4AA72C813B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8" y="246621"/>
            <a:ext cx="11150600" cy="920336"/>
          </a:xfrm>
        </p:spPr>
        <p:txBody>
          <a:bodyPr lIns="0" tIns="0" rIns="0" bIns="0" rtlCol="0" anchor="b">
            <a:noAutofit/>
          </a:bodyPr>
          <a:lstStyle>
            <a:lvl1pPr>
              <a:defRPr sz="3200" b="1" cap="all" baseline="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pPr rtl="0"/>
            <a:r>
              <a:rPr lang="zh-CN" altLang="en-US" noProof="0"/>
              <a:t>单击此处编辑母版标题样式</a:t>
            </a:r>
            <a:endParaRPr lang="zh-CN" altLang="en-US" noProof="0" dirty="0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0FEE9886-36F0-4E06-A3A6-D8F00B0665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9126" y="3207024"/>
            <a:ext cx="3445566" cy="2504663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60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 rtl="0"/>
            <a:r>
              <a:rPr lang="zh-CN" altLang="en-US" noProof="0"/>
              <a:t>编辑母版文本样式</a:t>
            </a:r>
          </a:p>
        </p:txBody>
      </p:sp>
      <p:sp>
        <p:nvSpPr>
          <p:cNvPr id="7" name="长方形 6">
            <a:extLst>
              <a:ext uri="{FF2B5EF4-FFF2-40B4-BE49-F238E27FC236}">
                <a16:creationId xmlns:a16="http://schemas.microsoft.com/office/drawing/2014/main" id="{76627016-BFC4-46D4-89DB-F72E3C3461EC}"/>
              </a:ext>
            </a:extLst>
          </p:cNvPr>
          <p:cNvSpPr/>
          <p:nvPr userDrawn="1"/>
        </p:nvSpPr>
        <p:spPr>
          <a:xfrm rot="10800000">
            <a:off x="515938" y="-16721"/>
            <a:ext cx="1258618" cy="110506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CN" altLang="en-US" noProof="0" dirty="0">
              <a:solidFill>
                <a:schemeClr val="bg1"/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676C557E-B5A7-4416-BCC0-5743550BF15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046" y="6261436"/>
            <a:ext cx="1073019" cy="414000"/>
          </a:xfrm>
          <a:prstGeom prst="rect">
            <a:avLst/>
          </a:prstGeom>
        </p:spPr>
      </p:pic>
      <p:sp>
        <p:nvSpPr>
          <p:cNvPr id="15" name="椭圆形 14">
            <a:extLst>
              <a:ext uri="{FF2B5EF4-FFF2-40B4-BE49-F238E27FC236}">
                <a16:creationId xmlns:a16="http://schemas.microsoft.com/office/drawing/2014/main" id="{EF515B4A-CB20-4847-8E00-0DD66F1FEBB4}"/>
              </a:ext>
            </a:extLst>
          </p:cNvPr>
          <p:cNvSpPr/>
          <p:nvPr userDrawn="1"/>
        </p:nvSpPr>
        <p:spPr>
          <a:xfrm>
            <a:off x="11371669" y="6409397"/>
            <a:ext cx="280051" cy="280051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CN" altLang="en-US" noProof="0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16" name="灯片编号占位符 5">
            <a:extLst>
              <a:ext uri="{FF2B5EF4-FFF2-40B4-BE49-F238E27FC236}">
                <a16:creationId xmlns:a16="http://schemas.microsoft.com/office/drawing/2014/main" id="{996B64B9-1DF0-4EE9-BAB5-72AFA94B9A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3696" y="6455739"/>
            <a:ext cx="294460" cy="187367"/>
          </a:xfrm>
        </p:spPr>
        <p:txBody>
          <a:bodyPr lIns="0" tIns="0" rIns="0" bIns="0" rtlCol="0"/>
          <a:lstStyle>
            <a:lvl1pPr algn="ctr">
              <a:defRPr sz="900">
                <a:solidFill>
                  <a:schemeClr val="bg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fld id="{9EC71654-96A5-4280-94F3-931C61A9F92C}" type="slidenum">
              <a:rPr lang="en-US" altLang="zh-CN" smtClean="0"/>
              <a:pPr/>
              <a:t>‹#›</a:t>
            </a:fld>
            <a:endParaRPr lang="zh-CN" altLang="en-US" dirty="0"/>
          </a:p>
        </p:txBody>
      </p:sp>
      <p:sp>
        <p:nvSpPr>
          <p:cNvPr id="6" name="图片占位符 5">
            <a:extLst>
              <a:ext uri="{FF2B5EF4-FFF2-40B4-BE49-F238E27FC236}">
                <a16:creationId xmlns:a16="http://schemas.microsoft.com/office/drawing/2014/main" id="{35B71D50-AA4B-4E0C-8F6A-0F64F2C8A8C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883819" y="1630018"/>
            <a:ext cx="4424362" cy="4373217"/>
          </a:xfrm>
          <a:solidFill>
            <a:schemeClr val="bg2">
              <a:lumMod val="90000"/>
            </a:schemeClr>
          </a:solidFill>
        </p:spPr>
        <p:txBody>
          <a:bodyPr rtlCol="0" anchor="ctr"/>
          <a:lstStyle>
            <a:lvl1pPr marL="0" indent="0" algn="ctr">
              <a:buNone/>
              <a:defRPr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pPr rtl="0"/>
            <a:r>
              <a:rPr lang="zh-CN" altLang="en-US" noProof="0"/>
              <a:t>单击图标添加图片</a:t>
            </a:r>
            <a:endParaRPr lang="zh-CN" altLang="en-US" noProof="0" dirty="0"/>
          </a:p>
        </p:txBody>
      </p:sp>
      <p:sp>
        <p:nvSpPr>
          <p:cNvPr id="17" name="内容占位符 2">
            <a:extLst>
              <a:ext uri="{FF2B5EF4-FFF2-40B4-BE49-F238E27FC236}">
                <a16:creationId xmlns:a16="http://schemas.microsoft.com/office/drawing/2014/main" id="{147C9C38-5B17-467D-B581-EF28ECB11E80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8527490" y="3207024"/>
            <a:ext cx="3445200" cy="2504663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60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 rtl="0"/>
            <a:r>
              <a:rPr lang="zh-CN" altLang="en-US" noProof="0"/>
              <a:t>编辑母版文本样式</a:t>
            </a:r>
          </a:p>
        </p:txBody>
      </p:sp>
      <p:sp>
        <p:nvSpPr>
          <p:cNvPr id="20" name="内容占位符 2">
            <a:extLst>
              <a:ext uri="{FF2B5EF4-FFF2-40B4-BE49-F238E27FC236}">
                <a16:creationId xmlns:a16="http://schemas.microsoft.com/office/drawing/2014/main" id="{FEB88DD7-AEB5-4718-AF2D-28B5B91ED715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219126" y="2711636"/>
            <a:ext cx="3445566" cy="495389"/>
          </a:xfrm>
        </p:spPr>
        <p:txBody>
          <a:bodyPr lIns="0" tIns="0" rIns="0" bIns="0" rtlCol="0" anchor="ctr">
            <a:noAutofit/>
          </a:bodyPr>
          <a:lstStyle>
            <a:lvl1pPr marL="0" indent="0" algn="ctr">
              <a:buNone/>
              <a:defRPr sz="1800" b="1" cap="all" baseline="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 rtl="0"/>
            <a:r>
              <a:rPr lang="zh-CN" altLang="en-US" noProof="0"/>
              <a:t>编辑母版文本样式</a:t>
            </a:r>
          </a:p>
        </p:txBody>
      </p:sp>
      <p:sp>
        <p:nvSpPr>
          <p:cNvPr id="21" name="内容占位符 2">
            <a:extLst>
              <a:ext uri="{FF2B5EF4-FFF2-40B4-BE49-F238E27FC236}">
                <a16:creationId xmlns:a16="http://schemas.microsoft.com/office/drawing/2014/main" id="{F694448B-800C-40EF-8F61-18C018E8374C}"/>
              </a:ext>
            </a:extLst>
          </p:cNvPr>
          <p:cNvSpPr>
            <a:spLocks noGrp="1"/>
          </p:cNvSpPr>
          <p:nvPr>
            <p:ph idx="16"/>
          </p:nvPr>
        </p:nvSpPr>
        <p:spPr>
          <a:xfrm>
            <a:off x="8527124" y="2711636"/>
            <a:ext cx="3445566" cy="495389"/>
          </a:xfrm>
        </p:spPr>
        <p:txBody>
          <a:bodyPr lIns="0" tIns="0" rIns="0" bIns="0" rtlCol="0" anchor="ctr">
            <a:noAutofit/>
          </a:bodyPr>
          <a:lstStyle>
            <a:lvl1pPr marL="0" indent="0" algn="ctr">
              <a:buNone/>
              <a:defRPr sz="1800" b="1" cap="all" baseline="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 rtl="0"/>
            <a:r>
              <a:rPr lang="zh-CN" altLang="en-US" noProof="0"/>
              <a:t>编辑母版文本样式</a:t>
            </a:r>
          </a:p>
        </p:txBody>
      </p:sp>
      <p:sp>
        <p:nvSpPr>
          <p:cNvPr id="12" name="图片占位符 11">
            <a:extLst>
              <a:ext uri="{FF2B5EF4-FFF2-40B4-BE49-F238E27FC236}">
                <a16:creationId xmlns:a16="http://schemas.microsoft.com/office/drawing/2014/main" id="{483B974E-5202-4EAD-9D55-4129C84BAE87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1690627" y="1988373"/>
            <a:ext cx="502873" cy="502873"/>
          </a:xfrm>
          <a:prstGeom prst="rect">
            <a:avLst/>
          </a:prstGeom>
          <a:noFill/>
        </p:spPr>
        <p:txBody>
          <a:bodyPr lIns="0" rIns="0" rtlCol="0" anchor="ctr">
            <a:noAutofit/>
          </a:bodyPr>
          <a:lstStyle>
            <a:lvl1pPr marL="0" indent="0" algn="ctr">
              <a:buNone/>
              <a:defRPr sz="1100">
                <a:solidFill>
                  <a:schemeClr val="bg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pPr rtl="0"/>
            <a:r>
              <a:rPr lang="zh-CN" altLang="en-US" noProof="0" dirty="0"/>
              <a:t>图标</a:t>
            </a:r>
          </a:p>
        </p:txBody>
      </p:sp>
    </p:spTree>
    <p:extLst>
      <p:ext uri="{BB962C8B-B14F-4D97-AF65-F5344CB8AC3E}">
        <p14:creationId xmlns:p14="http://schemas.microsoft.com/office/powerpoint/2010/main" val="17410332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带图像的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长方形 21">
            <a:extLst>
              <a:ext uri="{FF2B5EF4-FFF2-40B4-BE49-F238E27FC236}">
                <a16:creationId xmlns:a16="http://schemas.microsoft.com/office/drawing/2014/main" id="{1B6EB0C6-606C-4AFB-8FF8-AB43606B95BD}"/>
              </a:ext>
            </a:extLst>
          </p:cNvPr>
          <p:cNvSpPr/>
          <p:nvPr userDrawn="1"/>
        </p:nvSpPr>
        <p:spPr>
          <a:xfrm>
            <a:off x="6599236" y="4707908"/>
            <a:ext cx="5592763" cy="100647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CN" altLang="en-US" noProof="0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4" name="长方形 3">
            <a:extLst>
              <a:ext uri="{FF2B5EF4-FFF2-40B4-BE49-F238E27FC236}">
                <a16:creationId xmlns:a16="http://schemas.microsoft.com/office/drawing/2014/main" id="{25CE6D5A-A5C0-4B12-A26A-691D5743FA5C}"/>
              </a:ext>
            </a:extLst>
          </p:cNvPr>
          <p:cNvSpPr/>
          <p:nvPr userDrawn="1"/>
        </p:nvSpPr>
        <p:spPr>
          <a:xfrm>
            <a:off x="-82063" y="1648186"/>
            <a:ext cx="5709139" cy="100647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CN" altLang="en-US" noProof="0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2" name="标题 1">
            <a:extLst>
              <a:ext uri="{FF2B5EF4-FFF2-40B4-BE49-F238E27FC236}">
                <a16:creationId xmlns:a16="http://schemas.microsoft.com/office/drawing/2014/main" id="{32970CD0-696D-4313-96BA-4AA72C813B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8" y="246621"/>
            <a:ext cx="11150600" cy="920336"/>
          </a:xfrm>
        </p:spPr>
        <p:txBody>
          <a:bodyPr lIns="0" tIns="0" rIns="0" bIns="0" rtlCol="0" anchor="b">
            <a:noAutofit/>
          </a:bodyPr>
          <a:lstStyle>
            <a:lvl1pPr>
              <a:defRPr sz="3200" b="1" cap="all" baseline="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pPr rtl="0"/>
            <a:r>
              <a:rPr lang="zh-CN" altLang="en-US" noProof="0"/>
              <a:t>单击此处编辑母版标题样式</a:t>
            </a:r>
            <a:endParaRPr lang="zh-CN" altLang="en-US" noProof="0" dirty="0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0FEE9886-36F0-4E06-A3A6-D8F00B0665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934" y="2863158"/>
            <a:ext cx="4074002" cy="2846648"/>
          </a:xfrm>
        </p:spPr>
        <p:txBody>
          <a:bodyPr lIns="0" tIns="0" rIns="0" bIns="0" rtlCol="0">
            <a:noAutofit/>
          </a:bodyPr>
          <a:lstStyle>
            <a:lvl1pPr marL="0" indent="0" algn="r">
              <a:buNone/>
              <a:defRPr sz="160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 rtl="0"/>
            <a:r>
              <a:rPr lang="zh-CN" altLang="en-US" noProof="0"/>
              <a:t>编辑母版文本样式</a:t>
            </a:r>
          </a:p>
        </p:txBody>
      </p:sp>
      <p:sp>
        <p:nvSpPr>
          <p:cNvPr id="7" name="长方形 6">
            <a:extLst>
              <a:ext uri="{FF2B5EF4-FFF2-40B4-BE49-F238E27FC236}">
                <a16:creationId xmlns:a16="http://schemas.microsoft.com/office/drawing/2014/main" id="{76627016-BFC4-46D4-89DB-F72E3C3461EC}"/>
              </a:ext>
            </a:extLst>
          </p:cNvPr>
          <p:cNvSpPr/>
          <p:nvPr userDrawn="1"/>
        </p:nvSpPr>
        <p:spPr>
          <a:xfrm rot="10800000">
            <a:off x="515938" y="-16721"/>
            <a:ext cx="1258618" cy="110506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CN" altLang="en-US" noProof="0" dirty="0">
              <a:solidFill>
                <a:schemeClr val="accent2"/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676C557E-B5A7-4416-BCC0-5743550BF15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046" y="6261436"/>
            <a:ext cx="1073019" cy="414000"/>
          </a:xfrm>
          <a:prstGeom prst="rect">
            <a:avLst/>
          </a:prstGeom>
        </p:spPr>
      </p:pic>
      <p:sp>
        <p:nvSpPr>
          <p:cNvPr id="15" name="椭圆形 14">
            <a:extLst>
              <a:ext uri="{FF2B5EF4-FFF2-40B4-BE49-F238E27FC236}">
                <a16:creationId xmlns:a16="http://schemas.microsoft.com/office/drawing/2014/main" id="{EF515B4A-CB20-4847-8E00-0DD66F1FEBB4}"/>
              </a:ext>
            </a:extLst>
          </p:cNvPr>
          <p:cNvSpPr/>
          <p:nvPr userDrawn="1"/>
        </p:nvSpPr>
        <p:spPr>
          <a:xfrm>
            <a:off x="11371669" y="6409397"/>
            <a:ext cx="280051" cy="280051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CN" altLang="en-US" noProof="0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16" name="灯片编号占位符 5">
            <a:extLst>
              <a:ext uri="{FF2B5EF4-FFF2-40B4-BE49-F238E27FC236}">
                <a16:creationId xmlns:a16="http://schemas.microsoft.com/office/drawing/2014/main" id="{996B64B9-1DF0-4EE9-BAB5-72AFA94B9A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3696" y="6455739"/>
            <a:ext cx="294460" cy="187367"/>
          </a:xfrm>
        </p:spPr>
        <p:txBody>
          <a:bodyPr lIns="0" tIns="0" rIns="0" bIns="0" rtlCol="0"/>
          <a:lstStyle>
            <a:lvl1pPr algn="ctr">
              <a:defRPr sz="900">
                <a:solidFill>
                  <a:schemeClr val="bg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fld id="{9EC71654-96A5-4280-94F3-931C61A9F92C}" type="slidenum">
              <a:rPr lang="en-US" altLang="zh-CN" smtClean="0"/>
              <a:pPr/>
              <a:t>‹#›</a:t>
            </a:fld>
            <a:endParaRPr lang="zh-CN" altLang="en-US" dirty="0"/>
          </a:p>
        </p:txBody>
      </p:sp>
      <p:sp>
        <p:nvSpPr>
          <p:cNvPr id="20" name="内容占位符 2">
            <a:extLst>
              <a:ext uri="{FF2B5EF4-FFF2-40B4-BE49-F238E27FC236}">
                <a16:creationId xmlns:a16="http://schemas.microsoft.com/office/drawing/2014/main" id="{FEB88DD7-AEB5-4718-AF2D-28B5B91ED715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1309370" y="1903728"/>
            <a:ext cx="3445566" cy="495389"/>
          </a:xfrm>
        </p:spPr>
        <p:txBody>
          <a:bodyPr lIns="0" tIns="0" rIns="0" bIns="0" rtlCol="0" anchor="ctr">
            <a:noAutofit/>
          </a:bodyPr>
          <a:lstStyle>
            <a:lvl1pPr marL="0" indent="0" algn="r">
              <a:buNone/>
              <a:defRPr sz="1800" b="1" cap="all" baseline="0">
                <a:solidFill>
                  <a:schemeClr val="accent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 rtl="0"/>
            <a:r>
              <a:rPr lang="zh-CN" altLang="en-US" noProof="0" dirty="0"/>
              <a:t>此处是主题 </a:t>
            </a:r>
            <a:r>
              <a:rPr lang="en-US" altLang="zh-CN" noProof="0" dirty="0"/>
              <a:t>01</a:t>
            </a:r>
          </a:p>
        </p:txBody>
      </p:sp>
      <p:sp>
        <p:nvSpPr>
          <p:cNvPr id="23" name="内容占位符 2">
            <a:extLst>
              <a:ext uri="{FF2B5EF4-FFF2-40B4-BE49-F238E27FC236}">
                <a16:creationId xmlns:a16="http://schemas.microsoft.com/office/drawing/2014/main" id="{E5123CE7-2F8A-489B-BD99-0C2A33ADF49A}"/>
              </a:ext>
            </a:extLst>
          </p:cNvPr>
          <p:cNvSpPr>
            <a:spLocks noGrp="1"/>
          </p:cNvSpPr>
          <p:nvPr>
            <p:ph idx="19"/>
          </p:nvPr>
        </p:nvSpPr>
        <p:spPr>
          <a:xfrm>
            <a:off x="7327918" y="1648186"/>
            <a:ext cx="4074002" cy="2834508"/>
          </a:xfrm>
        </p:spPr>
        <p:txBody>
          <a:bodyPr lIns="0" tIns="0" rIns="0" bIns="0" rtlCol="0" anchor="b">
            <a:noAutofit/>
          </a:bodyPr>
          <a:lstStyle>
            <a:lvl1pPr marL="0" indent="0" algn="l">
              <a:buNone/>
              <a:defRPr sz="160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 rtl="0"/>
            <a:r>
              <a:rPr lang="zh-CN" altLang="en-US" noProof="0"/>
              <a:t>编辑母版文本样式</a:t>
            </a:r>
          </a:p>
        </p:txBody>
      </p:sp>
      <p:sp>
        <p:nvSpPr>
          <p:cNvPr id="25" name="内容占位符 2">
            <a:extLst>
              <a:ext uri="{FF2B5EF4-FFF2-40B4-BE49-F238E27FC236}">
                <a16:creationId xmlns:a16="http://schemas.microsoft.com/office/drawing/2014/main" id="{07730BCF-AC2A-4FEC-8F01-63964DB444CF}"/>
              </a:ext>
            </a:extLst>
          </p:cNvPr>
          <p:cNvSpPr>
            <a:spLocks noGrp="1"/>
          </p:cNvSpPr>
          <p:nvPr>
            <p:ph idx="20" hasCustomPrompt="1"/>
          </p:nvPr>
        </p:nvSpPr>
        <p:spPr>
          <a:xfrm>
            <a:off x="7475709" y="4963450"/>
            <a:ext cx="3445566" cy="495389"/>
          </a:xfrm>
        </p:spPr>
        <p:txBody>
          <a:bodyPr lIns="0" tIns="0" rIns="0" bIns="0" rtlCol="0" anchor="ctr">
            <a:noAutofit/>
          </a:bodyPr>
          <a:lstStyle>
            <a:lvl1pPr marL="0" indent="0" algn="l">
              <a:buNone/>
              <a:defRPr sz="1800" b="1" cap="all" baseline="0">
                <a:solidFill>
                  <a:schemeClr val="accent4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 rtl="0"/>
            <a:r>
              <a:rPr lang="zh-CN" altLang="en-US" noProof="0" dirty="0"/>
              <a:t>此处是主题 </a:t>
            </a:r>
            <a:r>
              <a:rPr lang="en-US" altLang="zh-CN" noProof="0" dirty="0"/>
              <a:t>02</a:t>
            </a:r>
          </a:p>
        </p:txBody>
      </p:sp>
      <p:sp>
        <p:nvSpPr>
          <p:cNvPr id="21" name="椭圆形 20">
            <a:extLst>
              <a:ext uri="{FF2B5EF4-FFF2-40B4-BE49-F238E27FC236}">
                <a16:creationId xmlns:a16="http://schemas.microsoft.com/office/drawing/2014/main" id="{919C8692-230B-D543-A7F7-4FD61B04D1C6}"/>
              </a:ext>
            </a:extLst>
          </p:cNvPr>
          <p:cNvSpPr>
            <a:spLocks noChangeAspect="1"/>
          </p:cNvSpPr>
          <p:nvPr userDrawn="1"/>
        </p:nvSpPr>
        <p:spPr>
          <a:xfrm>
            <a:off x="5084763" y="1652762"/>
            <a:ext cx="1001899" cy="1001899"/>
          </a:xfrm>
          <a:prstGeom prst="ellips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CN" altLang="en-US" noProof="0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24" name="图片占位符 11">
            <a:extLst>
              <a:ext uri="{FF2B5EF4-FFF2-40B4-BE49-F238E27FC236}">
                <a16:creationId xmlns:a16="http://schemas.microsoft.com/office/drawing/2014/main" id="{E150BFC7-A11D-CC46-B5A2-8BD93C269506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5282969" y="1850968"/>
            <a:ext cx="605487" cy="605487"/>
          </a:xfrm>
          <a:prstGeom prst="rect">
            <a:avLst/>
          </a:prstGeom>
          <a:noFill/>
        </p:spPr>
        <p:txBody>
          <a:bodyPr lIns="0" rIns="0" rtlCol="0" anchor="ctr">
            <a:normAutofit/>
          </a:bodyPr>
          <a:lstStyle>
            <a:lvl1pPr marL="0" indent="0" algn="ctr">
              <a:buNone/>
              <a:defRPr sz="1100">
                <a:solidFill>
                  <a:schemeClr val="bg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pPr rtl="0"/>
            <a:r>
              <a:rPr lang="zh-CN" altLang="en-US" noProof="0" dirty="0"/>
              <a:t>图标</a:t>
            </a:r>
          </a:p>
        </p:txBody>
      </p:sp>
      <p:sp>
        <p:nvSpPr>
          <p:cNvPr id="28" name="椭圆形 27">
            <a:extLst>
              <a:ext uri="{FF2B5EF4-FFF2-40B4-BE49-F238E27FC236}">
                <a16:creationId xmlns:a16="http://schemas.microsoft.com/office/drawing/2014/main" id="{F95B55F4-B501-3440-8904-A1C7F049CBE8}"/>
              </a:ext>
            </a:extLst>
          </p:cNvPr>
          <p:cNvSpPr>
            <a:spLocks noChangeAspect="1"/>
          </p:cNvSpPr>
          <p:nvPr userDrawn="1"/>
        </p:nvSpPr>
        <p:spPr>
          <a:xfrm>
            <a:off x="6100576" y="4707907"/>
            <a:ext cx="1001899" cy="1001899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CN" altLang="en-US" noProof="0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29" name="图片占位符 11">
            <a:extLst>
              <a:ext uri="{FF2B5EF4-FFF2-40B4-BE49-F238E27FC236}">
                <a16:creationId xmlns:a16="http://schemas.microsoft.com/office/drawing/2014/main" id="{F2116994-BE3E-6A43-9C15-E71BA8EC821F}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6298782" y="4906113"/>
            <a:ext cx="605487" cy="605487"/>
          </a:xfrm>
          <a:prstGeom prst="rect">
            <a:avLst/>
          </a:prstGeom>
          <a:noFill/>
        </p:spPr>
        <p:txBody>
          <a:bodyPr lIns="0" rIns="0" rtlCol="0" anchor="ctr">
            <a:normAutofit/>
          </a:bodyPr>
          <a:lstStyle>
            <a:lvl1pPr marL="0" indent="0" algn="ctr">
              <a:buNone/>
              <a:defRPr sz="1100">
                <a:solidFill>
                  <a:schemeClr val="bg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pPr rtl="0"/>
            <a:r>
              <a:rPr lang="zh-CN" altLang="en-US" noProof="0" dirty="0"/>
              <a:t>图标</a:t>
            </a:r>
          </a:p>
        </p:txBody>
      </p:sp>
    </p:spTree>
    <p:extLst>
      <p:ext uri="{BB962C8B-B14F-4D97-AF65-F5344CB8AC3E}">
        <p14:creationId xmlns:p14="http://schemas.microsoft.com/office/powerpoint/2010/main" val="8914009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1">
            <a:extLst>
              <a:ext uri="{FF2B5EF4-FFF2-40B4-BE49-F238E27FC236}">
                <a16:creationId xmlns:a16="http://schemas.microsoft.com/office/drawing/2014/main" id="{B70E2287-0F7B-4DD3-A805-DB19BBF3C7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8" y="246621"/>
            <a:ext cx="11150600" cy="920336"/>
          </a:xfrm>
        </p:spPr>
        <p:txBody>
          <a:bodyPr lIns="0" tIns="0" rIns="0" bIns="0" rtlCol="0" anchor="b">
            <a:noAutofit/>
          </a:bodyPr>
          <a:lstStyle>
            <a:lvl1pPr>
              <a:defRPr sz="3200" b="1" cap="all" baseline="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pPr rtl="0"/>
            <a:r>
              <a:rPr lang="zh-CN" altLang="en-US" noProof="0"/>
              <a:t>单击此处编辑母版标题样式</a:t>
            </a:r>
            <a:endParaRPr lang="zh-CN" altLang="en-US" noProof="0" dirty="0"/>
          </a:p>
        </p:txBody>
      </p:sp>
      <p:sp>
        <p:nvSpPr>
          <p:cNvPr id="7" name="长方形 6">
            <a:extLst>
              <a:ext uri="{FF2B5EF4-FFF2-40B4-BE49-F238E27FC236}">
                <a16:creationId xmlns:a16="http://schemas.microsoft.com/office/drawing/2014/main" id="{8DCE74CE-BEFF-42B3-BF3E-C41B1B1F1EE4}"/>
              </a:ext>
            </a:extLst>
          </p:cNvPr>
          <p:cNvSpPr/>
          <p:nvPr userDrawn="1"/>
        </p:nvSpPr>
        <p:spPr>
          <a:xfrm rot="10800000">
            <a:off x="515938" y="-16721"/>
            <a:ext cx="1258618" cy="110506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CN" altLang="en-US" noProof="0" dirty="0">
              <a:solidFill>
                <a:schemeClr val="bg1"/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8B0944B4-FE4A-459A-85B1-3476FE6C4C4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046" y="6261436"/>
            <a:ext cx="1073019" cy="414000"/>
          </a:xfrm>
          <a:prstGeom prst="rect">
            <a:avLst/>
          </a:prstGeom>
        </p:spPr>
      </p:pic>
      <p:sp>
        <p:nvSpPr>
          <p:cNvPr id="9" name="椭圆形 8">
            <a:extLst>
              <a:ext uri="{FF2B5EF4-FFF2-40B4-BE49-F238E27FC236}">
                <a16:creationId xmlns:a16="http://schemas.microsoft.com/office/drawing/2014/main" id="{1B26B4BC-3D52-4C1C-85FB-226F0B5201F1}"/>
              </a:ext>
            </a:extLst>
          </p:cNvPr>
          <p:cNvSpPr/>
          <p:nvPr userDrawn="1"/>
        </p:nvSpPr>
        <p:spPr>
          <a:xfrm>
            <a:off x="11371669" y="6409397"/>
            <a:ext cx="280051" cy="280051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CN" altLang="en-US" noProof="0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10" name="灯片编号占位符 5">
            <a:extLst>
              <a:ext uri="{FF2B5EF4-FFF2-40B4-BE49-F238E27FC236}">
                <a16:creationId xmlns:a16="http://schemas.microsoft.com/office/drawing/2014/main" id="{CEC6B25A-6AA2-46A7-84BE-5C907CA51B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3696" y="6455739"/>
            <a:ext cx="294460" cy="187367"/>
          </a:xfrm>
        </p:spPr>
        <p:txBody>
          <a:bodyPr lIns="0" tIns="0" rIns="0" bIns="0" rtlCol="0"/>
          <a:lstStyle>
            <a:lvl1pPr algn="ctr">
              <a:defRPr sz="900">
                <a:solidFill>
                  <a:schemeClr val="bg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fld id="{9EC71654-96A5-4280-94F3-931C61A9F92C}" type="slidenum">
              <a:rPr lang="en-US" altLang="zh-CN" smtClean="0"/>
              <a:pPr/>
              <a:t>‹#›</a:t>
            </a:fld>
            <a:endParaRPr lang="zh-CN" altLang="en-US" dirty="0"/>
          </a:p>
        </p:txBody>
      </p:sp>
      <p:grpSp>
        <p:nvGrpSpPr>
          <p:cNvPr id="11" name="组 10">
            <a:extLst>
              <a:ext uri="{FF2B5EF4-FFF2-40B4-BE49-F238E27FC236}">
                <a16:creationId xmlns:a16="http://schemas.microsoft.com/office/drawing/2014/main" id="{322A2F12-9117-4B68-80A7-10EC293F01F8}"/>
              </a:ext>
            </a:extLst>
          </p:cNvPr>
          <p:cNvGrpSpPr/>
          <p:nvPr userDrawn="1"/>
        </p:nvGrpSpPr>
        <p:grpSpPr>
          <a:xfrm rot="8650774" flipH="1" flipV="1">
            <a:off x="7430044" y="-1843126"/>
            <a:ext cx="4436224" cy="5482435"/>
            <a:chOff x="11114088" y="2241550"/>
            <a:chExt cx="1905000" cy="2354263"/>
          </a:xfrm>
          <a:solidFill>
            <a:schemeClr val="bg2">
              <a:alpha val="53000"/>
            </a:schemeClr>
          </a:solidFill>
        </p:grpSpPr>
        <p:sp>
          <p:nvSpPr>
            <p:cNvPr id="12" name="任意多边形(F) 5">
              <a:extLst>
                <a:ext uri="{FF2B5EF4-FFF2-40B4-BE49-F238E27FC236}">
                  <a16:creationId xmlns:a16="http://schemas.microsoft.com/office/drawing/2014/main" id="{AAF7CCD5-D217-463B-844E-D697B3459C91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  <p:sp>
          <p:nvSpPr>
            <p:cNvPr id="13" name="任意多边形 6">
              <a:extLst>
                <a:ext uri="{FF2B5EF4-FFF2-40B4-BE49-F238E27FC236}">
                  <a16:creationId xmlns:a16="http://schemas.microsoft.com/office/drawing/2014/main" id="{470AB33E-36FA-416E-9307-1C85125C0DA4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  <p:sp>
          <p:nvSpPr>
            <p:cNvPr id="14" name="任意多边形(F) 7">
              <a:extLst>
                <a:ext uri="{FF2B5EF4-FFF2-40B4-BE49-F238E27FC236}">
                  <a16:creationId xmlns:a16="http://schemas.microsoft.com/office/drawing/2014/main" id="{52518C90-D74B-4D84-AE06-554644DE33DC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28451" y="3071813"/>
              <a:ext cx="306388" cy="719138"/>
            </a:xfrm>
            <a:custGeom>
              <a:avLst/>
              <a:gdLst>
                <a:gd name="T0" fmla="*/ 0 w 72"/>
                <a:gd name="T1" fmla="*/ 84 h 169"/>
                <a:gd name="T2" fmla="*/ 20 w 72"/>
                <a:gd name="T3" fmla="*/ 20 h 169"/>
                <a:gd name="T4" fmla="*/ 42 w 72"/>
                <a:gd name="T5" fmla="*/ 9 h 169"/>
                <a:gd name="T6" fmla="*/ 62 w 72"/>
                <a:gd name="T7" fmla="*/ 44 h 169"/>
                <a:gd name="T8" fmla="*/ 62 w 72"/>
                <a:gd name="T9" fmla="*/ 125 h 169"/>
                <a:gd name="T10" fmla="*/ 43 w 72"/>
                <a:gd name="T11" fmla="*/ 159 h 169"/>
                <a:gd name="T12" fmla="*/ 20 w 72"/>
                <a:gd name="T13" fmla="*/ 148 h 169"/>
                <a:gd name="T14" fmla="*/ 0 w 72"/>
                <a:gd name="T15" fmla="*/ 84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" h="169">
                  <a:moveTo>
                    <a:pt x="0" y="84"/>
                  </a:moveTo>
                  <a:cubicBezTo>
                    <a:pt x="2" y="62"/>
                    <a:pt x="6" y="39"/>
                    <a:pt x="20" y="20"/>
                  </a:cubicBezTo>
                  <a:cubicBezTo>
                    <a:pt x="25" y="13"/>
                    <a:pt x="31" y="0"/>
                    <a:pt x="42" y="9"/>
                  </a:cubicBezTo>
                  <a:cubicBezTo>
                    <a:pt x="53" y="18"/>
                    <a:pt x="72" y="25"/>
                    <a:pt x="62" y="44"/>
                  </a:cubicBezTo>
                  <a:cubicBezTo>
                    <a:pt x="47" y="72"/>
                    <a:pt x="47" y="97"/>
                    <a:pt x="62" y="125"/>
                  </a:cubicBezTo>
                  <a:cubicBezTo>
                    <a:pt x="72" y="143"/>
                    <a:pt x="53" y="151"/>
                    <a:pt x="43" y="159"/>
                  </a:cubicBezTo>
                  <a:cubicBezTo>
                    <a:pt x="31" y="169"/>
                    <a:pt x="25" y="156"/>
                    <a:pt x="20" y="148"/>
                  </a:cubicBezTo>
                  <a:cubicBezTo>
                    <a:pt x="6" y="129"/>
                    <a:pt x="2" y="107"/>
                    <a:pt x="0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647606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长方形 6">
            <a:extLst>
              <a:ext uri="{FF2B5EF4-FFF2-40B4-BE49-F238E27FC236}">
                <a16:creationId xmlns:a16="http://schemas.microsoft.com/office/drawing/2014/main" id="{8DCE74CE-BEFF-42B3-BF3E-C41B1B1F1EE4}"/>
              </a:ext>
            </a:extLst>
          </p:cNvPr>
          <p:cNvSpPr/>
          <p:nvPr userDrawn="1"/>
        </p:nvSpPr>
        <p:spPr>
          <a:xfrm rot="10800000">
            <a:off x="515938" y="-16721"/>
            <a:ext cx="1258618" cy="110506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CN" altLang="en-US" noProof="0" dirty="0">
              <a:solidFill>
                <a:schemeClr val="bg1"/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8B0944B4-FE4A-459A-85B1-3476FE6C4C4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046" y="6261436"/>
            <a:ext cx="1073019" cy="414000"/>
          </a:xfrm>
          <a:prstGeom prst="rect">
            <a:avLst/>
          </a:prstGeom>
        </p:spPr>
      </p:pic>
      <p:sp>
        <p:nvSpPr>
          <p:cNvPr id="9" name="椭圆形 8">
            <a:extLst>
              <a:ext uri="{FF2B5EF4-FFF2-40B4-BE49-F238E27FC236}">
                <a16:creationId xmlns:a16="http://schemas.microsoft.com/office/drawing/2014/main" id="{1B26B4BC-3D52-4C1C-85FB-226F0B5201F1}"/>
              </a:ext>
            </a:extLst>
          </p:cNvPr>
          <p:cNvSpPr/>
          <p:nvPr userDrawn="1"/>
        </p:nvSpPr>
        <p:spPr>
          <a:xfrm>
            <a:off x="11371669" y="6409397"/>
            <a:ext cx="280051" cy="280051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CN" altLang="en-US" noProof="0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10" name="灯片编号占位符 5">
            <a:extLst>
              <a:ext uri="{FF2B5EF4-FFF2-40B4-BE49-F238E27FC236}">
                <a16:creationId xmlns:a16="http://schemas.microsoft.com/office/drawing/2014/main" id="{CEC6B25A-6AA2-46A7-84BE-5C907CA51B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3696" y="6455739"/>
            <a:ext cx="294460" cy="187367"/>
          </a:xfrm>
        </p:spPr>
        <p:txBody>
          <a:bodyPr lIns="0" tIns="0" rIns="0" bIns="0" rtlCol="0"/>
          <a:lstStyle>
            <a:lvl1pPr algn="ctr">
              <a:defRPr sz="900">
                <a:solidFill>
                  <a:schemeClr val="bg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fld id="{9EC71654-96A5-4280-94F3-931C61A9F92C}" type="slidenum">
              <a:rPr lang="en-US" altLang="zh-CN" smtClean="0"/>
              <a:pPr/>
              <a:t>‹#›</a:t>
            </a:fld>
            <a:endParaRPr lang="zh-CN" altLang="en-US" dirty="0"/>
          </a:p>
        </p:txBody>
      </p:sp>
      <p:grpSp>
        <p:nvGrpSpPr>
          <p:cNvPr id="11" name="组 10">
            <a:extLst>
              <a:ext uri="{FF2B5EF4-FFF2-40B4-BE49-F238E27FC236}">
                <a16:creationId xmlns:a16="http://schemas.microsoft.com/office/drawing/2014/main" id="{322A2F12-9117-4B68-80A7-10EC293F01F8}"/>
              </a:ext>
            </a:extLst>
          </p:cNvPr>
          <p:cNvGrpSpPr/>
          <p:nvPr userDrawn="1"/>
        </p:nvGrpSpPr>
        <p:grpSpPr>
          <a:xfrm rot="8650774" flipH="1" flipV="1">
            <a:off x="7430044" y="-1843126"/>
            <a:ext cx="4436224" cy="5482435"/>
            <a:chOff x="11114088" y="2241550"/>
            <a:chExt cx="1905000" cy="2354263"/>
          </a:xfrm>
          <a:solidFill>
            <a:schemeClr val="bg2">
              <a:alpha val="53000"/>
            </a:schemeClr>
          </a:solidFill>
        </p:grpSpPr>
        <p:sp>
          <p:nvSpPr>
            <p:cNvPr id="12" name="任意多边形(F) 5">
              <a:extLst>
                <a:ext uri="{FF2B5EF4-FFF2-40B4-BE49-F238E27FC236}">
                  <a16:creationId xmlns:a16="http://schemas.microsoft.com/office/drawing/2014/main" id="{AAF7CCD5-D217-463B-844E-D697B3459C91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  <p:sp>
          <p:nvSpPr>
            <p:cNvPr id="13" name="任意多边形 6">
              <a:extLst>
                <a:ext uri="{FF2B5EF4-FFF2-40B4-BE49-F238E27FC236}">
                  <a16:creationId xmlns:a16="http://schemas.microsoft.com/office/drawing/2014/main" id="{470AB33E-36FA-416E-9307-1C85125C0DA4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  <p:sp>
          <p:nvSpPr>
            <p:cNvPr id="14" name="任意多边形(F) 7">
              <a:extLst>
                <a:ext uri="{FF2B5EF4-FFF2-40B4-BE49-F238E27FC236}">
                  <a16:creationId xmlns:a16="http://schemas.microsoft.com/office/drawing/2014/main" id="{52518C90-D74B-4D84-AE06-554644DE33DC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28451" y="3071813"/>
              <a:ext cx="306388" cy="719138"/>
            </a:xfrm>
            <a:custGeom>
              <a:avLst/>
              <a:gdLst>
                <a:gd name="T0" fmla="*/ 0 w 72"/>
                <a:gd name="T1" fmla="*/ 84 h 169"/>
                <a:gd name="T2" fmla="*/ 20 w 72"/>
                <a:gd name="T3" fmla="*/ 20 h 169"/>
                <a:gd name="T4" fmla="*/ 42 w 72"/>
                <a:gd name="T5" fmla="*/ 9 h 169"/>
                <a:gd name="T6" fmla="*/ 62 w 72"/>
                <a:gd name="T7" fmla="*/ 44 h 169"/>
                <a:gd name="T8" fmla="*/ 62 w 72"/>
                <a:gd name="T9" fmla="*/ 125 h 169"/>
                <a:gd name="T10" fmla="*/ 43 w 72"/>
                <a:gd name="T11" fmla="*/ 159 h 169"/>
                <a:gd name="T12" fmla="*/ 20 w 72"/>
                <a:gd name="T13" fmla="*/ 148 h 169"/>
                <a:gd name="T14" fmla="*/ 0 w 72"/>
                <a:gd name="T15" fmla="*/ 84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" h="169">
                  <a:moveTo>
                    <a:pt x="0" y="84"/>
                  </a:moveTo>
                  <a:cubicBezTo>
                    <a:pt x="2" y="62"/>
                    <a:pt x="6" y="39"/>
                    <a:pt x="20" y="20"/>
                  </a:cubicBezTo>
                  <a:cubicBezTo>
                    <a:pt x="25" y="13"/>
                    <a:pt x="31" y="0"/>
                    <a:pt x="42" y="9"/>
                  </a:cubicBezTo>
                  <a:cubicBezTo>
                    <a:pt x="53" y="18"/>
                    <a:pt x="72" y="25"/>
                    <a:pt x="62" y="44"/>
                  </a:cubicBezTo>
                  <a:cubicBezTo>
                    <a:pt x="47" y="72"/>
                    <a:pt x="47" y="97"/>
                    <a:pt x="62" y="125"/>
                  </a:cubicBezTo>
                  <a:cubicBezTo>
                    <a:pt x="72" y="143"/>
                    <a:pt x="53" y="151"/>
                    <a:pt x="43" y="159"/>
                  </a:cubicBezTo>
                  <a:cubicBezTo>
                    <a:pt x="31" y="169"/>
                    <a:pt x="25" y="156"/>
                    <a:pt x="20" y="148"/>
                  </a:cubicBezTo>
                  <a:cubicBezTo>
                    <a:pt x="6" y="129"/>
                    <a:pt x="2" y="107"/>
                    <a:pt x="0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799542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团队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组 34">
            <a:extLst>
              <a:ext uri="{FF2B5EF4-FFF2-40B4-BE49-F238E27FC236}">
                <a16:creationId xmlns:a16="http://schemas.microsoft.com/office/drawing/2014/main" id="{431CD316-21C7-4FA9-A45A-374D6AE71ED5}"/>
              </a:ext>
            </a:extLst>
          </p:cNvPr>
          <p:cNvGrpSpPr/>
          <p:nvPr userDrawn="1"/>
        </p:nvGrpSpPr>
        <p:grpSpPr>
          <a:xfrm rot="8650774" flipH="1" flipV="1">
            <a:off x="7430044" y="-1843126"/>
            <a:ext cx="4436224" cy="5482435"/>
            <a:chOff x="11114088" y="2241550"/>
            <a:chExt cx="1905000" cy="2354263"/>
          </a:xfrm>
          <a:solidFill>
            <a:schemeClr val="bg2">
              <a:alpha val="53000"/>
            </a:schemeClr>
          </a:solidFill>
        </p:grpSpPr>
        <p:sp>
          <p:nvSpPr>
            <p:cNvPr id="36" name="任意多边形(F) 5">
              <a:extLst>
                <a:ext uri="{FF2B5EF4-FFF2-40B4-BE49-F238E27FC236}">
                  <a16:creationId xmlns:a16="http://schemas.microsoft.com/office/drawing/2014/main" id="{E107D9FB-3967-4583-A9DA-6787AF71202C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  <p:sp>
          <p:nvSpPr>
            <p:cNvPr id="37" name="任意多边形 6">
              <a:extLst>
                <a:ext uri="{FF2B5EF4-FFF2-40B4-BE49-F238E27FC236}">
                  <a16:creationId xmlns:a16="http://schemas.microsoft.com/office/drawing/2014/main" id="{138D5FEB-37FF-4F26-B625-CE2BE91FF21B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  <p:sp>
          <p:nvSpPr>
            <p:cNvPr id="38" name="任意多边形(F) 7">
              <a:extLst>
                <a:ext uri="{FF2B5EF4-FFF2-40B4-BE49-F238E27FC236}">
                  <a16:creationId xmlns:a16="http://schemas.microsoft.com/office/drawing/2014/main" id="{6C2B67E8-673C-422C-B021-296E2E2B952D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28451" y="3071813"/>
              <a:ext cx="306388" cy="719138"/>
            </a:xfrm>
            <a:custGeom>
              <a:avLst/>
              <a:gdLst>
                <a:gd name="T0" fmla="*/ 0 w 72"/>
                <a:gd name="T1" fmla="*/ 84 h 169"/>
                <a:gd name="T2" fmla="*/ 20 w 72"/>
                <a:gd name="T3" fmla="*/ 20 h 169"/>
                <a:gd name="T4" fmla="*/ 42 w 72"/>
                <a:gd name="T5" fmla="*/ 9 h 169"/>
                <a:gd name="T6" fmla="*/ 62 w 72"/>
                <a:gd name="T7" fmla="*/ 44 h 169"/>
                <a:gd name="T8" fmla="*/ 62 w 72"/>
                <a:gd name="T9" fmla="*/ 125 h 169"/>
                <a:gd name="T10" fmla="*/ 43 w 72"/>
                <a:gd name="T11" fmla="*/ 159 h 169"/>
                <a:gd name="T12" fmla="*/ 20 w 72"/>
                <a:gd name="T13" fmla="*/ 148 h 169"/>
                <a:gd name="T14" fmla="*/ 0 w 72"/>
                <a:gd name="T15" fmla="*/ 84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" h="169">
                  <a:moveTo>
                    <a:pt x="0" y="84"/>
                  </a:moveTo>
                  <a:cubicBezTo>
                    <a:pt x="2" y="62"/>
                    <a:pt x="6" y="39"/>
                    <a:pt x="20" y="20"/>
                  </a:cubicBezTo>
                  <a:cubicBezTo>
                    <a:pt x="25" y="13"/>
                    <a:pt x="31" y="0"/>
                    <a:pt x="42" y="9"/>
                  </a:cubicBezTo>
                  <a:cubicBezTo>
                    <a:pt x="53" y="18"/>
                    <a:pt x="72" y="25"/>
                    <a:pt x="62" y="44"/>
                  </a:cubicBezTo>
                  <a:cubicBezTo>
                    <a:pt x="47" y="72"/>
                    <a:pt x="47" y="97"/>
                    <a:pt x="62" y="125"/>
                  </a:cubicBezTo>
                  <a:cubicBezTo>
                    <a:pt x="72" y="143"/>
                    <a:pt x="53" y="151"/>
                    <a:pt x="43" y="159"/>
                  </a:cubicBezTo>
                  <a:cubicBezTo>
                    <a:pt x="31" y="169"/>
                    <a:pt x="25" y="156"/>
                    <a:pt x="20" y="148"/>
                  </a:cubicBezTo>
                  <a:cubicBezTo>
                    <a:pt x="6" y="129"/>
                    <a:pt x="2" y="107"/>
                    <a:pt x="0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</p:grpSp>
      <p:sp>
        <p:nvSpPr>
          <p:cNvPr id="23" name="椭圆形 22">
            <a:extLst>
              <a:ext uri="{FF2B5EF4-FFF2-40B4-BE49-F238E27FC236}">
                <a16:creationId xmlns:a16="http://schemas.microsoft.com/office/drawing/2014/main" id="{687010E4-ADF2-486D-8DF7-B0FF38C6DADF}"/>
              </a:ext>
            </a:extLst>
          </p:cNvPr>
          <p:cNvSpPr/>
          <p:nvPr userDrawn="1"/>
        </p:nvSpPr>
        <p:spPr>
          <a:xfrm>
            <a:off x="954140" y="1698469"/>
            <a:ext cx="1729332" cy="1729332"/>
          </a:xfrm>
          <a:prstGeom prst="ellipse">
            <a:avLst/>
          </a:prstGeom>
          <a:solidFill>
            <a:schemeClr val="tx1">
              <a:alpha val="1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CN" altLang="en-US" noProof="0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24" name="椭圆形 23">
            <a:extLst>
              <a:ext uri="{FF2B5EF4-FFF2-40B4-BE49-F238E27FC236}">
                <a16:creationId xmlns:a16="http://schemas.microsoft.com/office/drawing/2014/main" id="{9159AA79-2237-4A27-BBC2-D44032158D19}"/>
              </a:ext>
            </a:extLst>
          </p:cNvPr>
          <p:cNvSpPr/>
          <p:nvPr userDrawn="1"/>
        </p:nvSpPr>
        <p:spPr>
          <a:xfrm>
            <a:off x="3807539" y="1698469"/>
            <a:ext cx="1729332" cy="1729332"/>
          </a:xfrm>
          <a:prstGeom prst="ellipse">
            <a:avLst/>
          </a:prstGeom>
          <a:solidFill>
            <a:schemeClr val="tx1">
              <a:alpha val="1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CN" altLang="en-US" noProof="0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25" name="椭圆形 24">
            <a:extLst>
              <a:ext uri="{FF2B5EF4-FFF2-40B4-BE49-F238E27FC236}">
                <a16:creationId xmlns:a16="http://schemas.microsoft.com/office/drawing/2014/main" id="{0272B962-9566-42D2-B4C3-E7AA81884A83}"/>
              </a:ext>
            </a:extLst>
          </p:cNvPr>
          <p:cNvSpPr/>
          <p:nvPr userDrawn="1"/>
        </p:nvSpPr>
        <p:spPr>
          <a:xfrm>
            <a:off x="6646275" y="1698469"/>
            <a:ext cx="1729332" cy="1729332"/>
          </a:xfrm>
          <a:prstGeom prst="ellipse">
            <a:avLst/>
          </a:prstGeom>
          <a:solidFill>
            <a:schemeClr val="tx1">
              <a:alpha val="1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CN" altLang="en-US" noProof="0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26" name="椭圆形 25">
            <a:extLst>
              <a:ext uri="{FF2B5EF4-FFF2-40B4-BE49-F238E27FC236}">
                <a16:creationId xmlns:a16="http://schemas.microsoft.com/office/drawing/2014/main" id="{19733285-016C-4C38-816C-83D30C075C70}"/>
              </a:ext>
            </a:extLst>
          </p:cNvPr>
          <p:cNvSpPr/>
          <p:nvPr userDrawn="1"/>
        </p:nvSpPr>
        <p:spPr>
          <a:xfrm>
            <a:off x="9498658" y="1698469"/>
            <a:ext cx="1729332" cy="1729332"/>
          </a:xfrm>
          <a:prstGeom prst="ellipse">
            <a:avLst/>
          </a:prstGeom>
          <a:solidFill>
            <a:schemeClr val="tx1">
              <a:alpha val="1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CN" altLang="en-US" noProof="0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20" name="任意多边形：形状 19">
            <a:extLst>
              <a:ext uri="{FF2B5EF4-FFF2-40B4-BE49-F238E27FC236}">
                <a16:creationId xmlns:a16="http://schemas.microsoft.com/office/drawing/2014/main" id="{EF40DBA4-AB63-4B47-B37F-BCC3D59B5392}"/>
              </a:ext>
            </a:extLst>
          </p:cNvPr>
          <p:cNvSpPr/>
          <p:nvPr userDrawn="1"/>
        </p:nvSpPr>
        <p:spPr>
          <a:xfrm>
            <a:off x="4011967" y="1778212"/>
            <a:ext cx="1320476" cy="362088"/>
          </a:xfrm>
          <a:custGeom>
            <a:avLst/>
            <a:gdLst>
              <a:gd name="connsiteX0" fmla="*/ 660238 w 1320476"/>
              <a:gd name="connsiteY0" fmla="*/ 0 h 362088"/>
              <a:gd name="connsiteX1" fmla="*/ 1312051 w 1320476"/>
              <a:gd name="connsiteY1" fmla="*/ 346566 h 362088"/>
              <a:gd name="connsiteX2" fmla="*/ 1320476 w 1320476"/>
              <a:gd name="connsiteY2" fmla="*/ 362088 h 362088"/>
              <a:gd name="connsiteX3" fmla="*/ 0 w 1320476"/>
              <a:gd name="connsiteY3" fmla="*/ 362088 h 362088"/>
              <a:gd name="connsiteX4" fmla="*/ 8425 w 1320476"/>
              <a:gd name="connsiteY4" fmla="*/ 346566 h 362088"/>
              <a:gd name="connsiteX5" fmla="*/ 660238 w 1320476"/>
              <a:gd name="connsiteY5" fmla="*/ 0 h 3620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20476" h="362088">
                <a:moveTo>
                  <a:pt x="660238" y="0"/>
                </a:moveTo>
                <a:cubicBezTo>
                  <a:pt x="931569" y="0"/>
                  <a:pt x="1170791" y="137473"/>
                  <a:pt x="1312051" y="346566"/>
                </a:cubicBezTo>
                <a:lnTo>
                  <a:pt x="1320476" y="362088"/>
                </a:lnTo>
                <a:lnTo>
                  <a:pt x="0" y="362088"/>
                </a:lnTo>
                <a:lnTo>
                  <a:pt x="8425" y="346566"/>
                </a:lnTo>
                <a:cubicBezTo>
                  <a:pt x="149685" y="137473"/>
                  <a:pt x="388907" y="0"/>
                  <a:pt x="660238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CN" altLang="en-US" noProof="0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21" name="任意多边形：形状 20">
            <a:extLst>
              <a:ext uri="{FF2B5EF4-FFF2-40B4-BE49-F238E27FC236}">
                <a16:creationId xmlns:a16="http://schemas.microsoft.com/office/drawing/2014/main" id="{33EF0AFB-D099-4FF1-8963-7DA87268867F}"/>
              </a:ext>
            </a:extLst>
          </p:cNvPr>
          <p:cNvSpPr/>
          <p:nvPr userDrawn="1"/>
        </p:nvSpPr>
        <p:spPr>
          <a:xfrm>
            <a:off x="6850703" y="1778212"/>
            <a:ext cx="1320476" cy="362088"/>
          </a:xfrm>
          <a:custGeom>
            <a:avLst/>
            <a:gdLst>
              <a:gd name="connsiteX0" fmla="*/ 660238 w 1320476"/>
              <a:gd name="connsiteY0" fmla="*/ 0 h 362088"/>
              <a:gd name="connsiteX1" fmla="*/ 1312051 w 1320476"/>
              <a:gd name="connsiteY1" fmla="*/ 346566 h 362088"/>
              <a:gd name="connsiteX2" fmla="*/ 1320476 w 1320476"/>
              <a:gd name="connsiteY2" fmla="*/ 362088 h 362088"/>
              <a:gd name="connsiteX3" fmla="*/ 0 w 1320476"/>
              <a:gd name="connsiteY3" fmla="*/ 362088 h 362088"/>
              <a:gd name="connsiteX4" fmla="*/ 8425 w 1320476"/>
              <a:gd name="connsiteY4" fmla="*/ 346566 h 362088"/>
              <a:gd name="connsiteX5" fmla="*/ 660238 w 1320476"/>
              <a:gd name="connsiteY5" fmla="*/ 0 h 3620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20476" h="362088">
                <a:moveTo>
                  <a:pt x="660238" y="0"/>
                </a:moveTo>
                <a:cubicBezTo>
                  <a:pt x="931569" y="0"/>
                  <a:pt x="1170791" y="137473"/>
                  <a:pt x="1312051" y="346566"/>
                </a:cubicBezTo>
                <a:lnTo>
                  <a:pt x="1320476" y="362088"/>
                </a:lnTo>
                <a:lnTo>
                  <a:pt x="0" y="362088"/>
                </a:lnTo>
                <a:lnTo>
                  <a:pt x="8425" y="346566"/>
                </a:lnTo>
                <a:cubicBezTo>
                  <a:pt x="149685" y="137473"/>
                  <a:pt x="388907" y="0"/>
                  <a:pt x="660238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CN" altLang="en-US" noProof="0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22" name="任意多边形：形状 21">
            <a:extLst>
              <a:ext uri="{FF2B5EF4-FFF2-40B4-BE49-F238E27FC236}">
                <a16:creationId xmlns:a16="http://schemas.microsoft.com/office/drawing/2014/main" id="{6872C96E-9AF3-4FA0-8180-C213C7F2209E}"/>
              </a:ext>
            </a:extLst>
          </p:cNvPr>
          <p:cNvSpPr/>
          <p:nvPr userDrawn="1"/>
        </p:nvSpPr>
        <p:spPr>
          <a:xfrm>
            <a:off x="9703086" y="1778212"/>
            <a:ext cx="1320476" cy="362088"/>
          </a:xfrm>
          <a:custGeom>
            <a:avLst/>
            <a:gdLst>
              <a:gd name="connsiteX0" fmla="*/ 660238 w 1320476"/>
              <a:gd name="connsiteY0" fmla="*/ 0 h 362088"/>
              <a:gd name="connsiteX1" fmla="*/ 1312051 w 1320476"/>
              <a:gd name="connsiteY1" fmla="*/ 346566 h 362088"/>
              <a:gd name="connsiteX2" fmla="*/ 1320476 w 1320476"/>
              <a:gd name="connsiteY2" fmla="*/ 362088 h 362088"/>
              <a:gd name="connsiteX3" fmla="*/ 0 w 1320476"/>
              <a:gd name="connsiteY3" fmla="*/ 362088 h 362088"/>
              <a:gd name="connsiteX4" fmla="*/ 8425 w 1320476"/>
              <a:gd name="connsiteY4" fmla="*/ 346566 h 362088"/>
              <a:gd name="connsiteX5" fmla="*/ 660238 w 1320476"/>
              <a:gd name="connsiteY5" fmla="*/ 0 h 3620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20476" h="362088">
                <a:moveTo>
                  <a:pt x="660238" y="0"/>
                </a:moveTo>
                <a:cubicBezTo>
                  <a:pt x="931569" y="0"/>
                  <a:pt x="1170791" y="137473"/>
                  <a:pt x="1312051" y="346566"/>
                </a:cubicBezTo>
                <a:lnTo>
                  <a:pt x="1320476" y="362088"/>
                </a:lnTo>
                <a:lnTo>
                  <a:pt x="0" y="362088"/>
                </a:lnTo>
                <a:lnTo>
                  <a:pt x="8425" y="346566"/>
                </a:lnTo>
                <a:cubicBezTo>
                  <a:pt x="149685" y="137473"/>
                  <a:pt x="388907" y="0"/>
                  <a:pt x="660238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CN" altLang="en-US" noProof="0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17" name="任意多边形：形状 16">
            <a:extLst>
              <a:ext uri="{FF2B5EF4-FFF2-40B4-BE49-F238E27FC236}">
                <a16:creationId xmlns:a16="http://schemas.microsoft.com/office/drawing/2014/main" id="{3A08BE29-CFA5-4E0D-9DBE-A430AE1B8072}"/>
              </a:ext>
            </a:extLst>
          </p:cNvPr>
          <p:cNvSpPr/>
          <p:nvPr userDrawn="1"/>
        </p:nvSpPr>
        <p:spPr>
          <a:xfrm>
            <a:off x="1158568" y="1778212"/>
            <a:ext cx="1320476" cy="362088"/>
          </a:xfrm>
          <a:custGeom>
            <a:avLst/>
            <a:gdLst>
              <a:gd name="connsiteX0" fmla="*/ 660238 w 1320476"/>
              <a:gd name="connsiteY0" fmla="*/ 0 h 362088"/>
              <a:gd name="connsiteX1" fmla="*/ 1312051 w 1320476"/>
              <a:gd name="connsiteY1" fmla="*/ 346566 h 362088"/>
              <a:gd name="connsiteX2" fmla="*/ 1320476 w 1320476"/>
              <a:gd name="connsiteY2" fmla="*/ 362088 h 362088"/>
              <a:gd name="connsiteX3" fmla="*/ 0 w 1320476"/>
              <a:gd name="connsiteY3" fmla="*/ 362088 h 362088"/>
              <a:gd name="connsiteX4" fmla="*/ 8425 w 1320476"/>
              <a:gd name="connsiteY4" fmla="*/ 346566 h 362088"/>
              <a:gd name="connsiteX5" fmla="*/ 660238 w 1320476"/>
              <a:gd name="connsiteY5" fmla="*/ 0 h 3620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20476" h="362088">
                <a:moveTo>
                  <a:pt x="660238" y="0"/>
                </a:moveTo>
                <a:cubicBezTo>
                  <a:pt x="931569" y="0"/>
                  <a:pt x="1170791" y="137473"/>
                  <a:pt x="1312051" y="346566"/>
                </a:cubicBezTo>
                <a:lnTo>
                  <a:pt x="1320476" y="362088"/>
                </a:lnTo>
                <a:lnTo>
                  <a:pt x="0" y="362088"/>
                </a:lnTo>
                <a:lnTo>
                  <a:pt x="8425" y="346566"/>
                </a:lnTo>
                <a:cubicBezTo>
                  <a:pt x="149685" y="137473"/>
                  <a:pt x="388907" y="0"/>
                  <a:pt x="660238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CN" altLang="en-US" noProof="0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6" name="标题 1">
            <a:extLst>
              <a:ext uri="{FF2B5EF4-FFF2-40B4-BE49-F238E27FC236}">
                <a16:creationId xmlns:a16="http://schemas.microsoft.com/office/drawing/2014/main" id="{B70E2287-0F7B-4DD3-A805-DB19BBF3C7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8" y="246621"/>
            <a:ext cx="11150600" cy="920336"/>
          </a:xfrm>
        </p:spPr>
        <p:txBody>
          <a:bodyPr lIns="0" tIns="0" rIns="0" bIns="0" rtlCol="0" anchor="b">
            <a:noAutofit/>
          </a:bodyPr>
          <a:lstStyle>
            <a:lvl1pPr>
              <a:defRPr sz="3200" b="1" cap="all" baseline="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pPr rtl="0"/>
            <a:r>
              <a:rPr lang="zh-CN" altLang="en-US" noProof="0"/>
              <a:t>单击此处编辑母版标题样式</a:t>
            </a:r>
            <a:endParaRPr lang="zh-CN" altLang="en-US" noProof="0" dirty="0"/>
          </a:p>
        </p:txBody>
      </p:sp>
      <p:sp>
        <p:nvSpPr>
          <p:cNvPr id="7" name="长方形 6">
            <a:extLst>
              <a:ext uri="{FF2B5EF4-FFF2-40B4-BE49-F238E27FC236}">
                <a16:creationId xmlns:a16="http://schemas.microsoft.com/office/drawing/2014/main" id="{8DCE74CE-BEFF-42B3-BF3E-C41B1B1F1EE4}"/>
              </a:ext>
            </a:extLst>
          </p:cNvPr>
          <p:cNvSpPr/>
          <p:nvPr userDrawn="1"/>
        </p:nvSpPr>
        <p:spPr>
          <a:xfrm rot="10800000">
            <a:off x="515938" y="-16721"/>
            <a:ext cx="1258618" cy="110506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CN" altLang="en-US" noProof="0" dirty="0">
              <a:solidFill>
                <a:schemeClr val="bg1"/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8B0944B4-FE4A-459A-85B1-3476FE6C4C4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046" y="6261436"/>
            <a:ext cx="1073019" cy="414000"/>
          </a:xfrm>
          <a:prstGeom prst="rect">
            <a:avLst/>
          </a:prstGeom>
        </p:spPr>
      </p:pic>
      <p:sp>
        <p:nvSpPr>
          <p:cNvPr id="9" name="椭圆形 8">
            <a:extLst>
              <a:ext uri="{FF2B5EF4-FFF2-40B4-BE49-F238E27FC236}">
                <a16:creationId xmlns:a16="http://schemas.microsoft.com/office/drawing/2014/main" id="{1B26B4BC-3D52-4C1C-85FB-226F0B5201F1}"/>
              </a:ext>
            </a:extLst>
          </p:cNvPr>
          <p:cNvSpPr/>
          <p:nvPr userDrawn="1"/>
        </p:nvSpPr>
        <p:spPr>
          <a:xfrm>
            <a:off x="11371669" y="6409397"/>
            <a:ext cx="280051" cy="280051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CN" altLang="en-US" noProof="0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10" name="灯片编号占位符 5">
            <a:extLst>
              <a:ext uri="{FF2B5EF4-FFF2-40B4-BE49-F238E27FC236}">
                <a16:creationId xmlns:a16="http://schemas.microsoft.com/office/drawing/2014/main" id="{CEC6B25A-6AA2-46A7-84BE-5C907CA51B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3696" y="6455739"/>
            <a:ext cx="294460" cy="187367"/>
          </a:xfrm>
        </p:spPr>
        <p:txBody>
          <a:bodyPr lIns="0" tIns="0" rIns="0" bIns="0" rtlCol="0"/>
          <a:lstStyle>
            <a:lvl1pPr algn="ctr">
              <a:defRPr sz="900">
                <a:solidFill>
                  <a:schemeClr val="bg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fld id="{9EC71654-96A5-4280-94F3-931C61A9F92C}" type="slidenum">
              <a:rPr lang="en-US" altLang="zh-CN" smtClean="0"/>
              <a:pPr/>
              <a:t>‹#›</a:t>
            </a:fld>
            <a:endParaRPr lang="zh-CN" altLang="en-US" dirty="0"/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B1B995BE-66C2-4379-885F-4BE069DA39E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103638" y="1848535"/>
            <a:ext cx="1430337" cy="1430337"/>
          </a:xfrm>
          <a:prstGeom prst="ellipse">
            <a:avLst/>
          </a:prstGeom>
          <a:solidFill>
            <a:schemeClr val="bg2"/>
          </a:solidFill>
        </p:spPr>
        <p:txBody>
          <a:bodyPr rtlCol="0" anchor="ctr">
            <a:normAutofit/>
          </a:bodyPr>
          <a:lstStyle>
            <a:lvl1pPr marL="0" indent="0" algn="ctr">
              <a:buNone/>
              <a:defRPr sz="200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pPr rtl="0"/>
            <a:r>
              <a:rPr lang="zh-CN" altLang="en-US" noProof="0"/>
              <a:t>单击图标添加图片</a:t>
            </a:r>
            <a:endParaRPr lang="zh-CN" altLang="en-US" noProof="0" dirty="0"/>
          </a:p>
        </p:txBody>
      </p:sp>
      <p:sp>
        <p:nvSpPr>
          <p:cNvPr id="11" name="图片占位符 2">
            <a:extLst>
              <a:ext uri="{FF2B5EF4-FFF2-40B4-BE49-F238E27FC236}">
                <a16:creationId xmlns:a16="http://schemas.microsoft.com/office/drawing/2014/main" id="{9B56B6C6-9F3C-4E80-BBAD-280E697B895C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957037" y="1848535"/>
            <a:ext cx="1430337" cy="1430337"/>
          </a:xfrm>
          <a:prstGeom prst="ellipse">
            <a:avLst/>
          </a:prstGeom>
          <a:solidFill>
            <a:schemeClr val="bg2"/>
          </a:solidFill>
        </p:spPr>
        <p:txBody>
          <a:bodyPr rtlCol="0" anchor="ctr">
            <a:normAutofit/>
          </a:bodyPr>
          <a:lstStyle>
            <a:lvl1pPr marL="0" indent="0" algn="ctr">
              <a:buNone/>
              <a:defRPr sz="200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pPr rtl="0"/>
            <a:r>
              <a:rPr lang="zh-CN" altLang="en-US" noProof="0"/>
              <a:t>单击图标添加图片</a:t>
            </a:r>
            <a:endParaRPr lang="zh-CN" altLang="en-US" noProof="0" dirty="0"/>
          </a:p>
        </p:txBody>
      </p:sp>
      <p:sp>
        <p:nvSpPr>
          <p:cNvPr id="12" name="图片占位符 2">
            <a:extLst>
              <a:ext uri="{FF2B5EF4-FFF2-40B4-BE49-F238E27FC236}">
                <a16:creationId xmlns:a16="http://schemas.microsoft.com/office/drawing/2014/main" id="{54704160-1ED7-4B90-8963-0F887C73E94D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795773" y="1848535"/>
            <a:ext cx="1430337" cy="1430337"/>
          </a:xfrm>
          <a:prstGeom prst="ellipse">
            <a:avLst/>
          </a:prstGeom>
          <a:solidFill>
            <a:schemeClr val="bg2"/>
          </a:solidFill>
        </p:spPr>
        <p:txBody>
          <a:bodyPr rtlCol="0" anchor="ctr">
            <a:normAutofit/>
          </a:bodyPr>
          <a:lstStyle>
            <a:lvl1pPr marL="0" indent="0" algn="ctr">
              <a:buNone/>
              <a:defRPr sz="200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pPr rtl="0"/>
            <a:r>
              <a:rPr lang="zh-CN" altLang="en-US" noProof="0"/>
              <a:t>单击图标添加图片</a:t>
            </a:r>
            <a:endParaRPr lang="zh-CN" altLang="en-US" noProof="0" dirty="0"/>
          </a:p>
        </p:txBody>
      </p:sp>
      <p:sp>
        <p:nvSpPr>
          <p:cNvPr id="13" name="图片占位符 2">
            <a:extLst>
              <a:ext uri="{FF2B5EF4-FFF2-40B4-BE49-F238E27FC236}">
                <a16:creationId xmlns:a16="http://schemas.microsoft.com/office/drawing/2014/main" id="{36610597-6A76-4A06-82A5-A8FFC5BAEA0F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9648156" y="1848535"/>
            <a:ext cx="1430337" cy="1430337"/>
          </a:xfrm>
          <a:prstGeom prst="ellipse">
            <a:avLst/>
          </a:prstGeom>
          <a:solidFill>
            <a:schemeClr val="bg2"/>
          </a:solidFill>
        </p:spPr>
        <p:txBody>
          <a:bodyPr rtlCol="0" anchor="ctr">
            <a:normAutofit/>
          </a:bodyPr>
          <a:lstStyle>
            <a:lvl1pPr marL="0" indent="0" algn="ctr">
              <a:buNone/>
              <a:defRPr sz="200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pPr rtl="0"/>
            <a:r>
              <a:rPr lang="zh-CN" altLang="en-US" noProof="0"/>
              <a:t>单击图标添加图片</a:t>
            </a:r>
            <a:endParaRPr lang="zh-CN" altLang="en-US" noProof="0" dirty="0"/>
          </a:p>
        </p:txBody>
      </p:sp>
      <p:sp>
        <p:nvSpPr>
          <p:cNvPr id="27" name="内容占位符 2">
            <a:extLst>
              <a:ext uri="{FF2B5EF4-FFF2-40B4-BE49-F238E27FC236}">
                <a16:creationId xmlns:a16="http://schemas.microsoft.com/office/drawing/2014/main" id="{FF56D2E5-86E4-473A-A62F-B7029E5B25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4454" y="4052306"/>
            <a:ext cx="2588705" cy="1749005"/>
          </a:xfrm>
        </p:spPr>
        <p:txBody>
          <a:bodyPr lIns="0" tIns="0" rIns="0" bIns="0" rtlCol="0">
            <a:noAutofit/>
          </a:bodyPr>
          <a:lstStyle>
            <a:lvl1pPr marL="0" indent="0" algn="ctr">
              <a:buNone/>
              <a:defRPr sz="160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 rtl="0"/>
            <a:r>
              <a:rPr lang="zh-CN" altLang="en-US" noProof="0"/>
              <a:t>编辑母版文本样式</a:t>
            </a:r>
          </a:p>
        </p:txBody>
      </p:sp>
      <p:sp>
        <p:nvSpPr>
          <p:cNvPr id="28" name="内容占位符 2">
            <a:extLst>
              <a:ext uri="{FF2B5EF4-FFF2-40B4-BE49-F238E27FC236}">
                <a16:creationId xmlns:a16="http://schemas.microsoft.com/office/drawing/2014/main" id="{93934E34-6CC7-492D-9515-EBEC72EFF4CB}"/>
              </a:ext>
            </a:extLst>
          </p:cNvPr>
          <p:cNvSpPr>
            <a:spLocks noGrp="1"/>
          </p:cNvSpPr>
          <p:nvPr>
            <p:ph idx="17" hasCustomPrompt="1"/>
          </p:nvPr>
        </p:nvSpPr>
        <p:spPr>
          <a:xfrm>
            <a:off x="524454" y="3539268"/>
            <a:ext cx="2588705" cy="495389"/>
          </a:xfrm>
        </p:spPr>
        <p:txBody>
          <a:bodyPr lIns="0" tIns="0" rIns="0" bIns="0" rtlCol="0" anchor="ctr">
            <a:noAutofit/>
          </a:bodyPr>
          <a:lstStyle>
            <a:lvl1pPr marL="0" indent="0" algn="ctr">
              <a:buNone/>
              <a:defRPr sz="1600" b="1" cap="all" baseline="0">
                <a:solidFill>
                  <a:srgbClr val="0D1D5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 rtl="0"/>
            <a:r>
              <a:rPr lang="zh-CN" altLang="en-US" noProof="0" dirty="0"/>
              <a:t>管理者 </a:t>
            </a:r>
            <a:r>
              <a:rPr lang="en-US" altLang="zh-CN" noProof="0" dirty="0"/>
              <a:t>01</a:t>
            </a:r>
          </a:p>
        </p:txBody>
      </p:sp>
      <p:sp>
        <p:nvSpPr>
          <p:cNvPr id="29" name="内容占位符 2">
            <a:extLst>
              <a:ext uri="{FF2B5EF4-FFF2-40B4-BE49-F238E27FC236}">
                <a16:creationId xmlns:a16="http://schemas.microsoft.com/office/drawing/2014/main" id="{E4E27467-A1AA-4773-AAB5-A96267FBD712}"/>
              </a:ext>
            </a:extLst>
          </p:cNvPr>
          <p:cNvSpPr>
            <a:spLocks noGrp="1"/>
          </p:cNvSpPr>
          <p:nvPr>
            <p:ph idx="18"/>
          </p:nvPr>
        </p:nvSpPr>
        <p:spPr>
          <a:xfrm>
            <a:off x="3377853" y="4052306"/>
            <a:ext cx="2588705" cy="1749005"/>
          </a:xfrm>
        </p:spPr>
        <p:txBody>
          <a:bodyPr lIns="0" tIns="0" rIns="0" bIns="0" rtlCol="0">
            <a:noAutofit/>
          </a:bodyPr>
          <a:lstStyle>
            <a:lvl1pPr marL="0" indent="0" algn="ctr">
              <a:buNone/>
              <a:defRPr sz="160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 rtl="0"/>
            <a:r>
              <a:rPr lang="zh-CN" altLang="en-US" noProof="0"/>
              <a:t>编辑母版文本样式</a:t>
            </a:r>
          </a:p>
        </p:txBody>
      </p:sp>
      <p:sp>
        <p:nvSpPr>
          <p:cNvPr id="30" name="内容占位符 2">
            <a:extLst>
              <a:ext uri="{FF2B5EF4-FFF2-40B4-BE49-F238E27FC236}">
                <a16:creationId xmlns:a16="http://schemas.microsoft.com/office/drawing/2014/main" id="{6CABD5EB-4A8B-448B-8ED1-B8B420815B2D}"/>
              </a:ext>
            </a:extLst>
          </p:cNvPr>
          <p:cNvSpPr>
            <a:spLocks noGrp="1"/>
          </p:cNvSpPr>
          <p:nvPr>
            <p:ph idx="19" hasCustomPrompt="1"/>
          </p:nvPr>
        </p:nvSpPr>
        <p:spPr>
          <a:xfrm>
            <a:off x="3377853" y="3539268"/>
            <a:ext cx="2588705" cy="495389"/>
          </a:xfrm>
        </p:spPr>
        <p:txBody>
          <a:bodyPr lIns="0" tIns="0" rIns="0" bIns="0" rtlCol="0" anchor="ctr">
            <a:noAutofit/>
          </a:bodyPr>
          <a:lstStyle>
            <a:lvl1pPr marL="0" indent="0" algn="ctr">
              <a:buNone/>
              <a:defRPr sz="1600" b="1" cap="all" baseline="0">
                <a:solidFill>
                  <a:srgbClr val="0D1D5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 rtl="0"/>
            <a:r>
              <a:rPr lang="zh-CN" altLang="en-US" noProof="0" dirty="0"/>
              <a:t>管理者 </a:t>
            </a:r>
            <a:r>
              <a:rPr lang="en-US" altLang="zh-CN" noProof="0" dirty="0"/>
              <a:t>01</a:t>
            </a:r>
          </a:p>
        </p:txBody>
      </p:sp>
      <p:sp>
        <p:nvSpPr>
          <p:cNvPr id="31" name="内容占位符 2">
            <a:extLst>
              <a:ext uri="{FF2B5EF4-FFF2-40B4-BE49-F238E27FC236}">
                <a16:creationId xmlns:a16="http://schemas.microsoft.com/office/drawing/2014/main" id="{0D86883C-E501-47FF-AE1A-E9CE8B71B421}"/>
              </a:ext>
            </a:extLst>
          </p:cNvPr>
          <p:cNvSpPr>
            <a:spLocks noGrp="1"/>
          </p:cNvSpPr>
          <p:nvPr>
            <p:ph idx="20"/>
          </p:nvPr>
        </p:nvSpPr>
        <p:spPr>
          <a:xfrm>
            <a:off x="6216589" y="4052306"/>
            <a:ext cx="2588705" cy="1749005"/>
          </a:xfrm>
        </p:spPr>
        <p:txBody>
          <a:bodyPr lIns="0" tIns="0" rIns="0" bIns="0" rtlCol="0">
            <a:noAutofit/>
          </a:bodyPr>
          <a:lstStyle>
            <a:lvl1pPr marL="0" indent="0" algn="ctr">
              <a:buNone/>
              <a:defRPr sz="160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 rtl="0"/>
            <a:r>
              <a:rPr lang="zh-CN" altLang="en-US" noProof="0"/>
              <a:t>编辑母版文本样式</a:t>
            </a:r>
          </a:p>
        </p:txBody>
      </p:sp>
      <p:sp>
        <p:nvSpPr>
          <p:cNvPr id="32" name="内容占位符 2">
            <a:extLst>
              <a:ext uri="{FF2B5EF4-FFF2-40B4-BE49-F238E27FC236}">
                <a16:creationId xmlns:a16="http://schemas.microsoft.com/office/drawing/2014/main" id="{3683A037-F698-4CC9-904D-F377D71F690F}"/>
              </a:ext>
            </a:extLst>
          </p:cNvPr>
          <p:cNvSpPr>
            <a:spLocks noGrp="1"/>
          </p:cNvSpPr>
          <p:nvPr>
            <p:ph idx="21" hasCustomPrompt="1"/>
          </p:nvPr>
        </p:nvSpPr>
        <p:spPr>
          <a:xfrm>
            <a:off x="6216589" y="3539268"/>
            <a:ext cx="2588705" cy="495389"/>
          </a:xfrm>
        </p:spPr>
        <p:txBody>
          <a:bodyPr lIns="0" tIns="0" rIns="0" bIns="0" rtlCol="0" anchor="ctr">
            <a:noAutofit/>
          </a:bodyPr>
          <a:lstStyle>
            <a:lvl1pPr marL="0" indent="0" algn="ctr">
              <a:buNone/>
              <a:defRPr sz="1600" b="1" cap="all" baseline="0">
                <a:solidFill>
                  <a:srgbClr val="0D1D5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 rtl="0"/>
            <a:r>
              <a:rPr lang="zh-CN" altLang="en-US" noProof="0" dirty="0"/>
              <a:t>管理者 </a:t>
            </a:r>
            <a:r>
              <a:rPr lang="en-US" altLang="zh-CN" noProof="0" dirty="0"/>
              <a:t>01</a:t>
            </a:r>
          </a:p>
        </p:txBody>
      </p:sp>
      <p:sp>
        <p:nvSpPr>
          <p:cNvPr id="33" name="内容占位符 2">
            <a:extLst>
              <a:ext uri="{FF2B5EF4-FFF2-40B4-BE49-F238E27FC236}">
                <a16:creationId xmlns:a16="http://schemas.microsoft.com/office/drawing/2014/main" id="{0A095594-2B82-44ED-8C9B-DA7C4D3D2872}"/>
              </a:ext>
            </a:extLst>
          </p:cNvPr>
          <p:cNvSpPr>
            <a:spLocks noGrp="1"/>
          </p:cNvSpPr>
          <p:nvPr>
            <p:ph idx="22"/>
          </p:nvPr>
        </p:nvSpPr>
        <p:spPr>
          <a:xfrm>
            <a:off x="9068972" y="4052306"/>
            <a:ext cx="2588705" cy="1749005"/>
          </a:xfrm>
        </p:spPr>
        <p:txBody>
          <a:bodyPr lIns="0" tIns="0" rIns="0" bIns="0" rtlCol="0">
            <a:noAutofit/>
          </a:bodyPr>
          <a:lstStyle>
            <a:lvl1pPr marL="0" indent="0" algn="ctr">
              <a:buNone/>
              <a:defRPr sz="160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 rtl="0"/>
            <a:r>
              <a:rPr lang="zh-CN" altLang="en-US" noProof="0"/>
              <a:t>编辑母版文本样式</a:t>
            </a:r>
          </a:p>
        </p:txBody>
      </p:sp>
      <p:sp>
        <p:nvSpPr>
          <p:cNvPr id="34" name="内容占位符 2">
            <a:extLst>
              <a:ext uri="{FF2B5EF4-FFF2-40B4-BE49-F238E27FC236}">
                <a16:creationId xmlns:a16="http://schemas.microsoft.com/office/drawing/2014/main" id="{54CDD46A-22ED-48F5-9B5F-13B1B5C4B320}"/>
              </a:ext>
            </a:extLst>
          </p:cNvPr>
          <p:cNvSpPr>
            <a:spLocks noGrp="1"/>
          </p:cNvSpPr>
          <p:nvPr>
            <p:ph idx="23" hasCustomPrompt="1"/>
          </p:nvPr>
        </p:nvSpPr>
        <p:spPr>
          <a:xfrm>
            <a:off x="9068972" y="3539268"/>
            <a:ext cx="2588705" cy="495389"/>
          </a:xfrm>
        </p:spPr>
        <p:txBody>
          <a:bodyPr lIns="0" tIns="0" rIns="0" bIns="0" rtlCol="0" anchor="ctr">
            <a:noAutofit/>
          </a:bodyPr>
          <a:lstStyle>
            <a:lvl1pPr marL="0" indent="0" algn="ctr">
              <a:buNone/>
              <a:defRPr sz="1600" b="1" cap="all" baseline="0">
                <a:solidFill>
                  <a:srgbClr val="0D1D5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 rtl="0"/>
            <a:r>
              <a:rPr lang="zh-CN" altLang="en-US" noProof="0" dirty="0"/>
              <a:t>管理者 </a:t>
            </a:r>
            <a:r>
              <a:rPr lang="en-US" altLang="zh-CN" noProof="0" dirty="0"/>
              <a:t>01</a:t>
            </a:r>
          </a:p>
        </p:txBody>
      </p:sp>
    </p:spTree>
    <p:extLst>
      <p:ext uri="{BB962C8B-B14F-4D97-AF65-F5344CB8AC3E}">
        <p14:creationId xmlns:p14="http://schemas.microsoft.com/office/powerpoint/2010/main" val="38765038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谢谢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>
            <a:extLst>
              <a:ext uri="{FF2B5EF4-FFF2-40B4-BE49-F238E27FC236}">
                <a16:creationId xmlns:a16="http://schemas.microsoft.com/office/drawing/2014/main" id="{59758E15-A93D-4FB9-843D-1490E27A151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002130" y="4484691"/>
            <a:ext cx="4540440" cy="503167"/>
          </a:xfrm>
        </p:spPr>
        <p:txBody>
          <a:bodyPr rtlCol="0">
            <a:noAutofit/>
          </a:bodyPr>
          <a:lstStyle>
            <a:lvl1pPr marL="0" indent="0" algn="l">
              <a:buNone/>
              <a:defRPr sz="1600" b="0" cap="all" baseline="0">
                <a:solidFill>
                  <a:schemeClr val="tx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zh-CN" altLang="en-US" noProof="0" dirty="0"/>
              <a:t>电子邮件</a:t>
            </a:r>
          </a:p>
        </p:txBody>
      </p:sp>
      <p:sp>
        <p:nvSpPr>
          <p:cNvPr id="13" name="图片占位符 12">
            <a:extLst>
              <a:ext uri="{FF2B5EF4-FFF2-40B4-BE49-F238E27FC236}">
                <a16:creationId xmlns:a16="http://schemas.microsoft.com/office/drawing/2014/main" id="{BCCC559D-0EC3-432C-B397-6897B366DF3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10812" y="728545"/>
            <a:ext cx="5305661" cy="5305661"/>
          </a:xfrm>
          <a:prstGeom prst="ellipse">
            <a:avLst/>
          </a:prstGeom>
          <a:solidFill>
            <a:schemeClr val="bg2"/>
          </a:solidFill>
        </p:spPr>
        <p:txBody>
          <a:bodyPr rtlCol="0" anchor="ctr"/>
          <a:lstStyle>
            <a:lvl1pPr marL="0" indent="0" algn="ctr">
              <a:buNone/>
              <a:defRPr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pPr rtl="0"/>
            <a:r>
              <a:rPr lang="zh-CN" altLang="en-US" noProof="0"/>
              <a:t>单击图标添加图片</a:t>
            </a:r>
            <a:endParaRPr lang="zh-CN" altLang="en-US" noProof="0" dirty="0"/>
          </a:p>
        </p:txBody>
      </p:sp>
      <p:grpSp>
        <p:nvGrpSpPr>
          <p:cNvPr id="14" name="组 13">
            <a:extLst>
              <a:ext uri="{FF2B5EF4-FFF2-40B4-BE49-F238E27FC236}">
                <a16:creationId xmlns:a16="http://schemas.microsoft.com/office/drawing/2014/main" id="{0DC2055F-AE3F-46BE-B57E-A0F1A86D1C36}"/>
              </a:ext>
            </a:extLst>
          </p:cNvPr>
          <p:cNvGrpSpPr/>
          <p:nvPr userDrawn="1"/>
        </p:nvGrpSpPr>
        <p:grpSpPr>
          <a:xfrm>
            <a:off x="-1728305" y="-2049517"/>
            <a:ext cx="8917229" cy="10769768"/>
            <a:chOff x="11114088" y="2241550"/>
            <a:chExt cx="1905000" cy="2354263"/>
          </a:xfrm>
          <a:solidFill>
            <a:schemeClr val="bg2">
              <a:alpha val="91000"/>
            </a:schemeClr>
          </a:solidFill>
        </p:grpSpPr>
        <p:sp>
          <p:nvSpPr>
            <p:cNvPr id="15" name="任意多边形(F) 5">
              <a:extLst>
                <a:ext uri="{FF2B5EF4-FFF2-40B4-BE49-F238E27FC236}">
                  <a16:creationId xmlns:a16="http://schemas.microsoft.com/office/drawing/2014/main" id="{C98EF042-A3B8-406D-BC16-153A989F571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  <p:sp>
          <p:nvSpPr>
            <p:cNvPr id="16" name="任意多边形(F) 6">
              <a:extLst>
                <a:ext uri="{FF2B5EF4-FFF2-40B4-BE49-F238E27FC236}">
                  <a16:creationId xmlns:a16="http://schemas.microsoft.com/office/drawing/2014/main" id="{68E5FAC9-A660-4D7A-AC84-0A7C8CC3BB65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</p:grpSp>
      <p:pic>
        <p:nvPicPr>
          <p:cNvPr id="9" name="图片 8">
            <a:extLst>
              <a:ext uri="{FF2B5EF4-FFF2-40B4-BE49-F238E27FC236}">
                <a16:creationId xmlns:a16="http://schemas.microsoft.com/office/drawing/2014/main" id="{4FE28ACC-E44C-4381-B768-0310810E78D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72999" y="1844881"/>
            <a:ext cx="1745251" cy="673365"/>
          </a:xfrm>
          <a:prstGeom prst="rect">
            <a:avLst/>
          </a:prstGeom>
        </p:spPr>
      </p:pic>
      <p:cxnSp>
        <p:nvCxnSpPr>
          <p:cNvPr id="5" name="直接连接符​​(S) 4">
            <a:extLst>
              <a:ext uri="{FF2B5EF4-FFF2-40B4-BE49-F238E27FC236}">
                <a16:creationId xmlns:a16="http://schemas.microsoft.com/office/drawing/2014/main" id="{819AFA09-F4B1-493D-BCAD-FF30C20CD1AA}"/>
              </a:ext>
            </a:extLst>
          </p:cNvPr>
          <p:cNvCxnSpPr/>
          <p:nvPr userDrawn="1"/>
        </p:nvCxnSpPr>
        <p:spPr>
          <a:xfrm>
            <a:off x="6469778" y="4233582"/>
            <a:ext cx="2160000" cy="0"/>
          </a:xfrm>
          <a:prstGeom prst="line">
            <a:avLst/>
          </a:prstGeom>
          <a:ln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占位符 6">
            <a:extLst>
              <a:ext uri="{FF2B5EF4-FFF2-40B4-BE49-F238E27FC236}">
                <a16:creationId xmlns:a16="http://schemas.microsoft.com/office/drawing/2014/main" id="{4E0FBE0E-A6B0-483E-93DD-5C20DA069DB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002320" y="5012635"/>
            <a:ext cx="4533900" cy="503238"/>
          </a:xfrm>
        </p:spPr>
        <p:txBody>
          <a:bodyPr vert="horz" lIns="91440" tIns="45720" rIns="91440" bIns="45720" rtlCol="0">
            <a:noAutofit/>
          </a:bodyPr>
          <a:lstStyle>
            <a:lvl1pPr marL="0" indent="0">
              <a:buNone/>
              <a:defRPr lang="en-US" sz="1600" b="0" cap="all" baseline="0" dirty="0" smtClean="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pPr marL="228600" lvl="0" indent="-228600" rtl="0"/>
            <a:r>
              <a:rPr lang="zh-CN" altLang="en-US" noProof="0" dirty="0"/>
              <a:t>此处是网站 </a:t>
            </a:r>
            <a:r>
              <a:rPr lang="en-US" altLang="zh-CN" noProof="0" dirty="0"/>
              <a:t>URL</a:t>
            </a:r>
          </a:p>
        </p:txBody>
      </p:sp>
      <p:pic>
        <p:nvPicPr>
          <p:cNvPr id="17" name="图形 16" descr="信封">
            <a:extLst>
              <a:ext uri="{FF2B5EF4-FFF2-40B4-BE49-F238E27FC236}">
                <a16:creationId xmlns:a16="http://schemas.microsoft.com/office/drawing/2014/main" id="{E5B30B87-6C2E-48F1-9026-E4F6BEA1CFE7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541475" y="4452337"/>
            <a:ext cx="387795" cy="387795"/>
          </a:xfrm>
          <a:prstGeom prst="rect">
            <a:avLst/>
          </a:prstGeom>
        </p:spPr>
      </p:pic>
      <p:pic>
        <p:nvPicPr>
          <p:cNvPr id="18" name="图形 17" descr="网络">
            <a:extLst>
              <a:ext uri="{FF2B5EF4-FFF2-40B4-BE49-F238E27FC236}">
                <a16:creationId xmlns:a16="http://schemas.microsoft.com/office/drawing/2014/main" id="{2DA3CFE0-4ED8-4345-A158-94E70F463E99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522084" y="4925640"/>
            <a:ext cx="426575" cy="426575"/>
          </a:xfrm>
          <a:prstGeom prst="rect">
            <a:avLst/>
          </a:prstGeom>
        </p:spPr>
      </p:pic>
      <p:sp>
        <p:nvSpPr>
          <p:cNvPr id="2" name="标题 1">
            <a:extLst>
              <a:ext uri="{FF2B5EF4-FFF2-40B4-BE49-F238E27FC236}">
                <a16:creationId xmlns:a16="http://schemas.microsoft.com/office/drawing/2014/main" id="{EC519AB8-2D8F-4EE5-B4E4-7A48430A4C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72998" y="3309109"/>
            <a:ext cx="5163222" cy="673365"/>
          </a:xfrm>
          <a:noFill/>
        </p:spPr>
        <p:txBody>
          <a:bodyPr wrap="square" rtlCol="0">
            <a:noAutofit/>
          </a:bodyPr>
          <a:lstStyle>
            <a:lvl1pPr>
              <a:defRPr lang="en-US" sz="6000" b="1" cap="all" baseline="0">
                <a:solidFill>
                  <a:schemeClr val="accent4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</a:defRPr>
            </a:lvl1pPr>
          </a:lstStyle>
          <a:p>
            <a:pPr marL="0" lvl="0" rtl="0"/>
            <a:r>
              <a:rPr lang="zh-CN" altLang="en-US" noProof="0"/>
              <a:t>单击此处编辑母版标题样式</a:t>
            </a:r>
            <a:endParaRPr lang="zh-CN" altLang="en-US" noProof="0" dirty="0"/>
          </a:p>
        </p:txBody>
      </p:sp>
    </p:spTree>
    <p:extLst>
      <p:ext uri="{BB962C8B-B14F-4D97-AF65-F5344CB8AC3E}">
        <p14:creationId xmlns:p14="http://schemas.microsoft.com/office/powerpoint/2010/main" val="6371368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_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长方形 3">
            <a:extLst>
              <a:ext uri="{FF2B5EF4-FFF2-40B4-BE49-F238E27FC236}">
                <a16:creationId xmlns:a16="http://schemas.microsoft.com/office/drawing/2014/main" id="{86299464-ED20-4919-8B3A-2CFAE8DA2347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CN" altLang="en-US" noProof="0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13" name="图片占位符 12">
            <a:extLst>
              <a:ext uri="{FF2B5EF4-FFF2-40B4-BE49-F238E27FC236}">
                <a16:creationId xmlns:a16="http://schemas.microsoft.com/office/drawing/2014/main" id="{BCCC559D-0EC3-432C-B397-6897B366DF3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10812" y="728545"/>
            <a:ext cx="5305661" cy="5305661"/>
          </a:xfrm>
          <a:prstGeom prst="ellipse">
            <a:avLst/>
          </a:prstGeom>
          <a:solidFill>
            <a:schemeClr val="bg2"/>
          </a:solidFill>
        </p:spPr>
        <p:txBody>
          <a:bodyPr rtlCol="0" anchor="ctr"/>
          <a:lstStyle>
            <a:lvl1pPr marL="0" indent="0" algn="ctr">
              <a:buNone/>
              <a:defRPr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pPr rtl="0"/>
            <a:r>
              <a:rPr lang="zh-CN" altLang="en-US" noProof="0"/>
              <a:t>单击图标添加图片</a:t>
            </a:r>
            <a:endParaRPr lang="zh-CN" altLang="en-US" noProof="0" dirty="0"/>
          </a:p>
        </p:txBody>
      </p:sp>
      <p:grpSp>
        <p:nvGrpSpPr>
          <p:cNvPr id="14" name="组 13">
            <a:extLst>
              <a:ext uri="{FF2B5EF4-FFF2-40B4-BE49-F238E27FC236}">
                <a16:creationId xmlns:a16="http://schemas.microsoft.com/office/drawing/2014/main" id="{0DC2055F-AE3F-46BE-B57E-A0F1A86D1C36}"/>
              </a:ext>
            </a:extLst>
          </p:cNvPr>
          <p:cNvGrpSpPr/>
          <p:nvPr userDrawn="1"/>
        </p:nvGrpSpPr>
        <p:grpSpPr>
          <a:xfrm>
            <a:off x="-1728305" y="-2049517"/>
            <a:ext cx="8917229" cy="10769768"/>
            <a:chOff x="11114088" y="2241550"/>
            <a:chExt cx="1905000" cy="2354263"/>
          </a:xfrm>
          <a:solidFill>
            <a:schemeClr val="bg1">
              <a:alpha val="16000"/>
            </a:schemeClr>
          </a:solidFill>
        </p:grpSpPr>
        <p:sp>
          <p:nvSpPr>
            <p:cNvPr id="15" name="任意多边形(F) 5">
              <a:extLst>
                <a:ext uri="{FF2B5EF4-FFF2-40B4-BE49-F238E27FC236}">
                  <a16:creationId xmlns:a16="http://schemas.microsoft.com/office/drawing/2014/main" id="{C98EF042-A3B8-406D-BC16-153A989F571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  <p:sp>
          <p:nvSpPr>
            <p:cNvPr id="16" name="任意多边形(F) 6">
              <a:extLst>
                <a:ext uri="{FF2B5EF4-FFF2-40B4-BE49-F238E27FC236}">
                  <a16:creationId xmlns:a16="http://schemas.microsoft.com/office/drawing/2014/main" id="{68E5FAC9-A660-4D7A-AC84-0A7C8CC3BB65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</p:grpSp>
      <p:pic>
        <p:nvPicPr>
          <p:cNvPr id="9" name="图片 8">
            <a:extLst>
              <a:ext uri="{FF2B5EF4-FFF2-40B4-BE49-F238E27FC236}">
                <a16:creationId xmlns:a16="http://schemas.microsoft.com/office/drawing/2014/main" id="{4FE28ACC-E44C-4381-B768-0310810E78D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15850" y="391862"/>
            <a:ext cx="1745251" cy="673365"/>
          </a:xfrm>
          <a:prstGeom prst="rect">
            <a:avLst/>
          </a:prstGeom>
        </p:spPr>
      </p:pic>
      <p:cxnSp>
        <p:nvCxnSpPr>
          <p:cNvPr id="12" name="直接连接符​​(S) 11">
            <a:extLst>
              <a:ext uri="{FF2B5EF4-FFF2-40B4-BE49-F238E27FC236}">
                <a16:creationId xmlns:a16="http://schemas.microsoft.com/office/drawing/2014/main" id="{77C312F4-62C2-4903-8C4B-423A8717E481}"/>
              </a:ext>
            </a:extLst>
          </p:cNvPr>
          <p:cNvCxnSpPr/>
          <p:nvPr userDrawn="1"/>
        </p:nvCxnSpPr>
        <p:spPr>
          <a:xfrm>
            <a:off x="6469778" y="4233582"/>
            <a:ext cx="216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副标题 2">
            <a:extLst>
              <a:ext uri="{FF2B5EF4-FFF2-40B4-BE49-F238E27FC236}">
                <a16:creationId xmlns:a16="http://schemas.microsoft.com/office/drawing/2014/main" id="{ADF17BC1-06CE-42EA-A970-31A7ED871AA4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002130" y="4484691"/>
            <a:ext cx="4540440" cy="503167"/>
          </a:xfrm>
        </p:spPr>
        <p:txBody>
          <a:bodyPr rtlCol="0">
            <a:noAutofit/>
          </a:bodyPr>
          <a:lstStyle>
            <a:lvl1pPr marL="0" indent="0" algn="l">
              <a:buNone/>
              <a:defRPr sz="1600" b="0" cap="all" baseline="0">
                <a:solidFill>
                  <a:schemeClr val="bg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zh-CN" altLang="en-US" noProof="0" dirty="0"/>
              <a:t>电子邮件</a:t>
            </a:r>
          </a:p>
        </p:txBody>
      </p:sp>
      <p:sp>
        <p:nvSpPr>
          <p:cNvPr id="22" name="文本占位符 6">
            <a:extLst>
              <a:ext uri="{FF2B5EF4-FFF2-40B4-BE49-F238E27FC236}">
                <a16:creationId xmlns:a16="http://schemas.microsoft.com/office/drawing/2014/main" id="{7035F1B3-4E91-44FF-B4E7-E5D87C7A034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002320" y="5012635"/>
            <a:ext cx="4533900" cy="503238"/>
          </a:xfrm>
        </p:spPr>
        <p:txBody>
          <a:bodyPr vert="horz" lIns="91440" tIns="45720" rIns="91440" bIns="45720" rtlCol="0">
            <a:noAutofit/>
          </a:bodyPr>
          <a:lstStyle>
            <a:lvl1pPr marL="0" indent="0">
              <a:buNone/>
              <a:defRPr lang="en-US" sz="1600" b="0" cap="all" baseline="0" dirty="0" smtClean="0">
                <a:solidFill>
                  <a:schemeClr val="bg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pPr marL="228600" lvl="0" indent="-228600" rtl="0"/>
            <a:r>
              <a:rPr lang="zh-CN" altLang="en-US" noProof="0" dirty="0"/>
              <a:t>此处是网站 </a:t>
            </a:r>
            <a:r>
              <a:rPr lang="en-US" altLang="zh-CN" noProof="0" dirty="0"/>
              <a:t>URL</a:t>
            </a:r>
          </a:p>
        </p:txBody>
      </p:sp>
      <p:pic>
        <p:nvPicPr>
          <p:cNvPr id="18" name="图形 16" descr="信封">
            <a:extLst>
              <a:ext uri="{FF2B5EF4-FFF2-40B4-BE49-F238E27FC236}">
                <a16:creationId xmlns:a16="http://schemas.microsoft.com/office/drawing/2014/main" id="{E5B30B87-6C2E-48F1-9026-E4F6BEA1CFE7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541475" y="4452337"/>
            <a:ext cx="387795" cy="387795"/>
          </a:xfrm>
          <a:prstGeom prst="rect">
            <a:avLst/>
          </a:prstGeom>
        </p:spPr>
      </p:pic>
      <p:pic>
        <p:nvPicPr>
          <p:cNvPr id="23" name="图形 17" descr="网络">
            <a:extLst>
              <a:ext uri="{FF2B5EF4-FFF2-40B4-BE49-F238E27FC236}">
                <a16:creationId xmlns:a16="http://schemas.microsoft.com/office/drawing/2014/main" id="{2DA3CFE0-4ED8-4345-A158-94E70F463E99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522084" y="4925640"/>
            <a:ext cx="426575" cy="426575"/>
          </a:xfrm>
          <a:prstGeom prst="rect">
            <a:avLst/>
          </a:prstGeom>
        </p:spPr>
      </p:pic>
      <p:sp>
        <p:nvSpPr>
          <p:cNvPr id="2" name="标题 1">
            <a:extLst>
              <a:ext uri="{FF2B5EF4-FFF2-40B4-BE49-F238E27FC236}">
                <a16:creationId xmlns:a16="http://schemas.microsoft.com/office/drawing/2014/main" id="{32666C42-DD4B-4BFA-BE15-4D20CFD5DD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7744" y="3275218"/>
            <a:ext cx="5188475" cy="826628"/>
          </a:xfrm>
          <a:noFill/>
        </p:spPr>
        <p:txBody>
          <a:bodyPr wrap="square" rtlCol="0">
            <a:noAutofit/>
          </a:bodyPr>
          <a:lstStyle>
            <a:lvl1pPr>
              <a:defRPr lang="en-US" sz="6000" b="1" cap="all" baseline="0">
                <a:solidFill>
                  <a:schemeClr val="bg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</a:defRPr>
            </a:lvl1pPr>
          </a:lstStyle>
          <a:p>
            <a:pPr marL="0" lvl="0" rtl="0"/>
            <a:r>
              <a:rPr lang="zh-CN" altLang="en-US" noProof="0"/>
              <a:t>单击此处编辑母版标题样式</a:t>
            </a:r>
            <a:endParaRPr lang="zh-CN" altLang="en-US" noProof="0" dirty="0"/>
          </a:p>
        </p:txBody>
      </p:sp>
    </p:spTree>
    <p:extLst>
      <p:ext uri="{BB962C8B-B14F-4D97-AF65-F5344CB8AC3E}">
        <p14:creationId xmlns:p14="http://schemas.microsoft.com/office/powerpoint/2010/main" val="81010702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7333">
          <p15:clr>
            <a:srgbClr val="FBAE40"/>
          </p15:clr>
        </p15:guide>
        <p15:guide id="4" pos="362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长方形 3">
            <a:extLst>
              <a:ext uri="{FF2B5EF4-FFF2-40B4-BE49-F238E27FC236}">
                <a16:creationId xmlns:a16="http://schemas.microsoft.com/office/drawing/2014/main" id="{86299464-ED20-4919-8B3A-2CFAE8DA2347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CN" altLang="en-US" noProof="0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6" name="椭圆形 5">
            <a:extLst>
              <a:ext uri="{FF2B5EF4-FFF2-40B4-BE49-F238E27FC236}">
                <a16:creationId xmlns:a16="http://schemas.microsoft.com/office/drawing/2014/main" id="{1F54E98B-AC75-484D-9121-68498EB888AA}"/>
              </a:ext>
            </a:extLst>
          </p:cNvPr>
          <p:cNvSpPr/>
          <p:nvPr userDrawn="1"/>
        </p:nvSpPr>
        <p:spPr>
          <a:xfrm>
            <a:off x="754010" y="708293"/>
            <a:ext cx="5334029" cy="5334029"/>
          </a:xfrm>
          <a:prstGeom prst="ellipse">
            <a:avLst/>
          </a:prstGeom>
          <a:solidFill>
            <a:schemeClr val="bg1"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CN" altLang="en-US" noProof="0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2" name="标题 1">
            <a:extLst>
              <a:ext uri="{FF2B5EF4-FFF2-40B4-BE49-F238E27FC236}">
                <a16:creationId xmlns:a16="http://schemas.microsoft.com/office/drawing/2014/main" id="{2456FD49-C258-4333-9422-358C976A341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343650" y="2173288"/>
            <a:ext cx="5143500" cy="2090808"/>
          </a:xfrm>
        </p:spPr>
        <p:txBody>
          <a:bodyPr rtlCol="0" anchor="b">
            <a:noAutofit/>
          </a:bodyPr>
          <a:lstStyle>
            <a:lvl1pPr algn="l">
              <a:defRPr sz="5400" b="1" cap="all" baseline="0">
                <a:solidFill>
                  <a:schemeClr val="bg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pPr rtl="0"/>
            <a:r>
              <a:rPr lang="zh-CN" altLang="en-US" noProof="0" dirty="0"/>
              <a:t>此处是标题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59758E15-A93D-4FB9-843D-1490E27A151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43650" y="4279971"/>
            <a:ext cx="5143500" cy="503167"/>
          </a:xfrm>
        </p:spPr>
        <p:txBody>
          <a:bodyPr rtlCol="0">
            <a:noAutofit/>
          </a:bodyPr>
          <a:lstStyle>
            <a:lvl1pPr marL="0" indent="0" algn="l">
              <a:buNone/>
              <a:defRPr sz="1800" b="0" cap="all" baseline="0">
                <a:solidFill>
                  <a:schemeClr val="bg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zh-CN" altLang="en-US" noProof="0"/>
              <a:t>单击此处编辑母版副标题样式</a:t>
            </a:r>
            <a:endParaRPr lang="zh-CN" altLang="en-US" noProof="0" dirty="0"/>
          </a:p>
        </p:txBody>
      </p:sp>
      <p:grpSp>
        <p:nvGrpSpPr>
          <p:cNvPr id="14" name="组 13">
            <a:extLst>
              <a:ext uri="{FF2B5EF4-FFF2-40B4-BE49-F238E27FC236}">
                <a16:creationId xmlns:a16="http://schemas.microsoft.com/office/drawing/2014/main" id="{0DC2055F-AE3F-46BE-B57E-A0F1A86D1C36}"/>
              </a:ext>
            </a:extLst>
          </p:cNvPr>
          <p:cNvGrpSpPr/>
          <p:nvPr userDrawn="1"/>
        </p:nvGrpSpPr>
        <p:grpSpPr>
          <a:xfrm>
            <a:off x="-1728305" y="-2049517"/>
            <a:ext cx="8917229" cy="10769768"/>
            <a:chOff x="11114088" y="2241550"/>
            <a:chExt cx="1905000" cy="2354263"/>
          </a:xfrm>
          <a:solidFill>
            <a:schemeClr val="bg1">
              <a:alpha val="16000"/>
            </a:schemeClr>
          </a:solidFill>
        </p:grpSpPr>
        <p:sp>
          <p:nvSpPr>
            <p:cNvPr id="15" name="任意多边形(F) 5">
              <a:extLst>
                <a:ext uri="{FF2B5EF4-FFF2-40B4-BE49-F238E27FC236}">
                  <a16:creationId xmlns:a16="http://schemas.microsoft.com/office/drawing/2014/main" id="{C98EF042-A3B8-406D-BC16-153A989F571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  <p:sp>
          <p:nvSpPr>
            <p:cNvPr id="16" name="任意多边形(F) 6">
              <a:extLst>
                <a:ext uri="{FF2B5EF4-FFF2-40B4-BE49-F238E27FC236}">
                  <a16:creationId xmlns:a16="http://schemas.microsoft.com/office/drawing/2014/main" id="{68E5FAC9-A660-4D7A-AC84-0A7C8CC3BB65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</p:grpSp>
      <p:pic>
        <p:nvPicPr>
          <p:cNvPr id="9" name="图片 8">
            <a:extLst>
              <a:ext uri="{FF2B5EF4-FFF2-40B4-BE49-F238E27FC236}">
                <a16:creationId xmlns:a16="http://schemas.microsoft.com/office/drawing/2014/main" id="{4FE28ACC-E44C-4381-B768-0310810E78D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15850" y="391862"/>
            <a:ext cx="1745251" cy="673365"/>
          </a:xfrm>
          <a:prstGeom prst="rect">
            <a:avLst/>
          </a:prstGeom>
        </p:spPr>
      </p:pic>
      <p:cxnSp>
        <p:nvCxnSpPr>
          <p:cNvPr id="5" name="直接连接符​​(S) 4">
            <a:extLst>
              <a:ext uri="{FF2B5EF4-FFF2-40B4-BE49-F238E27FC236}">
                <a16:creationId xmlns:a16="http://schemas.microsoft.com/office/drawing/2014/main" id="{819AFA09-F4B1-493D-BCAD-FF30C20CD1AA}"/>
              </a:ext>
            </a:extLst>
          </p:cNvPr>
          <p:cNvCxnSpPr/>
          <p:nvPr userDrawn="1"/>
        </p:nvCxnSpPr>
        <p:spPr>
          <a:xfrm>
            <a:off x="6469778" y="4233582"/>
            <a:ext cx="2532336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9200078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7333">
          <p15:clr>
            <a:srgbClr val="FBAE40"/>
          </p15:clr>
        </p15:guide>
        <p15:guide id="4" pos="362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:a16="http://schemas.microsoft.com/office/drawing/2014/main" id="{F9087E09-D75F-4E26-B01E-A1A09BA2EA70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CN" altLang="en-US" noProof="0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2" name="标题 1">
            <a:extLst>
              <a:ext uri="{FF2B5EF4-FFF2-40B4-BE49-F238E27FC236}">
                <a16:creationId xmlns:a16="http://schemas.microsoft.com/office/drawing/2014/main" id="{AF7A70B7-7ADE-4E0B-B956-363B0B1AA6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82563"/>
            <a:ext cx="10515600" cy="940181"/>
          </a:xfrm>
        </p:spPr>
        <p:txBody>
          <a:bodyPr rtlCol="0" anchor="b">
            <a:noAutofit/>
          </a:bodyPr>
          <a:lstStyle>
            <a:lvl1pPr algn="ctr">
              <a:defRPr sz="4000" b="1" cap="all" baseline="0">
                <a:solidFill>
                  <a:schemeClr val="bg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pPr rtl="0"/>
            <a:r>
              <a:rPr lang="zh-CN" altLang="en-US" noProof="0"/>
              <a:t>单击此处编辑母版标题样式</a:t>
            </a:r>
            <a:endParaRPr lang="zh-CN" altLang="en-US" noProof="0" dirty="0"/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25FC40B0-ED27-47E5-A3C2-32A8418567E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biLevel thresh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9638" y="6260507"/>
            <a:ext cx="1075427" cy="414929"/>
          </a:xfrm>
          <a:prstGeom prst="rect">
            <a:avLst/>
          </a:prstGeom>
        </p:spPr>
      </p:pic>
      <p:sp>
        <p:nvSpPr>
          <p:cNvPr id="11" name="椭圆形 10">
            <a:extLst>
              <a:ext uri="{FF2B5EF4-FFF2-40B4-BE49-F238E27FC236}">
                <a16:creationId xmlns:a16="http://schemas.microsoft.com/office/drawing/2014/main" id="{8931D2A9-0B92-4197-8802-80424C14EA7E}"/>
              </a:ext>
            </a:extLst>
          </p:cNvPr>
          <p:cNvSpPr/>
          <p:nvPr userDrawn="1"/>
        </p:nvSpPr>
        <p:spPr>
          <a:xfrm>
            <a:off x="11371669" y="6409397"/>
            <a:ext cx="280051" cy="28005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CN" altLang="en-US" noProof="0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533B74B0-30B9-45C2-9AE6-45D1978AAF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3696" y="6455739"/>
            <a:ext cx="294460" cy="187367"/>
          </a:xfrm>
        </p:spPr>
        <p:txBody>
          <a:bodyPr lIns="0" tIns="0" rIns="0" bIns="0" rtlCol="0"/>
          <a:lstStyle>
            <a:lvl1pPr algn="ctr">
              <a:defRPr sz="900">
                <a:solidFill>
                  <a:srgbClr val="2C567A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fld id="{9EC71654-96A5-4280-94F3-931C61A9F92C}" type="slidenum">
              <a:rPr lang="en-US" altLang="zh-CN" smtClean="0"/>
              <a:pPr/>
              <a:t>‹#›</a:t>
            </a:fld>
            <a:endParaRPr lang="zh-CN" altLang="en-US" dirty="0"/>
          </a:p>
        </p:txBody>
      </p:sp>
      <p:grpSp>
        <p:nvGrpSpPr>
          <p:cNvPr id="4" name="组 3">
            <a:extLst>
              <a:ext uri="{FF2B5EF4-FFF2-40B4-BE49-F238E27FC236}">
                <a16:creationId xmlns:a16="http://schemas.microsoft.com/office/drawing/2014/main" id="{AD5251EA-F450-4DD1-995B-DC89513424C8}"/>
              </a:ext>
            </a:extLst>
          </p:cNvPr>
          <p:cNvGrpSpPr/>
          <p:nvPr userDrawn="1"/>
        </p:nvGrpSpPr>
        <p:grpSpPr>
          <a:xfrm rot="16200000">
            <a:off x="1637386" y="1473117"/>
            <a:ext cx="8917229" cy="10769768"/>
            <a:chOff x="-1728305" y="-2049517"/>
            <a:chExt cx="8917229" cy="10769768"/>
          </a:xfrm>
        </p:grpSpPr>
        <p:sp>
          <p:nvSpPr>
            <p:cNvPr id="17" name="椭圆形 16">
              <a:extLst>
                <a:ext uri="{FF2B5EF4-FFF2-40B4-BE49-F238E27FC236}">
                  <a16:creationId xmlns:a16="http://schemas.microsoft.com/office/drawing/2014/main" id="{44882F4E-E8C8-46FE-A9C8-7B79782767F6}"/>
                </a:ext>
              </a:extLst>
            </p:cNvPr>
            <p:cNvSpPr/>
            <p:nvPr userDrawn="1"/>
          </p:nvSpPr>
          <p:spPr>
            <a:xfrm>
              <a:off x="754010" y="708293"/>
              <a:ext cx="5334029" cy="5334029"/>
            </a:xfrm>
            <a:prstGeom prst="ellipse">
              <a:avLst/>
            </a:prstGeom>
            <a:solidFill>
              <a:schemeClr val="bg1">
                <a:alpha val="1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zh-CN" altLang="en-US" noProof="0" dirty="0"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  <p:grpSp>
          <p:nvGrpSpPr>
            <p:cNvPr id="18" name="组 17">
              <a:extLst>
                <a:ext uri="{FF2B5EF4-FFF2-40B4-BE49-F238E27FC236}">
                  <a16:creationId xmlns:a16="http://schemas.microsoft.com/office/drawing/2014/main" id="{965CD13B-04FB-40D5-AF62-2F43CF49BA9B}"/>
                </a:ext>
              </a:extLst>
            </p:cNvPr>
            <p:cNvGrpSpPr/>
            <p:nvPr userDrawn="1"/>
          </p:nvGrpSpPr>
          <p:grpSpPr>
            <a:xfrm>
              <a:off x="-1728305" y="-2049517"/>
              <a:ext cx="8917229" cy="10769768"/>
              <a:chOff x="11114088" y="2241550"/>
              <a:chExt cx="1905000" cy="2354263"/>
            </a:xfrm>
            <a:solidFill>
              <a:schemeClr val="bg1">
                <a:alpha val="16000"/>
              </a:schemeClr>
            </a:solidFill>
          </p:grpSpPr>
          <p:sp>
            <p:nvSpPr>
              <p:cNvPr id="19" name="任意多边形(F) 5">
                <a:extLst>
                  <a:ext uri="{FF2B5EF4-FFF2-40B4-BE49-F238E27FC236}">
                    <a16:creationId xmlns:a16="http://schemas.microsoft.com/office/drawing/2014/main" id="{01876F8F-C11E-4FB2-8150-1F0602752F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114088" y="2241550"/>
                <a:ext cx="1905000" cy="2354263"/>
              </a:xfrm>
              <a:custGeom>
                <a:avLst/>
                <a:gdLst>
                  <a:gd name="T0" fmla="*/ 0 w 447"/>
                  <a:gd name="T1" fmla="*/ 264 h 553"/>
                  <a:gd name="T2" fmla="*/ 141 w 447"/>
                  <a:gd name="T3" fmla="*/ 48 h 553"/>
                  <a:gd name="T4" fmla="*/ 414 w 447"/>
                  <a:gd name="T5" fmla="*/ 67 h 553"/>
                  <a:gd name="T6" fmla="*/ 438 w 447"/>
                  <a:gd name="T7" fmla="*/ 98 h 553"/>
                  <a:gd name="T8" fmla="*/ 391 w 447"/>
                  <a:gd name="T9" fmla="*/ 111 h 553"/>
                  <a:gd name="T10" fmla="*/ 94 w 447"/>
                  <a:gd name="T11" fmla="*/ 149 h 553"/>
                  <a:gd name="T12" fmla="*/ 107 w 447"/>
                  <a:gd name="T13" fmla="*/ 424 h 553"/>
                  <a:gd name="T14" fmla="*/ 383 w 447"/>
                  <a:gd name="T15" fmla="*/ 453 h 553"/>
                  <a:gd name="T16" fmla="*/ 393 w 447"/>
                  <a:gd name="T17" fmla="*/ 446 h 553"/>
                  <a:gd name="T18" fmla="*/ 433 w 447"/>
                  <a:gd name="T19" fmla="*/ 449 h 553"/>
                  <a:gd name="T20" fmla="*/ 421 w 447"/>
                  <a:gd name="T21" fmla="*/ 485 h 553"/>
                  <a:gd name="T22" fmla="*/ 194 w 447"/>
                  <a:gd name="T23" fmla="*/ 531 h 553"/>
                  <a:gd name="T24" fmla="*/ 0 w 447"/>
                  <a:gd name="T25" fmla="*/ 264 h 5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47" h="553">
                    <a:moveTo>
                      <a:pt x="0" y="264"/>
                    </a:moveTo>
                    <a:cubicBezTo>
                      <a:pt x="5" y="176"/>
                      <a:pt x="49" y="96"/>
                      <a:pt x="141" y="48"/>
                    </a:cubicBezTo>
                    <a:cubicBezTo>
                      <a:pt x="235" y="0"/>
                      <a:pt x="327" y="9"/>
                      <a:pt x="414" y="67"/>
                    </a:cubicBezTo>
                    <a:cubicBezTo>
                      <a:pt x="425" y="75"/>
                      <a:pt x="439" y="82"/>
                      <a:pt x="438" y="98"/>
                    </a:cubicBezTo>
                    <a:cubicBezTo>
                      <a:pt x="437" y="120"/>
                      <a:pt x="413" y="127"/>
                      <a:pt x="391" y="111"/>
                    </a:cubicBezTo>
                    <a:cubicBezTo>
                      <a:pt x="294" y="40"/>
                      <a:pt x="166" y="56"/>
                      <a:pt x="94" y="149"/>
                    </a:cubicBezTo>
                    <a:cubicBezTo>
                      <a:pt x="30" y="231"/>
                      <a:pt x="36" y="349"/>
                      <a:pt x="107" y="424"/>
                    </a:cubicBezTo>
                    <a:cubicBezTo>
                      <a:pt x="180" y="502"/>
                      <a:pt x="296" y="514"/>
                      <a:pt x="383" y="453"/>
                    </a:cubicBezTo>
                    <a:cubicBezTo>
                      <a:pt x="386" y="451"/>
                      <a:pt x="390" y="449"/>
                      <a:pt x="393" y="446"/>
                    </a:cubicBezTo>
                    <a:cubicBezTo>
                      <a:pt x="407" y="433"/>
                      <a:pt x="420" y="433"/>
                      <a:pt x="433" y="449"/>
                    </a:cubicBezTo>
                    <a:cubicBezTo>
                      <a:pt x="447" y="467"/>
                      <a:pt x="433" y="477"/>
                      <a:pt x="421" y="485"/>
                    </a:cubicBezTo>
                    <a:cubicBezTo>
                      <a:pt x="353" y="537"/>
                      <a:pt x="277" y="553"/>
                      <a:pt x="194" y="531"/>
                    </a:cubicBezTo>
                    <a:cubicBezTo>
                      <a:pt x="79" y="501"/>
                      <a:pt x="1" y="397"/>
                      <a:pt x="0" y="26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lang="zh-CN" altLang="en-US" noProof="0" dirty="0">
                  <a:latin typeface="Microsoft YaHei UI" panose="020B0503020204020204" pitchFamily="34" charset="-122"/>
                  <a:ea typeface="Microsoft YaHei UI" panose="020B0503020204020204" pitchFamily="34" charset="-122"/>
                </a:endParaRPr>
              </a:p>
            </p:txBody>
          </p:sp>
          <p:sp>
            <p:nvSpPr>
              <p:cNvPr id="20" name="任意多边形(F) 6">
                <a:extLst>
                  <a:ext uri="{FF2B5EF4-FFF2-40B4-BE49-F238E27FC236}">
                    <a16:creationId xmlns:a16="http://schemas.microsoft.com/office/drawing/2014/main" id="{08A1D05F-5F61-4156-8C83-1A002AA1E8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412538" y="2590800"/>
                <a:ext cx="835025" cy="1673225"/>
              </a:xfrm>
              <a:custGeom>
                <a:avLst/>
                <a:gdLst>
                  <a:gd name="T0" fmla="*/ 0 w 196"/>
                  <a:gd name="T1" fmla="*/ 198 h 393"/>
                  <a:gd name="T2" fmla="*/ 157 w 196"/>
                  <a:gd name="T3" fmla="*/ 8 h 393"/>
                  <a:gd name="T4" fmla="*/ 192 w 196"/>
                  <a:gd name="T5" fmla="*/ 22 h 393"/>
                  <a:gd name="T6" fmla="*/ 167 w 196"/>
                  <a:gd name="T7" fmla="*/ 56 h 393"/>
                  <a:gd name="T8" fmla="*/ 48 w 196"/>
                  <a:gd name="T9" fmla="*/ 198 h 393"/>
                  <a:gd name="T10" fmla="*/ 170 w 196"/>
                  <a:gd name="T11" fmla="*/ 339 h 393"/>
                  <a:gd name="T12" fmla="*/ 193 w 196"/>
                  <a:gd name="T13" fmla="*/ 372 h 393"/>
                  <a:gd name="T14" fmla="*/ 160 w 196"/>
                  <a:gd name="T15" fmla="*/ 387 h 393"/>
                  <a:gd name="T16" fmla="*/ 0 w 196"/>
                  <a:gd name="T17" fmla="*/ 198 h 3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6" h="393">
                    <a:moveTo>
                      <a:pt x="0" y="198"/>
                    </a:moveTo>
                    <a:cubicBezTo>
                      <a:pt x="0" y="103"/>
                      <a:pt x="64" y="26"/>
                      <a:pt x="157" y="8"/>
                    </a:cubicBezTo>
                    <a:cubicBezTo>
                      <a:pt x="171" y="6"/>
                      <a:pt x="188" y="0"/>
                      <a:pt x="192" y="22"/>
                    </a:cubicBezTo>
                    <a:cubicBezTo>
                      <a:pt x="196" y="41"/>
                      <a:pt x="190" y="52"/>
                      <a:pt x="167" y="56"/>
                    </a:cubicBezTo>
                    <a:cubicBezTo>
                      <a:pt x="95" y="70"/>
                      <a:pt x="47" y="129"/>
                      <a:pt x="48" y="198"/>
                    </a:cubicBezTo>
                    <a:cubicBezTo>
                      <a:pt x="48" y="267"/>
                      <a:pt x="97" y="325"/>
                      <a:pt x="170" y="339"/>
                    </a:cubicBezTo>
                    <a:cubicBezTo>
                      <a:pt x="191" y="343"/>
                      <a:pt x="195" y="354"/>
                      <a:pt x="193" y="372"/>
                    </a:cubicBezTo>
                    <a:cubicBezTo>
                      <a:pt x="190" y="393"/>
                      <a:pt x="174" y="389"/>
                      <a:pt x="160" y="387"/>
                    </a:cubicBezTo>
                    <a:cubicBezTo>
                      <a:pt x="70" y="375"/>
                      <a:pt x="0" y="293"/>
                      <a:pt x="0" y="19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lang="zh-CN" altLang="en-US" noProof="0" dirty="0">
                  <a:latin typeface="Microsoft YaHei UI" panose="020B0503020204020204" pitchFamily="34" charset="-122"/>
                  <a:ea typeface="Microsoft YaHei UI" panose="020B0503020204020204" pitchFamily="34" charset="-122"/>
                </a:endParaRPr>
              </a:p>
            </p:txBody>
          </p:sp>
        </p:grpSp>
      </p:grpSp>
      <p:sp>
        <p:nvSpPr>
          <p:cNvPr id="21" name="文本占位符 2">
            <a:extLst>
              <a:ext uri="{FF2B5EF4-FFF2-40B4-BE49-F238E27FC236}">
                <a16:creationId xmlns:a16="http://schemas.microsoft.com/office/drawing/2014/main" id="{4D77C47B-CC1E-41DA-9146-5DFD630654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1153348"/>
            <a:ext cx="10515600" cy="648543"/>
          </a:xfrm>
        </p:spPr>
        <p:txBody>
          <a:bodyPr rtlCol="0"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zh-CN" altLang="en-US" noProof="0"/>
              <a:t>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67165219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 21">
            <a:extLst>
              <a:ext uri="{FF2B5EF4-FFF2-40B4-BE49-F238E27FC236}">
                <a16:creationId xmlns:a16="http://schemas.microsoft.com/office/drawing/2014/main" id="{60E0B501-22AA-4685-BE9B-A267F6F675A7}"/>
              </a:ext>
            </a:extLst>
          </p:cNvPr>
          <p:cNvGrpSpPr/>
          <p:nvPr userDrawn="1"/>
        </p:nvGrpSpPr>
        <p:grpSpPr>
          <a:xfrm rot="8650774" flipH="1" flipV="1">
            <a:off x="7430044" y="-1843126"/>
            <a:ext cx="4436224" cy="5482435"/>
            <a:chOff x="11114088" y="2241550"/>
            <a:chExt cx="1905000" cy="2354263"/>
          </a:xfrm>
          <a:solidFill>
            <a:schemeClr val="bg2">
              <a:alpha val="53000"/>
            </a:schemeClr>
          </a:solidFill>
        </p:grpSpPr>
        <p:sp>
          <p:nvSpPr>
            <p:cNvPr id="24" name="任意多边形(F) 5">
              <a:extLst>
                <a:ext uri="{FF2B5EF4-FFF2-40B4-BE49-F238E27FC236}">
                  <a16:creationId xmlns:a16="http://schemas.microsoft.com/office/drawing/2014/main" id="{5D0E179E-CA3D-4874-9ACD-F8990F48F4BF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  <p:sp>
          <p:nvSpPr>
            <p:cNvPr id="25" name="任意多边形 6">
              <a:extLst>
                <a:ext uri="{FF2B5EF4-FFF2-40B4-BE49-F238E27FC236}">
                  <a16:creationId xmlns:a16="http://schemas.microsoft.com/office/drawing/2014/main" id="{A9C53936-B93A-4CF6-8766-2FA93ACFEBE3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  <p:sp>
          <p:nvSpPr>
            <p:cNvPr id="26" name="任意多边形(F) 7">
              <a:extLst>
                <a:ext uri="{FF2B5EF4-FFF2-40B4-BE49-F238E27FC236}">
                  <a16:creationId xmlns:a16="http://schemas.microsoft.com/office/drawing/2014/main" id="{5776DEA2-5422-4F51-B359-652B71274D31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28451" y="3071813"/>
              <a:ext cx="306388" cy="719138"/>
            </a:xfrm>
            <a:custGeom>
              <a:avLst/>
              <a:gdLst>
                <a:gd name="T0" fmla="*/ 0 w 72"/>
                <a:gd name="T1" fmla="*/ 84 h 169"/>
                <a:gd name="T2" fmla="*/ 20 w 72"/>
                <a:gd name="T3" fmla="*/ 20 h 169"/>
                <a:gd name="T4" fmla="*/ 42 w 72"/>
                <a:gd name="T5" fmla="*/ 9 h 169"/>
                <a:gd name="T6" fmla="*/ 62 w 72"/>
                <a:gd name="T7" fmla="*/ 44 h 169"/>
                <a:gd name="T8" fmla="*/ 62 w 72"/>
                <a:gd name="T9" fmla="*/ 125 h 169"/>
                <a:gd name="T10" fmla="*/ 43 w 72"/>
                <a:gd name="T11" fmla="*/ 159 h 169"/>
                <a:gd name="T12" fmla="*/ 20 w 72"/>
                <a:gd name="T13" fmla="*/ 148 h 169"/>
                <a:gd name="T14" fmla="*/ 0 w 72"/>
                <a:gd name="T15" fmla="*/ 84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" h="169">
                  <a:moveTo>
                    <a:pt x="0" y="84"/>
                  </a:moveTo>
                  <a:cubicBezTo>
                    <a:pt x="2" y="62"/>
                    <a:pt x="6" y="39"/>
                    <a:pt x="20" y="20"/>
                  </a:cubicBezTo>
                  <a:cubicBezTo>
                    <a:pt x="25" y="13"/>
                    <a:pt x="31" y="0"/>
                    <a:pt x="42" y="9"/>
                  </a:cubicBezTo>
                  <a:cubicBezTo>
                    <a:pt x="53" y="18"/>
                    <a:pt x="72" y="25"/>
                    <a:pt x="62" y="44"/>
                  </a:cubicBezTo>
                  <a:cubicBezTo>
                    <a:pt x="47" y="72"/>
                    <a:pt x="47" y="97"/>
                    <a:pt x="62" y="125"/>
                  </a:cubicBezTo>
                  <a:cubicBezTo>
                    <a:pt x="72" y="143"/>
                    <a:pt x="53" y="151"/>
                    <a:pt x="43" y="159"/>
                  </a:cubicBezTo>
                  <a:cubicBezTo>
                    <a:pt x="31" y="169"/>
                    <a:pt x="25" y="156"/>
                    <a:pt x="20" y="148"/>
                  </a:cubicBezTo>
                  <a:cubicBezTo>
                    <a:pt x="6" y="129"/>
                    <a:pt x="2" y="107"/>
                    <a:pt x="0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</p:grpSp>
      <p:sp>
        <p:nvSpPr>
          <p:cNvPr id="7" name="长方形 6">
            <a:extLst>
              <a:ext uri="{FF2B5EF4-FFF2-40B4-BE49-F238E27FC236}">
                <a16:creationId xmlns:a16="http://schemas.microsoft.com/office/drawing/2014/main" id="{76627016-BFC4-46D4-89DB-F72E3C3461EC}"/>
              </a:ext>
            </a:extLst>
          </p:cNvPr>
          <p:cNvSpPr/>
          <p:nvPr userDrawn="1"/>
        </p:nvSpPr>
        <p:spPr>
          <a:xfrm rot="10800000">
            <a:off x="515938" y="-16721"/>
            <a:ext cx="1258618" cy="110506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CN" altLang="en-US" noProof="0" dirty="0">
              <a:solidFill>
                <a:schemeClr val="bg1"/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676C557E-B5A7-4416-BCC0-5743550BF15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046" y="6261436"/>
            <a:ext cx="1073019" cy="414000"/>
          </a:xfrm>
          <a:prstGeom prst="rect">
            <a:avLst/>
          </a:prstGeom>
        </p:spPr>
      </p:pic>
      <p:sp>
        <p:nvSpPr>
          <p:cNvPr id="15" name="椭圆形 14">
            <a:extLst>
              <a:ext uri="{FF2B5EF4-FFF2-40B4-BE49-F238E27FC236}">
                <a16:creationId xmlns:a16="http://schemas.microsoft.com/office/drawing/2014/main" id="{EF515B4A-CB20-4847-8E00-0DD66F1FEBB4}"/>
              </a:ext>
            </a:extLst>
          </p:cNvPr>
          <p:cNvSpPr/>
          <p:nvPr userDrawn="1"/>
        </p:nvSpPr>
        <p:spPr>
          <a:xfrm>
            <a:off x="11371669" y="6409397"/>
            <a:ext cx="280051" cy="280051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CN" altLang="en-US" noProof="0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16" name="灯片编号占位符 5">
            <a:extLst>
              <a:ext uri="{FF2B5EF4-FFF2-40B4-BE49-F238E27FC236}">
                <a16:creationId xmlns:a16="http://schemas.microsoft.com/office/drawing/2014/main" id="{996B64B9-1DF0-4EE9-BAB5-72AFA94B9A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3696" y="6455739"/>
            <a:ext cx="294460" cy="187367"/>
          </a:xfrm>
        </p:spPr>
        <p:txBody>
          <a:bodyPr lIns="0" tIns="0" rIns="0" bIns="0" rtlCol="0"/>
          <a:lstStyle>
            <a:lvl1pPr algn="ctr">
              <a:defRPr sz="900">
                <a:solidFill>
                  <a:schemeClr val="bg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fld id="{9EC71654-96A5-4280-94F3-931C61A9F92C}" type="slidenum">
              <a:rPr lang="en-US" altLang="zh-CN" smtClean="0"/>
              <a:pPr/>
              <a:t>‹#›</a:t>
            </a:fld>
            <a:endParaRPr lang="zh-CN" altLang="en-US" dirty="0"/>
          </a:p>
        </p:txBody>
      </p:sp>
      <p:sp>
        <p:nvSpPr>
          <p:cNvPr id="4" name="标题 3">
            <a:extLst>
              <a:ext uri="{FF2B5EF4-FFF2-40B4-BE49-F238E27FC236}">
                <a16:creationId xmlns:a16="http://schemas.microsoft.com/office/drawing/2014/main" id="{48706DBD-D7E1-4734-A193-C7FE296EA0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8" y="365125"/>
            <a:ext cx="10837862" cy="1325563"/>
          </a:xfrm>
        </p:spPr>
        <p:txBody>
          <a:bodyPr rtlCol="0"/>
          <a:lstStyle>
            <a:lvl1pPr>
              <a:defRPr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pPr rtl="0"/>
            <a:r>
              <a:rPr lang="zh-CN" altLang="en-US" noProof="0"/>
              <a:t>单击此处编辑母版标题样式</a:t>
            </a:r>
            <a:endParaRPr lang="zh-CN" altLang="en-US" noProof="0" dirty="0"/>
          </a:p>
        </p:txBody>
      </p:sp>
      <p:sp>
        <p:nvSpPr>
          <p:cNvPr id="27" name="内容占位符 2">
            <a:extLst>
              <a:ext uri="{FF2B5EF4-FFF2-40B4-BE49-F238E27FC236}">
                <a16:creationId xmlns:a16="http://schemas.microsoft.com/office/drawing/2014/main" id="{1A1F33A2-66F7-4D85-99DD-7B00F265AC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5938" y="1825625"/>
            <a:ext cx="10837862" cy="4351338"/>
          </a:xfrm>
        </p:spPr>
        <p:txBody>
          <a:bodyPr rtlCol="0"/>
          <a:lstStyle>
            <a:lvl1pPr>
              <a:defRPr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  <a:lvl2pPr>
              <a:defRPr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2pPr>
            <a:lvl3pPr>
              <a:defRPr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3pPr>
            <a:lvl4pPr>
              <a:defRPr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4pPr>
            <a:lvl5pPr>
              <a:defRPr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5pPr>
          </a:lstStyle>
          <a:p>
            <a:pPr lvl="0" rtl="0"/>
            <a:r>
              <a:rPr lang="zh-CN" altLang="en-US" noProof="0"/>
              <a:t>编辑母版文本样式</a:t>
            </a:r>
          </a:p>
          <a:p>
            <a:pPr lvl="1" rtl="0"/>
            <a:r>
              <a:rPr lang="zh-CN" altLang="en-US" noProof="0"/>
              <a:t>第二级</a:t>
            </a:r>
          </a:p>
          <a:p>
            <a:pPr lvl="2" rtl="0"/>
            <a:r>
              <a:rPr lang="zh-CN" altLang="en-US" noProof="0"/>
              <a:t>第三级</a:t>
            </a:r>
          </a:p>
          <a:p>
            <a:pPr lvl="3" rtl="0"/>
            <a:r>
              <a:rPr lang="zh-CN" altLang="en-US" noProof="0"/>
              <a:t>第四级</a:t>
            </a:r>
          </a:p>
          <a:p>
            <a:pPr lvl="4" rtl="0"/>
            <a:r>
              <a:rPr lang="zh-CN" altLang="en-US" noProof="0"/>
              <a:t>第五级</a:t>
            </a:r>
            <a:endParaRPr lang="zh-CN" altLang="en-US" noProof="0" dirty="0"/>
          </a:p>
        </p:txBody>
      </p:sp>
    </p:spTree>
    <p:extLst>
      <p:ext uri="{BB962C8B-B14F-4D97-AF65-F5344CB8AC3E}">
        <p14:creationId xmlns:p14="http://schemas.microsoft.com/office/powerpoint/2010/main" val="28038577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组 17">
            <a:extLst>
              <a:ext uri="{FF2B5EF4-FFF2-40B4-BE49-F238E27FC236}">
                <a16:creationId xmlns:a16="http://schemas.microsoft.com/office/drawing/2014/main" id="{C2A6B906-ACDA-40FD-8AC8-0B693AB12796}"/>
              </a:ext>
            </a:extLst>
          </p:cNvPr>
          <p:cNvGrpSpPr/>
          <p:nvPr userDrawn="1"/>
        </p:nvGrpSpPr>
        <p:grpSpPr>
          <a:xfrm rot="8650774" flipH="1" flipV="1">
            <a:off x="7430044" y="-1843126"/>
            <a:ext cx="4436224" cy="5482435"/>
            <a:chOff x="11114088" y="2241550"/>
            <a:chExt cx="1905000" cy="2354263"/>
          </a:xfrm>
          <a:solidFill>
            <a:schemeClr val="bg2">
              <a:alpha val="53000"/>
            </a:schemeClr>
          </a:solidFill>
        </p:grpSpPr>
        <p:sp>
          <p:nvSpPr>
            <p:cNvPr id="19" name="任意多边形(F) 5">
              <a:extLst>
                <a:ext uri="{FF2B5EF4-FFF2-40B4-BE49-F238E27FC236}">
                  <a16:creationId xmlns:a16="http://schemas.microsoft.com/office/drawing/2014/main" id="{717F7366-5A99-4065-90C2-AE7DF5DD0F44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  <p:sp>
          <p:nvSpPr>
            <p:cNvPr id="20" name="任意多边形 6">
              <a:extLst>
                <a:ext uri="{FF2B5EF4-FFF2-40B4-BE49-F238E27FC236}">
                  <a16:creationId xmlns:a16="http://schemas.microsoft.com/office/drawing/2014/main" id="{90A089CA-63B9-4456-B0B1-17C75EBFB982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  <p:sp>
          <p:nvSpPr>
            <p:cNvPr id="22" name="任意多边形(F) 7">
              <a:extLst>
                <a:ext uri="{FF2B5EF4-FFF2-40B4-BE49-F238E27FC236}">
                  <a16:creationId xmlns:a16="http://schemas.microsoft.com/office/drawing/2014/main" id="{8D36B2D1-BCFE-43FC-8743-7B7A30E1AD5D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28451" y="3071813"/>
              <a:ext cx="306388" cy="719138"/>
            </a:xfrm>
            <a:custGeom>
              <a:avLst/>
              <a:gdLst>
                <a:gd name="T0" fmla="*/ 0 w 72"/>
                <a:gd name="T1" fmla="*/ 84 h 169"/>
                <a:gd name="T2" fmla="*/ 20 w 72"/>
                <a:gd name="T3" fmla="*/ 20 h 169"/>
                <a:gd name="T4" fmla="*/ 42 w 72"/>
                <a:gd name="T5" fmla="*/ 9 h 169"/>
                <a:gd name="T6" fmla="*/ 62 w 72"/>
                <a:gd name="T7" fmla="*/ 44 h 169"/>
                <a:gd name="T8" fmla="*/ 62 w 72"/>
                <a:gd name="T9" fmla="*/ 125 h 169"/>
                <a:gd name="T10" fmla="*/ 43 w 72"/>
                <a:gd name="T11" fmla="*/ 159 h 169"/>
                <a:gd name="T12" fmla="*/ 20 w 72"/>
                <a:gd name="T13" fmla="*/ 148 h 169"/>
                <a:gd name="T14" fmla="*/ 0 w 72"/>
                <a:gd name="T15" fmla="*/ 84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" h="169">
                  <a:moveTo>
                    <a:pt x="0" y="84"/>
                  </a:moveTo>
                  <a:cubicBezTo>
                    <a:pt x="2" y="62"/>
                    <a:pt x="6" y="39"/>
                    <a:pt x="20" y="20"/>
                  </a:cubicBezTo>
                  <a:cubicBezTo>
                    <a:pt x="25" y="13"/>
                    <a:pt x="31" y="0"/>
                    <a:pt x="42" y="9"/>
                  </a:cubicBezTo>
                  <a:cubicBezTo>
                    <a:pt x="53" y="18"/>
                    <a:pt x="72" y="25"/>
                    <a:pt x="62" y="44"/>
                  </a:cubicBezTo>
                  <a:cubicBezTo>
                    <a:pt x="47" y="72"/>
                    <a:pt x="47" y="97"/>
                    <a:pt x="62" y="125"/>
                  </a:cubicBezTo>
                  <a:cubicBezTo>
                    <a:pt x="72" y="143"/>
                    <a:pt x="53" y="151"/>
                    <a:pt x="43" y="159"/>
                  </a:cubicBezTo>
                  <a:cubicBezTo>
                    <a:pt x="31" y="169"/>
                    <a:pt x="25" y="156"/>
                    <a:pt x="20" y="148"/>
                  </a:cubicBezTo>
                  <a:cubicBezTo>
                    <a:pt x="6" y="129"/>
                    <a:pt x="2" y="107"/>
                    <a:pt x="0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</p:grpSp>
      <p:sp>
        <p:nvSpPr>
          <p:cNvPr id="7" name="长方形 6">
            <a:extLst>
              <a:ext uri="{FF2B5EF4-FFF2-40B4-BE49-F238E27FC236}">
                <a16:creationId xmlns:a16="http://schemas.microsoft.com/office/drawing/2014/main" id="{76627016-BFC4-46D4-89DB-F72E3C3461EC}"/>
              </a:ext>
            </a:extLst>
          </p:cNvPr>
          <p:cNvSpPr/>
          <p:nvPr userDrawn="1"/>
        </p:nvSpPr>
        <p:spPr>
          <a:xfrm rot="10800000">
            <a:off x="515938" y="-16721"/>
            <a:ext cx="1258618" cy="110506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CN" altLang="en-US" noProof="0" dirty="0">
              <a:solidFill>
                <a:schemeClr val="bg1"/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676C557E-B5A7-4416-BCC0-5743550BF15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046" y="6261436"/>
            <a:ext cx="1073019" cy="414000"/>
          </a:xfrm>
          <a:prstGeom prst="rect">
            <a:avLst/>
          </a:prstGeom>
        </p:spPr>
      </p:pic>
      <p:sp>
        <p:nvSpPr>
          <p:cNvPr id="15" name="椭圆形 14">
            <a:extLst>
              <a:ext uri="{FF2B5EF4-FFF2-40B4-BE49-F238E27FC236}">
                <a16:creationId xmlns:a16="http://schemas.microsoft.com/office/drawing/2014/main" id="{EF515B4A-CB20-4847-8E00-0DD66F1FEBB4}"/>
              </a:ext>
            </a:extLst>
          </p:cNvPr>
          <p:cNvSpPr/>
          <p:nvPr userDrawn="1"/>
        </p:nvSpPr>
        <p:spPr>
          <a:xfrm>
            <a:off x="11371669" y="6409397"/>
            <a:ext cx="280051" cy="280051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CN" altLang="en-US" noProof="0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16" name="灯片编号占位符 5">
            <a:extLst>
              <a:ext uri="{FF2B5EF4-FFF2-40B4-BE49-F238E27FC236}">
                <a16:creationId xmlns:a16="http://schemas.microsoft.com/office/drawing/2014/main" id="{996B64B9-1DF0-4EE9-BAB5-72AFA94B9A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3696" y="6455739"/>
            <a:ext cx="294460" cy="187367"/>
          </a:xfrm>
        </p:spPr>
        <p:txBody>
          <a:bodyPr lIns="0" tIns="0" rIns="0" bIns="0" rtlCol="0"/>
          <a:lstStyle>
            <a:lvl1pPr algn="ctr">
              <a:defRPr sz="900">
                <a:solidFill>
                  <a:schemeClr val="bg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fld id="{9EC71654-96A5-4280-94F3-931C61A9F92C}" type="slidenum">
              <a:rPr lang="en-US" altLang="zh-CN" smtClean="0"/>
              <a:pPr/>
              <a:t>‹#›</a:t>
            </a:fld>
            <a:endParaRPr lang="zh-CN" altLang="en-US" dirty="0"/>
          </a:p>
        </p:txBody>
      </p:sp>
      <p:sp>
        <p:nvSpPr>
          <p:cNvPr id="2" name="标题 1">
            <a:extLst>
              <a:ext uri="{FF2B5EF4-FFF2-40B4-BE49-F238E27FC236}">
                <a16:creationId xmlns:a16="http://schemas.microsoft.com/office/drawing/2014/main" id="{ED1E32FD-35A0-490A-BE40-FBF894A7EC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8" y="365125"/>
            <a:ext cx="10837862" cy="1325563"/>
          </a:xfrm>
        </p:spPr>
        <p:txBody>
          <a:bodyPr rtlCol="0"/>
          <a:lstStyle>
            <a:lvl1pPr>
              <a:defRPr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pPr rtl="0"/>
            <a:r>
              <a:rPr lang="zh-CN" altLang="en-US" noProof="0"/>
              <a:t>单击此处编辑母版标题样式</a:t>
            </a:r>
            <a:endParaRPr lang="zh-CN" altLang="en-US" noProof="0" dirty="0"/>
          </a:p>
        </p:txBody>
      </p:sp>
      <p:sp>
        <p:nvSpPr>
          <p:cNvPr id="14" name="内容占位符 2">
            <a:extLst>
              <a:ext uri="{FF2B5EF4-FFF2-40B4-BE49-F238E27FC236}">
                <a16:creationId xmlns:a16="http://schemas.microsoft.com/office/drawing/2014/main" id="{079DA8F4-EDD3-4D62-A90B-8C3C1AFB008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15938" y="1825625"/>
            <a:ext cx="5503862" cy="4351338"/>
          </a:xfrm>
        </p:spPr>
        <p:txBody>
          <a:bodyPr rtlCol="0"/>
          <a:lstStyle>
            <a:lvl1pPr>
              <a:defRPr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  <a:lvl2pPr>
              <a:defRPr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2pPr>
            <a:lvl3pPr>
              <a:defRPr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3pPr>
            <a:lvl4pPr>
              <a:defRPr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4pPr>
            <a:lvl5pPr>
              <a:defRPr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5pPr>
          </a:lstStyle>
          <a:p>
            <a:pPr lvl="0" rtl="0"/>
            <a:r>
              <a:rPr lang="zh-CN" altLang="en-US" noProof="0"/>
              <a:t>编辑母版文本样式</a:t>
            </a:r>
          </a:p>
          <a:p>
            <a:pPr lvl="1" rtl="0"/>
            <a:r>
              <a:rPr lang="zh-CN" altLang="en-US" noProof="0"/>
              <a:t>第二级</a:t>
            </a:r>
          </a:p>
          <a:p>
            <a:pPr lvl="2" rtl="0"/>
            <a:r>
              <a:rPr lang="zh-CN" altLang="en-US" noProof="0"/>
              <a:t>第三级</a:t>
            </a:r>
          </a:p>
          <a:p>
            <a:pPr lvl="3" rtl="0"/>
            <a:r>
              <a:rPr lang="zh-CN" altLang="en-US" noProof="0"/>
              <a:t>第四级</a:t>
            </a:r>
          </a:p>
          <a:p>
            <a:pPr lvl="4" rtl="0"/>
            <a:r>
              <a:rPr lang="zh-CN" altLang="en-US" noProof="0"/>
              <a:t>第五级</a:t>
            </a:r>
            <a:endParaRPr lang="zh-CN" altLang="en-US" noProof="0" dirty="0"/>
          </a:p>
        </p:txBody>
      </p:sp>
      <p:sp>
        <p:nvSpPr>
          <p:cNvPr id="17" name="内容占位符 3">
            <a:extLst>
              <a:ext uri="{FF2B5EF4-FFF2-40B4-BE49-F238E27FC236}">
                <a16:creationId xmlns:a16="http://schemas.microsoft.com/office/drawing/2014/main" id="{DA0DA994-B4A9-447A-BEBF-3EA31D3755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 rtlCol="0"/>
          <a:lstStyle>
            <a:lvl1pPr>
              <a:defRPr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  <a:lvl2pPr>
              <a:defRPr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2pPr>
            <a:lvl3pPr>
              <a:defRPr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3pPr>
            <a:lvl4pPr>
              <a:defRPr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4pPr>
            <a:lvl5pPr>
              <a:defRPr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5pPr>
          </a:lstStyle>
          <a:p>
            <a:pPr lvl="0" rtl="0"/>
            <a:r>
              <a:rPr lang="zh-CN" altLang="en-US" noProof="0"/>
              <a:t>编辑母版文本样式</a:t>
            </a:r>
          </a:p>
          <a:p>
            <a:pPr lvl="1" rtl="0"/>
            <a:r>
              <a:rPr lang="zh-CN" altLang="en-US" noProof="0"/>
              <a:t>第二级</a:t>
            </a:r>
          </a:p>
          <a:p>
            <a:pPr lvl="2" rtl="0"/>
            <a:r>
              <a:rPr lang="zh-CN" altLang="en-US" noProof="0"/>
              <a:t>第三级</a:t>
            </a:r>
          </a:p>
          <a:p>
            <a:pPr lvl="3" rtl="0"/>
            <a:r>
              <a:rPr lang="zh-CN" altLang="en-US" noProof="0"/>
              <a:t>第四级</a:t>
            </a:r>
          </a:p>
          <a:p>
            <a:pPr lvl="4" rtl="0"/>
            <a:r>
              <a:rPr lang="zh-CN" altLang="en-US" noProof="0"/>
              <a:t>第五级</a:t>
            </a:r>
            <a:endParaRPr lang="zh-CN" altLang="en-US" noProof="0" dirty="0"/>
          </a:p>
        </p:txBody>
      </p:sp>
    </p:spTree>
    <p:extLst>
      <p:ext uri="{BB962C8B-B14F-4D97-AF65-F5344CB8AC3E}">
        <p14:creationId xmlns:p14="http://schemas.microsoft.com/office/powerpoint/2010/main" val="346161852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 19">
            <a:extLst>
              <a:ext uri="{FF2B5EF4-FFF2-40B4-BE49-F238E27FC236}">
                <a16:creationId xmlns:a16="http://schemas.microsoft.com/office/drawing/2014/main" id="{616F52B4-215E-4237-893C-E22B23804744}"/>
              </a:ext>
            </a:extLst>
          </p:cNvPr>
          <p:cNvGrpSpPr/>
          <p:nvPr userDrawn="1"/>
        </p:nvGrpSpPr>
        <p:grpSpPr>
          <a:xfrm rot="8650774" flipH="1" flipV="1">
            <a:off x="7430044" y="-1843126"/>
            <a:ext cx="4436224" cy="5482435"/>
            <a:chOff x="11114088" y="2241550"/>
            <a:chExt cx="1905000" cy="2354263"/>
          </a:xfrm>
          <a:solidFill>
            <a:schemeClr val="bg2">
              <a:alpha val="53000"/>
            </a:schemeClr>
          </a:solidFill>
        </p:grpSpPr>
        <p:sp>
          <p:nvSpPr>
            <p:cNvPr id="22" name="任意多边形(F) 5">
              <a:extLst>
                <a:ext uri="{FF2B5EF4-FFF2-40B4-BE49-F238E27FC236}">
                  <a16:creationId xmlns:a16="http://schemas.microsoft.com/office/drawing/2014/main" id="{B7C40C77-B795-4B07-B92D-2E8A56635773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  <p:sp>
          <p:nvSpPr>
            <p:cNvPr id="23" name="任意多边形 6">
              <a:extLst>
                <a:ext uri="{FF2B5EF4-FFF2-40B4-BE49-F238E27FC236}">
                  <a16:creationId xmlns:a16="http://schemas.microsoft.com/office/drawing/2014/main" id="{6E703A1E-5F10-4BB5-9D52-77CB6F5994C0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  <p:sp>
          <p:nvSpPr>
            <p:cNvPr id="24" name="任意多边形(F) 7">
              <a:extLst>
                <a:ext uri="{FF2B5EF4-FFF2-40B4-BE49-F238E27FC236}">
                  <a16:creationId xmlns:a16="http://schemas.microsoft.com/office/drawing/2014/main" id="{22CEE04C-09CE-41CF-937D-EC2D3C23ECC6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28451" y="3071813"/>
              <a:ext cx="306388" cy="719138"/>
            </a:xfrm>
            <a:custGeom>
              <a:avLst/>
              <a:gdLst>
                <a:gd name="T0" fmla="*/ 0 w 72"/>
                <a:gd name="T1" fmla="*/ 84 h 169"/>
                <a:gd name="T2" fmla="*/ 20 w 72"/>
                <a:gd name="T3" fmla="*/ 20 h 169"/>
                <a:gd name="T4" fmla="*/ 42 w 72"/>
                <a:gd name="T5" fmla="*/ 9 h 169"/>
                <a:gd name="T6" fmla="*/ 62 w 72"/>
                <a:gd name="T7" fmla="*/ 44 h 169"/>
                <a:gd name="T8" fmla="*/ 62 w 72"/>
                <a:gd name="T9" fmla="*/ 125 h 169"/>
                <a:gd name="T10" fmla="*/ 43 w 72"/>
                <a:gd name="T11" fmla="*/ 159 h 169"/>
                <a:gd name="T12" fmla="*/ 20 w 72"/>
                <a:gd name="T13" fmla="*/ 148 h 169"/>
                <a:gd name="T14" fmla="*/ 0 w 72"/>
                <a:gd name="T15" fmla="*/ 84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" h="169">
                  <a:moveTo>
                    <a:pt x="0" y="84"/>
                  </a:moveTo>
                  <a:cubicBezTo>
                    <a:pt x="2" y="62"/>
                    <a:pt x="6" y="39"/>
                    <a:pt x="20" y="20"/>
                  </a:cubicBezTo>
                  <a:cubicBezTo>
                    <a:pt x="25" y="13"/>
                    <a:pt x="31" y="0"/>
                    <a:pt x="42" y="9"/>
                  </a:cubicBezTo>
                  <a:cubicBezTo>
                    <a:pt x="53" y="18"/>
                    <a:pt x="72" y="25"/>
                    <a:pt x="62" y="44"/>
                  </a:cubicBezTo>
                  <a:cubicBezTo>
                    <a:pt x="47" y="72"/>
                    <a:pt x="47" y="97"/>
                    <a:pt x="62" y="125"/>
                  </a:cubicBezTo>
                  <a:cubicBezTo>
                    <a:pt x="72" y="143"/>
                    <a:pt x="53" y="151"/>
                    <a:pt x="43" y="159"/>
                  </a:cubicBezTo>
                  <a:cubicBezTo>
                    <a:pt x="31" y="169"/>
                    <a:pt x="25" y="156"/>
                    <a:pt x="20" y="148"/>
                  </a:cubicBezTo>
                  <a:cubicBezTo>
                    <a:pt x="6" y="129"/>
                    <a:pt x="2" y="107"/>
                    <a:pt x="0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</p:grpSp>
      <p:sp>
        <p:nvSpPr>
          <p:cNvPr id="7" name="长方形 6">
            <a:extLst>
              <a:ext uri="{FF2B5EF4-FFF2-40B4-BE49-F238E27FC236}">
                <a16:creationId xmlns:a16="http://schemas.microsoft.com/office/drawing/2014/main" id="{76627016-BFC4-46D4-89DB-F72E3C3461EC}"/>
              </a:ext>
            </a:extLst>
          </p:cNvPr>
          <p:cNvSpPr/>
          <p:nvPr userDrawn="1"/>
        </p:nvSpPr>
        <p:spPr>
          <a:xfrm rot="10800000">
            <a:off x="515938" y="-16721"/>
            <a:ext cx="1258618" cy="110506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CN" altLang="en-US" noProof="0" dirty="0">
              <a:solidFill>
                <a:schemeClr val="bg1"/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676C557E-B5A7-4416-BCC0-5743550BF15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046" y="6261436"/>
            <a:ext cx="1073019" cy="414000"/>
          </a:xfrm>
          <a:prstGeom prst="rect">
            <a:avLst/>
          </a:prstGeom>
        </p:spPr>
      </p:pic>
      <p:sp>
        <p:nvSpPr>
          <p:cNvPr id="15" name="椭圆形 14">
            <a:extLst>
              <a:ext uri="{FF2B5EF4-FFF2-40B4-BE49-F238E27FC236}">
                <a16:creationId xmlns:a16="http://schemas.microsoft.com/office/drawing/2014/main" id="{EF515B4A-CB20-4847-8E00-0DD66F1FEBB4}"/>
              </a:ext>
            </a:extLst>
          </p:cNvPr>
          <p:cNvSpPr/>
          <p:nvPr userDrawn="1"/>
        </p:nvSpPr>
        <p:spPr>
          <a:xfrm>
            <a:off x="11371669" y="6409397"/>
            <a:ext cx="280051" cy="280051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CN" altLang="en-US" noProof="0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16" name="灯片编号占位符 5">
            <a:extLst>
              <a:ext uri="{FF2B5EF4-FFF2-40B4-BE49-F238E27FC236}">
                <a16:creationId xmlns:a16="http://schemas.microsoft.com/office/drawing/2014/main" id="{996B64B9-1DF0-4EE9-BAB5-72AFA94B9A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3696" y="6455739"/>
            <a:ext cx="294460" cy="187367"/>
          </a:xfrm>
        </p:spPr>
        <p:txBody>
          <a:bodyPr lIns="0" tIns="0" rIns="0" bIns="0" rtlCol="0"/>
          <a:lstStyle>
            <a:lvl1pPr algn="ctr">
              <a:defRPr sz="900">
                <a:solidFill>
                  <a:schemeClr val="bg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fld id="{9EC71654-96A5-4280-94F3-931C61A9F92C}" type="slidenum">
              <a:rPr lang="en-US" altLang="zh-CN" smtClean="0"/>
              <a:pPr/>
              <a:t>‹#›</a:t>
            </a:fld>
            <a:endParaRPr lang="zh-CN" altLang="en-US" dirty="0"/>
          </a:p>
        </p:txBody>
      </p:sp>
      <p:sp>
        <p:nvSpPr>
          <p:cNvPr id="2" name="标题 1">
            <a:extLst>
              <a:ext uri="{FF2B5EF4-FFF2-40B4-BE49-F238E27FC236}">
                <a16:creationId xmlns:a16="http://schemas.microsoft.com/office/drawing/2014/main" id="{ED1E32FD-35A0-490A-BE40-FBF894A7EC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8" y="365125"/>
            <a:ext cx="10837862" cy="1325563"/>
          </a:xfrm>
        </p:spPr>
        <p:txBody>
          <a:bodyPr rtlCol="0"/>
          <a:lstStyle>
            <a:lvl1pPr>
              <a:defRPr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pPr rtl="0"/>
            <a:r>
              <a:rPr lang="zh-CN" altLang="en-US" noProof="0"/>
              <a:t>单击此处编辑母版标题样式</a:t>
            </a:r>
            <a:endParaRPr lang="zh-CN" altLang="en-US" noProof="0" dirty="0"/>
          </a:p>
        </p:txBody>
      </p:sp>
      <p:sp>
        <p:nvSpPr>
          <p:cNvPr id="14" name="文本占位符 2">
            <a:extLst>
              <a:ext uri="{FF2B5EF4-FFF2-40B4-BE49-F238E27FC236}">
                <a16:creationId xmlns:a16="http://schemas.microsoft.com/office/drawing/2014/main" id="{774CF4BA-8DCB-42CF-A2C4-D6AF95EE3F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5938" y="1681163"/>
            <a:ext cx="5157787" cy="823912"/>
          </a:xfrm>
        </p:spPr>
        <p:txBody>
          <a:bodyPr rtlCol="0" anchor="b"/>
          <a:lstStyle>
            <a:lvl1pPr marL="0" indent="0">
              <a:buNone/>
              <a:defRPr sz="2400" b="1">
                <a:solidFill>
                  <a:schemeClr val="accent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zh-CN" altLang="en-US" noProof="0"/>
              <a:t>编辑母版文本样式</a:t>
            </a:r>
          </a:p>
        </p:txBody>
      </p:sp>
      <p:sp>
        <p:nvSpPr>
          <p:cNvPr id="17" name="内容占位符 3">
            <a:extLst>
              <a:ext uri="{FF2B5EF4-FFF2-40B4-BE49-F238E27FC236}">
                <a16:creationId xmlns:a16="http://schemas.microsoft.com/office/drawing/2014/main" id="{67BA8B6E-A28D-4658-8C91-6CA7BD539B8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5938" y="2505075"/>
            <a:ext cx="5157787" cy="3684588"/>
          </a:xfrm>
        </p:spPr>
        <p:txBody>
          <a:bodyPr rtlCol="0"/>
          <a:lstStyle>
            <a:lvl1pPr>
              <a:defRPr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  <a:lvl2pPr>
              <a:defRPr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2pPr>
            <a:lvl3pPr>
              <a:defRPr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3pPr>
            <a:lvl4pPr>
              <a:defRPr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4pPr>
            <a:lvl5pPr>
              <a:defRPr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5pPr>
          </a:lstStyle>
          <a:p>
            <a:pPr lvl="0" rtl="0"/>
            <a:r>
              <a:rPr lang="zh-CN" altLang="en-US" noProof="0"/>
              <a:t>编辑母版文本样式</a:t>
            </a:r>
          </a:p>
          <a:p>
            <a:pPr lvl="1" rtl="0"/>
            <a:r>
              <a:rPr lang="zh-CN" altLang="en-US" noProof="0"/>
              <a:t>第二级</a:t>
            </a:r>
          </a:p>
          <a:p>
            <a:pPr lvl="2" rtl="0"/>
            <a:r>
              <a:rPr lang="zh-CN" altLang="en-US" noProof="0"/>
              <a:t>第三级</a:t>
            </a:r>
          </a:p>
          <a:p>
            <a:pPr lvl="3" rtl="0"/>
            <a:r>
              <a:rPr lang="zh-CN" altLang="en-US" noProof="0"/>
              <a:t>第四级</a:t>
            </a:r>
          </a:p>
          <a:p>
            <a:pPr lvl="4" rtl="0"/>
            <a:r>
              <a:rPr lang="zh-CN" altLang="en-US" noProof="0"/>
              <a:t>第五级</a:t>
            </a:r>
            <a:endParaRPr lang="zh-CN" altLang="en-US" noProof="0" dirty="0"/>
          </a:p>
        </p:txBody>
      </p:sp>
      <p:sp>
        <p:nvSpPr>
          <p:cNvPr id="18" name="文本占位符 4">
            <a:extLst>
              <a:ext uri="{FF2B5EF4-FFF2-40B4-BE49-F238E27FC236}">
                <a16:creationId xmlns:a16="http://schemas.microsoft.com/office/drawing/2014/main" id="{F73B3215-82DB-4DBF-9E77-3AE2308C692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rtlCol="0" anchor="b"/>
          <a:lstStyle>
            <a:lvl1pPr marL="0" indent="0">
              <a:buNone/>
              <a:defRPr sz="2400" b="1">
                <a:solidFill>
                  <a:schemeClr val="accent5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zh-CN" altLang="en-US" noProof="0"/>
              <a:t>编辑母版文本样式</a:t>
            </a:r>
          </a:p>
        </p:txBody>
      </p:sp>
      <p:sp>
        <p:nvSpPr>
          <p:cNvPr id="19" name="内容占位符 5">
            <a:extLst>
              <a:ext uri="{FF2B5EF4-FFF2-40B4-BE49-F238E27FC236}">
                <a16:creationId xmlns:a16="http://schemas.microsoft.com/office/drawing/2014/main" id="{8DFD34E8-36CC-4FFE-926B-C170208FEDB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 rtlCol="0"/>
          <a:lstStyle>
            <a:lvl1pPr>
              <a:defRPr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  <a:lvl2pPr>
              <a:defRPr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2pPr>
            <a:lvl3pPr>
              <a:defRPr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3pPr>
            <a:lvl4pPr>
              <a:defRPr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4pPr>
            <a:lvl5pPr>
              <a:defRPr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5pPr>
          </a:lstStyle>
          <a:p>
            <a:pPr lvl="0" rtl="0"/>
            <a:r>
              <a:rPr lang="zh-CN" altLang="en-US" noProof="0"/>
              <a:t>编辑母版文本样式</a:t>
            </a:r>
          </a:p>
          <a:p>
            <a:pPr lvl="1" rtl="0"/>
            <a:r>
              <a:rPr lang="zh-CN" altLang="en-US" noProof="0"/>
              <a:t>第二级</a:t>
            </a:r>
          </a:p>
          <a:p>
            <a:pPr lvl="2" rtl="0"/>
            <a:r>
              <a:rPr lang="zh-CN" altLang="en-US" noProof="0"/>
              <a:t>第三级</a:t>
            </a:r>
          </a:p>
          <a:p>
            <a:pPr lvl="3" rtl="0"/>
            <a:r>
              <a:rPr lang="zh-CN" altLang="en-US" noProof="0"/>
              <a:t>第四级</a:t>
            </a:r>
          </a:p>
          <a:p>
            <a:pPr lvl="4" rtl="0"/>
            <a:r>
              <a:rPr lang="zh-CN" altLang="en-US" noProof="0"/>
              <a:t>第五级</a:t>
            </a:r>
            <a:endParaRPr lang="zh-CN" altLang="en-US" noProof="0" dirty="0"/>
          </a:p>
        </p:txBody>
      </p:sp>
    </p:spTree>
    <p:extLst>
      <p:ext uri="{BB962C8B-B14F-4D97-AF65-F5344CB8AC3E}">
        <p14:creationId xmlns:p14="http://schemas.microsoft.com/office/powerpoint/2010/main" val="247631961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带标题的图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图片占位符 21">
            <a:extLst>
              <a:ext uri="{FF2B5EF4-FFF2-40B4-BE49-F238E27FC236}">
                <a16:creationId xmlns:a16="http://schemas.microsoft.com/office/drawing/2014/main" id="{C57825D7-DD33-4B70-BBBE-D46E7A5352E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096000" y="768485"/>
            <a:ext cx="5305662" cy="5305662"/>
          </a:xfrm>
          <a:custGeom>
            <a:avLst/>
            <a:gdLst>
              <a:gd name="connsiteX0" fmla="*/ 2652831 w 5305662"/>
              <a:gd name="connsiteY0" fmla="*/ 0 h 5305662"/>
              <a:gd name="connsiteX1" fmla="*/ 5305662 w 5305662"/>
              <a:gd name="connsiteY1" fmla="*/ 2652831 h 5305662"/>
              <a:gd name="connsiteX2" fmla="*/ 2652831 w 5305662"/>
              <a:gd name="connsiteY2" fmla="*/ 5305662 h 5305662"/>
              <a:gd name="connsiteX3" fmla="*/ 0 w 5305662"/>
              <a:gd name="connsiteY3" fmla="*/ 2652831 h 5305662"/>
              <a:gd name="connsiteX4" fmla="*/ 2652831 w 5305662"/>
              <a:gd name="connsiteY4" fmla="*/ 0 h 53056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05662" h="5305662">
                <a:moveTo>
                  <a:pt x="2652831" y="0"/>
                </a:moveTo>
                <a:cubicBezTo>
                  <a:pt x="4117949" y="0"/>
                  <a:pt x="5305662" y="1187713"/>
                  <a:pt x="5305662" y="2652831"/>
                </a:cubicBezTo>
                <a:cubicBezTo>
                  <a:pt x="5305662" y="4117949"/>
                  <a:pt x="4117949" y="5305662"/>
                  <a:pt x="2652831" y="5305662"/>
                </a:cubicBezTo>
                <a:cubicBezTo>
                  <a:pt x="1187713" y="5305662"/>
                  <a:pt x="0" y="4117949"/>
                  <a:pt x="0" y="2652831"/>
                </a:cubicBezTo>
                <a:cubicBezTo>
                  <a:pt x="0" y="1187713"/>
                  <a:pt x="1187713" y="0"/>
                  <a:pt x="2652831" y="0"/>
                </a:cubicBezTo>
                <a:close/>
              </a:path>
            </a:pathLst>
          </a:custGeom>
          <a:solidFill>
            <a:schemeClr val="bg2"/>
          </a:solidFill>
        </p:spPr>
        <p:txBody>
          <a:bodyPr wrap="square" rtlCol="0" anchor="ctr">
            <a:noAutofit/>
          </a:bodyPr>
          <a:lstStyle>
            <a:lvl1pPr marL="0" indent="0" algn="ctr">
              <a:buNone/>
              <a:defRPr sz="320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zh-CN" altLang="en-US" noProof="0"/>
              <a:t>单击图标添加图片</a:t>
            </a:r>
            <a:endParaRPr lang="zh-CN" altLang="en-US" noProof="0" dirty="0"/>
          </a:p>
        </p:txBody>
      </p:sp>
      <p:grpSp>
        <p:nvGrpSpPr>
          <p:cNvPr id="14" name="组 13">
            <a:extLst>
              <a:ext uri="{FF2B5EF4-FFF2-40B4-BE49-F238E27FC236}">
                <a16:creationId xmlns:a16="http://schemas.microsoft.com/office/drawing/2014/main" id="{0DC2055F-AE3F-46BE-B57E-A0F1A86D1C36}"/>
              </a:ext>
            </a:extLst>
          </p:cNvPr>
          <p:cNvGrpSpPr/>
          <p:nvPr userDrawn="1"/>
        </p:nvGrpSpPr>
        <p:grpSpPr>
          <a:xfrm flipH="1">
            <a:off x="5400786" y="-2003509"/>
            <a:ext cx="8917229" cy="10769768"/>
            <a:chOff x="11114088" y="2241550"/>
            <a:chExt cx="1905000" cy="2354263"/>
          </a:xfrm>
          <a:solidFill>
            <a:schemeClr val="bg2">
              <a:alpha val="91000"/>
            </a:schemeClr>
          </a:solidFill>
        </p:grpSpPr>
        <p:sp>
          <p:nvSpPr>
            <p:cNvPr id="15" name="任意多边形(F) 5">
              <a:extLst>
                <a:ext uri="{FF2B5EF4-FFF2-40B4-BE49-F238E27FC236}">
                  <a16:creationId xmlns:a16="http://schemas.microsoft.com/office/drawing/2014/main" id="{C98EF042-A3B8-406D-BC16-153A989F571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  <p:sp>
          <p:nvSpPr>
            <p:cNvPr id="16" name="任意多边形 6">
              <a:extLst>
                <a:ext uri="{FF2B5EF4-FFF2-40B4-BE49-F238E27FC236}">
                  <a16:creationId xmlns:a16="http://schemas.microsoft.com/office/drawing/2014/main" id="{68E5FAC9-A660-4D7A-AC84-0A7C8CC3BB65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</p:grpSp>
      <p:sp>
        <p:nvSpPr>
          <p:cNvPr id="19" name="标题 1">
            <a:extLst>
              <a:ext uri="{FF2B5EF4-FFF2-40B4-BE49-F238E27FC236}">
                <a16:creationId xmlns:a16="http://schemas.microsoft.com/office/drawing/2014/main" id="{19A1397F-1946-4CBE-9EC5-159C3CBC78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rtlCol="0" anchor="b"/>
          <a:lstStyle>
            <a:lvl1pPr>
              <a:defRPr sz="320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pPr rtl="0"/>
            <a:r>
              <a:rPr lang="zh-CN" altLang="en-US" noProof="0"/>
              <a:t>单击此处编辑母版标题样式</a:t>
            </a:r>
            <a:endParaRPr lang="zh-CN" altLang="en-US" noProof="0" dirty="0"/>
          </a:p>
        </p:txBody>
      </p:sp>
      <p:sp>
        <p:nvSpPr>
          <p:cNvPr id="20" name="文本占位符 3">
            <a:extLst>
              <a:ext uri="{FF2B5EF4-FFF2-40B4-BE49-F238E27FC236}">
                <a16:creationId xmlns:a16="http://schemas.microsoft.com/office/drawing/2014/main" id="{C535F2AB-153E-44A9-97BE-00553BEC17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 rtlCol="0"/>
          <a:lstStyle>
            <a:lvl1pPr marL="0" indent="0">
              <a:buFont typeface="Arial" panose="020B0604020202020204" pitchFamily="34" charset="0"/>
              <a:buNone/>
              <a:defRPr sz="160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zh-CN" altLang="en-US" noProof="0"/>
              <a:t>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76897048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带标题的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 18">
            <a:extLst>
              <a:ext uri="{FF2B5EF4-FFF2-40B4-BE49-F238E27FC236}">
                <a16:creationId xmlns:a16="http://schemas.microsoft.com/office/drawing/2014/main" id="{9F866E5C-B8AA-4805-B232-831BA01AAF16}"/>
              </a:ext>
            </a:extLst>
          </p:cNvPr>
          <p:cNvGrpSpPr/>
          <p:nvPr userDrawn="1"/>
        </p:nvGrpSpPr>
        <p:grpSpPr>
          <a:xfrm rot="8650774" flipH="1" flipV="1">
            <a:off x="7430044" y="-1843126"/>
            <a:ext cx="4436224" cy="5482435"/>
            <a:chOff x="11114088" y="2241550"/>
            <a:chExt cx="1905000" cy="2354263"/>
          </a:xfrm>
          <a:solidFill>
            <a:schemeClr val="bg2">
              <a:alpha val="53000"/>
            </a:schemeClr>
          </a:solidFill>
        </p:grpSpPr>
        <p:sp>
          <p:nvSpPr>
            <p:cNvPr id="20" name="任意多边形 5">
              <a:extLst>
                <a:ext uri="{FF2B5EF4-FFF2-40B4-BE49-F238E27FC236}">
                  <a16:creationId xmlns:a16="http://schemas.microsoft.com/office/drawing/2014/main" id="{F98614F0-2DA3-4F29-8CB3-D61424AC8506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  <p:sp>
          <p:nvSpPr>
            <p:cNvPr id="22" name="任意多边形 6">
              <a:extLst>
                <a:ext uri="{FF2B5EF4-FFF2-40B4-BE49-F238E27FC236}">
                  <a16:creationId xmlns:a16="http://schemas.microsoft.com/office/drawing/2014/main" id="{66D52F08-13EC-4AB4-BB79-89A5395A03BF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  <p:sp>
          <p:nvSpPr>
            <p:cNvPr id="23" name="任意多边形(F) 7">
              <a:extLst>
                <a:ext uri="{FF2B5EF4-FFF2-40B4-BE49-F238E27FC236}">
                  <a16:creationId xmlns:a16="http://schemas.microsoft.com/office/drawing/2014/main" id="{2544236D-8C3A-41EF-9A68-C84A8A7D0F5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28451" y="3071813"/>
              <a:ext cx="306388" cy="719138"/>
            </a:xfrm>
            <a:custGeom>
              <a:avLst/>
              <a:gdLst>
                <a:gd name="T0" fmla="*/ 0 w 72"/>
                <a:gd name="T1" fmla="*/ 84 h 169"/>
                <a:gd name="T2" fmla="*/ 20 w 72"/>
                <a:gd name="T3" fmla="*/ 20 h 169"/>
                <a:gd name="T4" fmla="*/ 42 w 72"/>
                <a:gd name="T5" fmla="*/ 9 h 169"/>
                <a:gd name="T6" fmla="*/ 62 w 72"/>
                <a:gd name="T7" fmla="*/ 44 h 169"/>
                <a:gd name="T8" fmla="*/ 62 w 72"/>
                <a:gd name="T9" fmla="*/ 125 h 169"/>
                <a:gd name="T10" fmla="*/ 43 w 72"/>
                <a:gd name="T11" fmla="*/ 159 h 169"/>
                <a:gd name="T12" fmla="*/ 20 w 72"/>
                <a:gd name="T13" fmla="*/ 148 h 169"/>
                <a:gd name="T14" fmla="*/ 0 w 72"/>
                <a:gd name="T15" fmla="*/ 84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" h="169">
                  <a:moveTo>
                    <a:pt x="0" y="84"/>
                  </a:moveTo>
                  <a:cubicBezTo>
                    <a:pt x="2" y="62"/>
                    <a:pt x="6" y="39"/>
                    <a:pt x="20" y="20"/>
                  </a:cubicBezTo>
                  <a:cubicBezTo>
                    <a:pt x="25" y="13"/>
                    <a:pt x="31" y="0"/>
                    <a:pt x="42" y="9"/>
                  </a:cubicBezTo>
                  <a:cubicBezTo>
                    <a:pt x="53" y="18"/>
                    <a:pt x="72" y="25"/>
                    <a:pt x="62" y="44"/>
                  </a:cubicBezTo>
                  <a:cubicBezTo>
                    <a:pt x="47" y="72"/>
                    <a:pt x="47" y="97"/>
                    <a:pt x="62" y="125"/>
                  </a:cubicBezTo>
                  <a:cubicBezTo>
                    <a:pt x="72" y="143"/>
                    <a:pt x="53" y="151"/>
                    <a:pt x="43" y="159"/>
                  </a:cubicBezTo>
                  <a:cubicBezTo>
                    <a:pt x="31" y="169"/>
                    <a:pt x="25" y="156"/>
                    <a:pt x="20" y="148"/>
                  </a:cubicBezTo>
                  <a:cubicBezTo>
                    <a:pt x="6" y="129"/>
                    <a:pt x="2" y="107"/>
                    <a:pt x="0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noProof="0" dirty="0"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</p:grpSp>
      <p:sp>
        <p:nvSpPr>
          <p:cNvPr id="7" name="长方形 6">
            <a:extLst>
              <a:ext uri="{FF2B5EF4-FFF2-40B4-BE49-F238E27FC236}">
                <a16:creationId xmlns:a16="http://schemas.microsoft.com/office/drawing/2014/main" id="{76627016-BFC4-46D4-89DB-F72E3C3461EC}"/>
              </a:ext>
            </a:extLst>
          </p:cNvPr>
          <p:cNvSpPr/>
          <p:nvPr userDrawn="1"/>
        </p:nvSpPr>
        <p:spPr>
          <a:xfrm rot="10800000">
            <a:off x="515938" y="-16721"/>
            <a:ext cx="1258618" cy="110506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CN" altLang="en-US" noProof="0" dirty="0">
              <a:solidFill>
                <a:schemeClr val="bg1"/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676C557E-B5A7-4416-BCC0-5743550BF15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046" y="6261436"/>
            <a:ext cx="1073019" cy="414000"/>
          </a:xfrm>
          <a:prstGeom prst="rect">
            <a:avLst/>
          </a:prstGeom>
        </p:spPr>
      </p:pic>
      <p:sp>
        <p:nvSpPr>
          <p:cNvPr id="15" name="椭圆形 14">
            <a:extLst>
              <a:ext uri="{FF2B5EF4-FFF2-40B4-BE49-F238E27FC236}">
                <a16:creationId xmlns:a16="http://schemas.microsoft.com/office/drawing/2014/main" id="{EF515B4A-CB20-4847-8E00-0DD66F1FEBB4}"/>
              </a:ext>
            </a:extLst>
          </p:cNvPr>
          <p:cNvSpPr/>
          <p:nvPr userDrawn="1"/>
        </p:nvSpPr>
        <p:spPr>
          <a:xfrm>
            <a:off x="11371669" y="6409397"/>
            <a:ext cx="280051" cy="280051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CN" altLang="en-US" noProof="0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16" name="灯片编号占位符 5">
            <a:extLst>
              <a:ext uri="{FF2B5EF4-FFF2-40B4-BE49-F238E27FC236}">
                <a16:creationId xmlns:a16="http://schemas.microsoft.com/office/drawing/2014/main" id="{996B64B9-1DF0-4EE9-BAB5-72AFA94B9A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3696" y="6455739"/>
            <a:ext cx="294460" cy="187367"/>
          </a:xfrm>
        </p:spPr>
        <p:txBody>
          <a:bodyPr lIns="0" tIns="0" rIns="0" bIns="0" rtlCol="0"/>
          <a:lstStyle>
            <a:lvl1pPr algn="ctr">
              <a:defRPr sz="900">
                <a:solidFill>
                  <a:schemeClr val="bg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fld id="{9EC71654-96A5-4280-94F3-931C61A9F92C}" type="slidenum">
              <a:rPr lang="en-US" altLang="zh-CN" smtClean="0"/>
              <a:pPr/>
              <a:t>‹#›</a:t>
            </a:fld>
            <a:endParaRPr lang="zh-CN" altLang="en-US" dirty="0"/>
          </a:p>
        </p:txBody>
      </p:sp>
      <p:sp>
        <p:nvSpPr>
          <p:cNvPr id="14" name="标题 1">
            <a:extLst>
              <a:ext uri="{FF2B5EF4-FFF2-40B4-BE49-F238E27FC236}">
                <a16:creationId xmlns:a16="http://schemas.microsoft.com/office/drawing/2014/main" id="{9009D5C6-6206-4291-8037-67DC025F0B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rtlCol="0" anchor="b"/>
          <a:lstStyle>
            <a:lvl1pPr>
              <a:defRPr sz="320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pPr rtl="0"/>
            <a:r>
              <a:rPr lang="zh-CN" altLang="en-US" noProof="0"/>
              <a:t>单击此处编辑母版标题样式</a:t>
            </a:r>
            <a:endParaRPr lang="zh-CN" altLang="en-US" noProof="0" dirty="0"/>
          </a:p>
        </p:txBody>
      </p:sp>
      <p:sp>
        <p:nvSpPr>
          <p:cNvPr id="17" name="文本占位符 3">
            <a:extLst>
              <a:ext uri="{FF2B5EF4-FFF2-40B4-BE49-F238E27FC236}">
                <a16:creationId xmlns:a16="http://schemas.microsoft.com/office/drawing/2014/main" id="{BEB643FD-AA85-4A43-8EBD-AFD10DD987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 rtlCol="0"/>
          <a:lstStyle>
            <a:lvl1pPr marL="0" indent="0">
              <a:buNone/>
              <a:defRPr sz="160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zh-CN" altLang="en-US" noProof="0"/>
              <a:t>编辑母版文本样式</a:t>
            </a:r>
          </a:p>
        </p:txBody>
      </p:sp>
      <p:sp>
        <p:nvSpPr>
          <p:cNvPr id="18" name="内容占位符 2">
            <a:extLst>
              <a:ext uri="{FF2B5EF4-FFF2-40B4-BE49-F238E27FC236}">
                <a16:creationId xmlns:a16="http://schemas.microsoft.com/office/drawing/2014/main" id="{9001F313-F798-43BE-AFF0-A68C84C364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457201"/>
            <a:ext cx="6172200" cy="5403850"/>
          </a:xfrm>
        </p:spPr>
        <p:txBody>
          <a:bodyPr rtlCol="0"/>
          <a:lstStyle>
            <a:lvl1pPr>
              <a:defRPr sz="320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  <a:lvl2pPr>
              <a:defRPr sz="280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2pPr>
            <a:lvl3pPr>
              <a:defRPr sz="240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3pPr>
            <a:lvl4pPr>
              <a:defRPr sz="200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4pPr>
            <a:lvl5pPr>
              <a:defRPr sz="200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zh-CN" altLang="en-US" noProof="0"/>
              <a:t>编辑母版文本样式</a:t>
            </a:r>
          </a:p>
          <a:p>
            <a:pPr lvl="1" rtl="0"/>
            <a:r>
              <a:rPr lang="zh-CN" altLang="en-US" noProof="0"/>
              <a:t>第二级</a:t>
            </a:r>
          </a:p>
          <a:p>
            <a:pPr lvl="2" rtl="0"/>
            <a:r>
              <a:rPr lang="zh-CN" altLang="en-US" noProof="0"/>
              <a:t>第三级</a:t>
            </a:r>
          </a:p>
          <a:p>
            <a:pPr lvl="3" rtl="0"/>
            <a:r>
              <a:rPr lang="zh-CN" altLang="en-US" noProof="0"/>
              <a:t>第四级</a:t>
            </a:r>
          </a:p>
          <a:p>
            <a:pPr lvl="4" rtl="0"/>
            <a:r>
              <a:rPr lang="zh-CN" altLang="en-US" noProof="0"/>
              <a:t>第五级</a:t>
            </a:r>
            <a:endParaRPr lang="zh-CN" altLang="en-US" noProof="0" dirty="0"/>
          </a:p>
        </p:txBody>
      </p:sp>
    </p:spTree>
    <p:extLst>
      <p:ext uri="{BB962C8B-B14F-4D97-AF65-F5344CB8AC3E}">
        <p14:creationId xmlns:p14="http://schemas.microsoft.com/office/powerpoint/2010/main" val="23146406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BCC4D7FA-B85E-4477-8C62-94955B340F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zh-CN" altLang="en-US" noProof="0" dirty="0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1F1226BB-3E56-4E7F-8172-7EC03C9F0B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zh-CN" altLang="en-US" noProof="0" dirty="0"/>
              <a:t>编辑母版文本样式</a:t>
            </a:r>
          </a:p>
          <a:p>
            <a:pPr lvl="1" rtl="0"/>
            <a:r>
              <a:rPr lang="zh-CN" altLang="en-US" noProof="0" dirty="0"/>
              <a:t>第二级</a:t>
            </a:r>
          </a:p>
          <a:p>
            <a:pPr lvl="2" rtl="0"/>
            <a:r>
              <a:rPr lang="zh-CN" altLang="en-US" noProof="0" dirty="0"/>
              <a:t>第三级</a:t>
            </a:r>
          </a:p>
          <a:p>
            <a:pPr lvl="3" rtl="0"/>
            <a:r>
              <a:rPr lang="zh-CN" altLang="en-US" noProof="0" dirty="0"/>
              <a:t>第四级</a:t>
            </a:r>
          </a:p>
          <a:p>
            <a:pPr lvl="4" rtl="0"/>
            <a:r>
              <a:rPr lang="zh-CN" altLang="en-US" noProof="0" dirty="0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95D08EF-72FB-4F19-9916-65815A9CA99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fld id="{81588063-547F-44B2-9DD1-A4C20CE4E866}" type="datetime1">
              <a:rPr lang="zh-CN" altLang="en-US" smtClean="0"/>
              <a:t>2019/10/20</a:t>
            </a:fld>
            <a:endParaRPr lang="zh-CN" altLang="en-US" dirty="0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365084D-BC85-4A55-BD80-93876AD1010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5FDEF23-A140-4DD6-A0D0-A86BD4DF340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fld id="{9EC71654-96A5-4280-94F3-931C61A9F92C}" type="slidenum">
              <a:rPr lang="en-US" altLang="zh-CN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347082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1" r:id="rId3"/>
    <p:sldLayoutId id="2147483650" r:id="rId4"/>
    <p:sldLayoutId id="2147483661" r:id="rId5"/>
    <p:sldLayoutId id="2147483662" r:id="rId6"/>
    <p:sldLayoutId id="2147483663" r:id="rId7"/>
    <p:sldLayoutId id="2147483654" r:id="rId8"/>
    <p:sldLayoutId id="2147483675" r:id="rId9"/>
    <p:sldLayoutId id="2147483664" r:id="rId10"/>
    <p:sldLayoutId id="2147483665" r:id="rId11"/>
    <p:sldLayoutId id="2147483666" r:id="rId12"/>
    <p:sldLayoutId id="2147483667" r:id="rId13"/>
    <p:sldLayoutId id="2147483668" r:id="rId14"/>
    <p:sldLayoutId id="2147483669" r:id="rId15"/>
    <p:sldLayoutId id="2147483671" r:id="rId16"/>
    <p:sldLayoutId id="2147483672" r:id="rId17"/>
    <p:sldLayoutId id="2147483674" r:id="rId18"/>
    <p:sldLayoutId id="2147483673" r:id="rId19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Microsoft YaHei UI" panose="020B0503020204020204" pitchFamily="34" charset="-122"/>
          <a:ea typeface="Microsoft YaHei UI" panose="020B0503020204020204" pitchFamily="34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Microsoft YaHei UI" panose="020B0503020204020204" pitchFamily="34" charset="-122"/>
          <a:ea typeface="Microsoft YaHei UI" panose="020B0503020204020204" pitchFamily="34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Microsoft YaHei UI" panose="020B0503020204020204" pitchFamily="34" charset="-122"/>
          <a:ea typeface="Microsoft YaHei UI" panose="020B0503020204020204" pitchFamily="34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Microsoft YaHei UI" panose="020B0503020204020204" pitchFamily="34" charset="-122"/>
          <a:ea typeface="Microsoft YaHei UI" panose="020B0503020204020204" pitchFamily="34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Microsoft YaHei UI" panose="020B0503020204020204" pitchFamily="34" charset="-122"/>
          <a:ea typeface="Microsoft YaHei UI" panose="020B0503020204020204" pitchFamily="34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Microsoft YaHei UI" panose="020B0503020204020204" pitchFamily="34" charset="-122"/>
          <a:ea typeface="Microsoft YaHei UI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pos="325" userDrawn="1">
          <p15:clr>
            <a:srgbClr val="F26B43"/>
          </p15:clr>
        </p15:guide>
        <p15:guide id="4" pos="734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BAB08B8-3DB3-4637-AE23-B8DB96D9FC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43650" y="2173288"/>
            <a:ext cx="5848350" cy="2090808"/>
          </a:xfrm>
        </p:spPr>
        <p:txBody>
          <a:bodyPr rtlCol="0"/>
          <a:lstStyle/>
          <a:p>
            <a:pPr rtl="0"/>
            <a:r>
              <a:rPr lang="zh-CN" altLang="en-US" dirty="0"/>
              <a:t>印度全面禁止使用一次性塑料产品</a:t>
            </a:r>
            <a:endParaRPr lang="zh-CN" altLang="en-US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2198AA37-E298-4CD8-9F0F-2123ACFD965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 rtlCol="0"/>
          <a:lstStyle/>
          <a:p>
            <a:pPr rtl="0"/>
            <a:r>
              <a:rPr lang="zh-CN" altLang="en-US" sz="3200" dirty="0">
                <a:latin typeface="楷体" panose="02010609060101010101" pitchFamily="49" charset="-122"/>
                <a:ea typeface="楷体" panose="02010609060101010101" pitchFamily="49" charset="-122"/>
              </a:rPr>
              <a:t>蔡佳宜     张琳笛</a:t>
            </a:r>
          </a:p>
        </p:txBody>
      </p:sp>
      <p:pic>
        <p:nvPicPr>
          <p:cNvPr id="10" name="图片占位符 9" descr="城市景观">
            <a:extLst>
              <a:ext uri="{FF2B5EF4-FFF2-40B4-BE49-F238E27FC236}">
                <a16:creationId xmlns:a16="http://schemas.microsoft.com/office/drawing/2014/main" id="{ABD7F97D-15E8-4032-B615-0562046B754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1671720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3B5C6BAC-F3F8-4AA0-B332-02F6635713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EC71654-96A5-4280-94F3-931C61A9F92C}" type="slidenum">
              <a:rPr lang="en-US" altLang="zh-CN" smtClean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pPr rtl="0"/>
              <a:t>2</a:t>
            </a:fld>
            <a:endParaRPr lang="zh-CN" altLang="en-US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pic>
        <p:nvPicPr>
          <p:cNvPr id="7" name="图片占位符 6" descr="摩天大楼">
            <a:extLst>
              <a:ext uri="{FF2B5EF4-FFF2-40B4-BE49-F238E27FC236}">
                <a16:creationId xmlns:a16="http://schemas.microsoft.com/office/drawing/2014/main" id="{A241642C-CB49-4AA1-9EAD-3BCEA280B5B6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6" name="标题 5">
            <a:extLst>
              <a:ext uri="{FF2B5EF4-FFF2-40B4-BE49-F238E27FC236}">
                <a16:creationId xmlns:a16="http://schemas.microsoft.com/office/drawing/2014/main" id="{9CEEC27D-19DF-4191-99B5-244E37A9C2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176" y="741642"/>
            <a:ext cx="4937211" cy="1325563"/>
          </a:xfrm>
        </p:spPr>
        <p:txBody>
          <a:bodyPr/>
          <a:lstStyle/>
          <a:p>
            <a:r>
              <a:rPr lang="zh-CN" altLang="en-US" dirty="0"/>
              <a:t>印度</a:t>
            </a:r>
            <a:r>
              <a:rPr lang="en-US" altLang="zh-CN" dirty="0"/>
              <a:t>10</a:t>
            </a:r>
            <a:r>
              <a:rPr lang="zh-CN" altLang="en-US" dirty="0"/>
              <a:t>月</a:t>
            </a:r>
            <a:r>
              <a:rPr lang="en-US" altLang="zh-CN" dirty="0"/>
              <a:t>2</a:t>
            </a:r>
            <a:r>
              <a:rPr lang="zh-CN" altLang="en-US" dirty="0"/>
              <a:t>日起开始在全国范围内全面禁止使用一次性塑料产品</a:t>
            </a:r>
          </a:p>
        </p:txBody>
      </p:sp>
      <p:sp>
        <p:nvSpPr>
          <p:cNvPr id="9" name="内容占位符 8">
            <a:extLst>
              <a:ext uri="{FF2B5EF4-FFF2-40B4-BE49-F238E27FC236}">
                <a16:creationId xmlns:a16="http://schemas.microsoft.com/office/drawing/2014/main" id="{4713BD0A-6827-46A1-B798-D9F67D958D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5938" y="2681226"/>
            <a:ext cx="4914189" cy="2972235"/>
          </a:xfrm>
        </p:spPr>
        <p:txBody>
          <a:bodyPr/>
          <a:lstStyle/>
          <a:p>
            <a:r>
              <a:rPr lang="zh-CN" altLang="en-US" sz="2800" dirty="0"/>
              <a:t>印度总理纳伦德拉</a:t>
            </a:r>
            <a:r>
              <a:rPr lang="en-US" altLang="zh-CN" sz="2800" dirty="0"/>
              <a:t>·</a:t>
            </a:r>
            <a:r>
              <a:rPr lang="zh-CN" altLang="en-US" sz="2800" dirty="0"/>
              <a:t>莫迪表示，印度政府的目标是让印度截止到</a:t>
            </a:r>
            <a:r>
              <a:rPr lang="en-US" altLang="zh-CN" sz="2800" dirty="0"/>
              <a:t>2022</a:t>
            </a:r>
            <a:r>
              <a:rPr lang="zh-CN" altLang="en-US" sz="2800" dirty="0"/>
              <a:t>年为止，完全不再使用一次性塑料。这项措施预计可以使印度每年</a:t>
            </a:r>
            <a:r>
              <a:rPr lang="en-US" altLang="zh-CN" sz="2800" dirty="0"/>
              <a:t>1400</a:t>
            </a:r>
            <a:r>
              <a:rPr lang="zh-CN" altLang="en-US" sz="2800" dirty="0"/>
              <a:t>万吨塑料的使用量减少</a:t>
            </a:r>
            <a:r>
              <a:rPr lang="en-US" altLang="zh-CN" sz="2800" dirty="0"/>
              <a:t>5%</a:t>
            </a:r>
            <a:r>
              <a:rPr lang="zh-CN" altLang="en-US" sz="2800" dirty="0"/>
              <a:t>至</a:t>
            </a:r>
            <a:r>
              <a:rPr lang="en-US" altLang="zh-CN" sz="2800" dirty="0"/>
              <a:t>10%</a:t>
            </a:r>
            <a:r>
              <a:rPr lang="zh-CN" altLang="en-US" sz="2800" dirty="0"/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4335613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灯片编号占位符 2">
            <a:extLst>
              <a:ext uri="{FF2B5EF4-FFF2-40B4-BE49-F238E27FC236}">
                <a16:creationId xmlns:a16="http://schemas.microsoft.com/office/drawing/2014/main" id="{DEA3AA03-3E3C-4B19-ACA5-724833C388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71654-96A5-4280-94F3-931C61A9F92C}" type="slidenum">
              <a:rPr lang="en-US" altLang="zh-CN" smtClean="0"/>
              <a:pPr/>
              <a:t>3</a:t>
            </a:fld>
            <a:endParaRPr lang="zh-CN" altLang="en-US" dirty="0"/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5F00A30D-E531-4768-9A20-0A63E940B4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0269" y="932610"/>
            <a:ext cx="7991461" cy="4782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99655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0BDDBFEE-BC50-46CF-AB8F-D145B99B57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EC71654-96A5-4280-94F3-931C61A9F92C}" type="slidenum">
              <a:rPr lang="en-US" altLang="zh-CN" smtClean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pPr rtl="0"/>
              <a:t>4</a:t>
            </a:fld>
            <a:endParaRPr lang="zh-CN" altLang="en-US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pic>
        <p:nvPicPr>
          <p:cNvPr id="7" name="图片占位符 6" descr="摩天大楼">
            <a:extLst>
              <a:ext uri="{FF2B5EF4-FFF2-40B4-BE49-F238E27FC236}">
                <a16:creationId xmlns:a16="http://schemas.microsoft.com/office/drawing/2014/main" id="{29305ED8-D39E-4A20-A7CB-7EC58B3E325D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9" name="内容占位符 8">
            <a:extLst>
              <a:ext uri="{FF2B5EF4-FFF2-40B4-BE49-F238E27FC236}">
                <a16:creationId xmlns:a16="http://schemas.microsoft.com/office/drawing/2014/main" id="{8538BB20-0F70-4018-95F7-3B4552B85C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9110" y="494851"/>
            <a:ext cx="4743045" cy="5563777"/>
          </a:xfrm>
        </p:spPr>
        <p:txBody>
          <a:bodyPr/>
          <a:lstStyle/>
          <a:p>
            <a:r>
              <a:rPr lang="en-US" altLang="zh-CN" sz="3200" dirty="0"/>
              <a:t>2018</a:t>
            </a:r>
            <a:r>
              <a:rPr lang="zh-CN" altLang="en-US" sz="3200" dirty="0"/>
              <a:t>年，在</a:t>
            </a:r>
            <a:r>
              <a:rPr lang="zh-CN" altLang="en-US" sz="3200" dirty="0">
                <a:solidFill>
                  <a:schemeClr val="accent3">
                    <a:lumMod val="75000"/>
                  </a:schemeClr>
                </a:solidFill>
              </a:rPr>
              <a:t>中国</a:t>
            </a:r>
            <a:r>
              <a:rPr lang="zh-CN" altLang="en-US" sz="3200" dirty="0"/>
              <a:t>禁止进口</a:t>
            </a:r>
            <a:r>
              <a:rPr lang="en-US" altLang="zh-CN" sz="3200" dirty="0"/>
              <a:t>24</a:t>
            </a:r>
            <a:r>
              <a:rPr lang="zh-CN" altLang="en-US" sz="3200" dirty="0"/>
              <a:t>种固体废物后，西方国家开始把</a:t>
            </a:r>
            <a:r>
              <a:rPr lang="zh-CN" altLang="en-US" sz="3200" dirty="0">
                <a:solidFill>
                  <a:schemeClr val="accent3">
                    <a:lumMod val="75000"/>
                  </a:schemeClr>
                </a:solidFill>
              </a:rPr>
              <a:t>印度和东南亚</a:t>
            </a:r>
            <a:r>
              <a:rPr lang="zh-CN" altLang="en-US" sz="3200" dirty="0"/>
              <a:t>作为塑料垃圾的主要出口对象。但随后，东南亚国家也开始出台一系列限制措施，其中泰国宣布</a:t>
            </a:r>
            <a:r>
              <a:rPr lang="en-US" altLang="zh-CN" sz="3200" dirty="0"/>
              <a:t>2021</a:t>
            </a:r>
            <a:r>
              <a:rPr lang="zh-CN" altLang="en-US" sz="3200" dirty="0"/>
              <a:t>年开始禁止塑料废物进口。</a:t>
            </a:r>
          </a:p>
        </p:txBody>
      </p:sp>
    </p:spTree>
    <p:extLst>
      <p:ext uri="{BB962C8B-B14F-4D97-AF65-F5344CB8AC3E}">
        <p14:creationId xmlns:p14="http://schemas.microsoft.com/office/powerpoint/2010/main" val="9617301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EB7318A2-7638-4319-A95F-6CE3F971EF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71654-96A5-4280-94F3-931C61A9F92C}" type="slidenum">
              <a:rPr lang="en-US" altLang="zh-CN" smtClean="0"/>
              <a:pPr/>
              <a:t>5</a:t>
            </a:fld>
            <a:endParaRPr lang="zh-CN" altLang="en-US" dirty="0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3796C771-BD87-4028-A0DD-53DF8FAE5575}"/>
              </a:ext>
            </a:extLst>
          </p:cNvPr>
          <p:cNvSpPr txBox="1"/>
          <p:nvPr/>
        </p:nvSpPr>
        <p:spPr>
          <a:xfrm>
            <a:off x="4055632" y="2796988"/>
            <a:ext cx="247425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/>
              <a:t>印度</a:t>
            </a:r>
          </a:p>
        </p:txBody>
      </p:sp>
      <p:cxnSp>
        <p:nvCxnSpPr>
          <p:cNvPr id="5" name="直接箭头连接符 4">
            <a:extLst>
              <a:ext uri="{FF2B5EF4-FFF2-40B4-BE49-F238E27FC236}">
                <a16:creationId xmlns:a16="http://schemas.microsoft.com/office/drawing/2014/main" id="{DEA09105-9697-46E4-A7F3-70C178242CB0}"/>
              </a:ext>
            </a:extLst>
          </p:cNvPr>
          <p:cNvCxnSpPr>
            <a:cxnSpLocks/>
          </p:cNvCxnSpPr>
          <p:nvPr/>
        </p:nvCxnSpPr>
        <p:spPr>
          <a:xfrm flipV="1">
            <a:off x="8489581" y="1950124"/>
            <a:ext cx="1094591" cy="785308"/>
          </a:xfrm>
          <a:prstGeom prst="straightConnector1">
            <a:avLst/>
          </a:prstGeom>
          <a:ln w="22225">
            <a:solidFill>
              <a:schemeClr val="accent1">
                <a:alpha val="99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6">
            <a:extLst>
              <a:ext uri="{FF2B5EF4-FFF2-40B4-BE49-F238E27FC236}">
                <a16:creationId xmlns:a16="http://schemas.microsoft.com/office/drawing/2014/main" id="{6C96A671-40A4-447D-84FF-C85E095BAEF6}"/>
              </a:ext>
            </a:extLst>
          </p:cNvPr>
          <p:cNvSpPr txBox="1"/>
          <p:nvPr/>
        </p:nvSpPr>
        <p:spPr>
          <a:xfrm>
            <a:off x="1976717" y="1465729"/>
            <a:ext cx="32004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塑料消耗大国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CCF60263-7AEC-452A-8076-1CBFEF423E81}"/>
              </a:ext>
            </a:extLst>
          </p:cNvPr>
          <p:cNvSpPr txBox="1"/>
          <p:nvPr/>
        </p:nvSpPr>
        <p:spPr>
          <a:xfrm>
            <a:off x="6853520" y="2796988"/>
            <a:ext cx="235323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/>
              <a:t>中国</a:t>
            </a:r>
          </a:p>
        </p:txBody>
      </p:sp>
      <p:cxnSp>
        <p:nvCxnSpPr>
          <p:cNvPr id="12" name="直接箭头连接符 11">
            <a:extLst>
              <a:ext uri="{FF2B5EF4-FFF2-40B4-BE49-F238E27FC236}">
                <a16:creationId xmlns:a16="http://schemas.microsoft.com/office/drawing/2014/main" id="{E4582605-3DFD-4811-B7BC-AD419EDE89F4}"/>
              </a:ext>
            </a:extLst>
          </p:cNvPr>
          <p:cNvCxnSpPr>
            <a:cxnSpLocks/>
          </p:cNvCxnSpPr>
          <p:nvPr/>
        </p:nvCxnSpPr>
        <p:spPr>
          <a:xfrm flipH="1" flipV="1">
            <a:off x="3155124" y="2061870"/>
            <a:ext cx="900508" cy="735118"/>
          </a:xfrm>
          <a:prstGeom prst="straightConnector1">
            <a:avLst/>
          </a:prstGeom>
          <a:ln w="22225">
            <a:solidFill>
              <a:schemeClr val="accent1">
                <a:alpha val="99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>
            <a:extLst>
              <a:ext uri="{FF2B5EF4-FFF2-40B4-BE49-F238E27FC236}">
                <a16:creationId xmlns:a16="http://schemas.microsoft.com/office/drawing/2014/main" id="{4D850A21-8499-4E56-A2D2-06A6C815810A}"/>
              </a:ext>
            </a:extLst>
          </p:cNvPr>
          <p:cNvSpPr txBox="1"/>
          <p:nvPr/>
        </p:nvSpPr>
        <p:spPr>
          <a:xfrm>
            <a:off x="7771956" y="1179748"/>
            <a:ext cx="3886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/>
              <a:t>禁止进口洋垃圾</a:t>
            </a:r>
          </a:p>
        </p:txBody>
      </p:sp>
    </p:spTree>
    <p:extLst>
      <p:ext uri="{BB962C8B-B14F-4D97-AF65-F5344CB8AC3E}">
        <p14:creationId xmlns:p14="http://schemas.microsoft.com/office/powerpoint/2010/main" val="34265407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1B5E3677-5FC4-4712-BA70-5DBE574539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EC71654-96A5-4280-94F3-931C61A9F92C}" type="slidenum">
              <a:rPr lang="en-US" altLang="zh-CN" smtClean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pPr rtl="0"/>
              <a:t>6</a:t>
            </a:fld>
            <a:endParaRPr lang="zh-CN" altLang="en-US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pic>
        <p:nvPicPr>
          <p:cNvPr id="22" name="图片占位符 21" descr="黄昏的市区">
            <a:extLst>
              <a:ext uri="{FF2B5EF4-FFF2-40B4-BE49-F238E27FC236}">
                <a16:creationId xmlns:a16="http://schemas.microsoft.com/office/drawing/2014/main" id="{900B31E0-725B-4414-BD86-F34DA104673A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883819" y="1600200"/>
            <a:ext cx="4424362" cy="4403035"/>
          </a:xfrm>
        </p:spPr>
      </p:pic>
      <p:sp>
        <p:nvSpPr>
          <p:cNvPr id="15" name="内容占位符 14">
            <a:extLst>
              <a:ext uri="{FF2B5EF4-FFF2-40B4-BE49-F238E27FC236}">
                <a16:creationId xmlns:a16="http://schemas.microsoft.com/office/drawing/2014/main" id="{4A952B2E-9B43-4EA0-BC8A-50E9C2F50A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8943" y="2782794"/>
            <a:ext cx="3664693" cy="3220441"/>
          </a:xfrm>
        </p:spPr>
        <p:txBody>
          <a:bodyPr>
            <a:normAutofit/>
          </a:bodyPr>
          <a:lstStyle/>
          <a:p>
            <a:r>
              <a:rPr lang="zh-CN" altLang="en-US" sz="2800" dirty="0"/>
              <a:t>资源日益短缺，环境污染严重，生态系统退化，经济发展与环境、资源之间的矛盾日益突出，已经成为我国的经济社会发展必须面对的严峻的挑战。</a:t>
            </a:r>
          </a:p>
        </p:txBody>
      </p:sp>
      <p:sp>
        <p:nvSpPr>
          <p:cNvPr id="17" name="内容占位符 16">
            <a:extLst>
              <a:ext uri="{FF2B5EF4-FFF2-40B4-BE49-F238E27FC236}">
                <a16:creationId xmlns:a16="http://schemas.microsoft.com/office/drawing/2014/main" id="{228B73DE-555F-4E97-81EC-C15B30F6F60D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8527857" y="2782794"/>
            <a:ext cx="3445200" cy="3076063"/>
          </a:xfrm>
        </p:spPr>
        <p:txBody>
          <a:bodyPr>
            <a:normAutofit/>
          </a:bodyPr>
          <a:lstStyle/>
          <a:p>
            <a:r>
              <a:rPr lang="zh-CN" altLang="en-US" sz="2800" dirty="0"/>
              <a:t>我国自然资源丰富，总量大，但是人均占有资源少，开发难度大，总体上资源紧缺。我国环境形势不容乐观。</a:t>
            </a:r>
          </a:p>
        </p:txBody>
      </p:sp>
    </p:spTree>
    <p:extLst>
      <p:ext uri="{BB962C8B-B14F-4D97-AF65-F5344CB8AC3E}">
        <p14:creationId xmlns:p14="http://schemas.microsoft.com/office/powerpoint/2010/main" val="4602692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739195C0-7B1E-4763-9F99-122E6ABD71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71654-96A5-4280-94F3-931C61A9F92C}" type="slidenum">
              <a:rPr lang="en-US" altLang="zh-CN" smtClean="0"/>
              <a:pPr/>
              <a:t>7</a:t>
            </a:fld>
            <a:endParaRPr lang="zh-CN" altLang="en-US" dirty="0"/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B7CF1A9B-A6CE-441E-B1B1-58FF250E425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-1" r="2585" b="10981"/>
          <a:stretch/>
        </p:blipFill>
        <p:spPr>
          <a:xfrm>
            <a:off x="1152164" y="978376"/>
            <a:ext cx="9887672" cy="4901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90028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占位符 9" descr="城市景观">
            <a:extLst>
              <a:ext uri="{FF2B5EF4-FFF2-40B4-BE49-F238E27FC236}">
                <a16:creationId xmlns:a16="http://schemas.microsoft.com/office/drawing/2014/main" id="{63493B9E-F6F8-4C0F-9706-CA547A8B2B3F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9" b="39"/>
          <a:stretch>
            <a:fillRect/>
          </a:stretch>
        </p:blipFill>
        <p:spPr/>
      </p:pic>
      <p:sp>
        <p:nvSpPr>
          <p:cNvPr id="6" name="标题 5">
            <a:extLst>
              <a:ext uri="{FF2B5EF4-FFF2-40B4-BE49-F238E27FC236}">
                <a16:creationId xmlns:a16="http://schemas.microsoft.com/office/drawing/2014/main" id="{7FFD2133-BC23-492A-A99B-5D04911604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CN" altLang="en-US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谢谢</a:t>
            </a:r>
          </a:p>
        </p:txBody>
      </p:sp>
    </p:spTree>
    <p:extLst>
      <p:ext uri="{BB962C8B-B14F-4D97-AF65-F5344CB8AC3E}">
        <p14:creationId xmlns:p14="http://schemas.microsoft.com/office/powerpoint/2010/main" val="11247795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Contoso v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55078"/>
      </a:accent1>
      <a:accent2>
        <a:srgbClr val="0F3955"/>
      </a:accent2>
      <a:accent3>
        <a:srgbClr val="BF678E"/>
      </a:accent3>
      <a:accent4>
        <a:srgbClr val="B2606E"/>
      </a:accent4>
      <a:accent5>
        <a:srgbClr val="731F1C"/>
      </a:accent5>
      <a:accent6>
        <a:srgbClr val="666666"/>
      </a:accent6>
      <a:hlink>
        <a:srgbClr val="BF678E"/>
      </a:hlink>
      <a:folHlink>
        <a:srgbClr val="731F1C"/>
      </a:folHlink>
    </a:clrScheme>
    <a:fontScheme name="Contoso v2">
      <a:majorFont>
        <a:latin typeface="Corbel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30740281_TF88997677" id="{3DD2904B-950C-480E-AD00-7CDE9DEBBD2C}" vid="{B5942F8B-333C-4058-817A-9CF00A68406F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0" ma:contentTypeDescription="Create a new document." ma:contentTypeScope="" ma:versionID="e39e7e9e36de66d473ce04bb4ab2dbb8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19dc5994665da46609c24125788630d8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4D08007-B5F0-4B81-8CE1-43AFAA162CF7}">
  <ds:schemaRefs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71af3243-3dd4-4a8d-8c0d-dd76da1f02a5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E7FCA88F-1E96-47BA-9B15-D836743B34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44D11C4-B5F9-44C2-913E-1DC5DF78904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玫瑰色套件演示文稿</Template>
  <TotalTime>0</TotalTime>
  <Words>210</Words>
  <Application>Microsoft Office PowerPoint</Application>
  <PresentationFormat>宽屏</PresentationFormat>
  <Paragraphs>23</Paragraphs>
  <Slides>8</Slides>
  <Notes>5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13" baseType="lpstr">
      <vt:lpstr>Microsoft YaHei UI</vt:lpstr>
      <vt:lpstr>楷体</vt:lpstr>
      <vt:lpstr>Arial</vt:lpstr>
      <vt:lpstr>Calibri</vt:lpstr>
      <vt:lpstr>Office 主题</vt:lpstr>
      <vt:lpstr>印度全面禁止使用一次性塑料产品</vt:lpstr>
      <vt:lpstr>印度10月2日起开始在全国范围内全面禁止使用一次性塑料产品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谢谢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2019-10-19T03:24:35Z</dcterms:created>
  <dcterms:modified xsi:type="dcterms:W3CDTF">2019-10-20T10:05:12Z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