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sldIdLst>
    <p:sldId id="256" r:id="rId2"/>
    <p:sldId id="295" r:id="rId3"/>
    <p:sldId id="300" r:id="rId4"/>
    <p:sldId id="299" r:id="rId5"/>
    <p:sldId id="298" r:id="rId6"/>
    <p:sldId id="297" r:id="rId7"/>
    <p:sldId id="296" r:id="rId8"/>
    <p:sldId id="301" r:id="rId9"/>
    <p:sldId id="302" r:id="rId10"/>
    <p:sldId id="303" r:id="rId11"/>
    <p:sldId id="304" r:id="rId12"/>
    <p:sldId id="307" r:id="rId13"/>
    <p:sldId id="306" r:id="rId14"/>
    <p:sldId id="305" r:id="rId15"/>
    <p:sldId id="308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8">
          <p15:clr>
            <a:srgbClr val="A4A3A4"/>
          </p15:clr>
        </p15:guide>
        <p15:guide id="2" pos="383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799429"/>
    <a:srgbClr val="AEC3B7"/>
    <a:srgbClr val="7E971E"/>
    <a:srgbClr val="B2C8BC"/>
    <a:srgbClr val="B57909"/>
    <a:srgbClr val="3D72C0"/>
    <a:srgbClr val="1715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102" y="84"/>
      </p:cViewPr>
      <p:guideLst>
        <p:guide orient="horz" pos="2198"/>
        <p:guide pos="383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2" d="100"/>
        <a:sy n="52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24036-186E-4BEB-8DA3-828002050F2B}" type="datetimeFigureOut">
              <a:rPr lang="zh-CN" altLang="en-US" smtClean="0"/>
              <a:t>2022/4/8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94889-9A31-422B-AC8C-70971692CF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57388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1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27394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4993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2393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67065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75900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7476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99319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88660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97085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22278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16217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73487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79131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67941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96316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157312" y="118417"/>
            <a:ext cx="11867774" cy="6617572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3399" y="161958"/>
            <a:ext cx="10515600" cy="612337"/>
          </a:xfrm>
        </p:spPr>
        <p:txBody>
          <a:bodyPr>
            <a:normAutofit/>
          </a:bodyPr>
          <a:lstStyle>
            <a:lvl1pPr algn="ctr">
              <a:defRPr sz="2800" b="1">
                <a:solidFill>
                  <a:schemeClr val="tx2"/>
                </a:solidFill>
                <a:effectLst>
                  <a:glow rad="127000">
                    <a:schemeClr val="bg1"/>
                  </a:glow>
                </a:effectLst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2022/4/8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2022/4/8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033E0-324A-40EE-8AB9-28239639742B}" type="datetimeFigureOut">
              <a:rPr lang="zh-CN" altLang="en-US" smtClean="0"/>
              <a:t>2022/4/8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73BAA-1BD1-4BA1-AE50-818000C696A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0"/>
            <a:r>
              <a:rPr lang="zh-CN" altLang="en-US"/>
              <a:t>第二级</a:t>
            </a:r>
          </a:p>
          <a:p>
            <a:pPr lvl="0"/>
            <a:r>
              <a:rPr lang="zh-CN" altLang="en-US"/>
              <a:t>第三级</a:t>
            </a:r>
          </a:p>
          <a:p>
            <a:pPr lvl="0"/>
            <a:r>
              <a:rPr lang="zh-CN" altLang="en-US"/>
              <a:t>第四级</a:t>
            </a:r>
          </a:p>
          <a:p>
            <a:pPr lvl="0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zh-CN"/>
              <a:t>2018/8/8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zh-CN"/>
              <a:t>‹#›</a:t>
            </a: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e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15"/>
          <p:cNvSpPr txBox="1"/>
          <p:nvPr/>
        </p:nvSpPr>
        <p:spPr>
          <a:xfrm>
            <a:off x="1376132" y="2614139"/>
            <a:ext cx="9439898" cy="1043940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pPr algn="ctr"/>
            <a:r>
              <a:rPr lang="zh-CN" altLang="en-US" sz="6000" b="1" dirty="0" smtClean="0">
                <a:ln w="12700">
                  <a:noFill/>
                  <a:prstDash val="solid"/>
                </a:ln>
                <a:solidFill>
                  <a:schemeClr val="tx2"/>
                </a:solidFill>
                <a:latin typeface="+mj-ea"/>
              </a:rPr>
              <a:t>平行四边形</a:t>
            </a:r>
            <a:endParaRPr lang="zh-CN" altLang="en-US" sz="6000" b="1" dirty="0">
              <a:ln w="12700">
                <a:noFill/>
                <a:prstDash val="solid"/>
              </a:ln>
              <a:solidFill>
                <a:schemeClr val="tx2"/>
              </a:solidFill>
              <a:latin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6000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6000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44273" y="260819"/>
            <a:ext cx="9920868" cy="1691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355" indent="-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利用全等直角三角形构造等腰直角三角形</a:t>
            </a:r>
            <a:endParaRPr lang="zh-CN" altLang="zh-CN" sz="24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在△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中，∠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90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°，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为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上一点，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AM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N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为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上一点，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CN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BM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，连接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AN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CM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交于点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，求证：∠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APM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45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°．</a:t>
            </a:r>
            <a:endParaRPr lang="zh-CN" altLang="zh-CN" sz="2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1078" y="2078238"/>
            <a:ext cx="4953000" cy="448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25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39140" y="656466"/>
            <a:ext cx="106451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355" indent="-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如图，在四边形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ABCD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中，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∥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，对角线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，若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6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14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，则四边形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ABCD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面积的最大值是</a:t>
            </a:r>
            <a:r>
              <a:rPr lang="zh-CN" altLang="zh-CN" sz="2400" u="sng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　</a:t>
            </a:r>
            <a:r>
              <a:rPr lang="en-US" altLang="zh-CN" sz="2400" u="sng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   </a:t>
            </a:r>
            <a:r>
              <a:rPr lang="zh-CN" altLang="zh-CN" sz="2400" u="sng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　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．</a:t>
            </a:r>
            <a:endParaRPr lang="zh-CN" altLang="zh-CN" sz="2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028" name="图片24" descr="菁优网：http://www.jyeoo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8101" y="1856795"/>
            <a:ext cx="3178862" cy="2395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531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92408" y="548222"/>
            <a:ext cx="10458450" cy="249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如图，分别以</a:t>
            </a:r>
            <a:r>
              <a:rPr lang="en-US" altLang="zh-CN" sz="2400" dirty="0" err="1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Rt</a:t>
            </a:r>
            <a:r>
              <a:rPr lang="en-US" altLang="zh-CN" sz="2400" dirty="0" err="1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△</a:t>
            </a:r>
            <a:r>
              <a:rPr lang="en-US" altLang="zh-CN" sz="2400" i="1" dirty="0" err="1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ABC</a:t>
            </a:r>
            <a:r>
              <a:rPr lang="zh-CN" altLang="en-US" sz="2400" dirty="0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的直角边</a:t>
            </a:r>
            <a:r>
              <a:rPr lang="en-US" altLang="zh-CN" sz="2400" i="1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AC</a:t>
            </a:r>
            <a:r>
              <a:rPr lang="zh-CN" altLang="en-US" sz="2400" dirty="0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及斜边</a:t>
            </a:r>
            <a:r>
              <a:rPr lang="en-US" altLang="zh-CN" sz="2400" i="1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en-US" sz="2400" dirty="0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为边向外作等边△</a:t>
            </a:r>
            <a:r>
              <a:rPr lang="en-US" altLang="zh-CN" sz="2400" i="1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ACD</a:t>
            </a:r>
            <a:r>
              <a:rPr lang="zh-CN" altLang="en-US" sz="2400" dirty="0" smtClean="0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、</a:t>
            </a:r>
            <a:endParaRPr lang="en-US" altLang="zh-CN" sz="2400" dirty="0" smtClean="0">
              <a:latin typeface="新宋体" panose="02010609030101010101" pitchFamily="49" charset="-122"/>
              <a:ea typeface="新宋体" panose="02010609030101010101" pitchFamily="49" charset="-122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 smtClean="0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等边</a:t>
            </a:r>
            <a:r>
              <a:rPr lang="zh-CN" altLang="en-US" sz="2400" dirty="0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△</a:t>
            </a:r>
            <a:r>
              <a:rPr lang="en-US" altLang="zh-CN" sz="2400" i="1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ABE</a:t>
            </a:r>
            <a:r>
              <a:rPr lang="zh-CN" altLang="en-US" sz="2400" dirty="0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EF</a:t>
            </a:r>
            <a:r>
              <a:rPr lang="en-US" altLang="zh-CN" sz="2400" dirty="0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en-US" sz="2400" dirty="0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，垂足为</a:t>
            </a:r>
            <a:r>
              <a:rPr lang="en-US" altLang="zh-CN" sz="2400" i="1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F</a:t>
            </a:r>
            <a:r>
              <a:rPr lang="zh-CN" altLang="en-US" sz="2400" dirty="0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，连接</a:t>
            </a:r>
            <a:r>
              <a:rPr lang="en-US" altLang="zh-CN" sz="2400" i="1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DF</a:t>
            </a:r>
            <a:r>
              <a:rPr lang="zh-CN" altLang="en-US" sz="2400" dirty="0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2400" dirty="0" smtClean="0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当    </a:t>
            </a:r>
            <a:r>
              <a:rPr lang="zh-CN" altLang="en-US" sz="2400" dirty="0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zh-CN" altLang="en-US" sz="2400" u="sng" dirty="0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　</a:t>
            </a:r>
            <a:r>
              <a:rPr lang="zh-CN" altLang="en-US" sz="2400" u="sng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   </a:t>
            </a:r>
            <a:r>
              <a:rPr lang="zh-CN" altLang="en-US" sz="2400" u="sng" dirty="0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　</a:t>
            </a:r>
            <a:r>
              <a:rPr lang="zh-CN" altLang="en-US" sz="2400" dirty="0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，四边形</a:t>
            </a:r>
            <a:endParaRPr lang="en-US" altLang="zh-CN" sz="2400" dirty="0">
              <a:latin typeface="新宋体" panose="02010609030101010101" pitchFamily="49" charset="-122"/>
              <a:ea typeface="新宋体" panose="02010609030101010101" pitchFamily="49" charset="-122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i="1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ADFE</a:t>
            </a:r>
            <a:r>
              <a:rPr lang="zh-CN" altLang="en-US" sz="2400" dirty="0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是平行四边形．</a:t>
            </a:r>
            <a:r>
              <a:rPr lang="zh-CN" altLang="en-US" sz="2400" dirty="0"/>
              <a:t> </a:t>
            </a:r>
            <a:endParaRPr lang="zh-CN" altLang="en-US" sz="2400" dirty="0">
              <a:latin typeface="Arial" panose="020B0604020202020204" pitchFamily="34" charset="0"/>
            </a:endParaRP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24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49" name="Picture 1" descr="菁优网-jyeo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176" y="895719"/>
            <a:ext cx="502083" cy="836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图片24" descr="菁优网：http://www.jyeoo.co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1231" y="2280588"/>
            <a:ext cx="5372154" cy="3049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210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62721" y="547520"/>
            <a:ext cx="103669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355" indent="-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如图，已知</a:t>
            </a:r>
            <a:r>
              <a:rPr lang="en-US" altLang="zh-CN" sz="2400" kern="1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▱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OABC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的顶点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分别在直线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4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上，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是坐标原点，则对角线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OB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长的最小值为（　　）</a:t>
            </a:r>
            <a:endParaRPr lang="zh-CN" altLang="zh-CN" sz="2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074" name="图片24" descr="菁优网：http://www.jyeoo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3974" y="1631253"/>
            <a:ext cx="4680337" cy="4201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620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52400" y="225520"/>
            <a:ext cx="120396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355" indent="-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如图，在平行四边形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ABCD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中，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5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10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F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为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中点，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CE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于点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E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，设∠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α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60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°≤</a:t>
            </a:r>
            <a:r>
              <a:rPr lang="en-US" altLang="zh-CN" sz="2400" kern="1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α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＜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90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°）．</a:t>
            </a:r>
            <a:endParaRPr lang="zh-CN" altLang="zh-CN" sz="24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）当</a:t>
            </a:r>
            <a:r>
              <a:rPr lang="en-US" altLang="zh-CN" sz="2400" kern="1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α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90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°时，求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CE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的长；</a:t>
            </a:r>
            <a:endParaRPr lang="zh-CN" altLang="zh-CN" sz="24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）当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60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°＜</a:t>
            </a:r>
            <a:r>
              <a:rPr lang="en-US" altLang="zh-CN" sz="2400" kern="1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α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＜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90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°时</a:t>
            </a:r>
            <a:endParaRPr lang="zh-CN" altLang="zh-CN" sz="24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①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是否存在正整数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k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，使得∠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EFD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k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∠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AEF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？若存在，求出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k</a:t>
            </a:r>
            <a:r>
              <a:rPr lang="zh-CN" altLang="zh-CN" sz="2400" kern="100" dirty="0" smtClean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值</a:t>
            </a:r>
            <a:r>
              <a:rPr lang="en-US" altLang="zh-CN" sz="2400" kern="100" dirty="0" smtClean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.</a:t>
            </a:r>
            <a:r>
              <a:rPr lang="zh-CN" altLang="zh-CN" sz="2400" kern="100" dirty="0" smtClean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若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不</a:t>
            </a:r>
            <a:r>
              <a:rPr lang="zh-CN" altLang="zh-CN" sz="2400" kern="100" dirty="0" smtClean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存在</a:t>
            </a:r>
            <a:r>
              <a:rPr lang="zh-CN" altLang="en-US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zh-CN" sz="2400" kern="100" dirty="0" smtClean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说明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理由．</a:t>
            </a:r>
            <a:endParaRPr lang="zh-CN" altLang="zh-CN" sz="24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②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连接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CF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，当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BE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为何值时，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CE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﹣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CF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取最大值？</a:t>
            </a:r>
            <a:endParaRPr lang="zh-CN" altLang="zh-CN" sz="2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4098" name="图片24" descr="菁优网：http://www.jyeoo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8453" y="3982402"/>
            <a:ext cx="4292072" cy="2041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351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764" y="353588"/>
            <a:ext cx="10439276" cy="2355322"/>
          </a:xfrm>
          <a:prstGeom prst="rect">
            <a:avLst/>
          </a:prstGeom>
        </p:spPr>
      </p:pic>
      <p:pic>
        <p:nvPicPr>
          <p:cNvPr id="5124" name="图片24" descr="菁优网：http://www.jyeoo.co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3815" y="2236594"/>
            <a:ext cx="5769225" cy="3283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642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1979" y="252398"/>
            <a:ext cx="1107948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355" indent="-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如图，正方形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ABCB</a:t>
            </a:r>
            <a:r>
              <a:rPr lang="en-US" altLang="zh-CN" sz="2400" kern="100" baseline="-25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中，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与直线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l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的夹角为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30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°，延长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CB</a:t>
            </a:r>
            <a:r>
              <a:rPr lang="en-US" altLang="zh-CN" sz="2400" kern="100" baseline="-25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交直线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l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于点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-25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，作正方形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-25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kern="100" baseline="-25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kern="100" baseline="-25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kern="100" baseline="-25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，延长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kern="100" baseline="-25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kern="100" baseline="-25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交直线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l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于点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-25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，作正方形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-25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kern="100" baseline="-25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kern="100" baseline="-25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kern="100" baseline="-25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，延长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kern="100" baseline="-25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kern="100" baseline="-25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交直线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l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于点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-25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，作正方形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-25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kern="100" baseline="-25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kern="100" baseline="-25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kern="100" baseline="-25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4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…依此规律，则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-25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2017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-25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2018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＝（　　）</a:t>
            </a:r>
            <a:endParaRPr lang="zh-CN" altLang="zh-CN" sz="2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026" name="图片24" descr="菁优网：http://www.jyeoo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730" y="2155190"/>
            <a:ext cx="6775944" cy="2313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340" y="5011703"/>
            <a:ext cx="11613436" cy="657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068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76249" y="265837"/>
            <a:ext cx="1114332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355" indent="-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如图，已知正方形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ABCD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的边长为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BE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EC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，将正方形的边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沿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DE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折叠到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DF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，延长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EF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交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于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G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，连接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DG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．现有如下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个结论：</a:t>
            </a:r>
            <a:r>
              <a:rPr lang="zh-CN" altLang="zh-CN" sz="24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①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AG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EC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GE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；</a:t>
            </a:r>
            <a:r>
              <a:rPr lang="zh-CN" altLang="zh-CN" sz="24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②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∠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GDE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45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°；</a:t>
            </a:r>
            <a:r>
              <a:rPr lang="zh-CN" altLang="zh-CN" sz="24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③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五边形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DAGEC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的周长是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44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，其中正确的个数为（　　）</a:t>
            </a:r>
            <a:endParaRPr lang="zh-CN" altLang="zh-CN" sz="2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2050" name="图片24" descr="菁优网：http://www.jyeoo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892" y="2276437"/>
            <a:ext cx="3419410" cy="3477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1899997" y="3186236"/>
            <a:ext cx="5200463" cy="7467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73355">
              <a:lnSpc>
                <a:spcPct val="150000"/>
              </a:lnSpc>
              <a:tabLst>
                <a:tab pos="1460500" algn="l"/>
                <a:tab pos="2794000" algn="l"/>
                <a:tab pos="4064000" algn="l"/>
              </a:tabLst>
            </a:pPr>
            <a:r>
              <a:rPr lang="en-US" altLang="zh-CN" sz="32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zh-CN" sz="32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．</a:t>
            </a:r>
            <a:r>
              <a:rPr lang="en-US" altLang="zh-CN" sz="32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0</a:t>
            </a:r>
            <a:r>
              <a:rPr lang="en-US" altLang="zh-CN" sz="3200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sz="32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32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．</a:t>
            </a:r>
            <a:r>
              <a:rPr lang="en-US" altLang="zh-CN" sz="32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3200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sz="32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zh-CN" sz="32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．</a:t>
            </a:r>
            <a:r>
              <a:rPr lang="en-US" altLang="zh-CN" sz="32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3200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sz="32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zh-CN" sz="32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．</a:t>
            </a:r>
            <a:r>
              <a:rPr lang="en-US" altLang="zh-CN" sz="32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3</a:t>
            </a:r>
            <a:endParaRPr lang="zh-CN" altLang="zh-CN" sz="32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524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73430" y="402997"/>
            <a:ext cx="949712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355" indent="-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如图，在△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中以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为边向外作正方形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ACFG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与正方形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BCDE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，连结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DF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，并过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点作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CH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于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H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并交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FD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于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．若∠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ACB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120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°，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，则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MD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的长为（　　）</a:t>
            </a:r>
            <a:endParaRPr lang="zh-CN" altLang="zh-CN" sz="2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562" y="2157323"/>
            <a:ext cx="10217225" cy="770376"/>
          </a:xfrm>
          <a:prstGeom prst="rect">
            <a:avLst/>
          </a:prstGeom>
        </p:spPr>
      </p:pic>
      <p:pic>
        <p:nvPicPr>
          <p:cNvPr id="3074" name="图片24" descr="菁优网：http://www.jyeoo.co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6903" y="3055242"/>
            <a:ext cx="5839671" cy="3538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9193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7670" y="507876"/>
            <a:ext cx="112623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355" indent="-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如图所示，正方形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ABCD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中，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4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，点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E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为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中点，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BF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AE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于点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G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，交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边于点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F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，连接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DG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，则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DG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长为（　　）</a:t>
            </a:r>
            <a:endParaRPr lang="zh-CN" altLang="zh-CN" sz="2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4098" name="图片24" descr="菁优网：http://www.jyeoo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2743" y="1708205"/>
            <a:ext cx="4967287" cy="4803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670" y="2407164"/>
            <a:ext cx="6649493" cy="501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87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22020" y="427866"/>
            <a:ext cx="96621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355" indent="-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已知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的坐标分别是（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0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0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），（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），（﹣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），在平面内找一点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，使得以点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为顶点的四边形是平行四边形，则点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的坐标为</a:t>
            </a:r>
            <a:r>
              <a:rPr lang="zh-CN" altLang="zh-CN" sz="2400" kern="1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zh-CN" sz="2400" u="sng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　</a:t>
            </a:r>
            <a:r>
              <a:rPr lang="en-US" altLang="zh-CN" sz="2400" u="sng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   </a:t>
            </a:r>
            <a:r>
              <a:rPr lang="zh-CN" altLang="zh-CN" sz="2400" u="sng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　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．</a:t>
            </a:r>
            <a:endParaRPr lang="zh-CN" altLang="zh-CN" sz="2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7613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3369" y="285750"/>
            <a:ext cx="1149096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355" indent="-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如图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，在正方形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ABCD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中，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是对角线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的一点，点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E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在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的延长线上，且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PA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PE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PE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交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于点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F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．</a:t>
            </a:r>
            <a:endParaRPr lang="zh-CN" altLang="zh-CN" sz="24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）求证：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PC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PE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；</a:t>
            </a:r>
            <a:endParaRPr lang="zh-CN" altLang="zh-CN" sz="24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）若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PD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DE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，求证：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BP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；</a:t>
            </a:r>
            <a:endParaRPr lang="zh-CN" altLang="zh-CN" sz="24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）如图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把正方形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ABCD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改为菱形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ABCD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，其它条件不变，当∠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120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°时，连接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CE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，∠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BAP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与∠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DCE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有何数量关系？证明你的结论．</a:t>
            </a:r>
            <a:endParaRPr lang="zh-CN" altLang="zh-CN" sz="2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5122" name="图片24" descr="菁优网：http://www.jyeoo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3920" y="3702070"/>
            <a:ext cx="6555668" cy="2499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591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464" y="410742"/>
            <a:ext cx="10704778" cy="3018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19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9079" y="0"/>
            <a:ext cx="1172848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355" indent="-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点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E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在直线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l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上，点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不在直线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l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上，把线段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沿直线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l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向右平移得到线段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．</a:t>
            </a:r>
            <a:endParaRPr lang="zh-CN" altLang="zh-CN" sz="24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）如图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，若点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E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在线段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上，求证：∠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∠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＝∠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BED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；</a:t>
            </a:r>
            <a:endParaRPr lang="zh-CN" altLang="zh-CN" sz="24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）若点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E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不在线段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上，试猜想并证明∠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，∠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，∠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BED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之间的等量关系；</a:t>
            </a:r>
            <a:endParaRPr lang="zh-CN" altLang="zh-CN" sz="24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）在（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）的条件下，如图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所示，过点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作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PB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∥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ED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，在直线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BP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ED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之间有点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，使得∠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ABE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＝∠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EBM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，∠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CDE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＝∠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EDM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，同时点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F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使得∠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ABE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n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∠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EBF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，∠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CDE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n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∠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EDF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，其中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n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≥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，设∠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BMD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，利用（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）中的结论求∠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BFD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的度数（用含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n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的代数式表示）．</a:t>
            </a:r>
            <a:endParaRPr lang="zh-CN" altLang="zh-CN" sz="2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7170" name="图片24" descr="菁优网：http://www.jyeoo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4353" y="3970318"/>
            <a:ext cx="6753159" cy="2508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708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自定义 2339">
      <a:dk1>
        <a:srgbClr val="000000"/>
      </a:dk1>
      <a:lt1>
        <a:srgbClr val="FFFFFF"/>
      </a:lt1>
      <a:dk2>
        <a:srgbClr val="799429"/>
      </a:dk2>
      <a:lt2>
        <a:srgbClr val="B57909"/>
      </a:lt2>
      <a:accent1>
        <a:srgbClr val="B57909"/>
      </a:accent1>
      <a:accent2>
        <a:srgbClr val="799429"/>
      </a:accent2>
      <a:accent3>
        <a:srgbClr val="B57909"/>
      </a:accent3>
      <a:accent4>
        <a:srgbClr val="799429"/>
      </a:accent4>
      <a:accent5>
        <a:srgbClr val="B57909"/>
      </a:accent5>
      <a:accent6>
        <a:srgbClr val="799429"/>
      </a:accent6>
      <a:hlink>
        <a:srgbClr val="0070C0"/>
      </a:hlink>
      <a:folHlink>
        <a:srgbClr val="0089D2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875</Words>
  <Application>Microsoft Office PowerPoint</Application>
  <PresentationFormat>宽屏</PresentationFormat>
  <Paragraphs>44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4" baseType="lpstr">
      <vt:lpstr>宋体</vt:lpstr>
      <vt:lpstr>微软雅黑</vt:lpstr>
      <vt:lpstr>新宋体</vt:lpstr>
      <vt:lpstr>Arial</vt:lpstr>
      <vt:lpstr>Arial Black</vt:lpstr>
      <vt:lpstr>Calibri</vt:lpstr>
      <vt:lpstr>Cambria Math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绿色小清新简约年终工作汇报PPT模板</dc:title>
  <dc:subject> </dc:subject>
  <dc:creator>极简办公</dc:creator>
  <cp:keywords>www.jjppt.com</cp:keywords>
  <dc:description>www.jjppt.com</dc:description>
  <cp:lastModifiedBy>admin</cp:lastModifiedBy>
  <cp:revision>22</cp:revision>
  <dcterms:created xsi:type="dcterms:W3CDTF">2015-05-05T08:02:00Z</dcterms:created>
  <dcterms:modified xsi:type="dcterms:W3CDTF">2022-04-08T13:57:06Z</dcterms:modified>
  <cp:category> </cp:category>
  <cp:contentStatus> </cp:contentStatus>
  <cp:version>1</cp:version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2052-11.1.0.9740</vt:lpwstr>
  </property>
</Properties>
</file>