
<file path=[Content_Types].xml><?xml version="1.0" encoding="utf-8"?>
<Types xmlns="http://schemas.openxmlformats.org/package/2006/content-types">
  <Default Extension="jpeg" ContentType="image/jpeg"/>
  <Default Extension="JPG" ContentType="image/.jpg"/>
  <Default Extension="vml" ContentType="application/vnd.openxmlformats-officedocument.vmlDrawing"/>
  <Default Extension="bin" ContentType="application/vnd.openxmlformats-officedocument.oleObject"/>
  <Default Extension="png" ContentType="image/png"/>
  <Default Extension="wmf" ContentType="image/x-wmf"/>
  <Default Extension="rels" ContentType="application/vnd.openxmlformats-package.relationships+xml"/>
  <Default Extension="xml" ContentType="application/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commentAuthors.xml" ContentType="application/vnd.openxmlformats-officedocument.presentationml.commentAuthors+xml"/>
  <Override PartName="/ppt/comments/comment1.xml" ContentType="application/vnd.openxmlformats-officedocument.presentationml.comments+xml"/>
  <Override PartName="/ppt/fonts/font1.fntdata" ContentType="application/x-fontdata"/>
  <Override PartName="/ppt/fonts/font10.fntdata" ContentType="application/x-fontdata"/>
  <Override PartName="/ppt/fonts/font11.fntdata" ContentType="application/x-fontdata"/>
  <Override PartName="/ppt/fonts/font12.fntdata" ContentType="application/x-fontdata"/>
  <Override PartName="/ppt/fonts/font13.fntdata" ContentType="application/x-fontdata"/>
  <Override PartName="/ppt/fonts/font14.fntdata" ContentType="application/x-fontdata"/>
  <Override PartName="/ppt/fonts/font15.fntdata" ContentType="application/x-fontdata"/>
  <Override PartName="/ppt/fonts/font2.fntdata" ContentType="application/x-fontdata"/>
  <Override PartName="/ppt/fonts/font3.fntdata" ContentType="application/x-fontdata"/>
  <Override PartName="/ppt/fonts/font4.fntdata" ContentType="application/x-fontdata"/>
  <Override PartName="/ppt/fonts/font5.fntdata" ContentType="application/x-fontdata"/>
  <Override PartName="/ppt/fonts/font6.fntdata" ContentType="application/x-fontdata"/>
  <Override PartName="/ppt/fonts/font7.fntdata" ContentType="application/x-fontdata"/>
  <Override PartName="/ppt/fonts/font8.fntdata" ContentType="application/x-fontdata"/>
  <Override PartName="/ppt/fonts/font9.fntdata" ContentType="application/x-fontdata"/>
  <Override PartName="/ppt/notesMasters/notesMaster1.xml" ContentType="application/vnd.openxmlformats-officedocument.presentationml.notesMaster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presProps.xml" ContentType="application/vnd.openxmlformats-officedocument.presentationml.presProps+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tableStyles.xml" ContentType="application/vnd.openxmlformats-officedocument.presentationml.tableStyles+xml"/>
  <Override PartName="/ppt/tags/tag1.xml" ContentType="application/vnd.openxmlformats-officedocument.presentationml.tags+xml"/>
  <Override PartName="/ppt/tags/tag10.xml" ContentType="application/vnd.openxmlformats-officedocument.presentationml.tags+xml"/>
  <Override PartName="/ppt/tags/tag11.xml" ContentType="application/vnd.openxmlformats-officedocument.presentationml.tags+xml"/>
  <Override PartName="/ppt/tags/tag12.xml" ContentType="application/vnd.openxmlformats-officedocument.presentationml.tags+xml"/>
  <Override PartName="/ppt/tags/tag13.xml" ContentType="application/vnd.openxmlformats-officedocument.presentationml.tags+xml"/>
  <Override PartName="/ppt/tags/tag14.xml" ContentType="application/vnd.openxmlformats-officedocument.presentationml.tags+xml"/>
  <Override PartName="/ppt/tags/tag15.xml" ContentType="application/vnd.openxmlformats-officedocument.presentationml.tags+xml"/>
  <Override PartName="/ppt/tags/tag16.xml" ContentType="application/vnd.openxmlformats-officedocument.presentationml.tags+xml"/>
  <Override PartName="/ppt/tags/tag17.xml" ContentType="application/vnd.openxmlformats-officedocument.presentationml.tags+xml"/>
  <Override PartName="/ppt/tags/tag2.xml" ContentType="application/vnd.openxmlformats-officedocument.presentationml.tags+xml"/>
  <Override PartName="/ppt/tags/tag3.xml" ContentType="application/vnd.openxmlformats-officedocument.presentationml.tags+xml"/>
  <Override PartName="/ppt/tags/tag4.xml" ContentType="application/vnd.openxmlformats-officedocument.presentationml.tags+xml"/>
  <Override PartName="/ppt/tags/tag5.xml" ContentType="application/vnd.openxmlformats-officedocument.presentationml.tags+xml"/>
  <Override PartName="/ppt/tags/tag6.xml" ContentType="application/vnd.openxmlformats-officedocument.presentationml.tags+xml"/>
  <Override PartName="/ppt/tags/tag7.xml" ContentType="application/vnd.openxmlformats-officedocument.presentationml.tags+xml"/>
  <Override PartName="/ppt/tags/tag8.xml" ContentType="application/vnd.openxmlformats-officedocument.presentationml.tags+xml"/>
  <Override PartName="/ppt/tags/tag9.xml" ContentType="application/vnd.openxmlformats-officedocument.presentationml.tags+xml"/>
  <Override PartName="/ppt/theme/theme1.xml" ContentType="application/vnd.openxmlformats-officedocument.theme+xml"/>
  <Override PartName="/ppt/theme/theme2.xml" ContentType="application/vnd.openxmlformats-officedocument.theme+xml"/>
  <Override PartName="/ppt/viewProps.xml" ContentType="application/vnd.openxmlformats-officedocument.presentationml.viewProps+xml"/>
</Types>
</file>

<file path=_rels/.rels><?xml version="1.0" encoding="UTF-8" standalone="yes"?>
<Relationships xmlns="http://schemas.openxmlformats.org/package/2006/relationships"><Relationship Id="rId1" Type="http://schemas.openxmlformats.org/officeDocument/2006/relationships/officeDocument" Target="ppt/presentation.xml"/><Relationship Id="rId4" Type="http://schemas.openxmlformats.org/package/2006/relationships/metadata/thumbnail" Target="docProps/thumbnail.jpeg"/><Relationship Id="rId3" Type="http://schemas.openxmlformats.org/package/2006/relationships/metadata/core-properties" Target="docProps/core.xml"/><Relationship Id="rId2" Type="http://schemas.openxmlformats.org/officeDocument/2006/relationships/extended-properties" Target="docProps/app.xml"/><Relationship Id="rId5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 saveSubsetFonts="1">
  <p:sldMasterIdLst>
    <p:sldMasterId id="2147483648" r:id="rId1"/>
  </p:sldMasterIdLst>
  <p:notesMasterIdLst>
    <p:notesMasterId r:id="rId5"/>
  </p:notesMasterIdLst>
  <p:sldIdLst>
    <p:sldId id="1146" r:id="rId3"/>
    <p:sldId id="1147" r:id="rId4"/>
    <p:sldId id="353" r:id="rId6"/>
    <p:sldId id="789" r:id="rId7"/>
    <p:sldId id="277" r:id="rId8"/>
    <p:sldId id="776" r:id="rId9"/>
    <p:sldId id="352" r:id="rId10"/>
    <p:sldId id="780" r:id="rId11"/>
    <p:sldId id="448" r:id="rId12"/>
    <p:sldId id="287" r:id="rId13"/>
    <p:sldId id="288" r:id="rId14"/>
    <p:sldId id="372" r:id="rId15"/>
    <p:sldId id="788" r:id="rId16"/>
    <p:sldId id="1129" r:id="rId17"/>
    <p:sldId id="1130" r:id="rId18"/>
    <p:sldId id="1128" r:id="rId19"/>
    <p:sldId id="456" r:id="rId20"/>
    <p:sldId id="341" r:id="rId21"/>
    <p:sldId id="798" r:id="rId22"/>
    <p:sldId id="1127" r:id="rId23"/>
    <p:sldId id="1137" r:id="rId24"/>
    <p:sldId id="1136" r:id="rId25"/>
    <p:sldId id="1138" r:id="rId26"/>
    <p:sldId id="457" r:id="rId27"/>
    <p:sldId id="799" r:id="rId28"/>
    <p:sldId id="290" r:id="rId29"/>
    <p:sldId id="394" r:id="rId30"/>
    <p:sldId id="349" r:id="rId31"/>
    <p:sldId id="1125" r:id="rId32"/>
  </p:sldIdLst>
  <p:sldSz cx="12192000" cy="6858000"/>
  <p:notesSz cx="6858000" cy="9144000"/>
  <p:embeddedFontLst>
    <p:embeddedFont>
      <p:font typeface="微软雅黑" panose="020B0503020204020204" charset="-122"/>
      <p:regular r:id="rId37"/>
    </p:embeddedFont>
    <p:embeddedFont>
      <p:font typeface="黑体" panose="02010609060101010101" pitchFamily="49" charset="-122"/>
      <p:regular r:id="rId38"/>
    </p:embeddedFont>
    <p:embeddedFont>
      <p:font typeface="楷体" panose="02010609060101010101" pitchFamily="49" charset="-122"/>
      <p:regular r:id="rId39"/>
    </p:embeddedFont>
    <p:embeddedFont>
      <p:font typeface="方正粗黑宋简体" panose="02000000000000000000" pitchFamily="2" charset="-122"/>
      <p:regular r:id="rId40"/>
    </p:embeddedFont>
    <p:embeddedFont>
      <p:font typeface="华文中宋" panose="02010600040101010101" charset="-122"/>
      <p:regular r:id="rId41"/>
    </p:embeddedFont>
    <p:embeddedFont>
      <p:font typeface="Calibri" panose="020F0502020204030204" charset="0"/>
      <p:regular r:id="rId42"/>
      <p:bold r:id="rId43"/>
      <p:italic r:id="rId44"/>
      <p:boldItalic r:id="rId45"/>
    </p:embeddedFont>
    <p:embeddedFont>
      <p:font typeface="华文行楷" panose="02010800040101010101" charset="-122"/>
      <p:regular r:id="rId46"/>
    </p:embeddedFont>
    <p:embeddedFont>
      <p:font typeface="仿宋" panose="02010609060101010101" charset="-122"/>
      <p:regular r:id="rId47"/>
    </p:embeddedFont>
    <p:embeddedFont>
      <p:font typeface="Tahoma" panose="020B0604030504040204" pitchFamily="34" charset="0"/>
      <p:regular r:id="rId48"/>
      <p:bold r:id="rId49"/>
    </p:embeddedFont>
    <p:embeddedFont>
      <p:font typeface="楷体_GB2312" panose="02010609030101010101" charset="-122"/>
      <p:regular r:id="rId50"/>
    </p:embeddedFont>
    <p:embeddedFont>
      <p:font typeface="Impact" panose="020B0806030902050204" pitchFamily="34" charset="0"/>
      <p:regular r:id="rId51"/>
    </p:embeddedFont>
  </p:embeddedFontLst>
  <p:custDataLst>
    <p:tags r:id="rId52"/>
  </p:custDataLst>
  <p:defaultTextStyle>
    <a:defPPr>
      <a:defRPr lang="zh-CN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/>
        <a:ea typeface="宋体" panose="02010600030101010101" pitchFamily="2" charset="-122"/>
        <a:cs typeface="+mn-cs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/>
        <a:ea typeface="宋体" panose="02010600030101010101" pitchFamily="2" charset="-122"/>
        <a:cs typeface="+mn-cs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/>
        <a:ea typeface="宋体" panose="02010600030101010101" pitchFamily="2" charset="-122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/>
        <a:ea typeface="宋体" panose="02010600030101010101" pitchFamily="2" charset="-122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/>
        <a:ea typeface="宋体" panose="02010600030101010101" pitchFamily="2" charset="-122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panose="020B0604020202020204"/>
        <a:ea typeface="宋体" panose="02010600030101010101" pitchFamily="2" charset="-122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panose="020B0604020202020204"/>
        <a:ea typeface="宋体" panose="02010600030101010101" pitchFamily="2" charset="-122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panose="020B0604020202020204"/>
        <a:ea typeface="宋体" panose="02010600030101010101" pitchFamily="2" charset="-122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panose="020B0604020202020204"/>
        <a:ea typeface="宋体" panose="02010600030101010101" pitchFamily="2" charset="-122"/>
        <a:cs typeface="+mn-cs"/>
      </a:defRPr>
    </a:lvl9pPr>
  </p:defaultTextStyle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0" name="li marry" initials="lm" lastIdx="1" clrIdx="0"/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9150" autoAdjust="0"/>
    <p:restoredTop sz="94660"/>
  </p:normalViewPr>
  <p:slideViewPr>
    <p:cSldViewPr snapToGrid="0">
      <p:cViewPr varScale="1">
        <p:scale>
          <a:sx n="91" d="100"/>
          <a:sy n="91" d="100"/>
        </p:scale>
        <p:origin x="-318" y="-90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notesViewPr>
    <p:cSldViewPr>
      <p:cViewPr>
        <p:scale>
          <a:sx n="1" d="100"/>
          <a:sy n="1" d="100"/>
        </p:scale>
        <p:origin x="0" y="0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9" Type="http://schemas.openxmlformats.org/officeDocument/2006/relationships/slide" Target="slides/slide6.xml"/><Relationship Id="rId8" Type="http://schemas.openxmlformats.org/officeDocument/2006/relationships/slide" Target="slides/slide5.xml"/><Relationship Id="rId7" Type="http://schemas.openxmlformats.org/officeDocument/2006/relationships/slide" Target="slides/slide4.xml"/><Relationship Id="rId6" Type="http://schemas.openxmlformats.org/officeDocument/2006/relationships/slide" Target="slides/slide3.xml"/><Relationship Id="rId52" Type="http://schemas.openxmlformats.org/officeDocument/2006/relationships/tags" Target="tags/tag17.xml"/><Relationship Id="rId51" Type="http://schemas.openxmlformats.org/officeDocument/2006/relationships/font" Target="fonts/font15.fntdata"/><Relationship Id="rId50" Type="http://schemas.openxmlformats.org/officeDocument/2006/relationships/font" Target="fonts/font14.fntdata"/><Relationship Id="rId5" Type="http://schemas.openxmlformats.org/officeDocument/2006/relationships/notesMaster" Target="notesMasters/notesMaster1.xml"/><Relationship Id="rId49" Type="http://schemas.openxmlformats.org/officeDocument/2006/relationships/font" Target="fonts/font13.fntdata"/><Relationship Id="rId48" Type="http://schemas.openxmlformats.org/officeDocument/2006/relationships/font" Target="fonts/font12.fntdata"/><Relationship Id="rId47" Type="http://schemas.openxmlformats.org/officeDocument/2006/relationships/font" Target="fonts/font11.fntdata"/><Relationship Id="rId46" Type="http://schemas.openxmlformats.org/officeDocument/2006/relationships/font" Target="fonts/font10.fntdata"/><Relationship Id="rId45" Type="http://schemas.openxmlformats.org/officeDocument/2006/relationships/font" Target="fonts/font9.fntdata"/><Relationship Id="rId44" Type="http://schemas.openxmlformats.org/officeDocument/2006/relationships/font" Target="fonts/font8.fntdata"/><Relationship Id="rId43" Type="http://schemas.openxmlformats.org/officeDocument/2006/relationships/font" Target="fonts/font7.fntdata"/><Relationship Id="rId42" Type="http://schemas.openxmlformats.org/officeDocument/2006/relationships/font" Target="fonts/font6.fntdata"/><Relationship Id="rId41" Type="http://schemas.openxmlformats.org/officeDocument/2006/relationships/font" Target="fonts/font5.fntdata"/><Relationship Id="rId40" Type="http://schemas.openxmlformats.org/officeDocument/2006/relationships/font" Target="fonts/font4.fntdata"/><Relationship Id="rId4" Type="http://schemas.openxmlformats.org/officeDocument/2006/relationships/slide" Target="slides/slide2.xml"/><Relationship Id="rId39" Type="http://schemas.openxmlformats.org/officeDocument/2006/relationships/font" Target="fonts/font3.fntdata"/><Relationship Id="rId38" Type="http://schemas.openxmlformats.org/officeDocument/2006/relationships/font" Target="fonts/font2.fntdata"/><Relationship Id="rId37" Type="http://schemas.openxmlformats.org/officeDocument/2006/relationships/font" Target="fonts/font1.fntdata"/><Relationship Id="rId36" Type="http://schemas.openxmlformats.org/officeDocument/2006/relationships/commentAuthors" Target="commentAuthors.xml"/><Relationship Id="rId35" Type="http://schemas.openxmlformats.org/officeDocument/2006/relationships/tableStyles" Target="tableStyles.xml"/><Relationship Id="rId34" Type="http://schemas.openxmlformats.org/officeDocument/2006/relationships/viewProps" Target="viewProps.xml"/><Relationship Id="rId33" Type="http://schemas.openxmlformats.org/officeDocument/2006/relationships/presProps" Target="presProps.xml"/><Relationship Id="rId32" Type="http://schemas.openxmlformats.org/officeDocument/2006/relationships/slide" Target="slides/slide29.xml"/><Relationship Id="rId31" Type="http://schemas.openxmlformats.org/officeDocument/2006/relationships/slide" Target="slides/slide28.xml"/><Relationship Id="rId30" Type="http://schemas.openxmlformats.org/officeDocument/2006/relationships/slide" Target="slides/slide27.xml"/><Relationship Id="rId3" Type="http://schemas.openxmlformats.org/officeDocument/2006/relationships/slide" Target="slides/slide1.xml"/><Relationship Id="rId29" Type="http://schemas.openxmlformats.org/officeDocument/2006/relationships/slide" Target="slides/slide26.xml"/><Relationship Id="rId28" Type="http://schemas.openxmlformats.org/officeDocument/2006/relationships/slide" Target="slides/slide25.xml"/><Relationship Id="rId27" Type="http://schemas.openxmlformats.org/officeDocument/2006/relationships/slide" Target="slides/slide24.xml"/><Relationship Id="rId26" Type="http://schemas.openxmlformats.org/officeDocument/2006/relationships/slide" Target="slides/slide23.xml"/><Relationship Id="rId25" Type="http://schemas.openxmlformats.org/officeDocument/2006/relationships/slide" Target="slides/slide22.xml"/><Relationship Id="rId24" Type="http://schemas.openxmlformats.org/officeDocument/2006/relationships/slide" Target="slides/slide21.xml"/><Relationship Id="rId23" Type="http://schemas.openxmlformats.org/officeDocument/2006/relationships/slide" Target="slides/slide20.xml"/><Relationship Id="rId22" Type="http://schemas.openxmlformats.org/officeDocument/2006/relationships/slide" Target="slides/slide19.xml"/><Relationship Id="rId21" Type="http://schemas.openxmlformats.org/officeDocument/2006/relationships/slide" Target="slides/slide18.xml"/><Relationship Id="rId20" Type="http://schemas.openxmlformats.org/officeDocument/2006/relationships/slide" Target="slides/slide17.xml"/><Relationship Id="rId2" Type="http://schemas.openxmlformats.org/officeDocument/2006/relationships/theme" Target="theme/theme1.xml"/><Relationship Id="rId19" Type="http://schemas.openxmlformats.org/officeDocument/2006/relationships/slide" Target="slides/slide16.xml"/><Relationship Id="rId18" Type="http://schemas.openxmlformats.org/officeDocument/2006/relationships/slide" Target="slides/slide15.xml"/><Relationship Id="rId17" Type="http://schemas.openxmlformats.org/officeDocument/2006/relationships/slide" Target="slides/slide14.xml"/><Relationship Id="rId16" Type="http://schemas.openxmlformats.org/officeDocument/2006/relationships/slide" Target="slides/slide13.xml"/><Relationship Id="rId15" Type="http://schemas.openxmlformats.org/officeDocument/2006/relationships/slide" Target="slides/slide12.xml"/><Relationship Id="rId14" Type="http://schemas.openxmlformats.org/officeDocument/2006/relationships/slide" Target="slides/slide11.xml"/><Relationship Id="rId13" Type="http://schemas.openxmlformats.org/officeDocument/2006/relationships/slide" Target="slides/slide10.xml"/><Relationship Id="rId12" Type="http://schemas.openxmlformats.org/officeDocument/2006/relationships/slide" Target="slides/slide9.xml"/><Relationship Id="rId11" Type="http://schemas.openxmlformats.org/officeDocument/2006/relationships/slide" Target="slides/slide8.xml"/><Relationship Id="rId10" Type="http://schemas.openxmlformats.org/officeDocument/2006/relationships/slide" Target="slides/slide7.xml"/><Relationship Id="rId1" Type="http://schemas.openxmlformats.org/officeDocument/2006/relationships/slideMaster" Target="slideMasters/slideMaster1.xml"/></Relationships>
</file>

<file path=ppt/comments/comment1.xml><?xml version="1.0" encoding="utf-8"?>
<p:cmLst xmlns:a="http://schemas.openxmlformats.org/drawingml/2006/main" xmlns:r="http://schemas.openxmlformats.org/officeDocument/2006/relationships" xmlns:p="http://schemas.openxmlformats.org/presentationml/2006/main">
  <p:cm authorId="0" idx="1">
    <p:pos x="10" y="10"/>
    <p:text/>
  </p:cm>
</p:cmLst>
</file>

<file path=ppt/drawings/_rels/vmlDrawing1.vml.rels><?xml version="1.0" encoding="UTF-8" standalone="yes"?>
<Relationships xmlns="http://schemas.openxmlformats.org/package/2006/relationships"><Relationship Id="rId1" Type="http://schemas.openxmlformats.org/officeDocument/2006/relationships/image" Target="../media/image14.png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fontAlgn="auto">
              <a:spcBef>
                <a:spcPct val="0"/>
              </a:spcBef>
              <a:spcAft>
                <a:spcPct val="0"/>
              </a:spcAft>
              <a:defRPr sz="1200">
                <a:latin typeface="+mn-lt"/>
                <a:ea typeface="+mn-ea"/>
              </a:defRPr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fontAlgn="auto">
              <a:spcBef>
                <a:spcPct val="0"/>
              </a:spcBef>
              <a:spcAft>
                <a:spcPct val="0"/>
              </a:spcAft>
              <a:defRPr sz="1200">
                <a:latin typeface="+mn-lt"/>
                <a:ea typeface="+mn-ea"/>
              </a:defRPr>
            </a:lvl1pPr>
          </a:lstStyle>
          <a:p>
            <a:pPr>
              <a:defRPr/>
            </a:pPr>
            <a:fld id="{7946A5F0-1734-4DCD-9417-1C9F5456B8F4}" type="datetimeFigureOut">
              <a:rPr lang="zh-CN" altLang="en-US"/>
            </a:fld>
            <a:endParaRPr lang="zh-CN" altLang="en-US"/>
          </a:p>
        </p:txBody>
      </p:sp>
      <p:sp>
        <p:nvSpPr>
          <p:cNvPr id="4" name="幻灯片图像占位符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</p:sp>
      <p:sp>
        <p:nvSpPr>
          <p:cNvPr id="5" name="备注占位符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zh-CN" altLang="en-US" noProof="0"/>
              <a:t>单击此处编辑母版文本样式</a:t>
            </a:r>
            <a:endParaRPr lang="zh-CN" altLang="en-US" noProof="0"/>
          </a:p>
          <a:p>
            <a:pPr lvl="1"/>
            <a:r>
              <a:rPr lang="zh-CN" altLang="en-US" noProof="0"/>
              <a:t>二级</a:t>
            </a:r>
            <a:endParaRPr lang="zh-CN" altLang="en-US" noProof="0"/>
          </a:p>
          <a:p>
            <a:pPr lvl="2"/>
            <a:r>
              <a:rPr lang="zh-CN" altLang="en-US" noProof="0"/>
              <a:t>三级</a:t>
            </a:r>
            <a:endParaRPr lang="zh-CN" altLang="en-US" noProof="0"/>
          </a:p>
          <a:p>
            <a:pPr lvl="3"/>
            <a:r>
              <a:rPr lang="zh-CN" altLang="en-US" noProof="0"/>
              <a:t>四级</a:t>
            </a:r>
            <a:endParaRPr lang="zh-CN" altLang="en-US" noProof="0"/>
          </a:p>
          <a:p>
            <a:pPr lvl="4"/>
            <a:r>
              <a:rPr lang="zh-CN" altLang="en-US" noProof="0"/>
              <a:t>五级</a:t>
            </a:r>
            <a:endParaRPr lang="zh-CN" altLang="en-US" noProof="0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fontAlgn="auto">
              <a:spcBef>
                <a:spcPct val="0"/>
              </a:spcBef>
              <a:spcAft>
                <a:spcPct val="0"/>
              </a:spcAft>
              <a:defRPr sz="1200">
                <a:latin typeface="+mn-lt"/>
                <a:ea typeface="+mn-ea"/>
              </a:defRPr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 fontAlgn="auto">
              <a:spcBef>
                <a:spcPct val="0"/>
              </a:spcBef>
              <a:spcAft>
                <a:spcPct val="0"/>
              </a:spcAft>
              <a:defRPr sz="1200">
                <a:latin typeface="+mn-lt"/>
                <a:ea typeface="+mn-ea"/>
              </a:defRPr>
            </a:lvl1pPr>
          </a:lstStyle>
          <a:p>
            <a:pPr>
              <a:defRPr/>
            </a:pPr>
            <a:fld id="{1C4CC77B-953D-43C7-B290-D869A18B0E29}" type="slidenum">
              <a:rPr lang="zh-CN" altLang="en-US"/>
            </a:fld>
            <a:endParaRPr lang="zh-CN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等线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等线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等线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等线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等线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2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5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10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26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505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21506" name="备注占位符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/>
          <a:lstStyle/>
          <a:p>
            <a:pPr eaLnBrk="1" hangingPunct="1">
              <a:spcBef>
                <a:spcPct val="0"/>
              </a:spcBef>
            </a:pPr>
            <a:endParaRPr lang="zh-CN" altLang="en-US" smtClean="0"/>
          </a:p>
        </p:txBody>
      </p:sp>
      <p:sp>
        <p:nvSpPr>
          <p:cNvPr id="21507" name="灯片编号占位符 3"/>
          <p:cNvSpPr>
            <a:spLocks noGrp="1"/>
          </p:cNvSpPr>
          <p:nvPr>
            <p:ph type="sldNum" sz="quarter" idx="5"/>
          </p:nvPr>
        </p:nvSpPr>
        <p:spPr bwMode="auto">
          <a:ln>
            <a:miter lim="800000"/>
          </a:ln>
        </p:spPr>
        <p:txBody>
          <a:bodyPr wrap="square" numCol="1" anchorCtr="0" compatLnSpc="1"/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5A9F68EE-E690-4294-861C-24105A1C835E}" type="slidenum">
              <a:rPr lang="zh-CN" altLang="en-US"/>
            </a:fld>
            <a:endParaRPr lang="en-US" altLang="zh-CN">
              <a:ea typeface="黑体" panose="02010609060101010101" pitchFamily="49" charset="-122"/>
            </a:endParaRPr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553" name="幻灯片图像占位符 1"/>
          <p:cNvSpPr>
            <a:spLocks noGrp="1" noRot="1" noChangeAspect="1"/>
          </p:cNvSpPr>
          <p:nvPr>
            <p:ph type="sldImg" idx="2"/>
          </p:nvPr>
        </p:nvSpPr>
        <p:spPr bwMode="auto">
          <a:noFill/>
          <a:ln>
            <a:solidFill>
              <a:srgbClr val="000000"/>
            </a:solidFill>
            <a:miter lim="800000"/>
          </a:ln>
        </p:spPr>
      </p:sp>
      <p:sp>
        <p:nvSpPr>
          <p:cNvPr id="23554" name="文本占位符 2"/>
          <p:cNvSpPr>
            <a:spLocks noGrp="1"/>
          </p:cNvSpPr>
          <p:nvPr>
            <p:ph type="body" idx="3"/>
          </p:nvPr>
        </p:nvSpPr>
        <p:spPr bwMode="auto">
          <a:noFill/>
        </p:spPr>
        <p:txBody>
          <a:bodyPr wrap="square" numCol="1" anchor="t" anchorCtr="0" compatLnSpc="1"/>
          <a:lstStyle/>
          <a:p>
            <a:pPr eaLnBrk="1" hangingPunct="1">
              <a:spcBef>
                <a:spcPct val="0"/>
              </a:spcBef>
            </a:pPr>
            <a:endParaRPr lang="zh-CN" altLang="en-US" smtClean="0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697" name="幻灯片图像占位符 1"/>
          <p:cNvSpPr>
            <a:spLocks noGrp="1" noRot="1" noChangeAspec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</a:ln>
        </p:spPr>
      </p:sp>
      <p:sp>
        <p:nvSpPr>
          <p:cNvPr id="29698" name="备注占位符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/>
          <a:lstStyle/>
          <a:p>
            <a:endParaRPr lang="zh-CN" altLang="en-US" smtClean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>
              <a:defRPr/>
            </a:pPr>
            <a:fld id="{96CC3588-46CA-48EF-A53F-2D7DE33CC0F2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41" name="Rectangle 7"/>
          <p:cNvSpPr>
            <a:spLocks noGrp="1"/>
          </p:cNvSpPr>
          <p:nvPr>
            <p:ph type="sldNum" sz="quarter" idx="5"/>
          </p:nvPr>
        </p:nvSpPr>
        <p:spPr bwMode="auto">
          <a:xfrm>
            <a:off x="3884613" y="8685213"/>
            <a:ext cx="2971800" cy="457200"/>
          </a:xfrm>
          <a:ln>
            <a:miter lim="800000"/>
          </a:ln>
        </p:spPr>
        <p:txBody>
          <a:bodyPr wrap="square" numCol="1" anchorCtr="0" compatLnSpc="1"/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317E0DA5-D038-4751-80FD-2E1856C9F8D0}" type="slidenum">
              <a:rPr lang="en-US" altLang="zh-CN"/>
            </a:fld>
            <a:endParaRPr lang="en-US" altLang="zh-CN"/>
          </a:p>
        </p:txBody>
      </p:sp>
      <p:sp>
        <p:nvSpPr>
          <p:cNvPr id="48130" name="幻灯片图像占位符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</a:ln>
        </p:spPr>
      </p:sp>
      <p:sp>
        <p:nvSpPr>
          <p:cNvPr id="48131" name="备注占位符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/>
          <a:lstStyle/>
          <a:p>
            <a:pPr eaLnBrk="1" hangingPunct="1">
              <a:spcBef>
                <a:spcPct val="0"/>
              </a:spcBef>
            </a:pPr>
            <a:endParaRPr lang="zh-CN" altLang="zh-CN" smtClean="0"/>
          </a:p>
        </p:txBody>
      </p:sp>
      <p:sp>
        <p:nvSpPr>
          <p:cNvPr id="48132" name="灯片编号占位符 3"/>
          <p:cNvSpPr txBox="1">
            <a:spLocks noGrp="1"/>
          </p:cNvSpPr>
          <p:nvPr/>
        </p:nvSpPr>
        <p:spPr bwMode="auto">
          <a:xfrm>
            <a:off x="3884613" y="8685213"/>
            <a:ext cx="2971800" cy="458787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anchor="b"/>
          <a:lstStyle/>
          <a:p>
            <a:pPr algn="r"/>
            <a:fld id="{F43C2D8D-4457-4FD1-A5A8-8F4A5331D45F}" type="slidenum">
              <a:rPr lang="en-US" altLang="zh-CN" sz="1200">
                <a:latin typeface="等线"/>
                <a:ea typeface="等线"/>
                <a:cs typeface="等线"/>
              </a:rPr>
            </a:fld>
            <a:endParaRPr lang="en-US" altLang="zh-CN" sz="1200">
              <a:latin typeface="等线"/>
              <a:ea typeface="等线"/>
              <a:cs typeface="等线"/>
            </a:endParaRPr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4" Type="http://schemas.openxmlformats.org/officeDocument/2006/relationships/tags" Target="../tags/tag3.xml"/><Relationship Id="rId3" Type="http://schemas.openxmlformats.org/officeDocument/2006/relationships/tags" Target="../tags/tag2.xml"/><Relationship Id="rId2" Type="http://schemas.openxmlformats.org/officeDocument/2006/relationships/tags" Target="../tags/tag1.xml"/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4" Type="http://schemas.openxmlformats.org/officeDocument/2006/relationships/tags" Target="../tags/tag6.xml"/><Relationship Id="rId3" Type="http://schemas.openxmlformats.org/officeDocument/2006/relationships/tags" Target="../tags/tag5.xml"/><Relationship Id="rId2" Type="http://schemas.openxmlformats.org/officeDocument/2006/relationships/tags" Target="../tags/tag4.xml"/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4" Type="http://schemas.openxmlformats.org/officeDocument/2006/relationships/tags" Target="../tags/tag9.xml"/><Relationship Id="rId3" Type="http://schemas.openxmlformats.org/officeDocument/2006/relationships/tags" Target="../tags/tag8.xml"/><Relationship Id="rId2" Type="http://schemas.openxmlformats.org/officeDocument/2006/relationships/tags" Target="../tags/tag7.xml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zh-CN" altLang="en-US"/>
              <a:t>单击此处编辑母版标题样式</a:t>
            </a:r>
            <a:endParaRPr lang="zh-CN" altLang="en-US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zh-CN" altLang="en-US"/>
              <a:t>单击此处编辑母版副标题样式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F0A6362-62EE-4F8B-A67F-C61BE808ECE3}" type="datetimeFigureOut">
              <a:rPr lang="zh-CN" altLang="en-US"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251FF9C-55F3-4162-8778-739539B7E9AF}" type="slidenum">
              <a:rPr lang="zh-CN" altLang="en-US"/>
            </a:fld>
            <a:endParaRPr lang="zh-CN" altLang="en-US"/>
          </a:p>
        </p:txBody>
      </p:sp>
    </p:spTree>
  </p:cSld>
  <p:clrMapOvr>
    <a:masterClrMapping/>
  </p:clrMapOvr>
  <p:transition/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/>
              <a:t>单击此处编辑母版文本样式</a:t>
            </a:r>
            <a:endParaRPr lang="zh-CN" altLang="en-US"/>
          </a:p>
          <a:p>
            <a:pPr lvl="1"/>
            <a:r>
              <a:rPr lang="zh-CN" altLang="en-US"/>
              <a:t>二级</a:t>
            </a:r>
            <a:endParaRPr lang="zh-CN" altLang="en-US"/>
          </a:p>
          <a:p>
            <a:pPr lvl="2"/>
            <a:r>
              <a:rPr lang="zh-CN" altLang="en-US"/>
              <a:t>三级</a:t>
            </a:r>
            <a:endParaRPr lang="zh-CN" altLang="en-US"/>
          </a:p>
          <a:p>
            <a:pPr lvl="3"/>
            <a:r>
              <a:rPr lang="zh-CN" altLang="en-US"/>
              <a:t>四级</a:t>
            </a:r>
            <a:endParaRPr lang="zh-CN" altLang="en-US"/>
          </a:p>
          <a:p>
            <a:pPr lvl="4"/>
            <a:r>
              <a:rPr lang="zh-CN" altLang="en-US"/>
              <a:t>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27B4C8A-45D3-4454-8CF9-4EBF3BF2B27B}" type="datetimeFigureOut">
              <a:rPr lang="zh-CN" altLang="en-US"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89FDCD0-C155-4147-BF55-D93D3F1207F2}" type="slidenum">
              <a:rPr lang="zh-CN" altLang="en-US"/>
            </a:fld>
            <a:endParaRPr lang="zh-CN" altLang="en-US"/>
          </a:p>
        </p:txBody>
      </p:sp>
    </p:spTree>
  </p:cSld>
  <p:clrMapOvr>
    <a:masterClrMapping/>
  </p:clrMapOvr>
  <p:transition/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zh-CN" altLang="en-US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/>
              <a:t>单击此处编辑母版文本样式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3B7B270-5F1F-4B7B-BE29-CBD163AEE68F}" type="datetimeFigureOut">
              <a:rPr lang="zh-CN" altLang="en-US"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0395FE1-8091-46F0-8D76-36622092D866}" type="slidenum">
              <a:rPr lang="zh-CN" altLang="en-US"/>
            </a:fld>
            <a:endParaRPr lang="zh-CN" altLang="en-US"/>
          </a:p>
        </p:txBody>
      </p:sp>
    </p:spTree>
  </p:cSld>
  <p:clrMapOvr>
    <a:masterClrMapping/>
  </p:clrMapOvr>
  <p:transition/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zh-CN" altLang="en-US"/>
              <a:t>单击此处编辑母版文本样式</a:t>
            </a:r>
            <a:endParaRPr lang="zh-CN" altLang="en-US"/>
          </a:p>
          <a:p>
            <a:pPr lvl="1"/>
            <a:r>
              <a:rPr lang="zh-CN" altLang="en-US"/>
              <a:t>二级</a:t>
            </a:r>
            <a:endParaRPr lang="zh-CN" altLang="en-US"/>
          </a:p>
          <a:p>
            <a:pPr lvl="2"/>
            <a:r>
              <a:rPr lang="zh-CN" altLang="en-US"/>
              <a:t>三级</a:t>
            </a:r>
            <a:endParaRPr lang="zh-CN" altLang="en-US"/>
          </a:p>
          <a:p>
            <a:pPr lvl="3"/>
            <a:r>
              <a:rPr lang="zh-CN" altLang="en-US"/>
              <a:t>四级</a:t>
            </a:r>
            <a:endParaRPr lang="zh-CN" altLang="en-US"/>
          </a:p>
          <a:p>
            <a:pPr lvl="4"/>
            <a:r>
              <a:rPr lang="zh-CN" altLang="en-US"/>
              <a:t>五级</a:t>
            </a:r>
            <a:endParaRPr lang="zh-CN" altLang="en-US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zh-CN" altLang="en-US"/>
              <a:t>单击此处编辑母版文本样式</a:t>
            </a:r>
            <a:endParaRPr lang="zh-CN" altLang="en-US"/>
          </a:p>
          <a:p>
            <a:pPr lvl="1"/>
            <a:r>
              <a:rPr lang="zh-CN" altLang="en-US"/>
              <a:t>二级</a:t>
            </a:r>
            <a:endParaRPr lang="zh-CN" altLang="en-US"/>
          </a:p>
          <a:p>
            <a:pPr lvl="2"/>
            <a:r>
              <a:rPr lang="zh-CN" altLang="en-US"/>
              <a:t>三级</a:t>
            </a:r>
            <a:endParaRPr lang="zh-CN" altLang="en-US"/>
          </a:p>
          <a:p>
            <a:pPr lvl="3"/>
            <a:r>
              <a:rPr lang="zh-CN" altLang="en-US"/>
              <a:t>四级</a:t>
            </a:r>
            <a:endParaRPr lang="zh-CN" altLang="en-US"/>
          </a:p>
          <a:p>
            <a:pPr lvl="4"/>
            <a:r>
              <a:rPr lang="zh-CN" altLang="en-US"/>
              <a:t>五级</a:t>
            </a:r>
            <a:endParaRPr lang="zh-CN" altLang="en-US"/>
          </a:p>
        </p:txBody>
      </p:sp>
      <p:sp>
        <p:nvSpPr>
          <p:cNvPr id="5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C104501-92D2-4FA1-921E-DBA662E8AF9C}" type="datetimeFigureOut">
              <a:rPr lang="zh-CN" altLang="en-US"/>
            </a:fld>
            <a:endParaRPr lang="zh-CN" altLang="en-US"/>
          </a:p>
        </p:txBody>
      </p:sp>
      <p:sp>
        <p:nvSpPr>
          <p:cNvPr id="6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7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7F6632C-FBC4-4B75-BBD3-D46142C4BC2E}" type="slidenum">
              <a:rPr lang="zh-CN" altLang="en-US"/>
            </a:fld>
            <a:endParaRPr lang="zh-CN" altLang="en-US"/>
          </a:p>
        </p:txBody>
      </p:sp>
    </p:spTree>
  </p:cSld>
  <p:clrMapOvr>
    <a:masterClrMapping/>
  </p:clrMapOvr>
  <p:transition/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zh-CN" altLang="en-US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/>
              <a:t>单击此处编辑母版文本样式</a:t>
            </a:r>
            <a:endParaRPr lang="zh-CN" altLang="en-US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zh-CN" altLang="en-US"/>
              <a:t>单击此处编辑母版文本样式</a:t>
            </a:r>
            <a:endParaRPr lang="zh-CN" altLang="en-US"/>
          </a:p>
          <a:p>
            <a:pPr lvl="1"/>
            <a:r>
              <a:rPr lang="zh-CN" altLang="en-US"/>
              <a:t>二级</a:t>
            </a:r>
            <a:endParaRPr lang="zh-CN" altLang="en-US"/>
          </a:p>
          <a:p>
            <a:pPr lvl="2"/>
            <a:r>
              <a:rPr lang="zh-CN" altLang="en-US"/>
              <a:t>三级</a:t>
            </a:r>
            <a:endParaRPr lang="zh-CN" altLang="en-US"/>
          </a:p>
          <a:p>
            <a:pPr lvl="3"/>
            <a:r>
              <a:rPr lang="zh-CN" altLang="en-US"/>
              <a:t>四级</a:t>
            </a:r>
            <a:endParaRPr lang="zh-CN" altLang="en-US"/>
          </a:p>
          <a:p>
            <a:pPr lvl="4"/>
            <a:r>
              <a:rPr lang="zh-CN" altLang="en-US"/>
              <a:t>五级</a:t>
            </a:r>
            <a:endParaRPr lang="zh-CN" altLang="en-US"/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/>
              <a:t>单击此处编辑母版文本样式</a:t>
            </a:r>
            <a:endParaRPr lang="zh-CN" altLang="en-US"/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zh-CN" altLang="en-US"/>
              <a:t>单击此处编辑母版文本样式</a:t>
            </a:r>
            <a:endParaRPr lang="zh-CN" altLang="en-US"/>
          </a:p>
          <a:p>
            <a:pPr lvl="1"/>
            <a:r>
              <a:rPr lang="zh-CN" altLang="en-US"/>
              <a:t>二级</a:t>
            </a:r>
            <a:endParaRPr lang="zh-CN" altLang="en-US"/>
          </a:p>
          <a:p>
            <a:pPr lvl="2"/>
            <a:r>
              <a:rPr lang="zh-CN" altLang="en-US"/>
              <a:t>三级</a:t>
            </a:r>
            <a:endParaRPr lang="zh-CN" altLang="en-US"/>
          </a:p>
          <a:p>
            <a:pPr lvl="3"/>
            <a:r>
              <a:rPr lang="zh-CN" altLang="en-US"/>
              <a:t>四级</a:t>
            </a:r>
            <a:endParaRPr lang="zh-CN" altLang="en-US"/>
          </a:p>
          <a:p>
            <a:pPr lvl="4"/>
            <a:r>
              <a:rPr lang="zh-CN" altLang="en-US"/>
              <a:t>五级</a:t>
            </a:r>
            <a:endParaRPr lang="zh-CN" altLang="en-US"/>
          </a:p>
        </p:txBody>
      </p:sp>
      <p:sp>
        <p:nvSpPr>
          <p:cNvPr id="7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0DD7C3E-745B-4D1D-843E-7B057029B569}" type="datetimeFigureOut">
              <a:rPr lang="zh-CN" altLang="en-US"/>
            </a:fld>
            <a:endParaRPr lang="zh-CN" altLang="en-US"/>
          </a:p>
        </p:txBody>
      </p:sp>
      <p:sp>
        <p:nvSpPr>
          <p:cNvPr id="8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9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92A32EE-C2DD-4BA8-B074-146D315BB7B3}" type="slidenum">
              <a:rPr lang="zh-CN" altLang="en-US"/>
            </a:fld>
            <a:endParaRPr lang="zh-CN" altLang="en-US"/>
          </a:p>
        </p:txBody>
      </p:sp>
    </p:spTree>
  </p:cSld>
  <p:clrMapOvr>
    <a:masterClrMapping/>
  </p:clrMapOvr>
  <p:transition/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  <a:endParaRPr lang="zh-CN" altLang="en-US"/>
          </a:p>
        </p:txBody>
      </p:sp>
      <p:sp>
        <p:nvSpPr>
          <p:cNvPr id="3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120A84F-65EB-43CA-B0FB-326DD35B5DFD}" type="datetimeFigureOut">
              <a:rPr lang="zh-CN" altLang="en-US"/>
            </a:fld>
            <a:endParaRPr lang="zh-CN" altLang="en-US"/>
          </a:p>
        </p:txBody>
      </p:sp>
      <p:sp>
        <p:nvSpPr>
          <p:cNvPr id="4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5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8E68835-EAE0-4B5C-B233-10C34D8ADF58}" type="slidenum">
              <a:rPr lang="zh-CN" altLang="en-US"/>
            </a:fld>
            <a:endParaRPr lang="zh-CN" altLang="en-US"/>
          </a:p>
        </p:txBody>
      </p:sp>
    </p:spTree>
  </p:cSld>
  <p:clrMapOvr>
    <a:masterClrMapping/>
  </p:clrMapOvr>
  <p:transition/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8793290-E2E2-4C0B-94E6-2F92C044B79D}" type="datetimeFigureOut">
              <a:rPr lang="zh-CN" altLang="en-US"/>
            </a:fld>
            <a:endParaRPr lang="zh-CN" altLang="en-US"/>
          </a:p>
        </p:txBody>
      </p:sp>
      <p:sp>
        <p:nvSpPr>
          <p:cNvPr id="3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4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C55D0DD-AFA7-4B98-9BA1-EA28099103AA}" type="slidenum">
              <a:rPr lang="zh-CN" altLang="en-US"/>
            </a:fld>
            <a:endParaRPr lang="zh-CN" altLang="en-US"/>
          </a:p>
        </p:txBody>
      </p:sp>
    </p:spTree>
  </p:cSld>
  <p:clrMapOvr>
    <a:masterClrMapping/>
  </p:clrMapOvr>
  <p:transition/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CN" altLang="en-US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/>
              <a:t>单击此处编辑母版文本样式</a:t>
            </a:r>
            <a:endParaRPr lang="zh-CN" altLang="en-US"/>
          </a:p>
          <a:p>
            <a:pPr lvl="1"/>
            <a:r>
              <a:rPr lang="zh-CN" altLang="en-US"/>
              <a:t>二级</a:t>
            </a:r>
            <a:endParaRPr lang="zh-CN" altLang="en-US"/>
          </a:p>
          <a:p>
            <a:pPr lvl="2"/>
            <a:r>
              <a:rPr lang="zh-CN" altLang="en-US"/>
              <a:t>三级</a:t>
            </a:r>
            <a:endParaRPr lang="zh-CN" altLang="en-US"/>
          </a:p>
          <a:p>
            <a:pPr lvl="3"/>
            <a:r>
              <a:rPr lang="zh-CN" altLang="en-US"/>
              <a:t>四级</a:t>
            </a:r>
            <a:endParaRPr lang="zh-CN" altLang="en-US"/>
          </a:p>
          <a:p>
            <a:pPr lvl="4"/>
            <a:r>
              <a:rPr lang="zh-CN" altLang="en-US"/>
              <a:t>五级</a:t>
            </a:r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CN" altLang="en-US"/>
              <a:t>单击此处编辑母版文本样式</a:t>
            </a:r>
            <a:endParaRPr lang="zh-CN" altLang="en-US"/>
          </a:p>
        </p:txBody>
      </p:sp>
      <p:sp>
        <p:nvSpPr>
          <p:cNvPr id="5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D6FB670-CE17-4A7F-98C4-1346FA668C64}" type="datetimeFigureOut">
              <a:rPr lang="zh-CN" altLang="en-US"/>
            </a:fld>
            <a:endParaRPr lang="zh-CN" altLang="en-US"/>
          </a:p>
        </p:txBody>
      </p:sp>
      <p:sp>
        <p:nvSpPr>
          <p:cNvPr id="6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7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520903A-FCA5-4591-8223-9D48675C064D}" type="slidenum">
              <a:rPr lang="zh-CN" altLang="en-US"/>
            </a:fld>
            <a:endParaRPr lang="zh-CN" altLang="en-US"/>
          </a:p>
        </p:txBody>
      </p:sp>
    </p:spTree>
  </p:cSld>
  <p:clrMapOvr>
    <a:masterClrMapping/>
  </p:clrMapOvr>
  <p:transition/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CN" altLang="en-US"/>
              <a:t>单击此处编辑母版标题样式</a:t>
            </a:r>
            <a:endParaRPr lang="zh-CN" altLang="en-US"/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zh-CN" altLang="en-US" noProof="0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CN" altLang="en-US"/>
              <a:t>单击此处编辑母版文本样式</a:t>
            </a:r>
            <a:endParaRPr lang="zh-CN" altLang="en-US"/>
          </a:p>
        </p:txBody>
      </p:sp>
      <p:sp>
        <p:nvSpPr>
          <p:cNvPr id="5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800ABBE-7424-4DD7-9981-47738D672B48}" type="datetimeFigureOut">
              <a:rPr lang="zh-CN" altLang="en-US"/>
            </a:fld>
            <a:endParaRPr lang="zh-CN" altLang="en-US"/>
          </a:p>
        </p:txBody>
      </p:sp>
      <p:sp>
        <p:nvSpPr>
          <p:cNvPr id="6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7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649C77C-0E93-4A69-BBB7-F00F8662B172}" type="slidenum">
              <a:rPr lang="zh-CN" altLang="en-US"/>
            </a:fld>
            <a:endParaRPr lang="zh-CN" altLang="en-US"/>
          </a:p>
        </p:txBody>
      </p:sp>
    </p:spTree>
  </p:cSld>
  <p:clrMapOvr>
    <a:masterClrMapping/>
  </p:clrMapOvr>
  <p:transition/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/>
              <a:t>单击此处编辑母版文本样式</a:t>
            </a:r>
            <a:endParaRPr lang="zh-CN" altLang="en-US"/>
          </a:p>
          <a:p>
            <a:pPr lvl="1"/>
            <a:r>
              <a:rPr lang="zh-CN" altLang="en-US"/>
              <a:t>二级</a:t>
            </a:r>
            <a:endParaRPr lang="zh-CN" altLang="en-US"/>
          </a:p>
          <a:p>
            <a:pPr lvl="2"/>
            <a:r>
              <a:rPr lang="zh-CN" altLang="en-US"/>
              <a:t>三级</a:t>
            </a:r>
            <a:endParaRPr lang="zh-CN" altLang="en-US"/>
          </a:p>
          <a:p>
            <a:pPr lvl="3"/>
            <a:r>
              <a:rPr lang="zh-CN" altLang="en-US"/>
              <a:t>四级</a:t>
            </a:r>
            <a:endParaRPr lang="zh-CN" altLang="en-US"/>
          </a:p>
          <a:p>
            <a:pPr lvl="4"/>
            <a:r>
              <a:rPr lang="zh-CN" altLang="en-US"/>
              <a:t>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A5108E2-A420-44C8-BCF1-63C421F5C19B}" type="datetimeFigureOut">
              <a:rPr lang="zh-CN" altLang="en-US"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6076297-F2F5-4459-A6F3-E3198301B026}" type="slidenum">
              <a:rPr lang="zh-CN" altLang="en-US"/>
            </a:fld>
            <a:endParaRPr lang="zh-CN" altLang="en-US"/>
          </a:p>
        </p:txBody>
      </p:sp>
    </p:spTree>
  </p:cSld>
  <p:clrMapOvr>
    <a:masterClrMapping/>
  </p:clrMapOvr>
  <p:transition/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竖排标题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zh-CN" altLang="en-US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zh-CN" altLang="en-US"/>
              <a:t>单击此处编辑母版文本样式</a:t>
            </a:r>
            <a:endParaRPr lang="zh-CN" altLang="en-US"/>
          </a:p>
          <a:p>
            <a:pPr lvl="1"/>
            <a:r>
              <a:rPr lang="zh-CN" altLang="en-US"/>
              <a:t>二级</a:t>
            </a:r>
            <a:endParaRPr lang="zh-CN" altLang="en-US"/>
          </a:p>
          <a:p>
            <a:pPr lvl="2"/>
            <a:r>
              <a:rPr lang="zh-CN" altLang="en-US"/>
              <a:t>三级</a:t>
            </a:r>
            <a:endParaRPr lang="zh-CN" altLang="en-US"/>
          </a:p>
          <a:p>
            <a:pPr lvl="3"/>
            <a:r>
              <a:rPr lang="zh-CN" altLang="en-US"/>
              <a:t>四级</a:t>
            </a:r>
            <a:endParaRPr lang="zh-CN" altLang="en-US"/>
          </a:p>
          <a:p>
            <a:pPr lvl="4"/>
            <a:r>
              <a:rPr lang="zh-CN" altLang="en-US"/>
              <a:t>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F04B4B8-F94F-4792-8B6F-6ACFA882A2C1}" type="datetimeFigureOut">
              <a:rPr lang="zh-CN" altLang="en-US"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2515C6E-1063-44C1-AC2C-9BF140266280}" type="slidenum">
              <a:rPr lang="zh-CN" altLang="en-US"/>
            </a:fld>
            <a:endParaRPr lang="zh-CN" altLang="en-US"/>
          </a:p>
        </p:txBody>
      </p:sp>
    </p:spTree>
  </p:cSld>
  <p:clrMapOvr>
    <a:masterClrMapping/>
  </p:clrMapOvr>
  <p:transition/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>
  <p:cSld name="1_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标题 2"/>
          <p:cNvSpPr>
            <a:spLocks noGrp="1"/>
          </p:cNvSpPr>
          <p:nvPr>
            <p:ph type="ctrTitle" idx="14"/>
          </p:nvPr>
        </p:nvSpPr>
        <p:spPr>
          <a:xfrm>
            <a:off x="4164648" y="3429000"/>
            <a:ext cx="5767705" cy="835660"/>
          </a:xfrm>
        </p:spPr>
        <p:txBody>
          <a:bodyPr lIns="0" tIns="0" rIns="0" bIns="0">
            <a:normAutofit/>
          </a:bodyPr>
          <a:lstStyle>
            <a:lvl1pPr marL="0" marR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Pts val="4800"/>
              <a:buFont typeface="Arial" panose="020B0604020202020204" pitchFamily="34" charset="0"/>
              <a:buNone/>
              <a:defRPr sz="4800" b="0" spc="200">
                <a:solidFill>
                  <a:schemeClr val="tx1"/>
                </a:solidFill>
                <a:latin typeface="Arial" panose="020B0604020202020204" pitchFamily="34" charset="0"/>
                <a:ea typeface="汉仪旗黑-85S" panose="00020600040101010101" pitchFamily="18" charset="-122"/>
              </a:defRPr>
            </a:lvl1pPr>
          </a:lstStyle>
          <a:p>
            <a:r>
              <a:rPr lang="zh-CN" altLang="en-US" noProof="1"/>
              <a:t>单击此处编辑母版标题样式</a:t>
            </a:r>
            <a:endParaRPr lang="zh-CN" altLang="en-US" noProof="1"/>
          </a:p>
        </p:txBody>
      </p:sp>
      <p:sp>
        <p:nvSpPr>
          <p:cNvPr id="2" name="副标题 1"/>
          <p:cNvSpPr>
            <a:spLocks noGrp="1"/>
          </p:cNvSpPr>
          <p:nvPr>
            <p:ph type="subTitle" idx="13"/>
          </p:nvPr>
        </p:nvSpPr>
        <p:spPr>
          <a:xfrm>
            <a:off x="4164648" y="4467861"/>
            <a:ext cx="5767705" cy="575945"/>
          </a:xfrm>
        </p:spPr>
        <p:txBody>
          <a:bodyPr lIns="0" tIns="0" rIns="0" bIns="0">
            <a:normAutofit/>
          </a:bodyPr>
          <a:lstStyle>
            <a:lvl1pPr marL="0" marR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Pts val="1800"/>
              <a:buFont typeface="Arial" panose="020B0604020202020204" pitchFamily="34" charset="0"/>
              <a:buNone/>
              <a:defRPr sz="1800" b="0" spc="200"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charset="-122"/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lang="zh-CN" altLang="en-US" noProof="1"/>
              <a:t>单击此处编辑母版副标题样式</a:t>
            </a:r>
            <a:endParaRPr lang="zh-CN" altLang="en-US" noProof="1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5"/>
            <p:custDataLst>
              <p:tags r:id="rId2"/>
            </p:custDataLst>
          </p:nvPr>
        </p:nvSpPr>
        <p:spPr>
          <a:xfrm>
            <a:off x="879475" y="6350000"/>
            <a:ext cx="2700338" cy="315913"/>
          </a:xfrm>
        </p:spPr>
        <p:txBody>
          <a:bodyPr wrap="square">
            <a:normAutofit/>
          </a:bodyPr>
          <a:lstStyle>
            <a:lvl1pPr>
              <a:defRPr noProof="1">
                <a:latin typeface="Arial" panose="020B0604020202020204" pitchFamily="34" charset="0"/>
                <a:ea typeface="微软雅黑" panose="020B0503020204020204" charset="-122"/>
              </a:defRPr>
            </a:lvl1pPr>
          </a:lstStyle>
          <a:p>
            <a:pPr>
              <a:defRPr/>
            </a:pPr>
            <a:fld id="{B62738DA-92BF-4276-8C4E-BEFE147D5643}" type="datetimeFigureOut">
              <a:rPr lang="zh-CN" altLang="en-US"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6"/>
            <p:custDataLst>
              <p:tags r:id="rId3"/>
            </p:custDataLst>
          </p:nvPr>
        </p:nvSpPr>
        <p:spPr>
          <a:xfrm>
            <a:off x="4116388" y="6350000"/>
            <a:ext cx="3959225" cy="315913"/>
          </a:xfrm>
        </p:spPr>
        <p:txBody>
          <a:bodyPr wrap="square">
            <a:normAutofit/>
          </a:bodyPr>
          <a:lstStyle>
            <a:lvl1pPr>
              <a:defRPr noProof="1">
                <a:latin typeface="Arial" panose="020B0604020202020204" pitchFamily="34" charset="0"/>
                <a:ea typeface="微软雅黑" panose="020B0503020204020204" charset="-122"/>
              </a:defRPr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7"/>
            <p:custDataLst>
              <p:tags r:id="rId4"/>
            </p:custDataLst>
          </p:nvPr>
        </p:nvSpPr>
        <p:spPr>
          <a:xfrm>
            <a:off x="8610600" y="6350000"/>
            <a:ext cx="2700338" cy="315913"/>
          </a:xfrm>
        </p:spPr>
        <p:txBody>
          <a:bodyPr wrap="square">
            <a:normAutofit/>
          </a:bodyPr>
          <a:lstStyle>
            <a:lvl1pPr>
              <a:defRPr noProof="1">
                <a:latin typeface="Arial" panose="020B0604020202020204" pitchFamily="34" charset="0"/>
                <a:ea typeface="微软雅黑" panose="020B0503020204020204" charset="-122"/>
              </a:defRPr>
            </a:lvl1pPr>
          </a:lstStyle>
          <a:p>
            <a:pPr>
              <a:defRPr/>
            </a:pPr>
            <a:fld id="{A56DCE79-0898-4D4A-AC94-C22929CEAE3D}" type="slidenum">
              <a:rPr lang="zh-CN" altLang="en-US"/>
            </a:fld>
            <a:endParaRPr lang="zh-CN" alt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  <p:transition/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【正文】一部分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overrideClrMapping bg1="lt1" tx1="dk1" bg2="lt2" tx2="dk2" accent1="accent1" accent2="accent2" accent3="accent3" accent4="accent4" accent5="accent5" accent6="accent6" hlink="hlink" folHlink="folHlink"/>
  </p:clrMapOvr>
  <p:transition/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>
  <p:cSld name="自定义版式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/>
          <a:lstStyle/>
          <a:p>
            <a:r>
              <a:rPr lang="zh-CN" altLang="en-US"/>
              <a:t>单击此处编辑母版标题样式</a:t>
            </a:r>
            <a:endParaRPr lang="zh-CN" altLang="en-US"/>
          </a:p>
        </p:txBody>
      </p:sp>
    </p:spTree>
  </p:cSld>
  <p:clrMapOvr>
    <a:masterClrMapping/>
  </p:clrMapOvr>
  <p:transition/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_两栏内容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None/>
              <a:defRPr sz="1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None/>
              <a:defRPr sz="1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latin typeface="Arial" panose="020B0604020202020204" pitchFamily="34" charset="0"/>
              </a:defRPr>
            </a:lvl1pPr>
          </a:lstStyle>
          <a:p>
            <a:pPr>
              <a:defRPr/>
            </a:pPr>
            <a:fld id="{7C046A2A-9C09-43AB-B69E-A619810E90B1}" type="slidenum">
              <a:rPr lang="en-US" altLang="zh-CN"/>
            </a:fld>
            <a:endParaRPr lang="en-US" altLang="zh-CN"/>
          </a:p>
        </p:txBody>
      </p:sp>
    </p:spTree>
  </p:cSld>
  <p:clrMapOvr>
    <a:masterClrMapping/>
  </p:clrMapOvr>
  <p:transition/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通用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>
            <a:lvl1pPr>
              <a:defRPr u="none" strike="noStrike" kern="1200" cap="none" spc="200" normalizeH="0" baseline="0">
                <a:solidFill>
                  <a:schemeClr val="tx1">
                    <a:lumMod val="85000"/>
                    <a:lumOff val="15000"/>
                  </a:schemeClr>
                </a:solidFill>
                <a:uFillTx/>
                <a:latin typeface="Arial" panose="020B0604020202020204" pitchFamily="34" charset="0"/>
                <a:ea typeface="微软雅黑" panose="020B0503020204020204" charset="-122"/>
              </a:defRPr>
            </a:lvl1pPr>
          </a:lstStyle>
          <a:p>
            <a:r>
              <a:rPr lang="zh-CN" altLang="en-US"/>
              <a:t>单击此处编辑母版标题样式</a:t>
            </a:r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  <p:custDataLst>
              <p:tags r:id="rId2"/>
            </p:custDataLst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D5A75E1-928B-4E7E-A651-ACD419298D14}" type="datetimeFigureOut">
              <a:rPr lang="zh-CN" altLang="en-US"/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  <p:custDataLst>
              <p:tags r:id="rId3"/>
            </p:custDataLst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  <p:custDataLst>
              <p:tags r:id="rId4"/>
            </p:custDataLst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4286FCA-2801-4F06-8B97-5CA8ECAB9A6E}" type="slidenum">
              <a:rPr lang="zh-CN" altLang="en-US"/>
            </a:fld>
            <a:endParaRPr lang="zh-CN" alt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  <p:transition/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腰带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1522800" y="1339200"/>
            <a:ext cx="9144000" cy="2386800"/>
          </a:xfrm>
        </p:spPr>
        <p:txBody>
          <a:bodyPr anchor="b">
            <a:normAutofit/>
          </a:bodyPr>
          <a:lstStyle>
            <a:lvl1pPr algn="ctr">
              <a:defRPr sz="6000" u="none" strike="noStrike" kern="1200" cap="none" spc="200" normalizeH="0" baseline="0">
                <a:solidFill>
                  <a:schemeClr val="tx1">
                    <a:lumMod val="85000"/>
                    <a:lumOff val="15000"/>
                  </a:schemeClr>
                </a:solidFill>
                <a:uFillTx/>
                <a:latin typeface="Arial" panose="020B0604020202020204" pitchFamily="34" charset="0"/>
                <a:ea typeface="微软雅黑" panose="020B0503020204020204" charset="-122"/>
              </a:defRPr>
            </a:lvl1pPr>
          </a:lstStyle>
          <a:p>
            <a:r>
              <a:rPr lang="zh-CN" altLang="en-US"/>
              <a:t>单击此处编辑母版标题样式</a:t>
            </a:r>
            <a:endParaRPr lang="zh-CN" altLang="en-US"/>
          </a:p>
        </p:txBody>
      </p:sp>
      <p:sp>
        <p:nvSpPr>
          <p:cNvPr id="7" name="文本占位符 6"/>
          <p:cNvSpPr>
            <a:spLocks noGrp="1"/>
          </p:cNvSpPr>
          <p:nvPr>
            <p:ph type="body" sz="quarter" idx="13"/>
          </p:nvPr>
        </p:nvSpPr>
        <p:spPr>
          <a:xfrm>
            <a:off x="1522413" y="3862800"/>
            <a:ext cx="9144000" cy="1656000"/>
          </a:xfrm>
        </p:spPr>
        <p:txBody>
          <a:bodyPr>
            <a:normAutofit/>
          </a:bodyPr>
          <a:lstStyle>
            <a:lvl1pPr algn="ctr">
              <a:defRPr u="none" strike="noStrike" kern="1200" cap="none" spc="200" normalizeH="0" baseline="0">
                <a:solidFill>
                  <a:schemeClr val="tx1">
                    <a:lumMod val="85000"/>
                    <a:lumOff val="15000"/>
                  </a:schemeClr>
                </a:solidFill>
                <a:uFillTx/>
                <a:latin typeface="Arial" panose="020B0604020202020204" pitchFamily="34" charset="0"/>
                <a:ea typeface="微软雅黑" panose="020B0503020204020204" charset="-122"/>
              </a:defRPr>
            </a:lvl1pPr>
          </a:lstStyle>
          <a:p>
            <a:pPr lvl="0"/>
            <a:r>
              <a:rPr lang="zh-CN" altLang="en-US"/>
              <a:t>单击此处编辑母版文本样式</a:t>
            </a:r>
            <a:endParaRPr lang="zh-CN" altLang="en-US"/>
          </a:p>
        </p:txBody>
      </p:sp>
      <p:sp>
        <p:nvSpPr>
          <p:cNvPr id="4" name="日期占位符 2"/>
          <p:cNvSpPr>
            <a:spLocks noGrp="1"/>
          </p:cNvSpPr>
          <p:nvPr>
            <p:ph type="dt" sz="half" idx="14"/>
            <p:custDataLst>
              <p:tags r:id="rId2"/>
            </p:custDataLst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858EA02-FBA4-4DFE-8333-9B34F642BC0F}" type="datetimeFigureOut">
              <a:rPr lang="zh-CN" altLang="en-US"/>
            </a:fld>
            <a:endParaRPr lang="zh-CN" altLang="en-US"/>
          </a:p>
        </p:txBody>
      </p:sp>
      <p:sp>
        <p:nvSpPr>
          <p:cNvPr id="5" name="页脚占位符 3"/>
          <p:cNvSpPr>
            <a:spLocks noGrp="1"/>
          </p:cNvSpPr>
          <p:nvPr>
            <p:ph type="ftr" sz="quarter" idx="15"/>
            <p:custDataLst>
              <p:tags r:id="rId3"/>
            </p:custDataLst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6" name="灯片编号占位符 4"/>
          <p:cNvSpPr>
            <a:spLocks noGrp="1"/>
          </p:cNvSpPr>
          <p:nvPr>
            <p:ph type="sldNum" sz="quarter" idx="16"/>
            <p:custDataLst>
              <p:tags r:id="rId4"/>
            </p:custDataLst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ED68CC0-BEE3-4CFF-8D6B-3845F2797CC4}" type="slidenum">
              <a:rPr lang="zh-CN" altLang="en-US"/>
            </a:fld>
            <a:endParaRPr lang="zh-CN" alt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  <p:transition/>
</p:sldLayout>
</file>

<file path=ppt/slideMasters/_rels/slideMaster1.xml.rels><?xml version="1.0" encoding="UTF-8" standalone="yes"?>
<Relationships xmlns="http://schemas.openxmlformats.org/package/2006/relationships"><Relationship Id="rId9" Type="http://schemas.openxmlformats.org/officeDocument/2006/relationships/slideLayout" Target="../slideLayouts/slideLayout9.xml"/><Relationship Id="rId8" Type="http://schemas.openxmlformats.org/officeDocument/2006/relationships/slideLayout" Target="../slideLayouts/slideLayout8.xml"/><Relationship Id="rId7" Type="http://schemas.openxmlformats.org/officeDocument/2006/relationships/slideLayout" Target="../slideLayouts/slideLayout7.xml"/><Relationship Id="rId6" Type="http://schemas.openxmlformats.org/officeDocument/2006/relationships/slideLayout" Target="../slideLayouts/slideLayout6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Relationship Id="rId3" Type="http://schemas.openxmlformats.org/officeDocument/2006/relationships/slideLayout" Target="../slideLayouts/slideLayout3.xml"/><Relationship Id="rId2" Type="http://schemas.openxmlformats.org/officeDocument/2006/relationships/slideLayout" Target="../slideLayouts/slideLayout2.xml"/><Relationship Id="rId18" Type="http://schemas.openxmlformats.org/officeDocument/2006/relationships/theme" Target="../theme/theme1.xml"/><Relationship Id="rId17" Type="http://schemas.openxmlformats.org/officeDocument/2006/relationships/slideLayout" Target="../slideLayouts/slideLayout17.xml"/><Relationship Id="rId16" Type="http://schemas.openxmlformats.org/officeDocument/2006/relationships/slideLayout" Target="../slideLayouts/slideLayout16.xml"/><Relationship Id="rId15" Type="http://schemas.openxmlformats.org/officeDocument/2006/relationships/slideLayout" Target="../slideLayouts/slideLayout15.xml"/><Relationship Id="rId14" Type="http://schemas.openxmlformats.org/officeDocument/2006/relationships/slideLayout" Target="../slideLayouts/slideLayout14.xml"/><Relationship Id="rId13" Type="http://schemas.openxmlformats.org/officeDocument/2006/relationships/slideLayout" Target="../slideLayouts/slideLayout13.xml"/><Relationship Id="rId12" Type="http://schemas.openxmlformats.org/officeDocument/2006/relationships/slideLayout" Target="../slideLayouts/slideLayout12.xml"/><Relationship Id="rId11" Type="http://schemas.openxmlformats.org/officeDocument/2006/relationships/slideLayout" Target="../slideLayouts/slideLayout11.xml"/><Relationship Id="rId10" Type="http://schemas.openxmlformats.org/officeDocument/2006/relationships/slideLayout" Target="../slideLayouts/slideLayout10.xml"/><Relationship Id="rId1" Type="http://schemas.openxmlformats.org/officeDocument/2006/relationships/slideLayout" Target="../slideLayouts/slideLayout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986" name="标题占位符 1"/>
          <p:cNvSpPr>
            <a:spLocks noGrp="1"/>
          </p:cNvSpPr>
          <p:nvPr>
            <p:ph type="title"/>
          </p:nvPr>
        </p:nvSpPr>
        <p:spPr bwMode="auto">
          <a:xfrm>
            <a:off x="838200" y="365125"/>
            <a:ext cx="10515600" cy="1325563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vert="horz" wrap="square" lIns="91440" tIns="45720" rIns="91440" bIns="45720" numCol="1" anchor="ctr" anchorCtr="0" compatLnSpc="1"/>
          <a:lstStyle/>
          <a:p>
            <a:pPr lvl="0"/>
            <a:r>
              <a:rPr lang="zh-CN" altLang="en-US" smtClean="0"/>
              <a:t>单击此处编辑母版标题样式</a:t>
            </a:r>
            <a:endParaRPr lang="zh-CN" altLang="en-US" smtClean="0"/>
          </a:p>
        </p:txBody>
      </p:sp>
      <p:sp>
        <p:nvSpPr>
          <p:cNvPr id="41987" name="文本占位符 2"/>
          <p:cNvSpPr>
            <a:spLocks noGrp="1"/>
          </p:cNvSpPr>
          <p:nvPr>
            <p:ph type="body" idx="1"/>
          </p:nvPr>
        </p:nvSpPr>
        <p:spPr bwMode="auto">
          <a:xfrm>
            <a:off x="838200" y="1825625"/>
            <a:ext cx="10515600" cy="4351338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vert="horz" wrap="square" lIns="91440" tIns="45720" rIns="91440" bIns="45720" numCol="1" anchor="t" anchorCtr="0" compatLnSpc="1"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二级</a:t>
            </a:r>
            <a:endParaRPr lang="zh-CN" altLang="en-US" smtClean="0"/>
          </a:p>
          <a:p>
            <a:pPr lvl="2"/>
            <a:r>
              <a:rPr lang="zh-CN" altLang="en-US" smtClean="0"/>
              <a:t>三级</a:t>
            </a:r>
            <a:endParaRPr lang="zh-CN" altLang="en-US" smtClean="0"/>
          </a:p>
          <a:p>
            <a:pPr lvl="3"/>
            <a:r>
              <a:rPr lang="zh-CN" altLang="en-US" smtClean="0"/>
              <a:t>四级</a:t>
            </a:r>
            <a:endParaRPr lang="zh-CN" altLang="en-US" smtClean="0"/>
          </a:p>
          <a:p>
            <a:pPr lvl="4"/>
            <a:r>
              <a:rPr lang="zh-CN" altLang="en-US" smtClean="0"/>
              <a:t>五级</a:t>
            </a:r>
            <a:endParaRPr lang="zh-CN" altLang="en-US" smtClean="0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fontAlgn="auto">
              <a:spcBef>
                <a:spcPct val="0"/>
              </a:spcBef>
              <a:spcAft>
                <a:spcPct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</a:defRPr>
            </a:lvl1pPr>
          </a:lstStyle>
          <a:p>
            <a:pPr>
              <a:defRPr/>
            </a:pPr>
            <a:fld id="{7DA3646B-C83F-4312-AFC8-C2C38283D0ED}" type="datetimeFigureOut">
              <a:rPr lang="zh-CN" altLang="en-US"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fontAlgn="auto">
              <a:spcBef>
                <a:spcPct val="0"/>
              </a:spcBef>
              <a:spcAft>
                <a:spcPct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</a:defRPr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fontAlgn="auto">
              <a:spcBef>
                <a:spcPct val="0"/>
              </a:spcBef>
              <a:spcAft>
                <a:spcPct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</a:defRPr>
            </a:lvl1pPr>
          </a:lstStyle>
          <a:p>
            <a:pPr>
              <a:defRPr/>
            </a:pPr>
            <a:fld id="{9B21D96F-C3FD-4F09-8752-4956576B0788}" type="slidenum">
              <a:rPr lang="zh-CN" altLang="en-US"/>
            </a:fld>
            <a:endParaRPr lang="zh-CN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  <p:sldLayoutId id="2147483661" r:id="rId13"/>
    <p:sldLayoutId id="2147483662" r:id="rId14"/>
    <p:sldLayoutId id="2147483663" r:id="rId15"/>
    <p:sldLayoutId id="2147483664" r:id="rId16"/>
    <p:sldLayoutId id="2147483665" r:id="rId17"/>
  </p:sldLayoutIdLst>
  <p:transition/>
  <p:txStyles>
    <p:titleStyle>
      <a:lvl1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等线 Light"/>
        </a:defRPr>
      </a:lvl1pPr>
      <a:lvl2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等线 Light"/>
          <a:ea typeface="等线 Light"/>
          <a:cs typeface="等线 Light"/>
        </a:defRPr>
      </a:lvl2pPr>
      <a:lvl3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等线 Light"/>
          <a:ea typeface="等线 Light"/>
          <a:cs typeface="等线 Light"/>
        </a:defRPr>
      </a:lvl3pPr>
      <a:lvl4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等线 Light"/>
          <a:ea typeface="等线 Light"/>
          <a:cs typeface="等线 Light"/>
        </a:defRPr>
      </a:lvl4pPr>
      <a:lvl5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等线 Light"/>
          <a:ea typeface="等线 Light"/>
          <a:cs typeface="等线 Light"/>
        </a:defRPr>
      </a:lvl5pPr>
      <a:lvl6pPr marL="457200"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等线 Light"/>
          <a:ea typeface="等线 Light"/>
          <a:cs typeface="等线 Light"/>
        </a:defRPr>
      </a:lvl6pPr>
      <a:lvl7pPr marL="914400"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等线 Light"/>
          <a:ea typeface="等线 Light"/>
          <a:cs typeface="等线 Light"/>
        </a:defRPr>
      </a:lvl7pPr>
      <a:lvl8pPr marL="1371600"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等线 Light"/>
          <a:ea typeface="等线 Light"/>
          <a:cs typeface="等线 Light"/>
        </a:defRPr>
      </a:lvl8pPr>
      <a:lvl9pPr marL="1828800"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等线 Light"/>
          <a:ea typeface="等线 Light"/>
          <a:cs typeface="等线 Light"/>
        </a:defRPr>
      </a:lvl9pPr>
    </p:titleStyle>
    <p:bodyStyle>
      <a:lvl1pPr marL="228600" indent="-228600" algn="l" rtl="0" eaLnBrk="0" fontAlgn="base" hangingPunct="0">
        <a:lnSpc>
          <a:spcPct val="90000"/>
        </a:lnSpc>
        <a:spcBef>
          <a:spcPts val="1000"/>
        </a:spcBef>
        <a:spcAft>
          <a:spcPct val="0"/>
        </a:spcAft>
        <a:buFont typeface="Arial" panose="020B0604020202020204"/>
        <a:buChar char="•"/>
        <a:defRPr sz="2800" kern="1200">
          <a:solidFill>
            <a:schemeClr val="tx1"/>
          </a:solidFill>
          <a:latin typeface="+mn-lt"/>
          <a:ea typeface="+mn-ea"/>
          <a:cs typeface="等线"/>
        </a:defRPr>
      </a:lvl1pPr>
      <a:lvl2pPr marL="6858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panose="020B0604020202020204"/>
        <a:buChar char="•"/>
        <a:defRPr sz="2400" kern="1200">
          <a:solidFill>
            <a:schemeClr val="tx1"/>
          </a:solidFill>
          <a:latin typeface="+mn-lt"/>
          <a:ea typeface="+mn-ea"/>
          <a:cs typeface="等线"/>
        </a:defRPr>
      </a:lvl2pPr>
      <a:lvl3pPr marL="11430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panose="020B0604020202020204"/>
        <a:buChar char="•"/>
        <a:defRPr sz="2000" kern="1200">
          <a:solidFill>
            <a:schemeClr val="tx1"/>
          </a:solidFill>
          <a:latin typeface="+mn-lt"/>
          <a:ea typeface="+mn-ea"/>
          <a:cs typeface="等线"/>
        </a:defRPr>
      </a:lvl3pPr>
      <a:lvl4pPr marL="16002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panose="020B0604020202020204"/>
        <a:buChar char="•"/>
        <a:defRPr kern="1200">
          <a:solidFill>
            <a:schemeClr val="tx1"/>
          </a:solidFill>
          <a:latin typeface="+mn-lt"/>
          <a:ea typeface="+mn-ea"/>
          <a:cs typeface="等线"/>
        </a:defRPr>
      </a:lvl4pPr>
      <a:lvl5pPr marL="20574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panose="020B0604020202020204"/>
        <a:buChar char="•"/>
        <a:defRPr kern="1200">
          <a:solidFill>
            <a:schemeClr val="tx1"/>
          </a:solidFill>
          <a:latin typeface="+mn-lt"/>
          <a:ea typeface="+mn-ea"/>
          <a:cs typeface="等线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.xml"/><Relationship Id="rId2" Type="http://schemas.openxmlformats.org/officeDocument/2006/relationships/slideLayout" Target="../slideLayouts/slideLayout4.xml"/><Relationship Id="rId1" Type="http://schemas.openxmlformats.org/officeDocument/2006/relationships/tags" Target="../tags/tag10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image" Target="../media/image2.jpeg"/><Relationship Id="rId1" Type="http://schemas.openxmlformats.org/officeDocument/2006/relationships/image" Target="../media/image1.png"/></Relationships>
</file>

<file path=ppt/slides/_rels/slide4.xml.rels><?xml version="1.0" encoding="UTF-8" standalone="yes"?>
<Relationships xmlns="http://schemas.openxmlformats.org/package/2006/relationships"><Relationship Id="rId4" Type="http://schemas.openxmlformats.org/officeDocument/2006/relationships/slideLayout" Target="../slideLayouts/slideLayout7.xml"/><Relationship Id="rId3" Type="http://schemas.openxmlformats.org/officeDocument/2006/relationships/image" Target="../media/image3.jpeg"/><Relationship Id="rId2" Type="http://schemas.openxmlformats.org/officeDocument/2006/relationships/tags" Target="../tags/tag12.xml"/><Relationship Id="rId1" Type="http://schemas.openxmlformats.org/officeDocument/2006/relationships/tags" Target="../tags/tag1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2.xml"/><Relationship Id="rId2" Type="http://schemas.openxmlformats.org/officeDocument/2006/relationships/slideLayout" Target="../slideLayouts/slideLayout12.xml"/><Relationship Id="rId1" Type="http://schemas.openxmlformats.org/officeDocument/2006/relationships/image" Target="../media/image4.png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comments" Target="../comments/comment1.xml"/><Relationship Id="rId1" Type="http://schemas.openxmlformats.org/officeDocument/2006/relationships/slideLayout" Target="../slideLayouts/slideLayout13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2.xml"/><Relationship Id="rId1" Type="http://schemas.openxmlformats.org/officeDocument/2006/relationships/image" Target="../media/image5.png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2.xml"/><Relationship Id="rId1" Type="http://schemas.openxmlformats.org/officeDocument/2006/relationships/image" Target="../media/image6.jpeg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4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15.xml"/><Relationship Id="rId1" Type="http://schemas.openxmlformats.org/officeDocument/2006/relationships/tags" Target="../tags/tag13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tags" Target="../tags/tag15.xml"/><Relationship Id="rId1" Type="http://schemas.openxmlformats.org/officeDocument/2006/relationships/tags" Target="../tags/tag14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4" Type="http://schemas.openxmlformats.org/officeDocument/2006/relationships/slideLayout" Target="../slideLayouts/slideLayout7.xml"/><Relationship Id="rId3" Type="http://schemas.openxmlformats.org/officeDocument/2006/relationships/image" Target="../media/image9.wmf"/><Relationship Id="rId2" Type="http://schemas.openxmlformats.org/officeDocument/2006/relationships/image" Target="../media/image8.png"/><Relationship Id="rId1" Type="http://schemas.openxmlformats.org/officeDocument/2006/relationships/image" Target="../media/image7.jpeg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4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image" Target="../media/image7.jpeg"/><Relationship Id="rId1" Type="http://schemas.openxmlformats.org/officeDocument/2006/relationships/image" Target="../media/image8.png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2.xml"/><Relationship Id="rId1" Type="http://schemas.openxmlformats.org/officeDocument/2006/relationships/image" Target="../media/image10.png"/></Relationships>
</file>

<file path=ppt/slides/_rels/slide20.xml.rels><?xml version="1.0" encoding="UTF-8" standalone="yes"?>
<Relationships xmlns="http://schemas.openxmlformats.org/package/2006/relationships"><Relationship Id="rId4" Type="http://schemas.openxmlformats.org/officeDocument/2006/relationships/slideLayout" Target="../slideLayouts/slideLayout7.xml"/><Relationship Id="rId3" Type="http://schemas.openxmlformats.org/officeDocument/2006/relationships/image" Target="../media/image13.jpeg"/><Relationship Id="rId2" Type="http://schemas.openxmlformats.org/officeDocument/2006/relationships/image" Target="../media/image12.png"/><Relationship Id="rId1" Type="http://schemas.openxmlformats.org/officeDocument/2006/relationships/image" Target="../media/image11.png"/></Relationships>
</file>

<file path=ppt/slides/_rels/slide21.xml.rels><?xml version="1.0" encoding="UTF-8" standalone="yes"?>
<Relationships xmlns="http://schemas.openxmlformats.org/package/2006/relationships"><Relationship Id="rId4" Type="http://schemas.openxmlformats.org/officeDocument/2006/relationships/vmlDrawing" Target="../drawings/vmlDrawing1.vml"/><Relationship Id="rId3" Type="http://schemas.openxmlformats.org/officeDocument/2006/relationships/slideLayout" Target="../slideLayouts/slideLayout7.xml"/><Relationship Id="rId2" Type="http://schemas.openxmlformats.org/officeDocument/2006/relationships/image" Target="../media/image14.png"/><Relationship Id="rId1" Type="http://schemas.openxmlformats.org/officeDocument/2006/relationships/oleObject" Target="../embeddings/oleObject1.bin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16.xml"/><Relationship Id="rId1" Type="http://schemas.openxmlformats.org/officeDocument/2006/relationships/tags" Target="../tags/tag16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7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7.xml"/><Relationship Id="rId1" Type="http://schemas.openxmlformats.org/officeDocument/2006/relationships/image" Target="../media/image15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0899" name="Text Box 3"/>
          <p:cNvSpPr txBox="1">
            <a:spLocks noChangeArrowheads="1"/>
          </p:cNvSpPr>
          <p:nvPr/>
        </p:nvSpPr>
        <p:spPr bwMode="auto">
          <a:xfrm>
            <a:off x="1592263" y="2185670"/>
            <a:ext cx="4319587" cy="579438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>
            <a:spAutoFit/>
          </a:bodyPr>
          <a:lstStyle/>
          <a:p>
            <a:pPr fontAlgn="auto">
              <a:spcBef>
                <a:spcPct val="50000"/>
              </a:spcBef>
              <a:spcAft>
                <a:spcPct val="0"/>
              </a:spcAft>
              <a:defRPr/>
            </a:pPr>
            <a:r>
              <a:rPr kumimoji="1" lang="en-US" altLang="zh-CN" sz="3200" b="1"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anose="02020603050405020304" pitchFamily="18" charset="0"/>
                <a:ea typeface="黑体" panose="02010609060101010101" pitchFamily="49" charset="-122"/>
              </a:rPr>
              <a:t>2</a:t>
            </a:r>
            <a:r>
              <a:rPr kumimoji="1" lang="zh-CN" altLang="en-US" sz="3200" b="1"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anose="02020603050405020304" pitchFamily="18" charset="0"/>
                <a:ea typeface="黑体" panose="02010609060101010101" pitchFamily="49" charset="-122"/>
              </a:rPr>
              <a:t>、人类社会是发展的</a:t>
            </a:r>
            <a:endParaRPr kumimoji="1" lang="zh-CN" altLang="en-US" sz="3200" b="1">
              <a:effectLst>
                <a:outerShdw blurRad="38100" dist="38100" dir="2700000" algn="tl">
                  <a:srgbClr val="C0C0C0"/>
                </a:outerShdw>
              </a:effectLst>
              <a:latin typeface="Times New Roman" panose="02020603050405020304" pitchFamily="18" charset="0"/>
              <a:ea typeface="黑体" panose="02010609060101010101" pitchFamily="49" charset="-122"/>
            </a:endParaRPr>
          </a:p>
        </p:txBody>
      </p:sp>
      <p:sp>
        <p:nvSpPr>
          <p:cNvPr id="80900" name="Text Box 4"/>
          <p:cNvSpPr txBox="1">
            <a:spLocks noChangeArrowheads="1"/>
          </p:cNvSpPr>
          <p:nvPr/>
        </p:nvSpPr>
        <p:spPr bwMode="auto">
          <a:xfrm>
            <a:off x="1592580" y="2930208"/>
            <a:ext cx="4464050" cy="579437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>
            <a:spAutoFit/>
          </a:bodyPr>
          <a:lstStyle/>
          <a:p>
            <a:pPr fontAlgn="auto">
              <a:spcBef>
                <a:spcPct val="50000"/>
              </a:spcBef>
              <a:spcAft>
                <a:spcPct val="0"/>
              </a:spcAft>
              <a:defRPr/>
            </a:pPr>
            <a:r>
              <a:rPr kumimoji="1" lang="en-US" altLang="zh-CN" sz="3200" b="1"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anose="02020603050405020304" pitchFamily="18" charset="0"/>
                <a:ea typeface="黑体" panose="02010609060101010101" pitchFamily="49" charset="-122"/>
              </a:rPr>
              <a:t>3</a:t>
            </a:r>
            <a:r>
              <a:rPr kumimoji="1" lang="zh-CN" altLang="en-US" sz="3200" b="1"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anose="02020603050405020304" pitchFamily="18" charset="0"/>
                <a:ea typeface="黑体" panose="02010609060101010101" pitchFamily="49" charset="-122"/>
              </a:rPr>
              <a:t>、人的认识是发展的</a:t>
            </a:r>
            <a:endParaRPr kumimoji="1" lang="zh-CN" altLang="en-US" sz="3200" b="1">
              <a:effectLst>
                <a:outerShdw blurRad="38100" dist="38100" dir="2700000" algn="tl">
                  <a:srgbClr val="C0C0C0"/>
                </a:outerShdw>
              </a:effectLst>
              <a:latin typeface="Times New Roman" panose="02020603050405020304" pitchFamily="18" charset="0"/>
              <a:ea typeface="黑体" panose="02010609060101010101" pitchFamily="49" charset="-122"/>
            </a:endParaRPr>
          </a:p>
        </p:txBody>
      </p:sp>
      <p:sp>
        <p:nvSpPr>
          <p:cNvPr id="19459" name="Text Box 5"/>
          <p:cNvSpPr txBox="1">
            <a:spLocks noChangeArrowheads="1"/>
          </p:cNvSpPr>
          <p:nvPr/>
        </p:nvSpPr>
        <p:spPr bwMode="auto">
          <a:xfrm>
            <a:off x="6767513" y="2236788"/>
            <a:ext cx="4756150" cy="476250"/>
          </a:xfrm>
          <a:prstGeom prst="rect">
            <a:avLst/>
          </a:prstGeom>
          <a:solidFill>
            <a:srgbClr val="FFFF00"/>
          </a:solidFill>
          <a:ln w="19050">
            <a:solidFill>
              <a:srgbClr val="008000"/>
            </a:solidFill>
            <a:miter lim="800000"/>
          </a:ln>
        </p:spPr>
        <p:txBody>
          <a:bodyPr>
            <a:spAutoFit/>
          </a:bodyPr>
          <a:lstStyle/>
          <a:p>
            <a:pPr>
              <a:defRPr/>
            </a:pPr>
            <a:r>
              <a:rPr kumimoji="1" lang="zh-CN" altLang="en-US" sz="2400" b="1">
                <a:effectLst>
                  <a:outerShdw blurRad="38100" dist="38100" dir="2700000" algn="tl">
                    <a:srgbClr val="FFFFFF"/>
                  </a:outerShdw>
                </a:effectLst>
                <a:ea typeface="黑体" panose="02010609060101010101" pitchFamily="49" charset="-122"/>
              </a:rPr>
              <a:t>世界上一切事物</a:t>
            </a:r>
            <a:r>
              <a:rPr kumimoji="1" lang="zh-CN" altLang="en-US" sz="2400" b="1">
                <a:effectLst>
                  <a:outerShdw blurRad="38100" dist="38100" dir="2700000" algn="tl">
                    <a:srgbClr val="FFFFFF"/>
                  </a:outerShdw>
                </a:effectLst>
                <a:latin typeface="Times New Roman" panose="02020603050405020304" pitchFamily="18" charset="0"/>
                <a:ea typeface="黑体" panose="02010609060101010101" pitchFamily="49" charset="-122"/>
              </a:rPr>
              <a:t>都是变化发展的</a:t>
            </a:r>
            <a:endParaRPr kumimoji="1" lang="zh-CN" altLang="en-US" sz="2400" b="1">
              <a:effectLst>
                <a:outerShdw blurRad="38100" dist="38100" dir="2700000" algn="tl">
                  <a:srgbClr val="FFFFFF"/>
                </a:outerShdw>
              </a:effectLst>
              <a:latin typeface="Times New Roman" panose="02020603050405020304" pitchFamily="18" charset="0"/>
              <a:ea typeface="黑体" panose="02010609060101010101" pitchFamily="49" charset="-122"/>
            </a:endParaRPr>
          </a:p>
        </p:txBody>
      </p:sp>
      <p:sp>
        <p:nvSpPr>
          <p:cNvPr id="80902" name="Text Box 6"/>
          <p:cNvSpPr txBox="1">
            <a:spLocks noChangeArrowheads="1"/>
          </p:cNvSpPr>
          <p:nvPr/>
        </p:nvSpPr>
        <p:spPr bwMode="auto">
          <a:xfrm>
            <a:off x="1993583" y="1431608"/>
            <a:ext cx="3651250" cy="579437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 wrap="none">
            <a:spAutoFit/>
          </a:bodyPr>
          <a:lstStyle/>
          <a:p>
            <a:pPr fontAlgn="auto">
              <a:spcBef>
                <a:spcPct val="0"/>
              </a:spcBef>
              <a:spcAft>
                <a:spcPct val="0"/>
              </a:spcAft>
              <a:defRPr/>
            </a:pPr>
            <a:r>
              <a:rPr kumimoji="1" lang="en-US" altLang="zh-CN" sz="3200" b="1"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anose="02020603050405020304" pitchFamily="18" charset="0"/>
                <a:ea typeface="黑体" panose="02010609060101010101" pitchFamily="49" charset="-122"/>
              </a:rPr>
              <a:t>1</a:t>
            </a:r>
            <a:r>
              <a:rPr kumimoji="1" lang="zh-CN" altLang="en-US" sz="3200" b="1"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anose="02020603050405020304" pitchFamily="18" charset="0"/>
                <a:ea typeface="黑体" panose="02010609060101010101" pitchFamily="49" charset="-122"/>
              </a:rPr>
              <a:t>、自然界是发展的</a:t>
            </a:r>
            <a:endParaRPr kumimoji="1" lang="zh-CN" altLang="en-US" sz="3200" b="1">
              <a:effectLst>
                <a:outerShdw blurRad="38100" dist="38100" dir="2700000" algn="tl">
                  <a:srgbClr val="C0C0C0"/>
                </a:outerShdw>
              </a:effectLst>
              <a:latin typeface="Times New Roman" panose="02020603050405020304" pitchFamily="18" charset="0"/>
              <a:ea typeface="黑体" panose="02010609060101010101" pitchFamily="49" charset="-122"/>
            </a:endParaRPr>
          </a:p>
        </p:txBody>
      </p:sp>
      <p:sp>
        <p:nvSpPr>
          <p:cNvPr id="80904" name="Text Box 8"/>
          <p:cNvSpPr txBox="1">
            <a:spLocks noChangeArrowheads="1"/>
          </p:cNvSpPr>
          <p:nvPr/>
        </p:nvSpPr>
        <p:spPr bwMode="auto">
          <a:xfrm>
            <a:off x="8880475" y="4124325"/>
            <a:ext cx="2335213" cy="579438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  <a:defRPr/>
            </a:pPr>
            <a:r>
              <a:rPr kumimoji="1" lang="zh-CN" altLang="en-US" sz="3200" b="1">
                <a:solidFill>
                  <a:srgbClr val="FF33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宋体" panose="02010600030101010101" pitchFamily="2" charset="-122"/>
              </a:rPr>
              <a:t>（原理）</a:t>
            </a:r>
            <a:endParaRPr kumimoji="1" lang="zh-CN" altLang="en-US" sz="3200" b="1">
              <a:solidFill>
                <a:srgbClr val="FF3300"/>
              </a:solidFill>
              <a:effectLst>
                <a:outerShdw blurRad="38100" dist="38100" dir="2700000" algn="tl">
                  <a:srgbClr val="C0C0C0"/>
                </a:outerShdw>
              </a:effectLst>
              <a:latin typeface="宋体" panose="02010600030101010101" pitchFamily="2" charset="-122"/>
            </a:endParaRPr>
          </a:p>
        </p:txBody>
      </p:sp>
      <p:sp>
        <p:nvSpPr>
          <p:cNvPr id="19463" name="Rectangle 10"/>
          <p:cNvSpPr>
            <a:spLocks noChangeArrowheads="1"/>
          </p:cNvSpPr>
          <p:nvPr/>
        </p:nvSpPr>
        <p:spPr bwMode="auto">
          <a:xfrm>
            <a:off x="658813" y="3976688"/>
            <a:ext cx="8497887" cy="908050"/>
          </a:xfrm>
          <a:prstGeom prst="rect">
            <a:avLst/>
          </a:prstGeom>
          <a:solidFill>
            <a:srgbClr val="FFFF00"/>
          </a:solidFill>
          <a:ln w="19050">
            <a:solidFill>
              <a:srgbClr val="000000"/>
            </a:solidFill>
            <a:miter lim="800000"/>
          </a:ln>
        </p:spPr>
        <p:txBody>
          <a:bodyPr anchor="ctr"/>
          <a:lstStyle/>
          <a:p>
            <a:pPr algn="ctr"/>
            <a:r>
              <a:rPr lang="en-US" altLang="zh-CN" sz="2400">
                <a:solidFill>
                  <a:schemeClr val="tx2"/>
                </a:solidFill>
                <a:latin typeface="宋体" panose="02010600030101010101" pitchFamily="2" charset="-122"/>
              </a:rPr>
              <a:t>   </a:t>
            </a:r>
            <a:r>
              <a:rPr lang="zh-CN" altLang="en-US" sz="2400">
                <a:latin typeface="宋体" panose="02010600030101010101" pitchFamily="2" charset="-122"/>
              </a:rPr>
              <a:t>整个</a:t>
            </a:r>
            <a:r>
              <a:rPr lang="zh-CN" altLang="en-US" sz="2400" b="1">
                <a:latin typeface="宋体" panose="02010600030101010101" pitchFamily="2" charset="-122"/>
              </a:rPr>
              <a:t>世界是永恒发展的，任何事物的发展都有一个过程</a:t>
            </a:r>
            <a:endParaRPr lang="zh-CN" altLang="en-US" sz="2400" b="1">
              <a:latin typeface="宋体" panose="02010600030101010101" pitchFamily="2" charset="-122"/>
            </a:endParaRPr>
          </a:p>
        </p:txBody>
      </p:sp>
      <p:sp>
        <p:nvSpPr>
          <p:cNvPr id="19465" name="Text Box 17"/>
          <p:cNvSpPr txBox="1">
            <a:spLocks noChangeArrowheads="1"/>
          </p:cNvSpPr>
          <p:nvPr/>
        </p:nvSpPr>
        <p:spPr bwMode="auto">
          <a:xfrm>
            <a:off x="890588" y="5384800"/>
            <a:ext cx="9921875" cy="519113"/>
          </a:xfrm>
          <a:prstGeom prst="rect">
            <a:avLst/>
          </a:prstGeom>
          <a:solidFill>
            <a:srgbClr val="CCFFFF"/>
          </a:solidFill>
          <a:ln w="9525">
            <a:noFill/>
            <a:miter lim="800000"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zh-CN" altLang="en-US" sz="2800" b="1" u="sng">
                <a:latin typeface="黑体" panose="02010609060101010101" pitchFamily="49" charset="-122"/>
                <a:ea typeface="黑体" panose="02010609060101010101" pitchFamily="49" charset="-122"/>
              </a:rPr>
              <a:t>要用发展的观点看问题，反对用静止的观点看问题</a:t>
            </a:r>
            <a:r>
              <a:rPr lang="zh-CN" altLang="en-US" sz="2800" b="1">
                <a:solidFill>
                  <a:schemeClr val="accent2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 </a:t>
            </a:r>
            <a:r>
              <a:rPr lang="zh-CN" altLang="en-US" sz="2800" b="1">
                <a:solidFill>
                  <a:srgbClr val="FF33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（方法论）</a:t>
            </a:r>
            <a:endParaRPr lang="zh-CN" altLang="en-US" sz="2800" b="1">
              <a:solidFill>
                <a:srgbClr val="FF3300"/>
              </a:solidFill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sp>
        <p:nvSpPr>
          <p:cNvPr id="19464" name="Rectangle 12"/>
          <p:cNvSpPr>
            <a:spLocks noChangeArrowheads="1"/>
          </p:cNvSpPr>
          <p:nvPr/>
        </p:nvSpPr>
        <p:spPr bwMode="auto">
          <a:xfrm>
            <a:off x="560388" y="3428683"/>
            <a:ext cx="3967162" cy="695325"/>
          </a:xfrm>
          <a:prstGeom prst="rect">
            <a:avLst/>
          </a:prstGeom>
          <a:solidFill>
            <a:srgbClr val="00FFFF"/>
          </a:solidFill>
          <a:ln w="9525">
            <a:solidFill>
              <a:schemeClr val="tx1"/>
            </a:solidFill>
            <a:miter lim="800000"/>
          </a:ln>
        </p:spPr>
        <p:txBody>
          <a:bodyPr wrap="none" anchor="ctr"/>
          <a:lstStyle/>
          <a:p>
            <a:pPr algn="ctr"/>
            <a:r>
              <a:rPr lang="zh-CN" altLang="en-US" sz="3200" b="1"/>
              <a:t>一、发展的普遍性</a:t>
            </a:r>
            <a:endParaRPr lang="zh-CN" altLang="en-US" sz="3200" b="1"/>
          </a:p>
        </p:txBody>
      </p:sp>
      <p:sp>
        <p:nvSpPr>
          <p:cNvPr id="2" name="AutoShape 13"/>
          <p:cNvSpPr/>
          <p:nvPr/>
        </p:nvSpPr>
        <p:spPr bwMode="auto">
          <a:xfrm>
            <a:off x="5911850" y="1531938"/>
            <a:ext cx="411163" cy="2074862"/>
          </a:xfrm>
          <a:prstGeom prst="rightBrace">
            <a:avLst>
              <a:gd name="adj1" fmla="val 42053"/>
              <a:gd name="adj2" fmla="val 50000"/>
            </a:avLst>
          </a:prstGeom>
          <a:solidFill>
            <a:srgbClr val="00FF00"/>
          </a:solidFill>
          <a:ln w="9525">
            <a:solidFill>
              <a:schemeClr val="tx1"/>
            </a:solidFill>
            <a:round/>
          </a:ln>
        </p:spPr>
        <p:txBody>
          <a:bodyPr wrap="none" anchor="ctr"/>
          <a:lstStyle/>
          <a:p>
            <a:endParaRPr lang="zh-CN" altLang="en-US"/>
          </a:p>
        </p:txBody>
      </p:sp>
      <p:sp>
        <p:nvSpPr>
          <p:cNvPr id="6" name="Rectangle 590"/>
          <p:cNvSpPr txBox="1">
            <a:spLocks noChangeArrowheads="1"/>
          </p:cNvSpPr>
          <p:nvPr/>
        </p:nvSpPr>
        <p:spPr bwMode="auto">
          <a:xfrm>
            <a:off x="658813" y="289878"/>
            <a:ext cx="7008812" cy="957262"/>
          </a:xfrm>
          <a:prstGeom prst="rect">
            <a:avLst/>
          </a:prstGeom>
        </p:spPr>
        <p:txBody>
          <a:bodyPr lIns="68580" tIns="34290" rIns="68580" bIns="34290" anchor="b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fontAlgn="auto">
              <a:spcAft>
                <a:spcPts val="600"/>
              </a:spcAft>
              <a:defRPr/>
            </a:pPr>
            <a:r>
              <a:rPr lang="en-US" altLang="zh-CN" b="1">
                <a:effectLst>
                  <a:outerShdw blurRad="38100" dist="38100" dir="2700000" algn="tl">
                    <a:srgbClr val="C0C0C0"/>
                  </a:outerShdw>
                </a:effectLst>
                <a:latin typeface="微软雅黑" panose="020B0503020204020204" charset="-122"/>
                <a:ea typeface="微软雅黑" panose="020B0503020204020204" charset="-122"/>
                <a:sym typeface="+mn-ea"/>
              </a:rPr>
              <a:t>8</a:t>
            </a:r>
            <a:r>
              <a:rPr lang="zh-CN" altLang="en-US" b="1">
                <a:effectLst>
                  <a:outerShdw blurRad="38100" dist="38100" dir="2700000" algn="tl">
                    <a:srgbClr val="C0C0C0"/>
                  </a:outerShdw>
                </a:effectLst>
                <a:latin typeface="微软雅黑" panose="020B0503020204020204" charset="-122"/>
                <a:ea typeface="微软雅黑" panose="020B0503020204020204" charset="-122"/>
                <a:sym typeface="+mn-ea"/>
              </a:rPr>
              <a:t>.</a:t>
            </a:r>
            <a:r>
              <a:rPr lang="en-US" altLang="zh-CN" b="1">
                <a:effectLst>
                  <a:outerShdw blurRad="38100" dist="38100" dir="2700000" algn="tl">
                    <a:srgbClr val="C0C0C0"/>
                  </a:outerShdw>
                </a:effectLst>
                <a:latin typeface="微软雅黑" panose="020B0503020204020204" charset="-122"/>
                <a:ea typeface="微软雅黑" panose="020B0503020204020204" charset="-122"/>
                <a:sym typeface="+mn-ea"/>
              </a:rPr>
              <a:t>1</a:t>
            </a:r>
            <a:r>
              <a:rPr lang="zh-CN" altLang="en-US" b="1">
                <a:effectLst>
                  <a:outerShdw blurRad="38100" dist="38100" dir="2700000" algn="tl">
                    <a:srgbClr val="C0C0C0"/>
                  </a:outerShdw>
                </a:effectLst>
                <a:latin typeface="微软雅黑" panose="020B0503020204020204" charset="-122"/>
                <a:ea typeface="微软雅黑" panose="020B0503020204020204" charset="-122"/>
                <a:sym typeface="+mn-ea"/>
              </a:rPr>
              <a:t> 世界是永恒发展的</a:t>
            </a:r>
            <a:endParaRPr lang="en-US" altLang="zh-CN" b="1">
              <a:effectLst>
                <a:outerShdw blurRad="38100" dist="38100" dir="2700000" algn="tl">
                  <a:srgbClr val="C0C0C0"/>
                </a:outerShdw>
              </a:effectLst>
              <a:latin typeface="微软雅黑" panose="020B0503020204020204" charset="-122"/>
              <a:ea typeface="微软雅黑" panose="020B0503020204020204" charset="-122"/>
              <a:sym typeface="+mn-ea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1946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946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1946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1946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1946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2" presetClass="entr" presetSubtype="4" fill="hold" grpId="3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09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6" dur="500"/>
                                        <p:tgtEl>
                                          <p:spTgt spid="8090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22" presetClass="entr" presetSubtype="4" fill="hold" grpId="4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08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1" dur="500"/>
                                        <p:tgtEl>
                                          <p:spTgt spid="8089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22" presetClass="entr" presetSubtype="4" fill="hold" grpId="5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09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6" dur="500"/>
                                        <p:tgtEl>
                                          <p:spTgt spid="8090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31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22" presetClass="entr" presetSubtype="4" fill="hold" grpId="8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6" dur="500"/>
                                        <p:tgtEl>
                                          <p:spTgt spid="194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22" presetClass="entr" presetSubtype="4" fill="hold" grpId="9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1" dur="500"/>
                                        <p:tgtEl>
                                          <p:spTgt spid="194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2" fill="hold">
                      <p:stCondLst>
                        <p:cond delay="indefinite"/>
                      </p:stCondLst>
                      <p:childTnLst>
                        <p:par>
                          <p:cTn id="43" fill="hold">
                            <p:stCondLst>
                              <p:cond delay="0"/>
                            </p:stCondLst>
                            <p:childTnLst>
                              <p:par>
                                <p:cTn id="44" presetID="22" presetClass="entr" presetSubtype="4" fill="hold" grpId="1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090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6" dur="500"/>
                                        <p:tgtEl>
                                          <p:spTgt spid="8090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>
                      <p:stCondLst>
                        <p:cond delay="indefinite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22" presetClass="entr" presetSubtype="4" fill="hold" grpId="12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1" dur="500"/>
                                        <p:tgtEl>
                                          <p:spTgt spid="1946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0899" grpId="4" bldLvl="0" animBg="1"/>
      <p:bldP spid="80900" grpId="5" bldLvl="0" animBg="1"/>
      <p:bldP spid="19459" grpId="8" bldLvl="0" animBg="1"/>
      <p:bldP spid="80902" grpId="3" bldLvl="0" animBg="1"/>
      <p:bldP spid="80904" grpId="10" bldLvl="0" animBg="1"/>
      <p:bldP spid="19463" grpId="9" bldLvl="0" animBg="1"/>
      <p:bldP spid="19465" grpId="12" bldLvl="0" animBg="1"/>
      <p:bldP spid="19464" grpId="0" bldLvl="0" animBg="1"/>
      <p:bldP spid="2" grpId="0" bldLvl="0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81" name="Rectangle 10"/>
          <p:cNvSpPr>
            <a:spLocks noChangeArrowheads="1"/>
          </p:cNvSpPr>
          <p:nvPr/>
        </p:nvSpPr>
        <p:spPr bwMode="auto">
          <a:xfrm>
            <a:off x="655638" y="360363"/>
            <a:ext cx="2808287" cy="669925"/>
          </a:xfrm>
          <a:prstGeom prst="rect">
            <a:avLst/>
          </a:prstGeom>
          <a:solidFill>
            <a:srgbClr val="00CCFF"/>
          </a:solidFill>
          <a:ln w="9525">
            <a:solidFill>
              <a:schemeClr val="tx1"/>
            </a:solidFill>
            <a:miter lim="800000"/>
          </a:ln>
        </p:spPr>
        <p:txBody>
          <a:bodyPr wrap="none" anchor="ctr"/>
          <a:lstStyle/>
          <a:p>
            <a:pPr algn="ctr"/>
            <a:r>
              <a:rPr lang="zh-CN" altLang="en-US" sz="2800" b="1"/>
              <a:t>二、发展的实质</a:t>
            </a:r>
            <a:endParaRPr lang="zh-CN" altLang="en-US" sz="2800" b="1"/>
          </a:p>
        </p:txBody>
      </p:sp>
      <p:sp>
        <p:nvSpPr>
          <p:cNvPr id="20482" name="Text Box 12"/>
          <p:cNvSpPr txBox="1">
            <a:spLocks noChangeArrowheads="1"/>
          </p:cNvSpPr>
          <p:nvPr/>
        </p:nvSpPr>
        <p:spPr bwMode="auto">
          <a:xfrm>
            <a:off x="863600" y="1482725"/>
            <a:ext cx="10044113" cy="1066800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>
            <a:spAutoFit/>
          </a:bodyPr>
          <a:lstStyle/>
          <a:p>
            <a:pPr eaLnBrk="0" hangingPunct="0">
              <a:buFont typeface="Arial" panose="020B0604020202020204"/>
              <a:buNone/>
            </a:pPr>
            <a:r>
              <a:rPr lang="zh-CN" altLang="en-US" sz="3200"/>
              <a:t>       </a:t>
            </a:r>
            <a:r>
              <a:rPr lang="zh-CN" altLang="zh-CN" sz="3200" b="1"/>
              <a:t>发展的</a:t>
            </a:r>
            <a:r>
              <a:rPr lang="zh-CN" altLang="zh-CN" sz="3200" b="1">
                <a:solidFill>
                  <a:srgbClr val="FF0000"/>
                </a:solidFill>
              </a:rPr>
              <a:t>实质</a:t>
            </a:r>
            <a:r>
              <a:rPr lang="zh-CN" altLang="zh-CN" sz="3200" b="1"/>
              <a:t>是事物的</a:t>
            </a:r>
            <a:r>
              <a:rPr lang="zh-CN" altLang="en-US" sz="3200" b="1">
                <a:solidFill>
                  <a:srgbClr val="FF0000"/>
                </a:solidFill>
              </a:rPr>
              <a:t>前进</a:t>
            </a:r>
            <a:r>
              <a:rPr lang="zh-CN" altLang="zh-CN" sz="3200" b="1"/>
              <a:t>和</a:t>
            </a:r>
            <a:r>
              <a:rPr lang="zh-CN" altLang="en-US" sz="3200" b="1">
                <a:solidFill>
                  <a:srgbClr val="FF0000"/>
                </a:solidFill>
              </a:rPr>
              <a:t>上升</a:t>
            </a:r>
            <a:r>
              <a:rPr lang="zh-CN" altLang="zh-CN" sz="3200" b="1"/>
              <a:t>，是</a:t>
            </a:r>
            <a:r>
              <a:rPr lang="zh-CN" altLang="zh-CN" sz="3200" b="1">
                <a:solidFill>
                  <a:srgbClr val="FF0000"/>
                </a:solidFill>
              </a:rPr>
              <a:t>新事物的产生</a:t>
            </a:r>
            <a:r>
              <a:rPr lang="zh-CN" altLang="zh-CN" sz="3200" b="1"/>
              <a:t>和</a:t>
            </a:r>
            <a:r>
              <a:rPr lang="zh-CN" altLang="zh-CN" sz="3200" b="1">
                <a:solidFill>
                  <a:srgbClr val="FF0000"/>
                </a:solidFill>
              </a:rPr>
              <a:t>旧事物的灭亡</a:t>
            </a:r>
            <a:r>
              <a:rPr lang="zh-CN" altLang="zh-CN" sz="3200" b="1"/>
              <a:t>。</a:t>
            </a:r>
            <a:endParaRPr lang="zh-CN" altLang="en-US" sz="3200" b="1"/>
          </a:p>
        </p:txBody>
      </p:sp>
      <p:sp>
        <p:nvSpPr>
          <p:cNvPr id="20483" name="AutoShape 13"/>
          <p:cNvSpPr>
            <a:spLocks noChangeArrowheads="1"/>
          </p:cNvSpPr>
          <p:nvPr/>
        </p:nvSpPr>
        <p:spPr bwMode="auto">
          <a:xfrm>
            <a:off x="6850063" y="231775"/>
            <a:ext cx="2833687" cy="1030288"/>
          </a:xfrm>
          <a:prstGeom prst="cloudCallout">
            <a:avLst>
              <a:gd name="adj1" fmla="val -75995"/>
              <a:gd name="adj2" fmla="val 83898"/>
            </a:avLst>
          </a:prstGeom>
          <a:solidFill>
            <a:srgbClr val="FFFF99"/>
          </a:solidFill>
          <a:ln w="9525">
            <a:solidFill>
              <a:schemeClr val="tx1"/>
            </a:solidFill>
            <a:round/>
          </a:ln>
        </p:spPr>
        <p:txBody>
          <a:bodyPr/>
          <a:lstStyle/>
          <a:p>
            <a:pPr algn="ctr"/>
            <a:r>
              <a:rPr lang="zh-CN" altLang="en-US" sz="2000" b="1" i="1">
                <a:solidFill>
                  <a:srgbClr val="FF3300"/>
                </a:solidFill>
              </a:rPr>
              <a:t>波浪式前进和螺旋式上升</a:t>
            </a:r>
            <a:endParaRPr lang="zh-CN" altLang="en-US" sz="2000" b="1" i="1">
              <a:solidFill>
                <a:srgbClr val="FF3300"/>
              </a:solidFill>
            </a:endParaRPr>
          </a:p>
        </p:txBody>
      </p:sp>
      <p:sp>
        <p:nvSpPr>
          <p:cNvPr id="20484" name="Text Box 15"/>
          <p:cNvSpPr txBox="1">
            <a:spLocks noChangeArrowheads="1"/>
          </p:cNvSpPr>
          <p:nvPr/>
        </p:nvSpPr>
        <p:spPr bwMode="auto">
          <a:xfrm>
            <a:off x="1506855" y="4562475"/>
            <a:ext cx="3974465" cy="521970"/>
          </a:xfrm>
          <a:prstGeom prst="rect">
            <a:avLst/>
          </a:prstGeom>
          <a:solidFill>
            <a:schemeClr val="accent1">
              <a:lumMod val="60000"/>
              <a:lumOff val="40000"/>
            </a:schemeClr>
          </a:solidFill>
          <a:ln w="9525">
            <a:noFill/>
            <a:miter lim="800000"/>
          </a:ln>
        </p:spPr>
        <p:txBody>
          <a:bodyPr wrap="square">
            <a:spAutoFit/>
          </a:bodyPr>
          <a:lstStyle/>
          <a:p>
            <a:pPr>
              <a:spcBef>
                <a:spcPct val="50000"/>
              </a:spcBef>
            </a:pPr>
            <a:r>
              <a:rPr lang="zh-CN" altLang="en-US" sz="2800" b="1"/>
              <a:t>区分运动、变化、发展</a:t>
            </a:r>
            <a:endParaRPr lang="zh-CN" altLang="en-US" sz="2800" b="1"/>
          </a:p>
        </p:txBody>
      </p:sp>
      <p:sp>
        <p:nvSpPr>
          <p:cNvPr id="20485" name="Oval 32"/>
          <p:cNvSpPr>
            <a:spLocks noChangeArrowheads="1"/>
          </p:cNvSpPr>
          <p:nvPr/>
        </p:nvSpPr>
        <p:spPr bwMode="auto">
          <a:xfrm>
            <a:off x="6426200" y="2846388"/>
            <a:ext cx="3863975" cy="3836987"/>
          </a:xfrm>
          <a:prstGeom prst="ellipse">
            <a:avLst/>
          </a:prstGeom>
          <a:solidFill>
            <a:srgbClr val="FF0000"/>
          </a:solidFill>
          <a:ln w="9525">
            <a:solidFill>
              <a:schemeClr val="tx1"/>
            </a:solidFill>
            <a:round/>
          </a:ln>
        </p:spPr>
        <p:txBody>
          <a:bodyPr wrap="none" anchor="ctr"/>
          <a:lstStyle/>
          <a:p>
            <a:endParaRPr lang="zh-CN" altLang="en-US"/>
          </a:p>
        </p:txBody>
      </p:sp>
      <p:sp>
        <p:nvSpPr>
          <p:cNvPr id="20486" name="Oval 33"/>
          <p:cNvSpPr>
            <a:spLocks noChangeArrowheads="1"/>
          </p:cNvSpPr>
          <p:nvPr/>
        </p:nvSpPr>
        <p:spPr bwMode="auto">
          <a:xfrm>
            <a:off x="7226300" y="3297238"/>
            <a:ext cx="3052763" cy="3052762"/>
          </a:xfrm>
          <a:prstGeom prst="ellipse">
            <a:avLst/>
          </a:prstGeom>
          <a:solidFill>
            <a:srgbClr val="00FFFF"/>
          </a:solidFill>
          <a:ln w="9525">
            <a:solidFill>
              <a:schemeClr val="tx1"/>
            </a:solidFill>
            <a:round/>
          </a:ln>
        </p:spPr>
        <p:txBody>
          <a:bodyPr wrap="none" anchor="ctr"/>
          <a:lstStyle/>
          <a:p>
            <a:endParaRPr lang="zh-CN" altLang="en-US"/>
          </a:p>
        </p:txBody>
      </p:sp>
      <p:sp>
        <p:nvSpPr>
          <p:cNvPr id="20487" name="Oval 34"/>
          <p:cNvSpPr>
            <a:spLocks noChangeArrowheads="1"/>
          </p:cNvSpPr>
          <p:nvPr/>
        </p:nvSpPr>
        <p:spPr bwMode="auto">
          <a:xfrm>
            <a:off x="8139113" y="3979863"/>
            <a:ext cx="2098675" cy="1995487"/>
          </a:xfrm>
          <a:prstGeom prst="ellipse">
            <a:avLst/>
          </a:prstGeom>
          <a:solidFill>
            <a:schemeClr val="accent1"/>
          </a:solidFill>
          <a:ln w="9525">
            <a:solidFill>
              <a:schemeClr val="tx1"/>
            </a:solidFill>
            <a:round/>
          </a:ln>
        </p:spPr>
        <p:txBody>
          <a:bodyPr wrap="none" anchor="ctr"/>
          <a:lstStyle/>
          <a:p>
            <a:endParaRPr lang="zh-CN" altLang="en-US"/>
          </a:p>
        </p:txBody>
      </p:sp>
      <p:sp>
        <p:nvSpPr>
          <p:cNvPr id="20488" name="Rectangle 35"/>
          <p:cNvSpPr>
            <a:spLocks noChangeArrowheads="1"/>
          </p:cNvSpPr>
          <p:nvPr/>
        </p:nvSpPr>
        <p:spPr bwMode="auto">
          <a:xfrm>
            <a:off x="6942138" y="3257550"/>
            <a:ext cx="874712" cy="579438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wrap="none" anchor="ctr"/>
          <a:lstStyle/>
          <a:p>
            <a:pPr algn="ctr"/>
            <a:r>
              <a:rPr lang="zh-CN" altLang="en-US" sz="3200" b="1"/>
              <a:t>运动</a:t>
            </a:r>
            <a:endParaRPr lang="zh-CN" altLang="en-US" sz="3200" b="1"/>
          </a:p>
        </p:txBody>
      </p:sp>
      <p:sp>
        <p:nvSpPr>
          <p:cNvPr id="20489" name="Rectangle 36"/>
          <p:cNvSpPr>
            <a:spLocks noChangeArrowheads="1"/>
          </p:cNvSpPr>
          <p:nvPr/>
        </p:nvSpPr>
        <p:spPr bwMode="auto">
          <a:xfrm>
            <a:off x="7261225" y="4375150"/>
            <a:ext cx="874713" cy="579438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wrap="none" anchor="ctr"/>
          <a:lstStyle/>
          <a:p>
            <a:pPr algn="ctr"/>
            <a:r>
              <a:rPr lang="zh-CN" altLang="en-US" sz="3200" b="1"/>
              <a:t>变化</a:t>
            </a:r>
            <a:endParaRPr lang="zh-CN" altLang="en-US" sz="3200" b="1"/>
          </a:p>
        </p:txBody>
      </p:sp>
      <p:sp>
        <p:nvSpPr>
          <p:cNvPr id="20490" name="Rectangle 37"/>
          <p:cNvSpPr>
            <a:spLocks noChangeArrowheads="1"/>
          </p:cNvSpPr>
          <p:nvPr/>
        </p:nvSpPr>
        <p:spPr bwMode="auto">
          <a:xfrm>
            <a:off x="8958263" y="4641850"/>
            <a:ext cx="874712" cy="579438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wrap="none" anchor="ctr"/>
          <a:lstStyle/>
          <a:p>
            <a:pPr algn="ctr"/>
            <a:r>
              <a:rPr lang="zh-CN" altLang="en-US" sz="3200" b="1"/>
              <a:t>发展</a:t>
            </a:r>
            <a:endParaRPr lang="zh-CN" altLang="en-US" sz="3200" b="1"/>
          </a:p>
        </p:txBody>
      </p:sp>
    </p:spTree>
    <p:custDataLst>
      <p:tags r:id="rId1"/>
    </p:custDataLst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8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8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2048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000" fill="hold"/>
                                        <p:tgtEl>
                                          <p:spTgt spid="2048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8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8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2048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1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8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41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2048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2048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2048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2048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" dur="500" tmFilter="0,0; .5, 1; 1, 1"/>
                                        <p:tgtEl>
                                          <p:spTgt spid="2048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41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2048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2048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2048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2048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2" dur="500" tmFilter="0,0; .5, 1; 1, 1"/>
                                        <p:tgtEl>
                                          <p:spTgt spid="2048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1000"/>
                                        <p:tgtEl>
                                          <p:spTgt spid="2048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8" dur="1000" fill="hold"/>
                                        <p:tgtEl>
                                          <p:spTgt spid="2048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1000" fill="hold"/>
                                        <p:tgtEl>
                                          <p:spTgt spid="2048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0" fill="hold">
                      <p:stCondLst>
                        <p:cond delay="indefinite"/>
                      </p:stCondLst>
                      <p:childTnLst>
                        <p:par>
                          <p:cTn id="41" fill="hold">
                            <p:stCondLst>
                              <p:cond delay="0"/>
                            </p:stCondLst>
                            <p:childTnLst>
                              <p:par>
                                <p:cTn id="4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4" dur="1000"/>
                                        <p:tgtEl>
                                          <p:spTgt spid="2048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5" dur="1000" fill="hold"/>
                                        <p:tgtEl>
                                          <p:spTgt spid="2048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1000" fill="hold"/>
                                        <p:tgtEl>
                                          <p:spTgt spid="2048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>
                      <p:stCondLst>
                        <p:cond delay="indefinite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1" dur="1000"/>
                                        <p:tgtEl>
                                          <p:spTgt spid="2048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2" dur="1000" fill="hold"/>
                                        <p:tgtEl>
                                          <p:spTgt spid="2048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1000" fill="hold"/>
                                        <p:tgtEl>
                                          <p:spTgt spid="2048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4" fill="hold">
                      <p:stCondLst>
                        <p:cond delay="indefinite"/>
                      </p:stCondLst>
                      <p:childTnLst>
                        <p:par>
                          <p:cTn id="55" fill="hold">
                            <p:stCondLst>
                              <p:cond delay="0"/>
                            </p:stCondLst>
                            <p:childTnLst>
                              <p:par>
                                <p:cTn id="56" presetID="24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58" dur="1" fill="hold"/>
                                        <p:tgtEl>
                                          <p:spTgt spid="20487"/>
                                        </p:tgtEl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9" fill="hold">
                      <p:stCondLst>
                        <p:cond delay="indefinite"/>
                      </p:stCondLst>
                      <p:childTnLst>
                        <p:par>
                          <p:cTn id="60" fill="hold">
                            <p:stCondLst>
                              <p:cond delay="0"/>
                            </p:stCondLst>
                            <p:childTnLst>
                              <p:par>
                                <p:cTn id="61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63" dur="500"/>
                                        <p:tgtEl>
                                          <p:spTgt spid="2048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4" fill="hold">
                      <p:stCondLst>
                        <p:cond delay="indefinite"/>
                      </p:stCondLst>
                      <p:childTnLst>
                        <p:par>
                          <p:cTn id="65" fill="hold">
                            <p:stCondLst>
                              <p:cond delay="0"/>
                            </p:stCondLst>
                            <p:childTnLst>
                              <p:par>
                                <p:cTn id="66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68" dur="500"/>
                                        <p:tgtEl>
                                          <p:spTgt spid="2048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9" fill="hold">
                      <p:stCondLst>
                        <p:cond delay="indefinite"/>
                      </p:stCondLst>
                      <p:childTnLst>
                        <p:par>
                          <p:cTn id="70" fill="hold">
                            <p:stCondLst>
                              <p:cond delay="0"/>
                            </p:stCondLst>
                            <p:childTnLst>
                              <p:par>
                                <p:cTn id="71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73" dur="500"/>
                                        <p:tgtEl>
                                          <p:spTgt spid="2049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0481" grpId="0" bldLvl="0" animBg="1"/>
      <p:bldP spid="20482" grpId="0"/>
      <p:bldP spid="20483" grpId="0" bldLvl="0" animBg="1"/>
      <p:bldP spid="20484" grpId="0" bldLvl="0" animBg="1"/>
      <p:bldP spid="20485" grpId="0" bldLvl="0" animBg="1"/>
      <p:bldP spid="20486" grpId="0" bldLvl="0" animBg="1"/>
      <p:bldP spid="20487" grpId="0" bldLvl="0" animBg="1"/>
      <p:bldP spid="20488" grpId="0"/>
      <p:bldP spid="20489" grpId="0"/>
      <p:bldP spid="20490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481" name="内容占位符 3"/>
          <p:cNvPicPr>
            <a:picLocks noGrp="1" noChangeAspect="1"/>
          </p:cNvPicPr>
          <p:nvPr>
            <p:ph idx="1"/>
          </p:nvPr>
        </p:nvPicPr>
        <p:blipFill>
          <a:blip r:embed="rId1"/>
          <a:stretch>
            <a:fillRect/>
          </a:stretch>
        </p:blipFill>
        <p:spPr>
          <a:xfrm>
            <a:off x="957263" y="2814638"/>
            <a:ext cx="4935537" cy="3443287"/>
          </a:xfrm>
        </p:spPr>
      </p:pic>
      <p:pic>
        <p:nvPicPr>
          <p:cNvPr id="20482" name="内容占位符 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 bwMode="auto">
          <a:xfrm>
            <a:off x="6096000" y="2814638"/>
            <a:ext cx="5138738" cy="34432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" name="Rectangle 590"/>
          <p:cNvSpPr txBox="1">
            <a:spLocks noChangeArrowheads="1"/>
          </p:cNvSpPr>
          <p:nvPr/>
        </p:nvSpPr>
        <p:spPr bwMode="auto">
          <a:xfrm>
            <a:off x="2855913" y="995363"/>
            <a:ext cx="7008812" cy="957262"/>
          </a:xfrm>
          <a:prstGeom prst="rect">
            <a:avLst/>
          </a:prstGeom>
        </p:spPr>
        <p:txBody>
          <a:bodyPr lIns="68580" tIns="34290" rIns="68580" bIns="34290" anchor="b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fontAlgn="auto">
              <a:spcAft>
                <a:spcPts val="600"/>
              </a:spcAft>
              <a:defRPr/>
            </a:pPr>
            <a:r>
              <a:rPr lang="en-US" altLang="zh-CN" b="1">
                <a:effectLst>
                  <a:outerShdw blurRad="38100" dist="38100" dir="2700000" algn="tl">
                    <a:srgbClr val="C0C0C0"/>
                  </a:outerShdw>
                </a:effectLst>
                <a:latin typeface="微软雅黑" panose="020B0503020204020204" charset="-122"/>
                <a:ea typeface="微软雅黑" panose="020B0503020204020204" charset="-122"/>
                <a:sym typeface="+mn-ea"/>
              </a:rPr>
              <a:t>8</a:t>
            </a:r>
            <a:r>
              <a:rPr lang="zh-CN" altLang="en-US" b="1">
                <a:effectLst>
                  <a:outerShdw blurRad="38100" dist="38100" dir="2700000" algn="tl">
                    <a:srgbClr val="C0C0C0"/>
                  </a:outerShdw>
                </a:effectLst>
                <a:latin typeface="微软雅黑" panose="020B0503020204020204" charset="-122"/>
                <a:ea typeface="微软雅黑" panose="020B0503020204020204" charset="-122"/>
                <a:sym typeface="+mn-ea"/>
              </a:rPr>
              <a:t>.2 用发展的观点看问题</a:t>
            </a:r>
            <a:endParaRPr lang="en-US" altLang="zh-CN">
              <a:latin typeface="微软雅黑" panose="020B0503020204020204" charset="-122"/>
              <a:ea typeface="微软雅黑" panose="020B0503020204020204" charset="-122"/>
            </a:endParaRPr>
          </a:p>
        </p:txBody>
      </p:sp>
    </p:spTree>
  </p:cSld>
  <p:clrMapOvr>
    <a:masterClrMapping/>
  </p:clrMapOvr>
  <p:transition/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文本框 1"/>
          <p:cNvSpPr txBox="1"/>
          <p:nvPr>
            <p:custDataLst>
              <p:tags r:id="rId1"/>
            </p:custDataLst>
          </p:nvPr>
        </p:nvSpPr>
        <p:spPr>
          <a:xfrm>
            <a:off x="5538653" y="2913016"/>
            <a:ext cx="4532811" cy="2155372"/>
          </a:xfrm>
          <a:prstGeom prst="rect">
            <a:avLst/>
          </a:prstGeom>
          <a:noFill/>
          <a:ln w="57150">
            <a:noFill/>
          </a:ln>
        </p:spPr>
        <p:txBody>
          <a:bodyPr tIns="0">
            <a:scene3d>
              <a:camera prst="orthographicFront"/>
              <a:lightRig rig="threePt" dir="t"/>
            </a:scene3d>
          </a:bodyPr>
          <a:lstStyle/>
          <a:p>
            <a:pPr algn="ctr" defTabSz="914400" fontAlgn="auto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/>
            </a:pPr>
            <a:r>
              <a:rPr lang="zh-CN" altLang="en-US" sz="4400" b="1"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微软雅黑" panose="020B0503020204020204" charset="-122"/>
                <a:ea typeface="微软雅黑" panose="020B0503020204020204" charset="-122"/>
                <a:cs typeface="Times New Roman" panose="02020603050405020304" pitchFamily="18" charset="0"/>
                <a:sym typeface="+mn-ea"/>
              </a:rPr>
              <a:t>前途是光明的</a:t>
            </a:r>
            <a:endParaRPr lang="en-US" altLang="zh-CN" sz="4400" b="1">
              <a:effectLst>
                <a:outerShdw blurRad="38100" dist="25400" dir="5400000" algn="ctr" rotWithShape="0">
                  <a:srgbClr val="6E747A">
                    <a:alpha val="43000"/>
                  </a:srgbClr>
                </a:outerShdw>
              </a:effectLst>
              <a:latin typeface="微软雅黑" panose="020B0503020204020204" charset="-122"/>
              <a:ea typeface="微软雅黑" panose="020B0503020204020204" charset="-122"/>
              <a:cs typeface="Times New Roman" panose="02020603050405020304" pitchFamily="18" charset="0"/>
              <a:sym typeface="+mn-ea"/>
            </a:endParaRPr>
          </a:p>
          <a:p>
            <a:pPr algn="ctr" defTabSz="914400" fontAlgn="auto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/>
            </a:pPr>
            <a:r>
              <a:rPr lang="zh-CN" altLang="en-US" sz="4400" b="1"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微软雅黑" panose="020B0503020204020204" charset="-122"/>
                <a:ea typeface="微软雅黑" panose="020B0503020204020204" charset="-122"/>
                <a:cs typeface="Times New Roman" panose="02020603050405020304" pitchFamily="18" charset="0"/>
                <a:sym typeface="+mn-ea"/>
              </a:rPr>
              <a:t>道路是曲折的</a:t>
            </a:r>
            <a:endParaRPr lang="zh-CN" altLang="en-US" sz="4400" b="1">
              <a:effectLst>
                <a:outerShdw blurRad="38100" dist="25400" dir="5400000" algn="ctr" rotWithShape="0">
                  <a:srgbClr val="6E747A">
                    <a:alpha val="43000"/>
                  </a:srgbClr>
                </a:outerShdw>
              </a:effectLst>
              <a:latin typeface="微软雅黑" panose="020B0503020204020204" charset="-122"/>
              <a:ea typeface="微软雅黑" panose="020B0503020204020204" charset="-122"/>
              <a:cs typeface="Times New Roman" panose="02020603050405020304" pitchFamily="18" charset="0"/>
              <a:sym typeface="+mn-ea"/>
            </a:endParaRPr>
          </a:p>
        </p:txBody>
      </p:sp>
      <p:sp>
        <p:nvSpPr>
          <p:cNvPr id="3" name="文本框 2"/>
          <p:cNvSpPr txBox="1"/>
          <p:nvPr>
            <p:custDataLst>
              <p:tags r:id="rId2"/>
            </p:custDataLst>
          </p:nvPr>
        </p:nvSpPr>
        <p:spPr>
          <a:xfrm>
            <a:off x="7123385" y="1636119"/>
            <a:ext cx="1117615" cy="1015663"/>
          </a:xfrm>
          <a:prstGeom prst="rect">
            <a:avLst/>
          </a:prstGeom>
          <a:solidFill>
            <a:srgbClr val="008080"/>
          </a:solidFill>
        </p:spPr>
        <p:txBody>
          <a:bodyPr anchor="ctr">
            <a:normAutofit fontScale="90000"/>
            <a:scene3d>
              <a:camera prst="orthographicFront"/>
              <a:lightRig rig="threePt" dir="t"/>
            </a:scene3d>
            <a:sp3d contourW="12700"/>
          </a:bodyPr>
          <a:lstStyle/>
          <a:p>
            <a:pPr algn="ctr" fontAlgn="auto">
              <a:spcBef>
                <a:spcPct val="0"/>
              </a:spcBef>
              <a:spcAft>
                <a:spcPct val="0"/>
              </a:spcAft>
              <a:defRPr/>
            </a:pPr>
            <a:r>
              <a:rPr lang="en-US" altLang="zh-CN" sz="6000" b="1" spc="40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charset="-122"/>
                <a:cs typeface="+mj-lt"/>
                <a:sym typeface="Arial" panose="020B0604020202020204" pitchFamily="34" charset="0"/>
              </a:rPr>
              <a:t>01</a:t>
            </a:r>
            <a:endParaRPr lang="en-US" altLang="zh-CN" sz="6000" b="1" spc="400">
              <a:solidFill>
                <a:schemeClr val="bg1"/>
              </a:solidFill>
              <a:latin typeface="Arial" panose="020B0604020202020204" pitchFamily="34" charset="0"/>
              <a:ea typeface="微软雅黑" panose="020B0503020204020204" charset="-122"/>
              <a:cs typeface="+mj-lt"/>
              <a:sym typeface="Arial" panose="020B0604020202020204" pitchFamily="34" charset="0"/>
            </a:endParaRPr>
          </a:p>
        </p:txBody>
      </p:sp>
      <p:pic>
        <p:nvPicPr>
          <p:cNvPr id="10" name="图片 9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rot="20005808">
            <a:off x="528948" y="1931481"/>
            <a:ext cx="4214370" cy="2938052"/>
          </a:xfrm>
          <a:prstGeom prst="snip2Diag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  <a:headEnd/>
            <a:tailEnd/>
          </a:ln>
          <a:effectLst>
            <a:outerShdw blurRad="88900" algn="tl" rotWithShape="0">
              <a:srgbClr val="000000">
                <a:alpha val="45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</p:cSld>
  <p:clrMapOvr>
    <a:masterClrMapping/>
  </p:clrMapOvr>
  <p:transition/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2529" name="图片 3" descr="C:\Users\Administrator\Desktop\图片2.png图片2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 bwMode="auto">
          <a:xfrm>
            <a:off x="3479800" y="2616200"/>
            <a:ext cx="3224213" cy="18208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7" name="矩形 6"/>
          <p:cNvSpPr>
            <a:spLocks noChangeArrowheads="1"/>
          </p:cNvSpPr>
          <p:nvPr/>
        </p:nvSpPr>
        <p:spPr bwMode="auto">
          <a:xfrm>
            <a:off x="619125" y="2640013"/>
            <a:ext cx="2513013" cy="523875"/>
          </a:xfrm>
          <a:prstGeom prst="rect">
            <a:avLst/>
          </a:prstGeom>
          <a:noFill/>
          <a:ln w="50800">
            <a:solidFill>
              <a:srgbClr val="008080"/>
            </a:solidFill>
            <a:miter lim="800000"/>
          </a:ln>
        </p:spPr>
        <p:txBody>
          <a:bodyPr>
            <a:spAutoFit/>
          </a:bodyPr>
          <a:lstStyle/>
          <a:p>
            <a:r>
              <a:rPr lang="zh-CN" altLang="en-US" sz="2800" b="1">
                <a:solidFill>
                  <a:srgbClr val="FF0000"/>
                </a:solidFill>
                <a:latin typeface="宋体" panose="02010600030101010101" pitchFamily="2" charset="-122"/>
              </a:rPr>
              <a:t>时延低</a:t>
            </a:r>
            <a:endParaRPr lang="zh-CN" altLang="en-US" sz="2800" b="1">
              <a:latin typeface="宋体" panose="02010600030101010101" pitchFamily="2" charset="-122"/>
            </a:endParaRPr>
          </a:p>
        </p:txBody>
      </p:sp>
      <p:sp>
        <p:nvSpPr>
          <p:cNvPr id="5" name="矩形 4"/>
          <p:cNvSpPr>
            <a:spLocks noChangeArrowheads="1"/>
          </p:cNvSpPr>
          <p:nvPr/>
        </p:nvSpPr>
        <p:spPr bwMode="auto">
          <a:xfrm>
            <a:off x="657225" y="1300163"/>
            <a:ext cx="2490788" cy="523875"/>
          </a:xfrm>
          <a:prstGeom prst="rect">
            <a:avLst/>
          </a:prstGeom>
          <a:noFill/>
          <a:ln w="50800">
            <a:solidFill>
              <a:srgbClr val="008080"/>
            </a:solidFill>
            <a:miter lim="800000"/>
          </a:ln>
        </p:spPr>
        <p:txBody>
          <a:bodyPr>
            <a:spAutoFit/>
          </a:bodyPr>
          <a:lstStyle/>
          <a:p>
            <a:r>
              <a:rPr lang="zh-CN" altLang="en-US" sz="2800" b="1">
                <a:solidFill>
                  <a:srgbClr val="FF0000"/>
                </a:solidFill>
                <a:latin typeface="宋体" panose="02010600030101010101" pitchFamily="2" charset="-122"/>
              </a:rPr>
              <a:t>下载速度快</a:t>
            </a:r>
            <a:endParaRPr lang="zh-CN" altLang="en-US" sz="2800" b="1">
              <a:latin typeface="宋体" panose="02010600030101010101" pitchFamily="2" charset="-122"/>
            </a:endParaRPr>
          </a:p>
        </p:txBody>
      </p:sp>
      <p:sp>
        <p:nvSpPr>
          <p:cNvPr id="8" name="矩形 7"/>
          <p:cNvSpPr>
            <a:spLocks noChangeArrowheads="1"/>
          </p:cNvSpPr>
          <p:nvPr/>
        </p:nvSpPr>
        <p:spPr bwMode="auto">
          <a:xfrm>
            <a:off x="619125" y="5997575"/>
            <a:ext cx="2513013" cy="523875"/>
          </a:xfrm>
          <a:prstGeom prst="rect">
            <a:avLst/>
          </a:prstGeom>
          <a:noFill/>
          <a:ln w="50800">
            <a:solidFill>
              <a:srgbClr val="008080"/>
            </a:solidFill>
            <a:miter lim="800000"/>
          </a:ln>
        </p:spPr>
        <p:txBody>
          <a:bodyPr>
            <a:spAutoFit/>
          </a:bodyPr>
          <a:lstStyle/>
          <a:p>
            <a:r>
              <a:rPr lang="zh-CN" altLang="en-US" sz="2800" b="1">
                <a:solidFill>
                  <a:srgbClr val="FF0000"/>
                </a:solidFill>
                <a:latin typeface="宋体" panose="02010600030101010101" pitchFamily="2" charset="-122"/>
                <a:sym typeface="+mn-ea"/>
              </a:rPr>
              <a:t>提升生活质量</a:t>
            </a:r>
            <a:endParaRPr lang="zh-CN" altLang="en-US" sz="2800" b="1">
              <a:solidFill>
                <a:srgbClr val="FF0000"/>
              </a:solidFill>
              <a:latin typeface="宋体" panose="02010600030101010101" pitchFamily="2" charset="-122"/>
            </a:endParaRPr>
          </a:p>
        </p:txBody>
      </p:sp>
      <p:sp>
        <p:nvSpPr>
          <p:cNvPr id="22533" name="Text Box 3"/>
          <p:cNvSpPr txBox="1">
            <a:spLocks noChangeArrowheads="1"/>
          </p:cNvSpPr>
          <p:nvPr/>
        </p:nvSpPr>
        <p:spPr bwMode="auto">
          <a:xfrm>
            <a:off x="333375" y="0"/>
            <a:ext cx="11707813" cy="823913"/>
          </a:xfrm>
          <a:prstGeom prst="rect">
            <a:avLst/>
          </a:prstGeom>
          <a:noFill/>
          <a:ln w="12700">
            <a:noFill/>
            <a:miter lim="800000"/>
          </a:ln>
        </p:spPr>
        <p:txBody>
          <a:bodyPr>
            <a:spAutoFit/>
          </a:bodyPr>
          <a:lstStyle/>
          <a:p>
            <a:pPr>
              <a:lnSpc>
                <a:spcPct val="150000"/>
              </a:lnSpc>
              <a:spcBef>
                <a:spcPct val="50000"/>
              </a:spcBef>
            </a:pPr>
            <a:r>
              <a:rPr lang="en-US" altLang="zh-CN" sz="3200" b="1">
                <a:latin typeface="微软雅黑" panose="020B0503020204020204" charset="-122"/>
                <a:ea typeface="微软雅黑" panose="020B0503020204020204" charset="-122"/>
              </a:rPr>
              <a:t>5G</a:t>
            </a:r>
            <a:r>
              <a:rPr lang="zh-CN" altLang="en-US" sz="3200" b="1">
                <a:latin typeface="微软雅黑" panose="020B0503020204020204" charset="-122"/>
                <a:ea typeface="微软雅黑" panose="020B0503020204020204" charset="-122"/>
              </a:rPr>
              <a:t>是新事物吗？华为</a:t>
            </a:r>
            <a:r>
              <a:rPr lang="en-US" altLang="zh-CN" sz="3200" b="1">
                <a:latin typeface="微软雅黑" panose="020B0503020204020204" charset="-122"/>
                <a:ea typeface="微软雅黑" panose="020B0503020204020204" charset="-122"/>
              </a:rPr>
              <a:t>5G</a:t>
            </a:r>
            <a:r>
              <a:rPr lang="zh-CN" altLang="en-US" sz="3200" b="1">
                <a:latin typeface="微软雅黑" panose="020B0503020204020204" charset="-122"/>
                <a:ea typeface="微软雅黑" panose="020B0503020204020204" charset="-122"/>
              </a:rPr>
              <a:t>为什么能够逐渐得到其他国家的认可？</a:t>
            </a:r>
            <a:endParaRPr lang="zh-CN" altLang="en-US" sz="3200" b="1">
              <a:latin typeface="微软雅黑" panose="020B0503020204020204" charset="-122"/>
              <a:ea typeface="微软雅黑" panose="020B0503020204020204" charset="-122"/>
            </a:endParaRPr>
          </a:p>
        </p:txBody>
      </p:sp>
      <p:sp>
        <p:nvSpPr>
          <p:cNvPr id="6" name="矩形 5"/>
          <p:cNvSpPr>
            <a:spLocks noChangeArrowheads="1"/>
          </p:cNvSpPr>
          <p:nvPr/>
        </p:nvSpPr>
        <p:spPr bwMode="auto">
          <a:xfrm>
            <a:off x="619125" y="4319588"/>
            <a:ext cx="2513013" cy="523875"/>
          </a:xfrm>
          <a:prstGeom prst="rect">
            <a:avLst/>
          </a:prstGeom>
          <a:noFill/>
          <a:ln w="50800">
            <a:solidFill>
              <a:srgbClr val="008080"/>
            </a:solidFill>
            <a:miter lim="800000"/>
          </a:ln>
        </p:spPr>
        <p:txBody>
          <a:bodyPr>
            <a:spAutoFit/>
          </a:bodyPr>
          <a:lstStyle/>
          <a:p>
            <a:r>
              <a:rPr lang="zh-CN" altLang="en-US" sz="2800" b="1">
                <a:solidFill>
                  <a:srgbClr val="FF0000"/>
                </a:solidFill>
                <a:latin typeface="宋体" panose="02010600030101010101" pitchFamily="2" charset="-122"/>
              </a:rPr>
              <a:t>网络容量大</a:t>
            </a:r>
            <a:endParaRPr lang="zh-CN" altLang="en-US" sz="2800" b="1">
              <a:latin typeface="宋体" panose="02010600030101010101" pitchFamily="2" charset="-122"/>
            </a:endParaRPr>
          </a:p>
        </p:txBody>
      </p:sp>
      <p:sp>
        <p:nvSpPr>
          <p:cNvPr id="3" name="右箭头 2"/>
          <p:cNvSpPr/>
          <p:nvPr/>
        </p:nvSpPr>
        <p:spPr>
          <a:xfrm>
            <a:off x="6777038" y="3278188"/>
            <a:ext cx="738187" cy="376237"/>
          </a:xfrm>
          <a:prstGeom prst="rightArrow">
            <a:avLst/>
          </a:prstGeom>
          <a:solidFill>
            <a:srgbClr val="FF0000"/>
          </a:solidFill>
          <a:ln w="9525"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ct val="0"/>
              </a:spcBef>
              <a:spcAft>
                <a:spcPct val="0"/>
              </a:spcAft>
              <a:defRPr/>
            </a:pPr>
            <a:endParaRPr lang="zh-CN" altLang="en-US"/>
          </a:p>
        </p:txBody>
      </p:sp>
      <p:sp>
        <p:nvSpPr>
          <p:cNvPr id="9" name="文本框 8"/>
          <p:cNvSpPr txBox="1">
            <a:spLocks noChangeArrowheads="1"/>
          </p:cNvSpPr>
          <p:nvPr/>
        </p:nvSpPr>
        <p:spPr bwMode="auto">
          <a:xfrm>
            <a:off x="7569200" y="915988"/>
            <a:ext cx="4187825" cy="1816100"/>
          </a:xfrm>
          <a:prstGeom prst="rect">
            <a:avLst/>
          </a:prstGeom>
          <a:noFill/>
          <a:ln w="38100">
            <a:solidFill>
              <a:srgbClr val="008080"/>
            </a:solidFill>
            <a:miter lim="800000"/>
          </a:ln>
        </p:spPr>
        <p:txBody>
          <a:bodyPr>
            <a:spAutoFit/>
          </a:bodyPr>
          <a:lstStyle/>
          <a:p>
            <a:r>
              <a:rPr lang="zh-CN" altLang="en-US" sz="2800" b="1">
                <a:latin typeface="宋体" panose="02010600030101010101" pitchFamily="2" charset="-122"/>
              </a:rPr>
              <a:t>（</a:t>
            </a:r>
            <a:r>
              <a:rPr lang="en-US" altLang="zh-CN" sz="2800" b="1">
                <a:latin typeface="宋体" panose="02010600030101010101" pitchFamily="2" charset="-122"/>
              </a:rPr>
              <a:t>1</a:t>
            </a:r>
            <a:r>
              <a:rPr lang="zh-CN" altLang="en-US" sz="2800" b="1">
                <a:latin typeface="宋体" panose="02010600030101010101" pitchFamily="2" charset="-122"/>
              </a:rPr>
              <a:t>）</a:t>
            </a:r>
            <a:r>
              <a:rPr lang="en-US" altLang="zh-CN" sz="2800" b="1">
                <a:latin typeface="宋体" panose="02010600030101010101" pitchFamily="2" charset="-122"/>
              </a:rPr>
              <a:t>5G</a:t>
            </a:r>
            <a:r>
              <a:rPr lang="zh-CN" altLang="en-US" sz="2800" b="1">
                <a:latin typeface="宋体" panose="02010600030101010101" pitchFamily="2" charset="-122"/>
              </a:rPr>
              <a:t>符合了</a:t>
            </a:r>
            <a:r>
              <a:rPr lang="zh-CN" altLang="en-US" sz="2800" b="1">
                <a:solidFill>
                  <a:srgbClr val="FF0000"/>
                </a:solidFill>
                <a:latin typeface="宋体" panose="02010600030101010101" pitchFamily="2" charset="-122"/>
              </a:rPr>
              <a:t>客观规律，具有强大生命力和远大前途</a:t>
            </a:r>
            <a:r>
              <a:rPr lang="zh-CN" altLang="en-US" sz="2800" b="1">
                <a:latin typeface="宋体" panose="02010600030101010101" pitchFamily="2" charset="-122"/>
              </a:rPr>
              <a:t>的事物。</a:t>
            </a:r>
            <a:endParaRPr lang="en-US" altLang="zh-CN" sz="2800" b="1">
              <a:latin typeface="宋体" panose="02010600030101010101" pitchFamily="2" charset="-122"/>
            </a:endParaRPr>
          </a:p>
          <a:p>
            <a:r>
              <a:rPr lang="zh-CN" altLang="en-US" sz="2800" b="1">
                <a:latin typeface="宋体" panose="02010600030101010101" pitchFamily="2" charset="-122"/>
              </a:rPr>
              <a:t>（</a:t>
            </a:r>
            <a:r>
              <a:rPr lang="zh-CN" altLang="en-US" sz="2800" b="1">
                <a:solidFill>
                  <a:srgbClr val="0000FF"/>
                </a:solidFill>
                <a:latin typeface="宋体" panose="02010600030101010101" pitchFamily="2" charset="-122"/>
              </a:rPr>
              <a:t>从新事物自身看</a:t>
            </a:r>
            <a:r>
              <a:rPr lang="zh-CN" altLang="en-US" sz="2800" b="1">
                <a:latin typeface="宋体" panose="02010600030101010101" pitchFamily="2" charset="-122"/>
              </a:rPr>
              <a:t>）</a:t>
            </a:r>
            <a:endParaRPr lang="zh-CN" altLang="en-US" sz="2800" b="1">
              <a:latin typeface="宋体" panose="02010600030101010101" pitchFamily="2" charset="-122"/>
            </a:endParaRPr>
          </a:p>
        </p:txBody>
      </p:sp>
      <p:sp>
        <p:nvSpPr>
          <p:cNvPr id="10" name="文本框 9"/>
          <p:cNvSpPr txBox="1">
            <a:spLocks noChangeArrowheads="1"/>
          </p:cNvSpPr>
          <p:nvPr/>
        </p:nvSpPr>
        <p:spPr bwMode="auto">
          <a:xfrm>
            <a:off x="7569200" y="2851150"/>
            <a:ext cx="4187825" cy="1385888"/>
          </a:xfrm>
          <a:prstGeom prst="rect">
            <a:avLst/>
          </a:prstGeom>
          <a:noFill/>
          <a:ln w="38100">
            <a:solidFill>
              <a:srgbClr val="008080"/>
            </a:solidFill>
            <a:miter lim="800000"/>
          </a:ln>
        </p:spPr>
        <p:txBody>
          <a:bodyPr>
            <a:spAutoFit/>
          </a:bodyPr>
          <a:lstStyle/>
          <a:p>
            <a:r>
              <a:rPr lang="en-US" altLang="zh-CN" sz="2800" b="1">
                <a:latin typeface="宋体" panose="02010600030101010101" pitchFamily="2" charset="-122"/>
              </a:rPr>
              <a:t>5G</a:t>
            </a:r>
            <a:r>
              <a:rPr lang="zh-CN" altLang="en-US" sz="2800" b="1">
                <a:latin typeface="宋体" panose="02010600030101010101" pitchFamily="2" charset="-122"/>
              </a:rPr>
              <a:t>具有旧事物</a:t>
            </a:r>
            <a:r>
              <a:rPr lang="zh-CN" altLang="en-US" sz="2800" b="1">
                <a:solidFill>
                  <a:srgbClr val="FF0000"/>
                </a:solidFill>
                <a:latin typeface="宋体" panose="02010600030101010101" pitchFamily="2" charset="-122"/>
              </a:rPr>
              <a:t>无可比拟的优越性</a:t>
            </a:r>
            <a:endParaRPr lang="en-US" altLang="zh-CN" sz="2800" b="1">
              <a:solidFill>
                <a:srgbClr val="FF0000"/>
              </a:solidFill>
              <a:latin typeface="宋体" panose="02010600030101010101" pitchFamily="2" charset="-122"/>
            </a:endParaRPr>
          </a:p>
          <a:p>
            <a:r>
              <a:rPr lang="zh-CN" altLang="en-US" sz="2800" b="1">
                <a:latin typeface="宋体" panose="02010600030101010101" pitchFamily="2" charset="-122"/>
              </a:rPr>
              <a:t>（</a:t>
            </a:r>
            <a:r>
              <a:rPr lang="zh-CN" altLang="en-US" sz="2800" b="1">
                <a:solidFill>
                  <a:srgbClr val="0000FF"/>
                </a:solidFill>
                <a:latin typeface="宋体" panose="02010600030101010101" pitchFamily="2" charset="-122"/>
              </a:rPr>
              <a:t>从新旧事物的对比来看</a:t>
            </a:r>
            <a:r>
              <a:rPr lang="zh-CN" altLang="en-US" sz="2800" b="1">
                <a:latin typeface="宋体" panose="02010600030101010101" pitchFamily="2" charset="-122"/>
              </a:rPr>
              <a:t>）</a:t>
            </a:r>
            <a:endParaRPr lang="zh-CN" altLang="en-US" sz="2800" b="1">
              <a:latin typeface="宋体" panose="02010600030101010101" pitchFamily="2" charset="-122"/>
            </a:endParaRPr>
          </a:p>
        </p:txBody>
      </p:sp>
      <p:sp>
        <p:nvSpPr>
          <p:cNvPr id="11" name="文本框 10"/>
          <p:cNvSpPr txBox="1">
            <a:spLocks noChangeArrowheads="1"/>
          </p:cNvSpPr>
          <p:nvPr/>
        </p:nvSpPr>
        <p:spPr bwMode="auto">
          <a:xfrm>
            <a:off x="7569200" y="4567238"/>
            <a:ext cx="4471988" cy="2246312"/>
          </a:xfrm>
          <a:prstGeom prst="rect">
            <a:avLst/>
          </a:prstGeom>
          <a:noFill/>
          <a:ln w="38100">
            <a:solidFill>
              <a:srgbClr val="008080"/>
            </a:solidFill>
            <a:miter lim="800000"/>
          </a:ln>
        </p:spPr>
        <p:txBody>
          <a:bodyPr>
            <a:spAutoFit/>
          </a:bodyPr>
          <a:lstStyle/>
          <a:p>
            <a:r>
              <a:rPr lang="en-US" altLang="zh-CN" sz="2800" b="1">
                <a:latin typeface="宋体" panose="02010600030101010101" pitchFamily="2" charset="-122"/>
              </a:rPr>
              <a:t>5G</a:t>
            </a:r>
            <a:r>
              <a:rPr lang="zh-CN" altLang="en-US" sz="2800" b="1">
                <a:latin typeface="宋体" panose="02010600030101010101" pitchFamily="2" charset="-122"/>
              </a:rPr>
              <a:t>符合</a:t>
            </a:r>
            <a:r>
              <a:rPr lang="zh-CN" altLang="en-US" sz="2800" b="1">
                <a:solidFill>
                  <a:srgbClr val="FF0000"/>
                </a:solidFill>
                <a:latin typeface="宋体" panose="02010600030101010101" pitchFamily="2" charset="-122"/>
              </a:rPr>
              <a:t>历史发展的必然趋势</a:t>
            </a:r>
            <a:r>
              <a:rPr lang="zh-CN" altLang="en-US" sz="2800" b="1">
                <a:latin typeface="宋体" panose="02010600030101010101" pitchFamily="2" charset="-122"/>
              </a:rPr>
              <a:t>（</a:t>
            </a:r>
            <a:r>
              <a:rPr lang="zh-CN" altLang="en-US" sz="2800" b="1">
                <a:solidFill>
                  <a:srgbClr val="0000FF"/>
                </a:solidFill>
                <a:latin typeface="宋体" panose="02010600030101010101" pitchFamily="2" charset="-122"/>
              </a:rPr>
              <a:t>从社会领域上看</a:t>
            </a:r>
            <a:r>
              <a:rPr lang="zh-CN" altLang="en-US" sz="2800" b="1">
                <a:latin typeface="宋体" panose="02010600030101010101" pitchFamily="2" charset="-122"/>
              </a:rPr>
              <a:t>），反映了社会进步的基本要求，符合人民群众的根本利益和要求</a:t>
            </a:r>
            <a:endParaRPr lang="zh-CN" altLang="en-US" sz="2800" b="1">
              <a:latin typeface="宋体" panose="02010600030101010101" pitchFamily="2" charset="-122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0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8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13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6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4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5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25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5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30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5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35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  <p:bldP spid="5" grpId="0"/>
      <p:bldP spid="8" grpId="0"/>
      <p:bldP spid="6" grpId="0"/>
      <p:bldP spid="3" grpId="0"/>
      <p:bldP spid="9" grpId="0"/>
      <p:bldP spid="10" grpId="0"/>
      <p:bldP spid="11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Box 2"/>
          <p:cNvSpPr txBox="1">
            <a:spLocks noChangeArrowheads="1"/>
          </p:cNvSpPr>
          <p:nvPr/>
        </p:nvSpPr>
        <p:spPr bwMode="auto">
          <a:xfrm>
            <a:off x="304800" y="2667000"/>
            <a:ext cx="2417763" cy="769938"/>
          </a:xfrm>
          <a:prstGeom prst="rect">
            <a:avLst/>
          </a:prstGeom>
          <a:solidFill>
            <a:srgbClr val="008080"/>
          </a:solidFill>
          <a:ln w="9525">
            <a:solidFill>
              <a:schemeClr val="bg1"/>
            </a:solidFill>
            <a:miter lim="800000"/>
          </a:ln>
          <a:effectLst>
            <a:outerShdw dist="35921" dir="2700000" algn="ctr" rotWithShape="0">
              <a:srgbClr val="C0C0C0">
                <a:alpha val="75000"/>
              </a:srgbClr>
            </a:outerShdw>
          </a:effectLst>
        </p:spPr>
        <p:txBody>
          <a:bodyPr>
            <a:spAutoFit/>
          </a:bodyPr>
          <a:lstStyle/>
          <a:p>
            <a:pPr algn="ctr" fontAlgn="auto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None/>
              <a:defRPr/>
            </a:pPr>
            <a:r>
              <a:rPr lang="zh-CN" altLang="en-US" sz="4400">
                <a:solidFill>
                  <a:schemeClr val="bg1"/>
                </a:solidFill>
                <a:latin typeface="等线" pitchFamily="2" charset="-122"/>
                <a:ea typeface="等线" pitchFamily="2" charset="-122"/>
              </a:rPr>
              <a:t>新事物</a:t>
            </a:r>
            <a:endParaRPr lang="zh-CN" altLang="en-US" sz="4400">
              <a:solidFill>
                <a:schemeClr val="bg1"/>
              </a:solidFill>
              <a:latin typeface="等线" pitchFamily="2" charset="-122"/>
              <a:ea typeface="等线" pitchFamily="2" charset="-122"/>
            </a:endParaRPr>
          </a:p>
        </p:txBody>
      </p:sp>
      <p:sp>
        <p:nvSpPr>
          <p:cNvPr id="3" name="Text Box 4"/>
          <p:cNvSpPr txBox="1">
            <a:spLocks noChangeArrowheads="1"/>
          </p:cNvSpPr>
          <p:nvPr/>
        </p:nvSpPr>
        <p:spPr bwMode="auto">
          <a:xfrm>
            <a:off x="3138488" y="1422400"/>
            <a:ext cx="3267075" cy="1200150"/>
          </a:xfrm>
          <a:prstGeom prst="rect">
            <a:avLst/>
          </a:prstGeom>
          <a:noFill/>
          <a:ln w="28575">
            <a:solidFill>
              <a:srgbClr val="008080"/>
            </a:solidFill>
            <a:miter lim="800000"/>
          </a:ln>
        </p:spPr>
        <p:txBody>
          <a:bodyPr>
            <a:spAutoFit/>
          </a:bodyPr>
          <a:lstStyle/>
          <a:p>
            <a:pPr>
              <a:buFont typeface="Arial" panose="020B0604020202020204"/>
              <a:buNone/>
            </a:pPr>
            <a:r>
              <a:rPr lang="zh-CN" altLang="en-US" sz="2400" b="1">
                <a:latin typeface="楷体" panose="02010609060101010101" pitchFamily="49" charset="-122"/>
                <a:ea typeface="楷体" panose="02010609060101010101" pitchFamily="49" charset="-122"/>
              </a:rPr>
              <a:t>符合客观规律，具有强大的生命力和远大的发展前途</a:t>
            </a:r>
            <a:endParaRPr lang="zh-CN" altLang="en-US" sz="2400" b="1">
              <a:latin typeface="楷体" panose="02010609060101010101" pitchFamily="49" charset="-122"/>
              <a:ea typeface="楷体" panose="02010609060101010101" pitchFamily="49" charset="-122"/>
            </a:endParaRPr>
          </a:p>
        </p:txBody>
      </p:sp>
      <p:sp>
        <p:nvSpPr>
          <p:cNvPr id="4" name="Text Box 6"/>
          <p:cNvSpPr txBox="1">
            <a:spLocks noChangeArrowheads="1"/>
          </p:cNvSpPr>
          <p:nvPr/>
        </p:nvSpPr>
        <p:spPr bwMode="auto">
          <a:xfrm>
            <a:off x="3108325" y="2894013"/>
            <a:ext cx="3321050" cy="460375"/>
          </a:xfrm>
          <a:prstGeom prst="rect">
            <a:avLst/>
          </a:prstGeom>
          <a:noFill/>
          <a:ln w="28575">
            <a:solidFill>
              <a:srgbClr val="008080"/>
            </a:solidFill>
            <a:miter lim="800000"/>
          </a:ln>
        </p:spPr>
        <p:txBody>
          <a:bodyPr>
            <a:spAutoFit/>
          </a:bodyPr>
          <a:lstStyle/>
          <a:p>
            <a:pPr algn="ctr">
              <a:buFont typeface="Arial" panose="020B0604020202020204"/>
              <a:buNone/>
            </a:pPr>
            <a:r>
              <a:rPr lang="zh-CN" altLang="en-US" sz="2400" b="1">
                <a:latin typeface="楷体" panose="02010609060101010101" pitchFamily="49" charset="-122"/>
                <a:ea typeface="楷体" panose="02010609060101010101" pitchFamily="49" charset="-122"/>
              </a:rPr>
              <a:t>具有无可比拟的优越性</a:t>
            </a:r>
            <a:endParaRPr lang="zh-CN" altLang="en-US" sz="2400" b="1">
              <a:latin typeface="楷体" panose="02010609060101010101" pitchFamily="49" charset="-122"/>
              <a:ea typeface="楷体" panose="02010609060101010101" pitchFamily="49" charset="-122"/>
            </a:endParaRPr>
          </a:p>
        </p:txBody>
      </p:sp>
      <p:sp>
        <p:nvSpPr>
          <p:cNvPr id="5" name="Text Box 13"/>
          <p:cNvSpPr txBox="1">
            <a:spLocks noChangeArrowheads="1"/>
          </p:cNvSpPr>
          <p:nvPr/>
        </p:nvSpPr>
        <p:spPr bwMode="auto">
          <a:xfrm>
            <a:off x="3108325" y="3613150"/>
            <a:ext cx="3241675" cy="830263"/>
          </a:xfrm>
          <a:prstGeom prst="rect">
            <a:avLst/>
          </a:prstGeom>
          <a:noFill/>
          <a:ln w="28575">
            <a:solidFill>
              <a:srgbClr val="008080"/>
            </a:solidFill>
            <a:miter lim="800000"/>
          </a:ln>
        </p:spPr>
        <p:txBody>
          <a:bodyPr>
            <a:spAutoFit/>
          </a:bodyPr>
          <a:lstStyle/>
          <a:p>
            <a:pPr algn="ctr">
              <a:buFont typeface="Arial" panose="020B0604020202020204"/>
              <a:buNone/>
            </a:pPr>
            <a:r>
              <a:rPr lang="zh-CN" altLang="en-US" sz="2400" b="1">
                <a:latin typeface="楷体" panose="02010609060101010101" pitchFamily="49" charset="-122"/>
                <a:ea typeface="楷体" panose="02010609060101010101" pitchFamily="49" charset="-122"/>
              </a:rPr>
              <a:t>符合人民群众的利益和要求</a:t>
            </a:r>
            <a:endParaRPr lang="zh-CN" altLang="en-US" sz="2400" b="1">
              <a:latin typeface="楷体" panose="02010609060101010101" pitchFamily="49" charset="-122"/>
              <a:ea typeface="楷体" panose="02010609060101010101" pitchFamily="49" charset="-122"/>
            </a:endParaRPr>
          </a:p>
        </p:txBody>
      </p:sp>
      <p:sp>
        <p:nvSpPr>
          <p:cNvPr id="6" name="Text Box 6"/>
          <p:cNvSpPr txBox="1">
            <a:spLocks noChangeArrowheads="1"/>
          </p:cNvSpPr>
          <p:nvPr/>
        </p:nvSpPr>
        <p:spPr bwMode="auto">
          <a:xfrm flipH="1">
            <a:off x="7448550" y="1662113"/>
            <a:ext cx="1168400" cy="2462212"/>
          </a:xfrm>
          <a:prstGeom prst="rect">
            <a:avLst/>
          </a:prstGeom>
          <a:solidFill>
            <a:srgbClr val="008080"/>
          </a:solidFill>
          <a:ln w="9525">
            <a:noFill/>
            <a:miter lim="800000"/>
          </a:ln>
        </p:spPr>
        <p:txBody>
          <a:bodyPr vert="eaVert">
            <a:spAutoFit/>
          </a:bodyPr>
          <a:lstStyle/>
          <a:p>
            <a:pPr>
              <a:buFont typeface="Arial" panose="020B0604020202020204"/>
              <a:buNone/>
            </a:pPr>
            <a:r>
              <a:rPr lang="zh-CN" altLang="en-US" sz="3200">
                <a:solidFill>
                  <a:schemeClr val="bg1"/>
                </a:solidFill>
                <a:latin typeface="等线"/>
                <a:ea typeface="等线"/>
                <a:cs typeface="等线"/>
              </a:rPr>
              <a:t> 新事物必然</a:t>
            </a:r>
            <a:endParaRPr lang="en-US" altLang="zh-CN" sz="3200">
              <a:solidFill>
                <a:schemeClr val="bg1"/>
              </a:solidFill>
              <a:latin typeface="等线"/>
              <a:ea typeface="等线"/>
              <a:cs typeface="等线"/>
            </a:endParaRPr>
          </a:p>
          <a:p>
            <a:pPr>
              <a:buFont typeface="Arial" panose="020B0604020202020204"/>
              <a:buNone/>
            </a:pPr>
            <a:r>
              <a:rPr lang="zh-CN" altLang="en-US" sz="3200">
                <a:solidFill>
                  <a:schemeClr val="bg1"/>
                </a:solidFill>
                <a:latin typeface="等线"/>
                <a:ea typeface="等线"/>
                <a:cs typeface="等线"/>
              </a:rPr>
              <a:t>战胜旧事物</a:t>
            </a:r>
            <a:endParaRPr lang="zh-CN" altLang="en-US" sz="3200">
              <a:solidFill>
                <a:schemeClr val="bg1"/>
              </a:solidFill>
              <a:latin typeface="等线"/>
              <a:ea typeface="等线"/>
              <a:cs typeface="等线"/>
            </a:endParaRPr>
          </a:p>
        </p:txBody>
      </p:sp>
      <p:sp>
        <p:nvSpPr>
          <p:cNvPr id="7" name="AutoShape 7"/>
          <p:cNvSpPr/>
          <p:nvPr/>
        </p:nvSpPr>
        <p:spPr bwMode="auto">
          <a:xfrm>
            <a:off x="6524625" y="1500188"/>
            <a:ext cx="711200" cy="2943225"/>
          </a:xfrm>
          <a:prstGeom prst="rightBrace">
            <a:avLst>
              <a:gd name="adj1" fmla="val 52362"/>
              <a:gd name="adj2" fmla="val 50000"/>
            </a:avLst>
          </a:prstGeom>
          <a:noFill/>
          <a:ln w="38100">
            <a:solidFill>
              <a:srgbClr val="008080"/>
            </a:solidFill>
            <a:round/>
          </a:ln>
        </p:spPr>
        <p:txBody>
          <a:bodyPr wrap="none" anchor="ctr"/>
          <a:lstStyle/>
          <a:p>
            <a:pPr>
              <a:buFont typeface="Arial" panose="020B0604020202020204"/>
              <a:buNone/>
            </a:pPr>
            <a:endParaRPr lang="zh-CN" altLang="en-US" sz="2000">
              <a:latin typeface="等线"/>
              <a:ea typeface="等线"/>
              <a:cs typeface="等线"/>
            </a:endParaRPr>
          </a:p>
        </p:txBody>
      </p:sp>
      <p:sp>
        <p:nvSpPr>
          <p:cNvPr id="8" name="AutoShape 8"/>
          <p:cNvSpPr/>
          <p:nvPr/>
        </p:nvSpPr>
        <p:spPr bwMode="auto">
          <a:xfrm>
            <a:off x="2805113" y="1428750"/>
            <a:ext cx="304800" cy="2944813"/>
          </a:xfrm>
          <a:prstGeom prst="leftBrace">
            <a:avLst>
              <a:gd name="adj1" fmla="val 122244"/>
              <a:gd name="adj2" fmla="val 47583"/>
            </a:avLst>
          </a:prstGeom>
          <a:noFill/>
          <a:ln w="38100">
            <a:solidFill>
              <a:srgbClr val="008080"/>
            </a:solidFill>
            <a:round/>
          </a:ln>
        </p:spPr>
        <p:txBody>
          <a:bodyPr wrap="none" anchor="ctr"/>
          <a:lstStyle/>
          <a:p>
            <a:pPr>
              <a:buFont typeface="Arial" panose="020B0604020202020204"/>
              <a:buNone/>
            </a:pPr>
            <a:endParaRPr lang="zh-CN" altLang="en-US" sz="2000">
              <a:latin typeface="等线"/>
              <a:ea typeface="等线"/>
              <a:cs typeface="等线"/>
            </a:endParaRPr>
          </a:p>
        </p:txBody>
      </p:sp>
      <p:sp>
        <p:nvSpPr>
          <p:cNvPr id="9" name="AutoShape 9"/>
          <p:cNvSpPr>
            <a:spLocks noChangeArrowheads="1"/>
          </p:cNvSpPr>
          <p:nvPr/>
        </p:nvSpPr>
        <p:spPr bwMode="auto">
          <a:xfrm>
            <a:off x="8678863" y="2822575"/>
            <a:ext cx="914400" cy="268288"/>
          </a:xfrm>
          <a:prstGeom prst="rightArrow">
            <a:avLst>
              <a:gd name="adj1" fmla="val 50000"/>
              <a:gd name="adj2" fmla="val 56110"/>
            </a:avLst>
          </a:prstGeom>
          <a:solidFill>
            <a:srgbClr val="008080"/>
          </a:solidFill>
          <a:ln w="9525">
            <a:solidFill>
              <a:srgbClr val="008080"/>
            </a:solidFill>
            <a:miter lim="800000"/>
          </a:ln>
        </p:spPr>
        <p:txBody>
          <a:bodyPr wrap="none" anchor="ctr"/>
          <a:lstStyle/>
          <a:p>
            <a:pPr>
              <a:buFont typeface="Arial" panose="020B0604020202020204"/>
              <a:buNone/>
            </a:pPr>
            <a:endParaRPr lang="zh-CN" altLang="en-US" sz="2000">
              <a:latin typeface="等线"/>
              <a:ea typeface="等线"/>
              <a:cs typeface="等线"/>
            </a:endParaRPr>
          </a:p>
        </p:txBody>
      </p:sp>
      <p:sp>
        <p:nvSpPr>
          <p:cNvPr id="10" name="Text Box 10"/>
          <p:cNvSpPr txBox="1">
            <a:spLocks noChangeArrowheads="1"/>
          </p:cNvSpPr>
          <p:nvPr/>
        </p:nvSpPr>
        <p:spPr bwMode="auto">
          <a:xfrm flipH="1">
            <a:off x="9655175" y="1625600"/>
            <a:ext cx="676275" cy="2767013"/>
          </a:xfrm>
          <a:prstGeom prst="rect">
            <a:avLst/>
          </a:prstGeom>
          <a:solidFill>
            <a:srgbClr val="008080"/>
          </a:solidFill>
          <a:ln w="9525">
            <a:noFill/>
            <a:miter lim="800000"/>
          </a:ln>
        </p:spPr>
        <p:txBody>
          <a:bodyPr vert="eaVert">
            <a:spAutoFit/>
          </a:bodyPr>
          <a:lstStyle/>
          <a:p>
            <a:pPr>
              <a:buFont typeface="Arial" panose="020B0604020202020204"/>
              <a:buNone/>
            </a:pPr>
            <a:r>
              <a:rPr lang="zh-CN" altLang="en-US" sz="3200">
                <a:solidFill>
                  <a:schemeClr val="bg1"/>
                </a:solidFill>
                <a:latin typeface="等线"/>
                <a:ea typeface="等线"/>
                <a:cs typeface="等线"/>
              </a:rPr>
              <a:t>前途是光明的</a:t>
            </a:r>
            <a:endParaRPr lang="zh-CN" altLang="en-US" sz="3200">
              <a:solidFill>
                <a:schemeClr val="bg1"/>
              </a:solidFill>
              <a:latin typeface="等线"/>
              <a:ea typeface="等线"/>
              <a:cs typeface="等线"/>
            </a:endParaRPr>
          </a:p>
        </p:txBody>
      </p:sp>
      <p:sp>
        <p:nvSpPr>
          <p:cNvPr id="11" name="标题 4"/>
          <p:cNvSpPr txBox="1"/>
          <p:nvPr/>
        </p:nvSpPr>
        <p:spPr>
          <a:xfrm>
            <a:off x="514350" y="390525"/>
            <a:ext cx="8164513" cy="582613"/>
          </a:xfrm>
          <a:prstGeom prst="rect">
            <a:avLst/>
          </a:prstGeom>
          <a:noFill/>
          <a:ln>
            <a:noFill/>
          </a:ln>
        </p:spPr>
        <p:txBody>
          <a:bodyPr/>
          <a:lstStyle/>
          <a:p>
            <a:pPr fontAlgn="auto">
              <a:lnSpc>
                <a:spcPct val="90000"/>
              </a:lnSpc>
              <a:spcAft>
                <a:spcPct val="0"/>
              </a:spcAft>
              <a:defRPr/>
            </a:pPr>
            <a:r>
              <a:rPr lang="zh-CN" altLang="en-US" sz="4000" b="1" spc="200">
                <a:solidFill>
                  <a:schemeClr val="accent2">
                    <a:lumMod val="75000"/>
                  </a:schemeClr>
                </a:solidFill>
                <a:latin typeface="方正粗黑宋简体" panose="02000000000000000000" pitchFamily="2" charset="-122"/>
                <a:ea typeface="方正粗黑宋简体" panose="02000000000000000000" pitchFamily="2" charset="-122"/>
                <a:cs typeface="+mj-cs"/>
                <a:sym typeface="+mn-ea"/>
              </a:rPr>
              <a:t>1、事物发展的前途是光明的</a:t>
            </a:r>
            <a:endParaRPr lang="zh-CN" altLang="en-US" sz="4000" b="1" spc="200">
              <a:solidFill>
                <a:schemeClr val="accent2">
                  <a:lumMod val="75000"/>
                </a:schemeClr>
              </a:solidFill>
              <a:latin typeface="方正粗黑宋简体" panose="02000000000000000000" pitchFamily="2" charset="-122"/>
              <a:ea typeface="方正粗黑宋简体" panose="02000000000000000000" pitchFamily="2" charset="-122"/>
              <a:cs typeface="+mj-cs"/>
              <a:sym typeface="+mn-ea"/>
            </a:endParaRPr>
          </a:p>
        </p:txBody>
      </p:sp>
      <p:sp>
        <p:nvSpPr>
          <p:cNvPr id="13" name="AutoShape 9"/>
          <p:cNvSpPr>
            <a:spLocks noChangeArrowheads="1"/>
          </p:cNvSpPr>
          <p:nvPr/>
        </p:nvSpPr>
        <p:spPr bwMode="auto">
          <a:xfrm rot="5400000">
            <a:off x="-24606" y="4442619"/>
            <a:ext cx="1893888" cy="304800"/>
          </a:xfrm>
          <a:prstGeom prst="rightArrow">
            <a:avLst>
              <a:gd name="adj1" fmla="val 50000"/>
              <a:gd name="adj2" fmla="val 56296"/>
            </a:avLst>
          </a:prstGeom>
          <a:solidFill>
            <a:srgbClr val="008080"/>
          </a:solidFill>
          <a:ln w="9525">
            <a:solidFill>
              <a:srgbClr val="008080"/>
            </a:solidFill>
            <a:miter lim="800000"/>
          </a:ln>
        </p:spPr>
        <p:txBody>
          <a:bodyPr wrap="none" anchor="ctr"/>
          <a:lstStyle/>
          <a:p>
            <a:pPr>
              <a:buFont typeface="Arial" panose="020B0604020202020204"/>
              <a:buNone/>
            </a:pPr>
            <a:endParaRPr lang="zh-CN" altLang="en-US" sz="2000">
              <a:latin typeface="等线"/>
              <a:ea typeface="等线"/>
              <a:cs typeface="等线"/>
            </a:endParaRPr>
          </a:p>
        </p:txBody>
      </p:sp>
      <p:sp>
        <p:nvSpPr>
          <p:cNvPr id="14" name="Text Box 2"/>
          <p:cNvSpPr txBox="1">
            <a:spLocks noChangeArrowheads="1"/>
          </p:cNvSpPr>
          <p:nvPr/>
        </p:nvSpPr>
        <p:spPr bwMode="auto">
          <a:xfrm>
            <a:off x="304800" y="5562600"/>
            <a:ext cx="2417763" cy="708025"/>
          </a:xfrm>
          <a:prstGeom prst="rect">
            <a:avLst/>
          </a:prstGeom>
          <a:solidFill>
            <a:srgbClr val="008080"/>
          </a:solidFill>
          <a:ln w="9525">
            <a:solidFill>
              <a:schemeClr val="bg1"/>
            </a:solidFill>
            <a:miter lim="800000"/>
          </a:ln>
          <a:effectLst>
            <a:outerShdw dist="35921" dir="2700000" algn="ctr" rotWithShape="0">
              <a:srgbClr val="C0C0C0">
                <a:alpha val="75000"/>
              </a:srgbClr>
            </a:outerShdw>
          </a:effectLst>
        </p:spPr>
        <p:txBody>
          <a:bodyPr>
            <a:spAutoFit/>
          </a:bodyPr>
          <a:lstStyle/>
          <a:p>
            <a:pPr algn="ctr" fontAlgn="auto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None/>
              <a:defRPr/>
            </a:pPr>
            <a:r>
              <a:rPr lang="zh-CN" altLang="en-US" sz="4000">
                <a:solidFill>
                  <a:schemeClr val="bg1"/>
                </a:solidFill>
                <a:latin typeface="等线" pitchFamily="2" charset="-122"/>
                <a:ea typeface="等线" pitchFamily="2" charset="-122"/>
              </a:rPr>
              <a:t>方法论</a:t>
            </a:r>
            <a:endParaRPr lang="zh-CN" altLang="en-US" sz="4000">
              <a:solidFill>
                <a:schemeClr val="bg1"/>
              </a:solidFill>
              <a:latin typeface="等线" pitchFamily="2" charset="-122"/>
              <a:ea typeface="等线" pitchFamily="2" charset="-122"/>
            </a:endParaRPr>
          </a:p>
        </p:txBody>
      </p:sp>
      <p:sp>
        <p:nvSpPr>
          <p:cNvPr id="15" name="矩形 14"/>
          <p:cNvSpPr>
            <a:spLocks noChangeArrowheads="1"/>
          </p:cNvSpPr>
          <p:nvPr/>
        </p:nvSpPr>
        <p:spPr bwMode="auto">
          <a:xfrm>
            <a:off x="2797175" y="5438775"/>
            <a:ext cx="8686800" cy="954088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>
            <a:spAutoFit/>
          </a:bodyPr>
          <a:lstStyle/>
          <a:p>
            <a:r>
              <a:rPr lang="zh-CN" altLang="en-US" sz="2800" b="1">
                <a:latin typeface="楷体" panose="02010609060101010101" pitchFamily="49" charset="-122"/>
                <a:ea typeface="楷体" panose="02010609060101010101" pitchFamily="49" charset="-122"/>
              </a:rPr>
              <a:t>要对未来充满信心，热情支持和保护新事物，促使其成长、壮大</a:t>
            </a:r>
            <a:endParaRPr lang="zh-CN" altLang="en-US" sz="2800" b="1">
              <a:latin typeface="楷体" panose="02010609060101010101" pitchFamily="49" charset="-122"/>
              <a:ea typeface="楷体" panose="02010609060101010101" pitchFamily="49" charset="-122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0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3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6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9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4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2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5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>
                      <p:stCondLst>
                        <p:cond delay="indefinite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0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3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  <p:bldP spid="4" grpId="0"/>
      <p:bldP spid="5" grpId="0"/>
      <p:bldP spid="6" grpId="0"/>
      <p:bldP spid="7" grpId="0"/>
      <p:bldP spid="8" grpId="0"/>
      <p:bldP spid="9" grpId="0"/>
      <p:bldP spid="10" grpId="0"/>
      <p:bldP spid="13" grpId="0"/>
      <p:bldP spid="14" grpId="0"/>
      <p:bldP spid="15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601" name="Text Box 8"/>
          <p:cNvSpPr txBox="1">
            <a:spLocks noChangeArrowheads="1"/>
          </p:cNvSpPr>
          <p:nvPr/>
        </p:nvSpPr>
        <p:spPr bwMode="auto">
          <a:xfrm>
            <a:off x="1114425" y="374650"/>
            <a:ext cx="9963150" cy="644525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zh-CN" altLang="en-US" sz="3600" b="1">
                <a:solidFill>
                  <a:srgbClr val="E53500"/>
                </a:solidFill>
                <a:latin typeface="微软雅黑" panose="020B0503020204020204" charset="-122"/>
                <a:ea typeface="微软雅黑" panose="020B0503020204020204" charset="-122"/>
              </a:rPr>
              <a:t>华为</a:t>
            </a:r>
            <a:r>
              <a:rPr lang="en-US" altLang="zh-CN" sz="3600" b="1">
                <a:solidFill>
                  <a:srgbClr val="E53500"/>
                </a:solidFill>
                <a:latin typeface="微软雅黑" panose="020B0503020204020204" charset="-122"/>
                <a:ea typeface="微软雅黑" panose="020B0503020204020204" charset="-122"/>
              </a:rPr>
              <a:t>5G</a:t>
            </a:r>
            <a:r>
              <a:rPr lang="zh-CN" altLang="en-US" sz="3600" b="1">
                <a:solidFill>
                  <a:srgbClr val="E53500"/>
                </a:solidFill>
                <a:latin typeface="微软雅黑" panose="020B0503020204020204" charset="-122"/>
                <a:ea typeface="微软雅黑" panose="020B0503020204020204" charset="-122"/>
              </a:rPr>
              <a:t>的发展之路是一帆风顺的吗？为什么？</a:t>
            </a:r>
            <a:endParaRPr lang="zh-CN" altLang="en-US" sz="3600" b="1">
              <a:solidFill>
                <a:srgbClr val="E53500"/>
              </a:solidFill>
              <a:latin typeface="微软雅黑" panose="020B0503020204020204" charset="-122"/>
              <a:ea typeface="微软雅黑" panose="020B0503020204020204" charset="-122"/>
            </a:endParaRPr>
          </a:p>
        </p:txBody>
      </p:sp>
      <p:pic>
        <p:nvPicPr>
          <p:cNvPr id="25602" name="图片 4"/>
          <p:cNvPicPr>
            <a:picLocks noChangeAspect="1"/>
          </p:cNvPicPr>
          <p:nvPr/>
        </p:nvPicPr>
        <p:blipFill>
          <a:blip r:embed="rId1"/>
          <a:srcRect r="818" b="3648"/>
          <a:stretch>
            <a:fillRect/>
          </a:stretch>
        </p:blipFill>
        <p:spPr bwMode="auto">
          <a:xfrm>
            <a:off x="568325" y="1185863"/>
            <a:ext cx="3894138" cy="46259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5604" name="文本框 7"/>
          <p:cNvSpPr txBox="1">
            <a:spLocks noChangeArrowheads="1"/>
          </p:cNvSpPr>
          <p:nvPr/>
        </p:nvSpPr>
        <p:spPr bwMode="auto">
          <a:xfrm>
            <a:off x="5688013" y="5695950"/>
            <a:ext cx="5389562" cy="460375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>
            <a:spAutoFit/>
          </a:bodyPr>
          <a:lstStyle/>
          <a:p>
            <a:r>
              <a:rPr lang="zh-CN" altLang="en-US" sz="2400" b="1">
                <a:solidFill>
                  <a:srgbClr val="FF0000"/>
                </a:solidFill>
                <a:latin typeface="等线"/>
                <a:ea typeface="等线"/>
                <a:cs typeface="等线"/>
              </a:rPr>
              <a:t>2020年2月15日第56届慕尼黑安全会议</a:t>
            </a:r>
            <a:endParaRPr lang="zh-CN" altLang="en-US" sz="2400" b="1">
              <a:solidFill>
                <a:srgbClr val="FF0000"/>
              </a:solidFill>
              <a:latin typeface="等线"/>
              <a:ea typeface="等线"/>
              <a:cs typeface="等线"/>
            </a:endParaRPr>
          </a:p>
        </p:txBody>
      </p:sp>
      <p:sp>
        <p:nvSpPr>
          <p:cNvPr id="25605" name="文本框 8"/>
          <p:cNvSpPr txBox="1">
            <a:spLocks noChangeArrowheads="1"/>
          </p:cNvSpPr>
          <p:nvPr/>
        </p:nvSpPr>
        <p:spPr bwMode="auto">
          <a:xfrm>
            <a:off x="1403350" y="6194425"/>
            <a:ext cx="9774238" cy="461963"/>
          </a:xfrm>
          <a:prstGeom prst="rect">
            <a:avLst/>
          </a:prstGeom>
          <a:solidFill>
            <a:srgbClr val="008080"/>
          </a:solidFill>
          <a:ln w="9525">
            <a:noFill/>
            <a:miter lim="800000"/>
          </a:ln>
        </p:spPr>
        <p:txBody>
          <a:bodyPr wrap="none">
            <a:spAutoFit/>
          </a:bodyPr>
          <a:lstStyle/>
          <a:p>
            <a:r>
              <a:rPr lang="zh-CN" altLang="en-US" sz="2400" b="1">
                <a:solidFill>
                  <a:schemeClr val="bg1"/>
                </a:solidFill>
                <a:latin typeface="黑体" panose="02010609060101010101" pitchFamily="49" charset="-122"/>
                <a:ea typeface="黑体" panose="02010609060101010101" pitchFamily="49" charset="-122"/>
                <a:cs typeface="华文中宋" panose="02010600040101010101" charset="-122"/>
                <a:sym typeface="+mn-ea"/>
              </a:rPr>
              <a:t>对外：美方一手炮制孟晚舟事件并动用国家力量打压中国高科技企业。</a:t>
            </a:r>
            <a:endParaRPr lang="zh-CN" altLang="en-US" sz="2400" b="1">
              <a:solidFill>
                <a:schemeClr val="bg1"/>
              </a:solidFill>
              <a:latin typeface="黑体" panose="02010609060101010101" pitchFamily="49" charset="-122"/>
              <a:ea typeface="黑体" panose="02010609060101010101" pitchFamily="49" charset="-122"/>
              <a:cs typeface="华文中宋" panose="02010600040101010101" charset="-122"/>
              <a:sym typeface="+mn-ea"/>
            </a:endParaRPr>
          </a:p>
        </p:txBody>
      </p:sp>
    </p:spTree>
  </p:cSld>
  <p:clrMapOvr>
    <a:masterClrMapping/>
  </p:clrMapOvr>
  <p:transition/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592"/>
          <p:cNvSpPr txBox="1"/>
          <p:nvPr/>
        </p:nvSpPr>
        <p:spPr>
          <a:xfrm>
            <a:off x="727075" y="1060450"/>
            <a:ext cx="6680200" cy="2273300"/>
          </a:xfrm>
          <a:prstGeom prst="rect">
            <a:avLst/>
          </a:prstGeom>
          <a:ln w="38100">
            <a:solidFill>
              <a:srgbClr val="008080"/>
            </a:solidFill>
            <a:prstDash val="dash"/>
          </a:ln>
        </p:spPr>
        <p:txBody>
          <a:bodyPr>
            <a:normAutofit fontScale="97500"/>
          </a:bodyPr>
          <a:lstStyle>
            <a:lvl1pPr marL="0" lvl="0" indent="0" algn="ctr" defTabSz="914400" rtl="0" eaLnBrk="1" latinLnBrk="0" hangingPunct="1">
              <a:lnSpc>
                <a:spcPct val="90000"/>
              </a:lnSpc>
              <a:spcBef>
                <a:spcPts val="1000"/>
              </a:spcBef>
              <a:buClrTx/>
              <a:buSzTx/>
              <a:buFont typeface="Arial" panose="020B0604020202020204" pitchFamily="34" charset="0"/>
              <a:buNone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lvl="1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ClrTx/>
              <a:buSzTx/>
              <a:buFont typeface="Arial" panose="020B0604020202020204" pitchFamily="34" charset="0"/>
              <a:buNone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lvl="2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ClrTx/>
              <a:buSzTx/>
              <a:buFont typeface="Arial" panose="020B0604020202020204" pitchFamily="34" charset="0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lvl="3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ClrTx/>
              <a:buSzTx/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lvl="4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ClrTx/>
              <a:buSzTx/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 fontAlgn="auto">
              <a:lnSpc>
                <a:spcPct val="110000"/>
              </a:lnSpc>
              <a:spcBef>
                <a:spcPct val="0"/>
              </a:spcBef>
              <a:spcAft>
                <a:spcPct val="0"/>
              </a:spcAft>
              <a:defRPr/>
            </a:pPr>
            <a:r>
              <a:rPr lang="en-US" altLang="zh-CN" sz="2400" b="1"/>
              <a:t>        </a:t>
            </a:r>
            <a:r>
              <a:rPr lang="zh-CN" altLang="en-US" sz="2400" b="1">
                <a:latin typeface="微软雅黑" panose="020B0503020204020204" charset="-122"/>
                <a:ea typeface="微软雅黑" panose="020B0503020204020204" charset="-122"/>
              </a:rPr>
              <a:t>我们</a:t>
            </a:r>
            <a:r>
              <a:rPr lang="zh-CN" altLang="en-US" sz="2400" b="1">
                <a:solidFill>
                  <a:srgbClr val="FF0000"/>
                </a:solidFill>
                <a:latin typeface="微软雅黑" panose="020B0503020204020204" charset="-122"/>
                <a:ea typeface="微软雅黑" panose="020B0503020204020204" charset="-122"/>
              </a:rPr>
              <a:t>还太嫩</a:t>
            </a:r>
            <a:r>
              <a:rPr lang="zh-CN" altLang="en-US" sz="2400" b="1">
                <a:latin typeface="微软雅黑" panose="020B0503020204020204" charset="-122"/>
                <a:ea typeface="微软雅黑" panose="020B0503020204020204" charset="-122"/>
              </a:rPr>
              <a:t>，我们公司经过十年的顺利发展没有经历过挫折，不经过挫折，就不知道如何走向正确道路。磨难是一笔财富，而我们没有经过磨难，这是我们最大的弱点。</a:t>
            </a:r>
            <a:endParaRPr lang="zh-CN" altLang="zh-CN" sz="2400" b="1">
              <a:latin typeface="微软雅黑" panose="020B0503020204020204" charset="-122"/>
              <a:ea typeface="微软雅黑" panose="020B0503020204020204" charset="-122"/>
            </a:endParaRPr>
          </a:p>
          <a:p>
            <a:pPr fontAlgn="auto">
              <a:lnSpc>
                <a:spcPct val="110000"/>
              </a:lnSpc>
              <a:spcBef>
                <a:spcPct val="0"/>
              </a:spcBef>
              <a:spcAft>
                <a:spcPct val="0"/>
              </a:spcAft>
              <a:defRPr/>
            </a:pPr>
            <a:r>
              <a:rPr lang="zh-CN" altLang="en-US" sz="2400" b="1">
                <a:latin typeface="微软雅黑" panose="020B0503020204020204" charset="-122"/>
                <a:ea typeface="微软雅黑" panose="020B0503020204020204" charset="-122"/>
              </a:rPr>
              <a:t>             </a:t>
            </a:r>
            <a:r>
              <a:rPr lang="en-US" altLang="zh-CN" sz="2400" b="1">
                <a:latin typeface="微软雅黑" panose="020B0503020204020204" charset="-122"/>
                <a:ea typeface="微软雅黑" panose="020B0503020204020204" charset="-122"/>
              </a:rPr>
              <a:t>——</a:t>
            </a:r>
            <a:r>
              <a:rPr lang="zh-CN" altLang="en-US" sz="2400" b="1">
                <a:latin typeface="微软雅黑" panose="020B0503020204020204" charset="-122"/>
                <a:ea typeface="微软雅黑" panose="020B0503020204020204" charset="-122"/>
              </a:rPr>
              <a:t>任正非《华为的冬天》</a:t>
            </a:r>
            <a:endParaRPr lang="zh-CN" altLang="zh-CN" sz="2400" b="1">
              <a:latin typeface="微软雅黑" panose="020B0503020204020204" charset="-122"/>
              <a:ea typeface="微软雅黑" panose="020B0503020204020204" charset="-122"/>
            </a:endParaRPr>
          </a:p>
        </p:txBody>
      </p:sp>
      <p:pic>
        <p:nvPicPr>
          <p:cNvPr id="26626" name="图片 5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 bwMode="auto">
          <a:xfrm>
            <a:off x="7508875" y="1020763"/>
            <a:ext cx="3956050" cy="23526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7" name="Rectangle 652"/>
          <p:cNvSpPr>
            <a:spLocks noChangeArrowheads="1"/>
          </p:cNvSpPr>
          <p:nvPr/>
        </p:nvSpPr>
        <p:spPr bwMode="auto">
          <a:xfrm>
            <a:off x="306069" y="5152975"/>
            <a:ext cx="9793605" cy="559769"/>
          </a:xfrm>
          <a:prstGeom prst="rect">
            <a:avLst/>
          </a:prstGeom>
          <a:noFill/>
          <a:ln>
            <a:noFill/>
          </a:ln>
        </p:spPr>
        <p:txBody>
          <a:bodyPr>
            <a:spAutoFit/>
            <a:scene3d>
              <a:camera prst="orthographicFront"/>
              <a:lightRig rig="threePt" dir="t"/>
            </a:scene3d>
          </a:bodyPr>
          <a:lstStyle>
            <a:lvl1pPr>
              <a:defRPr sz="1300">
                <a:solidFill>
                  <a:srgbClr val="000000"/>
                </a:solidFill>
                <a:latin typeface="Calibri" panose="020F0502020204030204" charset="0"/>
                <a:ea typeface="宋体" panose="02010600030101010101" pitchFamily="2" charset="-122"/>
              </a:defRPr>
            </a:lvl1pPr>
            <a:lvl2pPr>
              <a:defRPr sz="1300">
                <a:solidFill>
                  <a:srgbClr val="000000"/>
                </a:solidFill>
                <a:latin typeface="Calibri" panose="020F0502020204030204" charset="0"/>
                <a:ea typeface="宋体" panose="02010600030101010101" pitchFamily="2" charset="-122"/>
              </a:defRPr>
            </a:lvl2pPr>
            <a:lvl3pPr>
              <a:defRPr sz="1300">
                <a:solidFill>
                  <a:srgbClr val="000000"/>
                </a:solidFill>
                <a:latin typeface="Calibri" panose="020F0502020204030204" charset="0"/>
                <a:ea typeface="宋体" panose="02010600030101010101" pitchFamily="2" charset="-122"/>
              </a:defRPr>
            </a:lvl3pPr>
            <a:lvl4pPr>
              <a:defRPr sz="1300">
                <a:solidFill>
                  <a:srgbClr val="000000"/>
                </a:solidFill>
                <a:latin typeface="Calibri" panose="020F0502020204030204" charset="0"/>
                <a:ea typeface="宋体" panose="02010600030101010101" pitchFamily="2" charset="-122"/>
              </a:defRPr>
            </a:lvl4pPr>
            <a:lvl5pPr>
              <a:defRPr sz="1300">
                <a:solidFill>
                  <a:srgbClr val="000000"/>
                </a:solidFill>
                <a:latin typeface="Calibri" panose="020F0502020204030204" charset="0"/>
                <a:ea typeface="宋体" panose="02010600030101010101" pitchFamily="2" charset="-122"/>
              </a:defRPr>
            </a:lvl5pPr>
            <a:lvl6pPr marL="1828800" indent="457200" fontAlgn="base">
              <a:spcBef>
                <a:spcPct val="0"/>
              </a:spcBef>
              <a:spcAft>
                <a:spcPct val="0"/>
              </a:spcAft>
              <a:defRPr sz="1300">
                <a:solidFill>
                  <a:srgbClr val="000000"/>
                </a:solidFill>
                <a:latin typeface="Calibri" panose="020F0502020204030204" charset="0"/>
                <a:ea typeface="宋体" panose="02010600030101010101" pitchFamily="2" charset="-122"/>
              </a:defRPr>
            </a:lvl6pPr>
            <a:lvl7pPr marL="2286000" indent="457200" fontAlgn="base">
              <a:spcBef>
                <a:spcPct val="0"/>
              </a:spcBef>
              <a:spcAft>
                <a:spcPct val="0"/>
              </a:spcAft>
              <a:defRPr sz="1300">
                <a:solidFill>
                  <a:srgbClr val="000000"/>
                </a:solidFill>
                <a:latin typeface="Calibri" panose="020F0502020204030204" charset="0"/>
                <a:ea typeface="宋体" panose="02010600030101010101" pitchFamily="2" charset="-122"/>
              </a:defRPr>
            </a:lvl7pPr>
            <a:lvl8pPr marL="2743200" indent="457200" fontAlgn="base">
              <a:spcBef>
                <a:spcPct val="0"/>
              </a:spcBef>
              <a:spcAft>
                <a:spcPct val="0"/>
              </a:spcAft>
              <a:defRPr sz="1300">
                <a:solidFill>
                  <a:srgbClr val="000000"/>
                </a:solidFill>
                <a:latin typeface="Calibri" panose="020F0502020204030204" charset="0"/>
                <a:ea typeface="宋体" panose="02010600030101010101" pitchFamily="2" charset="-122"/>
              </a:defRPr>
            </a:lvl8pPr>
            <a:lvl9pPr marL="3200400" indent="457200" fontAlgn="base">
              <a:spcBef>
                <a:spcPct val="0"/>
              </a:spcBef>
              <a:spcAft>
                <a:spcPct val="0"/>
              </a:spcAft>
              <a:defRPr sz="1300">
                <a:solidFill>
                  <a:srgbClr val="000000"/>
                </a:solidFill>
                <a:latin typeface="Calibri" panose="020F0502020204030204" charset="0"/>
                <a:ea typeface="宋体" panose="02010600030101010101" pitchFamily="2" charset="-122"/>
              </a:defRPr>
            </a:lvl9pPr>
          </a:lstStyle>
          <a:p>
            <a:pPr fontAlgn="auto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Font typeface="Wingdings" panose="05000000000000000000" charset="0"/>
              <a:buNone/>
              <a:defRPr/>
            </a:pPr>
            <a:r>
              <a:rPr lang="en-US" altLang="zh-CN" sz="2400" b="1">
                <a:solidFill>
                  <a:schemeClr val="tx1"/>
                </a:solidFill>
                <a:latin typeface="黑体" panose="02010609060101010101" pitchFamily="49" charset="-122"/>
                <a:ea typeface="黑体" panose="02010609060101010101" pitchFamily="49" charset="-122"/>
                <a:cs typeface="楷体" panose="02010609060101010101" pitchFamily="49" charset="-122"/>
              </a:rPr>
              <a:t> </a:t>
            </a:r>
            <a:r>
              <a:rPr lang="zh-CN" altLang="en-US" sz="2400" b="1">
                <a:solidFill>
                  <a:schemeClr val="tx1"/>
                </a:solidFill>
                <a:latin typeface="黑体" panose="02010609060101010101" pitchFamily="49" charset="-122"/>
                <a:ea typeface="黑体" panose="02010609060101010101" pitchFamily="49" charset="-122"/>
                <a:cs typeface="楷体" panose="02010609060101010101" pitchFamily="49" charset="-122"/>
              </a:rPr>
              <a:t>目前</a:t>
            </a:r>
            <a:r>
              <a:rPr lang="en-US" altLang="zh-CN" sz="2400" b="1">
                <a:solidFill>
                  <a:schemeClr val="tx1"/>
                </a:solidFill>
                <a:latin typeface="黑体" panose="02010609060101010101" pitchFamily="49" charset="-122"/>
                <a:ea typeface="黑体" panose="02010609060101010101" pitchFamily="49" charset="-122"/>
                <a:cs typeface="楷体" panose="02010609060101010101" pitchFamily="49" charset="-122"/>
              </a:rPr>
              <a:t>4G</a:t>
            </a:r>
            <a:r>
              <a:rPr lang="zh-CN" altLang="en-US" sz="2400" b="1">
                <a:solidFill>
                  <a:schemeClr val="tx1"/>
                </a:solidFill>
                <a:latin typeface="黑体" panose="02010609060101010101" pitchFamily="49" charset="-122"/>
                <a:ea typeface="黑体" panose="02010609060101010101" pitchFamily="49" charset="-122"/>
                <a:cs typeface="楷体" panose="02010609060101010101" pitchFamily="49" charset="-122"/>
              </a:rPr>
              <a:t>手机仍占据大片市场，你们对</a:t>
            </a:r>
            <a:r>
              <a:rPr lang="en-US" altLang="zh-CN" sz="2400" b="1">
                <a:solidFill>
                  <a:schemeClr val="tx1"/>
                </a:solidFill>
                <a:latin typeface="黑体" panose="02010609060101010101" pitchFamily="49" charset="-122"/>
                <a:ea typeface="黑体" panose="02010609060101010101" pitchFamily="49" charset="-122"/>
                <a:cs typeface="楷体" panose="02010609060101010101" pitchFamily="49" charset="-122"/>
              </a:rPr>
              <a:t>5G</a:t>
            </a:r>
            <a:r>
              <a:rPr lang="zh-CN" altLang="en-US" sz="2400" b="1">
                <a:solidFill>
                  <a:schemeClr val="tx1"/>
                </a:solidFill>
                <a:latin typeface="黑体" panose="02010609060101010101" pitchFamily="49" charset="-122"/>
                <a:ea typeface="黑体" panose="02010609060101010101" pitchFamily="49" charset="-122"/>
                <a:cs typeface="楷体" panose="02010609060101010101" pitchFamily="49" charset="-122"/>
              </a:rPr>
              <a:t>手机的认可程度较低。</a:t>
            </a:r>
            <a:endParaRPr lang="zh-CN" altLang="en-US" sz="2400" b="1">
              <a:solidFill>
                <a:schemeClr val="tx1"/>
              </a:solidFill>
              <a:latin typeface="黑体" panose="02010609060101010101" pitchFamily="49" charset="-122"/>
              <a:ea typeface="黑体" panose="02010609060101010101" pitchFamily="49" charset="-122"/>
              <a:cs typeface="楷体" panose="02010609060101010101" pitchFamily="49" charset="-122"/>
            </a:endParaRPr>
          </a:p>
        </p:txBody>
      </p:sp>
      <p:sp>
        <p:nvSpPr>
          <p:cNvPr id="8" name="Rectangle 652"/>
          <p:cNvSpPr>
            <a:spLocks noChangeArrowheads="1"/>
          </p:cNvSpPr>
          <p:nvPr/>
        </p:nvSpPr>
        <p:spPr bwMode="auto">
          <a:xfrm>
            <a:off x="306070" y="4517149"/>
            <a:ext cx="11306175" cy="559769"/>
          </a:xfrm>
          <a:prstGeom prst="rect">
            <a:avLst/>
          </a:prstGeom>
          <a:noFill/>
          <a:ln>
            <a:noFill/>
          </a:ln>
        </p:spPr>
        <p:txBody>
          <a:bodyPr>
            <a:spAutoFit/>
            <a:scene3d>
              <a:camera prst="orthographicFront"/>
              <a:lightRig rig="threePt" dir="t"/>
            </a:scene3d>
          </a:bodyPr>
          <a:lstStyle>
            <a:lvl1pPr>
              <a:defRPr sz="1300">
                <a:solidFill>
                  <a:srgbClr val="000000"/>
                </a:solidFill>
                <a:latin typeface="Calibri" panose="020F0502020204030204" charset="0"/>
                <a:ea typeface="宋体" panose="02010600030101010101" pitchFamily="2" charset="-122"/>
              </a:defRPr>
            </a:lvl1pPr>
            <a:lvl2pPr>
              <a:defRPr sz="1300">
                <a:solidFill>
                  <a:srgbClr val="000000"/>
                </a:solidFill>
                <a:latin typeface="Calibri" panose="020F0502020204030204" charset="0"/>
                <a:ea typeface="宋体" panose="02010600030101010101" pitchFamily="2" charset="-122"/>
              </a:defRPr>
            </a:lvl2pPr>
            <a:lvl3pPr>
              <a:defRPr sz="1300">
                <a:solidFill>
                  <a:srgbClr val="000000"/>
                </a:solidFill>
                <a:latin typeface="Calibri" panose="020F0502020204030204" charset="0"/>
                <a:ea typeface="宋体" panose="02010600030101010101" pitchFamily="2" charset="-122"/>
              </a:defRPr>
            </a:lvl3pPr>
            <a:lvl4pPr>
              <a:defRPr sz="1300">
                <a:solidFill>
                  <a:srgbClr val="000000"/>
                </a:solidFill>
                <a:latin typeface="Calibri" panose="020F0502020204030204" charset="0"/>
                <a:ea typeface="宋体" panose="02010600030101010101" pitchFamily="2" charset="-122"/>
              </a:defRPr>
            </a:lvl4pPr>
            <a:lvl5pPr>
              <a:defRPr sz="1300">
                <a:solidFill>
                  <a:srgbClr val="000000"/>
                </a:solidFill>
                <a:latin typeface="Calibri" panose="020F0502020204030204" charset="0"/>
                <a:ea typeface="宋体" panose="02010600030101010101" pitchFamily="2" charset="-122"/>
              </a:defRPr>
            </a:lvl5pPr>
            <a:lvl6pPr marL="1828800" indent="457200" fontAlgn="base">
              <a:spcBef>
                <a:spcPct val="0"/>
              </a:spcBef>
              <a:spcAft>
                <a:spcPct val="0"/>
              </a:spcAft>
              <a:defRPr sz="1300">
                <a:solidFill>
                  <a:srgbClr val="000000"/>
                </a:solidFill>
                <a:latin typeface="Calibri" panose="020F0502020204030204" charset="0"/>
                <a:ea typeface="宋体" panose="02010600030101010101" pitchFamily="2" charset="-122"/>
              </a:defRPr>
            </a:lvl6pPr>
            <a:lvl7pPr marL="2286000" indent="457200" fontAlgn="base">
              <a:spcBef>
                <a:spcPct val="0"/>
              </a:spcBef>
              <a:spcAft>
                <a:spcPct val="0"/>
              </a:spcAft>
              <a:defRPr sz="1300">
                <a:solidFill>
                  <a:srgbClr val="000000"/>
                </a:solidFill>
                <a:latin typeface="Calibri" panose="020F0502020204030204" charset="0"/>
                <a:ea typeface="宋体" panose="02010600030101010101" pitchFamily="2" charset="-122"/>
              </a:defRPr>
            </a:lvl7pPr>
            <a:lvl8pPr marL="2743200" indent="457200" fontAlgn="base">
              <a:spcBef>
                <a:spcPct val="0"/>
              </a:spcBef>
              <a:spcAft>
                <a:spcPct val="0"/>
              </a:spcAft>
              <a:defRPr sz="1300">
                <a:solidFill>
                  <a:srgbClr val="000000"/>
                </a:solidFill>
                <a:latin typeface="Calibri" panose="020F0502020204030204" charset="0"/>
                <a:ea typeface="宋体" panose="02010600030101010101" pitchFamily="2" charset="-122"/>
              </a:defRPr>
            </a:lvl8pPr>
            <a:lvl9pPr marL="3200400" indent="457200" fontAlgn="base">
              <a:spcBef>
                <a:spcPct val="0"/>
              </a:spcBef>
              <a:spcAft>
                <a:spcPct val="0"/>
              </a:spcAft>
              <a:defRPr sz="1300">
                <a:solidFill>
                  <a:srgbClr val="000000"/>
                </a:solidFill>
                <a:latin typeface="Calibri" panose="020F0502020204030204" charset="0"/>
                <a:ea typeface="宋体" panose="02010600030101010101" pitchFamily="2" charset="-122"/>
              </a:defRPr>
            </a:lvl9pPr>
          </a:lstStyle>
          <a:p>
            <a:pPr fontAlgn="auto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Font typeface="Wingdings" panose="05000000000000000000" charset="0"/>
              <a:buNone/>
              <a:defRPr/>
            </a:pPr>
            <a:r>
              <a:rPr lang="en-US" altLang="zh-CN" sz="2400" b="1">
                <a:solidFill>
                  <a:schemeClr val="tx1"/>
                </a:solidFill>
                <a:latin typeface="黑体" panose="02010609060101010101" pitchFamily="49" charset="-122"/>
                <a:ea typeface="黑体" panose="02010609060101010101" pitchFamily="49" charset="-122"/>
                <a:cs typeface="楷体" panose="02010609060101010101" pitchFamily="49" charset="-122"/>
              </a:rPr>
              <a:t> </a:t>
            </a:r>
            <a:r>
              <a:rPr lang="en-US" sz="2400" b="1">
                <a:solidFill>
                  <a:schemeClr val="tx1"/>
                </a:solidFill>
                <a:latin typeface="黑体" panose="02010609060101010101" pitchFamily="49" charset="-122"/>
                <a:ea typeface="黑体" panose="02010609060101010101" pitchFamily="49" charset="-122"/>
                <a:cs typeface="楷体" panose="02010609060101010101" pitchFamily="49" charset="-122"/>
              </a:rPr>
              <a:t>4G</a:t>
            </a:r>
            <a:r>
              <a:rPr lang="zh-CN" altLang="en-US" sz="2400" b="1">
                <a:solidFill>
                  <a:schemeClr val="tx1"/>
                </a:solidFill>
                <a:latin typeface="黑体" panose="02010609060101010101" pitchFamily="49" charset="-122"/>
                <a:ea typeface="黑体" panose="02010609060101010101" pitchFamily="49" charset="-122"/>
                <a:cs typeface="楷体" panose="02010609060101010101" pitchFamily="49" charset="-122"/>
              </a:rPr>
              <a:t>仍有生存之道，不会很快被</a:t>
            </a:r>
            <a:r>
              <a:rPr lang="en-US" altLang="zh-CN" sz="2400" b="1">
                <a:solidFill>
                  <a:schemeClr val="tx1"/>
                </a:solidFill>
                <a:latin typeface="黑体" panose="02010609060101010101" pitchFamily="49" charset="-122"/>
                <a:ea typeface="黑体" panose="02010609060101010101" pitchFamily="49" charset="-122"/>
                <a:cs typeface="楷体" panose="02010609060101010101" pitchFamily="49" charset="-122"/>
              </a:rPr>
              <a:t>5G</a:t>
            </a:r>
            <a:r>
              <a:rPr lang="zh-CN" altLang="en-US" sz="2400" b="1">
                <a:solidFill>
                  <a:schemeClr val="tx1"/>
                </a:solidFill>
                <a:latin typeface="黑体" panose="02010609060101010101" pitchFamily="49" charset="-122"/>
                <a:ea typeface="黑体" panose="02010609060101010101" pitchFamily="49" charset="-122"/>
                <a:cs typeface="楷体" panose="02010609060101010101" pitchFamily="49" charset="-122"/>
              </a:rPr>
              <a:t>取代</a:t>
            </a:r>
            <a:endParaRPr lang="zh-CN" altLang="en-US" sz="2400" b="1">
              <a:solidFill>
                <a:schemeClr val="tx1"/>
              </a:solidFill>
              <a:latin typeface="黑体" panose="02010609060101010101" pitchFamily="49" charset="-122"/>
              <a:ea typeface="黑体" panose="02010609060101010101" pitchFamily="49" charset="-122"/>
              <a:cs typeface="楷体" panose="02010609060101010101" pitchFamily="49" charset="-122"/>
            </a:endParaRPr>
          </a:p>
        </p:txBody>
      </p:sp>
      <p:sp>
        <p:nvSpPr>
          <p:cNvPr id="9" name="Rectangle 652"/>
          <p:cNvSpPr>
            <a:spLocks noChangeArrowheads="1"/>
          </p:cNvSpPr>
          <p:nvPr/>
        </p:nvSpPr>
        <p:spPr bwMode="auto">
          <a:xfrm>
            <a:off x="579755" y="3521226"/>
            <a:ext cx="11032490" cy="919867"/>
          </a:xfrm>
          <a:prstGeom prst="rect">
            <a:avLst/>
          </a:prstGeom>
          <a:noFill/>
          <a:ln>
            <a:noFill/>
          </a:ln>
        </p:spPr>
        <p:txBody>
          <a:bodyPr>
            <a:spAutoFit/>
            <a:scene3d>
              <a:camera prst="orthographicFront"/>
              <a:lightRig rig="threePt" dir="t"/>
            </a:scene3d>
          </a:bodyPr>
          <a:lstStyle>
            <a:lvl1pPr>
              <a:defRPr sz="1300">
                <a:solidFill>
                  <a:srgbClr val="000000"/>
                </a:solidFill>
                <a:latin typeface="Calibri" panose="020F0502020204030204" charset="0"/>
                <a:ea typeface="宋体" panose="02010600030101010101" pitchFamily="2" charset="-122"/>
              </a:defRPr>
            </a:lvl1pPr>
            <a:lvl2pPr>
              <a:defRPr sz="1300">
                <a:solidFill>
                  <a:srgbClr val="000000"/>
                </a:solidFill>
                <a:latin typeface="Calibri" panose="020F0502020204030204" charset="0"/>
                <a:ea typeface="宋体" panose="02010600030101010101" pitchFamily="2" charset="-122"/>
              </a:defRPr>
            </a:lvl2pPr>
            <a:lvl3pPr>
              <a:defRPr sz="1300">
                <a:solidFill>
                  <a:srgbClr val="000000"/>
                </a:solidFill>
                <a:latin typeface="Calibri" panose="020F0502020204030204" charset="0"/>
                <a:ea typeface="宋体" panose="02010600030101010101" pitchFamily="2" charset="-122"/>
              </a:defRPr>
            </a:lvl3pPr>
            <a:lvl4pPr>
              <a:defRPr sz="1300">
                <a:solidFill>
                  <a:srgbClr val="000000"/>
                </a:solidFill>
                <a:latin typeface="Calibri" panose="020F0502020204030204" charset="0"/>
                <a:ea typeface="宋体" panose="02010600030101010101" pitchFamily="2" charset="-122"/>
              </a:defRPr>
            </a:lvl4pPr>
            <a:lvl5pPr>
              <a:defRPr sz="1300">
                <a:solidFill>
                  <a:srgbClr val="000000"/>
                </a:solidFill>
                <a:latin typeface="Calibri" panose="020F0502020204030204" charset="0"/>
                <a:ea typeface="宋体" panose="02010600030101010101" pitchFamily="2" charset="-122"/>
              </a:defRPr>
            </a:lvl5pPr>
            <a:lvl6pPr marL="1828800" indent="457200" fontAlgn="base">
              <a:spcBef>
                <a:spcPct val="0"/>
              </a:spcBef>
              <a:spcAft>
                <a:spcPct val="0"/>
              </a:spcAft>
              <a:defRPr sz="1300">
                <a:solidFill>
                  <a:srgbClr val="000000"/>
                </a:solidFill>
                <a:latin typeface="Calibri" panose="020F0502020204030204" charset="0"/>
                <a:ea typeface="宋体" panose="02010600030101010101" pitchFamily="2" charset="-122"/>
              </a:defRPr>
            </a:lvl6pPr>
            <a:lvl7pPr marL="2286000" indent="457200" fontAlgn="base">
              <a:spcBef>
                <a:spcPct val="0"/>
              </a:spcBef>
              <a:spcAft>
                <a:spcPct val="0"/>
              </a:spcAft>
              <a:defRPr sz="1300">
                <a:solidFill>
                  <a:srgbClr val="000000"/>
                </a:solidFill>
                <a:latin typeface="Calibri" panose="020F0502020204030204" charset="0"/>
                <a:ea typeface="宋体" panose="02010600030101010101" pitchFamily="2" charset="-122"/>
              </a:defRPr>
            </a:lvl7pPr>
            <a:lvl8pPr marL="2743200" indent="457200" fontAlgn="base">
              <a:spcBef>
                <a:spcPct val="0"/>
              </a:spcBef>
              <a:spcAft>
                <a:spcPct val="0"/>
              </a:spcAft>
              <a:defRPr sz="1300">
                <a:solidFill>
                  <a:srgbClr val="000000"/>
                </a:solidFill>
                <a:latin typeface="Calibri" panose="020F0502020204030204" charset="0"/>
                <a:ea typeface="宋体" panose="02010600030101010101" pitchFamily="2" charset="-122"/>
              </a:defRPr>
            </a:lvl8pPr>
            <a:lvl9pPr marL="3200400" indent="457200" fontAlgn="base">
              <a:spcBef>
                <a:spcPct val="0"/>
              </a:spcBef>
              <a:spcAft>
                <a:spcPct val="0"/>
              </a:spcAft>
              <a:defRPr sz="1300">
                <a:solidFill>
                  <a:srgbClr val="000000"/>
                </a:solidFill>
                <a:latin typeface="Calibri" panose="020F0502020204030204" charset="0"/>
                <a:ea typeface="宋体" panose="02010600030101010101" pitchFamily="2" charset="-122"/>
              </a:defRPr>
            </a:lvl9pPr>
          </a:lstStyle>
          <a:p>
            <a:pPr fontAlgn="auto">
              <a:lnSpc>
                <a:spcPct val="120000"/>
              </a:lnSpc>
              <a:spcBef>
                <a:spcPct val="0"/>
              </a:spcBef>
              <a:spcAft>
                <a:spcPct val="0"/>
              </a:spcAft>
              <a:buFont typeface="Wingdings" panose="05000000000000000000" charset="0"/>
              <a:buNone/>
              <a:defRPr/>
            </a:pPr>
            <a:r>
              <a:rPr sz="2400" b="1">
                <a:solidFill>
                  <a:schemeClr val="tx1"/>
                </a:solidFill>
                <a:latin typeface="黑体" panose="02010609060101010101" pitchFamily="49" charset="-122"/>
                <a:ea typeface="黑体" panose="02010609060101010101" pitchFamily="49" charset="-122"/>
                <a:cs typeface="楷体" panose="02010609060101010101" pitchFamily="49" charset="-122"/>
              </a:rPr>
              <a:t>5G的传输距离有效距离是</a:t>
            </a:r>
            <a:r>
              <a:rPr lang="zh-CN" sz="2400" b="1">
                <a:solidFill>
                  <a:schemeClr val="tx1"/>
                </a:solidFill>
                <a:latin typeface="黑体" panose="02010609060101010101" pitchFamily="49" charset="-122"/>
                <a:ea typeface="黑体" panose="02010609060101010101" pitchFamily="49" charset="-122"/>
                <a:cs typeface="楷体" panose="02010609060101010101" pitchFamily="49" charset="-122"/>
              </a:rPr>
              <a:t>很</a:t>
            </a:r>
            <a:r>
              <a:rPr sz="2400" b="1">
                <a:solidFill>
                  <a:schemeClr val="tx1"/>
                </a:solidFill>
                <a:latin typeface="黑体" panose="02010609060101010101" pitchFamily="49" charset="-122"/>
                <a:ea typeface="黑体" panose="02010609060101010101" pitchFamily="49" charset="-122"/>
                <a:cs typeface="楷体" panose="02010609060101010101" pitchFamily="49" charset="-122"/>
              </a:rPr>
              <a:t>短的。在信号塔附近的时候，5G速度很快，但如果</a:t>
            </a:r>
            <a:r>
              <a:rPr lang="zh-CN" sz="2400" b="1">
                <a:solidFill>
                  <a:schemeClr val="tx1"/>
                </a:solidFill>
                <a:latin typeface="黑体" panose="02010609060101010101" pitchFamily="49" charset="-122"/>
                <a:ea typeface="黑体" panose="02010609060101010101" pitchFamily="49" charset="-122"/>
                <a:cs typeface="楷体" panose="02010609060101010101" pitchFamily="49" charset="-122"/>
              </a:rPr>
              <a:t>远离信号塔</a:t>
            </a:r>
            <a:r>
              <a:rPr sz="2400" b="1">
                <a:solidFill>
                  <a:schemeClr val="tx1"/>
                </a:solidFill>
                <a:latin typeface="黑体" panose="02010609060101010101" pitchFamily="49" charset="-122"/>
                <a:ea typeface="黑体" panose="02010609060101010101" pitchFamily="49" charset="-122"/>
                <a:cs typeface="楷体" panose="02010609060101010101" pitchFamily="49" charset="-122"/>
              </a:rPr>
              <a:t>，速度就会变得比4G还慢</a:t>
            </a:r>
            <a:endParaRPr sz="2400" b="1">
              <a:solidFill>
                <a:schemeClr val="tx1"/>
              </a:solidFill>
              <a:latin typeface="黑体" panose="02010609060101010101" pitchFamily="49" charset="-122"/>
              <a:ea typeface="黑体" panose="02010609060101010101" pitchFamily="49" charset="-122"/>
              <a:cs typeface="楷体" panose="02010609060101010101" pitchFamily="49" charset="-122"/>
            </a:endParaRPr>
          </a:p>
        </p:txBody>
      </p:sp>
      <p:sp>
        <p:nvSpPr>
          <p:cNvPr id="10" name="文本框 9"/>
          <p:cNvSpPr txBox="1">
            <a:spLocks noChangeArrowheads="1"/>
          </p:cNvSpPr>
          <p:nvPr/>
        </p:nvSpPr>
        <p:spPr bwMode="auto">
          <a:xfrm>
            <a:off x="5165725" y="5713413"/>
            <a:ext cx="6151563" cy="460375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>
            <a:spAutoFit/>
          </a:bodyPr>
          <a:lstStyle/>
          <a:p>
            <a:pPr marL="342900" indent="-342900" algn="ctr">
              <a:buFont typeface="Wingdings" panose="05000000000000000000" pitchFamily="2" charset="2"/>
              <a:buChar char="ü"/>
            </a:pPr>
            <a:r>
              <a:rPr lang="zh-CN" altLang="en-US" sz="2400" b="1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  <a:sym typeface="+mn-ea"/>
              </a:rPr>
              <a:t>人们对新事物的认识需要一个过程</a:t>
            </a:r>
            <a:endParaRPr lang="zh-CN" altLang="en-US" sz="2400" b="1">
              <a:solidFill>
                <a:srgbClr val="FF0000"/>
              </a:solidFill>
              <a:latin typeface="楷体" panose="02010609060101010101" pitchFamily="49" charset="-122"/>
              <a:ea typeface="楷体" panose="02010609060101010101" pitchFamily="49" charset="-122"/>
              <a:sym typeface="+mn-ea"/>
            </a:endParaRPr>
          </a:p>
        </p:txBody>
      </p:sp>
      <p:sp>
        <p:nvSpPr>
          <p:cNvPr id="11" name="文本框 10"/>
          <p:cNvSpPr txBox="1">
            <a:spLocks noChangeArrowheads="1"/>
          </p:cNvSpPr>
          <p:nvPr/>
        </p:nvSpPr>
        <p:spPr bwMode="auto">
          <a:xfrm>
            <a:off x="5202238" y="3971925"/>
            <a:ext cx="5962650" cy="461963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>
            <a:spAutoFit/>
          </a:bodyPr>
          <a:lstStyle/>
          <a:p>
            <a:pPr marL="342900" indent="-342900" algn="ctr">
              <a:buFont typeface="Wingdings" panose="05000000000000000000" pitchFamily="2" charset="2"/>
              <a:buChar char="ü"/>
            </a:pPr>
            <a:r>
              <a:rPr lang="en-US" altLang="zh-CN" sz="2400" b="1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  <a:sym typeface="+mn-ea"/>
              </a:rPr>
              <a:t>5G</a:t>
            </a:r>
            <a:r>
              <a:rPr lang="zh-CN" altLang="en-US" sz="2400" b="1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  <a:sym typeface="+mn-ea"/>
              </a:rPr>
              <a:t>由小到大，日益完善是一个过程</a:t>
            </a:r>
            <a:endParaRPr lang="zh-CN" altLang="en-US" sz="2400" b="1">
              <a:solidFill>
                <a:srgbClr val="FF0000"/>
              </a:solidFill>
              <a:latin typeface="楷体" panose="02010609060101010101" pitchFamily="49" charset="-122"/>
              <a:ea typeface="楷体" panose="02010609060101010101" pitchFamily="49" charset="-122"/>
              <a:sym typeface="+mn-ea"/>
            </a:endParaRPr>
          </a:p>
        </p:txBody>
      </p:sp>
      <p:sp>
        <p:nvSpPr>
          <p:cNvPr id="12" name="文本框 11"/>
          <p:cNvSpPr txBox="1">
            <a:spLocks noChangeArrowheads="1"/>
          </p:cNvSpPr>
          <p:nvPr/>
        </p:nvSpPr>
        <p:spPr bwMode="auto">
          <a:xfrm>
            <a:off x="4997450" y="4592638"/>
            <a:ext cx="7707313" cy="461962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>
            <a:spAutoFit/>
          </a:bodyPr>
          <a:lstStyle/>
          <a:p>
            <a:pPr marL="342900" indent="-342900" algn="ctr">
              <a:buFont typeface="Wingdings" panose="05000000000000000000" pitchFamily="2" charset="2"/>
              <a:buChar char="ü"/>
            </a:pPr>
            <a:r>
              <a:rPr lang="en-US" altLang="zh-CN" sz="2400" b="1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  <a:sym typeface="+mn-ea"/>
              </a:rPr>
              <a:t>4G</a:t>
            </a:r>
            <a:r>
              <a:rPr lang="zh-CN" altLang="en-US" sz="2400" b="1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  <a:sym typeface="+mn-ea"/>
              </a:rPr>
              <a:t>往往比较强大，顽强抵抗，极力扼杀新事物</a:t>
            </a:r>
            <a:endParaRPr lang="zh-CN" altLang="en-US" sz="2400" b="1">
              <a:solidFill>
                <a:srgbClr val="FF0000"/>
              </a:solidFill>
              <a:latin typeface="楷体" panose="02010609060101010101" pitchFamily="49" charset="-122"/>
              <a:ea typeface="楷体" panose="02010609060101010101" pitchFamily="49" charset="-122"/>
              <a:sym typeface="+mn-ea"/>
            </a:endParaRPr>
          </a:p>
        </p:txBody>
      </p:sp>
      <p:sp>
        <p:nvSpPr>
          <p:cNvPr id="13" name="文本框 12"/>
          <p:cNvSpPr txBox="1">
            <a:spLocks noChangeArrowheads="1"/>
          </p:cNvSpPr>
          <p:nvPr/>
        </p:nvSpPr>
        <p:spPr bwMode="auto">
          <a:xfrm>
            <a:off x="825500" y="6142038"/>
            <a:ext cx="10645775" cy="523875"/>
          </a:xfrm>
          <a:prstGeom prst="rect">
            <a:avLst/>
          </a:prstGeom>
          <a:solidFill>
            <a:srgbClr val="008080"/>
          </a:solidFill>
          <a:ln w="9525">
            <a:noFill/>
            <a:miter lim="800000"/>
          </a:ln>
        </p:spPr>
        <p:txBody>
          <a:bodyPr wrap="none">
            <a:spAutoFit/>
          </a:bodyPr>
          <a:lstStyle/>
          <a:p>
            <a:r>
              <a:rPr lang="zh-CN" altLang="en-US" sz="2800" b="1">
                <a:solidFill>
                  <a:schemeClr val="bg1"/>
                </a:solidFill>
                <a:latin typeface="黑体" panose="02010609060101010101" pitchFamily="49" charset="-122"/>
                <a:ea typeface="黑体" panose="02010609060101010101" pitchFamily="49" charset="-122"/>
                <a:cs typeface="华文中宋" panose="02010600040101010101" charset="-122"/>
                <a:sym typeface="+mn-ea"/>
              </a:rPr>
              <a:t>对内：无论是华为公司还是</a:t>
            </a:r>
            <a:r>
              <a:rPr lang="en-US" altLang="zh-CN" sz="2800" b="1">
                <a:solidFill>
                  <a:schemeClr val="bg1"/>
                </a:solidFill>
                <a:latin typeface="黑体" panose="02010609060101010101" pitchFamily="49" charset="-122"/>
                <a:ea typeface="黑体" panose="02010609060101010101" pitchFamily="49" charset="-122"/>
                <a:cs typeface="华文中宋" panose="02010600040101010101" charset="-122"/>
                <a:sym typeface="+mn-ea"/>
              </a:rPr>
              <a:t>5G</a:t>
            </a:r>
            <a:r>
              <a:rPr lang="zh-CN" altLang="en-US" sz="2800" b="1">
                <a:solidFill>
                  <a:schemeClr val="bg1"/>
                </a:solidFill>
                <a:latin typeface="黑体" panose="02010609060101010101" pitchFamily="49" charset="-122"/>
                <a:ea typeface="黑体" panose="02010609060101010101" pitchFamily="49" charset="-122"/>
                <a:cs typeface="华文中宋" panose="02010600040101010101" charset="-122"/>
                <a:sym typeface="+mn-ea"/>
              </a:rPr>
              <a:t>技术都还比较弱小，还需不断完善。</a:t>
            </a:r>
            <a:endParaRPr lang="zh-CN" altLang="en-US" sz="2800" b="1">
              <a:solidFill>
                <a:schemeClr val="bg1"/>
              </a:solidFill>
              <a:latin typeface="黑体" panose="02010609060101010101" pitchFamily="49" charset="-122"/>
              <a:ea typeface="黑体" panose="02010609060101010101" pitchFamily="49" charset="-122"/>
              <a:cs typeface="华文中宋" panose="02010600040101010101" charset="-122"/>
              <a:sym typeface="+mn-ea"/>
            </a:endParaRPr>
          </a:p>
        </p:txBody>
      </p:sp>
      <p:sp>
        <p:nvSpPr>
          <p:cNvPr id="14" name="标题 3"/>
          <p:cNvSpPr>
            <a:spLocks noGrp="1"/>
          </p:cNvSpPr>
          <p:nvPr/>
        </p:nvSpPr>
        <p:spPr>
          <a:xfrm>
            <a:off x="1025525" y="249238"/>
            <a:ext cx="10860088" cy="450850"/>
          </a:xfrm>
          <a:prstGeom prst="rect">
            <a:avLst/>
          </a:prstGeom>
        </p:spPr>
        <p:txBody>
          <a:bodyPr lIns="101600" tIns="38100" rIns="76200" bIns="38100"/>
          <a:lstStyle>
            <a:lvl1pPr marL="0" marR="0" lvl="0" algn="l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buNone/>
              <a:defRPr kumimoji="0" lang="zh-CN" altLang="en-US" sz="2400" b="1" i="0" u="none" strike="noStrike" kern="1200" cap="none" spc="200" normalizeH="0" baseline="0" noProof="1">
                <a:solidFill>
                  <a:schemeClr val="accent1"/>
                </a:solidFill>
                <a:uFillTx/>
                <a:latin typeface="Arial" panose="020B0604020202020204" pitchFamily="34" charset="0"/>
                <a:ea typeface="微软雅黑" panose="020B0503020204020204" charset="-122"/>
                <a:cs typeface="+mj-cs"/>
                <a:sym typeface="+mn-ea"/>
              </a:defRPr>
            </a:lvl1pPr>
          </a:lstStyle>
          <a:p>
            <a:pPr>
              <a:spcAft>
                <a:spcPct val="0"/>
              </a:spcAft>
              <a:defRPr/>
            </a:pPr>
            <a:r>
              <a:rPr lang="en-US" altLang="zh-CN" sz="4000">
                <a:solidFill>
                  <a:schemeClr val="accent2">
                    <a:lumMod val="75000"/>
                  </a:schemeClr>
                </a:solidFill>
                <a:latin typeface="方正粗黑宋简体" panose="02000000000000000000" pitchFamily="2" charset="-122"/>
                <a:ea typeface="方正粗黑宋简体" panose="02000000000000000000" pitchFamily="2" charset="-122"/>
              </a:rPr>
              <a:t>2</a:t>
            </a:r>
            <a:r>
              <a:rPr sz="4000">
                <a:solidFill>
                  <a:schemeClr val="accent2">
                    <a:lumMod val="75000"/>
                  </a:schemeClr>
                </a:solidFill>
                <a:latin typeface="方正粗黑宋简体" panose="02000000000000000000" pitchFamily="2" charset="-122"/>
                <a:ea typeface="方正粗黑宋简体" panose="02000000000000000000" pitchFamily="2" charset="-122"/>
              </a:rPr>
              <a:t>、</a:t>
            </a:r>
            <a:r>
              <a:rPr sz="4000" noProof="0">
                <a:solidFill>
                  <a:schemeClr val="accent2">
                    <a:lumMod val="75000"/>
                  </a:schemeClr>
                </a:solidFill>
                <a:latin typeface="方正粗黑宋简体" panose="02000000000000000000" pitchFamily="2" charset="-122"/>
                <a:ea typeface="方正粗黑宋简体" panose="02000000000000000000" pitchFamily="2" charset="-122"/>
              </a:rPr>
              <a:t>事物发展的</a:t>
            </a:r>
            <a:r>
              <a:rPr sz="4000">
                <a:solidFill>
                  <a:schemeClr val="accent2">
                    <a:lumMod val="75000"/>
                  </a:schemeClr>
                </a:solidFill>
                <a:latin typeface="方正粗黑宋简体" panose="02000000000000000000" pitchFamily="2" charset="-122"/>
                <a:ea typeface="方正粗黑宋简体" panose="02000000000000000000" pitchFamily="2" charset="-122"/>
              </a:rPr>
              <a:t>道路是曲折的</a:t>
            </a:r>
            <a:endParaRPr sz="4000">
              <a:solidFill>
                <a:schemeClr val="accent2">
                  <a:lumMod val="75000"/>
                </a:schemeClr>
              </a:solidFill>
              <a:latin typeface="方正粗黑宋简体" panose="02000000000000000000" pitchFamily="2" charset="-122"/>
              <a:ea typeface="方正粗黑宋简体" panose="02000000000000000000" pitchFamily="2" charset="-122"/>
            </a:endParaRPr>
          </a:p>
        </p:txBody>
      </p:sp>
      <p:sp>
        <p:nvSpPr>
          <p:cNvPr id="3" name="矩形 2"/>
          <p:cNvSpPr/>
          <p:nvPr/>
        </p:nvSpPr>
        <p:spPr>
          <a:xfrm>
            <a:off x="1671638" y="2654300"/>
            <a:ext cx="9039225" cy="1938338"/>
          </a:xfrm>
          <a:prstGeom prst="rect">
            <a:avLst/>
          </a:prstGeom>
          <a:solidFill>
            <a:schemeClr val="accent2">
              <a:lumMod val="60000"/>
              <a:lumOff val="40000"/>
            </a:schemeClr>
          </a:solidFill>
        </p:spPr>
        <p:txBody>
          <a:bodyPr>
            <a:spAutoFit/>
          </a:bodyPr>
          <a:lstStyle/>
          <a:p>
            <a:pPr>
              <a:defRPr/>
            </a:pPr>
            <a:r>
              <a:rPr lang="zh-CN" altLang="en-US" sz="4000" b="1"/>
              <a:t>要做好充分的思想准备，不断克服前进道路上的各种困难，勇敢地面对挫折与考验。</a:t>
            </a:r>
            <a:endParaRPr lang="zh-CN" altLang="en-US" sz="4000"/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5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5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0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5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/>
      <p:bldP spid="11" grpId="0"/>
      <p:bldP spid="12" grpId="0"/>
      <p:bldP spid="13" grpId="0"/>
      <p:bldP spid="3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649" name="AutoShape 2"/>
          <p:cNvSpPr>
            <a:spLocks noChangeArrowheads="1"/>
          </p:cNvSpPr>
          <p:nvPr/>
        </p:nvSpPr>
        <p:spPr bwMode="auto">
          <a:xfrm>
            <a:off x="193675" y="2182813"/>
            <a:ext cx="5537200" cy="4578350"/>
          </a:xfrm>
          <a:prstGeom prst="roundRect">
            <a:avLst>
              <a:gd name="adj" fmla="val 16667"/>
            </a:avLst>
          </a:prstGeom>
          <a:noFill/>
          <a:ln w="38100">
            <a:solidFill>
              <a:schemeClr val="tx2"/>
            </a:solidFill>
            <a:round/>
          </a:ln>
        </p:spPr>
        <p:txBody>
          <a:bodyPr wrap="none" anchor="ctr"/>
          <a:lstStyle/>
          <a:p>
            <a:pPr algn="ctr" eaLnBrk="0" hangingPunct="0"/>
            <a:endParaRPr lang="ko-KR" altLang="en-US" b="1">
              <a:solidFill>
                <a:schemeClr val="tx2"/>
              </a:solidFill>
              <a:latin typeface="等线"/>
              <a:ea typeface="Gulim" panose="020B0600000101010101" pitchFamily="34" charset="-127"/>
            </a:endParaRPr>
          </a:p>
          <a:p>
            <a:pPr algn="ctr" eaLnBrk="0" hangingPunct="0"/>
            <a:endParaRPr lang="ko-KR" altLang="en-US" b="1">
              <a:solidFill>
                <a:schemeClr val="tx2"/>
              </a:solidFill>
              <a:latin typeface="等线"/>
              <a:ea typeface="Gulim" panose="020B0600000101010101" pitchFamily="34" charset="-127"/>
            </a:endParaRPr>
          </a:p>
          <a:p>
            <a:pPr algn="ctr" eaLnBrk="0" hangingPunct="0">
              <a:buFont typeface="Arial" panose="020B0604020202020204"/>
              <a:buChar char="•"/>
            </a:pPr>
            <a:endParaRPr lang="ko-KR" altLang="en-US" b="1">
              <a:solidFill>
                <a:schemeClr val="tx2"/>
              </a:solidFill>
              <a:latin typeface="等线"/>
              <a:ea typeface="Gulim" panose="020B0600000101010101" pitchFamily="34" charset="-127"/>
            </a:endParaRPr>
          </a:p>
        </p:txBody>
      </p:sp>
      <p:sp>
        <p:nvSpPr>
          <p:cNvPr id="27650" name="文本框 4"/>
          <p:cNvSpPr txBox="1">
            <a:spLocks noChangeArrowheads="1"/>
          </p:cNvSpPr>
          <p:nvPr/>
        </p:nvSpPr>
        <p:spPr bwMode="auto">
          <a:xfrm>
            <a:off x="334963" y="2420938"/>
            <a:ext cx="5254625" cy="3786187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>
            <a:spAutoFit/>
          </a:bodyPr>
          <a:lstStyle/>
          <a:p>
            <a:pPr algn="just"/>
            <a:r>
              <a:rPr lang="en-US" altLang="zh-CN" sz="2400" b="1">
                <a:latin typeface="等线"/>
                <a:ea typeface="等线"/>
                <a:cs typeface="等线"/>
              </a:rPr>
              <a:t>1.</a:t>
            </a:r>
            <a:r>
              <a:rPr lang="zh-CN" altLang="en-US" sz="2400" b="1">
                <a:solidFill>
                  <a:srgbClr val="FF0000"/>
                </a:solidFill>
                <a:latin typeface="等线"/>
                <a:ea typeface="等线"/>
                <a:cs typeface="等线"/>
              </a:rPr>
              <a:t>新事物</a:t>
            </a:r>
            <a:r>
              <a:rPr lang="zh-CN" altLang="en-US" sz="2400" b="1">
                <a:latin typeface="等线"/>
                <a:ea typeface="等线"/>
                <a:cs typeface="等线"/>
              </a:rPr>
              <a:t>是符合客观规律，具有强大生命力和远大前途的事物。</a:t>
            </a:r>
            <a:r>
              <a:rPr lang="zh-CN" altLang="en-US" sz="2400" b="1">
                <a:latin typeface="等线"/>
                <a:ea typeface="等线"/>
                <a:cs typeface="等线"/>
                <a:sym typeface="宋体" panose="02010600030101010101" pitchFamily="2" charset="-122"/>
              </a:rPr>
              <a:t>新事物具有旧事物无可比拟的优越性</a:t>
            </a:r>
            <a:endParaRPr lang="en-US" altLang="zh-CN" sz="2400" b="1">
              <a:latin typeface="等线"/>
              <a:ea typeface="等线"/>
              <a:cs typeface="等线"/>
              <a:sym typeface="宋体" panose="02010600030101010101" pitchFamily="2" charset="-122"/>
            </a:endParaRPr>
          </a:p>
          <a:p>
            <a:pPr algn="just"/>
            <a:endParaRPr lang="en-US" altLang="zh-CN" sz="2400" b="1">
              <a:latin typeface="等线"/>
              <a:ea typeface="等线"/>
              <a:cs typeface="等线"/>
            </a:endParaRPr>
          </a:p>
          <a:p>
            <a:pPr algn="just"/>
            <a:r>
              <a:rPr lang="en-US" altLang="zh-CN" sz="2400" b="1">
                <a:latin typeface="等线"/>
                <a:ea typeface="等线"/>
                <a:cs typeface="等线"/>
              </a:rPr>
              <a:t>2.</a:t>
            </a:r>
            <a:r>
              <a:rPr lang="zh-CN" altLang="zh-CN" sz="2400" b="1">
                <a:solidFill>
                  <a:srgbClr val="FF0000"/>
                </a:solidFill>
                <a:latin typeface="等线"/>
                <a:ea typeface="等线"/>
                <a:cs typeface="等线"/>
              </a:rPr>
              <a:t>旧事物</a:t>
            </a:r>
            <a:r>
              <a:rPr lang="zh-CN" altLang="zh-CN" sz="2400" b="1">
                <a:latin typeface="等线"/>
                <a:ea typeface="等线"/>
                <a:cs typeface="等线"/>
              </a:rPr>
              <a:t>违背事物发展的必然趋势。</a:t>
            </a:r>
            <a:endParaRPr lang="zh-CN" altLang="zh-CN" sz="2400" b="1">
              <a:latin typeface="等线"/>
              <a:ea typeface="等线"/>
              <a:cs typeface="等线"/>
            </a:endParaRPr>
          </a:p>
          <a:p>
            <a:pPr algn="just"/>
            <a:endParaRPr lang="en-US" altLang="zh-CN" sz="2400" b="1">
              <a:latin typeface="等线"/>
              <a:ea typeface="等线"/>
              <a:cs typeface="等线"/>
            </a:endParaRPr>
          </a:p>
          <a:p>
            <a:pPr algn="just"/>
            <a:r>
              <a:rPr lang="en-US" altLang="zh-CN" sz="2400" b="1">
                <a:latin typeface="等线"/>
                <a:ea typeface="等线"/>
                <a:cs typeface="等线"/>
              </a:rPr>
              <a:t>3.</a:t>
            </a:r>
            <a:r>
              <a:rPr lang="zh-CN" altLang="en-US" sz="2400" b="1">
                <a:latin typeface="等线"/>
                <a:ea typeface="等线"/>
                <a:cs typeface="等线"/>
              </a:rPr>
              <a:t>新事物符合历史发展必然趋势，反映了社会进步要求，符合绝大多数人民群众的利益，必然会得到广大</a:t>
            </a:r>
            <a:r>
              <a:rPr lang="zh-CN" altLang="en-US" sz="2400" b="1">
                <a:solidFill>
                  <a:srgbClr val="FF0000"/>
                </a:solidFill>
                <a:latin typeface="等线"/>
                <a:ea typeface="等线"/>
                <a:cs typeface="等线"/>
              </a:rPr>
              <a:t>人民群众</a:t>
            </a:r>
            <a:r>
              <a:rPr lang="zh-CN" altLang="en-US" sz="2400" b="1">
                <a:latin typeface="等线"/>
                <a:ea typeface="等线"/>
                <a:cs typeface="等线"/>
              </a:rPr>
              <a:t>的拥护和支持。</a:t>
            </a:r>
            <a:endParaRPr lang="zh-CN" altLang="en-US" sz="2400">
              <a:latin typeface="等线"/>
              <a:ea typeface="等线"/>
              <a:cs typeface="等线"/>
            </a:endParaRPr>
          </a:p>
        </p:txBody>
      </p:sp>
      <p:sp>
        <p:nvSpPr>
          <p:cNvPr id="27651" name="AutoShape 2"/>
          <p:cNvSpPr>
            <a:spLocks noChangeArrowheads="1"/>
          </p:cNvSpPr>
          <p:nvPr/>
        </p:nvSpPr>
        <p:spPr bwMode="auto">
          <a:xfrm>
            <a:off x="7702550" y="2182813"/>
            <a:ext cx="4260850" cy="4545012"/>
          </a:xfrm>
          <a:prstGeom prst="roundRect">
            <a:avLst>
              <a:gd name="adj" fmla="val 16667"/>
            </a:avLst>
          </a:prstGeom>
          <a:noFill/>
          <a:ln w="38100">
            <a:solidFill>
              <a:srgbClr val="008080"/>
            </a:solidFill>
            <a:round/>
          </a:ln>
        </p:spPr>
        <p:txBody>
          <a:bodyPr wrap="none" anchor="ctr"/>
          <a:lstStyle/>
          <a:p>
            <a:pPr algn="ctr" eaLnBrk="0" hangingPunct="0"/>
            <a:endParaRPr lang="ko-KR" altLang="en-US" b="1">
              <a:solidFill>
                <a:schemeClr val="tx2"/>
              </a:solidFill>
              <a:latin typeface="等线"/>
              <a:ea typeface="Gulim" panose="020B0600000101010101" pitchFamily="34" charset="-127"/>
            </a:endParaRPr>
          </a:p>
          <a:p>
            <a:pPr algn="ctr" eaLnBrk="0" hangingPunct="0"/>
            <a:endParaRPr lang="ko-KR" altLang="en-US" b="1">
              <a:solidFill>
                <a:schemeClr val="tx2"/>
              </a:solidFill>
              <a:latin typeface="等线"/>
              <a:ea typeface="Gulim" panose="020B0600000101010101" pitchFamily="34" charset="-127"/>
            </a:endParaRPr>
          </a:p>
          <a:p>
            <a:pPr algn="ctr" eaLnBrk="0" hangingPunct="0">
              <a:buFont typeface="Arial" panose="020B0604020202020204"/>
              <a:buChar char="•"/>
            </a:pPr>
            <a:endParaRPr lang="ko-KR" altLang="en-US" b="1">
              <a:solidFill>
                <a:schemeClr val="tx2"/>
              </a:solidFill>
              <a:latin typeface="等线"/>
              <a:ea typeface="Gulim" panose="020B0600000101010101" pitchFamily="34" charset="-127"/>
            </a:endParaRPr>
          </a:p>
        </p:txBody>
      </p:sp>
      <p:sp>
        <p:nvSpPr>
          <p:cNvPr id="27652" name="文本框 8"/>
          <p:cNvSpPr txBox="1">
            <a:spLocks noChangeArrowheads="1"/>
          </p:cNvSpPr>
          <p:nvPr/>
        </p:nvSpPr>
        <p:spPr bwMode="auto">
          <a:xfrm flipH="1">
            <a:off x="8007350" y="2549525"/>
            <a:ext cx="3649663" cy="4154488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>
            <a:spAutoFit/>
          </a:bodyPr>
          <a:lstStyle/>
          <a:p>
            <a:pPr algn="just"/>
            <a:r>
              <a:rPr lang="en-US" altLang="zh-CN" sz="2400" b="1">
                <a:latin typeface="等线"/>
                <a:ea typeface="等线"/>
                <a:cs typeface="等线"/>
              </a:rPr>
              <a:t>1.</a:t>
            </a:r>
            <a:r>
              <a:rPr lang="zh-CN" altLang="en-US" sz="2400" b="1">
                <a:solidFill>
                  <a:srgbClr val="FF0000"/>
                </a:solidFill>
                <a:latin typeface="等线"/>
                <a:ea typeface="等线"/>
                <a:cs typeface="等线"/>
              </a:rPr>
              <a:t>新事物</a:t>
            </a:r>
            <a:r>
              <a:rPr lang="zh-CN" altLang="en-US" sz="2400" b="1">
                <a:latin typeface="等线"/>
                <a:ea typeface="等线"/>
                <a:cs typeface="等线"/>
              </a:rPr>
              <a:t>初期有弱点和不完善的地方。</a:t>
            </a:r>
            <a:endParaRPr lang="en-US" altLang="zh-CN" sz="2400" b="1">
              <a:latin typeface="等线"/>
              <a:ea typeface="等线"/>
              <a:cs typeface="等线"/>
            </a:endParaRPr>
          </a:p>
          <a:p>
            <a:pPr algn="just"/>
            <a:endParaRPr lang="en-US" altLang="zh-CN" sz="2400" b="1">
              <a:latin typeface="等线"/>
              <a:ea typeface="等线"/>
              <a:cs typeface="等线"/>
              <a:sym typeface="宋体" panose="02010600030101010101" pitchFamily="2" charset="-122"/>
            </a:endParaRPr>
          </a:p>
          <a:p>
            <a:pPr algn="just"/>
            <a:endParaRPr lang="en-US" altLang="zh-CN" sz="2400" b="1">
              <a:latin typeface="等线"/>
              <a:ea typeface="等线"/>
              <a:cs typeface="等线"/>
              <a:sym typeface="宋体" panose="02010600030101010101" pitchFamily="2" charset="-122"/>
            </a:endParaRPr>
          </a:p>
          <a:p>
            <a:pPr algn="just"/>
            <a:r>
              <a:rPr lang="en-US" altLang="zh-CN" sz="2400" b="1">
                <a:latin typeface="等线"/>
                <a:ea typeface="等线"/>
                <a:cs typeface="等线"/>
                <a:sym typeface="宋体" panose="02010600030101010101" pitchFamily="2" charset="-122"/>
              </a:rPr>
              <a:t>2.</a:t>
            </a:r>
            <a:r>
              <a:rPr lang="zh-CN" altLang="en-US" sz="2400" b="1">
                <a:solidFill>
                  <a:srgbClr val="FF0000"/>
                </a:solidFill>
                <a:latin typeface="等线"/>
                <a:ea typeface="等线"/>
                <a:cs typeface="等线"/>
                <a:sym typeface="宋体" panose="02010600030101010101" pitchFamily="2" charset="-122"/>
              </a:rPr>
              <a:t>旧事物</a:t>
            </a:r>
            <a:r>
              <a:rPr lang="zh-CN" altLang="en-US" sz="2400" b="1">
                <a:latin typeface="等线"/>
                <a:ea typeface="等线"/>
                <a:cs typeface="等线"/>
                <a:sym typeface="宋体" panose="02010600030101010101" pitchFamily="2" charset="-122"/>
              </a:rPr>
              <a:t>在开始时比较强大，顽固抵抗，扼杀新事物。</a:t>
            </a:r>
            <a:endParaRPr lang="en-US" altLang="zh-CN" sz="2400" b="1">
              <a:latin typeface="等线"/>
              <a:ea typeface="等线"/>
              <a:cs typeface="等线"/>
              <a:sym typeface="宋体" panose="02010600030101010101" pitchFamily="2" charset="-122"/>
            </a:endParaRPr>
          </a:p>
          <a:p>
            <a:pPr algn="just"/>
            <a:endParaRPr lang="zh-CN" altLang="en-US" sz="2400" b="1">
              <a:latin typeface="等线"/>
              <a:ea typeface="等线"/>
              <a:cs typeface="等线"/>
            </a:endParaRPr>
          </a:p>
          <a:p>
            <a:pPr algn="just"/>
            <a:r>
              <a:rPr lang="en-US" altLang="zh-CN" sz="2400" b="1">
                <a:latin typeface="等线"/>
                <a:ea typeface="等线"/>
                <a:cs typeface="等线"/>
              </a:rPr>
              <a:t>3.</a:t>
            </a:r>
            <a:r>
              <a:rPr lang="zh-CN" altLang="en-US" sz="2400" b="1">
                <a:solidFill>
                  <a:srgbClr val="FF0000"/>
                </a:solidFill>
                <a:latin typeface="等线"/>
                <a:ea typeface="等线"/>
                <a:cs typeface="等线"/>
              </a:rPr>
              <a:t>人们</a:t>
            </a:r>
            <a:r>
              <a:rPr lang="zh-CN" altLang="en-US" sz="2400" b="1">
                <a:latin typeface="等线"/>
                <a:ea typeface="等线"/>
                <a:cs typeface="等线"/>
              </a:rPr>
              <a:t>对新事物认识有一个过程。</a:t>
            </a:r>
            <a:endParaRPr lang="en-US" altLang="zh-CN" sz="2400" b="1">
              <a:latin typeface="等线"/>
              <a:ea typeface="等线"/>
              <a:cs typeface="等线"/>
            </a:endParaRPr>
          </a:p>
          <a:p>
            <a:pPr algn="just"/>
            <a:endParaRPr lang="zh-CN" altLang="en-US" sz="2400">
              <a:latin typeface="等线"/>
              <a:ea typeface="等线"/>
              <a:cs typeface="等线"/>
            </a:endParaRPr>
          </a:p>
        </p:txBody>
      </p:sp>
      <p:sp>
        <p:nvSpPr>
          <p:cNvPr id="11" name="左右箭头 10"/>
          <p:cNvSpPr/>
          <p:nvPr/>
        </p:nvSpPr>
        <p:spPr>
          <a:xfrm>
            <a:off x="5822950" y="2698750"/>
            <a:ext cx="1787525" cy="874713"/>
          </a:xfrm>
          <a:prstGeom prst="leftRightArrow">
            <a:avLst/>
          </a:prstGeom>
          <a:solidFill>
            <a:srgbClr val="00808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ct val="0"/>
              </a:spcBef>
              <a:spcAft>
                <a:spcPct val="0"/>
              </a:spcAft>
              <a:defRPr/>
            </a:pPr>
            <a:endParaRPr lang="zh-CN" altLang="en-US" sz="2000" noProof="1"/>
          </a:p>
        </p:txBody>
      </p:sp>
      <p:sp>
        <p:nvSpPr>
          <p:cNvPr id="12" name="左右箭头 11"/>
          <p:cNvSpPr/>
          <p:nvPr/>
        </p:nvSpPr>
        <p:spPr>
          <a:xfrm>
            <a:off x="5829300" y="4027488"/>
            <a:ext cx="1781175" cy="862012"/>
          </a:xfrm>
          <a:prstGeom prst="leftRightArrow">
            <a:avLst/>
          </a:prstGeom>
          <a:solidFill>
            <a:srgbClr val="00808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ct val="0"/>
              </a:spcBef>
              <a:spcAft>
                <a:spcPct val="0"/>
              </a:spcAft>
              <a:defRPr/>
            </a:pPr>
            <a:endParaRPr lang="zh-CN" altLang="en-US" sz="2000" noProof="1"/>
          </a:p>
        </p:txBody>
      </p:sp>
      <p:sp>
        <p:nvSpPr>
          <p:cNvPr id="13" name="左右箭头 12"/>
          <p:cNvSpPr/>
          <p:nvPr/>
        </p:nvSpPr>
        <p:spPr>
          <a:xfrm>
            <a:off x="5811838" y="5445125"/>
            <a:ext cx="1816100" cy="935038"/>
          </a:xfrm>
          <a:prstGeom prst="leftRightArrow">
            <a:avLst/>
          </a:prstGeom>
          <a:solidFill>
            <a:srgbClr val="00808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ct val="0"/>
              </a:spcBef>
              <a:spcAft>
                <a:spcPct val="0"/>
              </a:spcAft>
              <a:defRPr/>
            </a:pPr>
            <a:endParaRPr lang="zh-CN" altLang="en-US" sz="2000" noProof="1"/>
          </a:p>
        </p:txBody>
      </p:sp>
      <p:sp>
        <p:nvSpPr>
          <p:cNvPr id="14" name="文本框 13"/>
          <p:cNvSpPr txBox="1"/>
          <p:nvPr/>
        </p:nvSpPr>
        <p:spPr>
          <a:xfrm>
            <a:off x="266700" y="1411288"/>
            <a:ext cx="11449050" cy="585787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 fontAlgn="auto">
              <a:spcBef>
                <a:spcPct val="0"/>
              </a:spcBef>
              <a:spcAft>
                <a:spcPct val="0"/>
              </a:spcAft>
              <a:defRPr/>
            </a:pPr>
            <a:r>
              <a:rPr lang="zh-CN" altLang="en-US" sz="3200" b="1">
                <a:latin typeface="等线" pitchFamily="2" charset="-122"/>
                <a:ea typeface="等线" pitchFamily="2" charset="-122"/>
              </a:rPr>
              <a:t>事物的发展趋势：</a:t>
            </a:r>
            <a:r>
              <a:rPr lang="en-US" altLang="zh-CN" sz="3200" b="1">
                <a:latin typeface="等线" pitchFamily="2" charset="-122"/>
                <a:ea typeface="等线" pitchFamily="2" charset="-122"/>
              </a:rPr>
              <a:t>A</a:t>
            </a:r>
            <a:r>
              <a:rPr lang="en-US" altLang="zh-CN" sz="3200" b="1">
                <a:solidFill>
                  <a:schemeClr val="tx1">
                    <a:lumMod val="95000"/>
                    <a:lumOff val="5000"/>
                  </a:schemeClr>
                </a:solidFill>
                <a:latin typeface="等线" pitchFamily="2" charset="-122"/>
                <a:ea typeface="等线" pitchFamily="2" charset="-122"/>
              </a:rPr>
              <a:t>. </a:t>
            </a:r>
            <a:r>
              <a:rPr lang="zh-CN" altLang="en-US" sz="3200" b="1">
                <a:solidFill>
                  <a:schemeClr val="tx1">
                    <a:lumMod val="95000"/>
                    <a:lumOff val="5000"/>
                  </a:schemeClr>
                </a:solidFill>
                <a:latin typeface="等线" pitchFamily="2" charset="-122"/>
                <a:ea typeface="等线" pitchFamily="2" charset="-122"/>
              </a:rPr>
              <a:t>前途是光明的</a:t>
            </a:r>
            <a:r>
              <a:rPr lang="zh-CN" altLang="en-US" sz="3200" b="1">
                <a:latin typeface="等线" pitchFamily="2" charset="-122"/>
                <a:ea typeface="等线" pitchFamily="2" charset="-122"/>
              </a:rPr>
              <a:t>。</a:t>
            </a:r>
            <a:r>
              <a:rPr lang="en-US" altLang="zh-CN" sz="3200" b="1">
                <a:latin typeface="等线" pitchFamily="2" charset="-122"/>
                <a:ea typeface="等线" pitchFamily="2" charset="-122"/>
              </a:rPr>
              <a:t>B. </a:t>
            </a:r>
            <a:r>
              <a:rPr lang="zh-CN" altLang="en-US" sz="3200" b="1">
                <a:solidFill>
                  <a:srgbClr val="FF0000"/>
                </a:solidFill>
                <a:latin typeface="等线" pitchFamily="2" charset="-122"/>
                <a:ea typeface="等线" pitchFamily="2" charset="-122"/>
              </a:rPr>
              <a:t>道路是曲折的</a:t>
            </a:r>
            <a:r>
              <a:rPr lang="zh-CN" altLang="en-US" sz="3200" b="1">
                <a:latin typeface="等线" pitchFamily="2" charset="-122"/>
                <a:ea typeface="等线" pitchFamily="2" charset="-122"/>
              </a:rPr>
              <a:t>。</a:t>
            </a:r>
            <a:endParaRPr lang="zh-CN" altLang="en-US" sz="3200" b="1">
              <a:latin typeface="等线" pitchFamily="2" charset="-122"/>
              <a:ea typeface="等线" pitchFamily="2" charset="-122"/>
            </a:endParaRPr>
          </a:p>
        </p:txBody>
      </p:sp>
      <p:sp>
        <p:nvSpPr>
          <p:cNvPr id="15" name="Rectangle 13"/>
          <p:cNvSpPr/>
          <p:nvPr/>
        </p:nvSpPr>
        <p:spPr>
          <a:xfrm>
            <a:off x="173038" y="141288"/>
            <a:ext cx="11684000" cy="1027112"/>
          </a:xfrm>
          <a:prstGeom prst="rect">
            <a:avLst/>
          </a:prstGeom>
          <a:noFill/>
          <a:ln w="19050">
            <a:noFill/>
          </a:ln>
        </p:spPr>
        <p:txBody>
          <a:bodyPr>
            <a:spAutoFit/>
          </a:bodyPr>
          <a:lstStyle/>
          <a:p>
            <a:pPr algn="ctr" fontAlgn="auto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defRPr/>
            </a:pPr>
            <a:r>
              <a:rPr lang="en-US" altLang="zh-CN" sz="4800" b="1">
                <a:solidFill>
                  <a:schemeClr val="accent2">
                    <a:lumMod val="75000"/>
                  </a:schemeClr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3.</a:t>
            </a:r>
            <a:r>
              <a:rPr lang="zh-CN" altLang="en-US" sz="4800" b="1">
                <a:solidFill>
                  <a:schemeClr val="accent2">
                    <a:lumMod val="75000"/>
                  </a:schemeClr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事物</a:t>
            </a:r>
            <a:r>
              <a:rPr lang="zh-CN" altLang="en-US" sz="4800" b="1">
                <a:solidFill>
                  <a:schemeClr val="accent2">
                    <a:lumMod val="75000"/>
                  </a:schemeClr>
                </a:solidFill>
                <a:latin typeface="黑体" panose="02010609060101010101" pitchFamily="49" charset="-122"/>
                <a:ea typeface="黑体" panose="02010609060101010101" pitchFamily="49" charset="-122"/>
                <a:sym typeface="+mn-ea"/>
              </a:rPr>
              <a:t>的</a:t>
            </a:r>
            <a:r>
              <a:rPr lang="zh-CN" altLang="en-US" sz="4800" b="1">
                <a:solidFill>
                  <a:schemeClr val="accent2">
                    <a:lumMod val="75000"/>
                  </a:schemeClr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发展是前进性与曲折性的统一</a:t>
            </a:r>
            <a:endParaRPr lang="zh-CN" altLang="en-US" sz="4800" b="1">
              <a:solidFill>
                <a:schemeClr val="accent2">
                  <a:lumMod val="75000"/>
                </a:schemeClr>
              </a:solidFill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4" name="Rectangle 2"/>
          <p:cNvSpPr>
            <a:spLocks noGrp="1"/>
          </p:cNvSpPr>
          <p:nvPr>
            <p:ph type="title"/>
          </p:nvPr>
        </p:nvSpPr>
        <p:spPr>
          <a:xfrm>
            <a:off x="1176338" y="457200"/>
            <a:ext cx="9312275" cy="944563"/>
          </a:xfrm>
        </p:spPr>
        <p:txBody>
          <a:bodyPr lIns="121920" tIns="60960" rIns="121920" bIns="60960" rtlCol="0">
            <a:normAutofit/>
          </a:bodyPr>
          <a:lstStyle/>
          <a:p>
            <a:pPr eaLnBrk="1" fontAlgn="auto" hangingPunct="1">
              <a:spcAft>
                <a:spcPct val="0"/>
              </a:spcAft>
              <a:defRPr/>
            </a:pPr>
            <a:r>
              <a:rPr lang="en-US" altLang="zh-CN" sz="4000" b="1">
                <a:solidFill>
                  <a:schemeClr val="accent2">
                    <a:lumMod val="75000"/>
                  </a:schemeClr>
                </a:solidFill>
                <a:cs typeface="+mj-cs"/>
              </a:rPr>
              <a:t>※ </a:t>
            </a:r>
            <a:r>
              <a:rPr lang="zh-CN" altLang="en-US" sz="4800" b="1">
                <a:solidFill>
                  <a:schemeClr val="accent2">
                    <a:lumMod val="75000"/>
                  </a:schemeClr>
                </a:solidFill>
                <a:cs typeface="+mj-cs"/>
              </a:rPr>
              <a:t>发展的前进性和曲折性哲理</a:t>
            </a:r>
            <a:endParaRPr lang="zh-CN" altLang="en-US" sz="4800" b="1">
              <a:solidFill>
                <a:schemeClr val="accent2">
                  <a:lumMod val="75000"/>
                </a:schemeClr>
              </a:solidFill>
              <a:cs typeface="+mj-cs"/>
            </a:endParaRPr>
          </a:p>
        </p:txBody>
      </p:sp>
      <p:sp>
        <p:nvSpPr>
          <p:cNvPr id="31746" name="Rectangle 3"/>
          <p:cNvSpPr>
            <a:spLocks noGrp="1"/>
          </p:cNvSpPr>
          <p:nvPr>
            <p:ph idx="1"/>
          </p:nvPr>
        </p:nvSpPr>
        <p:spPr>
          <a:xfrm>
            <a:off x="355600" y="1776413"/>
            <a:ext cx="11480800" cy="4525962"/>
          </a:xfrm>
        </p:spPr>
        <p:txBody>
          <a:bodyPr lIns="121920" tIns="60960" rIns="121920" bIns="60960"/>
          <a:lstStyle/>
          <a:p>
            <a:pPr marL="0" indent="0" eaLnBrk="1" hangingPunct="1">
              <a:buFont typeface="Arial" panose="020B0604020202020204"/>
              <a:buNone/>
              <a:defRPr/>
            </a:pPr>
            <a:r>
              <a:rPr lang="zh-CN" altLang="en-US" sz="3600" b="1" smtClean="0">
                <a:solidFill>
                  <a:srgbClr val="FF0000"/>
                </a:solidFill>
              </a:rPr>
              <a:t>原理：</a:t>
            </a:r>
            <a:r>
              <a:rPr lang="zh-CN" altLang="en-US" sz="3600" b="1" smtClean="0"/>
              <a:t>事物发展的</a:t>
            </a:r>
            <a:r>
              <a:rPr lang="zh-CN" altLang="en-US" sz="3600" b="1" smtClean="0">
                <a:solidFill>
                  <a:srgbClr val="FF0000"/>
                </a:solidFill>
              </a:rPr>
              <a:t>方向是前进的、上升的，道路是曲折的、迂回的</a:t>
            </a:r>
            <a:r>
              <a:rPr lang="zh-CN" altLang="en-US" sz="3600" b="1" smtClean="0"/>
              <a:t>。事物的发展是前进性和曲折性的统一。</a:t>
            </a:r>
            <a:endParaRPr lang="en-US" altLang="zh-CN" sz="3600" b="1" smtClean="0"/>
          </a:p>
          <a:p>
            <a:pPr eaLnBrk="1" hangingPunct="1">
              <a:defRPr/>
            </a:pPr>
            <a:endParaRPr lang="zh-CN" altLang="en-US" sz="3600" b="1" smtClean="0"/>
          </a:p>
          <a:p>
            <a:pPr marL="0" indent="0" eaLnBrk="1" hangingPunct="1">
              <a:buFont typeface="Arial" panose="020B0604020202020204"/>
              <a:buNone/>
              <a:defRPr/>
            </a:pPr>
            <a:r>
              <a:rPr lang="zh-CN" altLang="en-US" sz="3600" b="1" smtClean="0">
                <a:solidFill>
                  <a:srgbClr val="FF0000"/>
                </a:solidFill>
              </a:rPr>
              <a:t>方法论：</a:t>
            </a:r>
            <a:r>
              <a:rPr lang="zh-CN" altLang="en-US" sz="3600" b="1" smtClean="0"/>
              <a:t>要求我们</a:t>
            </a:r>
            <a:r>
              <a:rPr lang="zh-CN" altLang="en-US" sz="3600" b="1" smtClean="0">
                <a:solidFill>
                  <a:srgbClr val="FF0000"/>
                </a:solidFill>
              </a:rPr>
              <a:t>既要对未来充满信心</a:t>
            </a:r>
            <a:r>
              <a:rPr lang="zh-CN" altLang="en-US" sz="3600" b="1" smtClean="0"/>
              <a:t>，热情支持和保护新事物，促使其成长壮大；</a:t>
            </a:r>
            <a:r>
              <a:rPr lang="zh-CN" altLang="en-US" sz="3600" b="1" smtClean="0">
                <a:solidFill>
                  <a:srgbClr val="FF0000"/>
                </a:solidFill>
              </a:rPr>
              <a:t>又要</a:t>
            </a:r>
            <a:r>
              <a:rPr lang="zh-CN" altLang="en-US" sz="3600" b="1" smtClean="0"/>
              <a:t>做好充分的思想准备，不断克服前进道路上的各种困难，</a:t>
            </a:r>
            <a:r>
              <a:rPr lang="zh-CN" altLang="en-US" sz="3600" b="1" smtClean="0">
                <a:solidFill>
                  <a:srgbClr val="FF0000"/>
                </a:solidFill>
              </a:rPr>
              <a:t>勇敢地面对挫折与考验。</a:t>
            </a:r>
            <a:endParaRPr lang="zh-CN" altLang="en-US" sz="3600" b="1" smtClean="0">
              <a:solidFill>
                <a:srgbClr val="FF0000"/>
              </a:solidFill>
            </a:endParaRPr>
          </a:p>
          <a:p>
            <a:pPr eaLnBrk="1" hangingPunct="1">
              <a:defRPr/>
            </a:pPr>
            <a:endParaRPr lang="en-US" altLang="zh-CN" sz="3600" b="1" smtClean="0"/>
          </a:p>
        </p:txBody>
      </p:sp>
    </p:spTree>
  </p:cSld>
  <p:clrMapOvr>
    <a:masterClrMapping/>
  </p:clrMapOvr>
  <p:transition/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矩形 9"/>
          <p:cNvSpPr/>
          <p:nvPr/>
        </p:nvSpPr>
        <p:spPr>
          <a:xfrm>
            <a:off x="125413" y="146050"/>
            <a:ext cx="2743200" cy="803275"/>
          </a:xfrm>
          <a:prstGeom prst="rect">
            <a:avLst/>
          </a:prstGeom>
          <a:solidFill>
            <a:srgbClr val="008080"/>
          </a:solidFill>
        </p:spPr>
        <p:txBody>
          <a:bodyPr lIns="102382" tIns="51190" rIns="102382" bIns="51190">
            <a:spAutoFit/>
          </a:bodyPr>
          <a:lstStyle/>
          <a:p>
            <a:pPr algn="ctr">
              <a:lnSpc>
                <a:spcPct val="150000"/>
              </a:lnSpc>
              <a:spcAft>
                <a:spcPct val="0"/>
              </a:spcAft>
              <a:buFont typeface="Arial" panose="020B0604020202020204" pitchFamily="34" charset="0"/>
              <a:buNone/>
              <a:tabLst>
                <a:tab pos="1587500" algn="l"/>
              </a:tabLst>
              <a:defRPr/>
            </a:pPr>
            <a:r>
              <a:rPr lang="zh-CN" altLang="en-US" sz="3600" b="1" kern="100">
                <a:solidFill>
                  <a:schemeClr val="bg1"/>
                </a:solidFill>
                <a:latin typeface="黑体" panose="02010609060101010101" pitchFamily="49" charset="-122"/>
                <a:ea typeface="黑体" panose="02010609060101010101" pitchFamily="49" charset="-122"/>
                <a:cs typeface="Courier New" panose="02070309020205020404"/>
              </a:rPr>
              <a:t>拓展深化</a:t>
            </a:r>
            <a:endParaRPr lang="zh-CN" altLang="zh-CN" sz="3600" b="1" kern="100">
              <a:solidFill>
                <a:schemeClr val="bg1"/>
              </a:solidFill>
              <a:latin typeface="黑体" panose="02010609060101010101" pitchFamily="49" charset="-122"/>
              <a:ea typeface="黑体" panose="02010609060101010101" pitchFamily="49" charset="-122"/>
              <a:cs typeface="Courier New" panose="02070309020205020404"/>
            </a:endParaRPr>
          </a:p>
        </p:txBody>
      </p:sp>
      <p:sp>
        <p:nvSpPr>
          <p:cNvPr id="30722" name="Text Box 3"/>
          <p:cNvSpPr txBox="1">
            <a:spLocks noChangeArrowheads="1"/>
          </p:cNvSpPr>
          <p:nvPr/>
        </p:nvSpPr>
        <p:spPr bwMode="auto">
          <a:xfrm>
            <a:off x="438150" y="798513"/>
            <a:ext cx="9956800" cy="976312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>
            <a:spAutoFit/>
          </a:bodyPr>
          <a:lstStyle/>
          <a:p>
            <a:pPr>
              <a:lnSpc>
                <a:spcPct val="160000"/>
              </a:lnSpc>
            </a:pPr>
            <a:r>
              <a:rPr lang="zh-CN" altLang="en-US" sz="3600" b="1">
                <a:latin typeface="楷体" panose="02010609060101010101" pitchFamily="49" charset="-122"/>
                <a:ea typeface="楷体" panose="02010609060101010101" pitchFamily="49" charset="-122"/>
              </a:rPr>
              <a:t>区分事物发展的总趋势（方向）、道路、途径</a:t>
            </a:r>
            <a:endParaRPr lang="zh-CN" altLang="en-US" sz="3600" b="1">
              <a:latin typeface="楷体" panose="02010609060101010101" pitchFamily="49" charset="-122"/>
              <a:ea typeface="楷体" panose="02010609060101010101" pitchFamily="49" charset="-122"/>
            </a:endParaRPr>
          </a:p>
        </p:txBody>
      </p:sp>
      <p:graphicFrame>
        <p:nvGraphicFramePr>
          <p:cNvPr id="9" name="表格 8"/>
          <p:cNvGraphicFramePr>
            <a:graphicFrameLocks noGrp="1"/>
          </p:cNvGraphicFramePr>
          <p:nvPr>
            <p:custDataLst>
              <p:tags r:id="rId1"/>
            </p:custDataLst>
          </p:nvPr>
        </p:nvGraphicFramePr>
        <p:xfrm>
          <a:off x="255588" y="1592263"/>
          <a:ext cx="11369902" cy="5120640"/>
        </p:xfrm>
        <a:graphic>
          <a:graphicData uri="http://schemas.openxmlformats.org/drawingml/2006/table">
            <a:tbl>
              <a:tblPr/>
              <a:tblGrid>
                <a:gridCol w="1326129"/>
                <a:gridCol w="10043773"/>
              </a:tblGrid>
              <a:tr h="601663">
                <a:tc>
                  <a:txBody>
                    <a:bodyPr wrap="square"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zh-CN" altLang="en-US" sz="32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楷体" panose="02010609060101010101" pitchFamily="49" charset="-122"/>
                          <a:ea typeface="楷体" panose="02010609060101010101" pitchFamily="49" charset="-122"/>
                          <a:cs typeface="Times New Roman" panose="02020603050405020304" pitchFamily="18" charset="0"/>
                        </a:rPr>
                        <a:t>类别</a:t>
                      </a:r>
                      <a:endParaRPr kumimoji="0" lang="zh-CN" altLang="en-US" sz="32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楷体" panose="02010609060101010101" pitchFamily="49" charset="-122"/>
                        <a:ea typeface="楷体" panose="02010609060101010101" pitchFamily="49" charset="-122"/>
                        <a:cs typeface="Times New Roman" panose="02020603050405020304" pitchFamily="18" charset="0"/>
                      </a:endParaRPr>
                    </a:p>
                  </a:txBody>
                  <a:tcPr marL="26950" marR="26950" marT="0" marB="0" vert="horz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 wrap="square"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zh-CN" altLang="en-US" sz="32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楷体" panose="02010609060101010101" pitchFamily="49" charset="-122"/>
                          <a:ea typeface="楷体" panose="02010609060101010101" pitchFamily="49" charset="-122"/>
                          <a:cs typeface="Times New Roman" panose="02020603050405020304" pitchFamily="18" charset="0"/>
                        </a:rPr>
                        <a:t>内容及理解</a:t>
                      </a:r>
                      <a:endParaRPr kumimoji="0" lang="zh-CN" altLang="en-US" sz="32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楷体" panose="02010609060101010101" pitchFamily="49" charset="-122"/>
                        <a:ea typeface="楷体" panose="02010609060101010101" pitchFamily="49" charset="-122"/>
                        <a:cs typeface="Times New Roman" panose="02020603050405020304" pitchFamily="18" charset="0"/>
                      </a:endParaRPr>
                    </a:p>
                  </a:txBody>
                  <a:tcPr marL="26950" marR="26950" marT="0" marB="0" vert="horz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649288">
                <a:tc>
                  <a:txBody>
                    <a:bodyPr wrap="square"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zh-CN" altLang="en-US" sz="32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楷体" panose="02010609060101010101" pitchFamily="49" charset="-122"/>
                          <a:ea typeface="楷体" panose="02010609060101010101" pitchFamily="49" charset="-122"/>
                          <a:cs typeface="Times New Roman" panose="02020603050405020304" pitchFamily="18" charset="0"/>
                        </a:rPr>
                        <a:t>总趋势</a:t>
                      </a:r>
                      <a:endParaRPr kumimoji="0" lang="zh-CN" altLang="en-US" sz="32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楷体" panose="02010609060101010101" pitchFamily="49" charset="-122"/>
                        <a:ea typeface="楷体" panose="02010609060101010101" pitchFamily="49" charset="-122"/>
                        <a:cs typeface="Times New Roman" panose="02020603050405020304" pitchFamily="18" charset="0"/>
                      </a:endParaRPr>
                    </a:p>
                  </a:txBody>
                  <a:tcPr marL="26950" marR="26950" marT="0" marB="0" vert="horz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 wrap="square"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zh-CN" altLang="en-US" sz="32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latin typeface="楷体" panose="02010609060101010101" pitchFamily="49" charset="-122"/>
                          <a:ea typeface="楷体" panose="02010609060101010101" pitchFamily="49" charset="-122"/>
                          <a:cs typeface="Times New Roman" panose="02020603050405020304" pitchFamily="18" charset="0"/>
                        </a:rPr>
                        <a:t>前进的。</a:t>
                      </a:r>
                      <a:r>
                        <a:rPr kumimoji="0" lang="zh-CN" altLang="en-US" sz="32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楷体" panose="02010609060101010101" pitchFamily="49" charset="-122"/>
                          <a:ea typeface="楷体" panose="02010609060101010101" pitchFamily="49" charset="-122"/>
                          <a:cs typeface="Times New Roman" panose="02020603050405020304" pitchFamily="18" charset="0"/>
                        </a:rPr>
                        <a:t>是指事物发展的全过程的</a:t>
                      </a:r>
                      <a:r>
                        <a:rPr kumimoji="0" lang="zh-CN" altLang="en-US" sz="32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latin typeface="楷体" panose="02010609060101010101" pitchFamily="49" charset="-122"/>
                          <a:ea typeface="楷体" panose="02010609060101010101" pitchFamily="49" charset="-122"/>
                          <a:cs typeface="Times New Roman" panose="02020603050405020304" pitchFamily="18" charset="0"/>
                        </a:rPr>
                        <a:t>总体方向</a:t>
                      </a:r>
                      <a:r>
                        <a:rPr kumimoji="0" lang="zh-CN" altLang="en-US" sz="32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楷体" panose="02010609060101010101" pitchFamily="49" charset="-122"/>
                          <a:ea typeface="楷体" panose="02010609060101010101" pitchFamily="49" charset="-122"/>
                          <a:cs typeface="Times New Roman" panose="02020603050405020304" pitchFamily="18" charset="0"/>
                        </a:rPr>
                        <a:t>，而不是指各个具体阶段的方向，更不是指每一步的方向。</a:t>
                      </a:r>
                      <a:endParaRPr kumimoji="0" lang="zh-CN" altLang="en-US" sz="32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楷体" panose="02010609060101010101" pitchFamily="49" charset="-122"/>
                        <a:ea typeface="楷体" panose="02010609060101010101" pitchFamily="49" charset="-122"/>
                        <a:cs typeface="Times New Roman" panose="02020603050405020304" pitchFamily="18" charset="0"/>
                      </a:endParaRPr>
                    </a:p>
                  </a:txBody>
                  <a:tcPr marL="26950" marR="26950" marT="0" marB="0" vert="horz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1203325">
                <a:tc>
                  <a:txBody>
                    <a:bodyPr wrap="square"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zh-CN" altLang="en-US" sz="32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楷体" panose="02010609060101010101" pitchFamily="49" charset="-122"/>
                          <a:ea typeface="楷体" panose="02010609060101010101" pitchFamily="49" charset="-122"/>
                          <a:cs typeface="Times New Roman" panose="02020603050405020304" pitchFamily="18" charset="0"/>
                        </a:rPr>
                        <a:t>道路</a:t>
                      </a:r>
                      <a:endParaRPr kumimoji="0" lang="zh-CN" altLang="en-US" sz="32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楷体" panose="02010609060101010101" pitchFamily="49" charset="-122"/>
                        <a:ea typeface="楷体" panose="02010609060101010101" pitchFamily="49" charset="-122"/>
                        <a:cs typeface="Times New Roman" panose="02020603050405020304" pitchFamily="18" charset="0"/>
                      </a:endParaRPr>
                    </a:p>
                  </a:txBody>
                  <a:tcPr marL="26950" marR="26950" marT="0" marB="0" vert="horz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 wrap="square"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zh-CN" altLang="en-US" sz="32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latin typeface="楷体" panose="02010609060101010101" pitchFamily="49" charset="-122"/>
                          <a:ea typeface="楷体" panose="02010609060101010101" pitchFamily="49" charset="-122"/>
                          <a:cs typeface="Times New Roman" panose="02020603050405020304" pitchFamily="18" charset="0"/>
                        </a:rPr>
                        <a:t>曲折的。</a:t>
                      </a:r>
                      <a:r>
                        <a:rPr kumimoji="0" lang="zh-CN" altLang="en-US" sz="32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楷体" panose="02010609060101010101" pitchFamily="49" charset="-122"/>
                          <a:ea typeface="楷体" panose="02010609060101010101" pitchFamily="49" charset="-122"/>
                          <a:cs typeface="Times New Roman" panose="02020603050405020304" pitchFamily="18" charset="0"/>
                        </a:rPr>
                        <a:t>指各个具体阶段和每一步的方向可能是前进的，也可能是停滞的，甚至是倒退的。（这</a:t>
                      </a:r>
                      <a:r>
                        <a:rPr kumimoji="0" lang="zh-CN" altLang="en-US" sz="32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楷体" panose="02010609060101010101" pitchFamily="49" charset="-122"/>
                          <a:ea typeface="楷体" panose="02010609060101010101" pitchFamily="49" charset="-122"/>
                          <a:cs typeface="Times New Roman" panose="02020603050405020304" pitchFamily="18" charset="0"/>
                          <a:sym typeface="+mn-ea"/>
                        </a:rPr>
                        <a:t>说明事物发展的道路不可能是一帆风顺的，只能是</a:t>
                      </a:r>
                      <a:r>
                        <a:rPr kumimoji="0" lang="zh-CN" altLang="en-US" sz="32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latin typeface="楷体" panose="02010609060101010101" pitchFamily="49" charset="-122"/>
                          <a:ea typeface="楷体" panose="02010609060101010101" pitchFamily="49" charset="-122"/>
                          <a:cs typeface="Times New Roman" panose="02020603050405020304" pitchFamily="18" charset="0"/>
                          <a:sym typeface="+mn-ea"/>
                        </a:rPr>
                        <a:t>螺旋式上升或波浪式前进</a:t>
                      </a:r>
                      <a:r>
                        <a:rPr kumimoji="0" lang="zh-CN" altLang="en-US" sz="32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楷体" panose="02010609060101010101" pitchFamily="49" charset="-122"/>
                          <a:ea typeface="楷体" panose="02010609060101010101" pitchFamily="49" charset="-122"/>
                          <a:cs typeface="Times New Roman" panose="02020603050405020304" pitchFamily="18" charset="0"/>
                          <a:sym typeface="+mn-ea"/>
                        </a:rPr>
                        <a:t>。）</a:t>
                      </a:r>
                      <a:endParaRPr kumimoji="0" lang="zh-CN" altLang="en-US" sz="32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楷体" panose="02010609060101010101" pitchFamily="49" charset="-122"/>
                        <a:ea typeface="楷体" panose="02010609060101010101" pitchFamily="49" charset="-122"/>
                        <a:cs typeface="Times New Roman" panose="02020603050405020304" pitchFamily="18" charset="0"/>
                      </a:endParaRPr>
                    </a:p>
                  </a:txBody>
                  <a:tcPr marL="26950" marR="26950" marT="0" marB="0" vert="horz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1203325">
                <a:tc>
                  <a:txBody>
                    <a:bodyPr wrap="square"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zh-CN" altLang="en-US" sz="32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楷体" panose="02010609060101010101" pitchFamily="49" charset="-122"/>
                          <a:ea typeface="楷体" panose="02010609060101010101" pitchFamily="49" charset="-122"/>
                          <a:cs typeface="Times New Roman" panose="02020603050405020304" pitchFamily="18" charset="0"/>
                        </a:rPr>
                        <a:t>途径</a:t>
                      </a:r>
                      <a:endParaRPr kumimoji="0" lang="zh-CN" altLang="en-US" sz="32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楷体" panose="02010609060101010101" pitchFamily="49" charset="-122"/>
                        <a:ea typeface="楷体" panose="02010609060101010101" pitchFamily="49" charset="-122"/>
                        <a:cs typeface="Times New Roman" panose="02020603050405020304" pitchFamily="18" charset="0"/>
                      </a:endParaRPr>
                    </a:p>
                  </a:txBody>
                  <a:tcPr marL="26950" marR="26950" marT="0" marB="0" vert="horz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 wrap="square"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zh-CN" altLang="en-US" sz="32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楷体" panose="02010609060101010101" pitchFamily="49" charset="-122"/>
                          <a:ea typeface="楷体" panose="02010609060101010101" pitchFamily="49" charset="-122"/>
                          <a:cs typeface="Times New Roman" panose="02020603050405020304" pitchFamily="18" charset="0"/>
                        </a:rPr>
                        <a:t>在</a:t>
                      </a:r>
                      <a:r>
                        <a:rPr kumimoji="0" lang="zh-CN" altLang="en-US" sz="32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latin typeface="楷体" panose="02010609060101010101" pitchFamily="49" charset="-122"/>
                          <a:ea typeface="楷体" panose="02010609060101010101" pitchFamily="49" charset="-122"/>
                          <a:cs typeface="Times New Roman" panose="02020603050405020304" pitchFamily="18" charset="0"/>
                        </a:rPr>
                        <a:t>前进中有曲折，在曲折中向前进</a:t>
                      </a:r>
                      <a:r>
                        <a:rPr kumimoji="0" lang="zh-CN" altLang="en-US" sz="32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楷体" panose="02010609060101010101" pitchFamily="49" charset="-122"/>
                          <a:ea typeface="楷体" panose="02010609060101010101" pitchFamily="49" charset="-122"/>
                          <a:cs typeface="Times New Roman" panose="02020603050405020304" pitchFamily="18" charset="0"/>
                        </a:rPr>
                        <a:t>。任何事物的发展都是</a:t>
                      </a:r>
                      <a:r>
                        <a:rPr kumimoji="0" lang="zh-CN" altLang="en-US" sz="32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latin typeface="楷体" panose="02010609060101010101" pitchFamily="49" charset="-122"/>
                          <a:ea typeface="楷体" panose="02010609060101010101" pitchFamily="49" charset="-122"/>
                          <a:cs typeface="Times New Roman" panose="02020603050405020304" pitchFamily="18" charset="0"/>
                        </a:rPr>
                        <a:t>前进性和曲折性的统一</a:t>
                      </a:r>
                      <a:endParaRPr kumimoji="0" lang="zh-CN" altLang="en-US" sz="3200" b="1" i="0" u="none" strike="noStrike" cap="none" normalizeH="0" baseline="0" smtClean="0">
                        <a:ln>
                          <a:noFill/>
                        </a:ln>
                        <a:solidFill>
                          <a:srgbClr val="FF0000"/>
                        </a:solidFill>
                        <a:effectLst/>
                        <a:latin typeface="楷体" panose="02010609060101010101" pitchFamily="49" charset="-122"/>
                        <a:ea typeface="楷体" panose="02010609060101010101" pitchFamily="49" charset="-122"/>
                        <a:cs typeface="Times New Roman" panose="02020603050405020304" pitchFamily="18" charset="0"/>
                      </a:endParaRPr>
                    </a:p>
                  </a:txBody>
                  <a:tcPr marL="26950" marR="26950" marT="0" marB="0" vert="horz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</p:spTree>
  </p:cSld>
  <p:clrMapOvr>
    <a:masterClrMapping/>
  </p:clrMapOvr>
  <p:transition/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745" name="Text Box 3"/>
          <p:cNvSpPr txBox="1">
            <a:spLocks noChangeArrowheads="1"/>
          </p:cNvSpPr>
          <p:nvPr/>
        </p:nvSpPr>
        <p:spPr bwMode="auto">
          <a:xfrm>
            <a:off x="1592263" y="331788"/>
            <a:ext cx="7921625" cy="708025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zh-CN" altLang="en-US" sz="4000">
                <a:solidFill>
                  <a:srgbClr val="FF0000"/>
                </a:solidFill>
                <a:latin typeface="Times New Roman" panose="02020603050405020304" pitchFamily="18" charset="0"/>
                <a:ea typeface="华文行楷" panose="02010800040101010101" charset="-122"/>
                <a:cs typeface="华文行楷" panose="02010800040101010101" charset="-122"/>
              </a:rPr>
              <a:t>    </a:t>
            </a:r>
            <a:r>
              <a:rPr lang="zh-CN" altLang="en-US" sz="400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前途是光明的，道路是曲折的。</a:t>
            </a:r>
            <a:endParaRPr lang="zh-CN" altLang="en-US" sz="4000">
              <a:solidFill>
                <a:srgbClr val="FF0000"/>
              </a:solidFill>
              <a:latin typeface="Times New Roman" panose="02020603050405020304" pitchFamily="18" charset="0"/>
              <a:ea typeface="黑体" panose="02010609060101010101" pitchFamily="49" charset="-122"/>
            </a:endParaRPr>
          </a:p>
        </p:txBody>
      </p:sp>
      <p:sp>
        <p:nvSpPr>
          <p:cNvPr id="31746" name="Text Box 6"/>
          <p:cNvSpPr txBox="1">
            <a:spLocks noChangeArrowheads="1"/>
          </p:cNvSpPr>
          <p:nvPr/>
        </p:nvSpPr>
        <p:spPr bwMode="auto">
          <a:xfrm>
            <a:off x="6172200" y="1209675"/>
            <a:ext cx="5257800" cy="5351463"/>
          </a:xfrm>
          <a:prstGeom prst="rect">
            <a:avLst/>
          </a:prstGeom>
          <a:noFill/>
          <a:ln w="28575">
            <a:solidFill>
              <a:srgbClr val="008080"/>
            </a:solidFill>
            <a:prstDash val="dash"/>
            <a:miter lim="800000"/>
          </a:ln>
        </p:spPr>
        <p:txBody>
          <a:bodyPr>
            <a:spAutoFit/>
          </a:bodyPr>
          <a:lstStyle/>
          <a:p>
            <a:pPr>
              <a:lnSpc>
                <a:spcPct val="120000"/>
              </a:lnSpc>
            </a:pPr>
            <a:r>
              <a:rPr lang="zh-CN" altLang="en-US" sz="2400" b="1">
                <a:latin typeface="黑体" panose="02010609060101010101" pitchFamily="49" charset="-122"/>
                <a:ea typeface="黑体" panose="02010609060101010101" pitchFamily="49" charset="-122"/>
              </a:rPr>
              <a:t>宝剑锋从磨砺出</a:t>
            </a:r>
            <a:r>
              <a:rPr lang="en-US" altLang="zh-CN" sz="2400" b="1">
                <a:latin typeface="黑体" panose="02010609060101010101" pitchFamily="49" charset="-122"/>
                <a:ea typeface="黑体" panose="02010609060101010101" pitchFamily="49" charset="-122"/>
              </a:rPr>
              <a:t>,</a:t>
            </a:r>
            <a:r>
              <a:rPr lang="zh-CN" altLang="en-US" sz="2400" b="1">
                <a:latin typeface="黑体" panose="02010609060101010101" pitchFamily="49" charset="-122"/>
                <a:ea typeface="黑体" panose="02010609060101010101" pitchFamily="49" charset="-122"/>
              </a:rPr>
              <a:t>梅花香自苦寒来。</a:t>
            </a:r>
            <a:endParaRPr lang="zh-CN" altLang="en-US" sz="2400" b="1">
              <a:latin typeface="黑体" panose="02010609060101010101" pitchFamily="49" charset="-122"/>
              <a:ea typeface="黑体" panose="02010609060101010101" pitchFamily="49" charset="-122"/>
            </a:endParaRPr>
          </a:p>
          <a:p>
            <a:pPr>
              <a:lnSpc>
                <a:spcPct val="120000"/>
              </a:lnSpc>
            </a:pPr>
            <a:r>
              <a:rPr lang="zh-CN" altLang="en-US" sz="2400" b="1">
                <a:latin typeface="黑体" panose="02010609060101010101" pitchFamily="49" charset="-122"/>
                <a:ea typeface="黑体" panose="02010609060101010101" pitchFamily="49" charset="-122"/>
              </a:rPr>
              <a:t>乘风破浪会有时，直挂云帆济沧海</a:t>
            </a:r>
            <a:endParaRPr lang="zh-CN" altLang="en-US" sz="2400" b="1">
              <a:latin typeface="黑体" panose="02010609060101010101" pitchFamily="49" charset="-122"/>
              <a:ea typeface="黑体" panose="02010609060101010101" pitchFamily="49" charset="-122"/>
            </a:endParaRPr>
          </a:p>
          <a:p>
            <a:pPr>
              <a:lnSpc>
                <a:spcPct val="120000"/>
              </a:lnSpc>
            </a:pPr>
            <a:r>
              <a:rPr lang="zh-CN" altLang="en-US" sz="2400" b="1">
                <a:latin typeface="黑体" panose="02010609060101010101" pitchFamily="49" charset="-122"/>
                <a:ea typeface="黑体" panose="02010609060101010101" pitchFamily="49" charset="-122"/>
              </a:rPr>
              <a:t>野火烧不尽，春风吹又生</a:t>
            </a:r>
            <a:endParaRPr lang="zh-CN" altLang="en-US" sz="2400" b="1">
              <a:latin typeface="黑体" panose="02010609060101010101" pitchFamily="49" charset="-122"/>
              <a:ea typeface="黑体" panose="02010609060101010101" pitchFamily="49" charset="-122"/>
            </a:endParaRPr>
          </a:p>
          <a:p>
            <a:pPr>
              <a:lnSpc>
                <a:spcPct val="120000"/>
              </a:lnSpc>
            </a:pPr>
            <a:r>
              <a:rPr lang="zh-CN" altLang="en-US" sz="2400" b="1">
                <a:latin typeface="黑体" panose="02010609060101010101" pitchFamily="49" charset="-122"/>
                <a:ea typeface="黑体" panose="02010609060101010101" pitchFamily="49" charset="-122"/>
              </a:rPr>
              <a:t>阳光总在风雨后</a:t>
            </a:r>
            <a:r>
              <a:rPr lang="en-US" altLang="zh-CN" sz="2400" b="1">
                <a:latin typeface="黑体" panose="02010609060101010101" pitchFamily="49" charset="-122"/>
                <a:ea typeface="黑体" panose="02010609060101010101" pitchFamily="49" charset="-122"/>
              </a:rPr>
              <a:t>,</a:t>
            </a:r>
            <a:endParaRPr lang="en-US" altLang="zh-CN" sz="2400" b="1">
              <a:latin typeface="黑体" panose="02010609060101010101" pitchFamily="49" charset="-122"/>
              <a:ea typeface="黑体" panose="02010609060101010101" pitchFamily="49" charset="-122"/>
            </a:endParaRPr>
          </a:p>
          <a:p>
            <a:pPr>
              <a:lnSpc>
                <a:spcPct val="120000"/>
              </a:lnSpc>
            </a:pPr>
            <a:r>
              <a:rPr lang="zh-CN" altLang="en-US" sz="2400" b="1">
                <a:latin typeface="黑体" panose="02010609060101010101" pitchFamily="49" charset="-122"/>
                <a:ea typeface="黑体" panose="02010609060101010101" pitchFamily="49" charset="-122"/>
              </a:rPr>
              <a:t>不经历风雨，怎能见彩虹。</a:t>
            </a:r>
            <a:endParaRPr lang="zh-CN" altLang="en-US" sz="2400" b="1">
              <a:latin typeface="黑体" panose="02010609060101010101" pitchFamily="49" charset="-122"/>
              <a:ea typeface="黑体" panose="02010609060101010101" pitchFamily="49" charset="-122"/>
            </a:endParaRPr>
          </a:p>
          <a:p>
            <a:pPr>
              <a:lnSpc>
                <a:spcPct val="120000"/>
              </a:lnSpc>
            </a:pPr>
            <a:r>
              <a:rPr lang="zh-CN" altLang="en-US" sz="2400" b="1">
                <a:latin typeface="黑体" panose="02010609060101010101" pitchFamily="49" charset="-122"/>
                <a:ea typeface="黑体" panose="02010609060101010101" pitchFamily="49" charset="-122"/>
              </a:rPr>
              <a:t>既然选择了远方，就要风雨兼程</a:t>
            </a:r>
            <a:endParaRPr lang="zh-CN" altLang="en-US" sz="2400" b="1">
              <a:latin typeface="黑体" panose="02010609060101010101" pitchFamily="49" charset="-122"/>
              <a:ea typeface="黑体" panose="02010609060101010101" pitchFamily="49" charset="-122"/>
            </a:endParaRPr>
          </a:p>
          <a:p>
            <a:pPr>
              <a:lnSpc>
                <a:spcPct val="120000"/>
              </a:lnSpc>
            </a:pPr>
            <a:r>
              <a:rPr lang="zh-CN" altLang="en-US" sz="2400" b="1">
                <a:latin typeface="黑体" panose="02010609060101010101" pitchFamily="49" charset="-122"/>
                <a:ea typeface="黑体" panose="02010609060101010101" pitchFamily="49" charset="-122"/>
              </a:rPr>
              <a:t>山重水复疑无路，柳暗花明又一村</a:t>
            </a:r>
            <a:endParaRPr lang="zh-CN" altLang="en-US" sz="2400" b="1">
              <a:latin typeface="黑体" panose="02010609060101010101" pitchFamily="49" charset="-122"/>
              <a:ea typeface="黑体" panose="02010609060101010101" pitchFamily="49" charset="-122"/>
            </a:endParaRPr>
          </a:p>
          <a:p>
            <a:pPr>
              <a:lnSpc>
                <a:spcPct val="120000"/>
              </a:lnSpc>
            </a:pPr>
            <a:r>
              <a:rPr lang="zh-CN" altLang="en-US" sz="2400" b="1">
                <a:latin typeface="黑体" panose="02010609060101010101" pitchFamily="49" charset="-122"/>
                <a:ea typeface="黑体" panose="02010609060101010101" pitchFamily="49" charset="-122"/>
                <a:sym typeface="+mn-ea"/>
              </a:rPr>
              <a:t>多难兴邦    </a:t>
            </a:r>
            <a:endParaRPr lang="en-US" altLang="zh-CN" sz="2400" b="1">
              <a:latin typeface="黑体" panose="02010609060101010101" pitchFamily="49" charset="-122"/>
              <a:ea typeface="黑体" panose="02010609060101010101" pitchFamily="49" charset="-122"/>
              <a:sym typeface="+mn-ea"/>
            </a:endParaRPr>
          </a:p>
          <a:p>
            <a:pPr>
              <a:lnSpc>
                <a:spcPct val="120000"/>
              </a:lnSpc>
            </a:pPr>
            <a:r>
              <a:rPr lang="zh-CN" altLang="en-US" sz="2400" b="1">
                <a:latin typeface="黑体" panose="02010609060101010101" pitchFamily="49" charset="-122"/>
                <a:ea typeface="黑体" panose="02010609060101010101" pitchFamily="49" charset="-122"/>
                <a:sym typeface="+mn-ea"/>
              </a:rPr>
              <a:t>星星之火，可以燎原</a:t>
            </a:r>
            <a:endParaRPr lang="zh-CN" altLang="en-US" sz="2400" b="1">
              <a:latin typeface="黑体" panose="02010609060101010101" pitchFamily="49" charset="-122"/>
              <a:ea typeface="黑体" panose="02010609060101010101" pitchFamily="49" charset="-122"/>
            </a:endParaRPr>
          </a:p>
          <a:p>
            <a:pPr>
              <a:lnSpc>
                <a:spcPct val="120000"/>
              </a:lnSpc>
            </a:pPr>
            <a:r>
              <a:rPr lang="zh-CN" altLang="en-US" sz="2400" b="1">
                <a:latin typeface="黑体" panose="02010609060101010101" pitchFamily="49" charset="-122"/>
                <a:ea typeface="黑体" panose="02010609060101010101" pitchFamily="49" charset="-122"/>
                <a:sym typeface="+mn-ea"/>
              </a:rPr>
              <a:t>生活不止眼前的苟且，还有诗和远方</a:t>
            </a:r>
            <a:endParaRPr lang="zh-CN" altLang="en-US" sz="2400" b="1">
              <a:latin typeface="黑体" panose="02010609060101010101" pitchFamily="49" charset="-122"/>
              <a:ea typeface="黑体" panose="02010609060101010101" pitchFamily="49" charset="-122"/>
            </a:endParaRPr>
          </a:p>
          <a:p>
            <a:pPr>
              <a:lnSpc>
                <a:spcPct val="120000"/>
              </a:lnSpc>
            </a:pPr>
            <a:r>
              <a:rPr lang="zh-CN" altLang="en-US" sz="2400" b="1">
                <a:latin typeface="黑体" panose="02010609060101010101" pitchFamily="49" charset="-122"/>
                <a:ea typeface="黑体" panose="02010609060101010101" pitchFamily="49" charset="-122"/>
              </a:rPr>
              <a:t>吃得苦中苦，方为人上人      </a:t>
            </a:r>
            <a:endParaRPr lang="en-US" altLang="zh-CN" sz="2400" b="1">
              <a:latin typeface="黑体" panose="02010609060101010101" pitchFamily="49" charset="-122"/>
              <a:ea typeface="黑体" panose="02010609060101010101" pitchFamily="49" charset="-122"/>
            </a:endParaRPr>
          </a:p>
          <a:p>
            <a:pPr>
              <a:lnSpc>
                <a:spcPct val="120000"/>
              </a:lnSpc>
            </a:pPr>
            <a:r>
              <a:rPr lang="zh-CN" altLang="en-US" sz="2400" b="1">
                <a:latin typeface="黑体" panose="02010609060101010101" pitchFamily="49" charset="-122"/>
                <a:ea typeface="黑体" panose="02010609060101010101" pitchFamily="49" charset="-122"/>
              </a:rPr>
              <a:t>要想人前显贵，就要人后受罪</a:t>
            </a:r>
            <a:endParaRPr lang="zh-CN" altLang="en-US" sz="2400" b="1"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sp>
        <p:nvSpPr>
          <p:cNvPr id="31747" name="文本框 1"/>
          <p:cNvSpPr txBox="1">
            <a:spLocks noChangeArrowheads="1"/>
          </p:cNvSpPr>
          <p:nvPr/>
        </p:nvSpPr>
        <p:spPr bwMode="auto">
          <a:xfrm>
            <a:off x="611188" y="1660525"/>
            <a:ext cx="2309812" cy="708025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>
            <a:spAutoFit/>
          </a:bodyPr>
          <a:lstStyle/>
          <a:p>
            <a:r>
              <a:rPr lang="zh-CN" altLang="en-US" sz="4000" b="1">
                <a:latin typeface="微软雅黑" panose="020B0503020204020204" charset="-122"/>
                <a:ea typeface="微软雅黑" panose="020B0503020204020204" charset="-122"/>
              </a:rPr>
              <a:t>北京申奥</a:t>
            </a:r>
            <a:endParaRPr lang="zh-CN" altLang="en-US" sz="4000" b="1">
              <a:latin typeface="微软雅黑" panose="020B0503020204020204" charset="-122"/>
              <a:ea typeface="微软雅黑" panose="020B0503020204020204" charset="-122"/>
            </a:endParaRPr>
          </a:p>
        </p:txBody>
      </p:sp>
      <p:sp>
        <p:nvSpPr>
          <p:cNvPr id="31748" name="文本框 13"/>
          <p:cNvSpPr txBox="1">
            <a:spLocks noChangeArrowheads="1"/>
          </p:cNvSpPr>
          <p:nvPr/>
        </p:nvSpPr>
        <p:spPr bwMode="auto">
          <a:xfrm>
            <a:off x="3244850" y="1641475"/>
            <a:ext cx="2308225" cy="708025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>
            <a:spAutoFit/>
          </a:bodyPr>
          <a:lstStyle/>
          <a:p>
            <a:r>
              <a:rPr lang="en-US" altLang="zh-CN" sz="4000" b="1">
                <a:latin typeface="微软雅黑" panose="020B0503020204020204" charset="-122"/>
                <a:ea typeface="微软雅黑" panose="020B0503020204020204" charset="-122"/>
              </a:rPr>
              <a:t>8</a:t>
            </a:r>
            <a:r>
              <a:rPr lang="zh-CN" altLang="en-US" sz="4000" b="1">
                <a:latin typeface="微软雅黑" panose="020B0503020204020204" charset="-122"/>
                <a:ea typeface="微软雅黑" panose="020B0503020204020204" charset="-122"/>
              </a:rPr>
              <a:t>年等待</a:t>
            </a:r>
            <a:endParaRPr lang="zh-CN" altLang="en-US" sz="4000" b="1">
              <a:latin typeface="微软雅黑" panose="020B0503020204020204" charset="-122"/>
              <a:ea typeface="微软雅黑" panose="020B0503020204020204" charset="-122"/>
            </a:endParaRPr>
          </a:p>
        </p:txBody>
      </p:sp>
      <p:sp>
        <p:nvSpPr>
          <p:cNvPr id="31749" name="文本框 15"/>
          <p:cNvSpPr txBox="1">
            <a:spLocks noChangeArrowheads="1"/>
          </p:cNvSpPr>
          <p:nvPr/>
        </p:nvSpPr>
        <p:spPr bwMode="auto">
          <a:xfrm>
            <a:off x="582613" y="2876550"/>
            <a:ext cx="2309812" cy="708025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>
            <a:spAutoFit/>
          </a:bodyPr>
          <a:lstStyle/>
          <a:p>
            <a:r>
              <a:rPr lang="zh-CN" altLang="en-US" sz="4000" b="1">
                <a:latin typeface="微软雅黑" panose="020B0503020204020204" charset="-122"/>
                <a:ea typeface="微软雅黑" panose="020B0503020204020204" charset="-122"/>
              </a:rPr>
              <a:t>金榜题名</a:t>
            </a:r>
            <a:endParaRPr lang="zh-CN" altLang="en-US" sz="4000" b="1">
              <a:latin typeface="微软雅黑" panose="020B0503020204020204" charset="-122"/>
              <a:ea typeface="微软雅黑" panose="020B0503020204020204" charset="-122"/>
            </a:endParaRPr>
          </a:p>
        </p:txBody>
      </p:sp>
      <p:sp>
        <p:nvSpPr>
          <p:cNvPr id="31750" name="文本框 16"/>
          <p:cNvSpPr txBox="1">
            <a:spLocks noChangeArrowheads="1"/>
          </p:cNvSpPr>
          <p:nvPr/>
        </p:nvSpPr>
        <p:spPr bwMode="auto">
          <a:xfrm>
            <a:off x="3244850" y="2973388"/>
            <a:ext cx="2676525" cy="708025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>
            <a:spAutoFit/>
          </a:bodyPr>
          <a:lstStyle/>
          <a:p>
            <a:r>
              <a:rPr lang="en-US" altLang="zh-CN" sz="4000" b="1">
                <a:latin typeface="微软雅黑" panose="020B0503020204020204" charset="-122"/>
                <a:ea typeface="微软雅黑" panose="020B0503020204020204" charset="-122"/>
              </a:rPr>
              <a:t>12</a:t>
            </a:r>
            <a:r>
              <a:rPr lang="zh-CN" altLang="en-US" sz="4000" b="1">
                <a:latin typeface="微软雅黑" panose="020B0503020204020204" charset="-122"/>
                <a:ea typeface="微软雅黑" panose="020B0503020204020204" charset="-122"/>
              </a:rPr>
              <a:t>年寒窗</a:t>
            </a:r>
            <a:endParaRPr lang="zh-CN" altLang="en-US" sz="4000" b="1">
              <a:latin typeface="微软雅黑" panose="020B0503020204020204" charset="-122"/>
              <a:ea typeface="微软雅黑" panose="020B0503020204020204" charset="-122"/>
            </a:endParaRPr>
          </a:p>
        </p:txBody>
      </p:sp>
      <p:sp>
        <p:nvSpPr>
          <p:cNvPr id="31751" name="文本框 17"/>
          <p:cNvSpPr txBox="1">
            <a:spLocks noChangeArrowheads="1"/>
          </p:cNvSpPr>
          <p:nvPr/>
        </p:nvSpPr>
        <p:spPr bwMode="auto">
          <a:xfrm>
            <a:off x="536575" y="4284663"/>
            <a:ext cx="2309813" cy="708025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>
            <a:spAutoFit/>
          </a:bodyPr>
          <a:lstStyle/>
          <a:p>
            <a:r>
              <a:rPr lang="zh-CN" altLang="en-US" sz="4000" b="1">
                <a:latin typeface="微软雅黑" panose="020B0503020204020204" charset="-122"/>
                <a:ea typeface="微软雅黑" panose="020B0503020204020204" charset="-122"/>
              </a:rPr>
              <a:t>中国入世</a:t>
            </a:r>
            <a:endParaRPr lang="zh-CN" altLang="en-US" sz="4000" b="1">
              <a:latin typeface="微软雅黑" panose="020B0503020204020204" charset="-122"/>
              <a:ea typeface="微软雅黑" panose="020B0503020204020204" charset="-122"/>
            </a:endParaRPr>
          </a:p>
        </p:txBody>
      </p:sp>
      <p:sp>
        <p:nvSpPr>
          <p:cNvPr id="31752" name="文本框 18"/>
          <p:cNvSpPr txBox="1">
            <a:spLocks noChangeArrowheads="1"/>
          </p:cNvSpPr>
          <p:nvPr/>
        </p:nvSpPr>
        <p:spPr bwMode="auto">
          <a:xfrm>
            <a:off x="3170238" y="4257675"/>
            <a:ext cx="2967037" cy="708025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>
            <a:spAutoFit/>
          </a:bodyPr>
          <a:lstStyle/>
          <a:p>
            <a:r>
              <a:rPr lang="en-US" altLang="zh-CN" sz="4000" b="1">
                <a:latin typeface="微软雅黑" panose="020B0503020204020204" charset="-122"/>
                <a:ea typeface="微软雅黑" panose="020B0503020204020204" charset="-122"/>
              </a:rPr>
              <a:t>13</a:t>
            </a:r>
            <a:r>
              <a:rPr lang="zh-CN" altLang="en-US" sz="4000" b="1">
                <a:latin typeface="微软雅黑" panose="020B0503020204020204" charset="-122"/>
                <a:ea typeface="微软雅黑" panose="020B0503020204020204" charset="-122"/>
              </a:rPr>
              <a:t>年谈判</a:t>
            </a:r>
            <a:endParaRPr lang="zh-CN" altLang="en-US" sz="4000" b="1">
              <a:latin typeface="微软雅黑" panose="020B0503020204020204" charset="-122"/>
              <a:ea typeface="微软雅黑" panose="020B0503020204020204" charset="-122"/>
            </a:endParaRPr>
          </a:p>
        </p:txBody>
      </p:sp>
      <p:sp>
        <p:nvSpPr>
          <p:cNvPr id="31753" name="文本框 19"/>
          <p:cNvSpPr txBox="1">
            <a:spLocks noChangeArrowheads="1"/>
          </p:cNvSpPr>
          <p:nvPr/>
        </p:nvSpPr>
        <p:spPr bwMode="auto">
          <a:xfrm>
            <a:off x="582613" y="5500688"/>
            <a:ext cx="2309812" cy="708025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>
            <a:spAutoFit/>
          </a:bodyPr>
          <a:lstStyle/>
          <a:p>
            <a:r>
              <a:rPr lang="zh-CN" altLang="en-US" sz="4000" b="1">
                <a:latin typeface="微软雅黑" panose="020B0503020204020204" charset="-122"/>
                <a:ea typeface="微软雅黑" panose="020B0503020204020204" charset="-122"/>
              </a:rPr>
              <a:t>抗战胜利</a:t>
            </a:r>
            <a:endParaRPr lang="zh-CN" altLang="en-US" sz="4000" b="1">
              <a:latin typeface="微软雅黑" panose="020B0503020204020204" charset="-122"/>
              <a:ea typeface="微软雅黑" panose="020B0503020204020204" charset="-122"/>
            </a:endParaRPr>
          </a:p>
        </p:txBody>
      </p:sp>
      <p:sp>
        <p:nvSpPr>
          <p:cNvPr id="31754" name="文本框 20"/>
          <p:cNvSpPr txBox="1">
            <a:spLocks noChangeArrowheads="1"/>
          </p:cNvSpPr>
          <p:nvPr/>
        </p:nvSpPr>
        <p:spPr bwMode="auto">
          <a:xfrm>
            <a:off x="3244850" y="5554663"/>
            <a:ext cx="2603500" cy="708025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>
            <a:spAutoFit/>
          </a:bodyPr>
          <a:lstStyle/>
          <a:p>
            <a:r>
              <a:rPr lang="en-US" altLang="zh-CN" sz="4000" b="1">
                <a:latin typeface="微软雅黑" panose="020B0503020204020204" charset="-122"/>
                <a:ea typeface="微软雅黑" panose="020B0503020204020204" charset="-122"/>
              </a:rPr>
              <a:t>14</a:t>
            </a:r>
            <a:r>
              <a:rPr lang="zh-CN" altLang="en-US" sz="4000" b="1">
                <a:latin typeface="微软雅黑" panose="020B0503020204020204" charset="-122"/>
                <a:ea typeface="微软雅黑" panose="020B0503020204020204" charset="-122"/>
              </a:rPr>
              <a:t>年战斗</a:t>
            </a:r>
            <a:endParaRPr lang="zh-CN" altLang="en-US" sz="4000" b="1">
              <a:latin typeface="微软雅黑" panose="020B0503020204020204" charset="-122"/>
              <a:ea typeface="微软雅黑" panose="020B0503020204020204" charset="-122"/>
            </a:endParaRPr>
          </a:p>
        </p:txBody>
      </p:sp>
    </p:spTree>
  </p:cSld>
  <p:clrMapOvr>
    <a:masterClrMapping/>
  </p:clrMapOvr>
  <p:transition>
    <p:blinds dir="vert"/>
  </p:transition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文本框 1"/>
          <p:cNvSpPr txBox="1"/>
          <p:nvPr>
            <p:custDataLst>
              <p:tags r:id="rId1"/>
            </p:custDataLst>
          </p:nvPr>
        </p:nvSpPr>
        <p:spPr>
          <a:xfrm>
            <a:off x="1177427" y="3159200"/>
            <a:ext cx="10044999" cy="1015663"/>
          </a:xfrm>
          <a:prstGeom prst="rect">
            <a:avLst/>
          </a:prstGeom>
          <a:noFill/>
          <a:ln w="57150">
            <a:noFill/>
          </a:ln>
        </p:spPr>
        <p:txBody>
          <a:bodyPr tIns="0">
            <a:scene3d>
              <a:camera prst="orthographicFront"/>
              <a:lightRig rig="threePt" dir="t"/>
            </a:scene3d>
          </a:bodyPr>
          <a:lstStyle/>
          <a:p>
            <a:pPr algn="ctr" defTabSz="914400" fontAlgn="auto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/>
            </a:pPr>
            <a:r>
              <a:rPr lang="zh-CN" altLang="en-US" sz="4400" b="1"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微软雅黑" panose="020B0503020204020204" charset="-122"/>
                <a:ea typeface="微软雅黑" panose="020B0503020204020204" charset="-122"/>
                <a:cs typeface="Times New Roman" panose="02020603050405020304" pitchFamily="18" charset="0"/>
                <a:sym typeface="+mn-ea"/>
              </a:rPr>
              <a:t>做好量变的准备，促进事物的质变</a:t>
            </a:r>
            <a:endParaRPr lang="zh-CN" altLang="en-US" sz="4400" b="1" spc="150">
              <a:effectLst>
                <a:outerShdw blurRad="38100" dist="25400" dir="5400000" algn="ctr" rotWithShape="0">
                  <a:srgbClr val="6E747A">
                    <a:alpha val="43000"/>
                  </a:srgbClr>
                </a:outerShdw>
              </a:effectLst>
              <a:latin typeface="微软雅黑" panose="020B0503020204020204" charset="-122"/>
              <a:ea typeface="微软雅黑" panose="020B0503020204020204" charset="-122"/>
              <a:cs typeface="Times New Roman" panose="02020603050405020304" pitchFamily="18" charset="0"/>
              <a:sym typeface="+mn-ea"/>
            </a:endParaRPr>
          </a:p>
        </p:txBody>
      </p:sp>
      <p:sp>
        <p:nvSpPr>
          <p:cNvPr id="3" name="文本框 2"/>
          <p:cNvSpPr txBox="1"/>
          <p:nvPr>
            <p:custDataLst>
              <p:tags r:id="rId2"/>
            </p:custDataLst>
          </p:nvPr>
        </p:nvSpPr>
        <p:spPr>
          <a:xfrm>
            <a:off x="5301117" y="1580886"/>
            <a:ext cx="1117615" cy="1015663"/>
          </a:xfrm>
          <a:prstGeom prst="rect">
            <a:avLst/>
          </a:prstGeom>
          <a:solidFill>
            <a:srgbClr val="008080"/>
          </a:solidFill>
        </p:spPr>
        <p:txBody>
          <a:bodyPr anchor="ctr">
            <a:normAutofit fontScale="90000"/>
            <a:scene3d>
              <a:camera prst="orthographicFront"/>
              <a:lightRig rig="threePt" dir="t"/>
            </a:scene3d>
            <a:sp3d contourW="12700"/>
          </a:bodyPr>
          <a:lstStyle/>
          <a:p>
            <a:pPr algn="ctr" fontAlgn="auto">
              <a:spcBef>
                <a:spcPct val="0"/>
              </a:spcBef>
              <a:spcAft>
                <a:spcPct val="0"/>
              </a:spcAft>
              <a:defRPr/>
            </a:pPr>
            <a:r>
              <a:rPr lang="en-US" altLang="zh-CN" sz="6000" b="1" spc="40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charset="-122"/>
                <a:cs typeface="+mj-lt"/>
                <a:sym typeface="Arial" panose="020B0604020202020204" pitchFamily="34" charset="0"/>
              </a:rPr>
              <a:t>02</a:t>
            </a:r>
            <a:endParaRPr lang="en-US" altLang="zh-CN" sz="6000" b="1" spc="400">
              <a:solidFill>
                <a:schemeClr val="bg1"/>
              </a:solidFill>
              <a:latin typeface="Arial" panose="020B0604020202020204" pitchFamily="34" charset="0"/>
              <a:ea typeface="微软雅黑" panose="020B0503020204020204" charset="-122"/>
              <a:cs typeface="+mj-lt"/>
              <a:sym typeface="Arial" panose="020B0604020202020204" pitchFamily="34" charset="0"/>
            </a:endParaRPr>
          </a:p>
        </p:txBody>
      </p:sp>
    </p:spTree>
  </p:cSld>
  <p:clrMapOvr>
    <a:masterClrMapping/>
  </p:clrMapOvr>
  <p:transition/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9354" name="Rectangle 778"/>
          <p:cNvSpPr/>
          <p:nvPr/>
        </p:nvSpPr>
        <p:spPr bwMode="auto">
          <a:xfrm>
            <a:off x="635000" y="1338263"/>
            <a:ext cx="11031538" cy="3816350"/>
          </a:xfrm>
          <a:prstGeom prst="rect">
            <a:avLst/>
          </a:prstGeom>
          <a:noFill/>
          <a:ln w="76200">
            <a:solidFill>
              <a:srgbClr val="00FFFF"/>
            </a:solidFill>
            <a:miter lim="800000"/>
          </a:ln>
        </p:spPr>
        <p:txBody>
          <a:bodyPr lIns="121702" tIns="60844" rIns="121702" bIns="60844">
            <a:spAutoFit/>
          </a:bodyPr>
          <a:lstStyle/>
          <a:p>
            <a:pPr algn="ctr">
              <a:spcBef>
                <a:spcPct val="50000"/>
              </a:spcBef>
              <a:defRPr/>
            </a:pPr>
            <a:r>
              <a:rPr lang="en-US" altLang="zh-CN" sz="3200" b="1">
                <a:ea typeface="仿宋_GB2312"/>
              </a:rPr>
              <a:t>《</a:t>
            </a:r>
            <a:r>
              <a:rPr lang="zh-CN" altLang="en-US" sz="3200" b="1">
                <a:ea typeface="仿宋_GB2312"/>
              </a:rPr>
              <a:t>百喻经</a:t>
            </a:r>
            <a:r>
              <a:rPr lang="en-US" altLang="zh-CN" sz="3200" b="1">
                <a:ea typeface="仿宋_GB2312"/>
              </a:rPr>
              <a:t>》</a:t>
            </a:r>
            <a:r>
              <a:rPr lang="zh-CN" altLang="en-US" sz="3200" b="1">
                <a:ea typeface="仿宋_GB2312"/>
              </a:rPr>
              <a:t>：“笨人吃饼”</a:t>
            </a:r>
            <a:endParaRPr lang="zh-CN" altLang="zh-CN" sz="3200" b="1">
              <a:ea typeface="仿宋_GB2312"/>
            </a:endParaRPr>
          </a:p>
          <a:p>
            <a:pPr>
              <a:spcBef>
                <a:spcPct val="50000"/>
              </a:spcBef>
              <a:defRPr/>
            </a:pPr>
            <a:r>
              <a:rPr lang="zh-CN" altLang="en-US" sz="3200" b="1">
                <a:effectLst>
                  <a:outerShdw blurRad="38100" dist="38100" dir="2700000" algn="tl">
                    <a:srgbClr val="C0C0C0"/>
                  </a:outerShdw>
                </a:effectLst>
                <a:latin typeface="仿宋_GB2312"/>
                <a:ea typeface="仿宋_GB2312"/>
              </a:rPr>
              <a:t> 有那么一个人饿了，狼吞虎咽地吃了一个饼子，觉得没饱，又吃了一个，一连吃了六个，还是没饱。于是拿起第七个饼子吃．吃到一半，饱了。这个人非常后悔，一面用手打自己嘴巴，一面自作聪明地说</a:t>
            </a:r>
            <a:r>
              <a:rPr lang="en-US" altLang="zh-CN" sz="3200" b="1">
                <a:effectLst>
                  <a:outerShdw blurRad="38100" dist="38100" dir="2700000" algn="tl">
                    <a:srgbClr val="C0C0C0"/>
                  </a:outerShdw>
                </a:effectLst>
                <a:latin typeface="仿宋_GB2312"/>
                <a:ea typeface="仿宋_GB2312"/>
              </a:rPr>
              <a:t>:“</a:t>
            </a:r>
            <a:r>
              <a:rPr lang="zh-CN" altLang="en-US" sz="3200" b="1">
                <a:effectLst>
                  <a:outerShdw blurRad="38100" dist="38100" dir="2700000" algn="tl">
                    <a:srgbClr val="C0C0C0"/>
                  </a:outerShdw>
                </a:effectLst>
                <a:latin typeface="仿宋_GB2312"/>
                <a:ea typeface="仿宋_GB2312"/>
              </a:rPr>
              <a:t>我今天饱了，是因为吃了这半个饼子。前面吃的六个饼子，都是白白的浪费。如果早知道这半个饼子就能吃饱，我应该只吃这半个就行了。”</a:t>
            </a:r>
            <a:endParaRPr lang="zh-CN" altLang="zh-CN" sz="3200" b="1">
              <a:ea typeface="仿宋_GB2312"/>
            </a:endParaRPr>
          </a:p>
        </p:txBody>
      </p:sp>
    </p:spTree>
  </p:cSld>
  <p:clrMapOvr>
    <a:masterClrMapping/>
  </p:clrMapOvr>
  <p:transition spd="slow">
    <p:blinds dir="vert"/>
  </p:transition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9358" name="Rectangle 782"/>
          <p:cNvSpPr>
            <a:spLocks noChangeArrowheads="1"/>
          </p:cNvSpPr>
          <p:nvPr/>
        </p:nvSpPr>
        <p:spPr bwMode="auto">
          <a:xfrm>
            <a:off x="4970463" y="1125538"/>
            <a:ext cx="1503362" cy="615950"/>
          </a:xfrm>
          <a:prstGeom prst="rect">
            <a:avLst/>
          </a:prstGeom>
          <a:solidFill>
            <a:srgbClr val="FFFFFF"/>
          </a:solidFill>
          <a:ln>
            <a:noFill/>
          </a:ln>
        </p:spPr>
        <p:txBody>
          <a:bodyPr lIns="121702" tIns="60844" rIns="121702" bIns="60844">
            <a:spAutoFit/>
          </a:bodyPr>
          <a:lstStyle/>
          <a:p>
            <a:pPr algn="ctr">
              <a:spcBef>
                <a:spcPct val="50000"/>
              </a:spcBef>
              <a:defRPr/>
            </a:pPr>
            <a:r>
              <a:rPr lang="zh-CN" altLang="en-US" sz="3200">
                <a:effectLst>
                  <a:outerShdw blurRad="38100" dist="38100" dir="2700000" algn="tl">
                    <a:srgbClr val="C0C0C0"/>
                  </a:outerShdw>
                </a:effectLst>
                <a:ea typeface="黑体" panose="02010609060101010101" pitchFamily="49" charset="-122"/>
              </a:rPr>
              <a:t>吃饼前</a:t>
            </a:r>
            <a:endParaRPr lang="zh-CN" altLang="zh-CN" sz="3200">
              <a:ea typeface="黑体" panose="02010609060101010101" pitchFamily="49" charset="-122"/>
            </a:endParaRPr>
          </a:p>
        </p:txBody>
      </p:sp>
      <p:sp>
        <p:nvSpPr>
          <p:cNvPr id="1049360" name="Rectangle 784"/>
          <p:cNvSpPr>
            <a:spLocks noChangeArrowheads="1"/>
          </p:cNvSpPr>
          <p:nvPr/>
        </p:nvSpPr>
        <p:spPr bwMode="auto">
          <a:xfrm>
            <a:off x="4932363" y="5811838"/>
            <a:ext cx="1752600" cy="615950"/>
          </a:xfrm>
          <a:prstGeom prst="rect">
            <a:avLst/>
          </a:prstGeom>
          <a:solidFill>
            <a:srgbClr val="FFFFFF"/>
          </a:solidFill>
          <a:ln>
            <a:noFill/>
          </a:ln>
        </p:spPr>
        <p:txBody>
          <a:bodyPr lIns="121702" tIns="60844" rIns="121702" bIns="60844">
            <a:spAutoFit/>
          </a:bodyPr>
          <a:lstStyle/>
          <a:p>
            <a:pPr algn="ctr">
              <a:spcBef>
                <a:spcPct val="50000"/>
              </a:spcBef>
              <a:defRPr/>
            </a:pPr>
            <a:r>
              <a:rPr lang="zh-CN" altLang="en-US" sz="3200">
                <a:effectLst>
                  <a:outerShdw blurRad="38100" dist="38100" dir="2700000" algn="tl">
                    <a:srgbClr val="C0C0C0"/>
                  </a:outerShdw>
                </a:effectLst>
                <a:ea typeface="黑体" panose="02010609060101010101" pitchFamily="49" charset="-122"/>
              </a:rPr>
              <a:t>吃完饼</a:t>
            </a:r>
            <a:endParaRPr lang="zh-CN" altLang="zh-CN" sz="3200">
              <a:ea typeface="黑体" panose="02010609060101010101" pitchFamily="49" charset="-122"/>
            </a:endParaRPr>
          </a:p>
        </p:txBody>
      </p:sp>
      <p:sp>
        <p:nvSpPr>
          <p:cNvPr id="1049362" name="Rectangle 786"/>
          <p:cNvSpPr>
            <a:spLocks noChangeArrowheads="1"/>
          </p:cNvSpPr>
          <p:nvPr/>
        </p:nvSpPr>
        <p:spPr bwMode="auto">
          <a:xfrm>
            <a:off x="1246188" y="2959100"/>
            <a:ext cx="3121025" cy="1106488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lIns="121702" tIns="60844" rIns="121702" bIns="60844">
            <a:spAutoFit/>
          </a:bodyPr>
          <a:lstStyle/>
          <a:p>
            <a:pPr algn="ctr"/>
            <a:r>
              <a:rPr lang="zh-CN" altLang="en-US" sz="3200">
                <a:ea typeface="黑体" panose="02010609060101010101" pitchFamily="49" charset="-122"/>
              </a:rPr>
              <a:t>事物</a:t>
            </a:r>
            <a:r>
              <a:rPr lang="zh-CN" altLang="en-US" sz="3200">
                <a:solidFill>
                  <a:srgbClr val="FF3300"/>
                </a:solidFill>
                <a:ea typeface="黑体" panose="02010609060101010101" pitchFamily="49" charset="-122"/>
              </a:rPr>
              <a:t>数量和程度</a:t>
            </a:r>
            <a:r>
              <a:rPr lang="zh-CN" altLang="en-US" sz="3200">
                <a:ea typeface="黑体" panose="02010609060101010101" pitchFamily="49" charset="-122"/>
              </a:rPr>
              <a:t>的变化</a:t>
            </a:r>
            <a:endParaRPr lang="zh-CN" altLang="zh-CN" sz="3200">
              <a:ea typeface="黑体" panose="02010609060101010101" pitchFamily="49" charset="-122"/>
            </a:endParaRPr>
          </a:p>
        </p:txBody>
      </p:sp>
      <p:sp>
        <p:nvSpPr>
          <p:cNvPr id="1049364" name="Rectangle 788"/>
          <p:cNvSpPr>
            <a:spLocks noChangeArrowheads="1"/>
          </p:cNvSpPr>
          <p:nvPr/>
        </p:nvSpPr>
        <p:spPr bwMode="auto">
          <a:xfrm>
            <a:off x="8096250" y="2871788"/>
            <a:ext cx="3003550" cy="1106487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lIns="121702" tIns="60844" rIns="121702" bIns="60844">
            <a:spAutoFit/>
          </a:bodyPr>
          <a:lstStyle/>
          <a:p>
            <a:pPr algn="ctr"/>
            <a:r>
              <a:rPr lang="zh-CN" altLang="en-US" sz="3200">
                <a:ea typeface="黑体" panose="02010609060101010101" pitchFamily="49" charset="-122"/>
              </a:rPr>
              <a:t>事物</a:t>
            </a:r>
            <a:r>
              <a:rPr lang="zh-CN" altLang="en-US" sz="3200">
                <a:solidFill>
                  <a:srgbClr val="FF3300"/>
                </a:solidFill>
                <a:ea typeface="黑体" panose="02010609060101010101" pitchFamily="49" charset="-122"/>
              </a:rPr>
              <a:t>根本性质</a:t>
            </a:r>
            <a:r>
              <a:rPr lang="zh-CN" altLang="en-US" sz="3200">
                <a:ea typeface="黑体" panose="02010609060101010101" pitchFamily="49" charset="-122"/>
              </a:rPr>
              <a:t>的变化</a:t>
            </a:r>
            <a:endParaRPr lang="zh-CN" altLang="zh-CN" sz="3200">
              <a:ea typeface="黑体" panose="02010609060101010101" pitchFamily="49" charset="-122"/>
            </a:endParaRPr>
          </a:p>
        </p:txBody>
      </p:sp>
      <p:sp>
        <p:nvSpPr>
          <p:cNvPr id="1049366" name="Rectangle 790"/>
          <p:cNvSpPr>
            <a:spLocks noChangeArrowheads="1"/>
          </p:cNvSpPr>
          <p:nvPr/>
        </p:nvSpPr>
        <p:spPr bwMode="auto">
          <a:xfrm>
            <a:off x="1358900" y="4049713"/>
            <a:ext cx="2857500" cy="614362"/>
          </a:xfrm>
          <a:prstGeom prst="rect">
            <a:avLst/>
          </a:prstGeom>
          <a:noFill/>
          <a:ln>
            <a:noFill/>
          </a:ln>
        </p:spPr>
        <p:txBody>
          <a:bodyPr lIns="121702" tIns="60844" rIns="121702" bIns="60844">
            <a:spAutoFit/>
          </a:bodyPr>
          <a:lstStyle/>
          <a:p>
            <a:pPr>
              <a:defRPr/>
            </a:pPr>
            <a:r>
              <a:rPr lang="zh-CN" altLang="en-US" sz="3200">
                <a:solidFill>
                  <a:srgbClr val="0000FF"/>
                </a:solidFill>
                <a:effectLst>
                  <a:outerShdw blurRad="38100" dist="38100" dir="2700000" algn="tl">
                    <a:srgbClr val="C0C0C0"/>
                  </a:outerShdw>
                </a:effectLst>
                <a:ea typeface="黑体" panose="02010609060101010101" pitchFamily="49" charset="-122"/>
              </a:rPr>
              <a:t>渐进、不显著</a:t>
            </a:r>
            <a:endParaRPr lang="zh-CN" altLang="zh-CN" sz="3200">
              <a:ea typeface="黑体" panose="02010609060101010101" pitchFamily="49" charset="-122"/>
            </a:endParaRPr>
          </a:p>
        </p:txBody>
      </p:sp>
      <p:sp>
        <p:nvSpPr>
          <p:cNvPr id="1049368" name="Rectangle 792"/>
          <p:cNvSpPr>
            <a:spLocks noChangeArrowheads="1"/>
          </p:cNvSpPr>
          <p:nvPr/>
        </p:nvSpPr>
        <p:spPr bwMode="auto">
          <a:xfrm>
            <a:off x="9020175" y="3978275"/>
            <a:ext cx="1155700" cy="614363"/>
          </a:xfrm>
          <a:prstGeom prst="rect">
            <a:avLst/>
          </a:prstGeom>
          <a:noFill/>
          <a:ln>
            <a:noFill/>
          </a:ln>
        </p:spPr>
        <p:txBody>
          <a:bodyPr lIns="121702" tIns="60844" rIns="121702" bIns="60844">
            <a:spAutoFit/>
          </a:bodyPr>
          <a:lstStyle/>
          <a:p>
            <a:pPr>
              <a:defRPr/>
            </a:pPr>
            <a:r>
              <a:rPr lang="zh-CN" altLang="en-US" sz="3200">
                <a:solidFill>
                  <a:srgbClr val="0000FF"/>
                </a:solidFill>
                <a:effectLst>
                  <a:outerShdw blurRad="38100" dist="38100" dir="2700000" algn="tl">
                    <a:srgbClr val="C0C0C0"/>
                  </a:outerShdw>
                </a:effectLst>
                <a:ea typeface="黑体" panose="02010609060101010101" pitchFamily="49" charset="-122"/>
              </a:rPr>
              <a:t>显著</a:t>
            </a:r>
            <a:endParaRPr lang="zh-CN" altLang="zh-CN" sz="3200">
              <a:ea typeface="黑体" panose="02010609060101010101" pitchFamily="49" charset="-122"/>
            </a:endParaRPr>
          </a:p>
        </p:txBody>
      </p:sp>
      <p:sp>
        <p:nvSpPr>
          <p:cNvPr id="34823" name="Rectangle 794"/>
          <p:cNvSpPr>
            <a:spLocks noChangeArrowheads="1"/>
          </p:cNvSpPr>
          <p:nvPr/>
        </p:nvSpPr>
        <p:spPr bwMode="auto">
          <a:xfrm>
            <a:off x="6600825" y="1274763"/>
            <a:ext cx="503238" cy="615950"/>
          </a:xfrm>
          <a:prstGeom prst="rect">
            <a:avLst/>
          </a:prstGeom>
          <a:solidFill>
            <a:srgbClr val="FFFFFF"/>
          </a:solidFill>
          <a:ln w="9525">
            <a:noFill/>
            <a:miter lim="800000"/>
          </a:ln>
        </p:spPr>
        <p:txBody>
          <a:bodyPr lIns="121702" tIns="60844" rIns="121702" bIns="60844">
            <a:spAutoFit/>
          </a:bodyPr>
          <a:lstStyle/>
          <a:p>
            <a:pPr algn="ctr">
              <a:spcBef>
                <a:spcPct val="50000"/>
              </a:spcBef>
            </a:pPr>
            <a:r>
              <a:rPr lang="zh-CN" altLang="en-US" sz="3200">
                <a:solidFill>
                  <a:srgbClr val="CC0000"/>
                </a:solidFill>
                <a:ea typeface="黑体" panose="02010609060101010101" pitchFamily="49" charset="-122"/>
              </a:rPr>
              <a:t>饥</a:t>
            </a:r>
            <a:endParaRPr lang="zh-CN" altLang="zh-CN" sz="3200">
              <a:ea typeface="黑体" panose="02010609060101010101" pitchFamily="49" charset="-122"/>
            </a:endParaRPr>
          </a:p>
        </p:txBody>
      </p:sp>
      <p:cxnSp>
        <p:nvCxnSpPr>
          <p:cNvPr id="34824" name="AutoShape 11"/>
          <p:cNvCxnSpPr>
            <a:cxnSpLocks noChangeShapeType="1"/>
          </p:cNvCxnSpPr>
          <p:nvPr/>
        </p:nvCxnSpPr>
        <p:spPr bwMode="auto">
          <a:xfrm>
            <a:off x="7104063" y="1339850"/>
            <a:ext cx="254000" cy="4465638"/>
          </a:xfrm>
          <a:prstGeom prst="bentConnector3">
            <a:avLst>
              <a:gd name="adj1" fmla="val 193750"/>
            </a:avLst>
          </a:prstGeom>
          <a:noFill/>
          <a:ln w="38100">
            <a:solidFill>
              <a:srgbClr val="3366CC"/>
            </a:solidFill>
            <a:miter lim="800000"/>
            <a:tailEnd type="triangle" w="med" len="med"/>
          </a:ln>
        </p:spPr>
      </p:cxnSp>
      <p:sp>
        <p:nvSpPr>
          <p:cNvPr id="1049374" name="Rectangle 798"/>
          <p:cNvSpPr>
            <a:spLocks noChangeArrowheads="1"/>
          </p:cNvSpPr>
          <p:nvPr/>
        </p:nvSpPr>
        <p:spPr bwMode="auto">
          <a:xfrm>
            <a:off x="7596188" y="3141663"/>
            <a:ext cx="647700" cy="1106487"/>
          </a:xfrm>
          <a:prstGeom prst="rect">
            <a:avLst/>
          </a:prstGeom>
          <a:solidFill>
            <a:srgbClr val="FFFFFF"/>
          </a:solidFill>
          <a:ln>
            <a:noFill/>
          </a:ln>
        </p:spPr>
        <p:txBody>
          <a:bodyPr lIns="121702" tIns="60844" rIns="121702" bIns="60844">
            <a:spAutoFit/>
          </a:bodyPr>
          <a:lstStyle/>
          <a:p>
            <a:pPr algn="ctr">
              <a:spcBef>
                <a:spcPct val="50000"/>
              </a:spcBef>
              <a:defRPr/>
            </a:pPr>
            <a:r>
              <a:rPr lang="zh-CN" altLang="en-US" sz="3200">
                <a:effectLst>
                  <a:outerShdw blurRad="38100" dist="38100" dir="2700000" algn="tl">
                    <a:srgbClr val="C0C0C0"/>
                  </a:outerShdw>
                </a:effectLst>
                <a:latin typeface="黑体" panose="02010609060101010101" pitchFamily="49" charset="-122"/>
                <a:ea typeface="黑体" panose="02010609060101010101" pitchFamily="49" charset="-122"/>
              </a:rPr>
              <a:t>质变</a:t>
            </a:r>
            <a:endParaRPr lang="zh-CN" altLang="zh-CN" sz="3200">
              <a:ea typeface="黑体" panose="02010609060101010101" pitchFamily="49" charset="-122"/>
            </a:endParaRPr>
          </a:p>
        </p:txBody>
      </p:sp>
      <p:pic>
        <p:nvPicPr>
          <p:cNvPr id="34826" name="Picture 125" descr="123"/>
          <p:cNvPicPr>
            <a:picLocks noChangeAspect="1" noChangeArrowheads="1"/>
          </p:cNvPicPr>
          <p:nvPr/>
        </p:nvPicPr>
        <p:blipFill>
          <a:blip r:embed="rId1"/>
          <a:stretch>
            <a:fillRect/>
          </a:stretch>
        </p:blipFill>
        <p:spPr bwMode="auto">
          <a:xfrm>
            <a:off x="1700213" y="4860925"/>
            <a:ext cx="2119312" cy="16922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4827" name="Picture 127" descr="6075"/>
          <p:cNvPicPr>
            <a:picLocks noChangeAspect="1" noChangeArrowheads="1"/>
          </p:cNvPicPr>
          <p:nvPr/>
        </p:nvPicPr>
        <p:blipFill>
          <a:blip r:embed="rId2"/>
          <a:stretch>
            <a:fillRect/>
          </a:stretch>
        </p:blipFill>
        <p:spPr bwMode="auto">
          <a:xfrm>
            <a:off x="1698625" y="884238"/>
            <a:ext cx="2119313" cy="1714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4828" name="Picture 129" descr="j0228901[1]"/>
          <p:cNvPicPr>
            <a:picLocks noChangeAspect="1" noChangeArrowheads="1"/>
          </p:cNvPicPr>
          <p:nvPr/>
        </p:nvPicPr>
        <p:blipFill>
          <a:blip r:embed="rId3"/>
          <a:stretch>
            <a:fillRect/>
          </a:stretch>
        </p:blipFill>
        <p:spPr bwMode="auto">
          <a:xfrm flipH="1">
            <a:off x="5735638" y="1898650"/>
            <a:ext cx="1211262" cy="6778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4829" name="Picture 131" descr="j0228901[1]"/>
          <p:cNvPicPr>
            <a:picLocks noChangeAspect="1" noChangeArrowheads="1"/>
          </p:cNvPicPr>
          <p:nvPr/>
        </p:nvPicPr>
        <p:blipFill>
          <a:blip r:embed="rId3"/>
          <a:stretch>
            <a:fillRect/>
          </a:stretch>
        </p:blipFill>
        <p:spPr bwMode="auto">
          <a:xfrm flipH="1">
            <a:off x="5735638" y="2392363"/>
            <a:ext cx="1211262" cy="6762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4830" name="Picture 133" descr="j0228901[1]"/>
          <p:cNvPicPr>
            <a:picLocks noChangeAspect="1" noChangeArrowheads="1"/>
          </p:cNvPicPr>
          <p:nvPr/>
        </p:nvPicPr>
        <p:blipFill>
          <a:blip r:embed="rId3"/>
          <a:stretch>
            <a:fillRect/>
          </a:stretch>
        </p:blipFill>
        <p:spPr bwMode="auto">
          <a:xfrm flipH="1">
            <a:off x="5735638" y="2906713"/>
            <a:ext cx="1211262" cy="6762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4831" name="Picture 135" descr="j0228901[1]"/>
          <p:cNvPicPr>
            <a:picLocks noChangeAspect="1" noChangeArrowheads="1"/>
          </p:cNvPicPr>
          <p:nvPr/>
        </p:nvPicPr>
        <p:blipFill>
          <a:blip r:embed="rId3"/>
          <a:stretch>
            <a:fillRect/>
          </a:stretch>
        </p:blipFill>
        <p:spPr bwMode="auto">
          <a:xfrm flipH="1">
            <a:off x="5735638" y="3409950"/>
            <a:ext cx="1211262" cy="6778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4832" name="Picture 137" descr="j0228901[1]"/>
          <p:cNvPicPr>
            <a:picLocks noChangeAspect="1" noChangeArrowheads="1"/>
          </p:cNvPicPr>
          <p:nvPr/>
        </p:nvPicPr>
        <p:blipFill>
          <a:blip r:embed="rId3"/>
          <a:stretch>
            <a:fillRect/>
          </a:stretch>
        </p:blipFill>
        <p:spPr bwMode="auto">
          <a:xfrm flipH="1">
            <a:off x="5735638" y="3916363"/>
            <a:ext cx="1211262" cy="6762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4833" name="Picture 139" descr="j0228901[1]"/>
          <p:cNvPicPr>
            <a:picLocks noChangeAspect="1" noChangeArrowheads="1"/>
          </p:cNvPicPr>
          <p:nvPr/>
        </p:nvPicPr>
        <p:blipFill>
          <a:blip r:embed="rId3"/>
          <a:stretch>
            <a:fillRect/>
          </a:stretch>
        </p:blipFill>
        <p:spPr bwMode="auto">
          <a:xfrm flipH="1">
            <a:off x="5726113" y="4572000"/>
            <a:ext cx="1220787" cy="6826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4834" name="Picture 141" descr="j0228901[1]"/>
          <p:cNvPicPr>
            <a:picLocks noChangeAspect="1" noChangeArrowheads="1"/>
          </p:cNvPicPr>
          <p:nvPr/>
        </p:nvPicPr>
        <p:blipFill>
          <a:blip r:embed="rId3"/>
          <a:stretch>
            <a:fillRect/>
          </a:stretch>
        </p:blipFill>
        <p:spPr bwMode="auto">
          <a:xfrm flipH="1">
            <a:off x="5722938" y="5113338"/>
            <a:ext cx="1306512" cy="730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049376" name="Line 800"/>
          <p:cNvSpPr>
            <a:spLocks noChangeShapeType="1"/>
          </p:cNvSpPr>
          <p:nvPr/>
        </p:nvSpPr>
        <p:spPr bwMode="auto">
          <a:xfrm flipH="1">
            <a:off x="5121275" y="3730625"/>
            <a:ext cx="617538" cy="0"/>
          </a:xfrm>
          <a:prstGeom prst="line">
            <a:avLst/>
          </a:prstGeom>
          <a:noFill/>
          <a:ln w="38100">
            <a:solidFill>
              <a:srgbClr val="A50021"/>
            </a:solidFill>
            <a:round/>
            <a:tailEnd type="triangle" w="med" len="med"/>
          </a:ln>
        </p:spPr>
        <p:txBody>
          <a:bodyPr lIns="121702" tIns="60844" rIns="121702" bIns="60844"/>
          <a:lstStyle/>
          <a:p>
            <a:endParaRPr lang="zh-CN" altLang="en-US"/>
          </a:p>
        </p:txBody>
      </p:sp>
      <p:sp>
        <p:nvSpPr>
          <p:cNvPr id="1049378" name="Line 802"/>
          <p:cNvSpPr>
            <a:spLocks noChangeShapeType="1"/>
          </p:cNvSpPr>
          <p:nvPr/>
        </p:nvSpPr>
        <p:spPr bwMode="auto">
          <a:xfrm flipH="1">
            <a:off x="6959600" y="3724275"/>
            <a:ext cx="793750" cy="0"/>
          </a:xfrm>
          <a:prstGeom prst="line">
            <a:avLst/>
          </a:prstGeom>
          <a:noFill/>
          <a:ln w="38100">
            <a:solidFill>
              <a:srgbClr val="A50021"/>
            </a:solidFill>
            <a:round/>
            <a:headEnd type="triangle" w="med" len="med"/>
          </a:ln>
        </p:spPr>
        <p:txBody>
          <a:bodyPr lIns="121702" tIns="60844" rIns="121702" bIns="60844"/>
          <a:lstStyle/>
          <a:p>
            <a:endParaRPr lang="zh-CN" altLang="en-US"/>
          </a:p>
        </p:txBody>
      </p:sp>
      <p:cxnSp>
        <p:nvCxnSpPr>
          <p:cNvPr id="34837" name="AutoShape 13"/>
          <p:cNvCxnSpPr>
            <a:cxnSpLocks noChangeShapeType="1"/>
          </p:cNvCxnSpPr>
          <p:nvPr/>
        </p:nvCxnSpPr>
        <p:spPr bwMode="auto">
          <a:xfrm rot="10800000" flipH="1" flipV="1">
            <a:off x="5738813" y="2354263"/>
            <a:ext cx="0" cy="3024187"/>
          </a:xfrm>
          <a:prstGeom prst="bentConnector3">
            <a:avLst>
              <a:gd name="adj1" fmla="val -66500014"/>
            </a:avLst>
          </a:prstGeom>
          <a:noFill/>
          <a:ln w="38100">
            <a:solidFill>
              <a:srgbClr val="954F72"/>
            </a:solidFill>
            <a:miter lim="800000"/>
            <a:tailEnd type="triangle" w="med" len="med"/>
          </a:ln>
        </p:spPr>
      </p:cxnSp>
      <p:sp>
        <p:nvSpPr>
          <p:cNvPr id="1049380" name="Rectangle 804"/>
          <p:cNvSpPr>
            <a:spLocks noChangeArrowheads="1"/>
          </p:cNvSpPr>
          <p:nvPr/>
        </p:nvSpPr>
        <p:spPr bwMode="auto">
          <a:xfrm>
            <a:off x="4470400" y="3140075"/>
            <a:ext cx="650875" cy="1108075"/>
          </a:xfrm>
          <a:prstGeom prst="rect">
            <a:avLst/>
          </a:prstGeom>
          <a:solidFill>
            <a:srgbClr val="FFFFFF"/>
          </a:solidFill>
          <a:ln>
            <a:noFill/>
          </a:ln>
        </p:spPr>
        <p:txBody>
          <a:bodyPr lIns="121702" tIns="60844" rIns="121702" bIns="60844">
            <a:spAutoFit/>
          </a:bodyPr>
          <a:lstStyle/>
          <a:p>
            <a:pPr algn="ctr">
              <a:spcBef>
                <a:spcPct val="50000"/>
              </a:spcBef>
              <a:defRPr/>
            </a:pPr>
            <a:r>
              <a:rPr lang="zh-CN" altLang="en-US" sz="3200">
                <a:effectLst>
                  <a:outerShdw blurRad="38100" dist="38100" dir="2700000" algn="tl">
                    <a:srgbClr val="C0C0C0"/>
                  </a:outerShdw>
                </a:effectLst>
                <a:latin typeface="黑体" panose="02010609060101010101" pitchFamily="49" charset="-122"/>
                <a:ea typeface="黑体" panose="02010609060101010101" pitchFamily="49" charset="-122"/>
              </a:rPr>
              <a:t>量 变</a:t>
            </a:r>
            <a:endParaRPr lang="zh-CN" altLang="zh-CN" sz="3200">
              <a:ea typeface="黑体" panose="02010609060101010101" pitchFamily="49" charset="-122"/>
            </a:endParaRPr>
          </a:p>
        </p:txBody>
      </p:sp>
      <p:sp>
        <p:nvSpPr>
          <p:cNvPr id="1049382" name="Rectangle 806"/>
          <p:cNvSpPr>
            <a:spLocks noChangeArrowheads="1"/>
          </p:cNvSpPr>
          <p:nvPr/>
        </p:nvSpPr>
        <p:spPr bwMode="auto">
          <a:xfrm>
            <a:off x="5946775" y="1766888"/>
            <a:ext cx="738188" cy="4013200"/>
          </a:xfrm>
          <a:prstGeom prst="rect">
            <a:avLst/>
          </a:prstGeom>
          <a:solidFill>
            <a:srgbClr val="FFFFFF"/>
          </a:solidFill>
          <a:ln w="9525">
            <a:noFill/>
            <a:miter lim="800000"/>
          </a:ln>
        </p:spPr>
        <p:txBody>
          <a:bodyPr vert="eaVert" lIns="121702" tIns="60844" rIns="121702" bIns="60844">
            <a:spAutoFit/>
          </a:bodyPr>
          <a:lstStyle/>
          <a:p>
            <a:pPr>
              <a:spcBef>
                <a:spcPct val="50000"/>
              </a:spcBef>
            </a:pPr>
            <a:r>
              <a:rPr lang="zh-CN" altLang="en-US" sz="3200">
                <a:solidFill>
                  <a:srgbClr val="0000FF"/>
                </a:solidFill>
                <a:ea typeface="黑体" panose="02010609060101010101" pitchFamily="49" charset="-122"/>
              </a:rPr>
              <a:t>事物发展的两种状态</a:t>
            </a:r>
            <a:endParaRPr lang="zh-CN" altLang="zh-CN" sz="3200">
              <a:ea typeface="黑体" panose="02010609060101010101" pitchFamily="49" charset="-122"/>
            </a:endParaRPr>
          </a:p>
        </p:txBody>
      </p:sp>
      <p:sp>
        <p:nvSpPr>
          <p:cNvPr id="1049384" name="Rectangle 808"/>
          <p:cNvSpPr>
            <a:spLocks noChangeArrowheads="1"/>
          </p:cNvSpPr>
          <p:nvPr/>
        </p:nvSpPr>
        <p:spPr bwMode="auto">
          <a:xfrm>
            <a:off x="4078288" y="188913"/>
            <a:ext cx="3141662" cy="615950"/>
          </a:xfrm>
          <a:prstGeom prst="rect">
            <a:avLst/>
          </a:prstGeom>
          <a:noFill/>
          <a:ln>
            <a:noFill/>
          </a:ln>
          <a:effectLst>
            <a:outerShdw dist="17958" dir="2700135" algn="ctr" rotWithShape="0">
              <a:srgbClr val="E7E6E6"/>
            </a:outerShdw>
          </a:effectLst>
        </p:spPr>
        <p:txBody>
          <a:bodyPr wrap="none" lIns="121702" tIns="60844" rIns="121702" bIns="60844">
            <a:spAutoFit/>
          </a:bodyPr>
          <a:lstStyle/>
          <a:p>
            <a:pPr>
              <a:defRPr/>
            </a:pPr>
            <a:r>
              <a:rPr lang="zh-CN" altLang="en-US" sz="3200">
                <a:solidFill>
                  <a:srgbClr val="0000FF"/>
                </a:solidFill>
                <a:ea typeface="黑体" panose="02010609060101010101" pitchFamily="49" charset="-122"/>
              </a:rPr>
              <a:t>饿汉吃饼的过程</a:t>
            </a:r>
            <a:endParaRPr lang="zh-CN" altLang="zh-CN" sz="3200">
              <a:ea typeface="黑体" panose="02010609060101010101" pitchFamily="49" charset="-122"/>
            </a:endParaRPr>
          </a:p>
        </p:txBody>
      </p:sp>
      <p:sp>
        <p:nvSpPr>
          <p:cNvPr id="34841" name="Rectangle 810"/>
          <p:cNvSpPr>
            <a:spLocks noChangeArrowheads="1"/>
          </p:cNvSpPr>
          <p:nvPr/>
        </p:nvSpPr>
        <p:spPr bwMode="auto">
          <a:xfrm>
            <a:off x="6740525" y="5634038"/>
            <a:ext cx="577850" cy="615950"/>
          </a:xfrm>
          <a:prstGeom prst="rect">
            <a:avLst/>
          </a:prstGeom>
          <a:solidFill>
            <a:srgbClr val="FFFFFF"/>
          </a:solidFill>
          <a:ln w="9525">
            <a:noFill/>
            <a:miter lim="800000"/>
          </a:ln>
        </p:spPr>
        <p:txBody>
          <a:bodyPr lIns="121702" tIns="60844" rIns="121702" bIns="60844">
            <a:spAutoFit/>
          </a:bodyPr>
          <a:lstStyle/>
          <a:p>
            <a:pPr algn="ctr">
              <a:spcBef>
                <a:spcPct val="50000"/>
              </a:spcBef>
            </a:pPr>
            <a:r>
              <a:rPr lang="zh-CN" altLang="en-US" sz="320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饱</a:t>
            </a:r>
            <a:endParaRPr lang="zh-CN" altLang="zh-CN" sz="3200">
              <a:solidFill>
                <a:srgbClr val="FF0000"/>
              </a:solidFill>
              <a:ea typeface="黑体" panose="02010609060101010101" pitchFamily="49" charset="-122"/>
            </a:endParaRPr>
          </a:p>
        </p:txBody>
      </p:sp>
    </p:spTree>
  </p:cSld>
  <p:clrMapOvr>
    <a:masterClrMapping/>
  </p:clrMapOvr>
  <p:transition>
    <p:pull dir="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93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04936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04936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93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104936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104936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93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104936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104936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93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104936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104936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93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104938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104938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93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104937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104937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93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104937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104937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93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500" fill="hold"/>
                                        <p:tgtEl>
                                          <p:spTgt spid="104937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500" fill="hold"/>
                                        <p:tgtEl>
                                          <p:spTgt spid="104937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3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93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5" dur="500" fill="hold"/>
                                        <p:tgtEl>
                                          <p:spTgt spid="104938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" dur="500" fill="hold"/>
                                        <p:tgtEl>
                                          <p:spTgt spid="104938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49376" grpId="0"/>
      <p:bldP spid="1049378" grpId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841" name="Text Box 4"/>
          <p:cNvSpPr txBox="1">
            <a:spLocks noChangeArrowheads="1"/>
          </p:cNvSpPr>
          <p:nvPr/>
        </p:nvSpPr>
        <p:spPr bwMode="auto">
          <a:xfrm>
            <a:off x="557213" y="2674938"/>
            <a:ext cx="11296650" cy="1095375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lIns="121702" tIns="60844" rIns="121702" bIns="60844">
            <a:spAutoFit/>
          </a:bodyPr>
          <a:lstStyle/>
          <a:p>
            <a:pPr defTabSz="1219200"/>
            <a:r>
              <a:rPr lang="zh-CN" altLang="en-US" sz="3200" b="1">
                <a:solidFill>
                  <a:srgbClr val="0000FF"/>
                </a:solidFill>
              </a:rPr>
              <a:t>量变：</a:t>
            </a:r>
            <a:r>
              <a:rPr lang="zh-CN" altLang="en-US" sz="3200" b="1">
                <a:solidFill>
                  <a:srgbClr val="000000"/>
                </a:solidFill>
                <a:latin typeface="黑体" panose="02010609060101010101" pitchFamily="49" charset="-122"/>
                <a:ea typeface="黑体" panose="02010609060101010101" pitchFamily="49" charset="-122"/>
                <a:cs typeface="Helvetica" pitchFamily="34" charset="0"/>
              </a:rPr>
              <a:t>事物</a:t>
            </a:r>
            <a:r>
              <a:rPr lang="zh-CN" altLang="en-US" sz="3200" b="1">
                <a:solidFill>
                  <a:srgbClr val="FF3300"/>
                </a:solidFill>
                <a:latin typeface="黑体" panose="02010609060101010101" pitchFamily="49" charset="-122"/>
                <a:ea typeface="黑体" panose="02010609060101010101" pitchFamily="49" charset="-122"/>
                <a:cs typeface="Helvetica" pitchFamily="34" charset="0"/>
              </a:rPr>
              <a:t>数量的增减</a:t>
            </a:r>
            <a:r>
              <a:rPr lang="zh-CN" altLang="en-US" sz="3200" b="1">
                <a:solidFill>
                  <a:srgbClr val="000000"/>
                </a:solidFill>
                <a:latin typeface="黑体" panose="02010609060101010101" pitchFamily="49" charset="-122"/>
                <a:ea typeface="黑体" panose="02010609060101010101" pitchFamily="49" charset="-122"/>
                <a:cs typeface="Helvetica" pitchFamily="34" charset="0"/>
              </a:rPr>
              <a:t>和</a:t>
            </a:r>
            <a:r>
              <a:rPr lang="zh-CN" altLang="en-US" sz="3200" b="1">
                <a:solidFill>
                  <a:srgbClr val="FF3300"/>
                </a:solidFill>
                <a:latin typeface="黑体" panose="02010609060101010101" pitchFamily="49" charset="-122"/>
                <a:ea typeface="黑体" panose="02010609060101010101" pitchFamily="49" charset="-122"/>
                <a:cs typeface="Helvetica" pitchFamily="34" charset="0"/>
              </a:rPr>
              <a:t>场所的变更</a:t>
            </a:r>
            <a:r>
              <a:rPr lang="zh-CN" altLang="en-US" sz="3200" b="1">
                <a:solidFill>
                  <a:srgbClr val="000000"/>
                </a:solidFill>
                <a:latin typeface="黑体" panose="02010609060101010101" pitchFamily="49" charset="-122"/>
                <a:ea typeface="黑体" panose="02010609060101010101" pitchFamily="49" charset="-122"/>
                <a:cs typeface="Helvetica" pitchFamily="34" charset="0"/>
              </a:rPr>
              <a:t>，是一种</a:t>
            </a:r>
            <a:r>
              <a:rPr lang="zh-CN" altLang="en-US" sz="3200" b="1">
                <a:solidFill>
                  <a:srgbClr val="FF3300"/>
                </a:solidFill>
                <a:latin typeface="黑体" panose="02010609060101010101" pitchFamily="49" charset="-122"/>
                <a:ea typeface="黑体" panose="02010609060101010101" pitchFamily="49" charset="-122"/>
                <a:cs typeface="Helvetica" pitchFamily="34" charset="0"/>
              </a:rPr>
              <a:t>渐进</a:t>
            </a:r>
            <a:r>
              <a:rPr lang="zh-CN" altLang="en-US" sz="3200" b="1">
                <a:solidFill>
                  <a:srgbClr val="000000"/>
                </a:solidFill>
                <a:latin typeface="黑体" panose="02010609060101010101" pitchFamily="49" charset="-122"/>
                <a:ea typeface="黑体" panose="02010609060101010101" pitchFamily="49" charset="-122"/>
                <a:cs typeface="Helvetica" pitchFamily="34" charset="0"/>
              </a:rPr>
              <a:t>的、</a:t>
            </a:r>
            <a:r>
              <a:rPr lang="zh-CN" altLang="en-US" sz="3200" b="1">
                <a:solidFill>
                  <a:srgbClr val="FF3300"/>
                </a:solidFill>
                <a:latin typeface="黑体" panose="02010609060101010101" pitchFamily="49" charset="-122"/>
                <a:ea typeface="黑体" panose="02010609060101010101" pitchFamily="49" charset="-122"/>
                <a:cs typeface="Helvetica" pitchFamily="34" charset="0"/>
              </a:rPr>
              <a:t>不显著 </a:t>
            </a:r>
            <a:r>
              <a:rPr lang="zh-CN" altLang="en-US" sz="3200" b="1">
                <a:solidFill>
                  <a:srgbClr val="000000"/>
                </a:solidFill>
                <a:latin typeface="黑体" panose="02010609060101010101" pitchFamily="49" charset="-122"/>
                <a:ea typeface="黑体" panose="02010609060101010101" pitchFamily="49" charset="-122"/>
                <a:cs typeface="Helvetica" pitchFamily="34" charset="0"/>
              </a:rPr>
              <a:t>的变化。</a:t>
            </a:r>
            <a:endParaRPr lang="zh-CN" altLang="en-US" sz="3200" b="1">
              <a:solidFill>
                <a:srgbClr val="000000"/>
              </a:solidFill>
              <a:latin typeface="黑体" panose="02010609060101010101" pitchFamily="49" charset="-122"/>
              <a:ea typeface="黑体" panose="02010609060101010101" pitchFamily="49" charset="-122"/>
              <a:cs typeface="Helvetica" pitchFamily="34" charset="0"/>
            </a:endParaRPr>
          </a:p>
        </p:txBody>
      </p:sp>
      <p:sp>
        <p:nvSpPr>
          <p:cNvPr id="35842" name="Text Box 6"/>
          <p:cNvSpPr txBox="1">
            <a:spLocks noChangeArrowheads="1"/>
          </p:cNvSpPr>
          <p:nvPr/>
        </p:nvSpPr>
        <p:spPr bwMode="auto">
          <a:xfrm>
            <a:off x="579438" y="3810000"/>
            <a:ext cx="11072812" cy="1095375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lIns="121702" tIns="60844" rIns="121702" bIns="60844">
            <a:spAutoFit/>
          </a:bodyPr>
          <a:lstStyle/>
          <a:p>
            <a:pPr defTabSz="1219200">
              <a:spcBef>
                <a:spcPct val="50000"/>
              </a:spcBef>
            </a:pPr>
            <a:r>
              <a:rPr lang="zh-CN" altLang="en-US" sz="3200" b="1">
                <a:solidFill>
                  <a:srgbClr val="0000FF"/>
                </a:solidFill>
              </a:rPr>
              <a:t>质变：</a:t>
            </a:r>
            <a:r>
              <a:rPr lang="zh-CN" altLang="en-US" sz="3200" b="1">
                <a:solidFill>
                  <a:srgbClr val="000000"/>
                </a:solidFill>
                <a:latin typeface="黑体" panose="02010609060101010101" pitchFamily="49" charset="-122"/>
                <a:ea typeface="黑体" panose="02010609060101010101" pitchFamily="49" charset="-122"/>
                <a:cs typeface="Helvetica" pitchFamily="34" charset="0"/>
              </a:rPr>
              <a:t>事物根本性质的变化，是事物由一种质态向另一种质态的转变，一种</a:t>
            </a:r>
            <a:r>
              <a:rPr lang="zh-CN" altLang="en-US" sz="3200" b="1">
                <a:solidFill>
                  <a:srgbClr val="FF0000"/>
                </a:solidFill>
              </a:rPr>
              <a:t>根本</a:t>
            </a:r>
            <a:r>
              <a:rPr lang="zh-CN" altLang="en-US" sz="3200" b="1">
                <a:solidFill>
                  <a:srgbClr val="00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的、</a:t>
            </a:r>
            <a:r>
              <a:rPr lang="zh-CN" altLang="en-US" sz="3200" b="1">
                <a:solidFill>
                  <a:srgbClr val="FF0000"/>
                </a:solidFill>
              </a:rPr>
              <a:t>显著</a:t>
            </a:r>
            <a:r>
              <a:rPr lang="zh-CN" altLang="en-US" sz="3200" b="1">
                <a:solidFill>
                  <a:srgbClr val="00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的变化</a:t>
            </a:r>
            <a:r>
              <a:rPr lang="zh-CN" altLang="en-US" sz="3200">
                <a:solidFill>
                  <a:srgbClr val="00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。</a:t>
            </a:r>
            <a:endParaRPr lang="zh-CN" altLang="en-US" sz="3200">
              <a:solidFill>
                <a:srgbClr val="000000"/>
              </a:solidFill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sp>
        <p:nvSpPr>
          <p:cNvPr id="131079" name="AutoShape 7"/>
          <p:cNvSpPr>
            <a:spLocks noChangeArrowheads="1"/>
          </p:cNvSpPr>
          <p:nvPr/>
        </p:nvSpPr>
        <p:spPr bwMode="auto">
          <a:xfrm>
            <a:off x="2709863" y="4775200"/>
            <a:ext cx="287337" cy="1089025"/>
          </a:xfrm>
          <a:prstGeom prst="curvedRightArrow">
            <a:avLst>
              <a:gd name="adj1" fmla="val 75801"/>
              <a:gd name="adj2" fmla="val 151602"/>
              <a:gd name="adj3" fmla="val 33329"/>
            </a:avLst>
          </a:prstGeom>
          <a:solidFill>
            <a:srgbClr val="00FF00"/>
          </a:solidFill>
          <a:ln w="9525">
            <a:solidFill>
              <a:schemeClr val="tx1"/>
            </a:solidFill>
            <a:miter lim="800000"/>
          </a:ln>
        </p:spPr>
        <p:txBody>
          <a:bodyPr wrap="none" lIns="121702" tIns="60844" rIns="121702" bIns="60844" anchor="ctr"/>
          <a:lstStyle/>
          <a:p>
            <a:pPr defTabSz="1219200"/>
            <a:endParaRPr lang="zh-CN" altLang="en-US" sz="3700">
              <a:solidFill>
                <a:srgbClr val="000000"/>
              </a:solidFill>
              <a:latin typeface="Times New Roman" panose="02020603050405020304" pitchFamily="18" charset="0"/>
              <a:cs typeface="Helvetica" pitchFamily="34" charset="0"/>
            </a:endParaRPr>
          </a:p>
        </p:txBody>
      </p:sp>
      <p:sp>
        <p:nvSpPr>
          <p:cNvPr id="131080" name="Text Box 8"/>
          <p:cNvSpPr txBox="1">
            <a:spLocks noChangeArrowheads="1"/>
          </p:cNvSpPr>
          <p:nvPr/>
        </p:nvSpPr>
        <p:spPr bwMode="auto">
          <a:xfrm>
            <a:off x="3065463" y="5210175"/>
            <a:ext cx="8599487" cy="615950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lIns="121702" tIns="60844" rIns="121702" bIns="60844">
            <a:spAutoFit/>
          </a:bodyPr>
          <a:lstStyle/>
          <a:p>
            <a:pPr defTabSz="1219200">
              <a:spcBef>
                <a:spcPct val="50000"/>
              </a:spcBef>
            </a:pPr>
            <a:r>
              <a:rPr lang="zh-CN" altLang="en-US" sz="3200" b="1">
                <a:solidFill>
                  <a:srgbClr val="FF3399"/>
                </a:solidFill>
                <a:ea typeface="黑体" panose="02010609060101010101" pitchFamily="49" charset="-122"/>
                <a:cs typeface="Helvetica" pitchFamily="34" charset="0"/>
              </a:rPr>
              <a:t>性质改变，由一事物变成了其他事物</a:t>
            </a:r>
            <a:endParaRPr lang="zh-CN" altLang="en-US" sz="3200" b="1">
              <a:solidFill>
                <a:srgbClr val="FF3399"/>
              </a:solidFill>
              <a:ea typeface="黑体" panose="02010609060101010101" pitchFamily="49" charset="-122"/>
              <a:cs typeface="Helvetica" pitchFamily="34" charset="0"/>
            </a:endParaRPr>
          </a:p>
        </p:txBody>
      </p:sp>
      <p:sp>
        <p:nvSpPr>
          <p:cNvPr id="131081" name="AutoShape 9"/>
          <p:cNvSpPr>
            <a:spLocks noChangeArrowheads="1"/>
          </p:cNvSpPr>
          <p:nvPr/>
        </p:nvSpPr>
        <p:spPr bwMode="auto">
          <a:xfrm flipV="1">
            <a:off x="2489200" y="1733550"/>
            <a:ext cx="531813" cy="1096963"/>
          </a:xfrm>
          <a:prstGeom prst="curvedRightArrow">
            <a:avLst>
              <a:gd name="adj1" fmla="val 41254"/>
              <a:gd name="adj2" fmla="val 82507"/>
              <a:gd name="adj3" fmla="val 33329"/>
            </a:avLst>
          </a:prstGeom>
          <a:solidFill>
            <a:srgbClr val="00FF00"/>
          </a:solidFill>
          <a:ln w="9525">
            <a:solidFill>
              <a:schemeClr val="tx1"/>
            </a:solidFill>
            <a:miter lim="800000"/>
          </a:ln>
        </p:spPr>
        <p:txBody>
          <a:bodyPr rot="10800000" wrap="none" lIns="121702" tIns="60844" rIns="121702" bIns="60844" anchor="ctr"/>
          <a:lstStyle/>
          <a:p>
            <a:pPr defTabSz="1219200"/>
            <a:endParaRPr lang="zh-CN" altLang="en-US" sz="3700">
              <a:solidFill>
                <a:srgbClr val="000000"/>
              </a:solidFill>
              <a:latin typeface="Times New Roman" panose="02020603050405020304" pitchFamily="18" charset="0"/>
              <a:cs typeface="Helvetica" pitchFamily="34" charset="0"/>
            </a:endParaRPr>
          </a:p>
        </p:txBody>
      </p:sp>
      <p:sp>
        <p:nvSpPr>
          <p:cNvPr id="131082" name="Text Box 10"/>
          <p:cNvSpPr txBox="1">
            <a:spLocks noChangeArrowheads="1"/>
          </p:cNvSpPr>
          <p:nvPr/>
        </p:nvSpPr>
        <p:spPr bwMode="auto">
          <a:xfrm>
            <a:off x="2997200" y="1589088"/>
            <a:ext cx="7256463" cy="615950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lIns="121702" tIns="60844" rIns="121702" bIns="60844">
            <a:spAutoFit/>
          </a:bodyPr>
          <a:lstStyle/>
          <a:p>
            <a:pPr defTabSz="1219200">
              <a:spcBef>
                <a:spcPct val="50000"/>
              </a:spcBef>
            </a:pPr>
            <a:r>
              <a:rPr lang="zh-CN" altLang="en-US" sz="3200" b="1">
                <a:solidFill>
                  <a:srgbClr val="FF3399"/>
                </a:solidFill>
                <a:ea typeface="黑体" panose="02010609060101010101" pitchFamily="49" charset="-122"/>
                <a:cs typeface="Helvetica" pitchFamily="34" charset="0"/>
              </a:rPr>
              <a:t>性质没有变，事物仍是该事物</a:t>
            </a:r>
            <a:endParaRPr lang="zh-CN" altLang="en-US" sz="3200" b="1">
              <a:solidFill>
                <a:srgbClr val="FF3399"/>
              </a:solidFill>
              <a:ea typeface="黑体" panose="02010609060101010101" pitchFamily="49" charset="-122"/>
              <a:cs typeface="Helvetica" pitchFamily="34" charset="0"/>
            </a:endParaRPr>
          </a:p>
        </p:txBody>
      </p:sp>
      <p:sp>
        <p:nvSpPr>
          <p:cNvPr id="35847" name="Text Box 3"/>
          <p:cNvSpPr txBox="1">
            <a:spLocks noChangeArrowheads="1"/>
          </p:cNvSpPr>
          <p:nvPr/>
        </p:nvSpPr>
        <p:spPr bwMode="auto">
          <a:xfrm>
            <a:off x="395288" y="847725"/>
            <a:ext cx="5913437" cy="701675"/>
          </a:xfrm>
          <a:prstGeom prst="rect">
            <a:avLst/>
          </a:prstGeom>
          <a:solidFill>
            <a:schemeClr val="bg1"/>
          </a:solidFill>
          <a:ln w="12700">
            <a:noFill/>
            <a:miter lim="800000"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altLang="zh-CN" sz="4000" b="1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1.</a:t>
            </a:r>
            <a:r>
              <a:rPr lang="zh-CN" altLang="en-US" sz="4000" b="1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量变和质变的含义</a:t>
            </a:r>
            <a:endParaRPr lang="zh-CN" altLang="en-US" sz="4000" b="1">
              <a:solidFill>
                <a:srgbClr val="FF0000"/>
              </a:solidFill>
              <a:latin typeface="楷体" panose="02010609060101010101" pitchFamily="49" charset="-122"/>
              <a:ea typeface="楷体" panose="02010609060101010101" pitchFamily="49" charset="-122"/>
            </a:endParaRPr>
          </a:p>
        </p:txBody>
      </p:sp>
      <p:sp>
        <p:nvSpPr>
          <p:cNvPr id="6" name="Rectangle 25"/>
          <p:cNvSpPr/>
          <p:nvPr/>
        </p:nvSpPr>
        <p:spPr>
          <a:xfrm>
            <a:off x="0" y="0"/>
            <a:ext cx="10764838" cy="76835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/>
          <a:p>
            <a:pPr fontAlgn="auto">
              <a:lnSpc>
                <a:spcPct val="120000"/>
              </a:lnSpc>
              <a:spcBef>
                <a:spcPct val="0"/>
              </a:spcBef>
              <a:spcAft>
                <a:spcPct val="0"/>
              </a:spcAft>
              <a:defRPr/>
            </a:pPr>
            <a:r>
              <a:rPr lang="zh-CN" altLang="en-US" sz="3735" b="1">
                <a:solidFill>
                  <a:srgbClr val="4D4D4D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二、</a:t>
            </a:r>
            <a:r>
              <a:rPr lang="zh-CN" altLang="en-US" sz="3735" b="1">
                <a:latin typeface="黑体" panose="02010609060101010101" pitchFamily="49" charset="-122"/>
                <a:ea typeface="黑体" panose="02010609060101010101" pitchFamily="49" charset="-122"/>
                <a:sym typeface="+mn-ea"/>
              </a:rPr>
              <a:t>做好量变的准备，促进事物的质变</a:t>
            </a:r>
            <a:endParaRPr lang="zh-CN" altLang="en-US" sz="3735" b="1">
              <a:latin typeface="黑体" panose="02010609060101010101" pitchFamily="49" charset="-122"/>
              <a:ea typeface="黑体" panose="02010609060101010101" pitchFamily="49" charset="-122"/>
              <a:sym typeface="+mn-ea"/>
            </a:endParaRPr>
          </a:p>
        </p:txBody>
      </p:sp>
      <p:sp>
        <p:nvSpPr>
          <p:cNvPr id="185387" name="Rectangle 43"/>
          <p:cNvSpPr>
            <a:spLocks noChangeArrowheads="1"/>
          </p:cNvSpPr>
          <p:nvPr/>
        </p:nvSpPr>
        <p:spPr bwMode="auto">
          <a:xfrm>
            <a:off x="228600" y="5880100"/>
            <a:ext cx="11776075" cy="646113"/>
          </a:xfrm>
          <a:prstGeom prst="rect">
            <a:avLst/>
          </a:prstGeom>
          <a:solidFill>
            <a:schemeClr val="accent2">
              <a:lumMod val="60000"/>
              <a:lumOff val="40000"/>
            </a:schemeClr>
          </a:solidFill>
          <a:ln w="38100">
            <a:solidFill>
              <a:srgbClr val="008080"/>
            </a:solidFill>
            <a:miter lim="800000"/>
          </a:ln>
        </p:spPr>
        <p:txBody>
          <a:bodyPr>
            <a:spAutoFit/>
          </a:bodyPr>
          <a:lstStyle/>
          <a:p>
            <a:pPr>
              <a:defRPr/>
            </a:pPr>
            <a:r>
              <a:rPr lang="zh-CN" altLang="en-US" sz="3600" b="1">
                <a:solidFill>
                  <a:srgbClr val="0000CC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量变与质变的根本区别在于：</a:t>
            </a:r>
            <a:r>
              <a:rPr lang="zh-CN" altLang="en-US" sz="3600" b="1">
                <a:latin typeface="楷体" panose="02010609060101010101" pitchFamily="49" charset="-122"/>
                <a:ea typeface="楷体" panose="02010609060101010101" pitchFamily="49" charset="-122"/>
              </a:rPr>
              <a:t>事物的</a:t>
            </a:r>
            <a:r>
              <a:rPr lang="zh-CN" altLang="en-US" sz="3600" b="1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根本性质是否改变</a:t>
            </a:r>
            <a:r>
              <a:rPr lang="zh-CN" altLang="en-US" sz="3600" b="1">
                <a:latin typeface="楷体" panose="02010609060101010101" pitchFamily="49" charset="-122"/>
                <a:ea typeface="楷体" panose="02010609060101010101" pitchFamily="49" charset="-122"/>
              </a:rPr>
              <a:t>。</a:t>
            </a:r>
            <a:endParaRPr lang="zh-CN" altLang="en-US" sz="3600" b="1">
              <a:solidFill>
                <a:srgbClr val="0000CC"/>
              </a:solidFill>
              <a:latin typeface="楷体" panose="02010609060101010101" pitchFamily="49" charset="-122"/>
              <a:ea typeface="楷体" panose="02010609060101010101" pitchFamily="49" charset="-122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10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3108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3108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10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13108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13108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10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13107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13107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10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13108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13108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5387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185387">
                                            <p:bg/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185387">
                                            <p:bg/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538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18538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18538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1079" grpId="0"/>
      <p:bldP spid="131080" grpId="0"/>
      <p:bldP spid="131081" grpId="0"/>
      <p:bldP spid="131082" grpId="0"/>
      <p:bldP spid="185387" grpId="0" animBg="1" uiExpand="1" build="allAtOnce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865" name="Text Box 2"/>
          <p:cNvSpPr txBox="1">
            <a:spLocks noChangeArrowheads="1"/>
          </p:cNvSpPr>
          <p:nvPr/>
        </p:nvSpPr>
        <p:spPr bwMode="auto">
          <a:xfrm>
            <a:off x="1343025" y="1268413"/>
            <a:ext cx="7802563" cy="6496050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lIns="90000" tIns="46800" rIns="90000" bIns="46800">
            <a:spAutoFit/>
          </a:bodyPr>
          <a:lstStyle/>
          <a:p>
            <a:pPr>
              <a:spcBef>
                <a:spcPct val="50000"/>
              </a:spcBef>
            </a:pPr>
            <a:r>
              <a:rPr lang="zh-CN" altLang="en-US" sz="3200" b="1">
                <a:latin typeface="等线"/>
                <a:ea typeface="等线"/>
                <a:cs typeface="等线"/>
              </a:rPr>
              <a:t>判断：下列现象属于质变的是：</a:t>
            </a:r>
            <a:endParaRPr lang="zh-CN" altLang="en-US" sz="3200" b="1">
              <a:latin typeface="等线"/>
              <a:ea typeface="等线"/>
              <a:cs typeface="等线"/>
            </a:endParaRPr>
          </a:p>
          <a:p>
            <a:pPr>
              <a:spcBef>
                <a:spcPct val="50000"/>
              </a:spcBef>
            </a:pPr>
            <a:r>
              <a:rPr lang="zh-CN" altLang="en-US" sz="3200" b="1">
                <a:latin typeface="等线"/>
                <a:ea typeface="等线"/>
                <a:cs typeface="等线"/>
              </a:rPr>
              <a:t>①在</a:t>
            </a:r>
            <a:r>
              <a:rPr lang="en-US" altLang="zh-CN" sz="3200" b="1">
                <a:latin typeface="等线"/>
                <a:ea typeface="等线"/>
                <a:cs typeface="等线"/>
              </a:rPr>
              <a:t>10-30</a:t>
            </a:r>
            <a:r>
              <a:rPr lang="zh-CN" altLang="en-US" sz="3200" b="1">
                <a:latin typeface="等线"/>
                <a:ea typeface="等线"/>
                <a:cs typeface="等线"/>
              </a:rPr>
              <a:t>度之间水的变化      </a:t>
            </a:r>
            <a:endParaRPr lang="zh-CN" altLang="en-US" sz="3200" b="1">
              <a:latin typeface="等线"/>
              <a:ea typeface="等线"/>
              <a:cs typeface="等线"/>
            </a:endParaRPr>
          </a:p>
          <a:p>
            <a:pPr>
              <a:spcBef>
                <a:spcPct val="50000"/>
              </a:spcBef>
            </a:pPr>
            <a:r>
              <a:rPr lang="zh-CN" altLang="en-US" sz="3200" b="1">
                <a:latin typeface="等线"/>
                <a:ea typeface="等线"/>
                <a:cs typeface="等线"/>
              </a:rPr>
              <a:t>②水变为冰      </a:t>
            </a:r>
            <a:endParaRPr lang="zh-CN" altLang="en-US" sz="3200" b="1">
              <a:latin typeface="等线"/>
              <a:ea typeface="等线"/>
              <a:cs typeface="等线"/>
            </a:endParaRPr>
          </a:p>
          <a:p>
            <a:pPr>
              <a:spcBef>
                <a:spcPct val="50000"/>
              </a:spcBef>
            </a:pPr>
            <a:r>
              <a:rPr lang="zh-CN" altLang="en-US" sz="3200" b="1">
                <a:latin typeface="等线"/>
                <a:ea typeface="等线"/>
                <a:cs typeface="等线"/>
              </a:rPr>
              <a:t>③某党政干部变为阶下囚     </a:t>
            </a:r>
            <a:endParaRPr lang="zh-CN" altLang="en-US" sz="3200" b="1">
              <a:latin typeface="等线"/>
              <a:ea typeface="等线"/>
              <a:cs typeface="等线"/>
            </a:endParaRPr>
          </a:p>
          <a:p>
            <a:pPr>
              <a:spcBef>
                <a:spcPct val="50000"/>
              </a:spcBef>
            </a:pPr>
            <a:r>
              <a:rPr lang="zh-CN" altLang="en-US" sz="3200" b="1">
                <a:latin typeface="等线"/>
                <a:ea typeface="等线"/>
                <a:cs typeface="等线"/>
              </a:rPr>
              <a:t>④人的年龄的增长      </a:t>
            </a:r>
            <a:endParaRPr lang="zh-CN" altLang="en-US" sz="3200" b="1">
              <a:latin typeface="等线"/>
              <a:ea typeface="等线"/>
              <a:cs typeface="等线"/>
            </a:endParaRPr>
          </a:p>
          <a:p>
            <a:pPr>
              <a:spcBef>
                <a:spcPct val="50000"/>
              </a:spcBef>
            </a:pPr>
            <a:r>
              <a:rPr lang="zh-CN" altLang="en-US" sz="3200" b="1">
                <a:latin typeface="等线"/>
                <a:ea typeface="等线"/>
                <a:cs typeface="等线"/>
              </a:rPr>
              <a:t>⑤苹果腐烂     </a:t>
            </a:r>
            <a:endParaRPr lang="zh-CN" altLang="en-US" sz="3200" b="1">
              <a:latin typeface="等线"/>
              <a:ea typeface="等线"/>
              <a:cs typeface="等线"/>
            </a:endParaRPr>
          </a:p>
          <a:p>
            <a:pPr>
              <a:spcBef>
                <a:spcPct val="50000"/>
              </a:spcBef>
            </a:pPr>
            <a:r>
              <a:rPr lang="zh-CN" altLang="en-US" sz="3200" b="1">
                <a:latin typeface="等线"/>
                <a:ea typeface="等线"/>
                <a:cs typeface="等线"/>
              </a:rPr>
              <a:t>⑥计划经济体制变为市场经济体制 </a:t>
            </a:r>
            <a:endParaRPr lang="zh-CN" altLang="en-US" sz="3200" b="1">
              <a:latin typeface="等线"/>
              <a:ea typeface="等线"/>
              <a:cs typeface="等线"/>
            </a:endParaRPr>
          </a:p>
          <a:p>
            <a:pPr>
              <a:spcBef>
                <a:spcPct val="50000"/>
              </a:spcBef>
            </a:pPr>
            <a:endParaRPr lang="zh-CN" altLang="en-US" sz="3200" b="1">
              <a:latin typeface="等线"/>
              <a:ea typeface="等线"/>
              <a:cs typeface="等线"/>
            </a:endParaRPr>
          </a:p>
          <a:p>
            <a:pPr>
              <a:spcBef>
                <a:spcPct val="50000"/>
              </a:spcBef>
            </a:pPr>
            <a:r>
              <a:rPr lang="zh-CN" altLang="en-US" sz="3200">
                <a:latin typeface="等线"/>
                <a:ea typeface="等线"/>
                <a:cs typeface="等线"/>
              </a:rPr>
              <a:t>           </a:t>
            </a:r>
            <a:endParaRPr lang="zh-CN" altLang="en-US" sz="3200">
              <a:latin typeface="等线"/>
              <a:ea typeface="等线"/>
              <a:cs typeface="等线"/>
            </a:endParaRPr>
          </a:p>
        </p:txBody>
      </p:sp>
      <p:sp>
        <p:nvSpPr>
          <p:cNvPr id="4" name="Text Box 3"/>
          <p:cNvSpPr txBox="1">
            <a:spLocks noChangeArrowheads="1"/>
          </p:cNvSpPr>
          <p:nvPr/>
        </p:nvSpPr>
        <p:spPr bwMode="auto">
          <a:xfrm>
            <a:off x="7896225" y="2708275"/>
            <a:ext cx="2447925" cy="711200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lIns="90000" tIns="46800" rIns="90000" bIns="46800">
            <a:spAutoFit/>
          </a:bodyPr>
          <a:lstStyle/>
          <a:p>
            <a:pPr>
              <a:spcBef>
                <a:spcPct val="50000"/>
              </a:spcBef>
            </a:pPr>
            <a:r>
              <a:rPr lang="zh-CN" altLang="en-US" sz="4000" b="1">
                <a:solidFill>
                  <a:srgbClr val="FF0000"/>
                </a:solidFill>
                <a:latin typeface="等线"/>
                <a:ea typeface="等线"/>
                <a:cs typeface="等线"/>
              </a:rPr>
              <a:t>②③⑤⑥</a:t>
            </a:r>
            <a:endParaRPr lang="zh-CN" altLang="en-US" sz="4000" b="1">
              <a:solidFill>
                <a:srgbClr val="FF0000"/>
              </a:solidFill>
              <a:latin typeface="等线"/>
              <a:ea typeface="等线"/>
              <a:cs typeface="等线"/>
            </a:endParaRPr>
          </a:p>
        </p:txBody>
      </p:sp>
      <p:sp>
        <p:nvSpPr>
          <p:cNvPr id="36867" name="文本框 3"/>
          <p:cNvSpPr>
            <a:spLocks noChangeArrowheads="1"/>
          </p:cNvSpPr>
          <p:nvPr/>
        </p:nvSpPr>
        <p:spPr bwMode="auto">
          <a:xfrm>
            <a:off x="1109663" y="201613"/>
            <a:ext cx="3013075" cy="644525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>
            <a:spAutoFit/>
          </a:bodyPr>
          <a:lstStyle/>
          <a:p>
            <a:pPr>
              <a:buFont typeface="Arial" panose="020B0604020202020204"/>
              <a:buNone/>
            </a:pPr>
            <a:r>
              <a:rPr lang="zh-CN" altLang="en-US" sz="3600" b="1">
                <a:solidFill>
                  <a:srgbClr val="FF0000"/>
                </a:solidFill>
                <a:latin typeface="Times New Roman" panose="02020603050405020304" pitchFamily="18" charset="0"/>
                <a:ea typeface="等线"/>
                <a:cs typeface="Times New Roman" panose="02020603050405020304" pitchFamily="18" charset="0"/>
                <a:sym typeface="Calibri" panose="020F0502020204030204" charset="0"/>
              </a:rPr>
              <a:t>当堂检测</a:t>
            </a:r>
            <a:endParaRPr lang="zh-CN" altLang="en-US">
              <a:solidFill>
                <a:srgbClr val="FF0000"/>
              </a:solidFill>
              <a:latin typeface="Times New Roman" panose="02020603050405020304" pitchFamily="18" charset="0"/>
              <a:ea typeface="等线"/>
              <a:cs typeface="Times New Roman" panose="02020603050405020304" pitchFamily="18" charset="0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6" name="Text Box 2"/>
          <p:cNvSpPr txBox="1">
            <a:spLocks noChangeArrowheads="1"/>
          </p:cNvSpPr>
          <p:nvPr/>
        </p:nvSpPr>
        <p:spPr bwMode="auto">
          <a:xfrm>
            <a:off x="509588" y="1503363"/>
            <a:ext cx="11052175" cy="584200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>
            <a:spAutoFit/>
          </a:bodyPr>
          <a:lstStyle/>
          <a:p>
            <a:pPr>
              <a:buFont typeface="Wingdings" panose="05000000000000000000" pitchFamily="2" charset="2"/>
              <a:buNone/>
            </a:pPr>
            <a:r>
              <a:rPr lang="zh-CN" altLang="en-US" sz="3200" b="1">
                <a:latin typeface="黑体" panose="02010609060101010101" pitchFamily="49" charset="-122"/>
                <a:ea typeface="黑体" panose="02010609060101010101" pitchFamily="49" charset="-122"/>
              </a:rPr>
              <a:t>（</a:t>
            </a:r>
            <a:r>
              <a:rPr lang="en-US" altLang="zh-CN" sz="3200" b="1">
                <a:latin typeface="黑体" panose="02010609060101010101" pitchFamily="49" charset="-122"/>
                <a:ea typeface="黑体" panose="02010609060101010101" pitchFamily="49" charset="-122"/>
              </a:rPr>
              <a:t>1</a:t>
            </a:r>
            <a:r>
              <a:rPr lang="zh-CN" altLang="en-US" sz="3200" b="1">
                <a:latin typeface="黑体" panose="02010609060101010101" pitchFamily="49" charset="-122"/>
                <a:ea typeface="黑体" panose="02010609060101010101" pitchFamily="49" charset="-122"/>
              </a:rPr>
              <a:t>）量变是质变的必要准备</a:t>
            </a:r>
            <a:endParaRPr lang="zh-CN" altLang="en-US" sz="3200" b="1"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sp>
        <p:nvSpPr>
          <p:cNvPr id="16388" name="Text Box 4"/>
          <p:cNvSpPr txBox="1">
            <a:spLocks noChangeArrowheads="1"/>
          </p:cNvSpPr>
          <p:nvPr/>
        </p:nvSpPr>
        <p:spPr bwMode="auto">
          <a:xfrm>
            <a:off x="409575" y="3441700"/>
            <a:ext cx="10155238" cy="585788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>
            <a:spAutoFit/>
          </a:bodyPr>
          <a:lstStyle/>
          <a:p>
            <a:pPr>
              <a:buFont typeface="Wingdings" panose="05000000000000000000" pitchFamily="2" charset="2"/>
              <a:buNone/>
            </a:pPr>
            <a:r>
              <a:rPr lang="zh-CN" altLang="en-US" sz="3200" b="1">
                <a:latin typeface="黑体" panose="02010609060101010101" pitchFamily="49" charset="-122"/>
                <a:ea typeface="黑体" panose="02010609060101010101" pitchFamily="49" charset="-122"/>
              </a:rPr>
              <a:t>（</a:t>
            </a:r>
            <a:r>
              <a:rPr lang="en-US" altLang="zh-CN" sz="3200" b="1">
                <a:latin typeface="黑体" panose="02010609060101010101" pitchFamily="49" charset="-122"/>
                <a:ea typeface="黑体" panose="02010609060101010101" pitchFamily="49" charset="-122"/>
              </a:rPr>
              <a:t>2</a:t>
            </a:r>
            <a:r>
              <a:rPr lang="zh-CN" altLang="en-US" sz="3200" b="1">
                <a:latin typeface="黑体" panose="02010609060101010101" pitchFamily="49" charset="-122"/>
                <a:ea typeface="黑体" panose="02010609060101010101" pitchFamily="49" charset="-122"/>
              </a:rPr>
              <a:t>）质变是量变的必然结果</a:t>
            </a:r>
            <a:endParaRPr lang="zh-CN" altLang="en-US" sz="3200" b="1"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sp>
        <p:nvSpPr>
          <p:cNvPr id="37891" name="Rectangle 5"/>
          <p:cNvSpPr>
            <a:spLocks noChangeArrowheads="1"/>
          </p:cNvSpPr>
          <p:nvPr/>
        </p:nvSpPr>
        <p:spPr bwMode="auto">
          <a:xfrm>
            <a:off x="201613" y="428625"/>
            <a:ext cx="3783012" cy="709613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lIns="90000" tIns="46800" rIns="90000" bIns="46800">
            <a:spAutoFit/>
          </a:bodyPr>
          <a:lstStyle/>
          <a:p>
            <a:r>
              <a:rPr lang="zh-CN" altLang="en-US" sz="4000" b="1">
                <a:latin typeface="楷体" panose="02010609060101010101" pitchFamily="49" charset="-122"/>
                <a:ea typeface="楷体" panose="02010609060101010101" pitchFamily="49" charset="-122"/>
                <a:cs typeface="黑体" panose="02010609060101010101" pitchFamily="49" charset="-122"/>
              </a:rPr>
              <a:t>饿汉错在哪里？</a:t>
            </a:r>
            <a:endParaRPr lang="zh-CN" altLang="en-US" sz="4000" b="1">
              <a:latin typeface="楷体" panose="02010609060101010101" pitchFamily="49" charset="-122"/>
              <a:ea typeface="楷体" panose="02010609060101010101" pitchFamily="49" charset="-122"/>
              <a:cs typeface="黑体" panose="02010609060101010101" pitchFamily="49" charset="-122"/>
            </a:endParaRPr>
          </a:p>
        </p:txBody>
      </p:sp>
      <p:sp>
        <p:nvSpPr>
          <p:cNvPr id="16398" name="Text Box 14"/>
          <p:cNvSpPr txBox="1">
            <a:spLocks noChangeArrowheads="1"/>
          </p:cNvSpPr>
          <p:nvPr/>
        </p:nvSpPr>
        <p:spPr bwMode="auto">
          <a:xfrm>
            <a:off x="1152525" y="4289425"/>
            <a:ext cx="8281988" cy="585788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lIns="90000" tIns="46800" rIns="90000" bIns="46800">
            <a:spAutoFit/>
          </a:bodyPr>
          <a:lstStyle/>
          <a:p>
            <a:pPr>
              <a:spcBef>
                <a:spcPct val="50000"/>
              </a:spcBef>
            </a:pPr>
            <a:r>
              <a:rPr lang="zh-CN" altLang="en-US" sz="3200" b="1">
                <a:ea typeface="黑体" panose="02010609060101010101" pitchFamily="49" charset="-122"/>
              </a:rPr>
              <a:t>量变达到</a:t>
            </a:r>
            <a:r>
              <a:rPr lang="zh-CN" altLang="en-US" sz="3200" b="1">
                <a:solidFill>
                  <a:srgbClr val="FF3300"/>
                </a:solidFill>
                <a:ea typeface="黑体" panose="02010609060101010101" pitchFamily="49" charset="-122"/>
              </a:rPr>
              <a:t>一定程度</a:t>
            </a:r>
            <a:r>
              <a:rPr lang="zh-CN" altLang="en-US" sz="3200" b="1">
                <a:ea typeface="黑体" panose="02010609060101010101" pitchFamily="49" charset="-122"/>
              </a:rPr>
              <a:t>必然会引起质变。</a:t>
            </a:r>
            <a:endParaRPr lang="zh-CN" altLang="en-US" sz="3200" b="1">
              <a:ea typeface="黑体" panose="02010609060101010101" pitchFamily="49" charset="-122"/>
            </a:endParaRPr>
          </a:p>
        </p:txBody>
      </p:sp>
      <p:sp>
        <p:nvSpPr>
          <p:cNvPr id="16399" name="Rectangle 15"/>
          <p:cNvSpPr>
            <a:spLocks noChangeArrowheads="1"/>
          </p:cNvSpPr>
          <p:nvPr/>
        </p:nvSpPr>
        <p:spPr bwMode="auto">
          <a:xfrm>
            <a:off x="1152525" y="2195513"/>
            <a:ext cx="10642600" cy="1077912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>
            <a:spAutoFit/>
          </a:bodyPr>
          <a:lstStyle/>
          <a:p>
            <a:r>
              <a:rPr lang="zh-CN" altLang="en-US" sz="3200" b="1">
                <a:ea typeface="黑体" panose="02010609060101010101" pitchFamily="49" charset="-122"/>
              </a:rPr>
              <a:t>事物的发展都是</a:t>
            </a:r>
            <a:r>
              <a:rPr lang="zh-CN" altLang="en-US" sz="3200" b="1">
                <a:solidFill>
                  <a:srgbClr val="FF3300"/>
                </a:solidFill>
                <a:ea typeface="黑体" panose="02010609060101010101" pitchFamily="49" charset="-122"/>
              </a:rPr>
              <a:t>从量变开始</a:t>
            </a:r>
            <a:r>
              <a:rPr lang="zh-CN" altLang="en-US" sz="3200" b="1">
                <a:ea typeface="黑体" panose="02010609060101010101" pitchFamily="49" charset="-122"/>
              </a:rPr>
              <a:t>的。</a:t>
            </a:r>
            <a:r>
              <a:rPr lang="zh-CN" altLang="en-US" sz="3200" b="1">
                <a:solidFill>
                  <a:srgbClr val="FF3300"/>
                </a:solidFill>
                <a:ea typeface="黑体" panose="02010609060101010101" pitchFamily="49" charset="-122"/>
              </a:rPr>
              <a:t>没有量变</a:t>
            </a:r>
            <a:r>
              <a:rPr lang="zh-CN" altLang="en-US" sz="3200" b="1">
                <a:ea typeface="黑体" panose="02010609060101010101" pitchFamily="49" charset="-122"/>
              </a:rPr>
              <a:t>作准备，就</a:t>
            </a:r>
            <a:r>
              <a:rPr lang="zh-CN" altLang="en-US" sz="3200" b="1">
                <a:solidFill>
                  <a:srgbClr val="FF3300"/>
                </a:solidFill>
                <a:ea typeface="黑体" panose="02010609060101010101" pitchFamily="49" charset="-122"/>
              </a:rPr>
              <a:t>不会有质变</a:t>
            </a:r>
            <a:r>
              <a:rPr lang="zh-CN" altLang="en-US" sz="3200" b="1">
                <a:ea typeface="黑体" panose="02010609060101010101" pitchFamily="49" charset="-122"/>
              </a:rPr>
              <a:t>发生。</a:t>
            </a:r>
            <a:endParaRPr lang="zh-CN" altLang="en-US" sz="3200" b="1">
              <a:ea typeface="黑体" panose="02010609060101010101" pitchFamily="49" charset="-122"/>
            </a:endParaRPr>
          </a:p>
        </p:txBody>
      </p:sp>
      <p:pic>
        <p:nvPicPr>
          <p:cNvPr id="37894" name="Picture 127" descr="6075"/>
          <p:cNvPicPr>
            <a:picLocks noChangeAspect="1" noChangeArrowheads="1"/>
          </p:cNvPicPr>
          <p:nvPr/>
        </p:nvPicPr>
        <p:blipFill>
          <a:blip r:embed="rId1"/>
          <a:stretch>
            <a:fillRect/>
          </a:stretch>
        </p:blipFill>
        <p:spPr bwMode="auto">
          <a:xfrm>
            <a:off x="5786438" y="88900"/>
            <a:ext cx="2119312" cy="1714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7895" name="Picture 125" descr="123"/>
          <p:cNvPicPr>
            <a:picLocks noChangeAspect="1" noChangeArrowheads="1"/>
          </p:cNvPicPr>
          <p:nvPr/>
        </p:nvPicPr>
        <p:blipFill>
          <a:blip r:embed="rId2"/>
          <a:stretch>
            <a:fillRect/>
          </a:stretch>
        </p:blipFill>
        <p:spPr bwMode="auto">
          <a:xfrm>
            <a:off x="9080500" y="103188"/>
            <a:ext cx="2119313" cy="16922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7896" name="Line 802"/>
          <p:cNvSpPr>
            <a:spLocks noChangeShapeType="1"/>
          </p:cNvSpPr>
          <p:nvPr/>
        </p:nvSpPr>
        <p:spPr bwMode="auto">
          <a:xfrm flipH="1">
            <a:off x="8004175" y="976313"/>
            <a:ext cx="969963" cy="0"/>
          </a:xfrm>
          <a:prstGeom prst="line">
            <a:avLst/>
          </a:prstGeom>
          <a:noFill/>
          <a:ln w="38100">
            <a:solidFill>
              <a:srgbClr val="A50021"/>
            </a:solidFill>
            <a:round/>
            <a:headEnd type="triangle" w="med" len="med"/>
          </a:ln>
        </p:spPr>
        <p:txBody>
          <a:bodyPr lIns="121702" tIns="60844" rIns="121702" bIns="60844"/>
          <a:lstStyle/>
          <a:p>
            <a:endParaRPr lang="zh-CN" altLang="en-US"/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8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500"/>
                                        <p:tgtEl>
                                          <p:spTgt spid="1638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0" dur="500"/>
                                        <p:tgtEl>
                                          <p:spTgt spid="1639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2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8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3" dur="500"/>
                                        <p:tgtEl>
                                          <p:spTgt spid="1638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6" dur="500"/>
                                        <p:tgtEl>
                                          <p:spTgt spid="1639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6386" grpId="0" build="allAtOnce"/>
      <p:bldP spid="16388" grpId="0" build="allAtOnce"/>
      <p:bldP spid="16398" grpId="0"/>
      <p:bldP spid="16399" grpId="0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913" name="文本框 3"/>
          <p:cNvSpPr txBox="1">
            <a:spLocks noChangeArrowheads="1"/>
          </p:cNvSpPr>
          <p:nvPr/>
        </p:nvSpPr>
        <p:spPr bwMode="auto">
          <a:xfrm>
            <a:off x="0" y="0"/>
            <a:ext cx="10369550" cy="823913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3200" b="1">
                <a:solidFill>
                  <a:srgbClr val="C55A11"/>
                </a:solidFill>
                <a:latin typeface="黑体" panose="02010609060101010101" pitchFamily="49" charset="-122"/>
                <a:ea typeface="黑体" panose="02010609060101010101" pitchFamily="49" charset="-122"/>
                <a:cs typeface="楷体" panose="02010609060101010101" pitchFamily="49" charset="-122"/>
                <a:sym typeface="+mn-ea"/>
              </a:rPr>
              <a:t>量变引起质变的两种情形</a:t>
            </a:r>
            <a:endParaRPr lang="zh-CN" altLang="en-US" sz="2800" b="1">
              <a:ea typeface="黑体" panose="02010609060101010101" pitchFamily="49" charset="-122"/>
              <a:cs typeface="楷体" panose="02010609060101010101" pitchFamily="49" charset="-122"/>
              <a:sym typeface="宋体" panose="02010600030101010101" pitchFamily="2" charset="-122"/>
            </a:endParaRPr>
          </a:p>
        </p:txBody>
      </p:sp>
      <p:sp>
        <p:nvSpPr>
          <p:cNvPr id="37890" name="矩形 4"/>
          <p:cNvSpPr>
            <a:spLocks noChangeArrowheads="1"/>
          </p:cNvSpPr>
          <p:nvPr/>
        </p:nvSpPr>
        <p:spPr bwMode="auto">
          <a:xfrm>
            <a:off x="238125" y="4111625"/>
            <a:ext cx="11774488" cy="1454150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>
            <a:spAutoFit/>
          </a:bodyPr>
          <a:lstStyle/>
          <a:p>
            <a:pPr>
              <a:lnSpc>
                <a:spcPct val="150000"/>
              </a:lnSpc>
            </a:pPr>
            <a:r>
              <a:rPr lang="en-US" altLang="zh-CN" sz="3200" b="1">
                <a:latin typeface="宋体" panose="02010600030101010101" pitchFamily="2" charset="-122"/>
                <a:sym typeface="+mn-ea"/>
              </a:rPr>
              <a:t>2.</a:t>
            </a:r>
            <a:r>
              <a:rPr lang="zh-CN" altLang="en-US" sz="3200" b="1">
                <a:latin typeface="宋体" panose="02010600030101010101" pitchFamily="2" charset="-122"/>
                <a:sym typeface="+mn-ea"/>
              </a:rPr>
              <a:t>总体数量不变，</a:t>
            </a:r>
            <a:r>
              <a:rPr lang="zh-CN" altLang="en-US" sz="3200" b="1">
                <a:solidFill>
                  <a:srgbClr val="FF0000"/>
                </a:solidFill>
                <a:latin typeface="宋体" panose="02010600030101010101" pitchFamily="2" charset="-122"/>
                <a:sym typeface="+mn-ea"/>
              </a:rPr>
              <a:t>场所的变更</a:t>
            </a:r>
            <a:r>
              <a:rPr lang="en-US" altLang="zh-CN" sz="3200" b="1">
                <a:solidFill>
                  <a:srgbClr val="FF0000"/>
                </a:solidFill>
                <a:latin typeface="宋体" panose="02010600030101010101" pitchFamily="2" charset="-122"/>
                <a:sym typeface="+mn-ea"/>
              </a:rPr>
              <a:t>(</a:t>
            </a:r>
            <a:r>
              <a:rPr lang="zh-CN" altLang="en-US" sz="3200" b="1">
                <a:solidFill>
                  <a:srgbClr val="FF0000"/>
                </a:solidFill>
                <a:latin typeface="宋体" panose="02010600030101010101" pitchFamily="2" charset="-122"/>
                <a:sym typeface="+mn-ea"/>
              </a:rPr>
              <a:t>结构和次序上发生变化</a:t>
            </a:r>
            <a:r>
              <a:rPr lang="en-US" altLang="zh-CN" sz="3200" b="1">
                <a:solidFill>
                  <a:srgbClr val="FF0000"/>
                </a:solidFill>
                <a:latin typeface="宋体" panose="02010600030101010101" pitchFamily="2" charset="-122"/>
                <a:sym typeface="+mn-ea"/>
              </a:rPr>
              <a:t>)</a:t>
            </a:r>
            <a:r>
              <a:rPr lang="zh-CN" altLang="en-US" sz="3200" b="1">
                <a:latin typeface="宋体" panose="02010600030101010101" pitchFamily="2" charset="-122"/>
                <a:sym typeface="+mn-ea"/>
              </a:rPr>
              <a:t>引起质变</a:t>
            </a:r>
            <a:r>
              <a:rPr lang="zh-CN" altLang="en-US" sz="3200" b="1">
                <a:solidFill>
                  <a:srgbClr val="3333CC"/>
                </a:solidFill>
                <a:latin typeface="宋体" panose="02010600030101010101" pitchFamily="2" charset="-122"/>
                <a:sym typeface="+mn-ea"/>
              </a:rPr>
              <a:t>              </a:t>
            </a:r>
            <a:r>
              <a:rPr lang="zh-CN" altLang="zh-CN" sz="3200" b="1">
                <a:latin typeface="宋体" panose="02010600030101010101" pitchFamily="2" charset="-122"/>
                <a:sym typeface="宋体" panose="02010600030101010101" pitchFamily="2" charset="-122"/>
              </a:rPr>
              <a:t>如</a:t>
            </a:r>
            <a:r>
              <a:rPr lang="en-US" altLang="zh-CN" sz="3200" b="1">
                <a:latin typeface="宋体" panose="02010600030101010101" pitchFamily="2" charset="-122"/>
                <a:sym typeface="宋体" panose="02010600030101010101" pitchFamily="2" charset="-122"/>
              </a:rPr>
              <a:t>“</a:t>
            </a:r>
            <a:r>
              <a:rPr lang="zh-CN" altLang="zh-CN" sz="3200" b="1">
                <a:latin typeface="宋体" panose="02010600030101010101" pitchFamily="2" charset="-122"/>
                <a:sym typeface="宋体" panose="02010600030101010101" pitchFamily="2" charset="-122"/>
              </a:rPr>
              <a:t>田忌赛马</a:t>
            </a:r>
            <a:r>
              <a:rPr lang="en-US" altLang="zh-CN" sz="3200" b="1">
                <a:latin typeface="宋体" panose="02010600030101010101" pitchFamily="2" charset="-122"/>
                <a:sym typeface="宋体" panose="02010600030101010101" pitchFamily="2" charset="-122"/>
              </a:rPr>
              <a:t>”“</a:t>
            </a:r>
            <a:r>
              <a:rPr lang="zh-CN" altLang="en-US" sz="3200" b="1">
                <a:latin typeface="宋体" panose="02010600030101010101" pitchFamily="2" charset="-122"/>
                <a:sym typeface="宋体" panose="02010600030101010101" pitchFamily="2" charset="-122"/>
              </a:rPr>
              <a:t>产业</a:t>
            </a:r>
            <a:r>
              <a:rPr lang="zh-CN" altLang="zh-CN" sz="3200" b="1">
                <a:latin typeface="宋体" panose="02010600030101010101" pitchFamily="2" charset="-122"/>
                <a:sym typeface="宋体" panose="02010600030101010101" pitchFamily="2" charset="-122"/>
              </a:rPr>
              <a:t>结构调整</a:t>
            </a:r>
            <a:r>
              <a:rPr lang="en-US" altLang="zh-CN" sz="3200" b="1">
                <a:latin typeface="宋体" panose="02010600030101010101" pitchFamily="2" charset="-122"/>
                <a:sym typeface="宋体" panose="02010600030101010101" pitchFamily="2" charset="-122"/>
              </a:rPr>
              <a:t>”</a:t>
            </a:r>
            <a:r>
              <a:rPr lang="zh-CN" altLang="zh-CN" sz="3200" b="1">
                <a:latin typeface="宋体" panose="02010600030101010101" pitchFamily="2" charset="-122"/>
                <a:sym typeface="宋体" panose="02010600030101010101" pitchFamily="2" charset="-122"/>
              </a:rPr>
              <a:t>等</a:t>
            </a:r>
            <a:endParaRPr lang="zh-CN" altLang="en-US" sz="3200" b="1">
              <a:latin typeface="宋体" panose="02010600030101010101" pitchFamily="2" charset="-122"/>
              <a:sym typeface="宋体" panose="02010600030101010101" pitchFamily="2" charset="-122"/>
            </a:endParaRPr>
          </a:p>
        </p:txBody>
      </p:sp>
      <p:pic>
        <p:nvPicPr>
          <p:cNvPr id="6" name="图片 5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 bwMode="auto">
          <a:xfrm>
            <a:off x="1743075" y="2635250"/>
            <a:ext cx="5878513" cy="1371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8916" name="Rectangle 18"/>
          <p:cNvSpPr>
            <a:spLocks noChangeArrowheads="1"/>
          </p:cNvSpPr>
          <p:nvPr/>
        </p:nvSpPr>
        <p:spPr bwMode="auto">
          <a:xfrm>
            <a:off x="238125" y="1039813"/>
            <a:ext cx="10736263" cy="1066800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>
            <a:spAutoFit/>
          </a:bodyPr>
          <a:lstStyle/>
          <a:p>
            <a:r>
              <a:rPr lang="en-US" altLang="zh-CN" sz="3200" b="1">
                <a:latin typeface="宋体" panose="02010600030101010101" pitchFamily="2" charset="-122"/>
                <a:sym typeface="+mn-ea"/>
              </a:rPr>
              <a:t>1.</a:t>
            </a:r>
            <a:r>
              <a:rPr lang="zh-CN" altLang="en-US" sz="3200" b="1">
                <a:latin typeface="宋体" panose="02010600030101010101" pitchFamily="2" charset="-122"/>
                <a:sym typeface="+mn-ea"/>
              </a:rPr>
              <a:t>事物</a:t>
            </a:r>
            <a:r>
              <a:rPr lang="zh-CN" altLang="en-US" sz="3200" b="1">
                <a:solidFill>
                  <a:srgbClr val="FF0000"/>
                </a:solidFill>
                <a:latin typeface="宋体" panose="02010600030101010101" pitchFamily="2" charset="-122"/>
                <a:sym typeface="+mn-ea"/>
              </a:rPr>
              <a:t>数量</a:t>
            </a:r>
            <a:r>
              <a:rPr lang="en-US" altLang="zh-CN" sz="3200" b="1">
                <a:solidFill>
                  <a:srgbClr val="FF0000"/>
                </a:solidFill>
                <a:latin typeface="宋体" panose="02010600030101010101" pitchFamily="2" charset="-122"/>
                <a:sym typeface="+mn-ea"/>
              </a:rPr>
              <a:t>(</a:t>
            </a:r>
            <a:r>
              <a:rPr lang="zh-CN" altLang="en-US" sz="3200" b="1">
                <a:solidFill>
                  <a:srgbClr val="FF0000"/>
                </a:solidFill>
                <a:latin typeface="宋体" panose="02010600030101010101" pitchFamily="2" charset="-122"/>
                <a:sym typeface="+mn-ea"/>
              </a:rPr>
              <a:t>大小、速度、程度</a:t>
            </a:r>
            <a:r>
              <a:rPr lang="en-US" altLang="zh-CN" sz="3200" b="1">
                <a:solidFill>
                  <a:srgbClr val="FF0000"/>
                </a:solidFill>
                <a:latin typeface="宋体" panose="02010600030101010101" pitchFamily="2" charset="-122"/>
                <a:sym typeface="+mn-ea"/>
              </a:rPr>
              <a:t>)</a:t>
            </a:r>
            <a:r>
              <a:rPr lang="zh-CN" altLang="en-US" sz="3200" b="1">
                <a:solidFill>
                  <a:srgbClr val="FF0000"/>
                </a:solidFill>
                <a:latin typeface="宋体" panose="02010600030101010101" pitchFamily="2" charset="-122"/>
                <a:sym typeface="+mn-ea"/>
              </a:rPr>
              <a:t>的增减</a:t>
            </a:r>
            <a:r>
              <a:rPr lang="zh-CN" altLang="en-US" sz="3200" b="1">
                <a:latin typeface="宋体" panose="02010600030101010101" pitchFamily="2" charset="-122"/>
                <a:sym typeface="+mn-ea"/>
              </a:rPr>
              <a:t>引起质变</a:t>
            </a:r>
            <a:endParaRPr lang="zh-CN" altLang="en-US" sz="3200" b="1">
              <a:latin typeface="宋体" panose="02010600030101010101" pitchFamily="2" charset="-122"/>
              <a:sym typeface="+mn-ea"/>
            </a:endParaRPr>
          </a:p>
          <a:p>
            <a:r>
              <a:rPr lang="zh-CN" altLang="en-US" sz="3200" b="1">
                <a:latin typeface="宋体" panose="02010600030101010101" pitchFamily="2" charset="-122"/>
                <a:sym typeface="宋体" panose="02010600030101010101" pitchFamily="2" charset="-122"/>
              </a:rPr>
              <a:t>     </a:t>
            </a:r>
            <a:r>
              <a:rPr lang="zh-CN" altLang="zh-CN" sz="3200" b="1">
                <a:latin typeface="宋体" panose="02010600030101010101" pitchFamily="2" charset="-122"/>
                <a:sym typeface="宋体" panose="02010600030101010101" pitchFamily="2" charset="-122"/>
              </a:rPr>
              <a:t>如</a:t>
            </a:r>
            <a:r>
              <a:rPr lang="en-US" altLang="zh-CN" sz="3200" b="1">
                <a:latin typeface="宋体" panose="02010600030101010101" pitchFamily="2" charset="-122"/>
                <a:sym typeface="宋体" panose="02010600030101010101" pitchFamily="2" charset="-122"/>
              </a:rPr>
              <a:t>“</a:t>
            </a:r>
            <a:r>
              <a:rPr lang="zh-CN" altLang="zh-CN" sz="3200" b="1">
                <a:latin typeface="宋体" panose="02010600030101010101" pitchFamily="2" charset="-122"/>
                <a:sym typeface="宋体" panose="02010600030101010101" pitchFamily="2" charset="-122"/>
              </a:rPr>
              <a:t>千里之堤</a:t>
            </a:r>
            <a:r>
              <a:rPr lang="en-US" altLang="zh-CN" sz="3200" b="1">
                <a:latin typeface="宋体" panose="02010600030101010101" pitchFamily="2" charset="-122"/>
                <a:sym typeface="宋体" panose="02010600030101010101" pitchFamily="2" charset="-122"/>
              </a:rPr>
              <a:t>,</a:t>
            </a:r>
            <a:r>
              <a:rPr lang="zh-CN" altLang="zh-CN" sz="3200" b="1">
                <a:latin typeface="宋体" panose="02010600030101010101" pitchFamily="2" charset="-122"/>
                <a:sym typeface="宋体" panose="02010600030101010101" pitchFamily="2" charset="-122"/>
              </a:rPr>
              <a:t>溃于蚁穴</a:t>
            </a:r>
            <a:r>
              <a:rPr lang="en-US" altLang="zh-CN" sz="3200" b="1">
                <a:latin typeface="宋体" panose="02010600030101010101" pitchFamily="2" charset="-122"/>
                <a:sym typeface="宋体" panose="02010600030101010101" pitchFamily="2" charset="-122"/>
              </a:rPr>
              <a:t>”“</a:t>
            </a:r>
            <a:r>
              <a:rPr lang="zh-CN" altLang="zh-CN" sz="3200" b="1">
                <a:latin typeface="宋体" panose="02010600030101010101" pitchFamily="2" charset="-122"/>
                <a:sym typeface="宋体" panose="02010600030101010101" pitchFamily="2" charset="-122"/>
              </a:rPr>
              <a:t>水滴石穿</a:t>
            </a:r>
            <a:r>
              <a:rPr lang="en-US" altLang="zh-CN" sz="3200" b="1">
                <a:latin typeface="宋体" panose="02010600030101010101" pitchFamily="2" charset="-122"/>
                <a:sym typeface="宋体" panose="02010600030101010101" pitchFamily="2" charset="-122"/>
              </a:rPr>
              <a:t>,</a:t>
            </a:r>
            <a:r>
              <a:rPr lang="zh-CN" altLang="zh-CN" sz="3200" b="1">
                <a:latin typeface="宋体" panose="02010600030101010101" pitchFamily="2" charset="-122"/>
                <a:sym typeface="宋体" panose="02010600030101010101" pitchFamily="2" charset="-122"/>
              </a:rPr>
              <a:t>绳锯木断</a:t>
            </a:r>
            <a:r>
              <a:rPr lang="en-US" altLang="zh-CN" sz="3200" b="1">
                <a:latin typeface="宋体" panose="02010600030101010101" pitchFamily="2" charset="-122"/>
                <a:sym typeface="宋体" panose="02010600030101010101" pitchFamily="2" charset="-122"/>
              </a:rPr>
              <a:t>”</a:t>
            </a:r>
            <a:r>
              <a:rPr lang="zh-CN" altLang="zh-CN" sz="3200" b="1">
                <a:latin typeface="宋体" panose="02010600030101010101" pitchFamily="2" charset="-122"/>
                <a:sym typeface="宋体" panose="02010600030101010101" pitchFamily="2" charset="-122"/>
              </a:rPr>
              <a:t>等</a:t>
            </a:r>
            <a:endParaRPr lang="zh-CN" altLang="en-US" sz="3200" b="1">
              <a:latin typeface="宋体" panose="02010600030101010101" pitchFamily="2" charset="-122"/>
              <a:sym typeface="宋体" panose="02010600030101010101" pitchFamily="2" charset="-122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8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3789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789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7890" grpId="0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9937" name="Picture 201" descr="0758"/>
          <p:cNvPicPr>
            <a:picLocks noChangeAspect="1" noChangeArrowheads="1"/>
          </p:cNvPicPr>
          <p:nvPr/>
        </p:nvPicPr>
        <p:blipFill>
          <a:blip r:embed="rId1"/>
          <a:stretch>
            <a:fillRect/>
          </a:stretch>
        </p:blipFill>
        <p:spPr bwMode="auto">
          <a:xfrm>
            <a:off x="4518025" y="146050"/>
            <a:ext cx="2362200" cy="1981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9938" name="AutoShape 904"/>
          <p:cNvSpPr>
            <a:spLocks noChangeArrowheads="1"/>
          </p:cNvSpPr>
          <p:nvPr/>
        </p:nvSpPr>
        <p:spPr bwMode="auto">
          <a:xfrm>
            <a:off x="3522663" y="912813"/>
            <a:ext cx="838200" cy="609600"/>
          </a:xfrm>
          <a:prstGeom prst="rightArrow">
            <a:avLst>
              <a:gd name="adj1" fmla="val 50000"/>
              <a:gd name="adj2" fmla="val 34362"/>
            </a:avLst>
          </a:prstGeom>
          <a:solidFill>
            <a:srgbClr val="FF0066"/>
          </a:solidFill>
          <a:ln w="9525">
            <a:solidFill>
              <a:srgbClr val="000000"/>
            </a:solidFill>
            <a:miter lim="800000"/>
          </a:ln>
        </p:spPr>
        <p:txBody>
          <a:bodyPr wrap="none" lIns="121702" tIns="60844" rIns="121702" bIns="60844" anchor="ctr"/>
          <a:lstStyle/>
          <a:p>
            <a:pPr defTabSz="1219200"/>
            <a:endParaRPr lang="zh-CN" altLang="en-US" sz="1200">
              <a:solidFill>
                <a:srgbClr val="000000"/>
              </a:solidFill>
              <a:ea typeface="黑体" panose="02010609060101010101" pitchFamily="49" charset="-122"/>
              <a:cs typeface="Helvetica" pitchFamily="34" charset="0"/>
            </a:endParaRPr>
          </a:p>
        </p:txBody>
      </p:sp>
      <p:sp>
        <p:nvSpPr>
          <p:cNvPr id="39939" name="AutoShape 906"/>
          <p:cNvSpPr>
            <a:spLocks noChangeArrowheads="1"/>
          </p:cNvSpPr>
          <p:nvPr/>
        </p:nvSpPr>
        <p:spPr bwMode="auto">
          <a:xfrm>
            <a:off x="3473450" y="2890838"/>
            <a:ext cx="838200" cy="609600"/>
          </a:xfrm>
          <a:prstGeom prst="rightArrow">
            <a:avLst>
              <a:gd name="adj1" fmla="val 50000"/>
              <a:gd name="adj2" fmla="val 34362"/>
            </a:avLst>
          </a:prstGeom>
          <a:solidFill>
            <a:srgbClr val="00FF00"/>
          </a:solidFill>
          <a:ln w="9525">
            <a:solidFill>
              <a:srgbClr val="000000"/>
            </a:solidFill>
            <a:miter lim="800000"/>
          </a:ln>
        </p:spPr>
        <p:txBody>
          <a:bodyPr wrap="none" lIns="121702" tIns="60844" rIns="121702" bIns="60844" anchor="ctr"/>
          <a:lstStyle/>
          <a:p>
            <a:pPr defTabSz="1219200"/>
            <a:endParaRPr lang="zh-CN" altLang="en-US" sz="1200">
              <a:solidFill>
                <a:srgbClr val="000000"/>
              </a:solidFill>
              <a:ea typeface="黑体" panose="02010609060101010101" pitchFamily="49" charset="-122"/>
              <a:cs typeface="Helvetica" pitchFamily="34" charset="0"/>
            </a:endParaRPr>
          </a:p>
        </p:txBody>
      </p:sp>
      <p:sp>
        <p:nvSpPr>
          <p:cNvPr id="39940" name="Rectangle 908"/>
          <p:cNvSpPr>
            <a:spLocks noChangeArrowheads="1"/>
          </p:cNvSpPr>
          <p:nvPr/>
        </p:nvSpPr>
        <p:spPr bwMode="auto">
          <a:xfrm>
            <a:off x="5410200" y="2667000"/>
            <a:ext cx="247650" cy="493713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wrap="none" lIns="121702" tIns="60844" rIns="121702" bIns="60844">
            <a:spAutoFit/>
          </a:bodyPr>
          <a:lstStyle/>
          <a:p>
            <a:pPr defTabSz="1219200">
              <a:spcBef>
                <a:spcPct val="20000"/>
              </a:spcBef>
            </a:pPr>
            <a:endParaRPr lang="zh-CN" altLang="en-US" sz="2400">
              <a:solidFill>
                <a:srgbClr val="000000"/>
              </a:solidFill>
              <a:latin typeface="Times New Roman" panose="02020603050405020304" pitchFamily="18" charset="0"/>
              <a:ea typeface="黑体" panose="02010609060101010101" pitchFamily="49" charset="-122"/>
              <a:cs typeface="Helvetica" pitchFamily="34" charset="0"/>
            </a:endParaRPr>
          </a:p>
        </p:txBody>
      </p:sp>
      <p:grpSp>
        <p:nvGrpSpPr>
          <p:cNvPr id="39941" name="Group -789"/>
          <p:cNvGrpSpPr/>
          <p:nvPr/>
        </p:nvGrpSpPr>
        <p:grpSpPr>
          <a:xfrm>
            <a:off x="169863" y="473075"/>
            <a:ext cx="3348037" cy="1387475"/>
            <a:chOff x="0" y="0"/>
            <a:chExt cx="2569" cy="960"/>
          </a:xfrm>
        </p:grpSpPr>
        <p:sp>
          <p:nvSpPr>
            <p:cNvPr id="39952" name="Oval 910"/>
            <p:cNvSpPr>
              <a:spLocks noChangeArrowheads="1"/>
            </p:cNvSpPr>
            <p:nvPr/>
          </p:nvSpPr>
          <p:spPr bwMode="auto">
            <a:xfrm>
              <a:off x="0" y="0"/>
              <a:ext cx="2448" cy="960"/>
            </a:xfrm>
            <a:prstGeom prst="ellipse">
              <a:avLst/>
            </a:prstGeom>
            <a:solidFill>
              <a:srgbClr val="5B9BD5"/>
            </a:solidFill>
            <a:ln w="9525">
              <a:solidFill>
                <a:srgbClr val="000000"/>
              </a:solidFill>
              <a:round/>
            </a:ln>
          </p:spPr>
          <p:txBody>
            <a:bodyPr wrap="none" lIns="121917" tIns="60958" rIns="121917" bIns="60958" anchor="ctr"/>
            <a:lstStyle/>
            <a:p>
              <a:pPr algn="ctr" defTabSz="1219200">
                <a:spcBef>
                  <a:spcPct val="20000"/>
                </a:spcBef>
              </a:pPr>
              <a:endParaRPr lang="zh-CN" altLang="en-US" sz="2400">
                <a:solidFill>
                  <a:srgbClr val="000000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Helvetica" pitchFamily="34" charset="0"/>
              </a:endParaRPr>
            </a:p>
          </p:txBody>
        </p:sp>
        <p:sp>
          <p:nvSpPr>
            <p:cNvPr id="39953" name="Rectangle 912"/>
            <p:cNvSpPr>
              <a:spLocks noChangeArrowheads="1"/>
            </p:cNvSpPr>
            <p:nvPr/>
          </p:nvSpPr>
          <p:spPr bwMode="auto">
            <a:xfrm>
              <a:off x="480" y="192"/>
              <a:ext cx="1306" cy="643"/>
            </a:xfrm>
            <a:prstGeom prst="rect">
              <a:avLst/>
            </a:prstGeom>
            <a:noFill/>
            <a:ln w="9525">
              <a:noFill/>
              <a:miter lim="800000"/>
            </a:ln>
          </p:spPr>
          <p:txBody>
            <a:bodyPr wrap="none" lIns="121917" tIns="60958" rIns="121917" bIns="60958">
              <a:spAutoFit/>
            </a:bodyPr>
            <a:lstStyle/>
            <a:p>
              <a:pPr defTabSz="1219200">
                <a:spcBef>
                  <a:spcPct val="20000"/>
                </a:spcBef>
              </a:pPr>
              <a:r>
                <a:rPr lang="en-US" altLang="zh-CN" sz="5300">
                  <a:solidFill>
                    <a:srgbClr val="FF0066"/>
                  </a:solidFill>
                  <a:latin typeface="Times New Roman" panose="02020603050405020304" pitchFamily="18" charset="0"/>
                  <a:ea typeface="黑体" panose="02010609060101010101" pitchFamily="49" charset="-122"/>
                  <a:cs typeface="Helvetica" pitchFamily="34" charset="0"/>
                </a:rPr>
                <a:t>DOG</a:t>
              </a:r>
              <a:endParaRPr lang="zh-CN" altLang="zh-CN" sz="1700">
                <a:solidFill>
                  <a:srgbClr val="000000"/>
                </a:solidFill>
                <a:latin typeface="Calibri" panose="020F0502020204030204" charset="0"/>
                <a:ea typeface="黑体" panose="02010609060101010101" pitchFamily="49" charset="-122"/>
                <a:cs typeface="Helvetica" pitchFamily="34" charset="0"/>
              </a:endParaRPr>
            </a:p>
          </p:txBody>
        </p:sp>
        <p:sp>
          <p:nvSpPr>
            <p:cNvPr id="39954" name="Rectangle 914"/>
            <p:cNvSpPr>
              <a:spLocks noChangeArrowheads="1"/>
            </p:cNvSpPr>
            <p:nvPr/>
          </p:nvSpPr>
          <p:spPr bwMode="auto">
            <a:xfrm>
              <a:off x="1536" y="241"/>
              <a:ext cx="1033" cy="505"/>
            </a:xfrm>
            <a:prstGeom prst="rect">
              <a:avLst/>
            </a:prstGeom>
            <a:noFill/>
            <a:ln w="9525">
              <a:noFill/>
              <a:miter lim="800000"/>
            </a:ln>
          </p:spPr>
          <p:txBody>
            <a:bodyPr wrap="none" lIns="121917" tIns="60958" rIns="121917" bIns="60958">
              <a:spAutoFit/>
            </a:bodyPr>
            <a:lstStyle/>
            <a:p>
              <a:pPr defTabSz="1219200">
                <a:spcBef>
                  <a:spcPct val="20000"/>
                </a:spcBef>
              </a:pPr>
              <a:r>
                <a:rPr lang="en-US" altLang="zh-CN" sz="4000">
                  <a:solidFill>
                    <a:srgbClr val="0000FF"/>
                  </a:solidFill>
                  <a:latin typeface="Times New Roman" panose="02020603050405020304" pitchFamily="18" charset="0"/>
                  <a:ea typeface="黑体" panose="02010609060101010101" pitchFamily="49" charset="-122"/>
                  <a:cs typeface="Helvetica" pitchFamily="34" charset="0"/>
                </a:rPr>
                <a:t>(dog)</a:t>
              </a:r>
              <a:endParaRPr lang="zh-CN" altLang="zh-CN" sz="1700">
                <a:solidFill>
                  <a:srgbClr val="000000"/>
                </a:solidFill>
                <a:latin typeface="Calibri" panose="020F0502020204030204" charset="0"/>
                <a:ea typeface="黑体" panose="02010609060101010101" pitchFamily="49" charset="-122"/>
                <a:cs typeface="Helvetica" pitchFamily="34" charset="0"/>
              </a:endParaRPr>
            </a:p>
          </p:txBody>
        </p:sp>
      </p:grpSp>
      <p:grpSp>
        <p:nvGrpSpPr>
          <p:cNvPr id="39942" name="Group -787"/>
          <p:cNvGrpSpPr/>
          <p:nvPr/>
        </p:nvGrpSpPr>
        <p:grpSpPr>
          <a:xfrm>
            <a:off x="176213" y="2486025"/>
            <a:ext cx="3335337" cy="1444625"/>
            <a:chOff x="0" y="0"/>
            <a:chExt cx="2575" cy="960"/>
          </a:xfrm>
        </p:grpSpPr>
        <p:sp>
          <p:nvSpPr>
            <p:cNvPr id="39949" name="Oval 916"/>
            <p:cNvSpPr>
              <a:spLocks noChangeArrowheads="1"/>
            </p:cNvSpPr>
            <p:nvPr/>
          </p:nvSpPr>
          <p:spPr bwMode="auto">
            <a:xfrm>
              <a:off x="0" y="0"/>
              <a:ext cx="2448" cy="960"/>
            </a:xfrm>
            <a:prstGeom prst="ellipse">
              <a:avLst/>
            </a:prstGeom>
            <a:solidFill>
              <a:srgbClr val="5B9BD5"/>
            </a:solidFill>
            <a:ln w="9525">
              <a:solidFill>
                <a:srgbClr val="000000"/>
              </a:solidFill>
              <a:round/>
            </a:ln>
          </p:spPr>
          <p:txBody>
            <a:bodyPr wrap="none" lIns="121917" tIns="60958" rIns="121917" bIns="60958" anchor="ctr"/>
            <a:lstStyle/>
            <a:p>
              <a:pPr algn="ctr" defTabSz="1219200">
                <a:spcBef>
                  <a:spcPct val="20000"/>
                </a:spcBef>
              </a:pPr>
              <a:endParaRPr lang="zh-CN" altLang="en-US" sz="2400">
                <a:solidFill>
                  <a:srgbClr val="000000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Helvetica" pitchFamily="34" charset="0"/>
              </a:endParaRPr>
            </a:p>
          </p:txBody>
        </p:sp>
        <p:sp>
          <p:nvSpPr>
            <p:cNvPr id="39950" name="Rectangle 918"/>
            <p:cNvSpPr>
              <a:spLocks noChangeArrowheads="1"/>
            </p:cNvSpPr>
            <p:nvPr/>
          </p:nvSpPr>
          <p:spPr bwMode="auto">
            <a:xfrm>
              <a:off x="528" y="192"/>
              <a:ext cx="1314" cy="617"/>
            </a:xfrm>
            <a:prstGeom prst="rect">
              <a:avLst/>
            </a:prstGeom>
            <a:noFill/>
            <a:ln w="9525">
              <a:noFill/>
              <a:miter lim="800000"/>
            </a:ln>
          </p:spPr>
          <p:txBody>
            <a:bodyPr wrap="none" lIns="121917" tIns="60958" rIns="121917" bIns="60958">
              <a:spAutoFit/>
            </a:bodyPr>
            <a:lstStyle/>
            <a:p>
              <a:pPr defTabSz="1219200">
                <a:spcBef>
                  <a:spcPct val="20000"/>
                </a:spcBef>
              </a:pPr>
              <a:r>
                <a:rPr lang="en-US" altLang="zh-CN" sz="5300">
                  <a:solidFill>
                    <a:srgbClr val="0000FF"/>
                  </a:solidFill>
                  <a:latin typeface="Times New Roman" panose="02020603050405020304" pitchFamily="18" charset="0"/>
                  <a:ea typeface="黑体" panose="02010609060101010101" pitchFamily="49" charset="-122"/>
                  <a:cs typeface="Helvetica" pitchFamily="34" charset="0"/>
                </a:rPr>
                <a:t>GOD</a:t>
              </a:r>
              <a:endParaRPr lang="zh-CN" altLang="zh-CN" sz="1700">
                <a:solidFill>
                  <a:srgbClr val="000000"/>
                </a:solidFill>
                <a:latin typeface="Calibri" panose="020F0502020204030204" charset="0"/>
                <a:ea typeface="黑体" panose="02010609060101010101" pitchFamily="49" charset="-122"/>
                <a:cs typeface="Helvetica" pitchFamily="34" charset="0"/>
              </a:endParaRPr>
            </a:p>
          </p:txBody>
        </p:sp>
        <p:sp>
          <p:nvSpPr>
            <p:cNvPr id="39951" name="Rectangle 920"/>
            <p:cNvSpPr>
              <a:spLocks noChangeArrowheads="1"/>
            </p:cNvSpPr>
            <p:nvPr/>
          </p:nvSpPr>
          <p:spPr bwMode="auto">
            <a:xfrm>
              <a:off x="1536" y="241"/>
              <a:ext cx="1039" cy="485"/>
            </a:xfrm>
            <a:prstGeom prst="rect">
              <a:avLst/>
            </a:prstGeom>
            <a:noFill/>
            <a:ln w="9525">
              <a:noFill/>
              <a:miter lim="800000"/>
            </a:ln>
          </p:spPr>
          <p:txBody>
            <a:bodyPr wrap="none" lIns="121917" tIns="60958" rIns="121917" bIns="60958">
              <a:spAutoFit/>
            </a:bodyPr>
            <a:lstStyle/>
            <a:p>
              <a:pPr defTabSz="1219200">
                <a:spcBef>
                  <a:spcPct val="20000"/>
                </a:spcBef>
              </a:pPr>
              <a:r>
                <a:rPr lang="en-US" altLang="zh-CN" sz="4000">
                  <a:solidFill>
                    <a:srgbClr val="FF0066"/>
                  </a:solidFill>
                  <a:latin typeface="Times New Roman" panose="02020603050405020304" pitchFamily="18" charset="0"/>
                  <a:ea typeface="黑体" panose="02010609060101010101" pitchFamily="49" charset="-122"/>
                  <a:cs typeface="Helvetica" pitchFamily="34" charset="0"/>
                </a:rPr>
                <a:t>(god)</a:t>
              </a:r>
              <a:endParaRPr lang="zh-CN" altLang="zh-CN" sz="1700">
                <a:solidFill>
                  <a:srgbClr val="000000"/>
                </a:solidFill>
                <a:latin typeface="Calibri" panose="020F0502020204030204" charset="0"/>
                <a:ea typeface="黑体" panose="02010609060101010101" pitchFamily="49" charset="-122"/>
                <a:cs typeface="Helvetica" pitchFamily="34" charset="0"/>
              </a:endParaRPr>
            </a:p>
          </p:txBody>
        </p:sp>
      </p:grpSp>
      <p:pic>
        <p:nvPicPr>
          <p:cNvPr id="39943" name="Picture 203" descr="宗教22"/>
          <p:cNvPicPr>
            <a:picLocks noChangeAspect="1" noChangeArrowheads="1"/>
          </p:cNvPicPr>
          <p:nvPr/>
        </p:nvPicPr>
        <p:blipFill>
          <a:blip r:embed="rId2"/>
          <a:stretch>
            <a:fillRect/>
          </a:stretch>
        </p:blipFill>
        <p:spPr bwMode="auto">
          <a:xfrm>
            <a:off x="4491038" y="2205038"/>
            <a:ext cx="2355850" cy="20653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9945" name="Rectangle 926"/>
          <p:cNvSpPr>
            <a:spLocks noChangeArrowheads="1"/>
          </p:cNvSpPr>
          <p:nvPr/>
        </p:nvSpPr>
        <p:spPr bwMode="auto">
          <a:xfrm>
            <a:off x="4646613" y="5249863"/>
            <a:ext cx="247650" cy="739775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wrap="none" lIns="121702" tIns="60844" rIns="121702" bIns="60844">
            <a:spAutoFit/>
          </a:bodyPr>
          <a:lstStyle/>
          <a:p>
            <a:pPr defTabSz="1219200">
              <a:spcBef>
                <a:spcPct val="20000"/>
              </a:spcBef>
            </a:pPr>
            <a:endParaRPr lang="zh-CN" altLang="en-US" sz="4000">
              <a:solidFill>
                <a:srgbClr val="FF0066"/>
              </a:solidFill>
              <a:latin typeface="Times New Roman" panose="02020603050405020304" pitchFamily="18" charset="0"/>
              <a:ea typeface="黑体" panose="02010609060101010101" pitchFamily="49" charset="-122"/>
              <a:cs typeface="Helvetica" pitchFamily="34" charset="0"/>
            </a:endParaRPr>
          </a:p>
        </p:txBody>
      </p:sp>
      <p:sp>
        <p:nvSpPr>
          <p:cNvPr id="39946" name="Rectangle 928"/>
          <p:cNvSpPr>
            <a:spLocks noChangeArrowheads="1"/>
          </p:cNvSpPr>
          <p:nvPr/>
        </p:nvSpPr>
        <p:spPr bwMode="auto">
          <a:xfrm>
            <a:off x="893763" y="5751513"/>
            <a:ext cx="9753600" cy="711200"/>
          </a:xfrm>
          <a:prstGeom prst="rect">
            <a:avLst/>
          </a:prstGeom>
          <a:solidFill>
            <a:srgbClr val="FFFFFF"/>
          </a:solidFill>
          <a:ln w="9525">
            <a:solidFill>
              <a:srgbClr val="D60093"/>
            </a:solidFill>
            <a:miter lim="800000"/>
          </a:ln>
        </p:spPr>
        <p:txBody>
          <a:bodyPr lIns="89838" tIns="46719" rIns="89838" bIns="46719">
            <a:spAutoFit/>
          </a:bodyPr>
          <a:lstStyle/>
          <a:p>
            <a:pPr defTabSz="1219200"/>
            <a:r>
              <a:rPr lang="zh-CN" altLang="en-US" sz="4000" b="1">
                <a:solidFill>
                  <a:srgbClr val="FF0000"/>
                </a:solidFill>
                <a:latin typeface="Tahoma" panose="020B0604030504040204" pitchFamily="34" charset="0"/>
                <a:ea typeface="黑体" panose="02010609060101010101" pitchFamily="49" charset="-122"/>
                <a:cs typeface="Helvetica" pitchFamily="34" charset="0"/>
              </a:rPr>
              <a:t>结构和排列次序</a:t>
            </a:r>
            <a:r>
              <a:rPr lang="zh-CN" altLang="en-US" sz="4000" b="1">
                <a:solidFill>
                  <a:srgbClr val="0066FF"/>
                </a:solidFill>
                <a:latin typeface="Tahoma" panose="020B0604030504040204" pitchFamily="34" charset="0"/>
                <a:ea typeface="黑体" panose="02010609060101010101" pitchFamily="49" charset="-122"/>
                <a:cs typeface="Helvetica" pitchFamily="34" charset="0"/>
              </a:rPr>
              <a:t>的变化引起质变</a:t>
            </a:r>
            <a:endParaRPr lang="zh-CN" altLang="zh-CN" sz="1700">
              <a:solidFill>
                <a:srgbClr val="000000"/>
              </a:solidFill>
              <a:latin typeface="Calibri" panose="020F0502020204030204" charset="0"/>
              <a:ea typeface="黑体" panose="02010609060101010101" pitchFamily="49" charset="-122"/>
              <a:cs typeface="Helvetica" pitchFamily="34" charset="0"/>
            </a:endParaRPr>
          </a:p>
        </p:txBody>
      </p:sp>
      <p:pic>
        <p:nvPicPr>
          <p:cNvPr id="39947" name="图片 2" descr="21215"/>
          <p:cNvPicPr>
            <a:picLocks noChangeAspect="1" noChangeArrowheads="1"/>
          </p:cNvPicPr>
          <p:nvPr/>
        </p:nvPicPr>
        <p:blipFill>
          <a:blip r:embed="rId3"/>
          <a:stretch>
            <a:fillRect/>
          </a:stretch>
        </p:blipFill>
        <p:spPr bwMode="auto">
          <a:xfrm>
            <a:off x="6937375" y="785813"/>
            <a:ext cx="5013325" cy="2538412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</p:spPr>
      </p:pic>
      <p:sp>
        <p:nvSpPr>
          <p:cNvPr id="39948" name="Text Box 2"/>
          <p:cNvSpPr>
            <a:spLocks noChangeArrowheads="1"/>
          </p:cNvSpPr>
          <p:nvPr/>
        </p:nvSpPr>
        <p:spPr bwMode="auto">
          <a:xfrm>
            <a:off x="7359650" y="3757613"/>
            <a:ext cx="4298950" cy="1322387"/>
          </a:xfrm>
          <a:prstGeom prst="rect">
            <a:avLst/>
          </a:prstGeom>
          <a:noFill/>
          <a:ln w="9525" algn="ctr">
            <a:noFill/>
            <a:miter lim="800000"/>
          </a:ln>
        </p:spPr>
        <p:txBody>
          <a:bodyPr/>
          <a:lstStyle/>
          <a:p>
            <a:pPr>
              <a:spcBef>
                <a:spcPct val="50000"/>
              </a:spcBef>
              <a:buSzTx/>
              <a:buFont typeface="Arial" panose="020B0604020202020204"/>
              <a:buNone/>
            </a:pPr>
            <a:r>
              <a:rPr lang="zh-CN" altLang="en-US" sz="4000" b="1">
                <a:solidFill>
                  <a:srgbClr val="3333CC"/>
                </a:solidFill>
                <a:latin typeface="Times New Roman" panose="02020603050405020304" pitchFamily="18" charset="0"/>
              </a:rPr>
              <a:t>钻石和石墨的比较</a:t>
            </a:r>
            <a:endParaRPr lang="zh-CN" altLang="en-US" sz="4000" b="1">
              <a:solidFill>
                <a:srgbClr val="3333CC"/>
              </a:solidFill>
              <a:latin typeface="Times New Roman" panose="02020603050405020304" pitchFamily="18" charset="0"/>
            </a:endParaRPr>
          </a:p>
        </p:txBody>
      </p:sp>
    </p:spTree>
  </p:cSld>
  <p:clrMapOvr>
    <a:masterClrMapping/>
  </p:clrMapOvr>
  <p:transition/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818" name="文本框 22530"/>
          <p:cNvSpPr>
            <a:spLocks noChangeArrowheads="1"/>
          </p:cNvSpPr>
          <p:nvPr/>
        </p:nvSpPr>
        <p:spPr bwMode="auto">
          <a:xfrm>
            <a:off x="746125" y="4327525"/>
            <a:ext cx="10945813" cy="1773238"/>
          </a:xfrm>
          <a:prstGeom prst="rect">
            <a:avLst/>
          </a:prstGeom>
          <a:solidFill>
            <a:srgbClr val="DCE6F2"/>
          </a:solidFill>
          <a:ln w="9525" algn="ctr">
            <a:solidFill>
              <a:srgbClr val="558ED5"/>
            </a:solidFill>
            <a:round/>
          </a:ln>
        </p:spPr>
        <p:txBody>
          <a:bodyPr/>
          <a:lstStyle/>
          <a:p>
            <a:pPr>
              <a:spcBef>
                <a:spcPct val="50000"/>
              </a:spcBef>
            </a:pPr>
            <a:r>
              <a:rPr lang="zh-CN" altLang="en-US" sz="3200" b="1">
                <a:latin typeface="宋体" panose="02010600030101010101" pitchFamily="2" charset="-122"/>
              </a:rPr>
              <a:t>质变又为新的量变开辟道路，事物在新质基础上开始新的量变。事物的发展就是这样由量变到质变，又在新质的基础上开始新的量变，如此循环往复，不断前进</a:t>
            </a:r>
            <a:endParaRPr lang="zh-CN" altLang="en-US" sz="3200" b="1">
              <a:latin typeface="宋体" panose="02010600030101010101" pitchFamily="2" charset="-122"/>
            </a:endParaRPr>
          </a:p>
        </p:txBody>
      </p:sp>
      <p:graphicFrame>
        <p:nvGraphicFramePr>
          <p:cNvPr id="34819" name="Object 48"/>
          <p:cNvGraphicFramePr>
            <a:graphicFrameLocks noChangeAspect="1"/>
          </p:cNvGraphicFramePr>
          <p:nvPr/>
        </p:nvGraphicFramePr>
        <p:xfrm>
          <a:off x="1295400" y="1982788"/>
          <a:ext cx="10160000" cy="5334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038" name="" r:id="rId1" imgW="2686050" imgH="304800" progId="PBrush">
                  <p:embed/>
                </p:oleObj>
              </mc:Choice>
              <mc:Fallback>
                <p:oleObj name="" r:id="rId1" imgW="2686050" imgH="304800" progId="PBrush">
                  <p:embed/>
                  <p:pic>
                    <p:nvPicPr>
                      <p:cNvPr id="0" name="OLE substitute image"/>
                      <p:cNvPicPr/>
                      <p:nvPr/>
                    </p:nvPicPr>
                    <p:blipFill>
                      <a:blip r:embed="rId2"/>
                      <a:stretch>
                        <a:fillRect/>
                      </a:stretch>
                    </p:blipFill>
                    <p:spPr>
                      <a:xfrm>
                        <a:off x="1295400" y="1982788"/>
                        <a:ext cx="10160000" cy="533400"/>
                      </a:xfrm>
                      <a:prstGeom prst="rect">
                        <a:avLst/>
                      </a:prstGeom>
                      <a:noFill/>
                    </p:spPr>
                  </p:pic>
                </p:oleObj>
              </mc:Fallback>
            </mc:AlternateContent>
          </a:graphicData>
        </a:graphic>
      </p:graphicFrame>
      <p:sp>
        <p:nvSpPr>
          <p:cNvPr id="34820" name="文本框 22533"/>
          <p:cNvSpPr>
            <a:spLocks noChangeArrowheads="1"/>
          </p:cNvSpPr>
          <p:nvPr/>
        </p:nvSpPr>
        <p:spPr bwMode="auto">
          <a:xfrm>
            <a:off x="1581150" y="1341438"/>
            <a:ext cx="2643188" cy="579437"/>
          </a:xfrm>
          <a:prstGeom prst="rect">
            <a:avLst/>
          </a:prstGeom>
          <a:solidFill>
            <a:srgbClr val="E1E6F0"/>
          </a:solidFill>
          <a:ln w="9525">
            <a:noFill/>
            <a:miter lim="800000"/>
          </a:ln>
        </p:spPr>
        <p:txBody>
          <a:bodyPr/>
          <a:lstStyle/>
          <a:p>
            <a:pPr algn="ctr">
              <a:spcBef>
                <a:spcPct val="50000"/>
              </a:spcBef>
            </a:pPr>
            <a:r>
              <a:rPr lang="zh-CN" altLang="en-US" sz="3200" b="1">
                <a:solidFill>
                  <a:srgbClr val="FF0000"/>
                </a:solidFill>
                <a:latin typeface="Times New Roman" panose="02020603050405020304" pitchFamily="18" charset="0"/>
                <a:ea typeface="华文行楷" panose="02010800040101010101" charset="-122"/>
                <a:cs typeface="华文行楷" panose="02010800040101010101" charset="-122"/>
              </a:rPr>
              <a:t>小学</a:t>
            </a:r>
            <a:endParaRPr lang="zh-CN" altLang="en-US" sz="3200" b="1">
              <a:solidFill>
                <a:srgbClr val="FF0000"/>
              </a:solidFill>
              <a:latin typeface="Times New Roman" panose="02020603050405020304" pitchFamily="18" charset="0"/>
              <a:ea typeface="华文行楷" panose="02010800040101010101" charset="-122"/>
              <a:cs typeface="华文行楷" panose="02010800040101010101" charset="-122"/>
            </a:endParaRPr>
          </a:p>
        </p:txBody>
      </p:sp>
      <p:sp>
        <p:nvSpPr>
          <p:cNvPr id="34821" name="文本框 22534"/>
          <p:cNvSpPr>
            <a:spLocks noChangeArrowheads="1"/>
          </p:cNvSpPr>
          <p:nvPr/>
        </p:nvSpPr>
        <p:spPr bwMode="auto">
          <a:xfrm>
            <a:off x="4462463" y="1341438"/>
            <a:ext cx="2744787" cy="579437"/>
          </a:xfrm>
          <a:prstGeom prst="rect">
            <a:avLst/>
          </a:prstGeom>
          <a:solidFill>
            <a:srgbClr val="E1E6F0"/>
          </a:solidFill>
          <a:ln w="9525">
            <a:noFill/>
            <a:miter lim="800000"/>
          </a:ln>
        </p:spPr>
        <p:txBody>
          <a:bodyPr/>
          <a:lstStyle/>
          <a:p>
            <a:pPr algn="ctr">
              <a:spcBef>
                <a:spcPct val="50000"/>
              </a:spcBef>
            </a:pPr>
            <a:r>
              <a:rPr lang="zh-CN" altLang="en-US" sz="3200" b="1">
                <a:solidFill>
                  <a:srgbClr val="FF0000"/>
                </a:solidFill>
                <a:latin typeface="Times New Roman" panose="02020603050405020304" pitchFamily="18" charset="0"/>
                <a:ea typeface="华文行楷" panose="02010800040101010101" charset="-122"/>
                <a:cs typeface="华文行楷" panose="02010800040101010101" charset="-122"/>
              </a:rPr>
              <a:t>中学</a:t>
            </a:r>
            <a:endParaRPr lang="zh-CN" altLang="en-US" sz="3200" b="1">
              <a:solidFill>
                <a:srgbClr val="FF0000"/>
              </a:solidFill>
              <a:latin typeface="Times New Roman" panose="02020603050405020304" pitchFamily="18" charset="0"/>
              <a:ea typeface="华文行楷" panose="02010800040101010101" charset="-122"/>
              <a:cs typeface="华文行楷" panose="02010800040101010101" charset="-122"/>
            </a:endParaRPr>
          </a:p>
        </p:txBody>
      </p:sp>
      <p:sp>
        <p:nvSpPr>
          <p:cNvPr id="34822" name="文本框 22535"/>
          <p:cNvSpPr>
            <a:spLocks noChangeArrowheads="1"/>
          </p:cNvSpPr>
          <p:nvPr/>
        </p:nvSpPr>
        <p:spPr bwMode="auto">
          <a:xfrm>
            <a:off x="7726363" y="1341438"/>
            <a:ext cx="3965575" cy="579437"/>
          </a:xfrm>
          <a:prstGeom prst="rect">
            <a:avLst/>
          </a:prstGeom>
          <a:solidFill>
            <a:srgbClr val="E1E6F0"/>
          </a:solidFill>
          <a:ln w="9525">
            <a:noFill/>
            <a:miter lim="800000"/>
          </a:ln>
        </p:spPr>
        <p:txBody>
          <a:bodyPr/>
          <a:lstStyle/>
          <a:p>
            <a:pPr algn="ctr">
              <a:spcBef>
                <a:spcPct val="50000"/>
              </a:spcBef>
            </a:pPr>
            <a:r>
              <a:rPr lang="zh-CN" altLang="en-US" sz="3200" b="1">
                <a:solidFill>
                  <a:srgbClr val="FF0000"/>
                </a:solidFill>
                <a:latin typeface="Times New Roman" panose="02020603050405020304" pitchFamily="18" charset="0"/>
                <a:ea typeface="华文行楷" panose="02010800040101010101" charset="-122"/>
                <a:cs typeface="华文行楷" panose="02010800040101010101" charset="-122"/>
              </a:rPr>
              <a:t>大学</a:t>
            </a:r>
            <a:r>
              <a:rPr lang="en-US" altLang="zh-CN" sz="3200" b="1">
                <a:solidFill>
                  <a:srgbClr val="FF0000"/>
                </a:solidFill>
                <a:latin typeface="Times New Roman" panose="02020603050405020304" pitchFamily="18" charset="0"/>
                <a:ea typeface="华文行楷" panose="02010800040101010101" charset="-122"/>
                <a:cs typeface="华文行楷" panose="02010800040101010101" charset="-122"/>
              </a:rPr>
              <a:t>……</a:t>
            </a:r>
            <a:endParaRPr lang="en-US" altLang="zh-CN" sz="3200" b="1">
              <a:solidFill>
                <a:srgbClr val="FF0000"/>
              </a:solidFill>
              <a:latin typeface="Times New Roman" panose="02020603050405020304" pitchFamily="18" charset="0"/>
              <a:ea typeface="华文行楷" panose="02010800040101010101" charset="-122"/>
              <a:cs typeface="华文行楷" panose="02010800040101010101" charset="-122"/>
            </a:endParaRPr>
          </a:p>
        </p:txBody>
      </p:sp>
      <p:grpSp>
        <p:nvGrpSpPr>
          <p:cNvPr id="34823" name="组合 22536"/>
          <p:cNvGrpSpPr/>
          <p:nvPr/>
        </p:nvGrpSpPr>
        <p:grpSpPr>
          <a:xfrm>
            <a:off x="1724025" y="2652713"/>
            <a:ext cx="9504363" cy="1066800"/>
            <a:chOff x="72" y="0"/>
            <a:chExt cx="4798" cy="672"/>
          </a:xfrm>
        </p:grpSpPr>
        <p:sp>
          <p:nvSpPr>
            <p:cNvPr id="1079" name="文本框 22537"/>
            <p:cNvSpPr>
              <a:spLocks noChangeArrowheads="1"/>
            </p:cNvSpPr>
            <p:nvPr/>
          </p:nvSpPr>
          <p:spPr bwMode="auto">
            <a:xfrm>
              <a:off x="72" y="96"/>
              <a:ext cx="672" cy="365"/>
            </a:xfrm>
            <a:prstGeom prst="rect">
              <a:avLst/>
            </a:prstGeom>
            <a:noFill/>
            <a:ln w="9525">
              <a:noFill/>
              <a:miter lim="800000"/>
            </a:ln>
          </p:spPr>
          <p:txBody>
            <a:bodyPr/>
            <a:lstStyle/>
            <a:p>
              <a:pPr>
                <a:spcBef>
                  <a:spcPct val="50000"/>
                </a:spcBef>
              </a:pPr>
              <a:r>
                <a:rPr lang="zh-CN" altLang="en-US" sz="3200" b="1">
                  <a:solidFill>
                    <a:srgbClr val="0000FF"/>
                  </a:solidFill>
                  <a:latin typeface="Times New Roman" panose="02020603050405020304" pitchFamily="18" charset="0"/>
                  <a:ea typeface="华文行楷" panose="02010800040101010101" charset="-122"/>
                  <a:cs typeface="华文行楷" panose="02010800040101010101" charset="-122"/>
                </a:rPr>
                <a:t>量变</a:t>
              </a:r>
              <a:endParaRPr lang="zh-CN" altLang="en-US" sz="3200" b="1">
                <a:solidFill>
                  <a:srgbClr val="0000FF"/>
                </a:solidFill>
                <a:latin typeface="Times New Roman" panose="02020603050405020304" pitchFamily="18" charset="0"/>
                <a:ea typeface="华文行楷" panose="02010800040101010101" charset="-122"/>
                <a:cs typeface="华文行楷" panose="02010800040101010101" charset="-122"/>
              </a:endParaRPr>
            </a:p>
          </p:txBody>
        </p:sp>
        <p:sp>
          <p:nvSpPr>
            <p:cNvPr id="1080" name="直接连接符 22538"/>
            <p:cNvSpPr>
              <a:spLocks noChangeShapeType="1"/>
            </p:cNvSpPr>
            <p:nvPr/>
          </p:nvSpPr>
          <p:spPr bwMode="auto">
            <a:xfrm>
              <a:off x="631" y="279"/>
              <a:ext cx="336" cy="0"/>
            </a:xfrm>
            <a:prstGeom prst="line">
              <a:avLst/>
            </a:prstGeom>
            <a:noFill/>
            <a:ln w="69850" algn="ctr">
              <a:solidFill>
                <a:srgbClr val="FF9900"/>
              </a:solidFill>
              <a:round/>
              <a:tailEnd type="triangle" w="sm" len="sm"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081" name="文本框 22539"/>
            <p:cNvSpPr>
              <a:spLocks noChangeArrowheads="1"/>
            </p:cNvSpPr>
            <p:nvPr/>
          </p:nvSpPr>
          <p:spPr bwMode="auto">
            <a:xfrm>
              <a:off x="1002" y="93"/>
              <a:ext cx="590" cy="365"/>
            </a:xfrm>
            <a:prstGeom prst="rect">
              <a:avLst/>
            </a:prstGeom>
            <a:noFill/>
            <a:ln w="9525">
              <a:noFill/>
              <a:miter lim="800000"/>
            </a:ln>
          </p:spPr>
          <p:txBody>
            <a:bodyPr/>
            <a:lstStyle/>
            <a:p>
              <a:pPr>
                <a:spcBef>
                  <a:spcPct val="50000"/>
                </a:spcBef>
              </a:pPr>
              <a:r>
                <a:rPr lang="zh-CN" altLang="en-US" sz="3200" b="1">
                  <a:solidFill>
                    <a:srgbClr val="0000FF"/>
                  </a:solidFill>
                  <a:latin typeface="Times New Roman" panose="02020603050405020304" pitchFamily="18" charset="0"/>
                  <a:ea typeface="华文行楷" panose="02010800040101010101" charset="-122"/>
                  <a:cs typeface="华文行楷" panose="02010800040101010101" charset="-122"/>
                </a:rPr>
                <a:t>质变</a:t>
              </a:r>
              <a:endParaRPr lang="zh-CN" altLang="en-US" sz="3200" b="1">
                <a:solidFill>
                  <a:srgbClr val="0000FF"/>
                </a:solidFill>
                <a:latin typeface="Times New Roman" panose="02020603050405020304" pitchFamily="18" charset="0"/>
                <a:ea typeface="华文行楷" panose="02010800040101010101" charset="-122"/>
                <a:cs typeface="华文行楷" panose="02010800040101010101" charset="-122"/>
              </a:endParaRPr>
            </a:p>
          </p:txBody>
        </p:sp>
        <p:sp>
          <p:nvSpPr>
            <p:cNvPr id="1082" name="直接连接符 22540"/>
            <p:cNvSpPr>
              <a:spLocks noChangeShapeType="1"/>
            </p:cNvSpPr>
            <p:nvPr/>
          </p:nvSpPr>
          <p:spPr bwMode="auto">
            <a:xfrm>
              <a:off x="1592" y="278"/>
              <a:ext cx="288" cy="0"/>
            </a:xfrm>
            <a:prstGeom prst="line">
              <a:avLst/>
            </a:prstGeom>
            <a:noFill/>
            <a:ln w="69850" algn="ctr">
              <a:solidFill>
                <a:srgbClr val="FF9900"/>
              </a:solidFill>
              <a:round/>
              <a:tailEnd type="triangle" w="sm" len="sm"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083" name="文本框 22541"/>
            <p:cNvSpPr>
              <a:spLocks noChangeArrowheads="1"/>
            </p:cNvSpPr>
            <p:nvPr/>
          </p:nvSpPr>
          <p:spPr bwMode="auto">
            <a:xfrm>
              <a:off x="1873" y="0"/>
              <a:ext cx="672" cy="672"/>
            </a:xfrm>
            <a:prstGeom prst="rect">
              <a:avLst/>
            </a:prstGeom>
            <a:noFill/>
            <a:ln w="9525">
              <a:noFill/>
              <a:miter lim="800000"/>
            </a:ln>
          </p:spPr>
          <p:txBody>
            <a:bodyPr/>
            <a:lstStyle/>
            <a:p>
              <a:pPr>
                <a:spcBef>
                  <a:spcPct val="50000"/>
                </a:spcBef>
              </a:pPr>
              <a:r>
                <a:rPr lang="zh-CN" altLang="en-US" sz="3200" b="1">
                  <a:solidFill>
                    <a:srgbClr val="0000FF"/>
                  </a:solidFill>
                  <a:latin typeface="Times New Roman" panose="02020603050405020304" pitchFamily="18" charset="0"/>
                  <a:ea typeface="华文行楷" panose="02010800040101010101" charset="-122"/>
                  <a:cs typeface="华文行楷" panose="02010800040101010101" charset="-122"/>
                </a:rPr>
                <a:t>新的量变</a:t>
              </a:r>
              <a:endParaRPr lang="zh-CN" altLang="en-US" sz="3200" b="1">
                <a:solidFill>
                  <a:srgbClr val="0000FF"/>
                </a:solidFill>
                <a:latin typeface="Times New Roman" panose="02020603050405020304" pitchFamily="18" charset="0"/>
                <a:ea typeface="华文行楷" panose="02010800040101010101" charset="-122"/>
                <a:cs typeface="华文行楷" panose="02010800040101010101" charset="-122"/>
              </a:endParaRPr>
            </a:p>
          </p:txBody>
        </p:sp>
        <p:sp>
          <p:nvSpPr>
            <p:cNvPr id="1084" name="直接连接符 22542"/>
            <p:cNvSpPr>
              <a:spLocks noChangeShapeType="1"/>
            </p:cNvSpPr>
            <p:nvPr/>
          </p:nvSpPr>
          <p:spPr bwMode="auto">
            <a:xfrm>
              <a:off x="2401" y="280"/>
              <a:ext cx="288" cy="0"/>
            </a:xfrm>
            <a:prstGeom prst="line">
              <a:avLst/>
            </a:prstGeom>
            <a:noFill/>
            <a:ln w="69850" algn="ctr">
              <a:solidFill>
                <a:srgbClr val="FF9900"/>
              </a:solidFill>
              <a:round/>
              <a:tailEnd type="triangle" w="sm" len="sm"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085" name="文本框 22543"/>
            <p:cNvSpPr>
              <a:spLocks noChangeArrowheads="1"/>
            </p:cNvSpPr>
            <p:nvPr/>
          </p:nvSpPr>
          <p:spPr bwMode="auto">
            <a:xfrm>
              <a:off x="2689" y="0"/>
              <a:ext cx="672" cy="672"/>
            </a:xfrm>
            <a:prstGeom prst="rect">
              <a:avLst/>
            </a:prstGeom>
            <a:noFill/>
            <a:ln w="9525">
              <a:noFill/>
              <a:miter lim="800000"/>
            </a:ln>
          </p:spPr>
          <p:txBody>
            <a:bodyPr/>
            <a:lstStyle/>
            <a:p>
              <a:pPr>
                <a:spcBef>
                  <a:spcPct val="50000"/>
                </a:spcBef>
              </a:pPr>
              <a:r>
                <a:rPr lang="zh-CN" altLang="en-US" sz="3200" b="1">
                  <a:solidFill>
                    <a:srgbClr val="0000FF"/>
                  </a:solidFill>
                  <a:latin typeface="Times New Roman" panose="02020603050405020304" pitchFamily="18" charset="0"/>
                  <a:ea typeface="华文行楷" panose="02010800040101010101" charset="-122"/>
                  <a:cs typeface="华文行楷" panose="02010800040101010101" charset="-122"/>
                </a:rPr>
                <a:t>新的质变</a:t>
              </a:r>
              <a:endParaRPr lang="zh-CN" altLang="en-US" sz="3200" b="1">
                <a:solidFill>
                  <a:srgbClr val="0000FF"/>
                </a:solidFill>
                <a:latin typeface="Times New Roman" panose="02020603050405020304" pitchFamily="18" charset="0"/>
                <a:ea typeface="华文行楷" panose="02010800040101010101" charset="-122"/>
                <a:cs typeface="华文行楷" panose="02010800040101010101" charset="-122"/>
              </a:endParaRPr>
            </a:p>
          </p:txBody>
        </p:sp>
        <p:sp>
          <p:nvSpPr>
            <p:cNvPr id="1086" name="直接连接符 22544"/>
            <p:cNvSpPr>
              <a:spLocks noChangeShapeType="1"/>
            </p:cNvSpPr>
            <p:nvPr/>
          </p:nvSpPr>
          <p:spPr bwMode="auto">
            <a:xfrm>
              <a:off x="3216" y="240"/>
              <a:ext cx="384" cy="0"/>
            </a:xfrm>
            <a:prstGeom prst="line">
              <a:avLst/>
            </a:prstGeom>
            <a:noFill/>
            <a:ln w="69850" algn="ctr">
              <a:solidFill>
                <a:srgbClr val="FF9900"/>
              </a:solidFill>
              <a:round/>
              <a:tailEnd type="triangle" w="sm" len="sm"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087" name="文本框 22545"/>
            <p:cNvSpPr>
              <a:spLocks noChangeArrowheads="1"/>
            </p:cNvSpPr>
            <p:nvPr/>
          </p:nvSpPr>
          <p:spPr bwMode="auto">
            <a:xfrm>
              <a:off x="3648" y="96"/>
              <a:ext cx="1222" cy="365"/>
            </a:xfrm>
            <a:prstGeom prst="rect">
              <a:avLst/>
            </a:prstGeom>
            <a:noFill/>
            <a:ln w="9525">
              <a:noFill/>
              <a:miter lim="800000"/>
            </a:ln>
          </p:spPr>
          <p:txBody>
            <a:bodyPr/>
            <a:lstStyle/>
            <a:p>
              <a:pPr>
                <a:spcBef>
                  <a:spcPct val="50000"/>
                </a:spcBef>
              </a:pPr>
              <a:r>
                <a:rPr lang="zh-CN" altLang="en-US" sz="3200" b="1">
                  <a:solidFill>
                    <a:srgbClr val="0000FF"/>
                  </a:solidFill>
                  <a:latin typeface="Times New Roman" panose="02020603050405020304" pitchFamily="18" charset="0"/>
                  <a:ea typeface="华文行楷" panose="02010800040101010101" charset="-122"/>
                  <a:cs typeface="华文行楷" panose="02010800040101010101" charset="-122"/>
                </a:rPr>
                <a:t>新的量变</a:t>
              </a:r>
              <a:r>
                <a:rPr lang="en-US" altLang="zh-CN" sz="3200" b="1">
                  <a:solidFill>
                    <a:srgbClr val="0000FF"/>
                  </a:solidFill>
                  <a:latin typeface="Times New Roman" panose="02020603050405020304" pitchFamily="18" charset="0"/>
                  <a:ea typeface="华文行楷" panose="02010800040101010101" charset="-122"/>
                  <a:cs typeface="华文行楷" panose="02010800040101010101" charset="-122"/>
                </a:rPr>
                <a:t>…</a:t>
              </a:r>
              <a:endParaRPr lang="en-US" altLang="zh-CN" sz="3200" b="1">
                <a:solidFill>
                  <a:srgbClr val="0000FF"/>
                </a:solidFill>
                <a:latin typeface="Times New Roman" panose="02020603050405020304" pitchFamily="18" charset="0"/>
                <a:ea typeface="华文行楷" panose="02010800040101010101" charset="-122"/>
                <a:cs typeface="华文行楷" panose="02010800040101010101" charset="-122"/>
              </a:endParaRPr>
            </a:p>
          </p:txBody>
        </p:sp>
      </p:grpSp>
      <p:sp>
        <p:nvSpPr>
          <p:cNvPr id="1078" name="Rectangle 5"/>
          <p:cNvSpPr>
            <a:spLocks noChangeArrowheads="1"/>
          </p:cNvSpPr>
          <p:nvPr/>
        </p:nvSpPr>
        <p:spPr bwMode="auto">
          <a:xfrm>
            <a:off x="123825" y="122238"/>
            <a:ext cx="5167313" cy="709612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lIns="90000" tIns="46800" rIns="90000" bIns="46800">
            <a:spAutoFit/>
          </a:bodyPr>
          <a:lstStyle/>
          <a:p>
            <a:r>
              <a:rPr lang="zh-CN" altLang="en-US" sz="4000" b="1">
                <a:latin typeface="楷体" panose="02010609060101010101" pitchFamily="49" charset="-122"/>
                <a:ea typeface="楷体" panose="02010609060101010101" pitchFamily="49" charset="-122"/>
                <a:cs typeface="黑体" panose="02010609060101010101" pitchFamily="49" charset="-122"/>
              </a:rPr>
              <a:t>质变是量变的终结吗？</a:t>
            </a:r>
            <a:endParaRPr lang="zh-CN" altLang="en-US" sz="4000" b="1">
              <a:latin typeface="楷体" panose="02010609060101010101" pitchFamily="49" charset="-122"/>
              <a:ea typeface="楷体" panose="02010609060101010101" pitchFamily="49" charset="-122"/>
              <a:cs typeface="黑体" panose="02010609060101010101" pitchFamily="49" charset="-122"/>
            </a:endParaRPr>
          </a:p>
        </p:txBody>
      </p:sp>
    </p:spTree>
  </p:cSld>
  <p:clrMapOvr>
    <a:masterClrMapping/>
  </p:clrMapOvr>
  <p:transition>
    <p:pull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8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48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48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8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348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348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8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348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348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8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48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348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8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348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348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8" presetClass="entr" presetSubtype="3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8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29" dur="500"/>
                                        <p:tgtEl>
                                          <p:spTgt spid="348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4818" grpId="0"/>
      <p:bldP spid="34820" grpId="1"/>
      <p:bldP spid="34821" grpId="1"/>
      <p:bldP spid="34822" grpId="1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3009" name="Text Box 2"/>
          <p:cNvSpPr txBox="1">
            <a:spLocks noChangeArrowheads="1"/>
          </p:cNvSpPr>
          <p:nvPr/>
        </p:nvSpPr>
        <p:spPr bwMode="auto">
          <a:xfrm>
            <a:off x="731838" y="777875"/>
            <a:ext cx="11052175" cy="641350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>
            <a:spAutoFit/>
          </a:bodyPr>
          <a:lstStyle/>
          <a:p>
            <a:pPr>
              <a:buFont typeface="Wingdings" panose="05000000000000000000" pitchFamily="2" charset="2"/>
              <a:buNone/>
            </a:pPr>
            <a:r>
              <a:rPr lang="zh-CN" altLang="en-US" sz="3600" b="1">
                <a:latin typeface="黑体" panose="02010609060101010101" pitchFamily="49" charset="-122"/>
                <a:ea typeface="黑体" panose="02010609060101010101" pitchFamily="49" charset="-122"/>
              </a:rPr>
              <a:t>（</a:t>
            </a:r>
            <a:r>
              <a:rPr lang="en-US" altLang="zh-CN" sz="3600" b="1">
                <a:latin typeface="黑体" panose="02010609060101010101" pitchFamily="49" charset="-122"/>
                <a:ea typeface="黑体" panose="02010609060101010101" pitchFamily="49" charset="-122"/>
              </a:rPr>
              <a:t>1</a:t>
            </a:r>
            <a:r>
              <a:rPr lang="zh-CN" altLang="en-US" sz="3600" b="1">
                <a:latin typeface="黑体" panose="02010609060101010101" pitchFamily="49" charset="-122"/>
                <a:ea typeface="黑体" panose="02010609060101010101" pitchFamily="49" charset="-122"/>
              </a:rPr>
              <a:t>）</a:t>
            </a:r>
            <a:r>
              <a:rPr lang="zh-CN" altLang="en-US" sz="3200" b="1">
                <a:latin typeface="黑体" panose="02010609060101010101" pitchFamily="49" charset="-122"/>
                <a:ea typeface="黑体" panose="02010609060101010101" pitchFamily="49" charset="-122"/>
              </a:rPr>
              <a:t>量变是质变的必要准备</a:t>
            </a:r>
            <a:endParaRPr lang="zh-CN" altLang="en-US" sz="3200" b="1"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sp>
        <p:nvSpPr>
          <p:cNvPr id="43010" name="Text Box 3"/>
          <p:cNvSpPr txBox="1">
            <a:spLocks noChangeArrowheads="1"/>
          </p:cNvSpPr>
          <p:nvPr/>
        </p:nvSpPr>
        <p:spPr bwMode="auto">
          <a:xfrm>
            <a:off x="730250" y="3506788"/>
            <a:ext cx="11064875" cy="647700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>
            <a:spAutoFit/>
          </a:bodyPr>
          <a:lstStyle/>
          <a:p>
            <a:pPr>
              <a:buFont typeface="Wingdings" panose="05000000000000000000" pitchFamily="2" charset="2"/>
              <a:buNone/>
            </a:pPr>
            <a:r>
              <a:rPr lang="zh-CN" altLang="en-US" sz="3600" b="1">
                <a:latin typeface="黑体" panose="02010609060101010101" pitchFamily="49" charset="-122"/>
                <a:ea typeface="黑体" panose="02010609060101010101" pitchFamily="49" charset="-122"/>
              </a:rPr>
              <a:t>（</a:t>
            </a:r>
            <a:r>
              <a:rPr lang="en-US" altLang="zh-CN" sz="3600" b="1">
                <a:latin typeface="黑体" panose="02010609060101010101" pitchFamily="49" charset="-122"/>
                <a:ea typeface="黑体" panose="02010609060101010101" pitchFamily="49" charset="-122"/>
              </a:rPr>
              <a:t>3</a:t>
            </a:r>
            <a:r>
              <a:rPr lang="zh-CN" altLang="en-US" sz="3600" b="1">
                <a:latin typeface="黑体" panose="02010609060101010101" pitchFamily="49" charset="-122"/>
                <a:ea typeface="黑体" panose="02010609060101010101" pitchFamily="49" charset="-122"/>
              </a:rPr>
              <a:t>）</a:t>
            </a:r>
            <a:r>
              <a:rPr lang="zh-CN" altLang="en-US" sz="2800" b="1">
                <a:latin typeface="黑体" panose="02010609060101010101" pitchFamily="49" charset="-122"/>
                <a:ea typeface="黑体" panose="02010609060101010101" pitchFamily="49" charset="-122"/>
              </a:rPr>
              <a:t>质变又为新的量变开辟道路，事物在新质基础上开始新的量变。</a:t>
            </a:r>
            <a:endParaRPr lang="zh-CN" altLang="en-US" sz="2800" b="1"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sp>
        <p:nvSpPr>
          <p:cNvPr id="43011" name="Text Box 4"/>
          <p:cNvSpPr txBox="1">
            <a:spLocks noChangeArrowheads="1"/>
          </p:cNvSpPr>
          <p:nvPr/>
        </p:nvSpPr>
        <p:spPr bwMode="auto">
          <a:xfrm>
            <a:off x="709613" y="2349500"/>
            <a:ext cx="10155237" cy="641350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>
            <a:spAutoFit/>
          </a:bodyPr>
          <a:lstStyle/>
          <a:p>
            <a:pPr>
              <a:buFont typeface="Wingdings" panose="05000000000000000000" pitchFamily="2" charset="2"/>
              <a:buNone/>
            </a:pPr>
            <a:r>
              <a:rPr lang="zh-CN" altLang="en-US" sz="3600" b="1">
                <a:latin typeface="黑体" panose="02010609060101010101" pitchFamily="49" charset="-122"/>
                <a:ea typeface="黑体" panose="02010609060101010101" pitchFamily="49" charset="-122"/>
              </a:rPr>
              <a:t>（</a:t>
            </a:r>
            <a:r>
              <a:rPr lang="en-US" altLang="zh-CN" sz="3600" b="1">
                <a:latin typeface="黑体" panose="02010609060101010101" pitchFamily="49" charset="-122"/>
                <a:ea typeface="黑体" panose="02010609060101010101" pitchFamily="49" charset="-122"/>
              </a:rPr>
              <a:t>2</a:t>
            </a:r>
            <a:r>
              <a:rPr lang="zh-CN" altLang="en-US" sz="3600" b="1">
                <a:latin typeface="黑体" panose="02010609060101010101" pitchFamily="49" charset="-122"/>
                <a:ea typeface="黑体" panose="02010609060101010101" pitchFamily="49" charset="-122"/>
              </a:rPr>
              <a:t>）</a:t>
            </a:r>
            <a:r>
              <a:rPr lang="zh-CN" altLang="en-US" sz="3200" b="1">
                <a:latin typeface="黑体" panose="02010609060101010101" pitchFamily="49" charset="-122"/>
                <a:ea typeface="黑体" panose="02010609060101010101" pitchFamily="49" charset="-122"/>
              </a:rPr>
              <a:t>质变是量变的必然结果。</a:t>
            </a:r>
            <a:endParaRPr lang="zh-CN" altLang="en-US" sz="3200" b="1"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sp>
        <p:nvSpPr>
          <p:cNvPr id="43012" name="Rectangle 5"/>
          <p:cNvSpPr>
            <a:spLocks noChangeArrowheads="1"/>
          </p:cNvSpPr>
          <p:nvPr/>
        </p:nvSpPr>
        <p:spPr bwMode="auto">
          <a:xfrm>
            <a:off x="1703388" y="76200"/>
            <a:ext cx="7272337" cy="709613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lIns="90000" tIns="46800" rIns="90000" bIns="46800">
            <a:spAutoFit/>
          </a:bodyPr>
          <a:lstStyle/>
          <a:p>
            <a:r>
              <a:rPr lang="zh-CN" altLang="en-US" sz="4000" b="1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  <a:cs typeface="黑体" panose="02010609060101010101" pitchFamily="49" charset="-122"/>
              </a:rPr>
              <a:t>量变和质变的辩证关系</a:t>
            </a:r>
            <a:endParaRPr lang="zh-CN" altLang="en-US" sz="4000" b="1">
              <a:solidFill>
                <a:srgbClr val="FF0000"/>
              </a:solidFill>
              <a:latin typeface="楷体" panose="02010609060101010101" pitchFamily="49" charset="-122"/>
              <a:ea typeface="楷体" panose="02010609060101010101" pitchFamily="49" charset="-122"/>
              <a:cs typeface="黑体" panose="02010609060101010101" pitchFamily="49" charset="-122"/>
            </a:endParaRPr>
          </a:p>
        </p:txBody>
      </p:sp>
      <p:grpSp>
        <p:nvGrpSpPr>
          <p:cNvPr id="43013" name="Group 6"/>
          <p:cNvGrpSpPr/>
          <p:nvPr/>
        </p:nvGrpSpPr>
        <p:grpSpPr>
          <a:xfrm>
            <a:off x="2403475" y="4341813"/>
            <a:ext cx="7529513" cy="588962"/>
            <a:chOff x="0" y="0"/>
            <a:chExt cx="4636" cy="371"/>
          </a:xfrm>
        </p:grpSpPr>
        <p:sp>
          <p:nvSpPr>
            <p:cNvPr id="43018" name="Text Box 7"/>
            <p:cNvSpPr txBox="1">
              <a:spLocks noChangeArrowheads="1"/>
            </p:cNvSpPr>
            <p:nvPr/>
          </p:nvSpPr>
          <p:spPr bwMode="auto">
            <a:xfrm>
              <a:off x="0" y="0"/>
              <a:ext cx="682" cy="371"/>
            </a:xfrm>
            <a:prstGeom prst="rect">
              <a:avLst/>
            </a:prstGeom>
            <a:noFill/>
            <a:ln w="38100">
              <a:solidFill>
                <a:srgbClr val="008080"/>
              </a:solidFill>
              <a:miter lim="800000"/>
            </a:ln>
          </p:spPr>
          <p:txBody>
            <a:bodyPr wrap="none" lIns="90000" tIns="46800" rIns="90000" bIns="46800">
              <a:spAutoFit/>
            </a:bodyPr>
            <a:lstStyle/>
            <a:p>
              <a:r>
                <a:rPr lang="zh-CN" altLang="en-US" sz="3200" b="1">
                  <a:solidFill>
                    <a:srgbClr val="0000FF"/>
                  </a:solidFill>
                  <a:latin typeface="Times New Roman" panose="02020603050405020304" pitchFamily="18" charset="0"/>
                  <a:ea typeface="黑体" panose="02010609060101010101" pitchFamily="49" charset="-122"/>
                </a:rPr>
                <a:t>量变 </a:t>
              </a:r>
              <a:endParaRPr lang="zh-CN" altLang="en-US" sz="3200" b="1">
                <a:solidFill>
                  <a:srgbClr val="0000FF"/>
                </a:solidFill>
                <a:latin typeface="Times New Roman" panose="02020603050405020304" pitchFamily="18" charset="0"/>
                <a:ea typeface="黑体" panose="02010609060101010101" pitchFamily="49" charset="-122"/>
              </a:endParaRPr>
            </a:p>
          </p:txBody>
        </p:sp>
        <p:sp>
          <p:nvSpPr>
            <p:cNvPr id="16392" name="Line 8"/>
            <p:cNvSpPr>
              <a:spLocks noChangeShapeType="1"/>
            </p:cNvSpPr>
            <p:nvPr/>
          </p:nvSpPr>
          <p:spPr bwMode="auto">
            <a:xfrm>
              <a:off x="771" y="181"/>
              <a:ext cx="238" cy="0"/>
            </a:xfrm>
            <a:prstGeom prst="line">
              <a:avLst/>
            </a:prstGeom>
            <a:noFill/>
            <a:ln w="38100">
              <a:solidFill>
                <a:srgbClr val="008080"/>
              </a:solidFill>
              <a:round/>
              <a:tailEnd type="triangle" w="med" len="med"/>
            </a:ln>
            <a:effectLst/>
          </p:spPr>
          <p:txBody>
            <a:bodyPr wrap="none" lIns="90000" tIns="46800" rIns="90000" bIns="46800">
              <a:spAutoFit/>
            </a:bodyPr>
            <a:lstStyle/>
            <a:p>
              <a:pPr fontAlgn="auto">
                <a:spcBef>
                  <a:spcPct val="0"/>
                </a:spcBef>
                <a:spcAft>
                  <a:spcPct val="0"/>
                </a:spcAft>
                <a:defRPr/>
              </a:pPr>
              <a:endParaRPr lang="zh-CN" altLang="en-US">
                <a:solidFill>
                  <a:srgbClr val="00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ea typeface="+mn-ea"/>
              </a:endParaRPr>
            </a:p>
          </p:txBody>
        </p:sp>
        <p:sp>
          <p:nvSpPr>
            <p:cNvPr id="16393" name="Line 9"/>
            <p:cNvSpPr>
              <a:spLocks noChangeShapeType="1"/>
            </p:cNvSpPr>
            <p:nvPr/>
          </p:nvSpPr>
          <p:spPr bwMode="auto">
            <a:xfrm>
              <a:off x="1950" y="181"/>
              <a:ext cx="240" cy="0"/>
            </a:xfrm>
            <a:prstGeom prst="line">
              <a:avLst/>
            </a:prstGeom>
            <a:noFill/>
            <a:ln w="38100">
              <a:solidFill>
                <a:srgbClr val="008080"/>
              </a:solidFill>
              <a:round/>
              <a:tailEnd type="triangle" w="med" len="med"/>
            </a:ln>
            <a:effectLst/>
          </p:spPr>
          <p:txBody>
            <a:bodyPr wrap="none" lIns="90000" tIns="46800" rIns="90000" bIns="46800">
              <a:spAutoFit/>
            </a:bodyPr>
            <a:lstStyle/>
            <a:p>
              <a:pPr fontAlgn="auto">
                <a:spcBef>
                  <a:spcPct val="0"/>
                </a:spcBef>
                <a:spcAft>
                  <a:spcPct val="0"/>
                </a:spcAft>
                <a:defRPr/>
              </a:pPr>
              <a:endParaRPr lang="zh-CN" altLang="en-US">
                <a:solidFill>
                  <a:srgbClr val="00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ea typeface="+mn-ea"/>
              </a:endParaRPr>
            </a:p>
          </p:txBody>
        </p:sp>
        <p:sp>
          <p:nvSpPr>
            <p:cNvPr id="16394" name="Line 10"/>
            <p:cNvSpPr>
              <a:spLocks noChangeShapeType="1"/>
            </p:cNvSpPr>
            <p:nvPr/>
          </p:nvSpPr>
          <p:spPr bwMode="auto">
            <a:xfrm>
              <a:off x="3357" y="181"/>
              <a:ext cx="240" cy="0"/>
            </a:xfrm>
            <a:prstGeom prst="line">
              <a:avLst/>
            </a:prstGeom>
            <a:noFill/>
            <a:ln w="38100">
              <a:solidFill>
                <a:srgbClr val="008080"/>
              </a:solidFill>
              <a:round/>
              <a:tailEnd type="triangle" w="med" len="med"/>
            </a:ln>
            <a:effectLst/>
          </p:spPr>
          <p:txBody>
            <a:bodyPr wrap="none" lIns="90000" tIns="46800" rIns="90000" bIns="46800">
              <a:spAutoFit/>
            </a:bodyPr>
            <a:lstStyle/>
            <a:p>
              <a:pPr fontAlgn="auto">
                <a:spcBef>
                  <a:spcPct val="0"/>
                </a:spcBef>
                <a:spcAft>
                  <a:spcPct val="0"/>
                </a:spcAft>
                <a:defRPr/>
              </a:pPr>
              <a:endParaRPr lang="zh-CN" altLang="en-US">
                <a:solidFill>
                  <a:srgbClr val="00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ea typeface="+mn-ea"/>
              </a:endParaRPr>
            </a:p>
          </p:txBody>
        </p:sp>
        <p:sp>
          <p:nvSpPr>
            <p:cNvPr id="43022" name="Text Box 11"/>
            <p:cNvSpPr txBox="1">
              <a:spLocks noChangeArrowheads="1"/>
            </p:cNvSpPr>
            <p:nvPr/>
          </p:nvSpPr>
          <p:spPr bwMode="auto">
            <a:xfrm>
              <a:off x="1179" y="0"/>
              <a:ext cx="619" cy="371"/>
            </a:xfrm>
            <a:prstGeom prst="rect">
              <a:avLst/>
            </a:prstGeom>
            <a:noFill/>
            <a:ln w="38100">
              <a:solidFill>
                <a:srgbClr val="008080"/>
              </a:solidFill>
              <a:miter lim="800000"/>
            </a:ln>
          </p:spPr>
          <p:txBody>
            <a:bodyPr wrap="none" lIns="90000" tIns="46800" rIns="90000" bIns="46800">
              <a:spAutoFit/>
            </a:bodyPr>
            <a:lstStyle/>
            <a:p>
              <a:r>
                <a:rPr lang="zh-CN" altLang="en-US" sz="3200" b="1">
                  <a:solidFill>
                    <a:srgbClr val="0000FF"/>
                  </a:solidFill>
                  <a:latin typeface="Times New Roman" panose="02020603050405020304" pitchFamily="18" charset="0"/>
                  <a:ea typeface="黑体" panose="02010609060101010101" pitchFamily="49" charset="-122"/>
                </a:rPr>
                <a:t>质变</a:t>
              </a:r>
              <a:endParaRPr lang="zh-CN" altLang="en-US" sz="3200" b="1">
                <a:solidFill>
                  <a:srgbClr val="0000FF"/>
                </a:solidFill>
                <a:latin typeface="Times New Roman" panose="02020603050405020304" pitchFamily="18" charset="0"/>
                <a:ea typeface="黑体" panose="02010609060101010101" pitchFamily="49" charset="-122"/>
              </a:endParaRPr>
            </a:p>
          </p:txBody>
        </p:sp>
        <p:sp>
          <p:nvSpPr>
            <p:cNvPr id="43023" name="Text Box 12"/>
            <p:cNvSpPr txBox="1">
              <a:spLocks noChangeArrowheads="1"/>
            </p:cNvSpPr>
            <p:nvPr/>
          </p:nvSpPr>
          <p:spPr bwMode="auto">
            <a:xfrm>
              <a:off x="2313" y="0"/>
              <a:ext cx="891" cy="371"/>
            </a:xfrm>
            <a:prstGeom prst="rect">
              <a:avLst/>
            </a:prstGeom>
            <a:noFill/>
            <a:ln w="38100">
              <a:solidFill>
                <a:srgbClr val="008080"/>
              </a:solidFill>
              <a:miter lim="800000"/>
            </a:ln>
          </p:spPr>
          <p:txBody>
            <a:bodyPr lIns="90000" tIns="46800" rIns="90000" bIns="46800">
              <a:spAutoFit/>
            </a:bodyPr>
            <a:lstStyle/>
            <a:p>
              <a:r>
                <a:rPr lang="zh-CN" altLang="en-US" sz="3200" b="1">
                  <a:solidFill>
                    <a:srgbClr val="0000FF"/>
                  </a:solidFill>
                  <a:latin typeface="Times New Roman" panose="02020603050405020304" pitchFamily="18" charset="0"/>
                  <a:ea typeface="黑体" panose="02010609060101010101" pitchFamily="49" charset="-122"/>
                </a:rPr>
                <a:t>新量变</a:t>
              </a:r>
              <a:endParaRPr lang="zh-CN" altLang="en-US" sz="3200" b="1">
                <a:solidFill>
                  <a:srgbClr val="0000FF"/>
                </a:solidFill>
                <a:latin typeface="Times New Roman" panose="02020603050405020304" pitchFamily="18" charset="0"/>
                <a:ea typeface="黑体" panose="02010609060101010101" pitchFamily="49" charset="-122"/>
              </a:endParaRPr>
            </a:p>
          </p:txBody>
        </p:sp>
        <p:sp>
          <p:nvSpPr>
            <p:cNvPr id="43024" name="Text Box 13"/>
            <p:cNvSpPr txBox="1">
              <a:spLocks noChangeArrowheads="1"/>
            </p:cNvSpPr>
            <p:nvPr/>
          </p:nvSpPr>
          <p:spPr bwMode="auto">
            <a:xfrm>
              <a:off x="3765" y="0"/>
              <a:ext cx="871" cy="371"/>
            </a:xfrm>
            <a:prstGeom prst="rect">
              <a:avLst/>
            </a:prstGeom>
            <a:noFill/>
            <a:ln w="38100">
              <a:solidFill>
                <a:srgbClr val="008080"/>
              </a:solidFill>
              <a:miter lim="800000"/>
            </a:ln>
          </p:spPr>
          <p:txBody>
            <a:bodyPr wrap="none" lIns="90000" tIns="46800" rIns="90000" bIns="46800">
              <a:spAutoFit/>
            </a:bodyPr>
            <a:lstStyle/>
            <a:p>
              <a:r>
                <a:rPr lang="zh-CN" altLang="en-US" sz="3200" b="1">
                  <a:solidFill>
                    <a:srgbClr val="0000FF"/>
                  </a:solidFill>
                  <a:latin typeface="Times New Roman" panose="02020603050405020304" pitchFamily="18" charset="0"/>
                  <a:ea typeface="黑体" panose="02010609060101010101" pitchFamily="49" charset="-122"/>
                </a:rPr>
                <a:t>新质变</a:t>
              </a:r>
              <a:endParaRPr lang="zh-CN" altLang="en-US" sz="3200" b="1">
                <a:solidFill>
                  <a:srgbClr val="0000FF"/>
                </a:solidFill>
                <a:latin typeface="Times New Roman" panose="02020603050405020304" pitchFamily="18" charset="0"/>
                <a:ea typeface="黑体" panose="02010609060101010101" pitchFamily="49" charset="-122"/>
              </a:endParaRPr>
            </a:p>
          </p:txBody>
        </p:sp>
      </p:grpSp>
      <p:sp>
        <p:nvSpPr>
          <p:cNvPr id="43014" name="Text Box 14"/>
          <p:cNvSpPr txBox="1">
            <a:spLocks noChangeArrowheads="1"/>
          </p:cNvSpPr>
          <p:nvPr/>
        </p:nvSpPr>
        <p:spPr bwMode="auto">
          <a:xfrm>
            <a:off x="1282700" y="2976563"/>
            <a:ext cx="8281988" cy="525462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lIns="90000" tIns="46800" rIns="90000" bIns="46800">
            <a:spAutoFit/>
          </a:bodyPr>
          <a:lstStyle/>
          <a:p>
            <a:pPr>
              <a:spcBef>
                <a:spcPct val="50000"/>
              </a:spcBef>
            </a:pPr>
            <a:r>
              <a:rPr lang="zh-CN" altLang="en-US" sz="2800" b="1">
                <a:ea typeface="黑体" panose="02010609060101010101" pitchFamily="49" charset="-122"/>
              </a:rPr>
              <a:t>量变达到</a:t>
            </a:r>
            <a:r>
              <a:rPr lang="zh-CN" altLang="en-US" sz="2800" b="1">
                <a:solidFill>
                  <a:srgbClr val="FF3300"/>
                </a:solidFill>
                <a:ea typeface="黑体" panose="02010609060101010101" pitchFamily="49" charset="-122"/>
              </a:rPr>
              <a:t>一定程度</a:t>
            </a:r>
            <a:r>
              <a:rPr lang="zh-CN" altLang="en-US" sz="2800" b="1">
                <a:ea typeface="黑体" panose="02010609060101010101" pitchFamily="49" charset="-122"/>
              </a:rPr>
              <a:t>必然会引起质变。</a:t>
            </a:r>
            <a:endParaRPr lang="zh-CN" altLang="en-US" sz="2800" b="1">
              <a:ea typeface="黑体" panose="02010609060101010101" pitchFamily="49" charset="-122"/>
            </a:endParaRPr>
          </a:p>
        </p:txBody>
      </p:sp>
      <p:sp>
        <p:nvSpPr>
          <p:cNvPr id="43015" name="Rectangle 15"/>
          <p:cNvSpPr>
            <a:spLocks noChangeArrowheads="1"/>
          </p:cNvSpPr>
          <p:nvPr/>
        </p:nvSpPr>
        <p:spPr bwMode="auto">
          <a:xfrm>
            <a:off x="1282700" y="1470025"/>
            <a:ext cx="10512425" cy="946150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>
            <a:spAutoFit/>
          </a:bodyPr>
          <a:lstStyle/>
          <a:p>
            <a:r>
              <a:rPr lang="zh-CN" altLang="en-US" sz="2800" b="1">
                <a:ea typeface="黑体" panose="02010609060101010101" pitchFamily="49" charset="-122"/>
              </a:rPr>
              <a:t>事物的发展都是</a:t>
            </a:r>
            <a:r>
              <a:rPr lang="zh-CN" altLang="en-US" sz="2800" b="1">
                <a:solidFill>
                  <a:srgbClr val="FF3300"/>
                </a:solidFill>
                <a:ea typeface="黑体" panose="02010609060101010101" pitchFamily="49" charset="-122"/>
              </a:rPr>
              <a:t>从量变开始</a:t>
            </a:r>
            <a:r>
              <a:rPr lang="zh-CN" altLang="en-US" sz="2800" b="1">
                <a:ea typeface="黑体" panose="02010609060101010101" pitchFamily="49" charset="-122"/>
              </a:rPr>
              <a:t>的。</a:t>
            </a:r>
            <a:r>
              <a:rPr lang="zh-CN" altLang="en-US" sz="2800" b="1">
                <a:solidFill>
                  <a:srgbClr val="FF3300"/>
                </a:solidFill>
                <a:ea typeface="黑体" panose="02010609060101010101" pitchFamily="49" charset="-122"/>
              </a:rPr>
              <a:t>没有量变</a:t>
            </a:r>
            <a:r>
              <a:rPr lang="zh-CN" altLang="en-US" sz="2800" b="1">
                <a:ea typeface="黑体" panose="02010609060101010101" pitchFamily="49" charset="-122"/>
              </a:rPr>
              <a:t>作准备，就</a:t>
            </a:r>
            <a:r>
              <a:rPr lang="zh-CN" altLang="en-US" sz="2800" b="1">
                <a:solidFill>
                  <a:srgbClr val="FF3300"/>
                </a:solidFill>
                <a:ea typeface="黑体" panose="02010609060101010101" pitchFamily="49" charset="-122"/>
              </a:rPr>
              <a:t>不会有质变</a:t>
            </a:r>
            <a:r>
              <a:rPr lang="zh-CN" altLang="en-US" sz="2800" b="1">
                <a:ea typeface="黑体" panose="02010609060101010101" pitchFamily="49" charset="-122"/>
              </a:rPr>
              <a:t>发生。</a:t>
            </a:r>
            <a:endParaRPr lang="zh-CN" altLang="en-US" sz="2800" b="1">
              <a:ea typeface="黑体" panose="02010609060101010101" pitchFamily="49" charset="-122"/>
            </a:endParaRPr>
          </a:p>
        </p:txBody>
      </p:sp>
      <p:sp>
        <p:nvSpPr>
          <p:cNvPr id="43016" name="Text Box 25"/>
          <p:cNvSpPr txBox="1">
            <a:spLocks noChangeArrowheads="1"/>
          </p:cNvSpPr>
          <p:nvPr/>
        </p:nvSpPr>
        <p:spPr bwMode="auto">
          <a:xfrm>
            <a:off x="1460500" y="5562600"/>
            <a:ext cx="7926388" cy="641350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zh-CN" altLang="en-US" sz="3600" b="1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任何事物发展都是量变和质变的统一</a:t>
            </a:r>
            <a:endParaRPr lang="zh-CN" altLang="en-US" sz="3600" b="1">
              <a:solidFill>
                <a:srgbClr val="FF0000"/>
              </a:solidFill>
              <a:latin typeface="Times New Roman" panose="02020603050405020304" pitchFamily="18" charset="0"/>
              <a:ea typeface="黑体" panose="02010609060101010101" pitchFamily="49" charset="-122"/>
            </a:endParaRPr>
          </a:p>
        </p:txBody>
      </p:sp>
      <p:sp>
        <p:nvSpPr>
          <p:cNvPr id="43017" name="灯片编号占位符 1"/>
          <p:cNvSpPr>
            <a:spLocks noGrp="1" noChangeArrowheads="1"/>
          </p:cNvSpPr>
          <p:nvPr>
            <p:ph type="sldNum" sz="quarter" idx="12"/>
          </p:nvPr>
        </p:nvSpPr>
        <p:spPr bwMode="auto">
          <a:xfrm>
            <a:off x="8077200" y="6245225"/>
            <a:ext cx="2133600" cy="476250"/>
          </a:xfrm>
          <a:noFill/>
          <a:ln>
            <a:miter lim="800000"/>
          </a:ln>
        </p:spPr>
        <p:txBody>
          <a:bodyPr wrap="square" numCol="1" anchorCtr="0" compatLnSpc="1"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fld id="{8E4A3B05-6A0D-4E3E-9447-A72CE1349206}" type="slidenum">
              <a:rPr lang="zh-CN" altLang="en-US" smtClean="0">
                <a:solidFill>
                  <a:schemeClr val="tx1"/>
                </a:solidFill>
                <a:latin typeface="Arial" panose="020B0604020202020204"/>
                <a:ea typeface="黑体" panose="02010609060101010101" pitchFamily="49" charset="-122"/>
              </a:rPr>
            </a:fld>
            <a:endParaRPr lang="en-US" altLang="zh-CN" smtClean="0">
              <a:solidFill>
                <a:schemeClr val="tx1"/>
              </a:solidFill>
              <a:latin typeface="Arial" panose="020B0604020202020204"/>
              <a:ea typeface="黑体" panose="02010609060101010101" pitchFamily="49" charset="-122"/>
            </a:endParaRPr>
          </a:p>
        </p:txBody>
      </p:sp>
    </p:spTree>
  </p:cSld>
  <p:clrMapOvr>
    <a:masterClrMapping/>
  </p:clrMapOvr>
  <p:transition/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9626" name="Rectangle 26"/>
          <p:cNvSpPr>
            <a:spLocks noChangeArrowheads="1"/>
          </p:cNvSpPr>
          <p:nvPr/>
        </p:nvSpPr>
        <p:spPr bwMode="auto">
          <a:xfrm>
            <a:off x="376767" y="264161"/>
            <a:ext cx="5308600" cy="613833"/>
          </a:xfrm>
          <a:prstGeom prst="rect">
            <a:avLst/>
          </a:prstGeom>
          <a:noFill/>
          <a:ln w="12700" cmpd="sng">
            <a:solidFill>
              <a:schemeClr val="accent1">
                <a:shade val="50000"/>
              </a:schemeClr>
            </a:solidFill>
            <a:prstDash val="solid"/>
          </a:ln>
        </p:spPr>
        <p:txBody>
          <a:bodyPr lIns="121917" tIns="60958" rIns="121917" bIns="60958">
            <a:spAutoFit/>
            <a:scene3d>
              <a:camera prst="orthographicFront"/>
              <a:lightRig rig="threePt" dir="t"/>
            </a:scene3d>
          </a:bodyPr>
          <a:lstStyle>
            <a:lvl1pPr>
              <a:defRPr sz="1300">
                <a:solidFill>
                  <a:srgbClr val="000000"/>
                </a:solidFill>
                <a:latin typeface="Calibri" panose="020F0502020204030204" charset="0"/>
                <a:ea typeface="宋体" panose="02010600030101010101" pitchFamily="2" charset="-122"/>
              </a:defRPr>
            </a:lvl1pPr>
            <a:lvl2pPr>
              <a:defRPr sz="1300">
                <a:solidFill>
                  <a:srgbClr val="000000"/>
                </a:solidFill>
                <a:latin typeface="Calibri" panose="020F0502020204030204" charset="0"/>
                <a:ea typeface="宋体" panose="02010600030101010101" pitchFamily="2" charset="-122"/>
              </a:defRPr>
            </a:lvl2pPr>
            <a:lvl3pPr>
              <a:defRPr sz="1300">
                <a:solidFill>
                  <a:srgbClr val="000000"/>
                </a:solidFill>
                <a:latin typeface="Calibri" panose="020F0502020204030204" charset="0"/>
                <a:ea typeface="宋体" panose="02010600030101010101" pitchFamily="2" charset="-122"/>
              </a:defRPr>
            </a:lvl3pPr>
            <a:lvl4pPr>
              <a:defRPr sz="1300">
                <a:solidFill>
                  <a:srgbClr val="000000"/>
                </a:solidFill>
                <a:latin typeface="Calibri" panose="020F0502020204030204" charset="0"/>
                <a:ea typeface="宋体" panose="02010600030101010101" pitchFamily="2" charset="-122"/>
              </a:defRPr>
            </a:lvl4pPr>
            <a:lvl5pPr>
              <a:defRPr sz="1300">
                <a:solidFill>
                  <a:srgbClr val="000000"/>
                </a:solidFill>
                <a:latin typeface="Calibri" panose="020F0502020204030204" charset="0"/>
                <a:ea typeface="宋体" panose="02010600030101010101" pitchFamily="2" charset="-122"/>
              </a:defRPr>
            </a:lvl5pPr>
            <a:lvl6pPr marL="1828800" indent="457200" fontAlgn="base">
              <a:spcBef>
                <a:spcPct val="0"/>
              </a:spcBef>
              <a:spcAft>
                <a:spcPct val="0"/>
              </a:spcAft>
              <a:defRPr sz="1300">
                <a:solidFill>
                  <a:srgbClr val="000000"/>
                </a:solidFill>
                <a:latin typeface="Calibri" panose="020F0502020204030204" charset="0"/>
                <a:ea typeface="宋体" panose="02010600030101010101" pitchFamily="2" charset="-122"/>
              </a:defRPr>
            </a:lvl6pPr>
            <a:lvl7pPr marL="2286000" indent="457200" fontAlgn="base">
              <a:spcBef>
                <a:spcPct val="0"/>
              </a:spcBef>
              <a:spcAft>
                <a:spcPct val="0"/>
              </a:spcAft>
              <a:defRPr sz="1300">
                <a:solidFill>
                  <a:srgbClr val="000000"/>
                </a:solidFill>
                <a:latin typeface="Calibri" panose="020F0502020204030204" charset="0"/>
                <a:ea typeface="宋体" panose="02010600030101010101" pitchFamily="2" charset="-122"/>
              </a:defRPr>
            </a:lvl7pPr>
            <a:lvl8pPr marL="2743200" indent="457200" fontAlgn="base">
              <a:spcBef>
                <a:spcPct val="0"/>
              </a:spcBef>
              <a:spcAft>
                <a:spcPct val="0"/>
              </a:spcAft>
              <a:defRPr sz="1300">
                <a:solidFill>
                  <a:srgbClr val="000000"/>
                </a:solidFill>
                <a:latin typeface="Calibri" panose="020F0502020204030204" charset="0"/>
                <a:ea typeface="宋体" panose="02010600030101010101" pitchFamily="2" charset="-122"/>
              </a:defRPr>
            </a:lvl8pPr>
            <a:lvl9pPr marL="3200400" indent="457200" fontAlgn="base">
              <a:spcBef>
                <a:spcPct val="0"/>
              </a:spcBef>
              <a:spcAft>
                <a:spcPct val="0"/>
              </a:spcAft>
              <a:defRPr sz="1300">
                <a:solidFill>
                  <a:srgbClr val="000000"/>
                </a:solidFill>
                <a:latin typeface="Calibri" panose="020F0502020204030204" charset="0"/>
                <a:ea typeface="宋体" panose="02010600030101010101" pitchFamily="2" charset="-122"/>
              </a:defRPr>
            </a:lvl9pPr>
          </a:lstStyle>
          <a:p>
            <a:pPr>
              <a:defRPr/>
            </a:pPr>
            <a:r>
              <a:rPr lang="zh-CN" altLang="en-US" sz="3200"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二、量变与质变的辩证关系</a:t>
            </a:r>
            <a:endParaRPr lang="zh-CN" altLang="en-US" sz="3200"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微软雅黑" panose="020B0503020204020204" charset="-122"/>
              <a:ea typeface="微软雅黑" panose="020B0503020204020204" charset="-122"/>
              <a:cs typeface="微软雅黑" panose="020B0503020204020204" charset="-122"/>
            </a:endParaRPr>
          </a:p>
        </p:txBody>
      </p:sp>
      <p:sp>
        <p:nvSpPr>
          <p:cNvPr id="1049628" name="Rectangle 28"/>
          <p:cNvSpPr>
            <a:spLocks noChangeArrowheads="1"/>
          </p:cNvSpPr>
          <p:nvPr/>
        </p:nvSpPr>
        <p:spPr bwMode="auto">
          <a:xfrm>
            <a:off x="300567" y="3057737"/>
            <a:ext cx="11438467" cy="860213"/>
          </a:xfrm>
          <a:prstGeom prst="rect">
            <a:avLst/>
          </a:prstGeom>
          <a:noFill/>
          <a:ln>
            <a:noFill/>
          </a:ln>
        </p:spPr>
        <p:txBody>
          <a:bodyPr lIns="121917" tIns="60958" rIns="121917" bIns="60958">
            <a:spAutoFit/>
            <a:scene3d>
              <a:camera prst="orthographicFront"/>
              <a:lightRig rig="threePt" dir="t"/>
            </a:scene3d>
          </a:bodyPr>
          <a:lstStyle>
            <a:lvl1pPr>
              <a:defRPr sz="1300">
                <a:solidFill>
                  <a:srgbClr val="000000"/>
                </a:solidFill>
                <a:latin typeface="Calibri" panose="020F0502020204030204" charset="0"/>
                <a:ea typeface="宋体" panose="02010600030101010101" pitchFamily="2" charset="-122"/>
              </a:defRPr>
            </a:lvl1pPr>
            <a:lvl2pPr>
              <a:defRPr sz="1300">
                <a:solidFill>
                  <a:srgbClr val="000000"/>
                </a:solidFill>
                <a:latin typeface="Calibri" panose="020F0502020204030204" charset="0"/>
                <a:ea typeface="宋体" panose="02010600030101010101" pitchFamily="2" charset="-122"/>
              </a:defRPr>
            </a:lvl2pPr>
            <a:lvl3pPr>
              <a:defRPr sz="1300">
                <a:solidFill>
                  <a:srgbClr val="000000"/>
                </a:solidFill>
                <a:latin typeface="Calibri" panose="020F0502020204030204" charset="0"/>
                <a:ea typeface="宋体" panose="02010600030101010101" pitchFamily="2" charset="-122"/>
              </a:defRPr>
            </a:lvl3pPr>
            <a:lvl4pPr>
              <a:defRPr sz="1300">
                <a:solidFill>
                  <a:srgbClr val="000000"/>
                </a:solidFill>
                <a:latin typeface="Calibri" panose="020F0502020204030204" charset="0"/>
                <a:ea typeface="宋体" panose="02010600030101010101" pitchFamily="2" charset="-122"/>
              </a:defRPr>
            </a:lvl4pPr>
            <a:lvl5pPr>
              <a:defRPr sz="1300">
                <a:solidFill>
                  <a:srgbClr val="000000"/>
                </a:solidFill>
                <a:latin typeface="Calibri" panose="020F0502020204030204" charset="0"/>
                <a:ea typeface="宋体" panose="02010600030101010101" pitchFamily="2" charset="-122"/>
              </a:defRPr>
            </a:lvl5pPr>
            <a:lvl6pPr marL="1828800" indent="457200" fontAlgn="base">
              <a:spcBef>
                <a:spcPct val="0"/>
              </a:spcBef>
              <a:spcAft>
                <a:spcPct val="0"/>
              </a:spcAft>
              <a:defRPr sz="1300">
                <a:solidFill>
                  <a:srgbClr val="000000"/>
                </a:solidFill>
                <a:latin typeface="Calibri" panose="020F0502020204030204" charset="0"/>
                <a:ea typeface="宋体" panose="02010600030101010101" pitchFamily="2" charset="-122"/>
              </a:defRPr>
            </a:lvl6pPr>
            <a:lvl7pPr marL="2286000" indent="457200" fontAlgn="base">
              <a:spcBef>
                <a:spcPct val="0"/>
              </a:spcBef>
              <a:spcAft>
                <a:spcPct val="0"/>
              </a:spcAft>
              <a:defRPr sz="1300">
                <a:solidFill>
                  <a:srgbClr val="000000"/>
                </a:solidFill>
                <a:latin typeface="Calibri" panose="020F0502020204030204" charset="0"/>
                <a:ea typeface="宋体" panose="02010600030101010101" pitchFamily="2" charset="-122"/>
              </a:defRPr>
            </a:lvl7pPr>
            <a:lvl8pPr marL="2743200" indent="457200" fontAlgn="base">
              <a:spcBef>
                <a:spcPct val="0"/>
              </a:spcBef>
              <a:spcAft>
                <a:spcPct val="0"/>
              </a:spcAft>
              <a:defRPr sz="1300">
                <a:solidFill>
                  <a:srgbClr val="000000"/>
                </a:solidFill>
                <a:latin typeface="Calibri" panose="020F0502020204030204" charset="0"/>
                <a:ea typeface="宋体" panose="02010600030101010101" pitchFamily="2" charset="-122"/>
              </a:defRPr>
            </a:lvl8pPr>
            <a:lvl9pPr marL="3200400" indent="457200" fontAlgn="base">
              <a:spcBef>
                <a:spcPct val="0"/>
              </a:spcBef>
              <a:spcAft>
                <a:spcPct val="0"/>
              </a:spcAft>
              <a:defRPr sz="1300">
                <a:solidFill>
                  <a:srgbClr val="000000"/>
                </a:solidFill>
                <a:latin typeface="Calibri" panose="020F0502020204030204" charset="0"/>
                <a:ea typeface="宋体" panose="02010600030101010101" pitchFamily="2" charset="-122"/>
              </a:defRPr>
            </a:lvl9pPr>
          </a:lstStyle>
          <a:p>
            <a:pPr>
              <a:defRPr/>
            </a:pPr>
            <a:r>
              <a:rPr lang="zh-CN" altLang="en-US" sz="2400"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（</a:t>
            </a:r>
            <a:r>
              <a:rPr lang="en-US" altLang="zh-CN" sz="2400"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2</a:t>
            </a:r>
            <a:r>
              <a:rPr lang="zh-CN" altLang="en-US" sz="2400"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）</a:t>
            </a:r>
            <a:r>
              <a:rPr lang="zh-CN" altLang="en-US" sz="2400"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  <a:sym typeface="宋体" panose="02010600030101010101" pitchFamily="2" charset="-122"/>
              </a:rPr>
              <a:t>质变是量变的必然结果</a:t>
            </a:r>
            <a:endParaRPr lang="zh-CN" altLang="zh-CN" sz="2400"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微软雅黑" panose="020B0503020204020204" charset="-122"/>
              <a:ea typeface="微软雅黑" panose="020B0503020204020204" charset="-122"/>
              <a:cs typeface="微软雅黑" panose="020B0503020204020204" charset="-122"/>
            </a:endParaRPr>
          </a:p>
          <a:p>
            <a:pPr>
              <a:defRPr/>
            </a:pPr>
            <a:r>
              <a:rPr lang="zh-CN" altLang="en-US" sz="2400"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      量变达到一定程度必然引起质</a:t>
            </a:r>
            <a:r>
              <a:rPr lang="zh-CN" altLang="en-US" sz="2400" smtClean="0"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变</a:t>
            </a:r>
            <a:endParaRPr lang="zh-CN" altLang="en-US" sz="2400"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微软雅黑" panose="020B0503020204020204" charset="-122"/>
              <a:ea typeface="微软雅黑" panose="020B0503020204020204" charset="-122"/>
              <a:cs typeface="微软雅黑" panose="020B0503020204020204" charset="-122"/>
            </a:endParaRPr>
          </a:p>
        </p:txBody>
      </p:sp>
      <p:sp>
        <p:nvSpPr>
          <p:cNvPr id="44035" name="Rectangle 30"/>
          <p:cNvSpPr>
            <a:spLocks noChangeArrowheads="1"/>
          </p:cNvSpPr>
          <p:nvPr/>
        </p:nvSpPr>
        <p:spPr bwMode="auto">
          <a:xfrm>
            <a:off x="3263900" y="4637088"/>
            <a:ext cx="8999538" cy="539750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lIns="121917" tIns="60958" rIns="121917" bIns="60958">
            <a:spAutoFit/>
          </a:bodyPr>
          <a:lstStyle/>
          <a:p>
            <a:r>
              <a:rPr lang="zh-CN" altLang="en-US" sz="2700">
                <a:solidFill>
                  <a:srgbClr val="C00000"/>
                </a:solidFill>
                <a:latin typeface="微软雅黑" panose="020B0503020204020204" charset="-122"/>
                <a:ea typeface="微软雅黑" panose="020B0503020204020204" charset="-122"/>
              </a:rPr>
              <a:t>（量变   质变   新的量变   新的质变┅ ┅ ）</a:t>
            </a:r>
            <a:endParaRPr lang="zh-CN" altLang="en-US" sz="2700">
              <a:solidFill>
                <a:srgbClr val="C00000"/>
              </a:solidFill>
              <a:latin typeface="微软雅黑" panose="020B0503020204020204" charset="-122"/>
              <a:ea typeface="微软雅黑" panose="020B0503020204020204" charset="-122"/>
            </a:endParaRPr>
          </a:p>
        </p:txBody>
      </p:sp>
      <p:sp>
        <p:nvSpPr>
          <p:cNvPr id="1049632" name="Rectangle 32"/>
          <p:cNvSpPr>
            <a:spLocks noChangeArrowheads="1"/>
          </p:cNvSpPr>
          <p:nvPr/>
        </p:nvSpPr>
        <p:spPr bwMode="auto">
          <a:xfrm>
            <a:off x="300038" y="1379538"/>
            <a:ext cx="11637962" cy="954087"/>
          </a:xfrm>
          <a:prstGeom prst="rect">
            <a:avLst/>
          </a:prstGeom>
          <a:noFill/>
          <a:ln>
            <a:noFill/>
          </a:ln>
        </p:spPr>
        <p:txBody>
          <a:bodyPr lIns="121917" tIns="60958" rIns="121917" bIns="60958">
            <a:spAutoFit/>
          </a:bodyPr>
          <a:lstStyle>
            <a:lvl1pPr>
              <a:defRPr sz="1300">
                <a:solidFill>
                  <a:srgbClr val="000000"/>
                </a:solidFill>
                <a:latin typeface="Calibri" panose="020F0502020204030204" charset="0"/>
                <a:ea typeface="宋体" panose="02010600030101010101" pitchFamily="2" charset="-122"/>
              </a:defRPr>
            </a:lvl1pPr>
            <a:lvl2pPr>
              <a:defRPr sz="1300">
                <a:solidFill>
                  <a:srgbClr val="000000"/>
                </a:solidFill>
                <a:latin typeface="Calibri" panose="020F0502020204030204" charset="0"/>
                <a:ea typeface="宋体" panose="02010600030101010101" pitchFamily="2" charset="-122"/>
              </a:defRPr>
            </a:lvl2pPr>
            <a:lvl3pPr>
              <a:defRPr sz="1300">
                <a:solidFill>
                  <a:srgbClr val="000000"/>
                </a:solidFill>
                <a:latin typeface="Calibri" panose="020F0502020204030204" charset="0"/>
                <a:ea typeface="宋体" panose="02010600030101010101" pitchFamily="2" charset="-122"/>
              </a:defRPr>
            </a:lvl3pPr>
            <a:lvl4pPr>
              <a:defRPr sz="1300">
                <a:solidFill>
                  <a:srgbClr val="000000"/>
                </a:solidFill>
                <a:latin typeface="Calibri" panose="020F0502020204030204" charset="0"/>
                <a:ea typeface="宋体" panose="02010600030101010101" pitchFamily="2" charset="-122"/>
              </a:defRPr>
            </a:lvl4pPr>
            <a:lvl5pPr>
              <a:defRPr sz="1300">
                <a:solidFill>
                  <a:srgbClr val="000000"/>
                </a:solidFill>
                <a:latin typeface="Calibri" panose="020F0502020204030204" charset="0"/>
                <a:ea typeface="宋体" panose="02010600030101010101" pitchFamily="2" charset="-122"/>
              </a:defRPr>
            </a:lvl5pPr>
            <a:lvl6pPr marL="1828800" indent="457200" fontAlgn="base">
              <a:spcBef>
                <a:spcPct val="0"/>
              </a:spcBef>
              <a:spcAft>
                <a:spcPct val="0"/>
              </a:spcAft>
              <a:defRPr sz="1300">
                <a:solidFill>
                  <a:srgbClr val="000000"/>
                </a:solidFill>
                <a:latin typeface="Calibri" panose="020F0502020204030204" charset="0"/>
                <a:ea typeface="宋体" panose="02010600030101010101" pitchFamily="2" charset="-122"/>
              </a:defRPr>
            </a:lvl6pPr>
            <a:lvl7pPr marL="2286000" indent="457200" fontAlgn="base">
              <a:spcBef>
                <a:spcPct val="0"/>
              </a:spcBef>
              <a:spcAft>
                <a:spcPct val="0"/>
              </a:spcAft>
              <a:defRPr sz="1300">
                <a:solidFill>
                  <a:srgbClr val="000000"/>
                </a:solidFill>
                <a:latin typeface="Calibri" panose="020F0502020204030204" charset="0"/>
                <a:ea typeface="宋体" panose="02010600030101010101" pitchFamily="2" charset="-122"/>
              </a:defRPr>
            </a:lvl7pPr>
            <a:lvl8pPr marL="2743200" indent="457200" fontAlgn="base">
              <a:spcBef>
                <a:spcPct val="0"/>
              </a:spcBef>
              <a:spcAft>
                <a:spcPct val="0"/>
              </a:spcAft>
              <a:defRPr sz="1300">
                <a:solidFill>
                  <a:srgbClr val="000000"/>
                </a:solidFill>
                <a:latin typeface="Calibri" panose="020F0502020204030204" charset="0"/>
                <a:ea typeface="宋体" panose="02010600030101010101" pitchFamily="2" charset="-122"/>
              </a:defRPr>
            </a:lvl8pPr>
            <a:lvl9pPr marL="3200400" indent="457200" fontAlgn="base">
              <a:spcBef>
                <a:spcPct val="0"/>
              </a:spcBef>
              <a:spcAft>
                <a:spcPct val="0"/>
              </a:spcAft>
              <a:defRPr sz="1300">
                <a:solidFill>
                  <a:srgbClr val="000000"/>
                </a:solidFill>
                <a:latin typeface="Calibri" panose="020F0502020204030204" charset="0"/>
                <a:ea typeface="宋体" panose="02010600030101010101" pitchFamily="2" charset="-122"/>
              </a:defRPr>
            </a:lvl9pPr>
          </a:lstStyle>
          <a:p>
            <a:pPr>
              <a:defRPr/>
            </a:pPr>
            <a:r>
              <a:rPr lang="zh-CN" altLang="en-US" sz="2700"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  <a:sym typeface="宋体" panose="02010600030101010101" pitchFamily="2" charset="-122"/>
              </a:rPr>
              <a:t>（1）量变是质变的必要准备</a:t>
            </a:r>
            <a:endParaRPr lang="zh-CN" altLang="zh-CN" sz="2700"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微软雅黑" panose="020B0503020204020204" charset="-122"/>
              <a:ea typeface="微软雅黑" panose="020B0503020204020204" charset="-122"/>
              <a:cs typeface="微软雅黑" panose="020B0503020204020204" charset="-122"/>
            </a:endParaRPr>
          </a:p>
          <a:p>
            <a:pPr>
              <a:defRPr/>
            </a:pPr>
            <a:r>
              <a:rPr lang="zh-CN" altLang="en-US" sz="2700"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  <a:sym typeface="宋体" panose="02010600030101010101" pitchFamily="2" charset="-122"/>
              </a:rPr>
              <a:t>     </a:t>
            </a:r>
            <a:r>
              <a:rPr lang="zh-CN" altLang="en-US" sz="2400"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  <a:sym typeface="宋体" panose="02010600030101010101" pitchFamily="2" charset="-122"/>
              </a:rPr>
              <a:t> 事物的发展总是先从量变开始的，没有量变做准备，就不会有质变的发生；</a:t>
            </a:r>
            <a:endParaRPr lang="zh-CN" altLang="en-US" sz="2400"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微软雅黑" panose="020B0503020204020204" charset="-122"/>
              <a:ea typeface="微软雅黑" panose="020B0503020204020204" charset="-122"/>
              <a:cs typeface="微软雅黑" panose="020B0503020204020204" charset="-122"/>
              <a:sym typeface="宋体" panose="02010600030101010101" pitchFamily="2" charset="-122"/>
            </a:endParaRPr>
          </a:p>
        </p:txBody>
      </p:sp>
      <p:sp>
        <p:nvSpPr>
          <p:cNvPr id="1049634" name="Rectangle 34"/>
          <p:cNvSpPr>
            <a:spLocks noChangeArrowheads="1"/>
          </p:cNvSpPr>
          <p:nvPr/>
        </p:nvSpPr>
        <p:spPr bwMode="auto">
          <a:xfrm>
            <a:off x="300567" y="4233758"/>
            <a:ext cx="11794067" cy="954103"/>
          </a:xfrm>
          <a:prstGeom prst="rect">
            <a:avLst/>
          </a:prstGeom>
          <a:noFill/>
          <a:ln>
            <a:noFill/>
          </a:ln>
        </p:spPr>
        <p:txBody>
          <a:bodyPr lIns="121917" tIns="60958" rIns="121917" bIns="60958">
            <a:spAutoFit/>
            <a:scene3d>
              <a:camera prst="orthographicFront"/>
              <a:lightRig rig="threePt" dir="t"/>
            </a:scene3d>
          </a:bodyPr>
          <a:lstStyle>
            <a:lvl1pPr>
              <a:defRPr sz="1300">
                <a:solidFill>
                  <a:srgbClr val="000000"/>
                </a:solidFill>
                <a:latin typeface="Calibri" panose="020F0502020204030204" charset="0"/>
                <a:ea typeface="宋体" panose="02010600030101010101" pitchFamily="2" charset="-122"/>
              </a:defRPr>
            </a:lvl1pPr>
            <a:lvl2pPr>
              <a:defRPr sz="1300">
                <a:solidFill>
                  <a:srgbClr val="000000"/>
                </a:solidFill>
                <a:latin typeface="Calibri" panose="020F0502020204030204" charset="0"/>
                <a:ea typeface="宋体" panose="02010600030101010101" pitchFamily="2" charset="-122"/>
              </a:defRPr>
            </a:lvl2pPr>
            <a:lvl3pPr>
              <a:defRPr sz="1300">
                <a:solidFill>
                  <a:srgbClr val="000000"/>
                </a:solidFill>
                <a:latin typeface="Calibri" panose="020F0502020204030204" charset="0"/>
                <a:ea typeface="宋体" panose="02010600030101010101" pitchFamily="2" charset="-122"/>
              </a:defRPr>
            </a:lvl3pPr>
            <a:lvl4pPr>
              <a:defRPr sz="1300">
                <a:solidFill>
                  <a:srgbClr val="000000"/>
                </a:solidFill>
                <a:latin typeface="Calibri" panose="020F0502020204030204" charset="0"/>
                <a:ea typeface="宋体" panose="02010600030101010101" pitchFamily="2" charset="-122"/>
              </a:defRPr>
            </a:lvl4pPr>
            <a:lvl5pPr>
              <a:defRPr sz="1300">
                <a:solidFill>
                  <a:srgbClr val="000000"/>
                </a:solidFill>
                <a:latin typeface="Calibri" panose="020F0502020204030204" charset="0"/>
                <a:ea typeface="宋体" panose="02010600030101010101" pitchFamily="2" charset="-122"/>
              </a:defRPr>
            </a:lvl5pPr>
            <a:lvl6pPr marL="1828800" indent="457200" fontAlgn="base">
              <a:spcBef>
                <a:spcPct val="0"/>
              </a:spcBef>
              <a:spcAft>
                <a:spcPct val="0"/>
              </a:spcAft>
              <a:defRPr sz="1300">
                <a:solidFill>
                  <a:srgbClr val="000000"/>
                </a:solidFill>
                <a:latin typeface="Calibri" panose="020F0502020204030204" charset="0"/>
                <a:ea typeface="宋体" panose="02010600030101010101" pitchFamily="2" charset="-122"/>
              </a:defRPr>
            </a:lvl6pPr>
            <a:lvl7pPr marL="2286000" indent="457200" fontAlgn="base">
              <a:spcBef>
                <a:spcPct val="0"/>
              </a:spcBef>
              <a:spcAft>
                <a:spcPct val="0"/>
              </a:spcAft>
              <a:defRPr sz="1300">
                <a:solidFill>
                  <a:srgbClr val="000000"/>
                </a:solidFill>
                <a:latin typeface="Calibri" panose="020F0502020204030204" charset="0"/>
                <a:ea typeface="宋体" panose="02010600030101010101" pitchFamily="2" charset="-122"/>
              </a:defRPr>
            </a:lvl7pPr>
            <a:lvl8pPr marL="2743200" indent="457200" fontAlgn="base">
              <a:spcBef>
                <a:spcPct val="0"/>
              </a:spcBef>
              <a:spcAft>
                <a:spcPct val="0"/>
              </a:spcAft>
              <a:defRPr sz="1300">
                <a:solidFill>
                  <a:srgbClr val="000000"/>
                </a:solidFill>
                <a:latin typeface="Calibri" panose="020F0502020204030204" charset="0"/>
                <a:ea typeface="宋体" panose="02010600030101010101" pitchFamily="2" charset="-122"/>
              </a:defRPr>
            </a:lvl8pPr>
            <a:lvl9pPr marL="3200400" indent="457200" fontAlgn="base">
              <a:spcBef>
                <a:spcPct val="0"/>
              </a:spcBef>
              <a:spcAft>
                <a:spcPct val="0"/>
              </a:spcAft>
              <a:defRPr sz="1300">
                <a:solidFill>
                  <a:srgbClr val="000000"/>
                </a:solidFill>
                <a:latin typeface="Calibri" panose="020F0502020204030204" charset="0"/>
                <a:ea typeface="宋体" panose="02010600030101010101" pitchFamily="2" charset="-122"/>
              </a:defRPr>
            </a:lvl9pPr>
          </a:lstStyle>
          <a:p>
            <a:pPr>
              <a:defRPr/>
            </a:pPr>
            <a:r>
              <a:rPr lang="zh-CN" altLang="en-US" sz="2700"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（</a:t>
            </a:r>
            <a:r>
              <a:rPr lang="en-US" altLang="zh-CN" sz="2700"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3</a:t>
            </a:r>
            <a:r>
              <a:rPr lang="zh-CN" altLang="en-US" sz="2700"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）质变又为新的量变开辟道路，使事物在新质的基础上开始新的量变。  </a:t>
            </a:r>
            <a:endParaRPr lang="zh-CN" altLang="en-US" sz="2700"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微软雅黑" panose="020B0503020204020204" charset="-122"/>
              <a:ea typeface="微软雅黑" panose="020B0503020204020204" charset="-122"/>
              <a:cs typeface="微软雅黑" panose="020B0503020204020204" charset="-122"/>
            </a:endParaRPr>
          </a:p>
          <a:p>
            <a:pPr>
              <a:defRPr/>
            </a:pPr>
            <a:endParaRPr lang="zh-CN" altLang="en-US" sz="2700"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微软雅黑" panose="020B0503020204020204" charset="-122"/>
              <a:ea typeface="微软雅黑" panose="020B0503020204020204" charset="-122"/>
              <a:cs typeface="微软雅黑" panose="020B0503020204020204" charset="-122"/>
            </a:endParaRPr>
          </a:p>
        </p:txBody>
      </p:sp>
      <p:sp>
        <p:nvSpPr>
          <p:cNvPr id="1049636" name="Rectangle 36"/>
          <p:cNvSpPr>
            <a:spLocks noChangeArrowheads="1"/>
          </p:cNvSpPr>
          <p:nvPr/>
        </p:nvSpPr>
        <p:spPr bwMode="auto">
          <a:xfrm>
            <a:off x="5929313" y="985838"/>
            <a:ext cx="5270500" cy="492125"/>
          </a:xfrm>
          <a:prstGeom prst="rect">
            <a:avLst/>
          </a:prstGeom>
          <a:noFill/>
          <a:ln w="12700" cmpd="sng">
            <a:solidFill>
              <a:schemeClr val="accent1">
                <a:shade val="50000"/>
              </a:schemeClr>
            </a:solidFill>
            <a:prstDash val="solid"/>
          </a:ln>
        </p:spPr>
        <p:txBody>
          <a:bodyPr lIns="121917" tIns="60958" rIns="121917" bIns="60958">
            <a:spAutoFit/>
          </a:bodyPr>
          <a:lstStyle>
            <a:lvl1pPr>
              <a:defRPr sz="1300">
                <a:solidFill>
                  <a:srgbClr val="000000"/>
                </a:solidFill>
                <a:latin typeface="Calibri" panose="020F0502020204030204" charset="0"/>
                <a:ea typeface="宋体" panose="02010600030101010101" pitchFamily="2" charset="-122"/>
              </a:defRPr>
            </a:lvl1pPr>
            <a:lvl2pPr>
              <a:defRPr sz="1300">
                <a:solidFill>
                  <a:srgbClr val="000000"/>
                </a:solidFill>
                <a:latin typeface="Calibri" panose="020F0502020204030204" charset="0"/>
                <a:ea typeface="宋体" panose="02010600030101010101" pitchFamily="2" charset="-122"/>
              </a:defRPr>
            </a:lvl2pPr>
            <a:lvl3pPr>
              <a:defRPr sz="1300">
                <a:solidFill>
                  <a:srgbClr val="000000"/>
                </a:solidFill>
                <a:latin typeface="Calibri" panose="020F0502020204030204" charset="0"/>
                <a:ea typeface="宋体" panose="02010600030101010101" pitchFamily="2" charset="-122"/>
              </a:defRPr>
            </a:lvl3pPr>
            <a:lvl4pPr>
              <a:defRPr sz="1300">
                <a:solidFill>
                  <a:srgbClr val="000000"/>
                </a:solidFill>
                <a:latin typeface="Calibri" panose="020F0502020204030204" charset="0"/>
                <a:ea typeface="宋体" panose="02010600030101010101" pitchFamily="2" charset="-122"/>
              </a:defRPr>
            </a:lvl4pPr>
            <a:lvl5pPr>
              <a:defRPr sz="1300">
                <a:solidFill>
                  <a:srgbClr val="000000"/>
                </a:solidFill>
                <a:latin typeface="Calibri" panose="020F0502020204030204" charset="0"/>
                <a:ea typeface="宋体" panose="02010600030101010101" pitchFamily="2" charset="-122"/>
              </a:defRPr>
            </a:lvl5pPr>
            <a:lvl6pPr marL="1828800" indent="457200" fontAlgn="base">
              <a:spcBef>
                <a:spcPct val="0"/>
              </a:spcBef>
              <a:spcAft>
                <a:spcPct val="0"/>
              </a:spcAft>
              <a:defRPr sz="1300">
                <a:solidFill>
                  <a:srgbClr val="000000"/>
                </a:solidFill>
                <a:latin typeface="Calibri" panose="020F0502020204030204" charset="0"/>
                <a:ea typeface="宋体" panose="02010600030101010101" pitchFamily="2" charset="-122"/>
              </a:defRPr>
            </a:lvl6pPr>
            <a:lvl7pPr marL="2286000" indent="457200" fontAlgn="base">
              <a:spcBef>
                <a:spcPct val="0"/>
              </a:spcBef>
              <a:spcAft>
                <a:spcPct val="0"/>
              </a:spcAft>
              <a:defRPr sz="1300">
                <a:solidFill>
                  <a:srgbClr val="000000"/>
                </a:solidFill>
                <a:latin typeface="Calibri" panose="020F0502020204030204" charset="0"/>
                <a:ea typeface="宋体" panose="02010600030101010101" pitchFamily="2" charset="-122"/>
              </a:defRPr>
            </a:lvl7pPr>
            <a:lvl8pPr marL="2743200" indent="457200" fontAlgn="base">
              <a:spcBef>
                <a:spcPct val="0"/>
              </a:spcBef>
              <a:spcAft>
                <a:spcPct val="0"/>
              </a:spcAft>
              <a:defRPr sz="1300">
                <a:solidFill>
                  <a:srgbClr val="000000"/>
                </a:solidFill>
                <a:latin typeface="Calibri" panose="020F0502020204030204" charset="0"/>
                <a:ea typeface="宋体" panose="02010600030101010101" pitchFamily="2" charset="-122"/>
              </a:defRPr>
            </a:lvl8pPr>
            <a:lvl9pPr marL="3200400" indent="457200" fontAlgn="base">
              <a:spcBef>
                <a:spcPct val="0"/>
              </a:spcBef>
              <a:spcAft>
                <a:spcPct val="0"/>
              </a:spcAft>
              <a:defRPr sz="1300">
                <a:solidFill>
                  <a:srgbClr val="000000"/>
                </a:solidFill>
                <a:latin typeface="Calibri" panose="020F0502020204030204" charset="0"/>
                <a:ea typeface="宋体" panose="02010600030101010101" pitchFamily="2" charset="-122"/>
              </a:defRPr>
            </a:lvl9pPr>
          </a:lstStyle>
          <a:p>
            <a:pPr>
              <a:defRPr/>
            </a:pPr>
            <a:r>
              <a:rPr lang="zh-CN" altLang="en-US" sz="2400">
                <a:solidFill>
                  <a:srgbClr val="FF0000"/>
                </a:solidFill>
                <a:latin typeface="微软雅黑" panose="020B0503020204020204" charset="-122"/>
                <a:ea typeface="微软雅黑" panose="020B0503020204020204" charset="-122"/>
              </a:rPr>
              <a:t>重视量的积累，为实现质变创造条件</a:t>
            </a:r>
            <a:endParaRPr lang="zh-CN" altLang="en-US" sz="2400">
              <a:solidFill>
                <a:srgbClr val="FF0000"/>
              </a:solidFill>
              <a:latin typeface="微软雅黑" panose="020B0503020204020204" charset="-122"/>
              <a:ea typeface="微软雅黑" panose="020B0503020204020204" charset="-122"/>
            </a:endParaRPr>
          </a:p>
        </p:txBody>
      </p:sp>
      <p:sp>
        <p:nvSpPr>
          <p:cNvPr id="1049638" name="Rectangle 38"/>
          <p:cNvSpPr>
            <a:spLocks noChangeArrowheads="1"/>
          </p:cNvSpPr>
          <p:nvPr/>
        </p:nvSpPr>
        <p:spPr bwMode="auto">
          <a:xfrm>
            <a:off x="5684838" y="2566988"/>
            <a:ext cx="6053137" cy="490537"/>
          </a:xfrm>
          <a:prstGeom prst="rect">
            <a:avLst/>
          </a:prstGeom>
          <a:solidFill>
            <a:schemeClr val="bg1"/>
          </a:solidFill>
          <a:ln w="12700" cmpd="sng">
            <a:solidFill>
              <a:schemeClr val="accent1">
                <a:shade val="50000"/>
              </a:schemeClr>
            </a:solidFill>
            <a:prstDash val="solid"/>
          </a:ln>
        </p:spPr>
        <p:txBody>
          <a:bodyPr lIns="121917" tIns="60958" rIns="121917" bIns="60958">
            <a:spAutoFit/>
          </a:bodyPr>
          <a:lstStyle>
            <a:lvl1pPr>
              <a:defRPr sz="1300">
                <a:solidFill>
                  <a:srgbClr val="000000"/>
                </a:solidFill>
                <a:latin typeface="Calibri" panose="020F0502020204030204" charset="0"/>
                <a:ea typeface="宋体" panose="02010600030101010101" pitchFamily="2" charset="-122"/>
              </a:defRPr>
            </a:lvl1pPr>
            <a:lvl2pPr>
              <a:defRPr sz="1300">
                <a:solidFill>
                  <a:srgbClr val="000000"/>
                </a:solidFill>
                <a:latin typeface="Calibri" panose="020F0502020204030204" charset="0"/>
                <a:ea typeface="宋体" panose="02010600030101010101" pitchFamily="2" charset="-122"/>
              </a:defRPr>
            </a:lvl2pPr>
            <a:lvl3pPr>
              <a:defRPr sz="1300">
                <a:solidFill>
                  <a:srgbClr val="000000"/>
                </a:solidFill>
                <a:latin typeface="Calibri" panose="020F0502020204030204" charset="0"/>
                <a:ea typeface="宋体" panose="02010600030101010101" pitchFamily="2" charset="-122"/>
              </a:defRPr>
            </a:lvl3pPr>
            <a:lvl4pPr>
              <a:defRPr sz="1300">
                <a:solidFill>
                  <a:srgbClr val="000000"/>
                </a:solidFill>
                <a:latin typeface="Calibri" panose="020F0502020204030204" charset="0"/>
                <a:ea typeface="宋体" panose="02010600030101010101" pitchFamily="2" charset="-122"/>
              </a:defRPr>
            </a:lvl4pPr>
            <a:lvl5pPr>
              <a:defRPr sz="1300">
                <a:solidFill>
                  <a:srgbClr val="000000"/>
                </a:solidFill>
                <a:latin typeface="Calibri" panose="020F0502020204030204" charset="0"/>
                <a:ea typeface="宋体" panose="02010600030101010101" pitchFamily="2" charset="-122"/>
              </a:defRPr>
            </a:lvl5pPr>
            <a:lvl6pPr marL="1828800" indent="457200" fontAlgn="base">
              <a:spcBef>
                <a:spcPct val="0"/>
              </a:spcBef>
              <a:spcAft>
                <a:spcPct val="0"/>
              </a:spcAft>
              <a:defRPr sz="1300">
                <a:solidFill>
                  <a:srgbClr val="000000"/>
                </a:solidFill>
                <a:latin typeface="Calibri" panose="020F0502020204030204" charset="0"/>
                <a:ea typeface="宋体" panose="02010600030101010101" pitchFamily="2" charset="-122"/>
              </a:defRPr>
            </a:lvl6pPr>
            <a:lvl7pPr marL="2286000" indent="457200" fontAlgn="base">
              <a:spcBef>
                <a:spcPct val="0"/>
              </a:spcBef>
              <a:spcAft>
                <a:spcPct val="0"/>
              </a:spcAft>
              <a:defRPr sz="1300">
                <a:solidFill>
                  <a:srgbClr val="000000"/>
                </a:solidFill>
                <a:latin typeface="Calibri" panose="020F0502020204030204" charset="0"/>
                <a:ea typeface="宋体" panose="02010600030101010101" pitchFamily="2" charset="-122"/>
              </a:defRPr>
            </a:lvl7pPr>
            <a:lvl8pPr marL="2743200" indent="457200" fontAlgn="base">
              <a:spcBef>
                <a:spcPct val="0"/>
              </a:spcBef>
              <a:spcAft>
                <a:spcPct val="0"/>
              </a:spcAft>
              <a:defRPr sz="1300">
                <a:solidFill>
                  <a:srgbClr val="000000"/>
                </a:solidFill>
                <a:latin typeface="Calibri" panose="020F0502020204030204" charset="0"/>
                <a:ea typeface="宋体" panose="02010600030101010101" pitchFamily="2" charset="-122"/>
              </a:defRPr>
            </a:lvl8pPr>
            <a:lvl9pPr marL="3200400" indent="457200" fontAlgn="base">
              <a:spcBef>
                <a:spcPct val="0"/>
              </a:spcBef>
              <a:spcAft>
                <a:spcPct val="0"/>
              </a:spcAft>
              <a:defRPr sz="1300">
                <a:solidFill>
                  <a:srgbClr val="000000"/>
                </a:solidFill>
                <a:latin typeface="Calibri" panose="020F0502020204030204" charset="0"/>
                <a:ea typeface="宋体" panose="02010600030101010101" pitchFamily="2" charset="-122"/>
              </a:defRPr>
            </a:lvl9pPr>
          </a:lstStyle>
          <a:p>
            <a:pPr>
              <a:defRPr/>
            </a:pPr>
            <a:r>
              <a:rPr lang="zh-CN" altLang="en-US" sz="2400">
                <a:solidFill>
                  <a:srgbClr val="FF0000"/>
                </a:solidFill>
                <a:latin typeface="微软雅黑" panose="020B0503020204020204" charset="-122"/>
                <a:ea typeface="微软雅黑" panose="020B0503020204020204" charset="-122"/>
              </a:rPr>
              <a:t>要果断抓住时机，促成质变，实现事物飞跃。</a:t>
            </a:r>
            <a:endParaRPr lang="zh-CN" altLang="en-US" sz="2400">
              <a:solidFill>
                <a:srgbClr val="FF0000"/>
              </a:solidFill>
              <a:latin typeface="微软雅黑" panose="020B0503020204020204" charset="-122"/>
              <a:ea typeface="微软雅黑" panose="020B0503020204020204" charset="-122"/>
            </a:endParaRPr>
          </a:p>
        </p:txBody>
      </p:sp>
      <p:sp>
        <p:nvSpPr>
          <p:cNvPr id="1049640" name="Freeform 40"/>
          <p:cNvSpPr/>
          <p:nvPr/>
        </p:nvSpPr>
        <p:spPr bwMode="auto">
          <a:xfrm>
            <a:off x="5380038" y="1192213"/>
            <a:ext cx="549275" cy="428625"/>
          </a:xfrm>
          <a:custGeom>
            <a:avLst/>
            <a:gdLst>
              <a:gd name="T0" fmla="*/ 0 w 412750"/>
              <a:gd name="T1" fmla="*/ 760124 h 322262"/>
              <a:gd name="T2" fmla="*/ 0 w 412750"/>
              <a:gd name="T3" fmla="*/ 427569 h 322262"/>
              <a:gd name="T4" fmla="*/ 332912 w 412750"/>
              <a:gd name="T5" fmla="*/ 95016 h 322262"/>
              <a:gd name="T6" fmla="*/ 784374 w 412750"/>
              <a:gd name="T7" fmla="*/ 95014 h 322262"/>
              <a:gd name="T8" fmla="*/ 784374 w 412750"/>
              <a:gd name="T9" fmla="*/ 0 h 322262"/>
              <a:gd name="T10" fmla="*/ 974610 w 412750"/>
              <a:gd name="T11" fmla="*/ 190030 h 322262"/>
              <a:gd name="T12" fmla="*/ 784374 w 412750"/>
              <a:gd name="T13" fmla="*/ 380064 h 322262"/>
              <a:gd name="T14" fmla="*/ 784374 w 412750"/>
              <a:gd name="T15" fmla="*/ 285047 h 322262"/>
              <a:gd name="T16" fmla="*/ 332912 w 412750"/>
              <a:gd name="T17" fmla="*/ 285047 h 322262"/>
              <a:gd name="T18" fmla="*/ 190235 w 412750"/>
              <a:gd name="T19" fmla="*/ 427569 h 322262"/>
              <a:gd name="T20" fmla="*/ 190235 w 412750"/>
              <a:gd name="T21" fmla="*/ 760124 h 322262"/>
              <a:gd name="T22" fmla="*/ 0 60000 65536"/>
              <a:gd name="T23" fmla="*/ 0 60000 65536"/>
              <a:gd name="T24" fmla="*/ 0 60000 65536"/>
              <a:gd name="T25" fmla="*/ 0 60000 65536"/>
              <a:gd name="T26" fmla="*/ 0 60000 65536"/>
              <a:gd name="T27" fmla="*/ 0 60000 65536"/>
              <a:gd name="T28" fmla="*/ 0 60000 65536"/>
              <a:gd name="T29" fmla="*/ 0 60000 65536"/>
              <a:gd name="T30" fmla="*/ 0 60000 65536"/>
              <a:gd name="T31" fmla="*/ 0 60000 65536"/>
              <a:gd name="T32" fmla="*/ 0 60000 65536"/>
              <a:gd name="T33" fmla="*/ 0 w 412750"/>
              <a:gd name="T34" fmla="*/ 0 h 322262"/>
              <a:gd name="T35" fmla="*/ 412750 w 412750"/>
              <a:gd name="T36" fmla="*/ 322262 h 322262"/>
            </a:gdLst>
            <a:ahLst/>
            <a:cxnLst>
              <a:cxn ang="T22">
                <a:pos x="T0" y="T1"/>
              </a:cxn>
              <a:cxn ang="T23">
                <a:pos x="T2" y="T3"/>
              </a:cxn>
              <a:cxn ang="T24">
                <a:pos x="T4" y="T5"/>
              </a:cxn>
              <a:cxn ang="T25">
                <a:pos x="T6" y="T7"/>
              </a:cxn>
              <a:cxn ang="T26">
                <a:pos x="T8" y="T9"/>
              </a:cxn>
              <a:cxn ang="T27">
                <a:pos x="T10" y="T11"/>
              </a:cxn>
              <a:cxn ang="T28">
                <a:pos x="T12" y="T13"/>
              </a:cxn>
              <a:cxn ang="T29">
                <a:pos x="T14" y="T15"/>
              </a:cxn>
              <a:cxn ang="T30">
                <a:pos x="T16" y="T17"/>
              </a:cxn>
              <a:cxn ang="T31">
                <a:pos x="T18" y="T19"/>
              </a:cxn>
              <a:cxn ang="T32">
                <a:pos x="T20" y="T21"/>
              </a:cxn>
            </a:cxnLst>
            <a:rect l="T33" t="T34" r="T35" b="T36"/>
            <a:pathLst>
              <a:path w="412750" h="322262">
                <a:moveTo>
                  <a:pt x="0" y="322262"/>
                </a:moveTo>
                <a:lnTo>
                  <a:pt x="0" y="181272"/>
                </a:lnTo>
                <a:cubicBezTo>
                  <a:pt x="0" y="103406"/>
                  <a:pt x="63123" y="40283"/>
                  <a:pt x="140989" y="40283"/>
                </a:cubicBezTo>
                <a:lnTo>
                  <a:pt x="332184" y="40282"/>
                </a:lnTo>
                <a:lnTo>
                  <a:pt x="332184" y="0"/>
                </a:lnTo>
                <a:lnTo>
                  <a:pt x="412750" y="80565"/>
                </a:lnTo>
                <a:lnTo>
                  <a:pt x="332184" y="161131"/>
                </a:lnTo>
                <a:lnTo>
                  <a:pt x="332184" y="120848"/>
                </a:lnTo>
                <a:lnTo>
                  <a:pt x="140989" y="120848"/>
                </a:lnTo>
                <a:cubicBezTo>
                  <a:pt x="107618" y="120848"/>
                  <a:pt x="80565" y="147901"/>
                  <a:pt x="80565" y="181272"/>
                </a:cubicBezTo>
                <a:lnTo>
                  <a:pt x="80565" y="322262"/>
                </a:lnTo>
              </a:path>
            </a:pathLst>
          </a:custGeom>
          <a:solidFill>
            <a:schemeClr val="tx1"/>
          </a:solidFill>
          <a:ln w="12700">
            <a:solidFill>
              <a:srgbClr val="41719C"/>
            </a:solidFill>
            <a:round/>
          </a:ln>
        </p:spPr>
        <p:txBody>
          <a:bodyPr lIns="121917" tIns="60958" rIns="121917" bIns="60958" anchor="ctr"/>
          <a:lstStyle/>
          <a:p>
            <a:endParaRPr lang="zh-CN" altLang="en-US"/>
          </a:p>
        </p:txBody>
      </p:sp>
      <p:sp>
        <p:nvSpPr>
          <p:cNvPr id="1049642" name="Freeform 42"/>
          <p:cNvSpPr/>
          <p:nvPr/>
        </p:nvSpPr>
        <p:spPr bwMode="auto">
          <a:xfrm>
            <a:off x="5197475" y="2917825"/>
            <a:ext cx="549275" cy="430213"/>
          </a:xfrm>
          <a:custGeom>
            <a:avLst/>
            <a:gdLst>
              <a:gd name="T0" fmla="*/ 0 w 412750"/>
              <a:gd name="T1" fmla="*/ 765769 h 322262"/>
              <a:gd name="T2" fmla="*/ 0 w 412750"/>
              <a:gd name="T3" fmla="*/ 431302 h 322262"/>
              <a:gd name="T4" fmla="*/ 332912 w 412750"/>
              <a:gd name="T5" fmla="*/ 96280 h 322262"/>
              <a:gd name="T6" fmla="*/ 784374 w 412750"/>
              <a:gd name="T7" fmla="*/ 96280 h 322262"/>
              <a:gd name="T8" fmla="*/ 784374 w 412750"/>
              <a:gd name="T9" fmla="*/ 0 h 322262"/>
              <a:gd name="T10" fmla="*/ 974610 w 412750"/>
              <a:gd name="T11" fmla="*/ 192001 h 322262"/>
              <a:gd name="T12" fmla="*/ 784374 w 412750"/>
              <a:gd name="T13" fmla="*/ 384003 h 322262"/>
              <a:gd name="T14" fmla="*/ 784374 w 412750"/>
              <a:gd name="T15" fmla="*/ 287720 h 322262"/>
              <a:gd name="T16" fmla="*/ 332912 w 412750"/>
              <a:gd name="T17" fmla="*/ 287720 h 322262"/>
              <a:gd name="T18" fmla="*/ 190235 w 412750"/>
              <a:gd name="T19" fmla="*/ 431302 h 322262"/>
              <a:gd name="T20" fmla="*/ 190235 w 412750"/>
              <a:gd name="T21" fmla="*/ 765769 h 322262"/>
              <a:gd name="T22" fmla="*/ 0 60000 65536"/>
              <a:gd name="T23" fmla="*/ 0 60000 65536"/>
              <a:gd name="T24" fmla="*/ 0 60000 65536"/>
              <a:gd name="T25" fmla="*/ 0 60000 65536"/>
              <a:gd name="T26" fmla="*/ 0 60000 65536"/>
              <a:gd name="T27" fmla="*/ 0 60000 65536"/>
              <a:gd name="T28" fmla="*/ 0 60000 65536"/>
              <a:gd name="T29" fmla="*/ 0 60000 65536"/>
              <a:gd name="T30" fmla="*/ 0 60000 65536"/>
              <a:gd name="T31" fmla="*/ 0 60000 65536"/>
              <a:gd name="T32" fmla="*/ 0 60000 65536"/>
              <a:gd name="T33" fmla="*/ 0 w 412750"/>
              <a:gd name="T34" fmla="*/ 0 h 322262"/>
              <a:gd name="T35" fmla="*/ 412750 w 412750"/>
              <a:gd name="T36" fmla="*/ 322262 h 322262"/>
            </a:gdLst>
            <a:ahLst/>
            <a:cxnLst>
              <a:cxn ang="T22">
                <a:pos x="T0" y="T1"/>
              </a:cxn>
              <a:cxn ang="T23">
                <a:pos x="T2" y="T3"/>
              </a:cxn>
              <a:cxn ang="T24">
                <a:pos x="T4" y="T5"/>
              </a:cxn>
              <a:cxn ang="T25">
                <a:pos x="T6" y="T7"/>
              </a:cxn>
              <a:cxn ang="T26">
                <a:pos x="T8" y="T9"/>
              </a:cxn>
              <a:cxn ang="T27">
                <a:pos x="T10" y="T11"/>
              </a:cxn>
              <a:cxn ang="T28">
                <a:pos x="T12" y="T13"/>
              </a:cxn>
              <a:cxn ang="T29">
                <a:pos x="T14" y="T15"/>
              </a:cxn>
              <a:cxn ang="T30">
                <a:pos x="T16" y="T17"/>
              </a:cxn>
              <a:cxn ang="T31">
                <a:pos x="T18" y="T19"/>
              </a:cxn>
              <a:cxn ang="T32">
                <a:pos x="T20" y="T21"/>
              </a:cxn>
            </a:cxnLst>
            <a:rect l="T33" t="T34" r="T35" b="T36"/>
            <a:pathLst>
              <a:path w="412750" h="322262">
                <a:moveTo>
                  <a:pt x="0" y="322262"/>
                </a:moveTo>
                <a:lnTo>
                  <a:pt x="0" y="181507"/>
                </a:lnTo>
                <a:cubicBezTo>
                  <a:pt x="0" y="103641"/>
                  <a:pt x="63123" y="40518"/>
                  <a:pt x="140989" y="40518"/>
                </a:cubicBezTo>
                <a:lnTo>
                  <a:pt x="332184" y="40518"/>
                </a:lnTo>
                <a:lnTo>
                  <a:pt x="332184" y="0"/>
                </a:lnTo>
                <a:lnTo>
                  <a:pt x="412750" y="80800"/>
                </a:lnTo>
                <a:lnTo>
                  <a:pt x="332184" y="161601"/>
                </a:lnTo>
                <a:lnTo>
                  <a:pt x="332184" y="121083"/>
                </a:lnTo>
                <a:lnTo>
                  <a:pt x="140989" y="121083"/>
                </a:lnTo>
                <a:cubicBezTo>
                  <a:pt x="107618" y="121083"/>
                  <a:pt x="80565" y="148136"/>
                  <a:pt x="80565" y="181507"/>
                </a:cubicBezTo>
                <a:lnTo>
                  <a:pt x="80565" y="322262"/>
                </a:lnTo>
              </a:path>
            </a:pathLst>
          </a:custGeom>
          <a:solidFill>
            <a:schemeClr val="tx1"/>
          </a:solidFill>
          <a:ln w="12700">
            <a:solidFill>
              <a:srgbClr val="41719C"/>
            </a:solidFill>
            <a:round/>
          </a:ln>
        </p:spPr>
        <p:txBody>
          <a:bodyPr lIns="121917" tIns="60958" rIns="121917" bIns="60958" anchor="ctr"/>
          <a:lstStyle/>
          <a:p>
            <a:endParaRPr lang="zh-CN" altLang="en-US"/>
          </a:p>
        </p:txBody>
      </p:sp>
      <p:sp>
        <p:nvSpPr>
          <p:cNvPr id="44042" name="AutoShape 44"/>
          <p:cNvSpPr>
            <a:spLocks noChangeArrowheads="1"/>
          </p:cNvSpPr>
          <p:nvPr/>
        </p:nvSpPr>
        <p:spPr bwMode="auto">
          <a:xfrm>
            <a:off x="5380038" y="4852988"/>
            <a:ext cx="357187" cy="101600"/>
          </a:xfrm>
          <a:prstGeom prst="rightArrow">
            <a:avLst>
              <a:gd name="adj1" fmla="val 50000"/>
              <a:gd name="adj2" fmla="val 49886"/>
            </a:avLst>
          </a:prstGeom>
          <a:solidFill>
            <a:schemeClr val="tx1"/>
          </a:solidFill>
          <a:ln w="12700">
            <a:solidFill>
              <a:srgbClr val="FFFF00"/>
            </a:solidFill>
            <a:miter lim="800000"/>
          </a:ln>
        </p:spPr>
        <p:txBody>
          <a:bodyPr lIns="121917" tIns="60958" rIns="121917" bIns="60958" anchor="ctr"/>
          <a:lstStyle/>
          <a:p>
            <a:pPr algn="ctr"/>
            <a:endParaRPr lang="zh-CN" altLang="en-US" sz="1300">
              <a:solidFill>
                <a:srgbClr val="FFFFFF"/>
              </a:solidFill>
              <a:latin typeface="Calibri" panose="020F0502020204030204" charset="0"/>
            </a:endParaRPr>
          </a:p>
        </p:txBody>
      </p:sp>
      <p:sp>
        <p:nvSpPr>
          <p:cNvPr id="44043" name="AutoShape 46"/>
          <p:cNvSpPr>
            <a:spLocks noChangeArrowheads="1"/>
          </p:cNvSpPr>
          <p:nvPr/>
        </p:nvSpPr>
        <p:spPr bwMode="auto">
          <a:xfrm>
            <a:off x="4402138" y="4852988"/>
            <a:ext cx="358775" cy="101600"/>
          </a:xfrm>
          <a:prstGeom prst="rightArrow">
            <a:avLst>
              <a:gd name="adj1" fmla="val 50000"/>
              <a:gd name="adj2" fmla="val 50108"/>
            </a:avLst>
          </a:prstGeom>
          <a:solidFill>
            <a:schemeClr val="tx1"/>
          </a:solidFill>
          <a:ln w="12700">
            <a:solidFill>
              <a:srgbClr val="FFFF00"/>
            </a:solidFill>
            <a:miter lim="800000"/>
          </a:ln>
        </p:spPr>
        <p:txBody>
          <a:bodyPr lIns="121917" tIns="60958" rIns="121917" bIns="60958" anchor="ctr"/>
          <a:lstStyle/>
          <a:p>
            <a:pPr algn="ctr"/>
            <a:endParaRPr lang="zh-CN" altLang="en-US" sz="1300">
              <a:solidFill>
                <a:srgbClr val="FFFFFF"/>
              </a:solidFill>
              <a:latin typeface="Calibri" panose="020F0502020204030204" charset="0"/>
              <a:sym typeface="宋体" panose="02010600030101010101" pitchFamily="2" charset="-122"/>
            </a:endParaRPr>
          </a:p>
        </p:txBody>
      </p:sp>
      <p:sp>
        <p:nvSpPr>
          <p:cNvPr id="44044" name="AutoShape 50"/>
          <p:cNvSpPr>
            <a:spLocks noChangeArrowheads="1"/>
          </p:cNvSpPr>
          <p:nvPr/>
        </p:nvSpPr>
        <p:spPr bwMode="auto">
          <a:xfrm>
            <a:off x="6962775" y="4852988"/>
            <a:ext cx="357188" cy="101600"/>
          </a:xfrm>
          <a:prstGeom prst="rightArrow">
            <a:avLst>
              <a:gd name="adj1" fmla="val 50000"/>
              <a:gd name="adj2" fmla="val 49886"/>
            </a:avLst>
          </a:prstGeom>
          <a:solidFill>
            <a:schemeClr val="tx1"/>
          </a:solidFill>
          <a:ln w="12700">
            <a:solidFill>
              <a:srgbClr val="FFFF00"/>
            </a:solidFill>
            <a:miter lim="800000"/>
          </a:ln>
        </p:spPr>
        <p:txBody>
          <a:bodyPr lIns="121917" tIns="60958" rIns="121917" bIns="60958" anchor="ctr"/>
          <a:lstStyle/>
          <a:p>
            <a:pPr algn="ctr"/>
            <a:endParaRPr lang="zh-CN" altLang="en-US" sz="1300">
              <a:solidFill>
                <a:srgbClr val="FFFFFF"/>
              </a:solidFill>
              <a:latin typeface="Calibri" panose="020F0502020204030204" charset="0"/>
            </a:endParaRPr>
          </a:p>
        </p:txBody>
      </p:sp>
      <p:sp>
        <p:nvSpPr>
          <p:cNvPr id="14" name="Rectangle 38"/>
          <p:cNvSpPr>
            <a:spLocks noChangeArrowheads="1"/>
          </p:cNvSpPr>
          <p:nvPr/>
        </p:nvSpPr>
        <p:spPr bwMode="auto">
          <a:xfrm>
            <a:off x="5686425" y="3209925"/>
            <a:ext cx="3602038" cy="492125"/>
          </a:xfrm>
          <a:prstGeom prst="rect">
            <a:avLst/>
          </a:prstGeom>
          <a:solidFill>
            <a:schemeClr val="bg1"/>
          </a:solidFill>
          <a:ln w="12700" cmpd="sng">
            <a:solidFill>
              <a:schemeClr val="accent1">
                <a:shade val="50000"/>
              </a:schemeClr>
            </a:solidFill>
            <a:prstDash val="solid"/>
          </a:ln>
        </p:spPr>
        <p:txBody>
          <a:bodyPr lIns="121917" tIns="60958" rIns="121917" bIns="60958">
            <a:spAutoFit/>
          </a:bodyPr>
          <a:lstStyle>
            <a:lvl1pPr>
              <a:defRPr sz="1300">
                <a:solidFill>
                  <a:srgbClr val="000000"/>
                </a:solidFill>
                <a:latin typeface="Calibri" panose="020F0502020204030204" charset="0"/>
                <a:ea typeface="宋体" panose="02010600030101010101" pitchFamily="2" charset="-122"/>
              </a:defRPr>
            </a:lvl1pPr>
            <a:lvl2pPr>
              <a:defRPr sz="1300">
                <a:solidFill>
                  <a:srgbClr val="000000"/>
                </a:solidFill>
                <a:latin typeface="Calibri" panose="020F0502020204030204" charset="0"/>
                <a:ea typeface="宋体" panose="02010600030101010101" pitchFamily="2" charset="-122"/>
              </a:defRPr>
            </a:lvl2pPr>
            <a:lvl3pPr>
              <a:defRPr sz="1300">
                <a:solidFill>
                  <a:srgbClr val="000000"/>
                </a:solidFill>
                <a:latin typeface="Calibri" panose="020F0502020204030204" charset="0"/>
                <a:ea typeface="宋体" panose="02010600030101010101" pitchFamily="2" charset="-122"/>
              </a:defRPr>
            </a:lvl3pPr>
            <a:lvl4pPr>
              <a:defRPr sz="1300">
                <a:solidFill>
                  <a:srgbClr val="000000"/>
                </a:solidFill>
                <a:latin typeface="Calibri" panose="020F0502020204030204" charset="0"/>
                <a:ea typeface="宋体" panose="02010600030101010101" pitchFamily="2" charset="-122"/>
              </a:defRPr>
            </a:lvl4pPr>
            <a:lvl5pPr>
              <a:defRPr sz="1300">
                <a:solidFill>
                  <a:srgbClr val="000000"/>
                </a:solidFill>
                <a:latin typeface="Calibri" panose="020F0502020204030204" charset="0"/>
                <a:ea typeface="宋体" panose="02010600030101010101" pitchFamily="2" charset="-122"/>
              </a:defRPr>
            </a:lvl5pPr>
            <a:lvl6pPr marL="1828800" indent="457200" fontAlgn="base">
              <a:spcBef>
                <a:spcPct val="0"/>
              </a:spcBef>
              <a:spcAft>
                <a:spcPct val="0"/>
              </a:spcAft>
              <a:defRPr sz="1300">
                <a:solidFill>
                  <a:srgbClr val="000000"/>
                </a:solidFill>
                <a:latin typeface="Calibri" panose="020F0502020204030204" charset="0"/>
                <a:ea typeface="宋体" panose="02010600030101010101" pitchFamily="2" charset="-122"/>
              </a:defRPr>
            </a:lvl6pPr>
            <a:lvl7pPr marL="2286000" indent="457200" fontAlgn="base">
              <a:spcBef>
                <a:spcPct val="0"/>
              </a:spcBef>
              <a:spcAft>
                <a:spcPct val="0"/>
              </a:spcAft>
              <a:defRPr sz="1300">
                <a:solidFill>
                  <a:srgbClr val="000000"/>
                </a:solidFill>
                <a:latin typeface="Calibri" panose="020F0502020204030204" charset="0"/>
                <a:ea typeface="宋体" panose="02010600030101010101" pitchFamily="2" charset="-122"/>
              </a:defRPr>
            </a:lvl7pPr>
            <a:lvl8pPr marL="2743200" indent="457200" fontAlgn="base">
              <a:spcBef>
                <a:spcPct val="0"/>
              </a:spcBef>
              <a:spcAft>
                <a:spcPct val="0"/>
              </a:spcAft>
              <a:defRPr sz="1300">
                <a:solidFill>
                  <a:srgbClr val="000000"/>
                </a:solidFill>
                <a:latin typeface="Calibri" panose="020F0502020204030204" charset="0"/>
                <a:ea typeface="宋体" panose="02010600030101010101" pitchFamily="2" charset="-122"/>
              </a:defRPr>
            </a:lvl8pPr>
            <a:lvl9pPr marL="3200400" indent="457200" fontAlgn="base">
              <a:spcBef>
                <a:spcPct val="0"/>
              </a:spcBef>
              <a:spcAft>
                <a:spcPct val="0"/>
              </a:spcAft>
              <a:defRPr sz="1300">
                <a:solidFill>
                  <a:srgbClr val="000000"/>
                </a:solidFill>
                <a:latin typeface="Calibri" panose="020F0502020204030204" charset="0"/>
                <a:ea typeface="宋体" panose="02010600030101010101" pitchFamily="2" charset="-122"/>
              </a:defRPr>
            </a:lvl9pPr>
          </a:lstStyle>
          <a:p>
            <a:pPr>
              <a:defRPr/>
            </a:pPr>
            <a:r>
              <a:rPr lang="zh-CN" altLang="en-US" sz="2400" smtClean="0">
                <a:solidFill>
                  <a:srgbClr val="FF0000"/>
                </a:solidFill>
                <a:latin typeface="微软雅黑" panose="020B0503020204020204" charset="-122"/>
                <a:ea typeface="微软雅黑" panose="020B0503020204020204" charset="-122"/>
              </a:rPr>
              <a:t>坚持适度原则</a:t>
            </a:r>
            <a:endParaRPr lang="zh-CN" altLang="en-US" sz="2400">
              <a:solidFill>
                <a:srgbClr val="FF0000"/>
              </a:solidFill>
              <a:latin typeface="微软雅黑" panose="020B0503020204020204" charset="-122"/>
              <a:ea typeface="微软雅黑" panose="020B0503020204020204" charset="-122"/>
            </a:endParaRPr>
          </a:p>
        </p:txBody>
      </p:sp>
    </p:spTree>
  </p:cSld>
  <p:clrMapOvr>
    <a:masterClrMapping/>
  </p:clrMapOvr>
  <p:transition spd="slow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7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96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04964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0496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  <p:tav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10496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100000">
                                          <p:val>
                                            <p:strVal val="#ppt_y-.1"/>
                                          </p:val>
                                        </p:tav>
                                        <p:tav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47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96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104963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10496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  <p:tav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10496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100000">
                                          <p:val>
                                            <p:strVal val="#ppt_y-.1"/>
                                          </p:val>
                                        </p:tav>
                                        <p:tav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47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96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104964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10496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  <p:tav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10496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100000">
                                          <p:val>
                                            <p:strVal val="#ppt_y-.1"/>
                                          </p:val>
                                        </p:tav>
                                        <p:tav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" presetID="47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96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104963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10496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  <p:tav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10496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100000">
                                          <p:val>
                                            <p:strVal val="#ppt_y-.1"/>
                                          </p:val>
                                        </p:tav>
                                        <p:tav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47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  <p:tav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100000">
                                          <p:val>
                                            <p:strVal val="#ppt_y-.1"/>
                                          </p:val>
                                        </p:tav>
                                        <p:tav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49640" grpId="0"/>
      <p:bldP spid="1049642" grpId="0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9656" name="Rectangle 56"/>
          <p:cNvSpPr>
            <a:spLocks noChangeArrowheads="1"/>
          </p:cNvSpPr>
          <p:nvPr/>
        </p:nvSpPr>
        <p:spPr bwMode="auto">
          <a:xfrm>
            <a:off x="698994" y="833614"/>
            <a:ext cx="5093335" cy="561975"/>
          </a:xfrm>
          <a:prstGeom prst="rect">
            <a:avLst/>
          </a:prstGeom>
          <a:noFill/>
          <a:ln>
            <a:noFill/>
          </a:ln>
        </p:spPr>
        <p:txBody>
          <a:bodyPr lIns="67500" tIns="35100" rIns="67500" bIns="35100">
            <a:spAutoFit/>
            <a:scene3d>
              <a:camera prst="orthographicFront"/>
              <a:lightRig rig="threePt" dir="t"/>
            </a:scene3d>
          </a:bodyPr>
          <a:lstStyle>
            <a:lvl1pPr>
              <a:defRPr sz="1300">
                <a:solidFill>
                  <a:srgbClr val="000000"/>
                </a:solidFill>
                <a:latin typeface="Calibri" panose="020F0502020204030204" charset="0"/>
                <a:ea typeface="宋体" panose="02010600030101010101" pitchFamily="2" charset="-122"/>
              </a:defRPr>
            </a:lvl1pPr>
            <a:lvl2pPr>
              <a:defRPr sz="1300">
                <a:solidFill>
                  <a:srgbClr val="000000"/>
                </a:solidFill>
                <a:latin typeface="Calibri" panose="020F0502020204030204" charset="0"/>
                <a:ea typeface="宋体" panose="02010600030101010101" pitchFamily="2" charset="-122"/>
              </a:defRPr>
            </a:lvl2pPr>
            <a:lvl3pPr>
              <a:defRPr sz="1300">
                <a:solidFill>
                  <a:srgbClr val="000000"/>
                </a:solidFill>
                <a:latin typeface="Calibri" panose="020F0502020204030204" charset="0"/>
                <a:ea typeface="宋体" panose="02010600030101010101" pitchFamily="2" charset="-122"/>
              </a:defRPr>
            </a:lvl3pPr>
            <a:lvl4pPr>
              <a:defRPr sz="1300">
                <a:solidFill>
                  <a:srgbClr val="000000"/>
                </a:solidFill>
                <a:latin typeface="Calibri" panose="020F0502020204030204" charset="0"/>
                <a:ea typeface="宋体" panose="02010600030101010101" pitchFamily="2" charset="-122"/>
              </a:defRPr>
            </a:lvl4pPr>
            <a:lvl5pPr>
              <a:defRPr sz="1300">
                <a:solidFill>
                  <a:srgbClr val="000000"/>
                </a:solidFill>
                <a:latin typeface="Calibri" panose="020F0502020204030204" charset="0"/>
                <a:ea typeface="宋体" panose="02010600030101010101" pitchFamily="2" charset="-122"/>
              </a:defRPr>
            </a:lvl5pPr>
            <a:lvl6pPr marL="1828800" indent="457200" fontAlgn="base">
              <a:spcBef>
                <a:spcPct val="0"/>
              </a:spcBef>
              <a:spcAft>
                <a:spcPct val="0"/>
              </a:spcAft>
              <a:defRPr sz="1300">
                <a:solidFill>
                  <a:srgbClr val="000000"/>
                </a:solidFill>
                <a:latin typeface="Calibri" panose="020F0502020204030204" charset="0"/>
                <a:ea typeface="宋体" panose="02010600030101010101" pitchFamily="2" charset="-122"/>
              </a:defRPr>
            </a:lvl6pPr>
            <a:lvl7pPr marL="2286000" indent="457200" fontAlgn="base">
              <a:spcBef>
                <a:spcPct val="0"/>
              </a:spcBef>
              <a:spcAft>
                <a:spcPct val="0"/>
              </a:spcAft>
              <a:defRPr sz="1300">
                <a:solidFill>
                  <a:srgbClr val="000000"/>
                </a:solidFill>
                <a:latin typeface="Calibri" panose="020F0502020204030204" charset="0"/>
                <a:ea typeface="宋体" panose="02010600030101010101" pitchFamily="2" charset="-122"/>
              </a:defRPr>
            </a:lvl7pPr>
            <a:lvl8pPr marL="2743200" indent="457200" fontAlgn="base">
              <a:spcBef>
                <a:spcPct val="0"/>
              </a:spcBef>
              <a:spcAft>
                <a:spcPct val="0"/>
              </a:spcAft>
              <a:defRPr sz="1300">
                <a:solidFill>
                  <a:srgbClr val="000000"/>
                </a:solidFill>
                <a:latin typeface="Calibri" panose="020F0502020204030204" charset="0"/>
                <a:ea typeface="宋体" panose="02010600030101010101" pitchFamily="2" charset="-122"/>
              </a:defRPr>
            </a:lvl8pPr>
            <a:lvl9pPr marL="3200400" indent="457200" fontAlgn="base">
              <a:spcBef>
                <a:spcPct val="0"/>
              </a:spcBef>
              <a:spcAft>
                <a:spcPct val="0"/>
              </a:spcAft>
              <a:defRPr sz="1300">
                <a:solidFill>
                  <a:srgbClr val="000000"/>
                </a:solidFill>
                <a:latin typeface="Calibri" panose="020F0502020204030204" charset="0"/>
                <a:ea typeface="宋体" panose="02010600030101010101" pitchFamily="2" charset="-122"/>
              </a:defRPr>
            </a:lvl9pPr>
          </a:lstStyle>
          <a:p>
            <a:pPr fontAlgn="auto">
              <a:spcBef>
                <a:spcPct val="0"/>
              </a:spcBef>
              <a:spcAft>
                <a:spcPct val="0"/>
              </a:spcAft>
              <a:defRPr/>
            </a:pPr>
            <a:r>
              <a:rPr lang="zh-CN" altLang="en-US" sz="3200" b="1" smtClean="0">
                <a:solidFill>
                  <a:srgbClr val="0000FF"/>
                </a:solidFill>
                <a:latin typeface="黑体" panose="02010609060101010101" pitchFamily="49" charset="-122"/>
                <a:ea typeface="黑体" panose="02010609060101010101" pitchFamily="49" charset="-122"/>
                <a:cs typeface="仿宋" panose="02010609060101010101" charset="-122"/>
              </a:rPr>
              <a:t>量</a:t>
            </a:r>
            <a:r>
              <a:rPr lang="zh-CN" altLang="en-US" sz="3200" b="1">
                <a:solidFill>
                  <a:srgbClr val="0000FF"/>
                </a:solidFill>
                <a:latin typeface="黑体" panose="02010609060101010101" pitchFamily="49" charset="-122"/>
                <a:ea typeface="黑体" panose="02010609060101010101" pitchFamily="49" charset="-122"/>
                <a:cs typeface="仿宋" panose="02010609060101010101" charset="-122"/>
              </a:rPr>
              <a:t>变必然引起质变？</a:t>
            </a:r>
            <a:endParaRPr lang="zh-CN" altLang="en-US" sz="3200" b="1">
              <a:solidFill>
                <a:srgbClr val="0000FF"/>
              </a:solidFill>
              <a:latin typeface="黑体" panose="02010609060101010101" pitchFamily="49" charset="-122"/>
              <a:ea typeface="黑体" panose="02010609060101010101" pitchFamily="49" charset="-122"/>
              <a:cs typeface="仿宋" panose="02010609060101010101" charset="-122"/>
            </a:endParaRPr>
          </a:p>
        </p:txBody>
      </p:sp>
      <p:sp>
        <p:nvSpPr>
          <p:cNvPr id="1049658" name="Rectangle 58"/>
          <p:cNvSpPr/>
          <p:nvPr/>
        </p:nvSpPr>
        <p:spPr bwMode="auto">
          <a:xfrm>
            <a:off x="698500" y="1439863"/>
            <a:ext cx="9823450" cy="1117600"/>
          </a:xfrm>
          <a:prstGeom prst="rect">
            <a:avLst/>
          </a:prstGeom>
          <a:ln w="38100" cmpd="sng">
            <a:solidFill>
              <a:srgbClr val="008080"/>
            </a:solidFill>
            <a:prstDash val="dash"/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>
            <a:spAutoFit/>
          </a:bodyPr>
          <a:lstStyle>
            <a:lvl1pPr>
              <a:defRPr sz="1300">
                <a:solidFill>
                  <a:srgbClr val="000000"/>
                </a:solidFill>
                <a:latin typeface="Calibri" panose="020F0502020204030204" charset="0"/>
                <a:ea typeface="宋体" panose="02010600030101010101" pitchFamily="2" charset="-122"/>
              </a:defRPr>
            </a:lvl1pPr>
            <a:lvl2pPr>
              <a:defRPr sz="1300">
                <a:solidFill>
                  <a:srgbClr val="000000"/>
                </a:solidFill>
                <a:latin typeface="Calibri" panose="020F0502020204030204" charset="0"/>
                <a:ea typeface="宋体" panose="02010600030101010101" pitchFamily="2" charset="-122"/>
              </a:defRPr>
            </a:lvl2pPr>
            <a:lvl3pPr>
              <a:defRPr sz="1300">
                <a:solidFill>
                  <a:srgbClr val="000000"/>
                </a:solidFill>
                <a:latin typeface="Calibri" panose="020F0502020204030204" charset="0"/>
                <a:ea typeface="宋体" panose="02010600030101010101" pitchFamily="2" charset="-122"/>
              </a:defRPr>
            </a:lvl3pPr>
            <a:lvl4pPr>
              <a:defRPr sz="1300">
                <a:solidFill>
                  <a:srgbClr val="000000"/>
                </a:solidFill>
                <a:latin typeface="Calibri" panose="020F0502020204030204" charset="0"/>
                <a:ea typeface="宋体" panose="02010600030101010101" pitchFamily="2" charset="-122"/>
              </a:defRPr>
            </a:lvl4pPr>
            <a:lvl5pPr>
              <a:defRPr sz="1300">
                <a:solidFill>
                  <a:srgbClr val="000000"/>
                </a:solidFill>
                <a:latin typeface="Calibri" panose="020F0502020204030204" charset="0"/>
                <a:ea typeface="宋体" panose="02010600030101010101" pitchFamily="2" charset="-122"/>
              </a:defRPr>
            </a:lvl5pPr>
            <a:lvl6pPr marL="1828800" indent="457200" fontAlgn="base">
              <a:spcBef>
                <a:spcPct val="0"/>
              </a:spcBef>
              <a:spcAft>
                <a:spcPct val="0"/>
              </a:spcAft>
              <a:defRPr sz="1300">
                <a:solidFill>
                  <a:srgbClr val="000000"/>
                </a:solidFill>
                <a:latin typeface="Calibri" panose="020F0502020204030204" charset="0"/>
                <a:ea typeface="宋体" panose="02010600030101010101" pitchFamily="2" charset="-122"/>
              </a:defRPr>
            </a:lvl6pPr>
            <a:lvl7pPr marL="2286000" indent="457200" fontAlgn="base">
              <a:spcBef>
                <a:spcPct val="0"/>
              </a:spcBef>
              <a:spcAft>
                <a:spcPct val="0"/>
              </a:spcAft>
              <a:defRPr sz="1300">
                <a:solidFill>
                  <a:srgbClr val="000000"/>
                </a:solidFill>
                <a:latin typeface="Calibri" panose="020F0502020204030204" charset="0"/>
                <a:ea typeface="宋体" panose="02010600030101010101" pitchFamily="2" charset="-122"/>
              </a:defRPr>
            </a:lvl7pPr>
            <a:lvl8pPr marL="2743200" indent="457200" fontAlgn="base">
              <a:spcBef>
                <a:spcPct val="0"/>
              </a:spcBef>
              <a:spcAft>
                <a:spcPct val="0"/>
              </a:spcAft>
              <a:defRPr sz="1300">
                <a:solidFill>
                  <a:srgbClr val="000000"/>
                </a:solidFill>
                <a:latin typeface="Calibri" panose="020F0502020204030204" charset="0"/>
                <a:ea typeface="宋体" panose="02010600030101010101" pitchFamily="2" charset="-122"/>
              </a:defRPr>
            </a:lvl8pPr>
            <a:lvl9pPr marL="3200400" indent="457200" fontAlgn="base">
              <a:spcBef>
                <a:spcPct val="0"/>
              </a:spcBef>
              <a:spcAft>
                <a:spcPct val="0"/>
              </a:spcAft>
              <a:defRPr sz="1300">
                <a:solidFill>
                  <a:srgbClr val="000000"/>
                </a:solidFill>
                <a:latin typeface="Calibri" panose="020F0502020204030204" charset="0"/>
                <a:ea typeface="宋体" panose="02010600030101010101" pitchFamily="2" charset="-122"/>
              </a:defRPr>
            </a:lvl9pPr>
          </a:lstStyle>
          <a:p>
            <a:pPr fontAlgn="auto">
              <a:lnSpc>
                <a:spcPts val="3960"/>
              </a:lnSpc>
              <a:spcBef>
                <a:spcPct val="0"/>
              </a:spcBef>
              <a:spcAft>
                <a:spcPct val="0"/>
              </a:spcAft>
              <a:defRPr/>
            </a:pPr>
            <a:r>
              <a:rPr lang="zh-CN" altLang="en-US" sz="2800" b="1" smtClean="0">
                <a:solidFill>
                  <a:schemeClr val="tx1"/>
                </a:solidFill>
                <a:latin typeface="宋体" panose="02010600030101010101" pitchFamily="2" charset="-122"/>
                <a:cs typeface="宋体" panose="02010600030101010101" pitchFamily="2" charset="-122"/>
              </a:rPr>
              <a:t>量</a:t>
            </a:r>
            <a:r>
              <a:rPr lang="zh-CN" altLang="en-US" sz="2800" b="1">
                <a:solidFill>
                  <a:schemeClr val="tx1"/>
                </a:solidFill>
                <a:latin typeface="宋体" panose="02010600030101010101" pitchFamily="2" charset="-122"/>
                <a:cs typeface="宋体" panose="02010600030101010101" pitchFamily="2" charset="-122"/>
              </a:rPr>
              <a:t>变是质变的前提和必要准备</a:t>
            </a:r>
            <a:r>
              <a:rPr lang="zh-CN" altLang="en-US" sz="2800" b="1" smtClean="0">
                <a:solidFill>
                  <a:schemeClr val="tx1"/>
                </a:solidFill>
                <a:latin typeface="宋体" panose="02010600030101010101" pitchFamily="2" charset="-122"/>
                <a:cs typeface="宋体" panose="02010600030101010101" pitchFamily="2" charset="-122"/>
              </a:rPr>
              <a:t>，但并</a:t>
            </a:r>
            <a:r>
              <a:rPr lang="zh-CN" altLang="en-US" sz="2800" b="1">
                <a:solidFill>
                  <a:schemeClr val="tx1"/>
                </a:solidFill>
                <a:latin typeface="宋体" panose="02010600030101010101" pitchFamily="2" charset="-122"/>
                <a:cs typeface="宋体" panose="02010600030101010101" pitchFamily="2" charset="-122"/>
              </a:rPr>
              <a:t>非量变就一定会引起质变，量变只有达到</a:t>
            </a:r>
            <a:r>
              <a:rPr lang="zh-CN" altLang="en-US" sz="2800" b="1">
                <a:solidFill>
                  <a:srgbClr val="FF0000"/>
                </a:solidFill>
                <a:latin typeface="宋体" panose="02010600030101010101" pitchFamily="2" charset="-122"/>
                <a:cs typeface="宋体" panose="02010600030101010101" pitchFamily="2" charset="-122"/>
              </a:rPr>
              <a:t>一定程度</a:t>
            </a:r>
            <a:r>
              <a:rPr lang="zh-CN" altLang="en-US" sz="2800" b="1">
                <a:solidFill>
                  <a:schemeClr val="tx1"/>
                </a:solidFill>
                <a:latin typeface="宋体" panose="02010600030101010101" pitchFamily="2" charset="-122"/>
                <a:cs typeface="宋体" panose="02010600030101010101" pitchFamily="2" charset="-122"/>
              </a:rPr>
              <a:t>才会引起质变。</a:t>
            </a:r>
            <a:endParaRPr lang="zh-CN" altLang="en-US" sz="2800" b="1">
              <a:solidFill>
                <a:schemeClr val="tx1"/>
              </a:solidFill>
              <a:latin typeface="宋体" panose="02010600030101010101" pitchFamily="2" charset="-122"/>
              <a:cs typeface="宋体" panose="02010600030101010101" pitchFamily="2" charset="-122"/>
            </a:endParaRPr>
          </a:p>
        </p:txBody>
      </p:sp>
      <p:sp>
        <p:nvSpPr>
          <p:cNvPr id="2" name="文本框 1"/>
          <p:cNvSpPr txBox="1"/>
          <p:nvPr/>
        </p:nvSpPr>
        <p:spPr>
          <a:xfrm>
            <a:off x="185738" y="187325"/>
            <a:ext cx="2560637" cy="646113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fontAlgn="auto">
              <a:spcBef>
                <a:spcPct val="0"/>
              </a:spcBef>
              <a:spcAft>
                <a:spcPct val="0"/>
              </a:spcAft>
              <a:defRPr/>
            </a:pPr>
            <a:r>
              <a:rPr lang="zh-CN" altLang="en-US" sz="360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【</a:t>
            </a:r>
            <a:r>
              <a:rPr lang="zh-CN" altLang="en-US" sz="3600" b="1">
                <a:solidFill>
                  <a:srgbClr val="FF000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黑体" panose="02010609060101010101" pitchFamily="49" charset="-122"/>
                <a:ea typeface="黑体" panose="02010609060101010101" pitchFamily="49" charset="-122"/>
                <a:sym typeface="+mn-ea"/>
              </a:rPr>
              <a:t>易错点</a:t>
            </a:r>
            <a:r>
              <a:rPr lang="zh-CN" altLang="en-US" sz="360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】</a:t>
            </a:r>
            <a:endParaRPr lang="zh-CN" altLang="en-US" sz="3600">
              <a:solidFill>
                <a:srgbClr val="FF0000"/>
              </a:solidFill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sp>
        <p:nvSpPr>
          <p:cNvPr id="7" name="Rectangle 60"/>
          <p:cNvSpPr>
            <a:spLocks noChangeArrowheads="1"/>
          </p:cNvSpPr>
          <p:nvPr/>
        </p:nvSpPr>
        <p:spPr bwMode="auto">
          <a:xfrm>
            <a:off x="698076" y="2869846"/>
            <a:ext cx="4540885" cy="561975"/>
          </a:xfrm>
          <a:prstGeom prst="rect">
            <a:avLst/>
          </a:prstGeom>
          <a:noFill/>
          <a:ln>
            <a:noFill/>
          </a:ln>
        </p:spPr>
        <p:txBody>
          <a:bodyPr lIns="67500" tIns="35100" rIns="67500" bIns="35100">
            <a:spAutoFit/>
            <a:scene3d>
              <a:camera prst="orthographicFront"/>
              <a:lightRig rig="threePt" dir="t"/>
            </a:scene3d>
          </a:bodyPr>
          <a:lstStyle>
            <a:lvl1pPr>
              <a:defRPr sz="1300">
                <a:solidFill>
                  <a:srgbClr val="000000"/>
                </a:solidFill>
                <a:latin typeface="Calibri" panose="020F0502020204030204" charset="0"/>
                <a:ea typeface="宋体" panose="02010600030101010101" pitchFamily="2" charset="-122"/>
              </a:defRPr>
            </a:lvl1pPr>
            <a:lvl2pPr>
              <a:defRPr sz="1300">
                <a:solidFill>
                  <a:srgbClr val="000000"/>
                </a:solidFill>
                <a:latin typeface="Calibri" panose="020F0502020204030204" charset="0"/>
                <a:ea typeface="宋体" panose="02010600030101010101" pitchFamily="2" charset="-122"/>
              </a:defRPr>
            </a:lvl2pPr>
            <a:lvl3pPr>
              <a:defRPr sz="1300">
                <a:solidFill>
                  <a:srgbClr val="000000"/>
                </a:solidFill>
                <a:latin typeface="Calibri" panose="020F0502020204030204" charset="0"/>
                <a:ea typeface="宋体" panose="02010600030101010101" pitchFamily="2" charset="-122"/>
              </a:defRPr>
            </a:lvl3pPr>
            <a:lvl4pPr>
              <a:defRPr sz="1300">
                <a:solidFill>
                  <a:srgbClr val="000000"/>
                </a:solidFill>
                <a:latin typeface="Calibri" panose="020F0502020204030204" charset="0"/>
                <a:ea typeface="宋体" panose="02010600030101010101" pitchFamily="2" charset="-122"/>
              </a:defRPr>
            </a:lvl4pPr>
            <a:lvl5pPr>
              <a:defRPr sz="1300">
                <a:solidFill>
                  <a:srgbClr val="000000"/>
                </a:solidFill>
                <a:latin typeface="Calibri" panose="020F0502020204030204" charset="0"/>
                <a:ea typeface="宋体" panose="02010600030101010101" pitchFamily="2" charset="-122"/>
              </a:defRPr>
            </a:lvl5pPr>
            <a:lvl6pPr marL="1828800" indent="457200" fontAlgn="base">
              <a:spcBef>
                <a:spcPct val="0"/>
              </a:spcBef>
              <a:spcAft>
                <a:spcPct val="0"/>
              </a:spcAft>
              <a:defRPr sz="1300">
                <a:solidFill>
                  <a:srgbClr val="000000"/>
                </a:solidFill>
                <a:latin typeface="Calibri" panose="020F0502020204030204" charset="0"/>
                <a:ea typeface="宋体" panose="02010600030101010101" pitchFamily="2" charset="-122"/>
              </a:defRPr>
            </a:lvl6pPr>
            <a:lvl7pPr marL="2286000" indent="457200" fontAlgn="base">
              <a:spcBef>
                <a:spcPct val="0"/>
              </a:spcBef>
              <a:spcAft>
                <a:spcPct val="0"/>
              </a:spcAft>
              <a:defRPr sz="1300">
                <a:solidFill>
                  <a:srgbClr val="000000"/>
                </a:solidFill>
                <a:latin typeface="Calibri" panose="020F0502020204030204" charset="0"/>
                <a:ea typeface="宋体" panose="02010600030101010101" pitchFamily="2" charset="-122"/>
              </a:defRPr>
            </a:lvl7pPr>
            <a:lvl8pPr marL="2743200" indent="457200" fontAlgn="base">
              <a:spcBef>
                <a:spcPct val="0"/>
              </a:spcBef>
              <a:spcAft>
                <a:spcPct val="0"/>
              </a:spcAft>
              <a:defRPr sz="1300">
                <a:solidFill>
                  <a:srgbClr val="000000"/>
                </a:solidFill>
                <a:latin typeface="Calibri" panose="020F0502020204030204" charset="0"/>
                <a:ea typeface="宋体" panose="02010600030101010101" pitchFamily="2" charset="-122"/>
              </a:defRPr>
            </a:lvl8pPr>
            <a:lvl9pPr marL="3200400" indent="457200" fontAlgn="base">
              <a:spcBef>
                <a:spcPct val="0"/>
              </a:spcBef>
              <a:spcAft>
                <a:spcPct val="0"/>
              </a:spcAft>
              <a:defRPr sz="1300">
                <a:solidFill>
                  <a:srgbClr val="000000"/>
                </a:solidFill>
                <a:latin typeface="Calibri" panose="020F0502020204030204" charset="0"/>
                <a:ea typeface="宋体" panose="02010600030101010101" pitchFamily="2" charset="-122"/>
              </a:defRPr>
            </a:lvl9pPr>
          </a:lstStyle>
          <a:p>
            <a:pPr fontAlgn="auto">
              <a:spcBef>
                <a:spcPct val="0"/>
              </a:spcBef>
              <a:spcAft>
                <a:spcPct val="0"/>
              </a:spcAft>
              <a:defRPr/>
            </a:pPr>
            <a:r>
              <a:rPr lang="zh-CN" altLang="en-US" sz="3200" b="1" smtClean="0">
                <a:solidFill>
                  <a:srgbClr val="0000FF"/>
                </a:solidFill>
                <a:latin typeface="黑体" panose="02010609060101010101" pitchFamily="49" charset="-122"/>
                <a:ea typeface="黑体" panose="02010609060101010101" pitchFamily="49" charset="-122"/>
                <a:cs typeface="仿宋" panose="02010609060101010101" charset="-122"/>
              </a:rPr>
              <a:t>质</a:t>
            </a:r>
            <a:r>
              <a:rPr lang="zh-CN" altLang="en-US" sz="3200" b="1">
                <a:solidFill>
                  <a:srgbClr val="0000FF"/>
                </a:solidFill>
                <a:latin typeface="黑体" panose="02010609060101010101" pitchFamily="49" charset="-122"/>
                <a:ea typeface="黑体" panose="02010609060101010101" pitchFamily="49" charset="-122"/>
                <a:cs typeface="仿宋" panose="02010609060101010101" charset="-122"/>
              </a:rPr>
              <a:t>变就是发展？</a:t>
            </a:r>
            <a:endParaRPr lang="zh-CN" altLang="en-US" sz="3200" b="1">
              <a:solidFill>
                <a:srgbClr val="0000FF"/>
              </a:solidFill>
              <a:latin typeface="黑体" panose="02010609060101010101" pitchFamily="49" charset="-122"/>
              <a:ea typeface="黑体" panose="02010609060101010101" pitchFamily="49" charset="-122"/>
              <a:cs typeface="仿宋" panose="02010609060101010101" charset="-122"/>
            </a:endParaRPr>
          </a:p>
        </p:txBody>
      </p:sp>
      <p:sp>
        <p:nvSpPr>
          <p:cNvPr id="9" name="Rectangle 64"/>
          <p:cNvSpPr>
            <a:spLocks noChangeArrowheads="1"/>
          </p:cNvSpPr>
          <p:nvPr/>
        </p:nvSpPr>
        <p:spPr bwMode="auto">
          <a:xfrm>
            <a:off x="698500" y="3576638"/>
            <a:ext cx="9823450" cy="2700337"/>
          </a:xfrm>
          <a:prstGeom prst="rect">
            <a:avLst/>
          </a:prstGeom>
          <a:noFill/>
          <a:ln w="38100">
            <a:solidFill>
              <a:srgbClr val="008080"/>
            </a:solidFill>
            <a:prstDash val="dashDot"/>
            <a:miter lim="800000"/>
          </a:ln>
        </p:spPr>
        <p:txBody>
          <a:bodyPr lIns="67500" tIns="35100" rIns="67500" bIns="35100">
            <a:spAutoFit/>
          </a:bodyPr>
          <a:lstStyle/>
          <a:p>
            <a:pPr>
              <a:lnSpc>
                <a:spcPts val="4065"/>
              </a:lnSpc>
            </a:pPr>
            <a:r>
              <a:rPr lang="zh-CN" altLang="en-US" sz="2800" b="1">
                <a:solidFill>
                  <a:srgbClr val="FF0000"/>
                </a:solidFill>
                <a:latin typeface="宋体" panose="02010600030101010101" pitchFamily="2" charset="-122"/>
              </a:rPr>
              <a:t>区别：质变有两种方向</a:t>
            </a:r>
            <a:r>
              <a:rPr lang="zh-CN" altLang="en-US" sz="2800" b="1">
                <a:latin typeface="宋体" panose="02010600030101010101" pitchFamily="2" charset="-122"/>
              </a:rPr>
              <a:t>，可以是上升的、前进的，也可以是下降的、倒退的。</a:t>
            </a:r>
            <a:r>
              <a:rPr lang="zh-CN" altLang="en-US" sz="2800" b="1">
                <a:solidFill>
                  <a:srgbClr val="FF0000"/>
                </a:solidFill>
                <a:latin typeface="宋体" panose="02010600030101010101" pitchFamily="2" charset="-122"/>
              </a:rPr>
              <a:t>发展是事物的前进和上升</a:t>
            </a:r>
            <a:r>
              <a:rPr lang="zh-CN" altLang="en-US" sz="2800" b="1">
                <a:latin typeface="宋体" panose="02010600030101010101" pitchFamily="2" charset="-122"/>
              </a:rPr>
              <a:t>，是新事物的产生和旧事物的灭亡。</a:t>
            </a:r>
            <a:endParaRPr lang="en-US" altLang="zh-CN" sz="2800" b="1">
              <a:latin typeface="宋体" panose="02010600030101010101" pitchFamily="2" charset="-122"/>
            </a:endParaRPr>
          </a:p>
          <a:p>
            <a:pPr>
              <a:lnSpc>
                <a:spcPts val="4065"/>
              </a:lnSpc>
            </a:pPr>
            <a:r>
              <a:rPr lang="zh-CN" altLang="en-US" sz="2800" b="1">
                <a:solidFill>
                  <a:srgbClr val="FF0000"/>
                </a:solidFill>
                <a:latin typeface="宋体" panose="02010600030101010101" pitchFamily="2" charset="-122"/>
              </a:rPr>
              <a:t>联系：</a:t>
            </a:r>
            <a:r>
              <a:rPr lang="zh-CN" altLang="en-US" sz="2800" b="1">
                <a:latin typeface="宋体" panose="02010600030101010101" pitchFamily="2" charset="-122"/>
              </a:rPr>
              <a:t>事物的发展最终是要通过质变实现的，没有质变就没有发展。</a:t>
            </a:r>
            <a:endParaRPr lang="zh-CN" altLang="en-US" sz="2800" b="1">
              <a:latin typeface="宋体" panose="02010600030101010101" pitchFamily="2" charset="-122"/>
            </a:endParaRPr>
          </a:p>
        </p:txBody>
      </p:sp>
    </p:spTree>
    <p:custDataLst>
      <p:tags r:id="rId1"/>
    </p:custDataLst>
  </p:cSld>
  <p:clrMapOvr>
    <a:masterClrMapping/>
  </p:clrMapOvr>
  <p:transition>
    <p:checker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96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10496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1"/>
          <p:cNvSpPr/>
          <p:nvPr/>
        </p:nvSpPr>
        <p:spPr>
          <a:xfrm>
            <a:off x="130175" y="231775"/>
            <a:ext cx="11939588" cy="5849938"/>
          </a:xfrm>
          <a:prstGeom prst="rect">
            <a:avLst/>
          </a:prstGeom>
        </p:spPr>
        <p:txBody>
          <a:bodyPr>
            <a:spAutoFit/>
          </a:bodyPr>
          <a:lstStyle/>
          <a:p>
            <a:pPr>
              <a:lnSpc>
                <a:spcPct val="140000"/>
              </a:lnSpc>
              <a:defRPr/>
            </a:pPr>
            <a:r>
              <a:rPr lang="zh-CN" altLang="en-US" sz="3000" b="1">
                <a:solidFill>
                  <a:srgbClr val="C55A1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宋体" panose="02010600030101010101" pitchFamily="2" charset="-122"/>
                <a:cs typeface="Times New Roman" panose="02020603050405020304" pitchFamily="18" charset="0"/>
                <a:sym typeface="+mn-ea"/>
              </a:rPr>
              <a:t>量变与质变的辩证关系原理：</a:t>
            </a:r>
            <a:endParaRPr lang="zh-CN" altLang="en-US" sz="3000" b="1">
              <a:solidFill>
                <a:srgbClr val="C55A11"/>
              </a:solidFill>
              <a:effectLst>
                <a:outerShdw blurRad="38100" dist="38100" dir="2700000" algn="tl">
                  <a:srgbClr val="C0C0C0"/>
                </a:outerShdw>
              </a:effectLst>
              <a:latin typeface="宋体" panose="02010600030101010101" pitchFamily="2" charset="-122"/>
              <a:cs typeface="Times New Roman" panose="02020603050405020304" pitchFamily="18" charset="0"/>
              <a:sym typeface="+mn-ea"/>
            </a:endParaRPr>
          </a:p>
          <a:p>
            <a:pPr>
              <a:lnSpc>
                <a:spcPct val="140000"/>
              </a:lnSpc>
              <a:defRPr/>
            </a:pPr>
            <a:r>
              <a:rPr lang="zh-CN" altLang="en-US" sz="3000" b="1">
                <a:latin typeface="宋体" panose="02010600030101010101" pitchFamily="2" charset="-122"/>
                <a:sym typeface="+mn-ea"/>
              </a:rPr>
              <a:t>【原理】①事物的发展总是从量变开始的，</a:t>
            </a:r>
            <a:r>
              <a:rPr lang="zh-CN" altLang="en-US" sz="3000" b="1">
                <a:solidFill>
                  <a:srgbClr val="FF0000"/>
                </a:solidFill>
                <a:latin typeface="宋体" panose="02010600030101010101" pitchFamily="2" charset="-122"/>
                <a:sym typeface="+mn-ea"/>
              </a:rPr>
              <a:t>量变是质变的必要准备</a:t>
            </a:r>
            <a:endParaRPr lang="zh-CN" altLang="en-US" sz="3000" b="1">
              <a:latin typeface="宋体" panose="02010600030101010101" pitchFamily="2" charset="-122"/>
            </a:endParaRPr>
          </a:p>
          <a:p>
            <a:pPr>
              <a:lnSpc>
                <a:spcPct val="140000"/>
              </a:lnSpc>
              <a:defRPr/>
            </a:pPr>
            <a:r>
              <a:rPr lang="zh-CN" altLang="en-US" sz="3000" b="1">
                <a:latin typeface="宋体" panose="02010600030101010101" pitchFamily="2" charset="-122"/>
                <a:sym typeface="+mn-ea"/>
              </a:rPr>
              <a:t>②量变达到一定程度必然引起质变，</a:t>
            </a:r>
            <a:r>
              <a:rPr lang="zh-CN" altLang="en-US" sz="3000" b="1">
                <a:solidFill>
                  <a:srgbClr val="FF0000"/>
                </a:solidFill>
                <a:latin typeface="宋体" panose="02010600030101010101" pitchFamily="2" charset="-122"/>
                <a:sym typeface="+mn-ea"/>
              </a:rPr>
              <a:t>质变是量变的必然结果</a:t>
            </a:r>
            <a:r>
              <a:rPr lang="zh-CN" altLang="en-US" sz="3000" b="1">
                <a:latin typeface="宋体" panose="02010600030101010101" pitchFamily="2" charset="-122"/>
                <a:sym typeface="+mn-ea"/>
              </a:rPr>
              <a:t>。</a:t>
            </a:r>
            <a:endParaRPr lang="zh-CN" altLang="en-US" sz="3000" b="1">
              <a:latin typeface="宋体" panose="02010600030101010101" pitchFamily="2" charset="-122"/>
              <a:sym typeface="+mn-ea"/>
            </a:endParaRPr>
          </a:p>
          <a:p>
            <a:pPr>
              <a:lnSpc>
                <a:spcPct val="140000"/>
              </a:lnSpc>
              <a:defRPr/>
            </a:pPr>
            <a:r>
              <a:rPr lang="zh-CN" altLang="en-US" sz="3000" b="1">
                <a:latin typeface="宋体" panose="02010600030101010101" pitchFamily="2" charset="-122"/>
                <a:sym typeface="+mn-ea"/>
              </a:rPr>
              <a:t>③质变又为新的量变开辟道路，使事物在新质的基础上开始新的量变。</a:t>
            </a:r>
            <a:endParaRPr lang="en-US" altLang="zh-CN" sz="3000" b="1">
              <a:latin typeface="宋体" panose="02010600030101010101" pitchFamily="2" charset="-122"/>
              <a:sym typeface="+mn-ea"/>
            </a:endParaRPr>
          </a:p>
          <a:p>
            <a:pPr>
              <a:lnSpc>
                <a:spcPct val="140000"/>
              </a:lnSpc>
              <a:defRPr/>
            </a:pPr>
            <a:r>
              <a:rPr lang="zh-CN" altLang="en-US" sz="3000" b="1">
                <a:latin typeface="宋体" panose="02010600030101010101" pitchFamily="2" charset="-122"/>
                <a:sym typeface="+mn-ea"/>
              </a:rPr>
              <a:t>【方法论】①</a:t>
            </a:r>
            <a:r>
              <a:rPr lang="zh-CN" altLang="en-US" sz="3000" b="1">
                <a:solidFill>
                  <a:srgbClr val="FF0000"/>
                </a:solidFill>
                <a:latin typeface="宋体" panose="02010600030101010101" pitchFamily="2" charset="-122"/>
                <a:sym typeface="+mn-ea"/>
              </a:rPr>
              <a:t>要重视量的积累</a:t>
            </a:r>
            <a:r>
              <a:rPr lang="zh-CN" altLang="en-US" sz="3000" b="1">
                <a:latin typeface="宋体" panose="02010600030101010101" pitchFamily="2" charset="-122"/>
                <a:sym typeface="+mn-ea"/>
              </a:rPr>
              <a:t>，为实现事物的质变创造条件</a:t>
            </a:r>
            <a:endParaRPr lang="zh-CN" altLang="en-US" sz="3000" b="1">
              <a:latin typeface="宋体" panose="02010600030101010101" pitchFamily="2" charset="-122"/>
            </a:endParaRPr>
          </a:p>
          <a:p>
            <a:pPr>
              <a:lnSpc>
                <a:spcPct val="140000"/>
              </a:lnSpc>
              <a:defRPr/>
            </a:pPr>
            <a:r>
              <a:rPr lang="zh-CN" altLang="en-US" sz="3000" b="1">
                <a:latin typeface="宋体" panose="02010600030101010101" pitchFamily="2" charset="-122"/>
                <a:sym typeface="+mn-ea"/>
              </a:rPr>
              <a:t>②在量变达到一定程度，只有改变事物的性质才能向前发展时，要果断地</a:t>
            </a:r>
            <a:r>
              <a:rPr lang="zh-CN" altLang="en-US" sz="3000" b="1">
                <a:solidFill>
                  <a:srgbClr val="FF0000"/>
                </a:solidFill>
                <a:latin typeface="宋体" panose="02010600030101010101" pitchFamily="2" charset="-122"/>
                <a:sym typeface="+mn-ea"/>
              </a:rPr>
              <a:t>抓住时机，促成质变，实现事物的飞跃</a:t>
            </a:r>
            <a:endParaRPr lang="zh-CN" altLang="en-US" sz="3000" b="1">
              <a:solidFill>
                <a:srgbClr val="FF0000"/>
              </a:solidFill>
              <a:latin typeface="宋体" panose="02010600030101010101" pitchFamily="2" charset="-122"/>
            </a:endParaRPr>
          </a:p>
          <a:p>
            <a:pPr>
              <a:lnSpc>
                <a:spcPct val="140000"/>
              </a:lnSpc>
              <a:defRPr/>
            </a:pPr>
            <a:r>
              <a:rPr lang="zh-CN" altLang="en-US" sz="3000" b="1">
                <a:latin typeface="宋体" panose="02010600030101010101" pitchFamily="2" charset="-122"/>
                <a:sym typeface="+mn-ea"/>
              </a:rPr>
              <a:t>③量变达到一定程度，当我们要保持事物性质不变时，必须</a:t>
            </a:r>
            <a:r>
              <a:rPr lang="zh-CN" altLang="en-US" sz="3000" b="1">
                <a:solidFill>
                  <a:srgbClr val="FF0000"/>
                </a:solidFill>
                <a:latin typeface="宋体" panose="02010600030101010101" pitchFamily="2" charset="-122"/>
                <a:sym typeface="+mn-ea"/>
              </a:rPr>
              <a:t>坚持适度原则</a:t>
            </a:r>
            <a:endParaRPr lang="zh-CN" altLang="en-US" sz="3000" b="1">
              <a:solidFill>
                <a:srgbClr val="FF0000"/>
              </a:solidFill>
              <a:latin typeface="宋体" panose="02010600030101010101" pitchFamily="2" charset="-122"/>
              <a:sym typeface="+mn-ea"/>
            </a:endParaRPr>
          </a:p>
        </p:txBody>
      </p:sp>
    </p:spTree>
  </p:cSld>
  <p:clrMapOvr>
    <a:masterClrMapping/>
  </p:clrMapOvr>
  <p:transition/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7105" name="Rectangle 66"/>
          <p:cNvSpPr>
            <a:spLocks noChangeArrowheads="1"/>
          </p:cNvSpPr>
          <p:nvPr/>
        </p:nvSpPr>
        <p:spPr bwMode="auto">
          <a:xfrm>
            <a:off x="315913" y="971550"/>
            <a:ext cx="11537950" cy="5621338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lIns="162556" tIns="81277" rIns="162556" bIns="81277"/>
          <a:lstStyle/>
          <a:p>
            <a:pPr marL="455930" indent="-455930">
              <a:spcBef>
                <a:spcPct val="20000"/>
              </a:spcBef>
              <a:buClr>
                <a:srgbClr val="E7E6E6"/>
              </a:buClr>
              <a:buSzPct val="65000"/>
            </a:pPr>
            <a:r>
              <a:rPr lang="en-US" altLang="zh-CN" sz="3000" b="1">
                <a:solidFill>
                  <a:srgbClr val="000000"/>
                </a:solidFill>
                <a:latin typeface="宋体" panose="02010600030101010101" pitchFamily="2" charset="-122"/>
                <a:ea typeface="等线"/>
                <a:cs typeface="等线"/>
              </a:rPr>
              <a:t>1</a:t>
            </a:r>
            <a:r>
              <a:rPr lang="zh-CN" altLang="en-US" sz="3000" b="1">
                <a:solidFill>
                  <a:srgbClr val="000000"/>
                </a:solidFill>
                <a:latin typeface="宋体" panose="02010600030101010101" pitchFamily="2" charset="-122"/>
                <a:ea typeface="等线"/>
                <a:cs typeface="等线"/>
              </a:rPr>
              <a:t>、冰冻三尺，非一日之寒</a:t>
            </a:r>
            <a:endParaRPr lang="zh-CN" altLang="zh-CN" sz="3000" b="1">
              <a:solidFill>
                <a:srgbClr val="000000"/>
              </a:solidFill>
              <a:latin typeface="宋体" panose="02010600030101010101" pitchFamily="2" charset="-122"/>
              <a:ea typeface="等线"/>
              <a:cs typeface="等线"/>
            </a:endParaRPr>
          </a:p>
          <a:p>
            <a:pPr marL="455930" indent="-455930">
              <a:spcBef>
                <a:spcPct val="20000"/>
              </a:spcBef>
              <a:buClr>
                <a:srgbClr val="E7E6E6"/>
              </a:buClr>
              <a:buSzPct val="65000"/>
            </a:pPr>
            <a:r>
              <a:rPr lang="en-US" altLang="zh-CN" sz="3000" b="1">
                <a:solidFill>
                  <a:srgbClr val="000000"/>
                </a:solidFill>
                <a:latin typeface="宋体" panose="02010600030101010101" pitchFamily="2" charset="-122"/>
                <a:ea typeface="等线"/>
                <a:cs typeface="等线"/>
              </a:rPr>
              <a:t>2</a:t>
            </a:r>
            <a:r>
              <a:rPr lang="zh-CN" altLang="en-US" sz="3000" b="1">
                <a:solidFill>
                  <a:srgbClr val="000000"/>
                </a:solidFill>
                <a:latin typeface="宋体" panose="02010600030101010101" pitchFamily="2" charset="-122"/>
                <a:ea typeface="等线"/>
                <a:cs typeface="等线"/>
              </a:rPr>
              <a:t>、骐骥一跃，不能十步；驽马十驾，功在不舍</a:t>
            </a:r>
            <a:endParaRPr lang="zh-CN" altLang="zh-CN" sz="3000" b="1">
              <a:solidFill>
                <a:srgbClr val="000000"/>
              </a:solidFill>
              <a:latin typeface="宋体" panose="02010600030101010101" pitchFamily="2" charset="-122"/>
              <a:ea typeface="等线"/>
              <a:cs typeface="等线"/>
            </a:endParaRPr>
          </a:p>
          <a:p>
            <a:pPr marL="455930" indent="-455930"/>
            <a:r>
              <a:rPr lang="en-US" altLang="zh-CN" sz="3000" b="1">
                <a:solidFill>
                  <a:srgbClr val="000000"/>
                </a:solidFill>
                <a:latin typeface="宋体" panose="02010600030101010101" pitchFamily="2" charset="-122"/>
                <a:ea typeface="等线"/>
                <a:cs typeface="等线"/>
              </a:rPr>
              <a:t>3</a:t>
            </a:r>
            <a:r>
              <a:rPr lang="zh-CN" altLang="en-US" sz="3000" b="1">
                <a:solidFill>
                  <a:srgbClr val="000000"/>
                </a:solidFill>
                <a:latin typeface="宋体" panose="02010600030101010101" pitchFamily="2" charset="-122"/>
                <a:ea typeface="等线"/>
                <a:cs typeface="等线"/>
              </a:rPr>
              <a:t>、合抱之木，生于毫末；九层之台，起于垒土；千里之行，始于足下。</a:t>
            </a:r>
            <a:endParaRPr lang="zh-CN" altLang="zh-CN" sz="3000" b="1">
              <a:solidFill>
                <a:srgbClr val="000000"/>
              </a:solidFill>
              <a:latin typeface="宋体" panose="02010600030101010101" pitchFamily="2" charset="-122"/>
              <a:ea typeface="等线"/>
              <a:cs typeface="等线"/>
            </a:endParaRPr>
          </a:p>
          <a:p>
            <a:pPr marL="455930" indent="-455930"/>
            <a:r>
              <a:rPr lang="en-US" altLang="zh-CN" sz="3000" b="1">
                <a:solidFill>
                  <a:srgbClr val="000000"/>
                </a:solidFill>
                <a:latin typeface="宋体" panose="02010600030101010101" pitchFamily="2" charset="-122"/>
                <a:ea typeface="等线"/>
                <a:cs typeface="等线"/>
              </a:rPr>
              <a:t>4</a:t>
            </a:r>
            <a:r>
              <a:rPr lang="zh-CN" altLang="en-US" sz="3000" b="1">
                <a:solidFill>
                  <a:srgbClr val="000000"/>
                </a:solidFill>
                <a:latin typeface="宋体" panose="02010600030101010101" pitchFamily="2" charset="-122"/>
                <a:ea typeface="等线"/>
                <a:cs typeface="等线"/>
              </a:rPr>
              <a:t>、水滴石穿，绳锯木断     </a:t>
            </a:r>
            <a:endParaRPr lang="en-US" altLang="zh-CN" sz="3000" b="1">
              <a:solidFill>
                <a:srgbClr val="000000"/>
              </a:solidFill>
              <a:latin typeface="宋体" panose="02010600030101010101" pitchFamily="2" charset="-122"/>
              <a:ea typeface="等线"/>
              <a:cs typeface="等线"/>
            </a:endParaRPr>
          </a:p>
          <a:p>
            <a:pPr marL="455930" indent="-455930"/>
            <a:r>
              <a:rPr lang="en-US" altLang="zh-CN" sz="3000" b="1">
                <a:solidFill>
                  <a:srgbClr val="000000"/>
                </a:solidFill>
                <a:latin typeface="宋体" panose="02010600030101010101" pitchFamily="2" charset="-122"/>
                <a:ea typeface="等线"/>
                <a:cs typeface="等线"/>
              </a:rPr>
              <a:t>5</a:t>
            </a:r>
            <a:r>
              <a:rPr lang="zh-CN" altLang="en-US" sz="3000" b="1">
                <a:solidFill>
                  <a:srgbClr val="000000"/>
                </a:solidFill>
                <a:latin typeface="宋体" panose="02010600030101010101" pitchFamily="2" charset="-122"/>
                <a:ea typeface="等线"/>
                <a:cs typeface="等线"/>
              </a:rPr>
              <a:t>、只要工夫深，铁杵磨成针</a:t>
            </a:r>
            <a:endParaRPr lang="zh-CN" altLang="zh-CN" sz="3000" b="1">
              <a:solidFill>
                <a:srgbClr val="000000"/>
              </a:solidFill>
              <a:latin typeface="宋体" panose="02010600030101010101" pitchFamily="2" charset="-122"/>
              <a:ea typeface="等线"/>
              <a:cs typeface="等线"/>
            </a:endParaRPr>
          </a:p>
          <a:p>
            <a:pPr marL="455930" indent="-455930">
              <a:spcBef>
                <a:spcPct val="20000"/>
              </a:spcBef>
              <a:buClr>
                <a:srgbClr val="E7E6E6"/>
              </a:buClr>
              <a:buSzPct val="65000"/>
            </a:pPr>
            <a:r>
              <a:rPr lang="en-US" altLang="zh-CN" sz="3000" b="1">
                <a:solidFill>
                  <a:srgbClr val="000000"/>
                </a:solidFill>
                <a:latin typeface="宋体" panose="02010600030101010101" pitchFamily="2" charset="-122"/>
                <a:ea typeface="等线"/>
                <a:cs typeface="等线"/>
              </a:rPr>
              <a:t>6</a:t>
            </a:r>
            <a:r>
              <a:rPr lang="zh-CN" altLang="en-US" sz="3000" b="1">
                <a:solidFill>
                  <a:srgbClr val="000000"/>
                </a:solidFill>
                <a:latin typeface="宋体" panose="02010600030101010101" pitchFamily="2" charset="-122"/>
                <a:ea typeface="等线"/>
                <a:cs typeface="等线"/>
              </a:rPr>
              <a:t>、防微杜渐               </a:t>
            </a:r>
            <a:endParaRPr lang="en-US" altLang="zh-CN" sz="3000" b="1">
              <a:solidFill>
                <a:srgbClr val="000000"/>
              </a:solidFill>
              <a:latin typeface="宋体" panose="02010600030101010101" pitchFamily="2" charset="-122"/>
              <a:ea typeface="等线"/>
              <a:cs typeface="等线"/>
            </a:endParaRPr>
          </a:p>
          <a:p>
            <a:pPr marL="455930" indent="-455930">
              <a:spcBef>
                <a:spcPct val="20000"/>
              </a:spcBef>
              <a:buClr>
                <a:srgbClr val="E7E6E6"/>
              </a:buClr>
              <a:buSzPct val="65000"/>
            </a:pPr>
            <a:r>
              <a:rPr lang="en-US" altLang="zh-CN" sz="3000" b="1">
                <a:solidFill>
                  <a:srgbClr val="000000"/>
                </a:solidFill>
                <a:latin typeface="宋体" panose="02010600030101010101" pitchFamily="2" charset="-122"/>
                <a:ea typeface="等线"/>
                <a:cs typeface="等线"/>
              </a:rPr>
              <a:t>7</a:t>
            </a:r>
            <a:r>
              <a:rPr lang="zh-CN" altLang="en-US" sz="3000" b="1">
                <a:solidFill>
                  <a:srgbClr val="000000"/>
                </a:solidFill>
                <a:latin typeface="宋体" panose="02010600030101010101" pitchFamily="2" charset="-122"/>
                <a:ea typeface="等线"/>
                <a:cs typeface="等线"/>
              </a:rPr>
              <a:t>、千里之堤，溃于蚁穴</a:t>
            </a:r>
            <a:endParaRPr lang="zh-CN" altLang="en-US" sz="3000" b="1">
              <a:solidFill>
                <a:srgbClr val="000000"/>
              </a:solidFill>
              <a:latin typeface="宋体" panose="02010600030101010101" pitchFamily="2" charset="-122"/>
              <a:ea typeface="等线"/>
              <a:cs typeface="等线"/>
            </a:endParaRPr>
          </a:p>
          <a:p>
            <a:pPr marL="455930" indent="-455930">
              <a:spcBef>
                <a:spcPct val="20000"/>
              </a:spcBef>
              <a:buClr>
                <a:srgbClr val="E7E6E6"/>
              </a:buClr>
              <a:buSzPct val="65000"/>
            </a:pPr>
            <a:r>
              <a:rPr lang="zh-CN" altLang="en-US" sz="3000" b="1">
                <a:solidFill>
                  <a:srgbClr val="000000"/>
                </a:solidFill>
                <a:latin typeface="宋体" panose="02010600030101010101" pitchFamily="2" charset="-122"/>
                <a:ea typeface="等线"/>
                <a:cs typeface="等线"/>
              </a:rPr>
              <a:t>8、勿以善小而不为，勿以恶小而为之</a:t>
            </a:r>
            <a:endParaRPr lang="zh-CN" altLang="en-US" sz="3000" b="1">
              <a:solidFill>
                <a:srgbClr val="000000"/>
              </a:solidFill>
              <a:latin typeface="宋体" panose="02010600030101010101" pitchFamily="2" charset="-122"/>
              <a:ea typeface="等线"/>
              <a:cs typeface="等线"/>
            </a:endParaRPr>
          </a:p>
          <a:p>
            <a:pPr marL="455930" indent="-455930">
              <a:spcBef>
                <a:spcPct val="10000"/>
              </a:spcBef>
            </a:pPr>
            <a:r>
              <a:rPr lang="zh-CN" altLang="en-US" sz="3000" b="1">
                <a:solidFill>
                  <a:srgbClr val="000000"/>
                </a:solidFill>
                <a:latin typeface="宋体" panose="02010600030101010101" pitchFamily="2" charset="-122"/>
                <a:ea typeface="等线"/>
                <a:cs typeface="等线"/>
              </a:rPr>
              <a:t>9、</a:t>
            </a:r>
            <a:r>
              <a:rPr lang="zh-CN" altLang="en-US" sz="3000" b="1">
                <a:solidFill>
                  <a:srgbClr val="000000"/>
                </a:solidFill>
                <a:latin typeface="宋体" panose="02010600030101010101" pitchFamily="2" charset="-122"/>
                <a:ea typeface="等线"/>
                <a:cs typeface="等线"/>
                <a:sym typeface="+mn-ea"/>
              </a:rPr>
              <a:t>学习如春起之苗，不见其增，日有所长。</a:t>
            </a:r>
            <a:endParaRPr lang="zh-CN" altLang="en-US" sz="3000" b="1">
              <a:solidFill>
                <a:srgbClr val="000000"/>
              </a:solidFill>
              <a:latin typeface="宋体" panose="02010600030101010101" pitchFamily="2" charset="-122"/>
              <a:ea typeface="等线"/>
              <a:cs typeface="等线"/>
            </a:endParaRPr>
          </a:p>
          <a:p>
            <a:pPr marL="455930" indent="-455930">
              <a:spcBef>
                <a:spcPct val="10000"/>
              </a:spcBef>
            </a:pPr>
            <a:r>
              <a:rPr lang="zh-CN" altLang="en-US" sz="3000" b="1">
                <a:solidFill>
                  <a:srgbClr val="000000"/>
                </a:solidFill>
                <a:latin typeface="宋体" panose="02010600030101010101" pitchFamily="2" charset="-122"/>
                <a:ea typeface="等线"/>
                <a:cs typeface="等线"/>
                <a:sym typeface="+mn-ea"/>
              </a:rPr>
              <a:t>   辍学似磨刀之石，不见其损，月有所亏。</a:t>
            </a:r>
            <a:endParaRPr lang="en-US" altLang="zh-CN" sz="3000" b="1">
              <a:solidFill>
                <a:srgbClr val="000000"/>
              </a:solidFill>
              <a:latin typeface="宋体" panose="02010600030101010101" pitchFamily="2" charset="-122"/>
              <a:ea typeface="等线"/>
              <a:cs typeface="等线"/>
              <a:sym typeface="+mn-ea"/>
            </a:endParaRPr>
          </a:p>
          <a:p>
            <a:pPr marL="455930" indent="-455930">
              <a:spcBef>
                <a:spcPct val="10000"/>
              </a:spcBef>
            </a:pPr>
            <a:endParaRPr lang="en-US" altLang="zh-CN" sz="3000" b="1">
              <a:solidFill>
                <a:srgbClr val="000000"/>
              </a:solidFill>
              <a:latin typeface="宋体" panose="02010600030101010101" pitchFamily="2" charset="-122"/>
              <a:ea typeface="等线"/>
              <a:cs typeface="等线"/>
              <a:sym typeface="+mn-ea"/>
            </a:endParaRPr>
          </a:p>
          <a:p>
            <a:pPr marL="455930" indent="-455930">
              <a:spcBef>
                <a:spcPct val="10000"/>
              </a:spcBef>
            </a:pPr>
            <a:endParaRPr lang="en-US" altLang="zh-CN" sz="3000" b="1">
              <a:solidFill>
                <a:srgbClr val="000000"/>
              </a:solidFill>
              <a:latin typeface="宋体" panose="02010600030101010101" pitchFamily="2" charset="-122"/>
              <a:ea typeface="等线"/>
              <a:cs typeface="等线"/>
              <a:sym typeface="+mn-ea"/>
            </a:endParaRPr>
          </a:p>
        </p:txBody>
      </p:sp>
      <p:sp>
        <p:nvSpPr>
          <p:cNvPr id="1049668" name="Rectangle 68"/>
          <p:cNvSpPr>
            <a:spLocks noChangeArrowheads="1"/>
          </p:cNvSpPr>
          <p:nvPr/>
        </p:nvSpPr>
        <p:spPr bwMode="auto">
          <a:xfrm>
            <a:off x="315913" y="141288"/>
            <a:ext cx="8891587" cy="820737"/>
          </a:xfrm>
          <a:prstGeom prst="rect">
            <a:avLst/>
          </a:prstGeom>
          <a:noFill/>
          <a:ln>
            <a:noFill/>
          </a:ln>
        </p:spPr>
        <p:txBody>
          <a:bodyPr lIns="162556" tIns="81277" rIns="162556" bIns="81277">
            <a:spAutoFit/>
          </a:bodyPr>
          <a:lstStyle/>
          <a:p>
            <a:pPr marL="457200" indent="-457200" fontAlgn="auto">
              <a:spcBef>
                <a:spcPct val="20000"/>
              </a:spcBef>
              <a:spcAft>
                <a:spcPct val="0"/>
              </a:spcAft>
              <a:buClr>
                <a:srgbClr val="E7E6E6"/>
              </a:buClr>
              <a:buSzPct val="65000"/>
              <a:defRPr/>
            </a:pPr>
            <a:r>
              <a:rPr lang="zh-CN" altLang="en-US" sz="4265" b="1">
                <a:solidFill>
                  <a:schemeClr val="accent2">
                    <a:lumMod val="75000"/>
                  </a:schemeClr>
                </a:solidFill>
                <a:latin typeface="Arial" panose="020B0604020202020204" pitchFamily="34" charset="0"/>
                <a:ea typeface="黑体" panose="02010609060101010101" pitchFamily="49" charset="-122"/>
              </a:rPr>
              <a:t>体现量变与质变关系的成语、名句：</a:t>
            </a:r>
            <a:endParaRPr lang="zh-CN" altLang="zh-CN" sz="1735">
              <a:solidFill>
                <a:schemeClr val="accent2">
                  <a:lumMod val="75000"/>
                </a:schemeClr>
              </a:solidFill>
              <a:latin typeface="Calibri" panose="020F0502020204030204" charset="0"/>
              <a:ea typeface="黑体" panose="02010609060101010101" pitchFamily="49" charset="-122"/>
            </a:endParaRPr>
          </a:p>
        </p:txBody>
      </p:sp>
    </p:spTree>
  </p:cSld>
  <p:clrMapOvr>
    <a:masterClrMapping/>
  </p:clrMapOvr>
  <p:transition spd="slow">
    <p:fade/>
  </p:transition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9153" name="矩形 1"/>
          <p:cNvSpPr>
            <a:spLocks noChangeArrowheads="1"/>
          </p:cNvSpPr>
          <p:nvPr/>
        </p:nvSpPr>
        <p:spPr bwMode="auto">
          <a:xfrm>
            <a:off x="165100" y="755650"/>
            <a:ext cx="11741150" cy="5264150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>
            <a:spAutoFit/>
          </a:bodyPr>
          <a:lstStyle/>
          <a:p>
            <a:pPr>
              <a:lnSpc>
                <a:spcPct val="150000"/>
              </a:lnSpc>
            </a:pPr>
            <a:r>
              <a:rPr lang="en-US" altLang="zh-CN" sz="3200" b="1">
                <a:latin typeface="楷体" panose="02010609060101010101" pitchFamily="49" charset="-122"/>
                <a:ea typeface="楷体" panose="02010609060101010101" pitchFamily="49" charset="-122"/>
              </a:rPr>
              <a:t>1.</a:t>
            </a:r>
            <a:r>
              <a:rPr lang="zh-CN" altLang="zh-CN" sz="3200" b="1">
                <a:latin typeface="楷体" panose="02010609060101010101" pitchFamily="49" charset="-122"/>
                <a:ea typeface="楷体" panose="02010609060101010101" pitchFamily="49" charset="-122"/>
              </a:rPr>
              <a:t>量变引起的质变都是前进上升</a:t>
            </a:r>
            <a:r>
              <a:rPr lang="zh-CN" altLang="en-US" sz="3200" b="1">
                <a:latin typeface="楷体" panose="02010609060101010101" pitchFamily="49" charset="-122"/>
                <a:ea typeface="楷体" panose="02010609060101010101" pitchFamily="49" charset="-122"/>
              </a:rPr>
              <a:t>的</a:t>
            </a:r>
            <a:r>
              <a:rPr lang="zh-CN" altLang="zh-CN" sz="3200" b="1">
                <a:latin typeface="楷体" panose="02010609060101010101" pitchFamily="49" charset="-122"/>
                <a:ea typeface="楷体" panose="02010609060101010101" pitchFamily="49" charset="-122"/>
              </a:rPr>
              <a:t>运动。</a:t>
            </a:r>
            <a:r>
              <a:rPr lang="zh-CN" altLang="en-US" sz="3200" b="1">
                <a:latin typeface="楷体" panose="02010609060101010101" pitchFamily="49" charset="-122"/>
                <a:ea typeface="楷体" panose="02010609060101010101" pitchFamily="49" charset="-122"/>
              </a:rPr>
              <a:t>（</a:t>
            </a:r>
            <a:r>
              <a:rPr lang="zh-CN" altLang="en-US" sz="3200" b="1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   </a:t>
            </a:r>
            <a:r>
              <a:rPr lang="zh-CN" altLang="en-US" sz="3200" b="1">
                <a:latin typeface="楷体" panose="02010609060101010101" pitchFamily="49" charset="-122"/>
                <a:ea typeface="楷体" panose="02010609060101010101" pitchFamily="49" charset="-122"/>
              </a:rPr>
              <a:t>）</a:t>
            </a:r>
            <a:endParaRPr lang="en-US" altLang="zh-CN" sz="3200" b="1">
              <a:latin typeface="楷体" panose="02010609060101010101" pitchFamily="49" charset="-122"/>
              <a:ea typeface="楷体" panose="02010609060101010101" pitchFamily="49" charset="-122"/>
            </a:endParaRPr>
          </a:p>
          <a:p>
            <a:pPr>
              <a:lnSpc>
                <a:spcPct val="150000"/>
              </a:lnSpc>
            </a:pPr>
            <a:endParaRPr lang="en-US" altLang="zh-CN" sz="3200" b="1">
              <a:latin typeface="楷体" panose="02010609060101010101" pitchFamily="49" charset="-122"/>
              <a:ea typeface="楷体" panose="02010609060101010101" pitchFamily="49" charset="-122"/>
            </a:endParaRPr>
          </a:p>
          <a:p>
            <a:pPr>
              <a:lnSpc>
                <a:spcPct val="150000"/>
              </a:lnSpc>
            </a:pPr>
            <a:r>
              <a:rPr lang="en-US" altLang="zh-CN" sz="3200" b="1">
                <a:latin typeface="楷体" panose="02010609060101010101" pitchFamily="49" charset="-122"/>
                <a:ea typeface="楷体" panose="02010609060101010101" pitchFamily="49" charset="-122"/>
              </a:rPr>
              <a:t>2.</a:t>
            </a:r>
            <a:r>
              <a:rPr lang="zh-CN" altLang="zh-CN" sz="3200" b="1">
                <a:latin typeface="楷体" panose="02010609060101010101" pitchFamily="49" charset="-122"/>
                <a:ea typeface="楷体" panose="02010609060101010101" pitchFamily="49" charset="-122"/>
              </a:rPr>
              <a:t>量变必然引起质变，质变是量变的总和。</a:t>
            </a:r>
            <a:r>
              <a:rPr lang="zh-CN" altLang="en-US" sz="3200" b="1">
                <a:latin typeface="楷体" panose="02010609060101010101" pitchFamily="49" charset="-122"/>
                <a:ea typeface="楷体" panose="02010609060101010101" pitchFamily="49" charset="-122"/>
              </a:rPr>
              <a:t>（</a:t>
            </a:r>
            <a:r>
              <a:rPr lang="zh-CN" altLang="en-US" sz="3200" b="1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   </a:t>
            </a:r>
            <a:r>
              <a:rPr lang="zh-CN" altLang="en-US" sz="3200" b="1">
                <a:latin typeface="楷体" panose="02010609060101010101" pitchFamily="49" charset="-122"/>
                <a:ea typeface="楷体" panose="02010609060101010101" pitchFamily="49" charset="-122"/>
              </a:rPr>
              <a:t>）</a:t>
            </a:r>
            <a:endParaRPr lang="en-US" altLang="zh-CN" sz="3200" b="1">
              <a:latin typeface="楷体" panose="02010609060101010101" pitchFamily="49" charset="-122"/>
              <a:ea typeface="楷体" panose="02010609060101010101" pitchFamily="49" charset="-122"/>
            </a:endParaRPr>
          </a:p>
          <a:p>
            <a:pPr>
              <a:lnSpc>
                <a:spcPct val="150000"/>
              </a:lnSpc>
            </a:pPr>
            <a:endParaRPr lang="en-US" altLang="zh-CN" sz="3200" b="1">
              <a:latin typeface="楷体" panose="02010609060101010101" pitchFamily="49" charset="-122"/>
              <a:ea typeface="楷体" panose="02010609060101010101" pitchFamily="49" charset="-122"/>
            </a:endParaRPr>
          </a:p>
          <a:p>
            <a:pPr>
              <a:lnSpc>
                <a:spcPct val="150000"/>
              </a:lnSpc>
            </a:pPr>
            <a:r>
              <a:rPr lang="en-US" altLang="zh-CN" sz="3200" b="1">
                <a:latin typeface="楷体" panose="02010609060101010101" pitchFamily="49" charset="-122"/>
                <a:ea typeface="楷体" panose="02010609060101010101" pitchFamily="49" charset="-122"/>
              </a:rPr>
              <a:t>3.</a:t>
            </a:r>
            <a:r>
              <a:rPr lang="zh-CN" altLang="zh-CN" sz="3200" b="1">
                <a:latin typeface="楷体" panose="02010609060101010101" pitchFamily="49" charset="-122"/>
                <a:ea typeface="楷体" panose="02010609060101010101" pitchFamily="49" charset="-122"/>
              </a:rPr>
              <a:t>发展就是曲折的运动。</a:t>
            </a:r>
            <a:r>
              <a:rPr lang="zh-CN" altLang="en-US" sz="3200" b="1">
                <a:latin typeface="楷体" panose="02010609060101010101" pitchFamily="49" charset="-122"/>
                <a:ea typeface="楷体" panose="02010609060101010101" pitchFamily="49" charset="-122"/>
              </a:rPr>
              <a:t>（</a:t>
            </a:r>
            <a:r>
              <a:rPr lang="zh-CN" altLang="en-US" sz="3200" b="1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    </a:t>
            </a:r>
            <a:r>
              <a:rPr lang="zh-CN" altLang="en-US" sz="3200" b="1">
                <a:latin typeface="楷体" panose="02010609060101010101" pitchFamily="49" charset="-122"/>
                <a:ea typeface="楷体" panose="02010609060101010101" pitchFamily="49" charset="-122"/>
              </a:rPr>
              <a:t>）</a:t>
            </a:r>
            <a:endParaRPr lang="en-US" altLang="zh-CN" sz="3200" b="1">
              <a:latin typeface="楷体" panose="02010609060101010101" pitchFamily="49" charset="-122"/>
              <a:ea typeface="楷体" panose="02010609060101010101" pitchFamily="49" charset="-122"/>
            </a:endParaRPr>
          </a:p>
          <a:p>
            <a:pPr>
              <a:lnSpc>
                <a:spcPct val="150000"/>
              </a:lnSpc>
            </a:pPr>
            <a:endParaRPr lang="en-US" altLang="zh-CN" sz="3200" b="1">
              <a:latin typeface="楷体" panose="02010609060101010101" pitchFamily="49" charset="-122"/>
              <a:ea typeface="楷体" panose="02010609060101010101" pitchFamily="49" charset="-122"/>
            </a:endParaRPr>
          </a:p>
          <a:p>
            <a:pPr>
              <a:lnSpc>
                <a:spcPct val="150000"/>
              </a:lnSpc>
            </a:pPr>
            <a:r>
              <a:rPr lang="en-US" altLang="zh-CN" sz="3200" b="1">
                <a:latin typeface="楷体" panose="02010609060101010101" pitchFamily="49" charset="-122"/>
                <a:ea typeface="楷体" panose="02010609060101010101" pitchFamily="49" charset="-122"/>
              </a:rPr>
              <a:t>4.</a:t>
            </a:r>
            <a:r>
              <a:rPr lang="zh-CN" altLang="zh-CN" sz="3200" b="1">
                <a:latin typeface="楷体" panose="02010609060101010101" pitchFamily="49" charset="-122"/>
                <a:ea typeface="楷体" panose="02010609060101010101" pitchFamily="49" charset="-122"/>
              </a:rPr>
              <a:t>事物发展的总趋势是曲折的。</a:t>
            </a:r>
            <a:r>
              <a:rPr lang="zh-CN" altLang="en-US" sz="3200" b="1">
                <a:latin typeface="楷体" panose="02010609060101010101" pitchFamily="49" charset="-122"/>
                <a:ea typeface="楷体" panose="02010609060101010101" pitchFamily="49" charset="-122"/>
              </a:rPr>
              <a:t>（</a:t>
            </a:r>
            <a:r>
              <a:rPr lang="zh-CN" altLang="en-US" sz="3200" b="1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    </a:t>
            </a:r>
            <a:r>
              <a:rPr lang="zh-CN" altLang="en-US" sz="3200" b="1">
                <a:latin typeface="楷体" panose="02010609060101010101" pitchFamily="49" charset="-122"/>
                <a:ea typeface="楷体" panose="02010609060101010101" pitchFamily="49" charset="-122"/>
              </a:rPr>
              <a:t>）</a:t>
            </a:r>
            <a:endParaRPr lang="en-US" altLang="zh-CN" sz="3200" b="1">
              <a:latin typeface="楷体" panose="02010609060101010101" pitchFamily="49" charset="-122"/>
              <a:ea typeface="楷体" panose="02010609060101010101" pitchFamily="49" charset="-122"/>
            </a:endParaRPr>
          </a:p>
        </p:txBody>
      </p:sp>
      <p:sp>
        <p:nvSpPr>
          <p:cNvPr id="49154" name="TextBox 2"/>
          <p:cNvSpPr txBox="1">
            <a:spLocks noChangeArrowheads="1"/>
          </p:cNvSpPr>
          <p:nvPr/>
        </p:nvSpPr>
        <p:spPr bwMode="auto">
          <a:xfrm>
            <a:off x="165100" y="112713"/>
            <a:ext cx="2032000" cy="646112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wrap="none">
            <a:spAutoFit/>
          </a:bodyPr>
          <a:lstStyle/>
          <a:p>
            <a:r>
              <a:rPr lang="zh-CN" altLang="en-US" sz="3600" b="1">
                <a:solidFill>
                  <a:srgbClr val="FF0000"/>
                </a:solidFill>
                <a:latin typeface="等线"/>
                <a:ea typeface="等线"/>
                <a:cs typeface="等线"/>
              </a:rPr>
              <a:t>易错易混</a:t>
            </a:r>
            <a:endParaRPr lang="zh-CN" altLang="en-US" sz="3600" b="1">
              <a:solidFill>
                <a:srgbClr val="FF0000"/>
              </a:solidFill>
              <a:latin typeface="等线"/>
              <a:ea typeface="等线"/>
              <a:cs typeface="等线"/>
            </a:endParaRPr>
          </a:p>
        </p:txBody>
      </p:sp>
      <p:sp>
        <p:nvSpPr>
          <p:cNvPr id="3" name="矩形 2"/>
          <p:cNvSpPr>
            <a:spLocks noChangeArrowheads="1"/>
          </p:cNvSpPr>
          <p:nvPr/>
        </p:nvSpPr>
        <p:spPr bwMode="auto">
          <a:xfrm>
            <a:off x="654050" y="1560513"/>
            <a:ext cx="8423275" cy="831850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wrap="none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zh-CN" sz="3200" b="1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质变有上升的、前进的，也有下降的、倒退的</a:t>
            </a:r>
            <a:endParaRPr lang="en-US" altLang="zh-CN" sz="3200" b="1">
              <a:latin typeface="楷体" panose="02010609060101010101" pitchFamily="49" charset="-122"/>
              <a:ea typeface="楷体" panose="02010609060101010101" pitchFamily="49" charset="-122"/>
            </a:endParaRPr>
          </a:p>
        </p:txBody>
      </p:sp>
      <p:sp>
        <p:nvSpPr>
          <p:cNvPr id="10" name="矩形 9"/>
          <p:cNvSpPr>
            <a:spLocks noChangeArrowheads="1"/>
          </p:cNvSpPr>
          <p:nvPr/>
        </p:nvSpPr>
        <p:spPr bwMode="auto">
          <a:xfrm>
            <a:off x="563563" y="2971800"/>
            <a:ext cx="11252200" cy="831850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zh-CN" sz="3200" b="1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量变必须达到一定程度才会引起质变，质变是量变的必然结果</a:t>
            </a:r>
            <a:endParaRPr lang="zh-CN" altLang="zh-CN" sz="3200" b="1">
              <a:solidFill>
                <a:srgbClr val="FF0000"/>
              </a:solidFill>
              <a:latin typeface="楷体" panose="02010609060101010101" pitchFamily="49" charset="-122"/>
              <a:ea typeface="楷体" panose="02010609060101010101" pitchFamily="49" charset="-122"/>
            </a:endParaRPr>
          </a:p>
        </p:txBody>
      </p:sp>
      <p:sp>
        <p:nvSpPr>
          <p:cNvPr id="11" name="矩形 10"/>
          <p:cNvSpPr>
            <a:spLocks noChangeArrowheads="1"/>
          </p:cNvSpPr>
          <p:nvPr/>
        </p:nvSpPr>
        <p:spPr bwMode="auto">
          <a:xfrm>
            <a:off x="654050" y="4495800"/>
            <a:ext cx="6775450" cy="831850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wrap="none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zh-CN" sz="3200" b="1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事物的发展是前进性与曲折性的统一</a:t>
            </a:r>
            <a:endParaRPr lang="zh-CN" altLang="zh-CN" sz="3200" b="1">
              <a:solidFill>
                <a:srgbClr val="FF0000"/>
              </a:solidFill>
              <a:latin typeface="楷体" panose="02010609060101010101" pitchFamily="49" charset="-122"/>
              <a:ea typeface="楷体" panose="02010609060101010101" pitchFamily="49" charset="-122"/>
            </a:endParaRPr>
          </a:p>
        </p:txBody>
      </p:sp>
      <p:sp>
        <p:nvSpPr>
          <p:cNvPr id="12" name="矩形 11"/>
          <p:cNvSpPr>
            <a:spLocks noChangeArrowheads="1"/>
          </p:cNvSpPr>
          <p:nvPr/>
        </p:nvSpPr>
        <p:spPr bwMode="auto">
          <a:xfrm>
            <a:off x="798513" y="5864225"/>
            <a:ext cx="3068637" cy="830263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wrap="none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zh-CN" sz="3200" b="1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总趋势是前进的</a:t>
            </a:r>
            <a:endParaRPr lang="en-US" altLang="zh-CN" sz="3200" b="1">
              <a:solidFill>
                <a:srgbClr val="FF0000"/>
              </a:solidFill>
              <a:latin typeface="楷体" panose="02010609060101010101" pitchFamily="49" charset="-122"/>
              <a:ea typeface="楷体" panose="02010609060101010101" pitchFamily="49" charset="-122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10" grpId="0"/>
      <p:bldP spid="11" grpId="0"/>
      <p:bldP spid="12" grpId="0"/>
    </p:bld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 Box 3"/>
          <p:cNvSpPr txBox="1"/>
          <p:nvPr/>
        </p:nvSpPr>
        <p:spPr>
          <a:xfrm>
            <a:off x="3119438" y="684213"/>
            <a:ext cx="8370887" cy="900112"/>
          </a:xfrm>
          <a:prstGeom prst="rect">
            <a:avLst/>
          </a:prstGeom>
          <a:noFill/>
          <a:ln w="9525">
            <a:noFill/>
          </a:ln>
        </p:spPr>
        <p:txBody>
          <a:bodyPr lIns="91433" tIns="45716" rIns="91433" bIns="45716">
            <a:spAutoFit/>
          </a:bodyPr>
          <a:lstStyle/>
          <a:p>
            <a:pPr fontAlgn="auto">
              <a:lnSpc>
                <a:spcPct val="200000"/>
              </a:lnSpc>
              <a:spcBef>
                <a:spcPct val="0"/>
              </a:spcBef>
              <a:spcAft>
                <a:spcPct val="0"/>
              </a:spcAft>
              <a:defRPr/>
            </a:pPr>
            <a:r>
              <a:rPr lang="zh-CN" altLang="en-US" sz="3200" b="1">
                <a:solidFill>
                  <a:schemeClr val="accent2">
                    <a:lumMod val="75000"/>
                  </a:schemeClr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唯物辩证法发展的观点</a:t>
            </a:r>
            <a:endParaRPr lang="zh-CN" altLang="en-US" sz="3200">
              <a:solidFill>
                <a:schemeClr val="accent2">
                  <a:lumMod val="75000"/>
                </a:schemeClr>
              </a:solidFill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sp>
        <p:nvSpPr>
          <p:cNvPr id="6" name="Text Box 3"/>
          <p:cNvSpPr txBox="1"/>
          <p:nvPr/>
        </p:nvSpPr>
        <p:spPr>
          <a:xfrm>
            <a:off x="935038" y="1919288"/>
            <a:ext cx="11185525" cy="3690937"/>
          </a:xfrm>
          <a:prstGeom prst="rect">
            <a:avLst/>
          </a:prstGeom>
          <a:noFill/>
          <a:ln w="9525">
            <a:noFill/>
          </a:ln>
        </p:spPr>
        <p:txBody>
          <a:bodyPr lIns="91433" tIns="45716" rIns="91433" bIns="45716">
            <a:spAutoFit/>
          </a:bodyPr>
          <a:lstStyle/>
          <a:p>
            <a:pPr fontAlgn="auto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defRPr/>
            </a:pPr>
            <a:r>
              <a:rPr lang="en-US" altLang="zh-CN" sz="2665" b="1">
                <a:latin typeface="黑体" panose="02010609060101010101" pitchFamily="49" charset="-122"/>
                <a:ea typeface="黑体" panose="02010609060101010101" pitchFamily="49" charset="-122"/>
              </a:rPr>
              <a:t>1</a:t>
            </a:r>
            <a:r>
              <a:rPr lang="zh-CN" altLang="en-US" sz="2665" b="1">
                <a:latin typeface="黑体" panose="02010609060101010101" pitchFamily="49" charset="-122"/>
                <a:ea typeface="黑体" panose="02010609060101010101" pitchFamily="49" charset="-122"/>
              </a:rPr>
              <a:t>、发展的普遍性：自然界、人类社会和人的认识都是发展的</a:t>
            </a:r>
            <a:endParaRPr lang="en-US" altLang="zh-CN" sz="2665" b="1">
              <a:latin typeface="黑体" panose="02010609060101010101" pitchFamily="49" charset="-122"/>
              <a:ea typeface="黑体" panose="02010609060101010101" pitchFamily="49" charset="-122"/>
            </a:endParaRPr>
          </a:p>
          <a:p>
            <a:pPr fontAlgn="auto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defRPr/>
            </a:pPr>
            <a:r>
              <a:rPr lang="en-US" altLang="zh-CN" sz="2665" b="1">
                <a:latin typeface="黑体" panose="02010609060101010101" pitchFamily="49" charset="-122"/>
                <a:ea typeface="黑体" panose="02010609060101010101" pitchFamily="49" charset="-122"/>
              </a:rPr>
              <a:t>2</a:t>
            </a:r>
            <a:r>
              <a:rPr lang="zh-CN" altLang="en-US" sz="2665" b="1">
                <a:latin typeface="黑体" panose="02010609060101010101" pitchFamily="49" charset="-122"/>
                <a:ea typeface="黑体" panose="02010609060101010101" pitchFamily="49" charset="-122"/>
              </a:rPr>
              <a:t>、发展的实质：是事物的前进和上升，新事物的产生和旧事物的灭亡。</a:t>
            </a:r>
            <a:endParaRPr lang="en-US" altLang="zh-CN" sz="2665" b="1">
              <a:latin typeface="黑体" panose="02010609060101010101" pitchFamily="49" charset="-122"/>
              <a:ea typeface="黑体" panose="02010609060101010101" pitchFamily="49" charset="-122"/>
            </a:endParaRPr>
          </a:p>
          <a:p>
            <a:pPr fontAlgn="auto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defRPr/>
            </a:pPr>
            <a:r>
              <a:rPr lang="en-US" altLang="zh-CN" sz="2665" b="1">
                <a:latin typeface="黑体" panose="02010609060101010101" pitchFamily="49" charset="-122"/>
                <a:ea typeface="黑体" panose="02010609060101010101" pitchFamily="49" charset="-122"/>
              </a:rPr>
              <a:t>3</a:t>
            </a:r>
            <a:r>
              <a:rPr lang="zh-CN" altLang="en-US" sz="2665" b="1">
                <a:latin typeface="黑体" panose="02010609060101010101" pitchFamily="49" charset="-122"/>
                <a:ea typeface="黑体" panose="02010609060101010101" pitchFamily="49" charset="-122"/>
              </a:rPr>
              <a:t>、发展的总趋势：前进和上升</a:t>
            </a:r>
            <a:endParaRPr lang="en-US" altLang="zh-CN" sz="2665" b="1">
              <a:latin typeface="黑体" panose="02010609060101010101" pitchFamily="49" charset="-122"/>
              <a:ea typeface="黑体" panose="02010609060101010101" pitchFamily="49" charset="-122"/>
            </a:endParaRPr>
          </a:p>
          <a:p>
            <a:pPr fontAlgn="auto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defRPr/>
            </a:pPr>
            <a:r>
              <a:rPr lang="en-US" altLang="zh-CN" sz="2665" b="1">
                <a:latin typeface="黑体" panose="02010609060101010101" pitchFamily="49" charset="-122"/>
                <a:ea typeface="黑体" panose="02010609060101010101" pitchFamily="49" charset="-122"/>
              </a:rPr>
              <a:t>4</a:t>
            </a:r>
            <a:r>
              <a:rPr lang="zh-CN" altLang="en-US" sz="2665" b="1">
                <a:latin typeface="黑体" panose="02010609060101010101" pitchFamily="49" charset="-122"/>
                <a:ea typeface="黑体" panose="02010609060101010101" pitchFamily="49" charset="-122"/>
              </a:rPr>
              <a:t>、发展的途径：任何事物的发展都是前进性和曲折性的统一。</a:t>
            </a:r>
            <a:endParaRPr lang="en-US" altLang="zh-CN" sz="2665" b="1">
              <a:latin typeface="黑体" panose="02010609060101010101" pitchFamily="49" charset="-122"/>
              <a:ea typeface="黑体" panose="02010609060101010101" pitchFamily="49" charset="-122"/>
            </a:endParaRPr>
          </a:p>
          <a:p>
            <a:pPr fontAlgn="auto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defRPr/>
            </a:pPr>
            <a:r>
              <a:rPr lang="en-US" altLang="zh-CN" sz="2665" b="1">
                <a:latin typeface="黑体" panose="02010609060101010101" pitchFamily="49" charset="-122"/>
                <a:ea typeface="黑体" panose="02010609060101010101" pitchFamily="49" charset="-122"/>
              </a:rPr>
              <a:t>5</a:t>
            </a:r>
            <a:r>
              <a:rPr lang="zh-CN" altLang="en-US" sz="2665" b="1">
                <a:latin typeface="黑体" panose="02010609060101010101" pitchFamily="49" charset="-122"/>
                <a:ea typeface="黑体" panose="02010609060101010101" pitchFamily="49" charset="-122"/>
              </a:rPr>
              <a:t>、发展的道路：曲折的、迂回的</a:t>
            </a:r>
            <a:endParaRPr lang="en-US" altLang="zh-CN" sz="2665" b="1">
              <a:latin typeface="黑体" panose="02010609060101010101" pitchFamily="49" charset="-122"/>
              <a:ea typeface="黑体" panose="02010609060101010101" pitchFamily="49" charset="-122"/>
            </a:endParaRPr>
          </a:p>
          <a:p>
            <a:pPr fontAlgn="auto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defRPr/>
            </a:pPr>
            <a:r>
              <a:rPr lang="en-US" altLang="zh-CN" sz="2665" b="1">
                <a:latin typeface="黑体" panose="02010609060101010101" pitchFamily="49" charset="-122"/>
                <a:ea typeface="黑体" panose="02010609060101010101" pitchFamily="49" charset="-122"/>
              </a:rPr>
              <a:t>6</a:t>
            </a:r>
            <a:r>
              <a:rPr lang="zh-CN" altLang="en-US" sz="2665" b="1">
                <a:latin typeface="黑体" panose="02010609060101010101" pitchFamily="49" charset="-122"/>
                <a:ea typeface="黑体" panose="02010609060101010101" pitchFamily="49" charset="-122"/>
              </a:rPr>
              <a:t>、发展的状态：量变和质变的统一</a:t>
            </a:r>
            <a:endParaRPr lang="zh-CN" altLang="en-US" sz="2665" b="1"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</p:spTree>
  </p:cSld>
  <p:clrMapOvr>
    <a:masterClrMapping/>
  </p:clrMapOvr>
  <p:transition/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01" name="Text Box 2"/>
          <p:cNvSpPr txBox="1">
            <a:spLocks noChangeArrowheads="1"/>
          </p:cNvSpPr>
          <p:nvPr/>
        </p:nvSpPr>
        <p:spPr bwMode="auto">
          <a:xfrm>
            <a:off x="1758950" y="1787525"/>
            <a:ext cx="614363" cy="3673475"/>
          </a:xfrm>
          <a:prstGeom prst="rect">
            <a:avLst/>
          </a:prstGeom>
          <a:noFill/>
          <a:ln w="50800" cap="rnd">
            <a:noFill/>
            <a:prstDash val="sysDot"/>
            <a:miter lim="800000"/>
          </a:ln>
        </p:spPr>
        <p:txBody>
          <a:bodyPr vert="eaVert">
            <a:spAutoFit/>
          </a:bodyPr>
          <a:lstStyle/>
          <a:p>
            <a:pPr>
              <a:spcBef>
                <a:spcPct val="50000"/>
              </a:spcBef>
            </a:pPr>
            <a:r>
              <a:rPr lang="zh-CN" altLang="en-US" sz="2800" b="1">
                <a:ea typeface="楷体_GB2312" panose="02010609030101010101" charset="-122"/>
                <a:cs typeface="楷体_GB2312" panose="02010609030101010101" charset="-122"/>
              </a:rPr>
              <a:t>唯物辩证法的</a:t>
            </a:r>
            <a:r>
              <a:rPr lang="zh-CN" altLang="en-US" sz="2800" b="1">
                <a:solidFill>
                  <a:srgbClr val="FF0000"/>
                </a:solidFill>
                <a:ea typeface="楷体_GB2312" panose="02010609030101010101" charset="-122"/>
                <a:cs typeface="楷体_GB2312" panose="02010609030101010101" charset="-122"/>
              </a:rPr>
              <a:t>发展观</a:t>
            </a:r>
            <a:endParaRPr lang="zh-CN" altLang="en-US" sz="2800" b="1">
              <a:solidFill>
                <a:srgbClr val="FF0000"/>
              </a:solidFill>
              <a:ea typeface="楷体_GB2312" panose="02010609030101010101" charset="-122"/>
              <a:cs typeface="楷体_GB2312" panose="02010609030101010101" charset="-122"/>
            </a:endParaRPr>
          </a:p>
        </p:txBody>
      </p:sp>
      <p:sp>
        <p:nvSpPr>
          <p:cNvPr id="32771" name="AutoShape 3"/>
          <p:cNvSpPr/>
          <p:nvPr/>
        </p:nvSpPr>
        <p:spPr>
          <a:xfrm>
            <a:off x="2503488" y="1500188"/>
            <a:ext cx="71437" cy="4033837"/>
          </a:xfrm>
          <a:prstGeom prst="leftBrace">
            <a:avLst>
              <a:gd name="adj1" fmla="val 470552"/>
              <a:gd name="adj2" fmla="val 50000"/>
            </a:avLst>
          </a:prstGeom>
          <a:noFill/>
          <a:ln w="38100" cap="flat" cmpd="sng">
            <a:solidFill>
              <a:srgbClr val="008080"/>
            </a:solidFill>
            <a:prstDash val="solid"/>
            <a:headEnd type="none" w="med" len="med"/>
            <a:tailEnd type="none" w="med" len="med"/>
          </a:ln>
        </p:spPr>
        <p:txBody>
          <a:bodyPr wrap="none" anchor="ctr"/>
          <a:lstStyle/>
          <a:p>
            <a:pPr fontAlgn="auto">
              <a:spcBef>
                <a:spcPct val="0"/>
              </a:spcBef>
              <a:spcAft>
                <a:spcPct val="0"/>
              </a:spcAft>
              <a:defRPr/>
            </a:pPr>
            <a:endParaRPr lang="zh-CN" altLang="en-US" sz="120">
              <a:latin typeface="Arial" panose="020B0604020202020204" pitchFamily="34" charset="0"/>
              <a:ea typeface="+mn-ea"/>
            </a:endParaRPr>
          </a:p>
        </p:txBody>
      </p:sp>
      <p:sp>
        <p:nvSpPr>
          <p:cNvPr id="32772" name="Text Box 4"/>
          <p:cNvSpPr txBox="1"/>
          <p:nvPr/>
        </p:nvSpPr>
        <p:spPr>
          <a:xfrm>
            <a:off x="2574925" y="1355725"/>
            <a:ext cx="1441450" cy="830263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/>
          <a:p>
            <a:pPr fontAlgn="auto">
              <a:spcBef>
                <a:spcPct val="50000"/>
              </a:spcBef>
              <a:spcAft>
                <a:spcPct val="0"/>
              </a:spcAft>
              <a:defRPr/>
            </a:pPr>
            <a:r>
              <a:rPr lang="zh-CN" altLang="en-US" sz="2400" b="1">
                <a:latin typeface="Arial" panose="020B0604020202020204" pitchFamily="34" charset="0"/>
                <a:ea typeface="楷体_GB2312" panose="02010609030101010101" charset="-122"/>
              </a:rPr>
              <a:t>世界是永恒发展的</a:t>
            </a:r>
            <a:endParaRPr lang="zh-CN" altLang="en-US" sz="2400" b="1">
              <a:latin typeface="Arial" panose="020B0604020202020204" pitchFamily="34" charset="0"/>
              <a:ea typeface="楷体_GB2312" panose="02010609030101010101" charset="-122"/>
            </a:endParaRPr>
          </a:p>
        </p:txBody>
      </p:sp>
      <p:sp>
        <p:nvSpPr>
          <p:cNvPr id="51204" name="Text Box 5"/>
          <p:cNvSpPr txBox="1">
            <a:spLocks noChangeArrowheads="1"/>
          </p:cNvSpPr>
          <p:nvPr/>
        </p:nvSpPr>
        <p:spPr bwMode="auto">
          <a:xfrm>
            <a:off x="2503488" y="4811713"/>
            <a:ext cx="1584325" cy="1385887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zh-CN" altLang="en-US" sz="2800" b="1">
                <a:ea typeface="楷体_GB2312" panose="02010609030101010101" charset="-122"/>
                <a:cs typeface="楷体_GB2312" panose="02010609030101010101" charset="-122"/>
              </a:rPr>
              <a:t>用发展的观点看问题</a:t>
            </a:r>
            <a:endParaRPr lang="zh-CN" altLang="en-US" sz="2800" b="1">
              <a:ea typeface="楷体_GB2312" panose="02010609030101010101" charset="-122"/>
              <a:cs typeface="楷体_GB2312" panose="02010609030101010101" charset="-122"/>
            </a:endParaRPr>
          </a:p>
        </p:txBody>
      </p:sp>
      <p:sp>
        <p:nvSpPr>
          <p:cNvPr id="51205" name="Text Box 6"/>
          <p:cNvSpPr txBox="1">
            <a:spLocks noChangeArrowheads="1"/>
          </p:cNvSpPr>
          <p:nvPr/>
        </p:nvSpPr>
        <p:spPr bwMode="auto">
          <a:xfrm>
            <a:off x="4122738" y="908050"/>
            <a:ext cx="1323975" cy="954088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zh-CN" altLang="en-US" sz="2800" b="1">
                <a:ea typeface="等线"/>
                <a:cs typeface="等线"/>
              </a:rPr>
              <a:t>发展的</a:t>
            </a:r>
            <a:r>
              <a:rPr lang="zh-CN" altLang="en-US" sz="2800" b="1">
                <a:solidFill>
                  <a:srgbClr val="FF0000"/>
                </a:solidFill>
                <a:ea typeface="等线"/>
                <a:cs typeface="等线"/>
              </a:rPr>
              <a:t>普遍性</a:t>
            </a:r>
            <a:endParaRPr lang="zh-CN" altLang="en-US" sz="2800" b="1">
              <a:solidFill>
                <a:srgbClr val="FF0000"/>
              </a:solidFill>
              <a:ea typeface="等线"/>
              <a:cs typeface="等线"/>
            </a:endParaRPr>
          </a:p>
        </p:txBody>
      </p:sp>
      <p:sp>
        <p:nvSpPr>
          <p:cNvPr id="32775" name="Text Box 7"/>
          <p:cNvSpPr txBox="1"/>
          <p:nvPr/>
        </p:nvSpPr>
        <p:spPr>
          <a:xfrm>
            <a:off x="4016375" y="2147888"/>
            <a:ext cx="1368425" cy="830262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/>
          <a:p>
            <a:pPr fontAlgn="auto">
              <a:spcBef>
                <a:spcPct val="50000"/>
              </a:spcBef>
              <a:spcAft>
                <a:spcPct val="0"/>
              </a:spcAft>
              <a:defRPr/>
            </a:pPr>
            <a:r>
              <a:rPr lang="zh-CN" altLang="en-US" sz="2400" b="1">
                <a:latin typeface="Arial" panose="020B0604020202020204" pitchFamily="34" charset="0"/>
                <a:ea typeface="+mn-ea"/>
              </a:rPr>
              <a:t>发展的</a:t>
            </a:r>
            <a:r>
              <a:rPr lang="zh-CN" altLang="en-US" sz="2400" b="1">
                <a:solidFill>
                  <a:srgbClr val="FF0000"/>
                </a:solidFill>
                <a:latin typeface="Arial" panose="020B0604020202020204" pitchFamily="34" charset="0"/>
                <a:ea typeface="+mn-ea"/>
              </a:rPr>
              <a:t>实质</a:t>
            </a:r>
            <a:endParaRPr lang="zh-CN" altLang="en-US" sz="2400" b="1">
              <a:solidFill>
                <a:srgbClr val="FF0000"/>
              </a:solidFill>
              <a:latin typeface="Arial" panose="020B0604020202020204" pitchFamily="34" charset="0"/>
              <a:ea typeface="+mn-ea"/>
            </a:endParaRPr>
          </a:p>
        </p:txBody>
      </p:sp>
      <p:sp>
        <p:nvSpPr>
          <p:cNvPr id="32776" name="Text Box 8"/>
          <p:cNvSpPr txBox="1"/>
          <p:nvPr/>
        </p:nvSpPr>
        <p:spPr>
          <a:xfrm>
            <a:off x="5818188" y="374650"/>
            <a:ext cx="1584325" cy="156845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/>
          <a:p>
            <a:pPr fontAlgn="auto">
              <a:spcBef>
                <a:spcPct val="50000"/>
              </a:spcBef>
              <a:spcAft>
                <a:spcPct val="0"/>
              </a:spcAft>
              <a:defRPr/>
            </a:pPr>
            <a:r>
              <a:rPr lang="zh-CN" altLang="en-US" sz="2400" b="1">
                <a:latin typeface="Arial" panose="020B0604020202020204" pitchFamily="34" charset="0"/>
                <a:ea typeface="+mn-ea"/>
              </a:rPr>
              <a:t>自然界</a:t>
            </a:r>
            <a:endParaRPr lang="zh-CN" altLang="en-US" sz="2400" b="1">
              <a:latin typeface="Arial" panose="020B0604020202020204" pitchFamily="34" charset="0"/>
              <a:ea typeface="+mn-ea"/>
            </a:endParaRPr>
          </a:p>
          <a:p>
            <a:pPr fontAlgn="auto">
              <a:spcBef>
                <a:spcPct val="50000"/>
              </a:spcBef>
              <a:spcAft>
                <a:spcPct val="0"/>
              </a:spcAft>
              <a:defRPr/>
            </a:pPr>
            <a:r>
              <a:rPr lang="zh-CN" altLang="en-US" sz="2400" b="1">
                <a:latin typeface="Arial" panose="020B0604020202020204" pitchFamily="34" charset="0"/>
                <a:ea typeface="+mn-ea"/>
              </a:rPr>
              <a:t>人类社会</a:t>
            </a:r>
            <a:endParaRPr lang="zh-CN" altLang="en-US" sz="2400" b="1">
              <a:latin typeface="Arial" panose="020B0604020202020204" pitchFamily="34" charset="0"/>
              <a:ea typeface="+mn-ea"/>
            </a:endParaRPr>
          </a:p>
          <a:p>
            <a:pPr fontAlgn="auto">
              <a:spcBef>
                <a:spcPct val="50000"/>
              </a:spcBef>
              <a:spcAft>
                <a:spcPct val="0"/>
              </a:spcAft>
              <a:defRPr/>
            </a:pPr>
            <a:r>
              <a:rPr lang="zh-CN" altLang="en-US" sz="2400" b="1">
                <a:latin typeface="Arial" panose="020B0604020202020204" pitchFamily="34" charset="0"/>
                <a:ea typeface="+mn-ea"/>
              </a:rPr>
              <a:t>人的认识</a:t>
            </a:r>
            <a:endParaRPr lang="zh-CN" altLang="en-US" sz="2400" b="1">
              <a:latin typeface="Arial" panose="020B0604020202020204" pitchFamily="34" charset="0"/>
              <a:ea typeface="+mn-ea"/>
            </a:endParaRPr>
          </a:p>
        </p:txBody>
      </p:sp>
      <p:sp>
        <p:nvSpPr>
          <p:cNvPr id="51208" name="Line 9"/>
          <p:cNvSpPr>
            <a:spLocks noChangeShapeType="1"/>
          </p:cNvSpPr>
          <p:nvPr/>
        </p:nvSpPr>
        <p:spPr bwMode="auto">
          <a:xfrm>
            <a:off x="5241925" y="2579688"/>
            <a:ext cx="720725" cy="0"/>
          </a:xfrm>
          <a:prstGeom prst="line">
            <a:avLst/>
          </a:prstGeom>
          <a:noFill/>
          <a:ln w="38100">
            <a:solidFill>
              <a:srgbClr val="008080"/>
            </a:solidFill>
            <a:round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51209" name="Text Box 10"/>
          <p:cNvSpPr txBox="1">
            <a:spLocks noChangeArrowheads="1"/>
          </p:cNvSpPr>
          <p:nvPr/>
        </p:nvSpPr>
        <p:spPr bwMode="auto">
          <a:xfrm>
            <a:off x="6105525" y="2074863"/>
            <a:ext cx="4572000" cy="954087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zh-CN" altLang="en-US" sz="2800" b="1">
                <a:ea typeface="黑体" panose="02010609060101010101" pitchFamily="49" charset="-122"/>
              </a:rPr>
              <a:t>事物的前进和上升，是新事物的产生和旧事物的灭亡</a:t>
            </a:r>
            <a:endParaRPr lang="zh-CN" altLang="en-US" sz="2800" b="1">
              <a:ea typeface="黑体" panose="02010609060101010101" pitchFamily="49" charset="-122"/>
            </a:endParaRPr>
          </a:p>
        </p:txBody>
      </p:sp>
      <p:sp>
        <p:nvSpPr>
          <p:cNvPr id="51210" name="Text Box 11"/>
          <p:cNvSpPr txBox="1">
            <a:spLocks noChangeArrowheads="1"/>
          </p:cNvSpPr>
          <p:nvPr/>
        </p:nvSpPr>
        <p:spPr bwMode="auto">
          <a:xfrm>
            <a:off x="4087813" y="3659188"/>
            <a:ext cx="1512887" cy="954087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zh-CN" altLang="en-US" sz="2800" b="1">
                <a:ea typeface="等线"/>
                <a:cs typeface="等线"/>
              </a:rPr>
              <a:t>发展的</a:t>
            </a:r>
            <a:r>
              <a:rPr lang="zh-CN" altLang="en-US" sz="2800" b="1">
                <a:solidFill>
                  <a:srgbClr val="FF0000"/>
                </a:solidFill>
                <a:ea typeface="等线"/>
                <a:cs typeface="等线"/>
              </a:rPr>
              <a:t>途径</a:t>
            </a:r>
            <a:endParaRPr lang="zh-CN" altLang="en-US" sz="2800" b="1">
              <a:solidFill>
                <a:srgbClr val="FF0000"/>
              </a:solidFill>
              <a:ea typeface="等线"/>
              <a:cs typeface="等线"/>
            </a:endParaRPr>
          </a:p>
        </p:txBody>
      </p:sp>
      <p:sp>
        <p:nvSpPr>
          <p:cNvPr id="32780" name="Text Box 12"/>
          <p:cNvSpPr txBox="1"/>
          <p:nvPr/>
        </p:nvSpPr>
        <p:spPr>
          <a:xfrm>
            <a:off x="4087813" y="5099050"/>
            <a:ext cx="1370012" cy="120015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/>
          <a:p>
            <a:pPr fontAlgn="auto">
              <a:spcBef>
                <a:spcPct val="50000"/>
              </a:spcBef>
              <a:spcAft>
                <a:spcPct val="0"/>
              </a:spcAft>
              <a:defRPr/>
            </a:pPr>
            <a:r>
              <a:rPr lang="zh-CN" altLang="en-US" sz="2400" b="1">
                <a:latin typeface="Arial" panose="020B0604020202020204" pitchFamily="34" charset="0"/>
                <a:ea typeface="+mn-ea"/>
              </a:rPr>
              <a:t>事物发展的两种</a:t>
            </a:r>
            <a:r>
              <a:rPr lang="zh-CN" altLang="en-US" sz="2400" b="1">
                <a:solidFill>
                  <a:srgbClr val="FF0000"/>
                </a:solidFill>
                <a:latin typeface="Arial" panose="020B0604020202020204" pitchFamily="34" charset="0"/>
                <a:ea typeface="+mn-ea"/>
              </a:rPr>
              <a:t>状态</a:t>
            </a:r>
            <a:endParaRPr lang="zh-CN" altLang="en-US" sz="2400" b="1">
              <a:solidFill>
                <a:srgbClr val="FF0000"/>
              </a:solidFill>
              <a:latin typeface="Arial" panose="020B0604020202020204" pitchFamily="34" charset="0"/>
              <a:ea typeface="+mn-ea"/>
            </a:endParaRPr>
          </a:p>
        </p:txBody>
      </p:sp>
      <p:sp>
        <p:nvSpPr>
          <p:cNvPr id="32781" name="Rectangle 13"/>
          <p:cNvSpPr/>
          <p:nvPr/>
        </p:nvSpPr>
        <p:spPr>
          <a:xfrm>
            <a:off x="5457825" y="3659188"/>
            <a:ext cx="2089150" cy="101600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/>
          <a:p>
            <a:pPr fontAlgn="auto">
              <a:spcBef>
                <a:spcPct val="50000"/>
              </a:spcBef>
              <a:spcAft>
                <a:spcPct val="0"/>
              </a:spcAft>
              <a:defRPr/>
            </a:pPr>
            <a:r>
              <a:rPr lang="zh-CN" altLang="en-US" sz="2400" b="1">
                <a:latin typeface="Arial" panose="020B0604020202020204" pitchFamily="34" charset="0"/>
                <a:ea typeface="+mn-ea"/>
              </a:rPr>
              <a:t>前途是光明的</a:t>
            </a:r>
            <a:endParaRPr lang="zh-CN" altLang="en-US" sz="2400" b="1">
              <a:latin typeface="Arial" panose="020B0604020202020204" pitchFamily="34" charset="0"/>
              <a:ea typeface="+mn-ea"/>
            </a:endParaRPr>
          </a:p>
          <a:p>
            <a:pPr fontAlgn="auto">
              <a:spcBef>
                <a:spcPct val="50000"/>
              </a:spcBef>
              <a:spcAft>
                <a:spcPct val="0"/>
              </a:spcAft>
              <a:defRPr/>
            </a:pPr>
            <a:r>
              <a:rPr lang="zh-CN" altLang="en-US" sz="2400" b="1">
                <a:latin typeface="Arial" panose="020B0604020202020204" pitchFamily="34" charset="0"/>
                <a:ea typeface="+mn-ea"/>
              </a:rPr>
              <a:t>道路是曲折的</a:t>
            </a:r>
            <a:endParaRPr lang="zh-CN" altLang="en-US" sz="2400" b="1">
              <a:latin typeface="Arial" panose="020B0604020202020204" pitchFamily="34" charset="0"/>
              <a:ea typeface="+mn-ea"/>
            </a:endParaRPr>
          </a:p>
        </p:txBody>
      </p:sp>
      <p:sp>
        <p:nvSpPr>
          <p:cNvPr id="32782" name="Rectangle 14"/>
          <p:cNvSpPr/>
          <p:nvPr/>
        </p:nvSpPr>
        <p:spPr>
          <a:xfrm>
            <a:off x="5529263" y="4883150"/>
            <a:ext cx="909637" cy="461963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/>
          <a:p>
            <a:pPr fontAlgn="auto">
              <a:spcBef>
                <a:spcPct val="50000"/>
              </a:spcBef>
              <a:spcAft>
                <a:spcPct val="0"/>
              </a:spcAft>
              <a:defRPr/>
            </a:pPr>
            <a:r>
              <a:rPr lang="zh-CN" altLang="en-US" sz="2400" b="1">
                <a:latin typeface="Arial" panose="020B0604020202020204" pitchFamily="34" charset="0"/>
                <a:ea typeface="+mn-ea"/>
              </a:rPr>
              <a:t>量变</a:t>
            </a:r>
            <a:endParaRPr lang="zh-CN" altLang="en-US" sz="2400" b="1">
              <a:latin typeface="Arial" panose="020B0604020202020204" pitchFamily="34" charset="0"/>
              <a:ea typeface="+mn-ea"/>
            </a:endParaRPr>
          </a:p>
        </p:txBody>
      </p:sp>
      <p:sp>
        <p:nvSpPr>
          <p:cNvPr id="32783" name="Rectangle 15"/>
          <p:cNvSpPr/>
          <p:nvPr/>
        </p:nvSpPr>
        <p:spPr>
          <a:xfrm>
            <a:off x="5529263" y="6396038"/>
            <a:ext cx="830262" cy="461962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/>
          <a:p>
            <a:pPr fontAlgn="auto">
              <a:spcBef>
                <a:spcPct val="50000"/>
              </a:spcBef>
              <a:spcAft>
                <a:spcPct val="0"/>
              </a:spcAft>
              <a:defRPr/>
            </a:pPr>
            <a:r>
              <a:rPr lang="zh-CN" altLang="en-US" sz="2400" b="1">
                <a:latin typeface="Arial" panose="020B0604020202020204" pitchFamily="34" charset="0"/>
                <a:ea typeface="+mn-ea"/>
              </a:rPr>
              <a:t>质变</a:t>
            </a:r>
            <a:endParaRPr lang="zh-CN" altLang="en-US" sz="2400" b="1">
              <a:latin typeface="Arial" panose="020B0604020202020204" pitchFamily="34" charset="0"/>
              <a:ea typeface="+mn-ea"/>
            </a:endParaRPr>
          </a:p>
        </p:txBody>
      </p:sp>
      <p:grpSp>
        <p:nvGrpSpPr>
          <p:cNvPr id="51215" name="Group 16"/>
          <p:cNvGrpSpPr/>
          <p:nvPr/>
        </p:nvGrpSpPr>
        <p:grpSpPr>
          <a:xfrm>
            <a:off x="5722938" y="5243513"/>
            <a:ext cx="203200" cy="1174750"/>
            <a:chOff x="167" y="0"/>
            <a:chExt cx="128" cy="740"/>
          </a:xfrm>
        </p:grpSpPr>
        <p:sp>
          <p:nvSpPr>
            <p:cNvPr id="51240" name="Line 17"/>
            <p:cNvSpPr>
              <a:spLocks noChangeShapeType="1"/>
            </p:cNvSpPr>
            <p:nvPr/>
          </p:nvSpPr>
          <p:spPr bwMode="auto">
            <a:xfrm flipH="1">
              <a:off x="220" y="0"/>
              <a:ext cx="0" cy="590"/>
            </a:xfrm>
            <a:prstGeom prst="line">
              <a:avLst/>
            </a:prstGeom>
            <a:noFill/>
            <a:ln w="38100">
              <a:solidFill>
                <a:schemeClr val="bg1"/>
              </a:solidFill>
              <a:round/>
              <a:tailEnd type="triangle" w="med" len="med"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32810" name="Text Box 18"/>
            <p:cNvSpPr txBox="1"/>
            <p:nvPr/>
          </p:nvSpPr>
          <p:spPr>
            <a:xfrm>
              <a:off x="167" y="59"/>
              <a:ext cx="128" cy="681"/>
            </a:xfrm>
            <a:prstGeom prst="rect">
              <a:avLst/>
            </a:prstGeom>
            <a:noFill/>
            <a:ln w="9525" cap="flat" cmpd="sng">
              <a:solidFill>
                <a:schemeClr val="bg1"/>
              </a:solidFill>
              <a:prstDash val="solid"/>
              <a:miter/>
              <a:headEnd type="none" w="med" len="med"/>
              <a:tailEnd type="none" w="med" len="med"/>
            </a:ln>
          </p:spPr>
          <p:txBody>
            <a:bodyPr vert="eaVert">
              <a:spAutoFit/>
            </a:bodyPr>
            <a:lstStyle/>
            <a:p>
              <a:pPr fontAlgn="auto">
                <a:spcBef>
                  <a:spcPct val="50000"/>
                </a:spcBef>
                <a:spcAft>
                  <a:spcPct val="0"/>
                </a:spcAft>
                <a:defRPr/>
              </a:pPr>
              <a:r>
                <a:rPr lang="zh-CN" altLang="en-US" sz="120" b="1">
                  <a:latin typeface="Arial" panose="020B0604020202020204" pitchFamily="34" charset="0"/>
                  <a:ea typeface="+mn-ea"/>
                </a:rPr>
                <a:t>必要准备</a:t>
              </a:r>
              <a:endParaRPr lang="zh-CN" altLang="en-US" sz="120" b="1">
                <a:latin typeface="Arial" panose="020B0604020202020204" pitchFamily="34" charset="0"/>
                <a:ea typeface="+mn-ea"/>
              </a:endParaRPr>
            </a:p>
          </p:txBody>
        </p:sp>
      </p:grpSp>
      <p:sp>
        <p:nvSpPr>
          <p:cNvPr id="32785" name="Text Box 19"/>
          <p:cNvSpPr txBox="1"/>
          <p:nvPr/>
        </p:nvSpPr>
        <p:spPr>
          <a:xfrm>
            <a:off x="7400925" y="3803650"/>
            <a:ext cx="893763" cy="401638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/>
          <a:p>
            <a:pPr fontAlgn="auto">
              <a:spcBef>
                <a:spcPct val="50000"/>
              </a:spcBef>
              <a:spcAft>
                <a:spcPct val="0"/>
              </a:spcAft>
              <a:defRPr/>
            </a:pPr>
            <a:r>
              <a:rPr lang="zh-CN" altLang="en-US" sz="2000" b="1">
                <a:solidFill>
                  <a:srgbClr val="0000FF"/>
                </a:solidFill>
                <a:latin typeface="Arial" panose="020B0604020202020204" pitchFamily="34" charset="0"/>
                <a:ea typeface="隶书" panose="02010509060101010101" pitchFamily="49" charset="-122"/>
              </a:rPr>
              <a:t>要求</a:t>
            </a:r>
            <a:endParaRPr lang="zh-CN" altLang="en-US" sz="2000" b="1">
              <a:solidFill>
                <a:srgbClr val="0000FF"/>
              </a:solidFill>
              <a:latin typeface="Arial" panose="020B0604020202020204" pitchFamily="34" charset="0"/>
              <a:ea typeface="隶书" panose="02010509060101010101" pitchFamily="49" charset="-122"/>
            </a:endParaRPr>
          </a:p>
        </p:txBody>
      </p:sp>
      <p:sp>
        <p:nvSpPr>
          <p:cNvPr id="51217" name="Line 20"/>
          <p:cNvSpPr>
            <a:spLocks noChangeShapeType="1"/>
          </p:cNvSpPr>
          <p:nvPr/>
        </p:nvSpPr>
        <p:spPr bwMode="auto">
          <a:xfrm>
            <a:off x="7186613" y="4173538"/>
            <a:ext cx="1223962" cy="0"/>
          </a:xfrm>
          <a:prstGeom prst="line">
            <a:avLst/>
          </a:prstGeom>
          <a:noFill/>
          <a:ln w="38100">
            <a:solidFill>
              <a:srgbClr val="008080"/>
            </a:solidFill>
            <a:round/>
            <a:tailEnd type="stealth" w="med" len="med"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32787" name="Text Box 21"/>
          <p:cNvSpPr txBox="1"/>
          <p:nvPr/>
        </p:nvSpPr>
        <p:spPr>
          <a:xfrm>
            <a:off x="8516938" y="3298825"/>
            <a:ext cx="2087562" cy="1568450"/>
          </a:xfrm>
          <a:prstGeom prst="rect">
            <a:avLst/>
          </a:prstGeom>
          <a:noFill/>
          <a:ln w="38100" cap="flat" cmpd="sng">
            <a:solidFill>
              <a:srgbClr val="008080"/>
            </a:solidFill>
            <a:prstDash val="solid"/>
            <a:miter/>
            <a:headEnd type="none" w="med" len="med"/>
            <a:tailEnd type="none" w="med" len="med"/>
          </a:ln>
        </p:spPr>
        <p:txBody>
          <a:bodyPr>
            <a:spAutoFit/>
          </a:bodyPr>
          <a:lstStyle/>
          <a:p>
            <a:pPr fontAlgn="auto">
              <a:spcBef>
                <a:spcPct val="50000"/>
              </a:spcBef>
              <a:spcAft>
                <a:spcPct val="0"/>
              </a:spcAft>
              <a:defRPr/>
            </a:pPr>
            <a:r>
              <a:rPr lang="zh-CN" altLang="en-US" sz="2400" b="1">
                <a:solidFill>
                  <a:srgbClr val="FF0000"/>
                </a:solidFill>
                <a:latin typeface="Arial" panose="020B0604020202020204" pitchFamily="34" charset="0"/>
                <a:ea typeface="+mn-ea"/>
              </a:rPr>
              <a:t>既要对未来充满信心，又要勇敢地接受挫折与考验</a:t>
            </a:r>
            <a:endParaRPr lang="zh-CN" altLang="en-US" sz="2400" b="1">
              <a:solidFill>
                <a:srgbClr val="FF0000"/>
              </a:solidFill>
              <a:latin typeface="Arial" panose="020B0604020202020204" pitchFamily="34" charset="0"/>
              <a:ea typeface="+mn-ea"/>
            </a:endParaRPr>
          </a:p>
        </p:txBody>
      </p:sp>
      <p:sp>
        <p:nvSpPr>
          <p:cNvPr id="51219" name="Line 22"/>
          <p:cNvSpPr>
            <a:spLocks noChangeShapeType="1"/>
          </p:cNvSpPr>
          <p:nvPr/>
        </p:nvSpPr>
        <p:spPr bwMode="auto">
          <a:xfrm flipH="1">
            <a:off x="3079750" y="2074863"/>
            <a:ext cx="0" cy="2736850"/>
          </a:xfrm>
          <a:prstGeom prst="line">
            <a:avLst/>
          </a:prstGeom>
          <a:noFill/>
          <a:ln w="38100">
            <a:solidFill>
              <a:srgbClr val="008080"/>
            </a:solidFill>
            <a:round/>
            <a:tailEnd type="stealth" w="med" len="med"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32789" name="Text Box 23"/>
          <p:cNvSpPr txBox="1"/>
          <p:nvPr/>
        </p:nvSpPr>
        <p:spPr>
          <a:xfrm>
            <a:off x="3046413" y="2459038"/>
            <a:ext cx="552450" cy="1776412"/>
          </a:xfrm>
          <a:prstGeom prst="rect">
            <a:avLst/>
          </a:prstGeom>
          <a:noFill/>
          <a:ln w="9525">
            <a:noFill/>
          </a:ln>
        </p:spPr>
        <p:txBody>
          <a:bodyPr vert="eaVert">
            <a:spAutoFit/>
          </a:bodyPr>
          <a:lstStyle/>
          <a:p>
            <a:pPr fontAlgn="auto">
              <a:spcBef>
                <a:spcPct val="50000"/>
              </a:spcBef>
              <a:spcAft>
                <a:spcPct val="0"/>
              </a:spcAft>
              <a:defRPr/>
            </a:pPr>
            <a:r>
              <a:rPr lang="zh-CN" altLang="en-US" sz="2400" b="1">
                <a:solidFill>
                  <a:srgbClr val="0000FF"/>
                </a:solidFill>
                <a:latin typeface="Arial" panose="020B0604020202020204" pitchFamily="34" charset="0"/>
                <a:ea typeface="隶书" panose="02010509060101010101" pitchFamily="49" charset="-122"/>
              </a:rPr>
              <a:t>方法论要求</a:t>
            </a:r>
            <a:endParaRPr lang="zh-CN" altLang="en-US" sz="2400" b="1">
              <a:solidFill>
                <a:srgbClr val="0000FF"/>
              </a:solidFill>
              <a:latin typeface="Arial" panose="020B0604020202020204" pitchFamily="34" charset="0"/>
              <a:ea typeface="隶书" panose="02010509060101010101" pitchFamily="49" charset="-122"/>
            </a:endParaRPr>
          </a:p>
        </p:txBody>
      </p:sp>
      <p:sp>
        <p:nvSpPr>
          <p:cNvPr id="32790" name="AutoShape 24"/>
          <p:cNvSpPr/>
          <p:nvPr/>
        </p:nvSpPr>
        <p:spPr>
          <a:xfrm>
            <a:off x="3943350" y="1139825"/>
            <a:ext cx="142875" cy="1295400"/>
          </a:xfrm>
          <a:prstGeom prst="leftBrace">
            <a:avLst>
              <a:gd name="adj1" fmla="val 75555"/>
              <a:gd name="adj2" fmla="val 50000"/>
            </a:avLst>
          </a:prstGeom>
          <a:noFill/>
          <a:ln w="38100" cap="flat" cmpd="sng">
            <a:solidFill>
              <a:srgbClr val="008080"/>
            </a:solidFill>
            <a:prstDash val="solid"/>
            <a:headEnd type="none" w="med" len="med"/>
            <a:tailEnd type="none" w="med" len="med"/>
          </a:ln>
        </p:spPr>
        <p:txBody>
          <a:bodyPr wrap="none" anchor="ctr"/>
          <a:lstStyle/>
          <a:p>
            <a:pPr fontAlgn="auto">
              <a:spcBef>
                <a:spcPct val="0"/>
              </a:spcBef>
              <a:spcAft>
                <a:spcPct val="0"/>
              </a:spcAft>
              <a:defRPr/>
            </a:pPr>
            <a:endParaRPr lang="zh-CN" altLang="en-US" sz="120">
              <a:latin typeface="Arial" panose="020B0604020202020204" pitchFamily="34" charset="0"/>
              <a:ea typeface="+mn-ea"/>
            </a:endParaRPr>
          </a:p>
        </p:txBody>
      </p:sp>
      <p:sp>
        <p:nvSpPr>
          <p:cNvPr id="32791" name="AutoShape 25"/>
          <p:cNvSpPr/>
          <p:nvPr/>
        </p:nvSpPr>
        <p:spPr>
          <a:xfrm>
            <a:off x="5600700" y="779463"/>
            <a:ext cx="288925" cy="1008062"/>
          </a:xfrm>
          <a:prstGeom prst="leftBrace">
            <a:avLst>
              <a:gd name="adj1" fmla="val 29075"/>
              <a:gd name="adj2" fmla="val 50000"/>
            </a:avLst>
          </a:prstGeom>
          <a:noFill/>
          <a:ln w="38100" cap="flat" cmpd="sng">
            <a:solidFill>
              <a:srgbClr val="008080"/>
            </a:solidFill>
            <a:prstDash val="solid"/>
            <a:headEnd type="none" w="med" len="med"/>
            <a:tailEnd type="none" w="med" len="med"/>
          </a:ln>
        </p:spPr>
        <p:txBody>
          <a:bodyPr wrap="none" anchor="ctr"/>
          <a:lstStyle/>
          <a:p>
            <a:pPr fontAlgn="auto">
              <a:spcBef>
                <a:spcPct val="0"/>
              </a:spcBef>
              <a:spcAft>
                <a:spcPct val="0"/>
              </a:spcAft>
              <a:defRPr/>
            </a:pPr>
            <a:endParaRPr lang="zh-CN" altLang="en-US" sz="120">
              <a:latin typeface="Arial" panose="020B0604020202020204" pitchFamily="34" charset="0"/>
              <a:ea typeface="+mn-ea"/>
            </a:endParaRPr>
          </a:p>
        </p:txBody>
      </p:sp>
      <p:sp>
        <p:nvSpPr>
          <p:cNvPr id="32792" name="AutoShape 26"/>
          <p:cNvSpPr/>
          <p:nvPr/>
        </p:nvSpPr>
        <p:spPr>
          <a:xfrm>
            <a:off x="3914775" y="4164013"/>
            <a:ext cx="215900" cy="1800225"/>
          </a:xfrm>
          <a:prstGeom prst="leftBrace">
            <a:avLst>
              <a:gd name="adj1" fmla="val 69485"/>
              <a:gd name="adj2" fmla="val 50000"/>
            </a:avLst>
          </a:prstGeom>
          <a:noFill/>
          <a:ln w="38100" cap="flat" cmpd="sng">
            <a:solidFill>
              <a:srgbClr val="008080"/>
            </a:solidFill>
            <a:prstDash val="solid"/>
            <a:headEnd type="none" w="med" len="med"/>
            <a:tailEnd type="none" w="med" len="med"/>
          </a:ln>
        </p:spPr>
        <p:txBody>
          <a:bodyPr wrap="none" anchor="ctr"/>
          <a:lstStyle/>
          <a:p>
            <a:pPr fontAlgn="auto">
              <a:spcBef>
                <a:spcPct val="0"/>
              </a:spcBef>
              <a:spcAft>
                <a:spcPct val="0"/>
              </a:spcAft>
              <a:defRPr/>
            </a:pPr>
            <a:endParaRPr lang="zh-CN" altLang="en-US" sz="120">
              <a:latin typeface="Arial" panose="020B0604020202020204" pitchFamily="34" charset="0"/>
              <a:ea typeface="+mn-ea"/>
            </a:endParaRPr>
          </a:p>
        </p:txBody>
      </p:sp>
      <p:sp>
        <p:nvSpPr>
          <p:cNvPr id="32793" name="AutoShape 27"/>
          <p:cNvSpPr/>
          <p:nvPr/>
        </p:nvSpPr>
        <p:spPr>
          <a:xfrm>
            <a:off x="5384800" y="3803650"/>
            <a:ext cx="215900" cy="720725"/>
          </a:xfrm>
          <a:prstGeom prst="leftBrace">
            <a:avLst>
              <a:gd name="adj1" fmla="val 27818"/>
              <a:gd name="adj2" fmla="val 50000"/>
            </a:avLst>
          </a:prstGeom>
          <a:noFill/>
          <a:ln w="38100" cap="flat" cmpd="sng">
            <a:solidFill>
              <a:srgbClr val="008080"/>
            </a:solidFill>
            <a:prstDash val="solid"/>
            <a:headEnd type="none" w="med" len="med"/>
            <a:tailEnd type="none" w="med" len="med"/>
          </a:ln>
        </p:spPr>
        <p:txBody>
          <a:bodyPr wrap="none" anchor="ctr"/>
          <a:lstStyle/>
          <a:p>
            <a:pPr fontAlgn="auto">
              <a:spcBef>
                <a:spcPct val="0"/>
              </a:spcBef>
              <a:spcAft>
                <a:spcPct val="0"/>
              </a:spcAft>
              <a:defRPr/>
            </a:pPr>
            <a:endParaRPr lang="zh-CN" altLang="en-US" sz="120">
              <a:latin typeface="Arial" panose="020B0604020202020204" pitchFamily="34" charset="0"/>
              <a:ea typeface="+mn-ea"/>
            </a:endParaRPr>
          </a:p>
        </p:txBody>
      </p:sp>
      <p:sp>
        <p:nvSpPr>
          <p:cNvPr id="32794" name="AutoShape 28"/>
          <p:cNvSpPr/>
          <p:nvPr/>
        </p:nvSpPr>
        <p:spPr>
          <a:xfrm>
            <a:off x="5384800" y="5099050"/>
            <a:ext cx="215900" cy="1512888"/>
          </a:xfrm>
          <a:prstGeom prst="leftBrace">
            <a:avLst>
              <a:gd name="adj1" fmla="val 50251"/>
              <a:gd name="adj2" fmla="val 50000"/>
            </a:avLst>
          </a:prstGeom>
          <a:noFill/>
          <a:ln w="38100" cap="flat" cmpd="sng">
            <a:solidFill>
              <a:srgbClr val="008080"/>
            </a:solidFill>
            <a:prstDash val="solid"/>
            <a:headEnd type="none" w="med" len="med"/>
            <a:tailEnd type="none" w="med" len="med"/>
          </a:ln>
        </p:spPr>
        <p:txBody>
          <a:bodyPr wrap="none" anchor="ctr"/>
          <a:lstStyle/>
          <a:p>
            <a:pPr fontAlgn="auto">
              <a:spcBef>
                <a:spcPct val="0"/>
              </a:spcBef>
              <a:spcAft>
                <a:spcPct val="0"/>
              </a:spcAft>
              <a:defRPr/>
            </a:pPr>
            <a:endParaRPr lang="zh-CN" altLang="en-US" sz="120">
              <a:latin typeface="Arial" panose="020B0604020202020204" pitchFamily="34" charset="0"/>
              <a:ea typeface="+mn-ea"/>
            </a:endParaRPr>
          </a:p>
        </p:txBody>
      </p:sp>
      <p:grpSp>
        <p:nvGrpSpPr>
          <p:cNvPr id="51226" name="Group 29"/>
          <p:cNvGrpSpPr/>
          <p:nvPr/>
        </p:nvGrpSpPr>
        <p:grpSpPr>
          <a:xfrm>
            <a:off x="5997575" y="5099050"/>
            <a:ext cx="395288" cy="1441450"/>
            <a:chOff x="40" y="0"/>
            <a:chExt cx="212" cy="590"/>
          </a:xfrm>
        </p:grpSpPr>
        <p:sp>
          <p:nvSpPr>
            <p:cNvPr id="51238" name="Line 30"/>
            <p:cNvSpPr>
              <a:spLocks noChangeShapeType="1"/>
            </p:cNvSpPr>
            <p:nvPr/>
          </p:nvSpPr>
          <p:spPr bwMode="auto">
            <a:xfrm flipH="1" flipV="1">
              <a:off x="40" y="0"/>
              <a:ext cx="0" cy="590"/>
            </a:xfrm>
            <a:prstGeom prst="line">
              <a:avLst/>
            </a:prstGeom>
            <a:noFill/>
            <a:ln w="38100">
              <a:solidFill>
                <a:schemeClr val="bg1"/>
              </a:solidFill>
              <a:round/>
              <a:tailEnd type="triangle" w="med" len="med"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32808" name="Text Box 31"/>
            <p:cNvSpPr txBox="1"/>
            <p:nvPr/>
          </p:nvSpPr>
          <p:spPr>
            <a:xfrm>
              <a:off x="143" y="95"/>
              <a:ext cx="109" cy="454"/>
            </a:xfrm>
            <a:prstGeom prst="rect">
              <a:avLst/>
            </a:prstGeom>
            <a:noFill/>
            <a:ln w="9525" cap="flat" cmpd="sng">
              <a:solidFill>
                <a:schemeClr val="bg1"/>
              </a:solidFill>
              <a:prstDash val="solid"/>
              <a:miter/>
              <a:headEnd type="none" w="med" len="med"/>
              <a:tailEnd type="none" w="med" len="med"/>
            </a:ln>
          </p:spPr>
          <p:txBody>
            <a:bodyPr vert="eaVert">
              <a:spAutoFit/>
            </a:bodyPr>
            <a:lstStyle/>
            <a:p>
              <a:pPr fontAlgn="auto">
                <a:spcBef>
                  <a:spcPct val="50000"/>
                </a:spcBef>
                <a:spcAft>
                  <a:spcPct val="0"/>
                </a:spcAft>
                <a:defRPr/>
              </a:pPr>
              <a:r>
                <a:rPr lang="zh-CN" altLang="en-US" sz="120" b="1">
                  <a:latin typeface="Arial" panose="020B0604020202020204" pitchFamily="34" charset="0"/>
                  <a:ea typeface="+mn-ea"/>
                </a:rPr>
                <a:t>必然结果</a:t>
              </a:r>
              <a:endParaRPr lang="zh-CN" altLang="en-US" sz="120" b="1">
                <a:latin typeface="Arial" panose="020B0604020202020204" pitchFamily="34" charset="0"/>
                <a:ea typeface="+mn-ea"/>
              </a:endParaRPr>
            </a:p>
          </p:txBody>
        </p:sp>
      </p:grpSp>
      <p:grpSp>
        <p:nvGrpSpPr>
          <p:cNvPr id="51227" name="Group 32"/>
          <p:cNvGrpSpPr/>
          <p:nvPr/>
        </p:nvGrpSpPr>
        <p:grpSpPr>
          <a:xfrm>
            <a:off x="6257925" y="5316538"/>
            <a:ext cx="792163" cy="708025"/>
            <a:chOff x="0" y="0"/>
            <a:chExt cx="771" cy="446"/>
          </a:xfrm>
        </p:grpSpPr>
        <p:sp>
          <p:nvSpPr>
            <p:cNvPr id="32805" name="Text Box 33"/>
            <p:cNvSpPr txBox="1"/>
            <p:nvPr/>
          </p:nvSpPr>
          <p:spPr>
            <a:xfrm>
              <a:off x="138" y="0"/>
              <a:ext cx="544" cy="446"/>
            </a:xfrm>
            <a:prstGeom prst="rect">
              <a:avLst/>
            </a:prstGeom>
            <a:noFill/>
            <a:ln w="9525" cap="flat" cmpd="sng">
              <a:solidFill>
                <a:srgbClr val="000099"/>
              </a:solidFill>
              <a:prstDash val="solid"/>
              <a:miter/>
              <a:headEnd type="none" w="med" len="med"/>
              <a:tailEnd type="none" w="med" len="med"/>
            </a:ln>
          </p:spPr>
          <p:txBody>
            <a:bodyPr>
              <a:spAutoFit/>
            </a:bodyPr>
            <a:lstStyle/>
            <a:p>
              <a:pPr fontAlgn="auto">
                <a:spcBef>
                  <a:spcPct val="50000"/>
                </a:spcBef>
                <a:spcAft>
                  <a:spcPct val="0"/>
                </a:spcAft>
                <a:defRPr/>
              </a:pPr>
              <a:r>
                <a:rPr lang="zh-CN" altLang="en-US" sz="2000" b="1">
                  <a:solidFill>
                    <a:srgbClr val="0000FF"/>
                  </a:solidFill>
                  <a:latin typeface="Arial" panose="020B0604020202020204" pitchFamily="34" charset="0"/>
                  <a:ea typeface="隶书" panose="02010509060101010101" pitchFamily="49" charset="-122"/>
                </a:rPr>
                <a:t>要求</a:t>
              </a:r>
              <a:endParaRPr lang="zh-CN" altLang="en-US" sz="2000" b="1">
                <a:solidFill>
                  <a:srgbClr val="0000FF"/>
                </a:solidFill>
                <a:latin typeface="Arial" panose="020B0604020202020204" pitchFamily="34" charset="0"/>
                <a:ea typeface="隶书" panose="02010509060101010101" pitchFamily="49" charset="-122"/>
              </a:endParaRPr>
            </a:p>
          </p:txBody>
        </p:sp>
        <p:sp>
          <p:nvSpPr>
            <p:cNvPr id="51237" name="Line 34"/>
            <p:cNvSpPr>
              <a:spLocks noChangeShapeType="1"/>
            </p:cNvSpPr>
            <p:nvPr/>
          </p:nvSpPr>
          <p:spPr bwMode="auto">
            <a:xfrm>
              <a:off x="0" y="239"/>
              <a:ext cx="771" cy="0"/>
            </a:xfrm>
            <a:prstGeom prst="line">
              <a:avLst/>
            </a:prstGeom>
            <a:noFill/>
            <a:ln w="38100">
              <a:solidFill>
                <a:srgbClr val="000099"/>
              </a:solidFill>
              <a:round/>
              <a:tailEnd type="stealth" w="med" len="med"/>
            </a:ln>
          </p:spPr>
          <p:txBody>
            <a:bodyPr/>
            <a:lstStyle/>
            <a:p>
              <a:endParaRPr lang="zh-CN" altLang="en-US"/>
            </a:p>
          </p:txBody>
        </p:sp>
      </p:grpSp>
      <p:sp>
        <p:nvSpPr>
          <p:cNvPr id="32797" name="Text Box 35"/>
          <p:cNvSpPr txBox="1"/>
          <p:nvPr/>
        </p:nvSpPr>
        <p:spPr>
          <a:xfrm>
            <a:off x="7142163" y="5022850"/>
            <a:ext cx="3355975" cy="1247775"/>
          </a:xfrm>
          <a:prstGeom prst="rect">
            <a:avLst/>
          </a:prstGeom>
          <a:noFill/>
          <a:ln w="38100" cap="flat" cmpd="sng">
            <a:solidFill>
              <a:srgbClr val="008080"/>
            </a:solidFill>
            <a:prstDash val="solid"/>
            <a:miter/>
            <a:headEnd type="none" w="med" len="med"/>
            <a:tailEnd type="none" w="med" len="med"/>
          </a:ln>
        </p:spPr>
        <p:txBody>
          <a:bodyPr>
            <a:spAutoFit/>
          </a:bodyPr>
          <a:lstStyle/>
          <a:p>
            <a:pPr fontAlgn="auto">
              <a:spcBef>
                <a:spcPct val="35000"/>
              </a:spcBef>
              <a:spcAft>
                <a:spcPct val="15000"/>
              </a:spcAft>
              <a:defRPr/>
            </a:pPr>
            <a:r>
              <a:rPr lang="zh-CN" altLang="en-US" sz="2000" b="1">
                <a:solidFill>
                  <a:srgbClr val="FF0000"/>
                </a:solidFill>
                <a:latin typeface="Arial" panose="020B0604020202020204" pitchFamily="34" charset="0"/>
                <a:ea typeface="+mn-ea"/>
              </a:rPr>
              <a:t>积极做好量的积累；</a:t>
            </a:r>
            <a:endParaRPr lang="zh-CN" altLang="en-US" sz="2000" b="1">
              <a:solidFill>
                <a:srgbClr val="FF0000"/>
              </a:solidFill>
              <a:latin typeface="Arial" panose="020B0604020202020204" pitchFamily="34" charset="0"/>
              <a:ea typeface="+mn-ea"/>
            </a:endParaRPr>
          </a:p>
          <a:p>
            <a:pPr fontAlgn="auto">
              <a:spcBef>
                <a:spcPct val="20000"/>
              </a:spcBef>
              <a:spcAft>
                <a:spcPct val="20000"/>
              </a:spcAft>
              <a:defRPr/>
            </a:pPr>
            <a:r>
              <a:rPr lang="zh-CN" altLang="en-US" sz="2000" b="1">
                <a:solidFill>
                  <a:srgbClr val="FF0000"/>
                </a:solidFill>
                <a:latin typeface="Arial" panose="020B0604020202020204" pitchFamily="34" charset="0"/>
                <a:ea typeface="+mn-ea"/>
              </a:rPr>
              <a:t>果断抓住时机，促成质变；</a:t>
            </a:r>
            <a:endParaRPr lang="zh-CN" altLang="en-US" sz="2000" b="1">
              <a:solidFill>
                <a:srgbClr val="FF0000"/>
              </a:solidFill>
              <a:latin typeface="Arial" panose="020B0604020202020204" pitchFamily="34" charset="0"/>
              <a:ea typeface="+mn-ea"/>
            </a:endParaRPr>
          </a:p>
          <a:p>
            <a:pPr fontAlgn="auto">
              <a:spcBef>
                <a:spcPct val="20000"/>
              </a:spcBef>
              <a:spcAft>
                <a:spcPct val="20000"/>
              </a:spcAft>
              <a:defRPr/>
            </a:pPr>
            <a:r>
              <a:rPr lang="zh-CN" altLang="en-US" sz="2000" b="1">
                <a:solidFill>
                  <a:srgbClr val="FF0000"/>
                </a:solidFill>
                <a:latin typeface="Arial" panose="020B0604020202020204" pitchFamily="34" charset="0"/>
                <a:ea typeface="+mn-ea"/>
              </a:rPr>
              <a:t>坚持适度原则。</a:t>
            </a:r>
            <a:endParaRPr lang="zh-CN" altLang="en-US" sz="2000" b="1">
              <a:solidFill>
                <a:srgbClr val="FF0000"/>
              </a:solidFill>
              <a:latin typeface="Arial" panose="020B0604020202020204" pitchFamily="34" charset="0"/>
              <a:ea typeface="+mn-ea"/>
            </a:endParaRPr>
          </a:p>
        </p:txBody>
      </p:sp>
      <p:sp>
        <p:nvSpPr>
          <p:cNvPr id="32799" name="AutoShape 37"/>
          <p:cNvSpPr/>
          <p:nvPr/>
        </p:nvSpPr>
        <p:spPr>
          <a:xfrm>
            <a:off x="7185025" y="779463"/>
            <a:ext cx="144463" cy="1079500"/>
          </a:xfrm>
          <a:prstGeom prst="rightBrace">
            <a:avLst>
              <a:gd name="adj1" fmla="val 62270"/>
              <a:gd name="adj2" fmla="val 50000"/>
            </a:avLst>
          </a:prstGeom>
          <a:noFill/>
          <a:ln w="38100" cap="flat" cmpd="sng">
            <a:solidFill>
              <a:srgbClr val="008080"/>
            </a:solidFill>
            <a:prstDash val="solid"/>
            <a:headEnd type="none" w="med" len="med"/>
            <a:tailEnd type="none" w="med" len="med"/>
          </a:ln>
        </p:spPr>
        <p:txBody>
          <a:bodyPr wrap="none" anchor="ctr"/>
          <a:lstStyle/>
          <a:p>
            <a:pPr fontAlgn="auto">
              <a:spcBef>
                <a:spcPct val="0"/>
              </a:spcBef>
              <a:spcAft>
                <a:spcPct val="0"/>
              </a:spcAft>
              <a:defRPr/>
            </a:pPr>
            <a:endParaRPr lang="zh-CN" altLang="en-US" sz="120">
              <a:latin typeface="Arial" panose="020B0604020202020204" pitchFamily="34" charset="0"/>
              <a:ea typeface="+mn-ea"/>
            </a:endParaRPr>
          </a:p>
        </p:txBody>
      </p:sp>
      <p:sp>
        <p:nvSpPr>
          <p:cNvPr id="32800" name="Text Box 19"/>
          <p:cNvSpPr txBox="1"/>
          <p:nvPr/>
        </p:nvSpPr>
        <p:spPr>
          <a:xfrm>
            <a:off x="7329488" y="850900"/>
            <a:ext cx="893762" cy="40005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/>
          <a:p>
            <a:pPr fontAlgn="auto">
              <a:spcBef>
                <a:spcPct val="50000"/>
              </a:spcBef>
              <a:spcAft>
                <a:spcPct val="0"/>
              </a:spcAft>
              <a:defRPr/>
            </a:pPr>
            <a:r>
              <a:rPr lang="zh-CN" altLang="en-US" sz="2000" b="1">
                <a:solidFill>
                  <a:srgbClr val="0000FF"/>
                </a:solidFill>
                <a:latin typeface="Arial" panose="020B0604020202020204" pitchFamily="34" charset="0"/>
                <a:ea typeface="隶书" panose="02010509060101010101" pitchFamily="49" charset="-122"/>
              </a:rPr>
              <a:t>要求</a:t>
            </a:r>
            <a:endParaRPr lang="zh-CN" altLang="en-US" sz="2000" b="1">
              <a:solidFill>
                <a:srgbClr val="0000FF"/>
              </a:solidFill>
              <a:latin typeface="Arial" panose="020B0604020202020204" pitchFamily="34" charset="0"/>
              <a:ea typeface="隶书" panose="02010509060101010101" pitchFamily="49" charset="-122"/>
            </a:endParaRPr>
          </a:p>
        </p:txBody>
      </p:sp>
      <p:sp>
        <p:nvSpPr>
          <p:cNvPr id="51231" name="Line 20"/>
          <p:cNvSpPr>
            <a:spLocks noChangeShapeType="1"/>
          </p:cNvSpPr>
          <p:nvPr/>
        </p:nvSpPr>
        <p:spPr bwMode="auto">
          <a:xfrm>
            <a:off x="7329488" y="1355725"/>
            <a:ext cx="863600" cy="0"/>
          </a:xfrm>
          <a:prstGeom prst="line">
            <a:avLst/>
          </a:prstGeom>
          <a:noFill/>
          <a:ln w="38100">
            <a:solidFill>
              <a:srgbClr val="000099"/>
            </a:solidFill>
            <a:round/>
            <a:tailEnd type="stealth" w="med" len="med"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32802" name="Text Box 21"/>
          <p:cNvSpPr txBox="1"/>
          <p:nvPr/>
        </p:nvSpPr>
        <p:spPr>
          <a:xfrm>
            <a:off x="8299450" y="850900"/>
            <a:ext cx="2087563" cy="830263"/>
          </a:xfrm>
          <a:prstGeom prst="rect">
            <a:avLst/>
          </a:prstGeom>
          <a:noFill/>
          <a:ln w="38100" cap="flat" cmpd="sng">
            <a:solidFill>
              <a:srgbClr val="008080"/>
            </a:solidFill>
            <a:prstDash val="solid"/>
            <a:miter/>
            <a:headEnd type="none" w="med" len="med"/>
            <a:tailEnd type="none" w="med" len="med"/>
          </a:ln>
        </p:spPr>
        <p:txBody>
          <a:bodyPr>
            <a:spAutoFit/>
          </a:bodyPr>
          <a:lstStyle/>
          <a:p>
            <a:pPr fontAlgn="auto">
              <a:spcBef>
                <a:spcPct val="50000"/>
              </a:spcBef>
              <a:spcAft>
                <a:spcPct val="0"/>
              </a:spcAft>
              <a:defRPr/>
            </a:pPr>
            <a:r>
              <a:rPr lang="zh-CN" altLang="en-US" sz="2400" b="1">
                <a:solidFill>
                  <a:srgbClr val="FF0000"/>
                </a:solidFill>
                <a:latin typeface="Arial" panose="020B0604020202020204" pitchFamily="34" charset="0"/>
                <a:ea typeface="+mn-ea"/>
              </a:rPr>
              <a:t>用发展的观点看问题</a:t>
            </a:r>
            <a:endParaRPr lang="zh-CN" altLang="en-US" sz="2400" b="1">
              <a:solidFill>
                <a:srgbClr val="FF0000"/>
              </a:solidFill>
              <a:latin typeface="Arial" panose="020B0604020202020204" pitchFamily="34" charset="0"/>
              <a:ea typeface="+mn-ea"/>
            </a:endParaRPr>
          </a:p>
        </p:txBody>
      </p:sp>
      <p:sp>
        <p:nvSpPr>
          <p:cNvPr id="51233" name="Line 41"/>
          <p:cNvSpPr>
            <a:spLocks noChangeShapeType="1"/>
          </p:cNvSpPr>
          <p:nvPr/>
        </p:nvSpPr>
        <p:spPr bwMode="auto">
          <a:xfrm flipH="1">
            <a:off x="5818188" y="5316538"/>
            <a:ext cx="0" cy="1008062"/>
          </a:xfrm>
          <a:prstGeom prst="line">
            <a:avLst/>
          </a:prstGeom>
          <a:noFill/>
          <a:ln w="38100">
            <a:solidFill>
              <a:srgbClr val="008080"/>
            </a:solidFill>
            <a:round/>
            <a:tailEnd type="triangle" w="med" len="med"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51234" name="Line 42"/>
          <p:cNvSpPr>
            <a:spLocks noChangeShapeType="1"/>
          </p:cNvSpPr>
          <p:nvPr/>
        </p:nvSpPr>
        <p:spPr bwMode="auto">
          <a:xfrm flipH="1" flipV="1">
            <a:off x="6034088" y="5316538"/>
            <a:ext cx="0" cy="1008062"/>
          </a:xfrm>
          <a:prstGeom prst="line">
            <a:avLst/>
          </a:prstGeom>
          <a:noFill/>
          <a:ln w="38100">
            <a:solidFill>
              <a:srgbClr val="008080"/>
            </a:solidFill>
            <a:round/>
            <a:tailEnd type="triangle" w="med" len="med"/>
          </a:ln>
        </p:spPr>
        <p:txBody>
          <a:bodyPr/>
          <a:lstStyle/>
          <a:p>
            <a:endParaRPr lang="zh-CN" altLang="en-US"/>
          </a:p>
        </p:txBody>
      </p:sp>
      <p:grpSp>
        <p:nvGrpSpPr>
          <p:cNvPr id="43" name="组合 42"/>
          <p:cNvGrpSpPr/>
          <p:nvPr/>
        </p:nvGrpSpPr>
        <p:grpSpPr>
          <a:xfrm>
            <a:off x="11650" y="-1523"/>
            <a:ext cx="5038843" cy="603250"/>
            <a:chOff x="1273175" y="192088"/>
            <a:chExt cx="7991089" cy="603250"/>
          </a:xfrm>
          <a:solidFill>
            <a:srgbClr val="008080"/>
          </a:solidFill>
        </p:grpSpPr>
        <p:sp>
          <p:nvSpPr>
            <p:cNvPr id="44" name="燕尾形 6"/>
            <p:cNvSpPr>
              <a:spLocks noChangeArrowheads="1"/>
            </p:cNvSpPr>
            <p:nvPr/>
          </p:nvSpPr>
          <p:spPr bwMode="auto">
            <a:xfrm>
              <a:off x="1273175" y="192088"/>
              <a:ext cx="7991089" cy="603250"/>
            </a:xfrm>
            <a:prstGeom prst="chevron">
              <a:avLst>
                <a:gd name="adj" fmla="val 26662"/>
              </a:avLst>
            </a:prstGeom>
            <a:grpFill/>
            <a:ln>
              <a:noFill/>
            </a:ln>
          </p:spPr>
          <p:txBody>
            <a:bodyPr anchor="ctr"/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pPr algn="ctr" fontAlgn="auto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buNone/>
                <a:defRPr/>
              </a:pPr>
              <a:endParaRPr lang="zh-CN" altLang="zh-CN">
                <a:solidFill>
                  <a:srgbClr val="FFFFFF"/>
                </a:solidFill>
                <a:latin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45" name="TextBox 6"/>
            <p:cNvSpPr>
              <a:spLocks noChangeArrowheads="1"/>
            </p:cNvSpPr>
            <p:nvPr/>
          </p:nvSpPr>
          <p:spPr bwMode="auto">
            <a:xfrm>
              <a:off x="1801441" y="192088"/>
              <a:ext cx="6934555" cy="554037"/>
            </a:xfrm>
            <a:prstGeom prst="rect">
              <a:avLst/>
            </a:prstGeom>
            <a:grpFill/>
            <a:ln>
              <a:noFill/>
            </a:ln>
          </p:spPr>
          <p:txBody>
            <a:bodyPr lIns="0" tIns="0" rIns="0" bIns="0" anchor="ctr"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pPr algn="dist" fontAlgn="auto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buNone/>
                <a:defRPr/>
              </a:pPr>
              <a:r>
                <a:rPr lang="zh-CN" altLang="en-US" sz="3600" b="1">
                  <a:solidFill>
                    <a:schemeClr val="bg1"/>
                  </a:solidFill>
                  <a:latin typeface="Impact" panose="020B0806030902050204" pitchFamily="34" charset="0"/>
                  <a:ea typeface="微软雅黑" panose="020B0503020204020204" charset="-122"/>
                  <a:sym typeface="Impact" panose="020B0806030902050204" pitchFamily="34" charset="0"/>
                </a:rPr>
                <a:t>发展观知识汇总</a:t>
              </a:r>
              <a:endParaRPr lang="zh-CN" altLang="en-US" sz="3600" b="1">
                <a:solidFill>
                  <a:schemeClr val="bg1"/>
                </a:solidFill>
                <a:latin typeface="Impact" panose="020B0806030902050204" pitchFamily="34" charset="0"/>
                <a:ea typeface="微软雅黑" panose="020B0503020204020204" charset="-122"/>
                <a:sym typeface="Impact" panose="020B0806030902050204" pitchFamily="34" charset="0"/>
              </a:endParaRPr>
            </a:p>
          </p:txBody>
        </p:sp>
      </p:grpSp>
      <p:pic>
        <p:nvPicPr>
          <p:cNvPr id="51241" name="New picture"/>
          <p:cNvPicPr/>
          <p:nvPr/>
        </p:nvPicPr>
        <p:blipFill>
          <a:blip r:embed="rId1"/>
          <a:stretch>
            <a:fillRect/>
          </a:stretch>
        </p:blipFill>
        <p:spPr>
          <a:xfrm>
            <a:off x="12471400" y="10909300"/>
            <a:ext cx="342900" cy="254000"/>
          </a:xfrm>
          <a:prstGeom prst="cube">
            <a:avLst/>
          </a:prstGeom>
        </p:spPr>
      </p:pic>
    </p:spTree>
  </p:cSld>
  <p:clrMapOvr>
    <a:masterClrMapping/>
  </p:clrMapOvr>
  <p:transition>
    <p:cover/>
  </p:transition>
</p:sld>
</file>

<file path=ppt/tags/tag1.xml><?xml version="1.0" encoding="utf-8"?>
<p:tagLst xmlns:p="http://schemas.openxmlformats.org/presentationml/2006/main"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3**"/>
  <p:tag name="KSO_WM_UNIT_LAYERLEVEL" val="1"/>
</p:tagLst>
</file>

<file path=ppt/tags/tag2.xml><?xml version="1.0" encoding="utf-8"?>
<p:tagLst xmlns:p="http://schemas.openxmlformats.org/presentationml/2006/main"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3**"/>
  <p:tag name="KSO_WM_UNIT_LAYERLEVEL" val="1"/>
</p:tagLst>
</file>

<file path=ppt/tags/tag3.xml><?xml version="1.0" encoding="utf-8"?>
<p:tagLst xmlns:p="http://schemas.openxmlformats.org/presentationml/2006/main"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3**"/>
  <p:tag name="KSO_WM_UNIT_LAYERLEVEL" val="1"/>
</p:tagLst>
</file>

<file path=ppt/tags/tag4.xml><?xml version="1.0" encoding="utf-8"?>
<p:tagLst xmlns:p="http://schemas.openxmlformats.org/presentationml/2006/main">
  <p:tag name="KSO_WM_BEAUTIFY_FLAG" val="#wm#"/>
  <p:tag name="KSO_WM_SLIDE_BACKGROUND_TYPE" val="general"/>
  <p:tag name="KSO_WM_SLIDE_BK_DARK_LIGHT" val="2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12**"/>
  <p:tag name="KSO_WM_UNIT_LAYERLEVEL" val="1"/>
</p:tagLst>
</file>

<file path=ppt/tags/tag5.xml><?xml version="1.0" encoding="utf-8"?>
<p:tagLst xmlns:p="http://schemas.openxmlformats.org/presentationml/2006/main">
  <p:tag name="KSO_WM_BEAUTIFY_FLAG" val="#wm#"/>
  <p:tag name="KSO_WM_SLIDE_BACKGROUND_TYPE" val="general"/>
  <p:tag name="KSO_WM_SLIDE_BK_DARK_LIGHT" val="2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12**"/>
  <p:tag name="KSO_WM_UNIT_LAYERLEVEL" val="1"/>
</p:tagLst>
</file>

<file path=ppt/tags/tag6.xml><?xml version="1.0" encoding="utf-8"?>
<p:tagLst xmlns:p="http://schemas.openxmlformats.org/presentationml/2006/main">
  <p:tag name="KSO_WM_BEAUTIFY_FLAG" val="#wm#"/>
  <p:tag name="KSO_WM_SLIDE_BACKGROUND_TYPE" val="general"/>
  <p:tag name="KSO_WM_SLIDE_BK_DARK_LIGHT" val="2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12**"/>
  <p:tag name="KSO_WM_UNIT_LAYERLEVEL" val="1"/>
</p:tagLst>
</file>

<file path=ppt/tags/tag7.xml><?xml version="1.0" encoding="utf-8"?>
<p:tagLst xmlns:p="http://schemas.openxmlformats.org/presentationml/2006/main">
  <p:tag name="KSO_WM_BEAUTIFY_FLAG" val="#wm#"/>
  <p:tag name="KSO_WM_SLIDE_BACKGROUND_TYPE" val="belt"/>
  <p:tag name="KSO_WM_SLIDE_BK_DARK_LIGHT" val="2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18**"/>
  <p:tag name="KSO_WM_UNIT_LAYERLEVEL" val="1"/>
</p:tagLst>
</file>

<file path=ppt/tags/tag8.xml><?xml version="1.0" encoding="utf-8"?>
<p:tagLst xmlns:p="http://schemas.openxmlformats.org/presentationml/2006/main">
  <p:tag name="KSO_WM_BEAUTIFY_FLAG" val="#wm#"/>
  <p:tag name="KSO_WM_SLIDE_BACKGROUND_TYPE" val="belt"/>
  <p:tag name="KSO_WM_SLIDE_BK_DARK_LIGHT" val="2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18**"/>
  <p:tag name="KSO_WM_UNIT_LAYERLEVEL" val="1"/>
</p:tagLst>
</file>

<file path=ppt/tags/tag9.xml><?xml version="1.0" encoding="utf-8"?>
<p:tagLst xmlns:p="http://schemas.openxmlformats.org/presentationml/2006/main">
  <p:tag name="KSO_WM_BEAUTIFY_FLAG" val="#wm#"/>
  <p:tag name="KSO_WM_SLIDE_BACKGROUND_TYPE" val="belt"/>
  <p:tag name="KSO_WM_SLIDE_BK_DARK_LIGHT" val="2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18**"/>
  <p:tag name="KSO_WM_UNIT_LAYERLEVEL" val="1"/>
</p:tagLst>
</file>

<file path=ppt/tags/tag10.xml><?xml version="1.0" encoding="utf-8"?>
<p:tagLst xmlns:p="http://schemas.openxmlformats.org/presentationml/2006/main">
  <p:tag name="KSO_WM_BEAUTIFY_FLAG" val="#wm#"/>
  <p:tag name="KSO_WM_SLIDE_ID" val="custom160033_3"/>
  <p:tag name="KSO_WM_SLIDE_INDEX" val="3"/>
  <p:tag name="KSO_WM_SLIDE_ITEM_CNT" val="2"/>
  <p:tag name="KSO_WM_SLIDE_LAYOUT" val="a_f"/>
  <p:tag name="KSO_WM_SLIDE_LAYOUT_CNT" val="1_2"/>
  <p:tag name="KSO_WM_SLIDE_POSITION" val="66*126"/>
  <p:tag name="KSO_WM_SLIDE_SIZE" val="828*356"/>
  <p:tag name="KSO_WM_SLIDE_TYPE" val="text"/>
  <p:tag name="KSO_WM_TAG_VERSION" val="1.0"/>
  <p:tag name="KSO_WM_TEMPLATE_CATEGORY" val="custom"/>
  <p:tag name="KSO_WM_TEMPLATE_INDEX" val="160033"/>
</p:tagLst>
</file>

<file path=ppt/tags/tag11.xml><?xml version="1.0" encoding="utf-8"?>
<p:tagLst xmlns:p="http://schemas.openxmlformats.org/presentationml/2006/main">
  <p:tag name="KSO_WM_BEAUTIFY_FLAG" val="#wm#"/>
  <p:tag name="KSO_WM_DIAGRAM_GROUP_CODE" val="l1-1"/>
  <p:tag name="KSO_WM_TAG_VERSION" val="1.0"/>
  <p:tag name="KSO_WM_TEMPLATE_CATEGORY" val="custom"/>
  <p:tag name="KSO_WM_TEMPLATE_INDEX" val="20204446"/>
  <p:tag name="KSO_WM_UNIT_COLOR_SCHEME_PARENT_PAGE" val="0_4"/>
  <p:tag name="KSO_WM_UNIT_COLOR_SCHEME_SHAPE_ID" val="132"/>
  <p:tag name="KSO_WM_UNIT_COMPATIBLE" val="0"/>
  <p:tag name="KSO_WM_UNIT_DIAGRAM_ISNUMVISUAL" val="0"/>
  <p:tag name="KSO_WM_UNIT_DIAGRAM_ISREFERUNIT" val="0"/>
  <p:tag name="KSO_WM_UNIT_HIGHLIGHT" val="0"/>
  <p:tag name="KSO_WM_UNIT_ID" val="custom20204446_2*l_h_f*1_1_1"/>
  <p:tag name="KSO_WM_UNIT_INDEX" val="1_1_1"/>
  <p:tag name="KSO_WM_UNIT_LAYERLEVEL" val="1_1_1"/>
  <p:tag name="KSO_WM_UNIT_NOCLEAR" val="0"/>
  <p:tag name="KSO_WM_UNIT_PRESET_TEXT" val="单击此处输入你的正文，文字是您思想的提炼，请尽量言简意赅的阐述观点；"/>
  <p:tag name="KSO_WM_UNIT_SUBTYPE" val="a"/>
  <p:tag name="KSO_WM_UNIT_TEXT_FILL_FORE_SCHEMECOLOR_INDEX" val="13"/>
  <p:tag name="KSO_WM_UNIT_TEXT_FILL_TYPE" val="1"/>
  <p:tag name="KSO_WM_UNIT_TYPE" val="l_h_f"/>
  <p:tag name="KSO_WM_UNIT_USESOURCEFORMAT_APPLY" val="1"/>
</p:tagLst>
</file>

<file path=ppt/tags/tag12.xml><?xml version="1.0" encoding="utf-8"?>
<p:tagLst xmlns:p="http://schemas.openxmlformats.org/presentationml/2006/main">
  <p:tag name="KSO_WM_BEAUTIFY_FLAG" val="#wm#"/>
  <p:tag name="KSO_WM_DIAGRAM_GROUP_CODE" val="l1-1"/>
  <p:tag name="KSO_WM_TAG_VERSION" val="1.0"/>
  <p:tag name="KSO_WM_TEMPLATE_CATEGORY" val="custom"/>
  <p:tag name="KSO_WM_TEMPLATE_INDEX" val="20204446"/>
  <p:tag name="KSO_WM_UNIT_COMPATIBLE" val="0"/>
  <p:tag name="KSO_WM_UNIT_DIAGRAM_ISNUMVISUAL" val="0"/>
  <p:tag name="KSO_WM_UNIT_DIAGRAM_ISREFERUNIT" val="0"/>
  <p:tag name="KSO_WM_UNIT_HIGHLIGHT" val="0"/>
  <p:tag name="KSO_WM_UNIT_ID" val="custom20204446_2*l_h_i*1_1_1"/>
  <p:tag name="KSO_WM_UNIT_INDEX" val="1_1_1"/>
  <p:tag name="KSO_WM_UNIT_LAYERLEVEL" val="1_1_1"/>
  <p:tag name="KSO_WM_UNIT_SUBTYPE" val="d"/>
  <p:tag name="KSO_WM_UNIT_TEXT_FILL_FORE_SCHEMECOLOR_INDEX" val="5"/>
  <p:tag name="KSO_WM_UNIT_TEXT_FILL_TYPE" val="1"/>
  <p:tag name="KSO_WM_UNIT_TYPE" val="l_h_i"/>
  <p:tag name="KSO_WM_UNIT_USESOURCEFORMAT_APPLY" val="1"/>
</p:tagLst>
</file>

<file path=ppt/tags/tag13.xml><?xml version="1.0" encoding="utf-8"?>
<p:tagLst xmlns:p="http://schemas.openxmlformats.org/presentationml/2006/main">
  <p:tag name="KSO_WM_UNIT_TABLE_BEAUTIFY" val="smartTable{ec9201b5-92e0-46b7-a9ae-565ef23813b8}"/>
</p:tagLst>
</file>

<file path=ppt/tags/tag14.xml><?xml version="1.0" encoding="utf-8"?>
<p:tagLst xmlns:p="http://schemas.openxmlformats.org/presentationml/2006/main">
  <p:tag name="KSO_WM_BEAUTIFY_FLAG" val="#wm#"/>
  <p:tag name="KSO_WM_DIAGRAM_GROUP_CODE" val="l1-1"/>
  <p:tag name="KSO_WM_TAG_VERSION" val="1.0"/>
  <p:tag name="KSO_WM_TEMPLATE_CATEGORY" val="custom"/>
  <p:tag name="KSO_WM_TEMPLATE_INDEX" val="20204446"/>
  <p:tag name="KSO_WM_UNIT_COLOR_SCHEME_PARENT_PAGE" val="0_4"/>
  <p:tag name="KSO_WM_UNIT_COLOR_SCHEME_SHAPE_ID" val="132"/>
  <p:tag name="KSO_WM_UNIT_COMPATIBLE" val="0"/>
  <p:tag name="KSO_WM_UNIT_DIAGRAM_ISNUMVISUAL" val="0"/>
  <p:tag name="KSO_WM_UNIT_DIAGRAM_ISREFERUNIT" val="0"/>
  <p:tag name="KSO_WM_UNIT_HIGHLIGHT" val="0"/>
  <p:tag name="KSO_WM_UNIT_ID" val="custom20204446_2*l_h_f*1_1_1"/>
  <p:tag name="KSO_WM_UNIT_INDEX" val="1_1_1"/>
  <p:tag name="KSO_WM_UNIT_LAYERLEVEL" val="1_1_1"/>
  <p:tag name="KSO_WM_UNIT_NOCLEAR" val="0"/>
  <p:tag name="KSO_WM_UNIT_PRESET_TEXT" val="单击此处输入你的正文，文字是您思想的提炼，请尽量言简意赅的阐述观点；"/>
  <p:tag name="KSO_WM_UNIT_SUBTYPE" val="a"/>
  <p:tag name="KSO_WM_UNIT_TEXT_FILL_FORE_SCHEMECOLOR_INDEX" val="13"/>
  <p:tag name="KSO_WM_UNIT_TEXT_FILL_TYPE" val="1"/>
  <p:tag name="KSO_WM_UNIT_TYPE" val="l_h_f"/>
  <p:tag name="KSO_WM_UNIT_USESOURCEFORMAT_APPLY" val="1"/>
</p:tagLst>
</file>

<file path=ppt/tags/tag15.xml><?xml version="1.0" encoding="utf-8"?>
<p:tagLst xmlns:p="http://schemas.openxmlformats.org/presentationml/2006/main">
  <p:tag name="KSO_WM_BEAUTIFY_FLAG" val="#wm#"/>
  <p:tag name="KSO_WM_DIAGRAM_GROUP_CODE" val="l1-1"/>
  <p:tag name="KSO_WM_TAG_VERSION" val="1.0"/>
  <p:tag name="KSO_WM_TEMPLATE_CATEGORY" val="custom"/>
  <p:tag name="KSO_WM_TEMPLATE_INDEX" val="20204446"/>
  <p:tag name="KSO_WM_UNIT_COMPATIBLE" val="0"/>
  <p:tag name="KSO_WM_UNIT_DIAGRAM_ISNUMVISUAL" val="0"/>
  <p:tag name="KSO_WM_UNIT_DIAGRAM_ISREFERUNIT" val="0"/>
  <p:tag name="KSO_WM_UNIT_HIGHLIGHT" val="0"/>
  <p:tag name="KSO_WM_UNIT_ID" val="custom20204446_2*l_h_i*1_1_1"/>
  <p:tag name="KSO_WM_UNIT_INDEX" val="1_1_1"/>
  <p:tag name="KSO_WM_UNIT_LAYERLEVEL" val="1_1_1"/>
  <p:tag name="KSO_WM_UNIT_SUBTYPE" val="d"/>
  <p:tag name="KSO_WM_UNIT_TEXT_FILL_FORE_SCHEMECOLOR_INDEX" val="5"/>
  <p:tag name="KSO_WM_UNIT_TEXT_FILL_TYPE" val="1"/>
  <p:tag name="KSO_WM_UNIT_TYPE" val="l_h_i"/>
  <p:tag name="KSO_WM_UNIT_USESOURCEFORMAT_APPLY" val="1"/>
</p:tagLst>
</file>

<file path=ppt/tags/tag16.xml><?xml version="1.0" encoding="utf-8"?>
<p:tagLst xmlns:p="http://schemas.openxmlformats.org/presentationml/2006/main">
  <p:tag name="KSO_WM_BEAUTIFY_FLAG" val="#wm#"/>
  <p:tag name="KSO_WM_TEMPLATE_CATEGORY" val="custom"/>
  <p:tag name="KSO_WM_TEMPLATE_INDEX" val="20205081"/>
</p:tagLst>
</file>

<file path=ppt/tags/tag17.xml><?xml version="1.0" encoding="utf-8"?>
<p:tagLst xmlns:p="http://schemas.openxmlformats.org/presentationml/2006/main">
  <p:tag name="AS_OS" val="Unix 3.10 unknown"/>
  <p:tag name="AS_RELEASE_DATE" val="2020.11.30"/>
  <p:tag name="AS_TITLE" val="Aspose.Slides for Java"/>
  <p:tag name="AS_VERSION" val="20.11"/>
</p:tagLst>
</file>

<file path=ppt/theme/theme1.xml><?xml version="1.0" encoding="utf-8"?>
<a:theme xmlns:a="http://schemas.openxmlformats.org/drawingml/2006/main" name="Office 主题​​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等线 Light"/>
        <a:ea typeface="Arial"/>
        <a:cs typeface="Arial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等线"/>
        <a:ea typeface="Arial"/>
        <a:cs typeface="Arial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主题​​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等线 Light"/>
        <a:ea typeface="Arial"/>
        <a:cs typeface="Arial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等线"/>
        <a:ea typeface="Arial"/>
        <a:cs typeface="Arial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3930</Words>
  <Application>WPS 演示</Application>
  <PresentationFormat/>
  <Paragraphs>446</Paragraphs>
  <Slides>29</Slides>
  <Notes>3</Notes>
  <HiddenSlides>0</HiddenSlides>
  <MMClips>0</MMClips>
  <ScaleCrop>false</ScaleCrop>
  <HeadingPairs>
    <vt:vector size="8" baseType="variant">
      <vt:variant>
        <vt:lpstr>已用的字体</vt:lpstr>
      </vt:variant>
      <vt:variant>
        <vt:i4>27</vt:i4>
      </vt:variant>
      <vt:variant>
        <vt:lpstr>主题</vt:lpstr>
      </vt:variant>
      <vt:variant>
        <vt:i4>1</vt:i4>
      </vt:variant>
      <vt:variant>
        <vt:lpstr>嵌入 OLE 服务器</vt:lpstr>
      </vt:variant>
      <vt:variant>
        <vt:i4>1</vt:i4>
      </vt:variant>
      <vt:variant>
        <vt:lpstr>幻灯片标题</vt:lpstr>
      </vt:variant>
      <vt:variant>
        <vt:i4>29</vt:i4>
      </vt:variant>
    </vt:vector>
  </HeadingPairs>
  <TitlesOfParts>
    <vt:vector size="58" baseType="lpstr">
      <vt:lpstr>Arial</vt:lpstr>
      <vt:lpstr>宋体</vt:lpstr>
      <vt:lpstr>Wingdings</vt:lpstr>
      <vt:lpstr>Arial</vt:lpstr>
      <vt:lpstr>等线 Light</vt:lpstr>
      <vt:lpstr>等线</vt:lpstr>
      <vt:lpstr>汉仪旗黑-85S</vt:lpstr>
      <vt:lpstr>微软雅黑</vt:lpstr>
      <vt:lpstr>Times New Roman</vt:lpstr>
      <vt:lpstr>黑体</vt:lpstr>
      <vt:lpstr>等线</vt:lpstr>
      <vt:lpstr>楷体</vt:lpstr>
      <vt:lpstr>方正粗黑宋简体</vt:lpstr>
      <vt:lpstr>华文中宋</vt:lpstr>
      <vt:lpstr>Calibri</vt:lpstr>
      <vt:lpstr>Wingdings</vt:lpstr>
      <vt:lpstr>Gulim</vt:lpstr>
      <vt:lpstr>Arial Unicode MS</vt:lpstr>
      <vt:lpstr>Courier New</vt:lpstr>
      <vt:lpstr>华文行楷</vt:lpstr>
      <vt:lpstr>仿宋_GB2312</vt:lpstr>
      <vt:lpstr>仿宋</vt:lpstr>
      <vt:lpstr>Helvetica</vt:lpstr>
      <vt:lpstr>Tahoma</vt:lpstr>
      <vt:lpstr>楷体_GB2312</vt:lpstr>
      <vt:lpstr>隶书</vt:lpstr>
      <vt:lpstr>Impact</vt:lpstr>
      <vt:lpstr>Office 主题​​</vt:lpstr>
      <vt:lpstr>PBrush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※ 发展的前进性和曲折性哲理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</vt:vector>
  </TitlesOfParts>
  <Company>学科网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>rbm.xkw.com</dc:creator>
  <cp:lastModifiedBy>刘细谦</cp:lastModifiedBy>
  <cp:revision>3</cp:revision>
  <cp:lastPrinted>2021-03-01T16:54:00Z</cp:lastPrinted>
  <dcterms:created xsi:type="dcterms:W3CDTF">2021-03-01T16:54:00Z</dcterms:created>
  <dcterms:modified xsi:type="dcterms:W3CDTF">2021-07-14T08:48:39Z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album">
    <vt:lpwstr>rbm.xkw.com</vt:lpwstr>
  </property>
  <property fmtid="{D5CDD505-2E9C-101B-9397-08002B2CF9AE}" pid="3" name="author">
    <vt:lpwstr>rbm.xkw.com</vt:lpwstr>
  </property>
  <property fmtid="{D5CDD505-2E9C-101B-9397-08002B2CF9AE}" pid="4" name="company">
    <vt:lpwstr>学科网</vt:lpwstr>
  </property>
  <property fmtid="{D5CDD505-2E9C-101B-9397-08002B2CF9AE}" pid="5" name="copyright">
    <vt:lpwstr>学科网版权所有</vt:lpwstr>
  </property>
  <property fmtid="{D5CDD505-2E9C-101B-9397-08002B2CF9AE}" pid="6" name="KSOSaveFontToCloudKey">
    <vt:lpwstr>360171244_embed</vt:lpwstr>
  </property>
  <property fmtid="{D5CDD505-2E9C-101B-9397-08002B2CF9AE}" pid="7" name="KSOProductBuildVer">
    <vt:lpwstr>2052-11.1.0.10640</vt:lpwstr>
  </property>
  <property fmtid="{D5CDD505-2E9C-101B-9397-08002B2CF9AE}" pid="8" name="ICV">
    <vt:lpwstr>F5387423C82F4BA48DA5E0CFDAB6A4D9</vt:lpwstr>
  </property>
</Properties>
</file>