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  <p:sldMasterId id="2147483659" r:id="rId3"/>
  </p:sldMasterIdLst>
  <p:notesMasterIdLst>
    <p:notesMasterId r:id="rId17"/>
  </p:notesMasterIdLst>
  <p:sldIdLst>
    <p:sldId id="256" r:id="rId4"/>
    <p:sldId id="257" r:id="rId5"/>
    <p:sldId id="260" r:id="rId6"/>
    <p:sldId id="258" r:id="rId7"/>
    <p:sldId id="261" r:id="rId8"/>
    <p:sldId id="259" r:id="rId9"/>
    <p:sldId id="263" r:id="rId10"/>
    <p:sldId id="267" r:id="rId11"/>
    <p:sldId id="262" r:id="rId12"/>
    <p:sldId id="265" r:id="rId13"/>
    <p:sldId id="268" r:id="rId14"/>
    <p:sldId id="266" r:id="rId15"/>
    <p:sldId id="264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image" Target="../media/image6.jp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8.jp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image" Target="../media/image6.jp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8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2EB09C-F2BC-4F52-8CE9-3EC13F3DD935}" type="doc">
      <dgm:prSet loTypeId="urn:microsoft.com/office/officeart/2011/layout/RadialPictureLis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DA311E6C-5390-41B0-AA35-75B80DE8B813}">
      <dgm:prSet phldrT="[文本]" custT="1"/>
      <dgm:spPr/>
      <dgm:t>
        <a:bodyPr/>
        <a:lstStyle/>
        <a:p>
          <a:endParaRPr lang="en-US" altLang="en-US" sz="2800" b="1" dirty="0" smtClean="0">
            <a:solidFill>
              <a:schemeClr val="tx1"/>
            </a:solidFill>
          </a:endParaRPr>
        </a:p>
        <a:p>
          <a:r>
            <a:rPr lang="en-US" altLang="en-US" sz="2800" b="1" dirty="0" smtClean="0">
              <a:solidFill>
                <a:schemeClr val="tx1"/>
              </a:solidFill>
            </a:rPr>
            <a:t>14</a:t>
          </a:r>
          <a:r>
            <a:rPr lang="en-US" altLang="zh-CN" sz="2800" b="1" dirty="0" smtClean="0">
              <a:solidFill>
                <a:schemeClr val="tx1"/>
              </a:solidFill>
            </a:rPr>
            <a:t>-</a:t>
          </a:r>
          <a:r>
            <a:rPr lang="en-US" altLang="en-US" sz="2800" b="1" dirty="0" smtClean="0">
              <a:solidFill>
                <a:schemeClr val="tx1"/>
              </a:solidFill>
            </a:rPr>
            <a:t>16</a:t>
          </a:r>
          <a:r>
            <a:rPr lang="zh-CN" altLang="en-US" sz="2800" b="1" dirty="0" smtClean="0">
              <a:solidFill>
                <a:schemeClr val="tx1"/>
              </a:solidFill>
            </a:rPr>
            <a:t>世纪是人和世界被发现的时代。这两个发现指的是什么历史事件？</a:t>
          </a:r>
        </a:p>
        <a:p>
          <a:endParaRPr lang="zh-CN" altLang="en-US" sz="2000" b="1" dirty="0">
            <a:solidFill>
              <a:schemeClr val="tx1"/>
            </a:solidFill>
          </a:endParaRPr>
        </a:p>
      </dgm:t>
    </dgm:pt>
    <dgm:pt modelId="{F4C43D7A-1A4E-41D9-A778-AA6814264B6A}" type="parTrans" cxnId="{928F614B-754B-4BD7-8414-F6155447B99A}">
      <dgm:prSet/>
      <dgm:spPr/>
      <dgm:t>
        <a:bodyPr/>
        <a:lstStyle/>
        <a:p>
          <a:endParaRPr lang="zh-CN" altLang="en-US"/>
        </a:p>
      </dgm:t>
    </dgm:pt>
    <dgm:pt modelId="{7B78B19D-221B-4119-A808-92AB532D932B}" type="sibTrans" cxnId="{928F614B-754B-4BD7-8414-F6155447B99A}">
      <dgm:prSet/>
      <dgm:spPr/>
      <dgm:t>
        <a:bodyPr/>
        <a:lstStyle/>
        <a:p>
          <a:endParaRPr lang="zh-CN" altLang="en-US"/>
        </a:p>
      </dgm:t>
    </dgm:pt>
    <dgm:pt modelId="{590DC38E-DE0A-4159-8D95-0F4F3341CA1F}">
      <dgm:prSet phldrT="[文本]"/>
      <dgm:spPr/>
      <dgm:t>
        <a:bodyPr/>
        <a:lstStyle/>
        <a:p>
          <a:r>
            <a:rPr lang="zh-CN" altLang="en-US" dirty="0" smtClean="0"/>
            <a:t>文艺复兴</a:t>
          </a:r>
          <a:endParaRPr lang="zh-CN" altLang="en-US" dirty="0"/>
        </a:p>
      </dgm:t>
    </dgm:pt>
    <dgm:pt modelId="{480E87B5-6B0E-4A77-A3A8-670314EA5333}" type="parTrans" cxnId="{44918689-53FC-4763-B9C5-889C115B71A1}">
      <dgm:prSet/>
      <dgm:spPr/>
      <dgm:t>
        <a:bodyPr/>
        <a:lstStyle/>
        <a:p>
          <a:endParaRPr lang="zh-CN" altLang="en-US"/>
        </a:p>
      </dgm:t>
    </dgm:pt>
    <dgm:pt modelId="{26B3BEEB-2B2D-4DFF-B3FA-601E95BA0B51}" type="sibTrans" cxnId="{44918689-53FC-4763-B9C5-889C115B71A1}">
      <dgm:prSet/>
      <dgm:spPr/>
      <dgm:t>
        <a:bodyPr/>
        <a:lstStyle/>
        <a:p>
          <a:endParaRPr lang="zh-CN" altLang="en-US"/>
        </a:p>
      </dgm:t>
    </dgm:pt>
    <dgm:pt modelId="{1158186A-7C6D-4517-88F7-4276C02F6774}">
      <dgm:prSet phldrT="[文本]"/>
      <dgm:spPr/>
      <dgm:t>
        <a:bodyPr/>
        <a:lstStyle/>
        <a:p>
          <a:pPr algn="ctr"/>
          <a:r>
            <a:rPr lang="zh-CN" altLang="en-US" dirty="0" smtClean="0"/>
            <a:t>新航路的开辟</a:t>
          </a:r>
          <a:endParaRPr lang="zh-CN" altLang="en-US" dirty="0"/>
        </a:p>
      </dgm:t>
    </dgm:pt>
    <dgm:pt modelId="{80BA5ED9-F4F5-49CD-B2CE-DF51054FA90E}" type="parTrans" cxnId="{E895437B-FEB5-47E5-99EB-FA4BF79B72FD}">
      <dgm:prSet/>
      <dgm:spPr/>
      <dgm:t>
        <a:bodyPr/>
        <a:lstStyle/>
        <a:p>
          <a:endParaRPr lang="zh-CN" altLang="en-US"/>
        </a:p>
      </dgm:t>
    </dgm:pt>
    <dgm:pt modelId="{EF690CD5-06B4-4E85-804A-191312220D80}" type="sibTrans" cxnId="{E895437B-FEB5-47E5-99EB-FA4BF79B72FD}">
      <dgm:prSet/>
      <dgm:spPr/>
      <dgm:t>
        <a:bodyPr/>
        <a:lstStyle/>
        <a:p>
          <a:endParaRPr lang="zh-CN" altLang="en-US"/>
        </a:p>
      </dgm:t>
    </dgm:pt>
    <dgm:pt modelId="{14E963D2-D5F0-4154-86F6-4DF1DFC14B23}" type="pres">
      <dgm:prSet presAssocID="{102EB09C-F2BC-4F52-8CE9-3EC13F3DD935}" presName="Name0" presStyleCnt="0">
        <dgm:presLayoutVars>
          <dgm:chMax val="1"/>
          <dgm:chPref val="1"/>
          <dgm:dir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758F006F-35C1-47BF-81FD-6F8DD8574A13}" type="pres">
      <dgm:prSet presAssocID="{DA311E6C-5390-41B0-AA35-75B80DE8B813}" presName="Parent" presStyleLbl="node1" presStyleIdx="0" presStyleCnt="2" custScaleX="135728" custScaleY="139995" custLinFactNeighborX="-48872" custLinFactNeighborY="-1147">
        <dgm:presLayoutVars>
          <dgm:chMax val="4"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D58D1C3-58FA-4398-9631-49A9AB993384}" type="pres">
      <dgm:prSet presAssocID="{590DC38E-DE0A-4159-8D95-0F4F3341CA1F}" presName="Accent" presStyleLbl="node1" presStyleIdx="1" presStyleCnt="2" custLinFactNeighborX="-20223"/>
      <dgm:spPr/>
    </dgm:pt>
    <dgm:pt modelId="{C93C22F2-5628-47F2-A102-EE2181FF931D}" type="pres">
      <dgm:prSet presAssocID="{590DC38E-DE0A-4159-8D95-0F4F3341CA1F}" presName="Image1" presStyleLbl="fgImgPlace1" presStyleIdx="0" presStyleCnt="2" custScaleX="256436" custScaleY="187813" custLinFactNeighborX="-43257" custLinFactNeighborY="-18250"/>
      <dgm:spPr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560" r="-8560"/>
          </a:stretch>
        </a:blipFill>
      </dgm:spPr>
    </dgm:pt>
    <dgm:pt modelId="{6B1281E0-7AD2-4281-8DE9-47EEF3D3EBA2}" type="pres">
      <dgm:prSet presAssocID="{590DC38E-DE0A-4159-8D95-0F4F3341CA1F}" presName="Child1" presStyleLbl="revTx" presStyleIdx="0" presStyleCnt="2" custLinFactNeighborX="39732" custLinFactNeighborY="499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E18D22A-7980-4FA5-8833-587F9A7CC41A}" type="pres">
      <dgm:prSet presAssocID="{1158186A-7C6D-4517-88F7-4276C02F6774}" presName="Image2" presStyleCnt="0"/>
      <dgm:spPr/>
    </dgm:pt>
    <dgm:pt modelId="{8BDE23D0-984C-4AF2-ADE3-9ACCD1723B60}" type="pres">
      <dgm:prSet presAssocID="{1158186A-7C6D-4517-88F7-4276C02F6774}" presName="Image" presStyleLbl="fgImgPlace1" presStyleIdx="1" presStyleCnt="2" custScaleX="309731" custScaleY="213732" custLinFactNeighborX="-28974" custLinFactNeighborY="14742"/>
      <dgm:spPr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7800" t="6614" r="10300" b="-7906"/>
          </a:stretch>
        </a:blipFill>
      </dgm:spPr>
    </dgm:pt>
    <dgm:pt modelId="{7474A89A-8902-4DDC-AD0E-261399DB1295}" type="pres">
      <dgm:prSet presAssocID="{1158186A-7C6D-4517-88F7-4276C02F6774}" presName="Child2" presStyleLbl="revTx" presStyleIdx="1" presStyleCnt="2" custLinFactNeighborX="21167" custLinFactNeighborY="189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E895437B-FEB5-47E5-99EB-FA4BF79B72FD}" srcId="{DA311E6C-5390-41B0-AA35-75B80DE8B813}" destId="{1158186A-7C6D-4517-88F7-4276C02F6774}" srcOrd="1" destOrd="0" parTransId="{80BA5ED9-F4F5-49CD-B2CE-DF51054FA90E}" sibTransId="{EF690CD5-06B4-4E85-804A-191312220D80}"/>
    <dgm:cxn modelId="{1A6FD6C0-E9AB-45CD-9FAB-947E5B82C574}" type="presOf" srcId="{590DC38E-DE0A-4159-8D95-0F4F3341CA1F}" destId="{6B1281E0-7AD2-4281-8DE9-47EEF3D3EBA2}" srcOrd="0" destOrd="0" presId="urn:microsoft.com/office/officeart/2011/layout/RadialPictureList"/>
    <dgm:cxn modelId="{6CD77619-9533-4B61-8A27-9EC1A7D0B524}" type="presOf" srcId="{1158186A-7C6D-4517-88F7-4276C02F6774}" destId="{7474A89A-8902-4DDC-AD0E-261399DB1295}" srcOrd="0" destOrd="0" presId="urn:microsoft.com/office/officeart/2011/layout/RadialPictureList"/>
    <dgm:cxn modelId="{44918689-53FC-4763-B9C5-889C115B71A1}" srcId="{DA311E6C-5390-41B0-AA35-75B80DE8B813}" destId="{590DC38E-DE0A-4159-8D95-0F4F3341CA1F}" srcOrd="0" destOrd="0" parTransId="{480E87B5-6B0E-4A77-A3A8-670314EA5333}" sibTransId="{26B3BEEB-2B2D-4DFF-B3FA-601E95BA0B51}"/>
    <dgm:cxn modelId="{DAC875E9-A948-4C17-8697-800EA3046C7A}" type="presOf" srcId="{DA311E6C-5390-41B0-AA35-75B80DE8B813}" destId="{758F006F-35C1-47BF-81FD-6F8DD8574A13}" srcOrd="0" destOrd="0" presId="urn:microsoft.com/office/officeart/2011/layout/RadialPictureList"/>
    <dgm:cxn modelId="{928F614B-754B-4BD7-8414-F6155447B99A}" srcId="{102EB09C-F2BC-4F52-8CE9-3EC13F3DD935}" destId="{DA311E6C-5390-41B0-AA35-75B80DE8B813}" srcOrd="0" destOrd="0" parTransId="{F4C43D7A-1A4E-41D9-A778-AA6814264B6A}" sibTransId="{7B78B19D-221B-4119-A808-92AB532D932B}"/>
    <dgm:cxn modelId="{0E8B3119-1F94-4CD9-B080-F20659F70FA9}" type="presOf" srcId="{102EB09C-F2BC-4F52-8CE9-3EC13F3DD935}" destId="{14E963D2-D5F0-4154-86F6-4DF1DFC14B23}" srcOrd="0" destOrd="0" presId="urn:microsoft.com/office/officeart/2011/layout/RadialPictureList"/>
    <dgm:cxn modelId="{EB6E060C-2757-4465-8389-D4A38EF19866}" type="presParOf" srcId="{14E963D2-D5F0-4154-86F6-4DF1DFC14B23}" destId="{758F006F-35C1-47BF-81FD-6F8DD8574A13}" srcOrd="0" destOrd="0" presId="urn:microsoft.com/office/officeart/2011/layout/RadialPictureList"/>
    <dgm:cxn modelId="{8E69007A-74D8-4A12-8D08-E64A6B9FD97C}" type="presParOf" srcId="{14E963D2-D5F0-4154-86F6-4DF1DFC14B23}" destId="{AD58D1C3-58FA-4398-9631-49A9AB993384}" srcOrd="1" destOrd="0" presId="urn:microsoft.com/office/officeart/2011/layout/RadialPictureList"/>
    <dgm:cxn modelId="{67725BE5-3051-4AD2-A1BC-5050EF65DC7F}" type="presParOf" srcId="{14E963D2-D5F0-4154-86F6-4DF1DFC14B23}" destId="{C93C22F2-5628-47F2-A102-EE2181FF931D}" srcOrd="2" destOrd="0" presId="urn:microsoft.com/office/officeart/2011/layout/RadialPictureList"/>
    <dgm:cxn modelId="{CA687C00-F339-4C09-951C-A2D7BBA28867}" type="presParOf" srcId="{14E963D2-D5F0-4154-86F6-4DF1DFC14B23}" destId="{6B1281E0-7AD2-4281-8DE9-47EEF3D3EBA2}" srcOrd="3" destOrd="0" presId="urn:microsoft.com/office/officeart/2011/layout/RadialPictureList"/>
    <dgm:cxn modelId="{BC9B9F8A-FC16-418C-AFC8-12A9124560D2}" type="presParOf" srcId="{14E963D2-D5F0-4154-86F6-4DF1DFC14B23}" destId="{1E18D22A-7980-4FA5-8833-587F9A7CC41A}" srcOrd="4" destOrd="0" presId="urn:microsoft.com/office/officeart/2011/layout/RadialPictureList"/>
    <dgm:cxn modelId="{169E1826-F1FA-44EF-89BD-E155F376677E}" type="presParOf" srcId="{1E18D22A-7980-4FA5-8833-587F9A7CC41A}" destId="{8BDE23D0-984C-4AF2-ADE3-9ACCD1723B60}" srcOrd="0" destOrd="0" presId="urn:microsoft.com/office/officeart/2011/layout/RadialPictureList"/>
    <dgm:cxn modelId="{65D54D65-DCBE-4A2E-A4AB-91CA6A973464}" type="presParOf" srcId="{14E963D2-D5F0-4154-86F6-4DF1DFC14B23}" destId="{7474A89A-8902-4DDC-AD0E-261399DB1295}" srcOrd="5" destOrd="0" presId="urn:microsoft.com/office/officeart/2011/layout/Radial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11BF8A-806D-4EAB-A623-48183EC3A8E3}" type="doc">
      <dgm:prSet loTypeId="urn:microsoft.com/office/officeart/2005/8/layout/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FFC5C50D-1244-44EF-A210-4DE924DB4E3D}">
      <dgm:prSet phldrT="[文本]"/>
      <dgm:spPr/>
      <dgm:t>
        <a:bodyPr/>
        <a:lstStyle/>
        <a:p>
          <a:r>
            <a:rPr lang="zh-CN" altLang="en-US" dirty="0" smtClean="0"/>
            <a:t>什么是“人的发现”？</a:t>
          </a:r>
          <a:endParaRPr lang="zh-CN" altLang="en-US" dirty="0"/>
        </a:p>
      </dgm:t>
    </dgm:pt>
    <dgm:pt modelId="{DA2EB7FD-E6CD-4790-8092-543B95FB7593}" type="parTrans" cxnId="{D49F9960-F213-4F7B-B953-4A30E25B9E28}">
      <dgm:prSet/>
      <dgm:spPr/>
      <dgm:t>
        <a:bodyPr/>
        <a:lstStyle/>
        <a:p>
          <a:endParaRPr lang="zh-CN" altLang="en-US"/>
        </a:p>
      </dgm:t>
    </dgm:pt>
    <dgm:pt modelId="{6D0D321F-75A3-4875-AC95-F8187BDCC252}" type="sibTrans" cxnId="{D49F9960-F213-4F7B-B953-4A30E25B9E28}">
      <dgm:prSet/>
      <dgm:spPr/>
      <dgm:t>
        <a:bodyPr/>
        <a:lstStyle/>
        <a:p>
          <a:endParaRPr lang="zh-CN" altLang="en-US"/>
        </a:p>
      </dgm:t>
    </dgm:pt>
    <dgm:pt modelId="{BAFDA10E-AA04-40FB-93BE-0EF2DAF3C0D7}">
      <dgm:prSet phldrT="[文本]"/>
      <dgm:spPr/>
      <dgm:t>
        <a:bodyPr/>
        <a:lstStyle/>
        <a:p>
          <a:r>
            <a:rPr lang="zh-CN" altLang="en-US" dirty="0" smtClean="0"/>
            <a:t>文艺复兴的内容</a:t>
          </a:r>
          <a:endParaRPr lang="zh-CN" altLang="en-US" dirty="0"/>
        </a:p>
      </dgm:t>
    </dgm:pt>
    <dgm:pt modelId="{764485D8-C6E7-4CC8-94F8-432B8AAF31F6}" type="parTrans" cxnId="{2E4BE2D7-09BE-43F8-84BA-8A67E1C9915A}">
      <dgm:prSet/>
      <dgm:spPr/>
      <dgm:t>
        <a:bodyPr/>
        <a:lstStyle/>
        <a:p>
          <a:endParaRPr lang="zh-CN" altLang="en-US"/>
        </a:p>
      </dgm:t>
    </dgm:pt>
    <dgm:pt modelId="{BEA6DD0E-F402-4722-8EBB-65345F6CD57D}" type="sibTrans" cxnId="{2E4BE2D7-09BE-43F8-84BA-8A67E1C9915A}">
      <dgm:prSet/>
      <dgm:spPr/>
      <dgm:t>
        <a:bodyPr/>
        <a:lstStyle/>
        <a:p>
          <a:endParaRPr lang="zh-CN" altLang="en-US"/>
        </a:p>
      </dgm:t>
    </dgm:pt>
    <dgm:pt modelId="{0E522227-C01B-41E0-B802-AF469983C2FD}">
      <dgm:prSet phldrT="[文本]"/>
      <dgm:spPr/>
      <dgm:t>
        <a:bodyPr/>
        <a:lstStyle/>
        <a:p>
          <a:r>
            <a:rPr lang="zh-CN" altLang="en-US" b="1" dirty="0" smtClean="0">
              <a:solidFill>
                <a:srgbClr val="FF0000"/>
              </a:solidFill>
            </a:rPr>
            <a:t>“人文主义”</a:t>
          </a:r>
          <a:r>
            <a:rPr lang="zh-CN" altLang="en-US" dirty="0" smtClean="0"/>
            <a:t>思潮</a:t>
          </a:r>
          <a:endParaRPr lang="zh-CN" altLang="en-US" dirty="0"/>
        </a:p>
      </dgm:t>
    </dgm:pt>
    <dgm:pt modelId="{C3A858E4-C05B-49DB-BBF0-E2B21DD3732B}" type="parTrans" cxnId="{B4108A4A-8C2E-43A2-B2D1-7E5BF936B277}">
      <dgm:prSet/>
      <dgm:spPr/>
      <dgm:t>
        <a:bodyPr/>
        <a:lstStyle/>
        <a:p>
          <a:endParaRPr lang="zh-CN" altLang="en-US"/>
        </a:p>
      </dgm:t>
    </dgm:pt>
    <dgm:pt modelId="{89ABD4AE-D04E-4654-9473-BB8FA1056B18}" type="sibTrans" cxnId="{B4108A4A-8C2E-43A2-B2D1-7E5BF936B277}">
      <dgm:prSet/>
      <dgm:spPr/>
      <dgm:t>
        <a:bodyPr/>
        <a:lstStyle/>
        <a:p>
          <a:endParaRPr lang="zh-CN" altLang="en-US"/>
        </a:p>
      </dgm:t>
    </dgm:pt>
    <dgm:pt modelId="{773E5A8F-9964-4B4E-9523-0262E4FF2579}">
      <dgm:prSet/>
      <dgm:spPr/>
      <dgm:t>
        <a:bodyPr/>
        <a:lstStyle/>
        <a:p>
          <a:r>
            <a:rPr lang="zh-CN" altLang="en-US" dirty="0" smtClean="0"/>
            <a:t>要求</a:t>
          </a:r>
          <a:r>
            <a:rPr lang="zh-CN" altLang="en-US" b="1" dirty="0" smtClean="0">
              <a:solidFill>
                <a:srgbClr val="FFFF00"/>
              </a:solidFill>
            </a:rPr>
            <a:t>以人为中心</a:t>
          </a:r>
          <a:r>
            <a:rPr lang="zh-CN" altLang="en-US" dirty="0" smtClean="0"/>
            <a:t>，而不是以神为中心；提倡</a:t>
          </a:r>
          <a:r>
            <a:rPr lang="zh-CN" altLang="en-US" b="1" dirty="0" smtClean="0">
              <a:solidFill>
                <a:srgbClr val="FFFF00"/>
              </a:solidFill>
            </a:rPr>
            <a:t>发扬人的个性</a:t>
          </a:r>
          <a:r>
            <a:rPr lang="zh-CN" altLang="en-US" dirty="0" smtClean="0"/>
            <a:t>，</a:t>
          </a:r>
          <a:r>
            <a:rPr lang="zh-CN" altLang="en-US" b="1" dirty="0" smtClean="0">
              <a:solidFill>
                <a:srgbClr val="FFFF00"/>
              </a:solidFill>
            </a:rPr>
            <a:t>追求人在现实生活中的幸福</a:t>
          </a:r>
          <a:r>
            <a:rPr lang="zh-CN" altLang="en-US" dirty="0" smtClean="0"/>
            <a:t>。</a:t>
          </a:r>
          <a:endParaRPr lang="zh-CN" altLang="en-US" dirty="0"/>
        </a:p>
      </dgm:t>
    </dgm:pt>
    <dgm:pt modelId="{77D520C4-923C-4B31-AB38-06921FB04245}" type="parTrans" cxnId="{07E4697C-A85C-46D3-8EAC-AC774EC0965A}">
      <dgm:prSet/>
      <dgm:spPr/>
      <dgm:t>
        <a:bodyPr/>
        <a:lstStyle/>
        <a:p>
          <a:endParaRPr lang="zh-CN" altLang="en-US"/>
        </a:p>
      </dgm:t>
    </dgm:pt>
    <dgm:pt modelId="{963E2B0C-0596-4B96-8E38-5AF6403A96CF}" type="sibTrans" cxnId="{07E4697C-A85C-46D3-8EAC-AC774EC0965A}">
      <dgm:prSet/>
      <dgm:spPr/>
      <dgm:t>
        <a:bodyPr/>
        <a:lstStyle/>
        <a:p>
          <a:endParaRPr lang="zh-CN" altLang="en-US"/>
        </a:p>
      </dgm:t>
    </dgm:pt>
    <dgm:pt modelId="{B0EC7660-865A-4DC7-A701-B13518E7CD31}" type="pres">
      <dgm:prSet presAssocID="{7811BF8A-806D-4EAB-A623-48183EC3A8E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C26C5BA0-FB58-48DB-9DB4-BED19511FF31}" type="pres">
      <dgm:prSet presAssocID="{FFC5C50D-1244-44EF-A210-4DE924DB4E3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41799E8-D1FB-4A3D-8C13-8888F5C77A8B}" type="pres">
      <dgm:prSet presAssocID="{6D0D321F-75A3-4875-AC95-F8187BDCC252}" presName="sibTrans" presStyleLbl="sibTrans2D1" presStyleIdx="0" presStyleCnt="3"/>
      <dgm:spPr/>
      <dgm:t>
        <a:bodyPr/>
        <a:lstStyle/>
        <a:p>
          <a:endParaRPr lang="zh-CN" altLang="en-US"/>
        </a:p>
      </dgm:t>
    </dgm:pt>
    <dgm:pt modelId="{AD7DD7F2-D7E5-4E11-AA7F-BE881B75C57A}" type="pres">
      <dgm:prSet presAssocID="{6D0D321F-75A3-4875-AC95-F8187BDCC252}" presName="connectorText" presStyleLbl="sibTrans2D1" presStyleIdx="0" presStyleCnt="3"/>
      <dgm:spPr/>
      <dgm:t>
        <a:bodyPr/>
        <a:lstStyle/>
        <a:p>
          <a:endParaRPr lang="zh-CN" altLang="en-US"/>
        </a:p>
      </dgm:t>
    </dgm:pt>
    <dgm:pt modelId="{2F729165-C2F3-4453-83AB-60059459D8C8}" type="pres">
      <dgm:prSet presAssocID="{BAFDA10E-AA04-40FB-93BE-0EF2DAF3C0D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91A45E5-F004-40B6-A611-E1E1FCDB84A5}" type="pres">
      <dgm:prSet presAssocID="{BEA6DD0E-F402-4722-8EBB-65345F6CD57D}" presName="sibTrans" presStyleLbl="sibTrans2D1" presStyleIdx="1" presStyleCnt="3"/>
      <dgm:spPr/>
      <dgm:t>
        <a:bodyPr/>
        <a:lstStyle/>
        <a:p>
          <a:endParaRPr lang="zh-CN" altLang="en-US"/>
        </a:p>
      </dgm:t>
    </dgm:pt>
    <dgm:pt modelId="{5D640D76-2D88-401C-A18B-2F002B65B32E}" type="pres">
      <dgm:prSet presAssocID="{BEA6DD0E-F402-4722-8EBB-65345F6CD57D}" presName="connectorText" presStyleLbl="sibTrans2D1" presStyleIdx="1" presStyleCnt="3"/>
      <dgm:spPr/>
      <dgm:t>
        <a:bodyPr/>
        <a:lstStyle/>
        <a:p>
          <a:endParaRPr lang="zh-CN" altLang="en-US"/>
        </a:p>
      </dgm:t>
    </dgm:pt>
    <dgm:pt modelId="{8117D3DC-3935-42F4-95D6-1933789B4574}" type="pres">
      <dgm:prSet presAssocID="{0E522227-C01B-41E0-B802-AF469983C2F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6E92A0B-B579-4CF3-A330-839F7EB2F291}" type="pres">
      <dgm:prSet presAssocID="{89ABD4AE-D04E-4654-9473-BB8FA1056B18}" presName="sibTrans" presStyleLbl="sibTrans2D1" presStyleIdx="2" presStyleCnt="3"/>
      <dgm:spPr/>
      <dgm:t>
        <a:bodyPr/>
        <a:lstStyle/>
        <a:p>
          <a:endParaRPr lang="zh-CN" altLang="en-US"/>
        </a:p>
      </dgm:t>
    </dgm:pt>
    <dgm:pt modelId="{86AE4BE9-4F3B-4E83-B702-DF5ABADDC6D6}" type="pres">
      <dgm:prSet presAssocID="{89ABD4AE-D04E-4654-9473-BB8FA1056B18}" presName="connectorText" presStyleLbl="sibTrans2D1" presStyleIdx="2" presStyleCnt="3"/>
      <dgm:spPr/>
      <dgm:t>
        <a:bodyPr/>
        <a:lstStyle/>
        <a:p>
          <a:endParaRPr lang="zh-CN" altLang="en-US"/>
        </a:p>
      </dgm:t>
    </dgm:pt>
    <dgm:pt modelId="{0DCDB282-2095-40EA-9FF6-E1623321291B}" type="pres">
      <dgm:prSet presAssocID="{773E5A8F-9964-4B4E-9523-0262E4FF2579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1D8187FA-E70E-4113-BA29-46597EDBA11E}" type="presOf" srcId="{0E522227-C01B-41E0-B802-AF469983C2FD}" destId="{8117D3DC-3935-42F4-95D6-1933789B4574}" srcOrd="0" destOrd="0" presId="urn:microsoft.com/office/officeart/2005/8/layout/process5"/>
    <dgm:cxn modelId="{7774B659-B068-4E8A-BE4F-318934089785}" type="presOf" srcId="{BEA6DD0E-F402-4722-8EBB-65345F6CD57D}" destId="{191A45E5-F004-40B6-A611-E1E1FCDB84A5}" srcOrd="0" destOrd="0" presId="urn:microsoft.com/office/officeart/2005/8/layout/process5"/>
    <dgm:cxn modelId="{56BD8EEA-9A68-4363-A734-828704AB52CE}" type="presOf" srcId="{89ABD4AE-D04E-4654-9473-BB8FA1056B18}" destId="{D6E92A0B-B579-4CF3-A330-839F7EB2F291}" srcOrd="0" destOrd="0" presId="urn:microsoft.com/office/officeart/2005/8/layout/process5"/>
    <dgm:cxn modelId="{76AC1A66-6A52-46D6-A803-3AECD183F2D1}" type="presOf" srcId="{773E5A8F-9964-4B4E-9523-0262E4FF2579}" destId="{0DCDB282-2095-40EA-9FF6-E1623321291B}" srcOrd="0" destOrd="0" presId="urn:microsoft.com/office/officeart/2005/8/layout/process5"/>
    <dgm:cxn modelId="{E6CDCA9B-C360-4864-8CEE-9DE71A70E469}" type="presOf" srcId="{89ABD4AE-D04E-4654-9473-BB8FA1056B18}" destId="{86AE4BE9-4F3B-4E83-B702-DF5ABADDC6D6}" srcOrd="1" destOrd="0" presId="urn:microsoft.com/office/officeart/2005/8/layout/process5"/>
    <dgm:cxn modelId="{B4108A4A-8C2E-43A2-B2D1-7E5BF936B277}" srcId="{7811BF8A-806D-4EAB-A623-48183EC3A8E3}" destId="{0E522227-C01B-41E0-B802-AF469983C2FD}" srcOrd="2" destOrd="0" parTransId="{C3A858E4-C05B-49DB-BBF0-E2B21DD3732B}" sibTransId="{89ABD4AE-D04E-4654-9473-BB8FA1056B18}"/>
    <dgm:cxn modelId="{409D211C-5AA3-431C-B6F4-143B7D3C3135}" type="presOf" srcId="{7811BF8A-806D-4EAB-A623-48183EC3A8E3}" destId="{B0EC7660-865A-4DC7-A701-B13518E7CD31}" srcOrd="0" destOrd="0" presId="urn:microsoft.com/office/officeart/2005/8/layout/process5"/>
    <dgm:cxn modelId="{2E4BE2D7-09BE-43F8-84BA-8A67E1C9915A}" srcId="{7811BF8A-806D-4EAB-A623-48183EC3A8E3}" destId="{BAFDA10E-AA04-40FB-93BE-0EF2DAF3C0D7}" srcOrd="1" destOrd="0" parTransId="{764485D8-C6E7-4CC8-94F8-432B8AAF31F6}" sibTransId="{BEA6DD0E-F402-4722-8EBB-65345F6CD57D}"/>
    <dgm:cxn modelId="{85A9122B-4042-4A2E-98CA-1DF53CA1388B}" type="presOf" srcId="{BEA6DD0E-F402-4722-8EBB-65345F6CD57D}" destId="{5D640D76-2D88-401C-A18B-2F002B65B32E}" srcOrd="1" destOrd="0" presId="urn:microsoft.com/office/officeart/2005/8/layout/process5"/>
    <dgm:cxn modelId="{07E4697C-A85C-46D3-8EAC-AC774EC0965A}" srcId="{7811BF8A-806D-4EAB-A623-48183EC3A8E3}" destId="{773E5A8F-9964-4B4E-9523-0262E4FF2579}" srcOrd="3" destOrd="0" parTransId="{77D520C4-923C-4B31-AB38-06921FB04245}" sibTransId="{963E2B0C-0596-4B96-8E38-5AF6403A96CF}"/>
    <dgm:cxn modelId="{0FA2C071-1BC4-4386-B8CD-8A164F922DCD}" type="presOf" srcId="{FFC5C50D-1244-44EF-A210-4DE924DB4E3D}" destId="{C26C5BA0-FB58-48DB-9DB4-BED19511FF31}" srcOrd="0" destOrd="0" presId="urn:microsoft.com/office/officeart/2005/8/layout/process5"/>
    <dgm:cxn modelId="{14554F4C-85FD-4AA9-901C-C9878B908D04}" type="presOf" srcId="{6D0D321F-75A3-4875-AC95-F8187BDCC252}" destId="{AD7DD7F2-D7E5-4E11-AA7F-BE881B75C57A}" srcOrd="1" destOrd="0" presId="urn:microsoft.com/office/officeart/2005/8/layout/process5"/>
    <dgm:cxn modelId="{D49F9960-F213-4F7B-B953-4A30E25B9E28}" srcId="{7811BF8A-806D-4EAB-A623-48183EC3A8E3}" destId="{FFC5C50D-1244-44EF-A210-4DE924DB4E3D}" srcOrd="0" destOrd="0" parTransId="{DA2EB7FD-E6CD-4790-8092-543B95FB7593}" sibTransId="{6D0D321F-75A3-4875-AC95-F8187BDCC252}"/>
    <dgm:cxn modelId="{0B24392C-147E-4BC4-8B45-C6AEA97C6EE6}" type="presOf" srcId="{BAFDA10E-AA04-40FB-93BE-0EF2DAF3C0D7}" destId="{2F729165-C2F3-4453-83AB-60059459D8C8}" srcOrd="0" destOrd="0" presId="urn:microsoft.com/office/officeart/2005/8/layout/process5"/>
    <dgm:cxn modelId="{4E8BFEB9-8A75-48BF-89B7-A2B4CD4D619F}" type="presOf" srcId="{6D0D321F-75A3-4875-AC95-F8187BDCC252}" destId="{941799E8-D1FB-4A3D-8C13-8888F5C77A8B}" srcOrd="0" destOrd="0" presId="urn:microsoft.com/office/officeart/2005/8/layout/process5"/>
    <dgm:cxn modelId="{2B8A1B7A-1387-4534-9F9A-A1FE6270CD10}" type="presParOf" srcId="{B0EC7660-865A-4DC7-A701-B13518E7CD31}" destId="{C26C5BA0-FB58-48DB-9DB4-BED19511FF31}" srcOrd="0" destOrd="0" presId="urn:microsoft.com/office/officeart/2005/8/layout/process5"/>
    <dgm:cxn modelId="{5B2BB8CD-740B-4F5C-ADAA-E61C1624E64F}" type="presParOf" srcId="{B0EC7660-865A-4DC7-A701-B13518E7CD31}" destId="{941799E8-D1FB-4A3D-8C13-8888F5C77A8B}" srcOrd="1" destOrd="0" presId="urn:microsoft.com/office/officeart/2005/8/layout/process5"/>
    <dgm:cxn modelId="{8CD82B62-F27A-43CA-A03B-8B317691345D}" type="presParOf" srcId="{941799E8-D1FB-4A3D-8C13-8888F5C77A8B}" destId="{AD7DD7F2-D7E5-4E11-AA7F-BE881B75C57A}" srcOrd="0" destOrd="0" presId="urn:microsoft.com/office/officeart/2005/8/layout/process5"/>
    <dgm:cxn modelId="{FD24FBAD-C02B-4870-8716-F56FF20F8E40}" type="presParOf" srcId="{B0EC7660-865A-4DC7-A701-B13518E7CD31}" destId="{2F729165-C2F3-4453-83AB-60059459D8C8}" srcOrd="2" destOrd="0" presId="urn:microsoft.com/office/officeart/2005/8/layout/process5"/>
    <dgm:cxn modelId="{0FA7AC00-79EE-401A-A2A9-8E200BC44D99}" type="presParOf" srcId="{B0EC7660-865A-4DC7-A701-B13518E7CD31}" destId="{191A45E5-F004-40B6-A611-E1E1FCDB84A5}" srcOrd="3" destOrd="0" presId="urn:microsoft.com/office/officeart/2005/8/layout/process5"/>
    <dgm:cxn modelId="{FE56DFB6-05CC-452A-83D7-6FE1AE2B62D0}" type="presParOf" srcId="{191A45E5-F004-40B6-A611-E1E1FCDB84A5}" destId="{5D640D76-2D88-401C-A18B-2F002B65B32E}" srcOrd="0" destOrd="0" presId="urn:microsoft.com/office/officeart/2005/8/layout/process5"/>
    <dgm:cxn modelId="{1FA0D93F-36F7-4D86-B4EA-EF0048258FAE}" type="presParOf" srcId="{B0EC7660-865A-4DC7-A701-B13518E7CD31}" destId="{8117D3DC-3935-42F4-95D6-1933789B4574}" srcOrd="4" destOrd="0" presId="urn:microsoft.com/office/officeart/2005/8/layout/process5"/>
    <dgm:cxn modelId="{7A25F7F1-DD8E-4E80-AB14-E8F470C3CA18}" type="presParOf" srcId="{B0EC7660-865A-4DC7-A701-B13518E7CD31}" destId="{D6E92A0B-B579-4CF3-A330-839F7EB2F291}" srcOrd="5" destOrd="0" presId="urn:microsoft.com/office/officeart/2005/8/layout/process5"/>
    <dgm:cxn modelId="{4AE5F50D-AD69-45B5-BD7D-F99F2DC0615C}" type="presParOf" srcId="{D6E92A0B-B579-4CF3-A330-839F7EB2F291}" destId="{86AE4BE9-4F3B-4E83-B702-DF5ABADDC6D6}" srcOrd="0" destOrd="0" presId="urn:microsoft.com/office/officeart/2005/8/layout/process5"/>
    <dgm:cxn modelId="{25CAA497-7C48-4FC1-BE24-1F6C41184395}" type="presParOf" srcId="{B0EC7660-865A-4DC7-A701-B13518E7CD31}" destId="{0DCDB282-2095-40EA-9FF6-E1623321291B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811BF8A-806D-4EAB-A623-48183EC3A8E3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FFC5C50D-1244-44EF-A210-4DE924DB4E3D}">
      <dgm:prSet phldrT="[文本]" custT="1"/>
      <dgm:spPr/>
      <dgm:t>
        <a:bodyPr/>
        <a:lstStyle/>
        <a:p>
          <a:r>
            <a:rPr lang="zh-CN" altLang="en-US" sz="2400" b="1" dirty="0" smtClean="0"/>
            <a:t>为什么要发现“人”</a:t>
          </a:r>
          <a:endParaRPr lang="zh-CN" altLang="en-US" sz="2400" b="1" dirty="0"/>
        </a:p>
      </dgm:t>
    </dgm:pt>
    <dgm:pt modelId="{DA2EB7FD-E6CD-4790-8092-543B95FB7593}" type="parTrans" cxnId="{D49F9960-F213-4F7B-B953-4A30E25B9E28}">
      <dgm:prSet/>
      <dgm:spPr/>
      <dgm:t>
        <a:bodyPr/>
        <a:lstStyle/>
        <a:p>
          <a:endParaRPr lang="zh-CN" altLang="en-US" sz="2800" b="1"/>
        </a:p>
      </dgm:t>
    </dgm:pt>
    <dgm:pt modelId="{6D0D321F-75A3-4875-AC95-F8187BDCC252}" type="sibTrans" cxnId="{D49F9960-F213-4F7B-B953-4A30E25B9E28}">
      <dgm:prSet custT="1"/>
      <dgm:spPr/>
      <dgm:t>
        <a:bodyPr/>
        <a:lstStyle/>
        <a:p>
          <a:endParaRPr lang="zh-CN" altLang="en-US" sz="4800" b="1"/>
        </a:p>
      </dgm:t>
    </dgm:pt>
    <dgm:pt modelId="{BAFDA10E-AA04-40FB-93BE-0EF2DAF3C0D7}">
      <dgm:prSet phldrT="[文本]" custT="1"/>
      <dgm:spPr/>
      <dgm:t>
        <a:bodyPr/>
        <a:lstStyle/>
        <a:p>
          <a:r>
            <a:rPr lang="zh-CN" altLang="en-US" sz="2400" b="1" dirty="0" smtClean="0"/>
            <a:t>文艺复兴的背景</a:t>
          </a:r>
          <a:endParaRPr lang="zh-CN" altLang="en-US" sz="2400" b="1" dirty="0"/>
        </a:p>
      </dgm:t>
    </dgm:pt>
    <dgm:pt modelId="{764485D8-C6E7-4CC8-94F8-432B8AAF31F6}" type="parTrans" cxnId="{2E4BE2D7-09BE-43F8-84BA-8A67E1C9915A}">
      <dgm:prSet/>
      <dgm:spPr/>
      <dgm:t>
        <a:bodyPr/>
        <a:lstStyle/>
        <a:p>
          <a:endParaRPr lang="zh-CN" altLang="en-US" sz="2800" b="1"/>
        </a:p>
      </dgm:t>
    </dgm:pt>
    <dgm:pt modelId="{BEA6DD0E-F402-4722-8EBB-65345F6CD57D}" type="sibTrans" cxnId="{2E4BE2D7-09BE-43F8-84BA-8A67E1C9915A}">
      <dgm:prSet custT="1"/>
      <dgm:spPr/>
      <dgm:t>
        <a:bodyPr/>
        <a:lstStyle/>
        <a:p>
          <a:endParaRPr lang="zh-CN" altLang="en-US" sz="4800" b="1"/>
        </a:p>
      </dgm:t>
    </dgm:pt>
    <dgm:pt modelId="{0E522227-C01B-41E0-B802-AF469983C2FD}">
      <dgm:prSet phldrT="[文本]" custT="1"/>
      <dgm:spPr/>
      <dgm:t>
        <a:bodyPr/>
        <a:lstStyle/>
        <a:p>
          <a:r>
            <a:rPr lang="en-US" altLang="en-US" sz="2400" b="1" dirty="0" smtClean="0"/>
            <a:t>①14</a:t>
          </a:r>
          <a:r>
            <a:rPr lang="zh-CN" altLang="en-US" sz="2400" b="1" dirty="0" smtClean="0"/>
            <a:t>世纪前后意大利出现手工工场，资本主义生产关系产生；</a:t>
          </a:r>
          <a:endParaRPr lang="en-US" altLang="zh-CN" sz="2400" b="1" dirty="0" smtClean="0"/>
        </a:p>
        <a:p>
          <a:r>
            <a:rPr lang="zh-CN" altLang="en-US" sz="2400" b="1" dirty="0" smtClean="0"/>
            <a:t>②欧洲封建社会对思想文化的摧残和对人们精神世界的控制。</a:t>
          </a:r>
          <a:endParaRPr lang="zh-CN" altLang="en-US" sz="2400" b="1" dirty="0"/>
        </a:p>
      </dgm:t>
    </dgm:pt>
    <dgm:pt modelId="{C3A858E4-C05B-49DB-BBF0-E2B21DD3732B}" type="parTrans" cxnId="{B4108A4A-8C2E-43A2-B2D1-7E5BF936B277}">
      <dgm:prSet/>
      <dgm:spPr/>
      <dgm:t>
        <a:bodyPr/>
        <a:lstStyle/>
        <a:p>
          <a:endParaRPr lang="zh-CN" altLang="en-US" sz="2800" b="1"/>
        </a:p>
      </dgm:t>
    </dgm:pt>
    <dgm:pt modelId="{89ABD4AE-D04E-4654-9473-BB8FA1056B18}" type="sibTrans" cxnId="{B4108A4A-8C2E-43A2-B2D1-7E5BF936B277}">
      <dgm:prSet/>
      <dgm:spPr/>
      <dgm:t>
        <a:bodyPr/>
        <a:lstStyle/>
        <a:p>
          <a:endParaRPr lang="zh-CN" altLang="en-US" sz="2800" b="1"/>
        </a:p>
      </dgm:t>
    </dgm:pt>
    <dgm:pt modelId="{9AC71438-F220-44DF-9B9C-7DCA64D1A9D9}" type="pres">
      <dgm:prSet presAssocID="{7811BF8A-806D-4EAB-A623-48183EC3A8E3}" presName="outerComposite" presStyleCnt="0">
        <dgm:presLayoutVars>
          <dgm:chMax val="5"/>
          <dgm:dir val="rev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5A20A442-329F-4A3F-9965-F51E16FEE926}" type="pres">
      <dgm:prSet presAssocID="{7811BF8A-806D-4EAB-A623-48183EC3A8E3}" presName="dummyMaxCanvas" presStyleCnt="0">
        <dgm:presLayoutVars/>
      </dgm:prSet>
      <dgm:spPr/>
    </dgm:pt>
    <dgm:pt modelId="{C30C313D-BBC2-493B-8717-6E88F714DE4A}" type="pres">
      <dgm:prSet presAssocID="{7811BF8A-806D-4EAB-A623-48183EC3A8E3}" presName="ThreeNodes_1" presStyleLbl="node1" presStyleIdx="0" presStyleCnt="3" custScaleY="59075" custLinFactNeighborX="0" custLinFactNeighborY="1525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A7EABCD-7F15-49AD-8179-034532E3E818}" type="pres">
      <dgm:prSet presAssocID="{7811BF8A-806D-4EAB-A623-48183EC3A8E3}" presName="ThreeNodes_2" presStyleLbl="node1" presStyleIdx="1" presStyleCnt="3" custScaleY="61767" custLinFactNeighborX="1324" custLinFactNeighborY="-4385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E1ED755-7F3C-4DEC-AA79-2CDACC62C4F3}" type="pres">
      <dgm:prSet presAssocID="{7811BF8A-806D-4EAB-A623-48183EC3A8E3}" presName="ThreeNodes_3" presStyleLbl="node1" presStyleIdx="2" presStyleCnt="3" custScaleY="156344" custLinFactNeighborX="1702" custLinFactNeighborY="-5338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8DB2E70-1C72-4ABB-8B24-119025D72EC1}" type="pres">
      <dgm:prSet presAssocID="{7811BF8A-806D-4EAB-A623-48183EC3A8E3}" presName="ThreeConn_1-2" presStyleLbl="fgAccFollowNode1" presStyleIdx="0" presStyleCnt="2" custLinFactNeighborX="5867" custLinFactNeighborY="-2053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4F1183D-6003-42B4-82A9-E1B2E6D413B9}" type="pres">
      <dgm:prSet presAssocID="{7811BF8A-806D-4EAB-A623-48183EC3A8E3}" presName="ThreeConn_2-3" presStyleLbl="fgAccFollowNode1" presStyleIdx="1" presStyleCnt="2" custLinFactNeighborX="-4400" custLinFactNeighborY="-9679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1B76707-7DC4-4A6E-9687-88AC1AE57C21}" type="pres">
      <dgm:prSet presAssocID="{7811BF8A-806D-4EAB-A623-48183EC3A8E3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22D36B7-4350-4540-AD4E-C7C7A99F59E5}" type="pres">
      <dgm:prSet presAssocID="{7811BF8A-806D-4EAB-A623-48183EC3A8E3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A932D28-5C89-4BA4-8EFD-95127FE8BF88}" type="pres">
      <dgm:prSet presAssocID="{7811BF8A-806D-4EAB-A623-48183EC3A8E3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84B7EA69-A505-4983-A126-05A15D8944EF}" type="presOf" srcId="{0E522227-C01B-41E0-B802-AF469983C2FD}" destId="{9E1ED755-7F3C-4DEC-AA79-2CDACC62C4F3}" srcOrd="0" destOrd="0" presId="urn:microsoft.com/office/officeart/2005/8/layout/vProcess5"/>
    <dgm:cxn modelId="{E311F58A-DE3E-4415-A002-DF6E5711A0D0}" type="presOf" srcId="{BAFDA10E-AA04-40FB-93BE-0EF2DAF3C0D7}" destId="{CA7EABCD-7F15-49AD-8179-034532E3E818}" srcOrd="0" destOrd="0" presId="urn:microsoft.com/office/officeart/2005/8/layout/vProcess5"/>
    <dgm:cxn modelId="{0B6B5B98-34D0-4787-AF4F-2C80510EF69E}" type="presOf" srcId="{FFC5C50D-1244-44EF-A210-4DE924DB4E3D}" destId="{C30C313D-BBC2-493B-8717-6E88F714DE4A}" srcOrd="0" destOrd="0" presId="urn:microsoft.com/office/officeart/2005/8/layout/vProcess5"/>
    <dgm:cxn modelId="{FABF76EA-2629-4F17-B9DF-249B038EA6CC}" type="presOf" srcId="{BAFDA10E-AA04-40FB-93BE-0EF2DAF3C0D7}" destId="{A22D36B7-4350-4540-AD4E-C7C7A99F59E5}" srcOrd="1" destOrd="0" presId="urn:microsoft.com/office/officeart/2005/8/layout/vProcess5"/>
    <dgm:cxn modelId="{B4108A4A-8C2E-43A2-B2D1-7E5BF936B277}" srcId="{7811BF8A-806D-4EAB-A623-48183EC3A8E3}" destId="{0E522227-C01B-41E0-B802-AF469983C2FD}" srcOrd="2" destOrd="0" parTransId="{C3A858E4-C05B-49DB-BBF0-E2B21DD3732B}" sibTransId="{89ABD4AE-D04E-4654-9473-BB8FA1056B18}"/>
    <dgm:cxn modelId="{E6426D2E-CE97-4436-8747-744ED55BD7BD}" type="presOf" srcId="{0E522227-C01B-41E0-B802-AF469983C2FD}" destId="{EA932D28-5C89-4BA4-8EFD-95127FE8BF88}" srcOrd="1" destOrd="0" presId="urn:microsoft.com/office/officeart/2005/8/layout/vProcess5"/>
    <dgm:cxn modelId="{5CC4810C-D0B5-4547-A300-E71AF8A9D2FC}" type="presOf" srcId="{7811BF8A-806D-4EAB-A623-48183EC3A8E3}" destId="{9AC71438-F220-44DF-9B9C-7DCA64D1A9D9}" srcOrd="0" destOrd="0" presId="urn:microsoft.com/office/officeart/2005/8/layout/vProcess5"/>
    <dgm:cxn modelId="{D49F9960-F213-4F7B-B953-4A30E25B9E28}" srcId="{7811BF8A-806D-4EAB-A623-48183EC3A8E3}" destId="{FFC5C50D-1244-44EF-A210-4DE924DB4E3D}" srcOrd="0" destOrd="0" parTransId="{DA2EB7FD-E6CD-4790-8092-543B95FB7593}" sibTransId="{6D0D321F-75A3-4875-AC95-F8187BDCC252}"/>
    <dgm:cxn modelId="{99EE4A8D-317D-4BD2-AFB6-3981DBED7FD4}" type="presOf" srcId="{6D0D321F-75A3-4875-AC95-F8187BDCC252}" destId="{98DB2E70-1C72-4ABB-8B24-119025D72EC1}" srcOrd="0" destOrd="0" presId="urn:microsoft.com/office/officeart/2005/8/layout/vProcess5"/>
    <dgm:cxn modelId="{0E2B784F-7948-4188-AAA2-5B15968FEE1D}" type="presOf" srcId="{BEA6DD0E-F402-4722-8EBB-65345F6CD57D}" destId="{94F1183D-6003-42B4-82A9-E1B2E6D413B9}" srcOrd="0" destOrd="0" presId="urn:microsoft.com/office/officeart/2005/8/layout/vProcess5"/>
    <dgm:cxn modelId="{6200DA31-A0CD-4E98-9E74-DC74E05C55E8}" type="presOf" srcId="{FFC5C50D-1244-44EF-A210-4DE924DB4E3D}" destId="{91B76707-7DC4-4A6E-9687-88AC1AE57C21}" srcOrd="1" destOrd="0" presId="urn:microsoft.com/office/officeart/2005/8/layout/vProcess5"/>
    <dgm:cxn modelId="{2E4BE2D7-09BE-43F8-84BA-8A67E1C9915A}" srcId="{7811BF8A-806D-4EAB-A623-48183EC3A8E3}" destId="{BAFDA10E-AA04-40FB-93BE-0EF2DAF3C0D7}" srcOrd="1" destOrd="0" parTransId="{764485D8-C6E7-4CC8-94F8-432B8AAF31F6}" sibTransId="{BEA6DD0E-F402-4722-8EBB-65345F6CD57D}"/>
    <dgm:cxn modelId="{B8C88AA5-CE82-4CC1-ACC8-FE67F1260B6F}" type="presParOf" srcId="{9AC71438-F220-44DF-9B9C-7DCA64D1A9D9}" destId="{5A20A442-329F-4A3F-9965-F51E16FEE926}" srcOrd="0" destOrd="0" presId="urn:microsoft.com/office/officeart/2005/8/layout/vProcess5"/>
    <dgm:cxn modelId="{6630BFFA-1106-40F6-9D7D-F3F09E2415F5}" type="presParOf" srcId="{9AC71438-F220-44DF-9B9C-7DCA64D1A9D9}" destId="{C30C313D-BBC2-493B-8717-6E88F714DE4A}" srcOrd="1" destOrd="0" presId="urn:microsoft.com/office/officeart/2005/8/layout/vProcess5"/>
    <dgm:cxn modelId="{2C82A8F9-8B16-43DC-A2AC-E229A32B5851}" type="presParOf" srcId="{9AC71438-F220-44DF-9B9C-7DCA64D1A9D9}" destId="{CA7EABCD-7F15-49AD-8179-034532E3E818}" srcOrd="2" destOrd="0" presId="urn:microsoft.com/office/officeart/2005/8/layout/vProcess5"/>
    <dgm:cxn modelId="{2F616213-E808-4BAA-B109-000E1CDC0F8E}" type="presParOf" srcId="{9AC71438-F220-44DF-9B9C-7DCA64D1A9D9}" destId="{9E1ED755-7F3C-4DEC-AA79-2CDACC62C4F3}" srcOrd="3" destOrd="0" presId="urn:microsoft.com/office/officeart/2005/8/layout/vProcess5"/>
    <dgm:cxn modelId="{6D55A1BF-8C09-4221-8731-1E8FFF919380}" type="presParOf" srcId="{9AC71438-F220-44DF-9B9C-7DCA64D1A9D9}" destId="{98DB2E70-1C72-4ABB-8B24-119025D72EC1}" srcOrd="4" destOrd="0" presId="urn:microsoft.com/office/officeart/2005/8/layout/vProcess5"/>
    <dgm:cxn modelId="{432C803A-B7A2-4D3E-A7C2-0160DC23E2E3}" type="presParOf" srcId="{9AC71438-F220-44DF-9B9C-7DCA64D1A9D9}" destId="{94F1183D-6003-42B4-82A9-E1B2E6D413B9}" srcOrd="5" destOrd="0" presId="urn:microsoft.com/office/officeart/2005/8/layout/vProcess5"/>
    <dgm:cxn modelId="{B5831C0C-C5DF-4268-A94D-59967E534C81}" type="presParOf" srcId="{9AC71438-F220-44DF-9B9C-7DCA64D1A9D9}" destId="{91B76707-7DC4-4A6E-9687-88AC1AE57C21}" srcOrd="6" destOrd="0" presId="urn:microsoft.com/office/officeart/2005/8/layout/vProcess5"/>
    <dgm:cxn modelId="{9D769B46-F18D-43E2-BADE-F747AB469B8B}" type="presParOf" srcId="{9AC71438-F220-44DF-9B9C-7DCA64D1A9D9}" destId="{A22D36B7-4350-4540-AD4E-C7C7A99F59E5}" srcOrd="7" destOrd="0" presId="urn:microsoft.com/office/officeart/2005/8/layout/vProcess5"/>
    <dgm:cxn modelId="{35A9B6EC-FFE6-4B67-9381-0510043FB15C}" type="presParOf" srcId="{9AC71438-F220-44DF-9B9C-7DCA64D1A9D9}" destId="{EA932D28-5C89-4BA4-8EFD-95127FE8BF88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7D3F9F8-F6F9-48CC-85B6-B785EC10A450}" type="doc">
      <dgm:prSet loTypeId="urn:microsoft.com/office/officeart/2005/8/layout/hChevron3" loCatId="process" qsTypeId="urn:microsoft.com/office/officeart/2005/8/quickstyle/simple1" qsCatId="simple" csTypeId="urn:microsoft.com/office/officeart/2005/8/colors/colorful4" csCatId="colorful" phldr="1"/>
      <dgm:spPr/>
    </dgm:pt>
    <dgm:pt modelId="{330AAB05-9823-4004-AC99-1EBA2995A896}">
      <dgm:prSet phldrT="[文本]" custT="1"/>
      <dgm:spPr/>
      <dgm:t>
        <a:bodyPr/>
        <a:lstStyle/>
        <a:p>
          <a:r>
            <a:rPr lang="zh-CN" altLang="en-US" sz="2000" b="1" dirty="0" smtClean="0"/>
            <a:t>辨一辨，“文艺复兴”是一场复古运动还是一场创新运动？</a:t>
          </a:r>
        </a:p>
      </dgm:t>
    </dgm:pt>
    <dgm:pt modelId="{1F2CF8EA-9C82-4CC0-9DD1-B08B1966C40F}" type="parTrans" cxnId="{9DEAB024-BC31-430D-906A-14B891B691D5}">
      <dgm:prSet/>
      <dgm:spPr/>
      <dgm:t>
        <a:bodyPr/>
        <a:lstStyle/>
        <a:p>
          <a:endParaRPr lang="zh-CN" altLang="en-US" sz="2000" b="1"/>
        </a:p>
      </dgm:t>
    </dgm:pt>
    <dgm:pt modelId="{D330A83B-39EC-48CE-A116-54FD510E3C2A}" type="sibTrans" cxnId="{9DEAB024-BC31-430D-906A-14B891B691D5}">
      <dgm:prSet/>
      <dgm:spPr/>
      <dgm:t>
        <a:bodyPr/>
        <a:lstStyle/>
        <a:p>
          <a:endParaRPr lang="zh-CN" altLang="en-US" sz="2000" b="1"/>
        </a:p>
      </dgm:t>
    </dgm:pt>
    <dgm:pt modelId="{6D7ADF44-03B4-467C-B65E-CD80C2CEB3F3}">
      <dgm:prSet phldrT="[文本]" custT="1"/>
      <dgm:spPr/>
      <dgm:t>
        <a:bodyPr/>
        <a:lstStyle/>
        <a:p>
          <a:r>
            <a:rPr lang="zh-CN" altLang="en-US" sz="2000" b="1" dirty="0" smtClean="0"/>
            <a:t>文艺复兴的</a:t>
          </a:r>
          <a:r>
            <a:rPr lang="zh-CN" altLang="en-US" sz="2000" b="1" dirty="0" smtClean="0">
              <a:solidFill>
                <a:srgbClr val="FF0000"/>
              </a:solidFill>
            </a:rPr>
            <a:t>本质</a:t>
          </a:r>
          <a:endParaRPr lang="zh-CN" altLang="en-US" sz="2000" b="1" dirty="0">
            <a:solidFill>
              <a:srgbClr val="FF0000"/>
            </a:solidFill>
          </a:endParaRPr>
        </a:p>
      </dgm:t>
    </dgm:pt>
    <dgm:pt modelId="{EE09ABFF-F490-4476-9CF9-9BA5DE0A98FC}" type="parTrans" cxnId="{70CD55F4-34D6-4D22-BA50-375DCEAD2BA9}">
      <dgm:prSet/>
      <dgm:spPr/>
      <dgm:t>
        <a:bodyPr/>
        <a:lstStyle/>
        <a:p>
          <a:endParaRPr lang="zh-CN" altLang="en-US" sz="2000" b="1"/>
        </a:p>
      </dgm:t>
    </dgm:pt>
    <dgm:pt modelId="{DD7BB4BB-1872-4A08-8367-E28E51EDD787}" type="sibTrans" cxnId="{70CD55F4-34D6-4D22-BA50-375DCEAD2BA9}">
      <dgm:prSet/>
      <dgm:spPr/>
      <dgm:t>
        <a:bodyPr/>
        <a:lstStyle/>
        <a:p>
          <a:endParaRPr lang="zh-CN" altLang="en-US" sz="2000" b="1"/>
        </a:p>
      </dgm:t>
    </dgm:pt>
    <dgm:pt modelId="{A5E35772-D8F4-4149-86C2-EB3178E1078B}">
      <dgm:prSet phldrT="[文本]" custT="1"/>
      <dgm:spPr/>
      <dgm:t>
        <a:bodyPr/>
        <a:lstStyle/>
        <a:p>
          <a:r>
            <a:rPr lang="zh-CN" altLang="en-US" sz="2000" b="1" dirty="0" smtClean="0">
              <a:solidFill>
                <a:srgbClr val="7030A0"/>
              </a:solidFill>
            </a:rPr>
            <a:t>资产阶级发起的解放思想的文化运动</a:t>
          </a:r>
        </a:p>
      </dgm:t>
    </dgm:pt>
    <dgm:pt modelId="{0F2741D4-E310-4B0C-873B-3DA5DA3CD426}" type="parTrans" cxnId="{D2536C41-0C8D-4E12-913F-8A96A230635E}">
      <dgm:prSet/>
      <dgm:spPr/>
      <dgm:t>
        <a:bodyPr/>
        <a:lstStyle/>
        <a:p>
          <a:endParaRPr lang="zh-CN" altLang="en-US" sz="2000" b="1"/>
        </a:p>
      </dgm:t>
    </dgm:pt>
    <dgm:pt modelId="{92DE7FF3-63EA-4959-B19E-6452F4D6D62F}" type="sibTrans" cxnId="{D2536C41-0C8D-4E12-913F-8A96A230635E}">
      <dgm:prSet/>
      <dgm:spPr/>
      <dgm:t>
        <a:bodyPr/>
        <a:lstStyle/>
        <a:p>
          <a:endParaRPr lang="zh-CN" altLang="en-US" sz="2000" b="1"/>
        </a:p>
      </dgm:t>
    </dgm:pt>
    <dgm:pt modelId="{BBAE6E93-6544-4CD7-9EEA-247F8223E7F5}" type="pres">
      <dgm:prSet presAssocID="{87D3F9F8-F6F9-48CC-85B6-B785EC10A450}" presName="Name0" presStyleCnt="0">
        <dgm:presLayoutVars>
          <dgm:dir/>
          <dgm:resizeHandles val="exact"/>
        </dgm:presLayoutVars>
      </dgm:prSet>
      <dgm:spPr/>
    </dgm:pt>
    <dgm:pt modelId="{1F2FB27C-A7D1-4492-9DB8-D1A8B767FC67}" type="pres">
      <dgm:prSet presAssocID="{330AAB05-9823-4004-AC99-1EBA2995A896}" presName="parTxOnly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BBE5532-6823-4F17-A470-96BA38A536C5}" type="pres">
      <dgm:prSet presAssocID="{D330A83B-39EC-48CE-A116-54FD510E3C2A}" presName="parSpace" presStyleCnt="0"/>
      <dgm:spPr/>
    </dgm:pt>
    <dgm:pt modelId="{F5E19335-7C99-4195-9607-75DA623A6014}" type="pres">
      <dgm:prSet presAssocID="{6D7ADF44-03B4-467C-B65E-CD80C2CEB3F3}" presName="parTxOnly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D73CE52-760C-45FF-844C-DE70B3AA54D3}" type="pres">
      <dgm:prSet presAssocID="{DD7BB4BB-1872-4A08-8367-E28E51EDD787}" presName="parSpace" presStyleCnt="0"/>
      <dgm:spPr/>
    </dgm:pt>
    <dgm:pt modelId="{EEC14C5B-D1DA-43A8-9161-BCE623D060E2}" type="pres">
      <dgm:prSet presAssocID="{A5E35772-D8F4-4149-86C2-EB3178E1078B}" presName="parTxOnly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D2536C41-0C8D-4E12-913F-8A96A230635E}" srcId="{87D3F9F8-F6F9-48CC-85B6-B785EC10A450}" destId="{A5E35772-D8F4-4149-86C2-EB3178E1078B}" srcOrd="2" destOrd="0" parTransId="{0F2741D4-E310-4B0C-873B-3DA5DA3CD426}" sibTransId="{92DE7FF3-63EA-4959-B19E-6452F4D6D62F}"/>
    <dgm:cxn modelId="{2A4D2318-E856-4C48-BF4D-A7A351469010}" type="presOf" srcId="{87D3F9F8-F6F9-48CC-85B6-B785EC10A450}" destId="{BBAE6E93-6544-4CD7-9EEA-247F8223E7F5}" srcOrd="0" destOrd="0" presId="urn:microsoft.com/office/officeart/2005/8/layout/hChevron3"/>
    <dgm:cxn modelId="{80A9FFD8-676C-4941-B067-C7EF778E2660}" type="presOf" srcId="{A5E35772-D8F4-4149-86C2-EB3178E1078B}" destId="{EEC14C5B-D1DA-43A8-9161-BCE623D060E2}" srcOrd="0" destOrd="0" presId="urn:microsoft.com/office/officeart/2005/8/layout/hChevron3"/>
    <dgm:cxn modelId="{F15C817D-F3B4-4558-A456-C17912B6DB94}" type="presOf" srcId="{330AAB05-9823-4004-AC99-1EBA2995A896}" destId="{1F2FB27C-A7D1-4492-9DB8-D1A8B767FC67}" srcOrd="0" destOrd="0" presId="urn:microsoft.com/office/officeart/2005/8/layout/hChevron3"/>
    <dgm:cxn modelId="{70CD55F4-34D6-4D22-BA50-375DCEAD2BA9}" srcId="{87D3F9F8-F6F9-48CC-85B6-B785EC10A450}" destId="{6D7ADF44-03B4-467C-B65E-CD80C2CEB3F3}" srcOrd="1" destOrd="0" parTransId="{EE09ABFF-F490-4476-9CF9-9BA5DE0A98FC}" sibTransId="{DD7BB4BB-1872-4A08-8367-E28E51EDD787}"/>
    <dgm:cxn modelId="{9DEAB024-BC31-430D-906A-14B891B691D5}" srcId="{87D3F9F8-F6F9-48CC-85B6-B785EC10A450}" destId="{330AAB05-9823-4004-AC99-1EBA2995A896}" srcOrd="0" destOrd="0" parTransId="{1F2CF8EA-9C82-4CC0-9DD1-B08B1966C40F}" sibTransId="{D330A83B-39EC-48CE-A116-54FD510E3C2A}"/>
    <dgm:cxn modelId="{ED46A569-D2D6-472C-A52A-9F5E92D8C16D}" type="presOf" srcId="{6D7ADF44-03B4-467C-B65E-CD80C2CEB3F3}" destId="{F5E19335-7C99-4195-9607-75DA623A6014}" srcOrd="0" destOrd="0" presId="urn:microsoft.com/office/officeart/2005/8/layout/hChevron3"/>
    <dgm:cxn modelId="{BD330657-88A8-4ABB-A2A2-2AD53A2ED5B6}" type="presParOf" srcId="{BBAE6E93-6544-4CD7-9EEA-247F8223E7F5}" destId="{1F2FB27C-A7D1-4492-9DB8-D1A8B767FC67}" srcOrd="0" destOrd="0" presId="urn:microsoft.com/office/officeart/2005/8/layout/hChevron3"/>
    <dgm:cxn modelId="{98EE9820-3436-45A9-8E59-E3799FC8D09B}" type="presParOf" srcId="{BBAE6E93-6544-4CD7-9EEA-247F8223E7F5}" destId="{2BBE5532-6823-4F17-A470-96BA38A536C5}" srcOrd="1" destOrd="0" presId="urn:microsoft.com/office/officeart/2005/8/layout/hChevron3"/>
    <dgm:cxn modelId="{C1DB31DA-3589-4B20-AC94-C5689AEA38AE}" type="presParOf" srcId="{BBAE6E93-6544-4CD7-9EEA-247F8223E7F5}" destId="{F5E19335-7C99-4195-9607-75DA623A6014}" srcOrd="2" destOrd="0" presId="urn:microsoft.com/office/officeart/2005/8/layout/hChevron3"/>
    <dgm:cxn modelId="{3FBC61E7-5C6B-4BCF-BE5D-F924112FD8D6}" type="presParOf" srcId="{BBAE6E93-6544-4CD7-9EEA-247F8223E7F5}" destId="{AD73CE52-760C-45FF-844C-DE70B3AA54D3}" srcOrd="3" destOrd="0" presId="urn:microsoft.com/office/officeart/2005/8/layout/hChevron3"/>
    <dgm:cxn modelId="{C4FE9913-85A7-4407-843C-F15C53BFB282}" type="presParOf" srcId="{BBAE6E93-6544-4CD7-9EEA-247F8223E7F5}" destId="{EEC14C5B-D1DA-43A8-9161-BCE623D060E2}" srcOrd="4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811BF8A-806D-4EAB-A623-48183EC3A8E3}" type="doc">
      <dgm:prSet loTypeId="urn:microsoft.com/office/officeart/2005/8/layout/hList7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FFC5C50D-1244-44EF-A210-4DE924DB4E3D}">
      <dgm:prSet phldrT="[文本]" custT="1"/>
      <dgm:spPr/>
      <dgm:t>
        <a:bodyPr/>
        <a:lstStyle/>
        <a:p>
          <a:endParaRPr lang="en-US" altLang="zh-CN" sz="2000" b="1" dirty="0" smtClean="0"/>
        </a:p>
        <a:p>
          <a:endParaRPr lang="en-US" altLang="zh-CN" sz="2000" b="1" dirty="0" smtClean="0"/>
        </a:p>
        <a:p>
          <a:endParaRPr lang="en-US" altLang="zh-CN" sz="2000" b="1" dirty="0" smtClean="0"/>
        </a:p>
        <a:p>
          <a:r>
            <a:rPr lang="zh-CN" altLang="en-US" sz="2000" b="1" dirty="0" smtClean="0"/>
            <a:t>但丁神曲</a:t>
          </a:r>
          <a:endParaRPr lang="en-US" altLang="zh-CN" sz="2000" b="1" dirty="0" smtClean="0"/>
        </a:p>
        <a:p>
          <a:r>
            <a:rPr lang="zh-CN" altLang="en-US" sz="2000" b="1" dirty="0" smtClean="0">
              <a:solidFill>
                <a:srgbClr val="7030A0"/>
              </a:solidFill>
            </a:rPr>
            <a:t>意大利</a:t>
          </a:r>
          <a:r>
            <a:rPr lang="zh-CN" altLang="en-US" sz="2000" b="1" dirty="0" smtClean="0"/>
            <a:t>文撰写</a:t>
          </a:r>
          <a:endParaRPr lang="en-US" altLang="zh-CN" sz="2000" b="1" dirty="0" smtClean="0"/>
        </a:p>
        <a:p>
          <a:r>
            <a:rPr lang="zh-CN" altLang="en-US" sz="2000" b="1" dirty="0" smtClean="0"/>
            <a:t>文艺复兴的先驱</a:t>
          </a:r>
          <a:endParaRPr lang="en-US" altLang="zh-CN" sz="2000" b="1" dirty="0" smtClean="0"/>
        </a:p>
        <a:p>
          <a:r>
            <a:rPr lang="zh-CN" altLang="en-US" sz="2000" b="1" dirty="0" smtClean="0"/>
            <a:t>旧时代的最后一位诗人，新时代的最初一位诗人。</a:t>
          </a:r>
          <a:endParaRPr lang="zh-CN" altLang="en-US" sz="2000" b="1" dirty="0"/>
        </a:p>
      </dgm:t>
    </dgm:pt>
    <dgm:pt modelId="{DA2EB7FD-E6CD-4790-8092-543B95FB7593}" type="parTrans" cxnId="{D49F9960-F213-4F7B-B953-4A30E25B9E28}">
      <dgm:prSet/>
      <dgm:spPr/>
      <dgm:t>
        <a:bodyPr/>
        <a:lstStyle/>
        <a:p>
          <a:endParaRPr lang="zh-CN" altLang="en-US" sz="2800" b="1"/>
        </a:p>
      </dgm:t>
    </dgm:pt>
    <dgm:pt modelId="{6D0D321F-75A3-4875-AC95-F8187BDCC252}" type="sibTrans" cxnId="{D49F9960-F213-4F7B-B953-4A30E25B9E28}">
      <dgm:prSet custT="1"/>
      <dgm:spPr/>
      <dgm:t>
        <a:bodyPr/>
        <a:lstStyle/>
        <a:p>
          <a:endParaRPr lang="zh-CN" altLang="en-US" sz="4800" b="1"/>
        </a:p>
      </dgm:t>
    </dgm:pt>
    <dgm:pt modelId="{BAFDA10E-AA04-40FB-93BE-0EF2DAF3C0D7}">
      <dgm:prSet phldrT="[文本]" custT="1"/>
      <dgm:spPr/>
      <dgm:t>
        <a:bodyPr/>
        <a:lstStyle/>
        <a:p>
          <a:endParaRPr lang="en-US" altLang="zh-CN" sz="2000" b="1" dirty="0" smtClean="0"/>
        </a:p>
        <a:p>
          <a:endParaRPr lang="en-US" altLang="zh-CN" sz="2000" b="1" dirty="0" smtClean="0"/>
        </a:p>
        <a:p>
          <a:r>
            <a:rPr lang="zh-CN" altLang="en-US" sz="2000" b="1" dirty="0" smtClean="0"/>
            <a:t>达</a:t>
          </a:r>
          <a:r>
            <a:rPr lang="en-US" altLang="zh-CN" sz="2000" b="1" dirty="0" smtClean="0"/>
            <a:t>·</a:t>
          </a:r>
          <a:r>
            <a:rPr lang="zh-CN" altLang="en-US" sz="2000" b="1" dirty="0" smtClean="0"/>
            <a:t>芬奇</a:t>
          </a:r>
          <a:endParaRPr lang="en-US" altLang="zh-CN" sz="2000" b="1" dirty="0" smtClean="0"/>
        </a:p>
        <a:p>
          <a:r>
            <a:rPr lang="zh-CN" altLang="en-US" sz="2000" b="1" dirty="0" smtClean="0">
              <a:solidFill>
                <a:srgbClr val="7030A0"/>
              </a:solidFill>
            </a:rPr>
            <a:t>意大利</a:t>
          </a:r>
          <a:r>
            <a:rPr lang="zh-CN" altLang="en-US" sz="2000" b="1" dirty="0" smtClean="0"/>
            <a:t>伟大的艺术大师</a:t>
          </a:r>
          <a:endParaRPr lang="en-US" altLang="zh-CN" sz="2000" b="1" dirty="0" smtClean="0"/>
        </a:p>
        <a:p>
          <a:r>
            <a:rPr lang="zh-CN" altLang="en-US" sz="2000" b="1" dirty="0" smtClean="0"/>
            <a:t>代表作</a:t>
          </a:r>
          <a:r>
            <a:rPr lang="en-US" altLang="zh-CN" sz="2000" b="1" dirty="0" smtClean="0"/>
            <a:t>《</a:t>
          </a:r>
          <a:r>
            <a:rPr lang="zh-CN" altLang="en-US" sz="2000" b="1" dirty="0" smtClean="0"/>
            <a:t>蒙娜丽莎</a:t>
          </a:r>
          <a:r>
            <a:rPr lang="en-US" altLang="zh-CN" sz="2000" b="1" dirty="0" smtClean="0"/>
            <a:t>》《</a:t>
          </a:r>
          <a:r>
            <a:rPr lang="zh-CN" altLang="en-US" sz="2000" b="1" dirty="0" smtClean="0"/>
            <a:t>最后的晚餐</a:t>
          </a:r>
          <a:r>
            <a:rPr lang="en-US" altLang="zh-CN" sz="2000" b="1" dirty="0" smtClean="0"/>
            <a:t>》</a:t>
          </a:r>
          <a:endParaRPr lang="zh-CN" altLang="en-US" sz="2000" b="1" dirty="0"/>
        </a:p>
      </dgm:t>
    </dgm:pt>
    <dgm:pt modelId="{764485D8-C6E7-4CC8-94F8-432B8AAF31F6}" type="parTrans" cxnId="{2E4BE2D7-09BE-43F8-84BA-8A67E1C9915A}">
      <dgm:prSet/>
      <dgm:spPr/>
      <dgm:t>
        <a:bodyPr/>
        <a:lstStyle/>
        <a:p>
          <a:endParaRPr lang="zh-CN" altLang="en-US" sz="2800" b="1"/>
        </a:p>
      </dgm:t>
    </dgm:pt>
    <dgm:pt modelId="{BEA6DD0E-F402-4722-8EBB-65345F6CD57D}" type="sibTrans" cxnId="{2E4BE2D7-09BE-43F8-84BA-8A67E1C9915A}">
      <dgm:prSet custT="1"/>
      <dgm:spPr/>
      <dgm:t>
        <a:bodyPr/>
        <a:lstStyle/>
        <a:p>
          <a:endParaRPr lang="zh-CN" altLang="en-US" sz="4800" b="1"/>
        </a:p>
      </dgm:t>
    </dgm:pt>
    <dgm:pt modelId="{0E522227-C01B-41E0-B802-AF469983C2FD}">
      <dgm:prSet phldrT="[文本]" custT="1"/>
      <dgm:spPr/>
      <dgm:t>
        <a:bodyPr/>
        <a:lstStyle/>
        <a:p>
          <a:endParaRPr lang="en-US" altLang="zh-CN" sz="2000" b="1" dirty="0" smtClean="0"/>
        </a:p>
        <a:p>
          <a:endParaRPr lang="en-US" altLang="zh-CN" sz="2000" b="1" dirty="0" smtClean="0"/>
        </a:p>
        <a:p>
          <a:r>
            <a:rPr lang="zh-CN" altLang="en-US" sz="2000" b="1" dirty="0" smtClean="0"/>
            <a:t>莎士比亚</a:t>
          </a:r>
          <a:endParaRPr lang="en-US" altLang="zh-CN" sz="2000" b="1" dirty="0" smtClean="0"/>
        </a:p>
        <a:p>
          <a:r>
            <a:rPr lang="zh-CN" altLang="en-US" sz="2000" b="1" dirty="0" smtClean="0">
              <a:solidFill>
                <a:srgbClr val="7030A0"/>
              </a:solidFill>
            </a:rPr>
            <a:t>英国</a:t>
          </a:r>
          <a:r>
            <a:rPr lang="zh-CN" altLang="en-US" sz="2000" b="1" dirty="0" smtClean="0"/>
            <a:t>文学巨匠</a:t>
          </a:r>
          <a:endParaRPr lang="en-US" altLang="zh-CN" sz="2000" b="1" dirty="0" smtClean="0"/>
        </a:p>
        <a:p>
          <a:r>
            <a:rPr lang="zh-CN" altLang="en-US" sz="2000" b="1" dirty="0" smtClean="0"/>
            <a:t>代表作</a:t>
          </a:r>
          <a:r>
            <a:rPr lang="en-US" altLang="zh-CN" sz="2000" b="1" dirty="0" smtClean="0"/>
            <a:t>《</a:t>
          </a:r>
          <a:r>
            <a:rPr lang="zh-CN" altLang="en-US" sz="2000" b="1" dirty="0" smtClean="0"/>
            <a:t>罗密欧和朱丽叶</a:t>
          </a:r>
          <a:r>
            <a:rPr lang="en-US" altLang="zh-CN" sz="2000" b="1" dirty="0" smtClean="0"/>
            <a:t>》《</a:t>
          </a:r>
          <a:r>
            <a:rPr lang="zh-CN" altLang="en-US" sz="2000" b="1" dirty="0" smtClean="0"/>
            <a:t>哈姆雷特</a:t>
          </a:r>
          <a:r>
            <a:rPr lang="en-US" altLang="zh-CN" sz="2000" b="1" dirty="0" smtClean="0"/>
            <a:t>》</a:t>
          </a:r>
        </a:p>
      </dgm:t>
    </dgm:pt>
    <dgm:pt modelId="{C3A858E4-C05B-49DB-BBF0-E2B21DD3732B}" type="parTrans" cxnId="{B4108A4A-8C2E-43A2-B2D1-7E5BF936B277}">
      <dgm:prSet/>
      <dgm:spPr/>
      <dgm:t>
        <a:bodyPr/>
        <a:lstStyle/>
        <a:p>
          <a:endParaRPr lang="zh-CN" altLang="en-US" sz="2800" b="1"/>
        </a:p>
      </dgm:t>
    </dgm:pt>
    <dgm:pt modelId="{89ABD4AE-D04E-4654-9473-BB8FA1056B18}" type="sibTrans" cxnId="{B4108A4A-8C2E-43A2-B2D1-7E5BF936B277}">
      <dgm:prSet/>
      <dgm:spPr/>
      <dgm:t>
        <a:bodyPr/>
        <a:lstStyle/>
        <a:p>
          <a:endParaRPr lang="zh-CN" altLang="en-US" sz="2800" b="1"/>
        </a:p>
      </dgm:t>
    </dgm:pt>
    <dgm:pt modelId="{E028F235-4E68-4E92-8BC1-56CFF2CD78B3}" type="pres">
      <dgm:prSet presAssocID="{7811BF8A-806D-4EAB-A623-48183EC3A8E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BF21D25B-B856-4B3C-95BC-7DE50FAD7284}" type="pres">
      <dgm:prSet presAssocID="{7811BF8A-806D-4EAB-A623-48183EC3A8E3}" presName="fgShape" presStyleLbl="fgShp" presStyleIdx="0" presStyleCnt="1" custFlipVert="1" custFlipHor="1" custScaleX="550" custScaleY="123299" custLinFactNeighborX="18417" custLinFactNeighborY="38844"/>
      <dgm:spPr/>
    </dgm:pt>
    <dgm:pt modelId="{176DB28A-4FEF-4758-8A54-CFD64F8D47B2}" type="pres">
      <dgm:prSet presAssocID="{7811BF8A-806D-4EAB-A623-48183EC3A8E3}" presName="linComp" presStyleCnt="0"/>
      <dgm:spPr/>
    </dgm:pt>
    <dgm:pt modelId="{371767BD-525C-497D-96A1-742D0EC2266F}" type="pres">
      <dgm:prSet presAssocID="{FFC5C50D-1244-44EF-A210-4DE924DB4E3D}" presName="compNode" presStyleCnt="0"/>
      <dgm:spPr/>
    </dgm:pt>
    <dgm:pt modelId="{DC01A03A-A0C8-426E-843C-325A15621F46}" type="pres">
      <dgm:prSet presAssocID="{FFC5C50D-1244-44EF-A210-4DE924DB4E3D}" presName="bkgdShape" presStyleLbl="node1" presStyleIdx="0" presStyleCnt="3"/>
      <dgm:spPr/>
      <dgm:t>
        <a:bodyPr/>
        <a:lstStyle/>
        <a:p>
          <a:endParaRPr lang="zh-CN" altLang="en-US"/>
        </a:p>
      </dgm:t>
    </dgm:pt>
    <dgm:pt modelId="{28AF33D6-E95D-490E-B1B1-FC22F9CCA0B9}" type="pres">
      <dgm:prSet presAssocID="{FFC5C50D-1244-44EF-A210-4DE924DB4E3D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340DEA4-8E53-4CC7-8665-2F5832ACB524}" type="pres">
      <dgm:prSet presAssocID="{FFC5C50D-1244-44EF-A210-4DE924DB4E3D}" presName="invisiNode" presStyleLbl="node1" presStyleIdx="0" presStyleCnt="3"/>
      <dgm:spPr/>
    </dgm:pt>
    <dgm:pt modelId="{33FA97ED-C94E-4DC6-BF74-2B4A6772CE6B}" type="pres">
      <dgm:prSet presAssocID="{FFC5C50D-1244-44EF-A210-4DE924DB4E3D}" presName="imagNode" presStyleLbl="fgImgPlace1" presStyleIdx="0" presStyleCnt="3" custScaleX="150679" custScaleY="14910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</dgm:spPr>
    </dgm:pt>
    <dgm:pt modelId="{9E6B303D-F73A-4DB4-8129-7662AF342B13}" type="pres">
      <dgm:prSet presAssocID="{6D0D321F-75A3-4875-AC95-F8187BDCC252}" presName="sibTrans" presStyleLbl="sibTrans2D1" presStyleIdx="0" presStyleCnt="0"/>
      <dgm:spPr/>
      <dgm:t>
        <a:bodyPr/>
        <a:lstStyle/>
        <a:p>
          <a:endParaRPr lang="zh-CN" altLang="en-US"/>
        </a:p>
      </dgm:t>
    </dgm:pt>
    <dgm:pt modelId="{A588D74A-611D-41CB-A500-40605841ED04}" type="pres">
      <dgm:prSet presAssocID="{BAFDA10E-AA04-40FB-93BE-0EF2DAF3C0D7}" presName="compNode" presStyleCnt="0"/>
      <dgm:spPr/>
    </dgm:pt>
    <dgm:pt modelId="{47EA2D6C-56E8-451F-A98C-20E5234AAB05}" type="pres">
      <dgm:prSet presAssocID="{BAFDA10E-AA04-40FB-93BE-0EF2DAF3C0D7}" presName="bkgdShape" presStyleLbl="node1" presStyleIdx="1" presStyleCnt="3"/>
      <dgm:spPr/>
      <dgm:t>
        <a:bodyPr/>
        <a:lstStyle/>
        <a:p>
          <a:endParaRPr lang="zh-CN" altLang="en-US"/>
        </a:p>
      </dgm:t>
    </dgm:pt>
    <dgm:pt modelId="{F626860F-C708-4D71-B85C-928DF479F0D6}" type="pres">
      <dgm:prSet presAssocID="{BAFDA10E-AA04-40FB-93BE-0EF2DAF3C0D7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D59A4A3-D608-4F29-8365-2364B3DFDB92}" type="pres">
      <dgm:prSet presAssocID="{BAFDA10E-AA04-40FB-93BE-0EF2DAF3C0D7}" presName="invisiNode" presStyleLbl="node1" presStyleIdx="1" presStyleCnt="3"/>
      <dgm:spPr/>
    </dgm:pt>
    <dgm:pt modelId="{53EE46A7-F664-491D-8672-54DCD58E22B1}" type="pres">
      <dgm:prSet presAssocID="{BAFDA10E-AA04-40FB-93BE-0EF2DAF3C0D7}" presName="imagNode" presStyleLbl="fgImgPlace1" presStyleIdx="1" presStyleCnt="3" custScaleX="159758" custScaleY="163134"/>
      <dgm:spPr>
        <a:blipFill dpi="0" rotWithShape="1"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4537" t="1822" r="2538" b="-1016"/>
          </a:stretch>
        </a:blipFill>
      </dgm:spPr>
      <dgm:t>
        <a:bodyPr/>
        <a:lstStyle/>
        <a:p>
          <a:endParaRPr lang="zh-CN" altLang="en-US"/>
        </a:p>
      </dgm:t>
    </dgm:pt>
    <dgm:pt modelId="{620EC9D6-1EF0-489F-9AC0-4D8080CE947C}" type="pres">
      <dgm:prSet presAssocID="{BEA6DD0E-F402-4722-8EBB-65345F6CD57D}" presName="sibTrans" presStyleLbl="sibTrans2D1" presStyleIdx="0" presStyleCnt="0"/>
      <dgm:spPr/>
      <dgm:t>
        <a:bodyPr/>
        <a:lstStyle/>
        <a:p>
          <a:endParaRPr lang="zh-CN" altLang="en-US"/>
        </a:p>
      </dgm:t>
    </dgm:pt>
    <dgm:pt modelId="{2CD5260B-F966-4146-8C1E-A6A9DD3C0A62}" type="pres">
      <dgm:prSet presAssocID="{0E522227-C01B-41E0-B802-AF469983C2FD}" presName="compNode" presStyleCnt="0"/>
      <dgm:spPr/>
    </dgm:pt>
    <dgm:pt modelId="{E754BC95-9CEA-484A-AFB7-13F3EC58BB37}" type="pres">
      <dgm:prSet presAssocID="{0E522227-C01B-41E0-B802-AF469983C2FD}" presName="bkgdShape" presStyleLbl="node1" presStyleIdx="2" presStyleCnt="3"/>
      <dgm:spPr/>
      <dgm:t>
        <a:bodyPr/>
        <a:lstStyle/>
        <a:p>
          <a:endParaRPr lang="zh-CN" altLang="en-US"/>
        </a:p>
      </dgm:t>
    </dgm:pt>
    <dgm:pt modelId="{470C30A3-80DE-4CE7-8271-605E0D5ABC19}" type="pres">
      <dgm:prSet presAssocID="{0E522227-C01B-41E0-B802-AF469983C2FD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F1A2171-56BF-4DA1-9F6D-9F4317080A23}" type="pres">
      <dgm:prSet presAssocID="{0E522227-C01B-41E0-B802-AF469983C2FD}" presName="invisiNode" presStyleLbl="node1" presStyleIdx="2" presStyleCnt="3"/>
      <dgm:spPr/>
    </dgm:pt>
    <dgm:pt modelId="{8C41C316-C0A8-49A7-9DEA-36FCC0B3D759}" type="pres">
      <dgm:prSet presAssocID="{0E522227-C01B-41E0-B802-AF469983C2FD}" presName="imagNode" presStyleLbl="fgImgPlace1" presStyleIdx="2" presStyleCnt="3" custScaleX="149352" custScaleY="150520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1F1B24D7-2CAE-4593-B831-518516D22FA0}" type="presOf" srcId="{FFC5C50D-1244-44EF-A210-4DE924DB4E3D}" destId="{28AF33D6-E95D-490E-B1B1-FC22F9CCA0B9}" srcOrd="1" destOrd="0" presId="urn:microsoft.com/office/officeart/2005/8/layout/hList7"/>
    <dgm:cxn modelId="{69623BB7-C1D0-4220-BCC5-DDC30CF57A38}" type="presOf" srcId="{BAFDA10E-AA04-40FB-93BE-0EF2DAF3C0D7}" destId="{47EA2D6C-56E8-451F-A98C-20E5234AAB05}" srcOrd="0" destOrd="0" presId="urn:microsoft.com/office/officeart/2005/8/layout/hList7"/>
    <dgm:cxn modelId="{259C4E8A-D2FA-47F3-B4D6-015FA26408B2}" type="presOf" srcId="{0E522227-C01B-41E0-B802-AF469983C2FD}" destId="{E754BC95-9CEA-484A-AFB7-13F3EC58BB37}" srcOrd="0" destOrd="0" presId="urn:microsoft.com/office/officeart/2005/8/layout/hList7"/>
    <dgm:cxn modelId="{AF2E5DD2-BF12-4905-A1DB-B365C2B2BCAB}" type="presOf" srcId="{7811BF8A-806D-4EAB-A623-48183EC3A8E3}" destId="{E028F235-4E68-4E92-8BC1-56CFF2CD78B3}" srcOrd="0" destOrd="0" presId="urn:microsoft.com/office/officeart/2005/8/layout/hList7"/>
    <dgm:cxn modelId="{8CBA1D11-B2C9-49E3-BE4E-40DEE22C78D1}" type="presOf" srcId="{BEA6DD0E-F402-4722-8EBB-65345F6CD57D}" destId="{620EC9D6-1EF0-489F-9AC0-4D8080CE947C}" srcOrd="0" destOrd="0" presId="urn:microsoft.com/office/officeart/2005/8/layout/hList7"/>
    <dgm:cxn modelId="{B4108A4A-8C2E-43A2-B2D1-7E5BF936B277}" srcId="{7811BF8A-806D-4EAB-A623-48183EC3A8E3}" destId="{0E522227-C01B-41E0-B802-AF469983C2FD}" srcOrd="2" destOrd="0" parTransId="{C3A858E4-C05B-49DB-BBF0-E2B21DD3732B}" sibTransId="{89ABD4AE-D04E-4654-9473-BB8FA1056B18}"/>
    <dgm:cxn modelId="{63BA3527-AE31-444F-9927-857F10054F8A}" type="presOf" srcId="{FFC5C50D-1244-44EF-A210-4DE924DB4E3D}" destId="{DC01A03A-A0C8-426E-843C-325A15621F46}" srcOrd="0" destOrd="0" presId="urn:microsoft.com/office/officeart/2005/8/layout/hList7"/>
    <dgm:cxn modelId="{902292F8-4C55-451D-9760-727BE0D9C878}" type="presOf" srcId="{BAFDA10E-AA04-40FB-93BE-0EF2DAF3C0D7}" destId="{F626860F-C708-4D71-B85C-928DF479F0D6}" srcOrd="1" destOrd="0" presId="urn:microsoft.com/office/officeart/2005/8/layout/hList7"/>
    <dgm:cxn modelId="{D49F9960-F213-4F7B-B953-4A30E25B9E28}" srcId="{7811BF8A-806D-4EAB-A623-48183EC3A8E3}" destId="{FFC5C50D-1244-44EF-A210-4DE924DB4E3D}" srcOrd="0" destOrd="0" parTransId="{DA2EB7FD-E6CD-4790-8092-543B95FB7593}" sibTransId="{6D0D321F-75A3-4875-AC95-F8187BDCC252}"/>
    <dgm:cxn modelId="{D2730359-9855-4203-ADE9-C93B91B97871}" type="presOf" srcId="{0E522227-C01B-41E0-B802-AF469983C2FD}" destId="{470C30A3-80DE-4CE7-8271-605E0D5ABC19}" srcOrd="1" destOrd="0" presId="urn:microsoft.com/office/officeart/2005/8/layout/hList7"/>
    <dgm:cxn modelId="{C0E7600E-04D8-4C05-A090-3375349349A6}" type="presOf" srcId="{6D0D321F-75A3-4875-AC95-F8187BDCC252}" destId="{9E6B303D-F73A-4DB4-8129-7662AF342B13}" srcOrd="0" destOrd="0" presId="urn:microsoft.com/office/officeart/2005/8/layout/hList7"/>
    <dgm:cxn modelId="{2E4BE2D7-09BE-43F8-84BA-8A67E1C9915A}" srcId="{7811BF8A-806D-4EAB-A623-48183EC3A8E3}" destId="{BAFDA10E-AA04-40FB-93BE-0EF2DAF3C0D7}" srcOrd="1" destOrd="0" parTransId="{764485D8-C6E7-4CC8-94F8-432B8AAF31F6}" sibTransId="{BEA6DD0E-F402-4722-8EBB-65345F6CD57D}"/>
    <dgm:cxn modelId="{4906489F-C16C-4B60-A099-7F77B3BD079B}" type="presParOf" srcId="{E028F235-4E68-4E92-8BC1-56CFF2CD78B3}" destId="{BF21D25B-B856-4B3C-95BC-7DE50FAD7284}" srcOrd="0" destOrd="0" presId="urn:microsoft.com/office/officeart/2005/8/layout/hList7"/>
    <dgm:cxn modelId="{1EAE0403-4C19-4FA1-BBC2-4E6110CFFB0E}" type="presParOf" srcId="{E028F235-4E68-4E92-8BC1-56CFF2CD78B3}" destId="{176DB28A-4FEF-4758-8A54-CFD64F8D47B2}" srcOrd="1" destOrd="0" presId="urn:microsoft.com/office/officeart/2005/8/layout/hList7"/>
    <dgm:cxn modelId="{99C32F2E-FA2E-467F-936F-0302525A0951}" type="presParOf" srcId="{176DB28A-4FEF-4758-8A54-CFD64F8D47B2}" destId="{371767BD-525C-497D-96A1-742D0EC2266F}" srcOrd="0" destOrd="0" presId="urn:microsoft.com/office/officeart/2005/8/layout/hList7"/>
    <dgm:cxn modelId="{F5F74E2E-DAE8-486E-BBD0-7B3E38428C03}" type="presParOf" srcId="{371767BD-525C-497D-96A1-742D0EC2266F}" destId="{DC01A03A-A0C8-426E-843C-325A15621F46}" srcOrd="0" destOrd="0" presId="urn:microsoft.com/office/officeart/2005/8/layout/hList7"/>
    <dgm:cxn modelId="{22D50721-D63B-4E45-956E-7147058E77E5}" type="presParOf" srcId="{371767BD-525C-497D-96A1-742D0EC2266F}" destId="{28AF33D6-E95D-490E-B1B1-FC22F9CCA0B9}" srcOrd="1" destOrd="0" presId="urn:microsoft.com/office/officeart/2005/8/layout/hList7"/>
    <dgm:cxn modelId="{190D3368-4118-4D63-BBE3-E29913626E73}" type="presParOf" srcId="{371767BD-525C-497D-96A1-742D0EC2266F}" destId="{6340DEA4-8E53-4CC7-8665-2F5832ACB524}" srcOrd="2" destOrd="0" presId="urn:microsoft.com/office/officeart/2005/8/layout/hList7"/>
    <dgm:cxn modelId="{D6CE575E-1457-4299-B85B-1819CA58C40D}" type="presParOf" srcId="{371767BD-525C-497D-96A1-742D0EC2266F}" destId="{33FA97ED-C94E-4DC6-BF74-2B4A6772CE6B}" srcOrd="3" destOrd="0" presId="urn:microsoft.com/office/officeart/2005/8/layout/hList7"/>
    <dgm:cxn modelId="{D8E48347-6331-4646-A934-CACF0DF362E3}" type="presParOf" srcId="{176DB28A-4FEF-4758-8A54-CFD64F8D47B2}" destId="{9E6B303D-F73A-4DB4-8129-7662AF342B13}" srcOrd="1" destOrd="0" presId="urn:microsoft.com/office/officeart/2005/8/layout/hList7"/>
    <dgm:cxn modelId="{5349A84F-555F-4425-985E-EED875CE3119}" type="presParOf" srcId="{176DB28A-4FEF-4758-8A54-CFD64F8D47B2}" destId="{A588D74A-611D-41CB-A500-40605841ED04}" srcOrd="2" destOrd="0" presId="urn:microsoft.com/office/officeart/2005/8/layout/hList7"/>
    <dgm:cxn modelId="{5D5FD1F3-9CBD-431D-81A4-B129B6FD1C6B}" type="presParOf" srcId="{A588D74A-611D-41CB-A500-40605841ED04}" destId="{47EA2D6C-56E8-451F-A98C-20E5234AAB05}" srcOrd="0" destOrd="0" presId="urn:microsoft.com/office/officeart/2005/8/layout/hList7"/>
    <dgm:cxn modelId="{95CABD55-6AAB-4D28-BCF8-B4A140109780}" type="presParOf" srcId="{A588D74A-611D-41CB-A500-40605841ED04}" destId="{F626860F-C708-4D71-B85C-928DF479F0D6}" srcOrd="1" destOrd="0" presId="urn:microsoft.com/office/officeart/2005/8/layout/hList7"/>
    <dgm:cxn modelId="{D5492D3E-794D-411D-8470-5D6B72546311}" type="presParOf" srcId="{A588D74A-611D-41CB-A500-40605841ED04}" destId="{4D59A4A3-D608-4F29-8365-2364B3DFDB92}" srcOrd="2" destOrd="0" presId="urn:microsoft.com/office/officeart/2005/8/layout/hList7"/>
    <dgm:cxn modelId="{74585C97-0683-4324-8589-32BF00425FC0}" type="presParOf" srcId="{A588D74A-611D-41CB-A500-40605841ED04}" destId="{53EE46A7-F664-491D-8672-54DCD58E22B1}" srcOrd="3" destOrd="0" presId="urn:microsoft.com/office/officeart/2005/8/layout/hList7"/>
    <dgm:cxn modelId="{F33973AC-0972-496E-963B-30308B8442DF}" type="presParOf" srcId="{176DB28A-4FEF-4758-8A54-CFD64F8D47B2}" destId="{620EC9D6-1EF0-489F-9AC0-4D8080CE947C}" srcOrd="3" destOrd="0" presId="urn:microsoft.com/office/officeart/2005/8/layout/hList7"/>
    <dgm:cxn modelId="{D9172DEC-596B-4FA4-8C88-26FB8119BE29}" type="presParOf" srcId="{176DB28A-4FEF-4758-8A54-CFD64F8D47B2}" destId="{2CD5260B-F966-4146-8C1E-A6A9DD3C0A62}" srcOrd="4" destOrd="0" presId="urn:microsoft.com/office/officeart/2005/8/layout/hList7"/>
    <dgm:cxn modelId="{02F56705-5350-4D66-A81C-43BFFCE5A106}" type="presParOf" srcId="{2CD5260B-F966-4146-8C1E-A6A9DD3C0A62}" destId="{E754BC95-9CEA-484A-AFB7-13F3EC58BB37}" srcOrd="0" destOrd="0" presId="urn:microsoft.com/office/officeart/2005/8/layout/hList7"/>
    <dgm:cxn modelId="{6CAB0439-6D15-4554-A8B9-47D2E9B84A8F}" type="presParOf" srcId="{2CD5260B-F966-4146-8C1E-A6A9DD3C0A62}" destId="{470C30A3-80DE-4CE7-8271-605E0D5ABC19}" srcOrd="1" destOrd="0" presId="urn:microsoft.com/office/officeart/2005/8/layout/hList7"/>
    <dgm:cxn modelId="{1300CA96-FACA-4121-B33B-06860617CC3C}" type="presParOf" srcId="{2CD5260B-F966-4146-8C1E-A6A9DD3C0A62}" destId="{CF1A2171-56BF-4DA1-9F6D-9F4317080A23}" srcOrd="2" destOrd="0" presId="urn:microsoft.com/office/officeart/2005/8/layout/hList7"/>
    <dgm:cxn modelId="{7200EA34-91B9-48DA-AC94-C83021CABF84}" type="presParOf" srcId="{2CD5260B-F966-4146-8C1E-A6A9DD3C0A62}" destId="{8C41C316-C0A8-49A7-9DEA-36FCC0B3D759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1A68500-4D6D-4076-93FB-3C89E56CDE61}" type="doc">
      <dgm:prSet loTypeId="urn:microsoft.com/office/officeart/2005/8/layout/v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zh-CN" altLang="en-US"/>
        </a:p>
      </dgm:t>
    </dgm:pt>
    <dgm:pt modelId="{410F4853-E3CD-4986-96A1-8A287B28C5E5}">
      <dgm:prSet phldrT="[文本]"/>
      <dgm:spPr/>
      <dgm:t>
        <a:bodyPr/>
        <a:lstStyle/>
        <a:p>
          <a:r>
            <a:rPr lang="zh-CN" altLang="en-US" dirty="0" smtClean="0"/>
            <a:t>经济根源</a:t>
          </a:r>
          <a:endParaRPr lang="zh-CN" altLang="en-US" dirty="0"/>
        </a:p>
      </dgm:t>
    </dgm:pt>
    <dgm:pt modelId="{71741B0E-5611-44C7-ABAA-56ABD0610390}" type="parTrans" cxnId="{2687D0A4-FA65-45D4-9967-CE7A236B1439}">
      <dgm:prSet/>
      <dgm:spPr/>
      <dgm:t>
        <a:bodyPr/>
        <a:lstStyle/>
        <a:p>
          <a:endParaRPr lang="zh-CN" altLang="en-US"/>
        </a:p>
      </dgm:t>
    </dgm:pt>
    <dgm:pt modelId="{872609CE-764E-49A6-A1DC-49B63D482B6C}" type="sibTrans" cxnId="{2687D0A4-FA65-45D4-9967-CE7A236B1439}">
      <dgm:prSet/>
      <dgm:spPr/>
      <dgm:t>
        <a:bodyPr/>
        <a:lstStyle/>
        <a:p>
          <a:endParaRPr lang="zh-CN" altLang="en-US"/>
        </a:p>
      </dgm:t>
    </dgm:pt>
    <dgm:pt modelId="{954CEDBD-63BF-4F23-8AA8-C5F314588D0B}">
      <dgm:prSet phldrT="[文本]" custT="1"/>
      <dgm:spPr/>
      <dgm:t>
        <a:bodyPr/>
        <a:lstStyle/>
        <a:p>
          <a:r>
            <a:rPr lang="en-US" altLang="zh-CN" sz="1800" dirty="0" smtClean="0"/>
            <a:t>14-15</a:t>
          </a:r>
          <a:r>
            <a:rPr lang="zh-CN" altLang="en-US" sz="1800" dirty="0" smtClean="0"/>
            <a:t>世纪，欧洲商品经济的发展和资本主义萌芽的出现要求扩大国外市场。</a:t>
          </a:r>
          <a:endParaRPr lang="zh-CN" altLang="en-US" sz="1800" dirty="0"/>
        </a:p>
      </dgm:t>
    </dgm:pt>
    <dgm:pt modelId="{5CA0FD5A-5366-4800-BB8D-24CA5C3E52DB}" type="parTrans" cxnId="{4081B351-A902-4C60-A955-889E251495E1}">
      <dgm:prSet/>
      <dgm:spPr/>
      <dgm:t>
        <a:bodyPr/>
        <a:lstStyle/>
        <a:p>
          <a:endParaRPr lang="zh-CN" altLang="en-US"/>
        </a:p>
      </dgm:t>
    </dgm:pt>
    <dgm:pt modelId="{52F80206-571F-4725-9C19-5D849654CD70}" type="sibTrans" cxnId="{4081B351-A902-4C60-A955-889E251495E1}">
      <dgm:prSet/>
      <dgm:spPr/>
      <dgm:t>
        <a:bodyPr/>
        <a:lstStyle/>
        <a:p>
          <a:endParaRPr lang="zh-CN" altLang="en-US"/>
        </a:p>
      </dgm:t>
    </dgm:pt>
    <dgm:pt modelId="{A7EE145B-9F71-49F1-99D0-F994FE75179F}">
      <dgm:prSet phldrT="[文本]"/>
      <dgm:spPr/>
      <dgm:t>
        <a:bodyPr/>
        <a:lstStyle/>
        <a:p>
          <a:r>
            <a:rPr lang="zh-CN" altLang="en-US" dirty="0" smtClean="0"/>
            <a:t>客观条件</a:t>
          </a:r>
          <a:endParaRPr lang="zh-CN" altLang="en-US" dirty="0"/>
        </a:p>
      </dgm:t>
    </dgm:pt>
    <dgm:pt modelId="{883F9085-F9C7-42F5-810F-EE03933EAADF}" type="parTrans" cxnId="{7C7779D3-B094-4E03-BA49-837A604CF698}">
      <dgm:prSet/>
      <dgm:spPr/>
      <dgm:t>
        <a:bodyPr/>
        <a:lstStyle/>
        <a:p>
          <a:endParaRPr lang="zh-CN" altLang="en-US"/>
        </a:p>
      </dgm:t>
    </dgm:pt>
    <dgm:pt modelId="{A9B4ED54-E3ED-4964-8B46-78F2A793FE55}" type="sibTrans" cxnId="{7C7779D3-B094-4E03-BA49-837A604CF698}">
      <dgm:prSet/>
      <dgm:spPr/>
      <dgm:t>
        <a:bodyPr/>
        <a:lstStyle/>
        <a:p>
          <a:endParaRPr lang="zh-CN" altLang="en-US"/>
        </a:p>
      </dgm:t>
    </dgm:pt>
    <dgm:pt modelId="{8E84D972-6C75-4897-A5E3-F592278A6EA7}">
      <dgm:prSet phldrT="[文本]" custT="1"/>
      <dgm:spPr/>
      <dgm:t>
        <a:bodyPr/>
        <a:lstStyle/>
        <a:p>
          <a:r>
            <a:rPr lang="zh-CN" altLang="en-US" sz="1800" dirty="0" smtClean="0"/>
            <a:t>天文、地理知识的进步；</a:t>
          </a:r>
          <a:endParaRPr lang="zh-CN" altLang="en-US" sz="1800" dirty="0"/>
        </a:p>
      </dgm:t>
    </dgm:pt>
    <dgm:pt modelId="{D7C84FE7-46BA-4090-B1A2-36D1E7C46F31}" type="parTrans" cxnId="{FD1390FD-AB1B-4581-9346-9DCC64807F66}">
      <dgm:prSet/>
      <dgm:spPr/>
      <dgm:t>
        <a:bodyPr/>
        <a:lstStyle/>
        <a:p>
          <a:endParaRPr lang="zh-CN" altLang="en-US"/>
        </a:p>
      </dgm:t>
    </dgm:pt>
    <dgm:pt modelId="{559F2306-24E2-4BEC-8F83-69DF1C19ED48}" type="sibTrans" cxnId="{FD1390FD-AB1B-4581-9346-9DCC64807F66}">
      <dgm:prSet/>
      <dgm:spPr/>
      <dgm:t>
        <a:bodyPr/>
        <a:lstStyle/>
        <a:p>
          <a:endParaRPr lang="zh-CN" altLang="en-US"/>
        </a:p>
      </dgm:t>
    </dgm:pt>
    <dgm:pt modelId="{8CEB21FF-E321-4280-BE60-CC05BB47FCC3}">
      <dgm:prSet phldrT="[文本]" custT="1"/>
      <dgm:spPr/>
      <dgm:t>
        <a:bodyPr/>
        <a:lstStyle/>
        <a:p>
          <a:r>
            <a:rPr lang="zh-CN" altLang="en-US" sz="1800" dirty="0" smtClean="0"/>
            <a:t>地圆学说的流行；</a:t>
          </a:r>
          <a:endParaRPr lang="zh-CN" altLang="en-US" sz="1800" dirty="0"/>
        </a:p>
      </dgm:t>
    </dgm:pt>
    <dgm:pt modelId="{FA7F3DA6-86CC-491C-9CA9-5E79C34EAAF8}" type="parTrans" cxnId="{2C27792C-851F-4054-A6B4-898AEEB2F3EB}">
      <dgm:prSet/>
      <dgm:spPr/>
      <dgm:t>
        <a:bodyPr/>
        <a:lstStyle/>
        <a:p>
          <a:endParaRPr lang="zh-CN" altLang="en-US"/>
        </a:p>
      </dgm:t>
    </dgm:pt>
    <dgm:pt modelId="{B965BB93-55CB-401C-87BC-0CBD7F6183BE}" type="sibTrans" cxnId="{2C27792C-851F-4054-A6B4-898AEEB2F3EB}">
      <dgm:prSet/>
      <dgm:spPr/>
      <dgm:t>
        <a:bodyPr/>
        <a:lstStyle/>
        <a:p>
          <a:endParaRPr lang="zh-CN" altLang="en-US"/>
        </a:p>
      </dgm:t>
    </dgm:pt>
    <dgm:pt modelId="{250C8008-4715-44DC-9DD2-6406863778FD}">
      <dgm:prSet/>
      <dgm:spPr/>
      <dgm:t>
        <a:bodyPr/>
        <a:lstStyle/>
        <a:p>
          <a:r>
            <a:rPr lang="zh-CN" altLang="en-US" dirty="0" smtClean="0"/>
            <a:t>社会根源</a:t>
          </a:r>
          <a:endParaRPr lang="zh-CN" altLang="en-US" dirty="0"/>
        </a:p>
      </dgm:t>
    </dgm:pt>
    <dgm:pt modelId="{82A79338-1584-4C48-A49E-36C5F04A631B}" type="parTrans" cxnId="{B21B96A4-402B-40C4-BACC-2DD3273B3663}">
      <dgm:prSet/>
      <dgm:spPr/>
      <dgm:t>
        <a:bodyPr/>
        <a:lstStyle/>
        <a:p>
          <a:endParaRPr lang="zh-CN" altLang="en-US"/>
        </a:p>
      </dgm:t>
    </dgm:pt>
    <dgm:pt modelId="{AD0F5514-439B-4FA3-9C23-67973FC438A3}" type="sibTrans" cxnId="{B21B96A4-402B-40C4-BACC-2DD3273B3663}">
      <dgm:prSet/>
      <dgm:spPr/>
      <dgm:t>
        <a:bodyPr/>
        <a:lstStyle/>
        <a:p>
          <a:endParaRPr lang="zh-CN" altLang="en-US"/>
        </a:p>
      </dgm:t>
    </dgm:pt>
    <dgm:pt modelId="{38D2B44B-EB14-42B0-8190-86F7AB36D1CC}">
      <dgm:prSet custT="1"/>
      <dgm:spPr/>
      <dgm:t>
        <a:bodyPr/>
        <a:lstStyle/>
        <a:p>
          <a:r>
            <a:rPr lang="zh-CN" altLang="en-US" sz="1800" dirty="0" smtClean="0"/>
            <a:t>欧洲人狂热地追求货币和黄金，成为探索新航路的主要动力。</a:t>
          </a:r>
          <a:r>
            <a:rPr lang="en-US" altLang="zh-CN" sz="1800" dirty="0" smtClean="0"/>
            <a:t>《</a:t>
          </a:r>
          <a:r>
            <a:rPr lang="zh-CN" altLang="en-US" sz="1800" dirty="0" smtClean="0"/>
            <a:t>马可</a:t>
          </a:r>
          <a:r>
            <a:rPr lang="en-US" altLang="zh-CN" sz="1800" dirty="0" smtClean="0"/>
            <a:t>·</a:t>
          </a:r>
          <a:r>
            <a:rPr lang="zh-CN" altLang="en-US" sz="1800" dirty="0" smtClean="0"/>
            <a:t>波罗行纪</a:t>
          </a:r>
          <a:r>
            <a:rPr lang="en-US" altLang="zh-CN" sz="1800" dirty="0" smtClean="0"/>
            <a:t>》</a:t>
          </a:r>
          <a:r>
            <a:rPr lang="zh-CN" altLang="en-US" sz="1800" dirty="0" smtClean="0"/>
            <a:t>关于东方富庶的描述，更加引起了欧洲人对东方的向往。</a:t>
          </a:r>
          <a:endParaRPr lang="zh-CN" altLang="en-US" sz="1800" dirty="0"/>
        </a:p>
      </dgm:t>
    </dgm:pt>
    <dgm:pt modelId="{10E0B45A-9601-4C33-B65F-12635C1014BD}" type="parTrans" cxnId="{97698DE1-420B-403D-B3FB-D908EA5C8280}">
      <dgm:prSet/>
      <dgm:spPr/>
      <dgm:t>
        <a:bodyPr/>
        <a:lstStyle/>
        <a:p>
          <a:endParaRPr lang="zh-CN" altLang="en-US"/>
        </a:p>
      </dgm:t>
    </dgm:pt>
    <dgm:pt modelId="{911944E5-11C9-44B3-83D0-BA4C57BBFB49}" type="sibTrans" cxnId="{97698DE1-420B-403D-B3FB-D908EA5C8280}">
      <dgm:prSet/>
      <dgm:spPr/>
      <dgm:t>
        <a:bodyPr/>
        <a:lstStyle/>
        <a:p>
          <a:endParaRPr lang="zh-CN" altLang="en-US"/>
        </a:p>
      </dgm:t>
    </dgm:pt>
    <dgm:pt modelId="{3C59BE1D-0DFC-4F7E-8C85-28787FBC962C}">
      <dgm:prSet phldrT="[文本]" custT="1"/>
      <dgm:spPr/>
      <dgm:t>
        <a:bodyPr/>
        <a:lstStyle/>
        <a:p>
          <a:r>
            <a:rPr lang="zh-CN" altLang="en-US" sz="1800" dirty="0" smtClean="0"/>
            <a:t>航海、造船技术的发展。</a:t>
          </a:r>
          <a:endParaRPr lang="zh-CN" altLang="en-US" sz="1800" dirty="0"/>
        </a:p>
      </dgm:t>
    </dgm:pt>
    <dgm:pt modelId="{EEFD929B-85CA-4312-818A-9E5F9841597C}" type="parTrans" cxnId="{C06E492B-982C-41F0-A6DD-CE04F42B9B0D}">
      <dgm:prSet/>
      <dgm:spPr/>
      <dgm:t>
        <a:bodyPr/>
        <a:lstStyle/>
        <a:p>
          <a:endParaRPr lang="zh-CN" altLang="en-US"/>
        </a:p>
      </dgm:t>
    </dgm:pt>
    <dgm:pt modelId="{AA7E63BF-4A3D-4D14-972E-2544BA179755}" type="sibTrans" cxnId="{C06E492B-982C-41F0-A6DD-CE04F42B9B0D}">
      <dgm:prSet/>
      <dgm:spPr/>
      <dgm:t>
        <a:bodyPr/>
        <a:lstStyle/>
        <a:p>
          <a:endParaRPr lang="zh-CN" altLang="en-US"/>
        </a:p>
      </dgm:t>
    </dgm:pt>
    <dgm:pt modelId="{0401A77B-95EC-45E2-8AB1-8DB9A57C34AF}">
      <dgm:prSet/>
      <dgm:spPr/>
      <dgm:t>
        <a:bodyPr/>
        <a:lstStyle/>
        <a:p>
          <a:r>
            <a:rPr lang="zh-CN" altLang="en-US" dirty="0" smtClean="0"/>
            <a:t>商业危机</a:t>
          </a:r>
          <a:endParaRPr lang="zh-CN" altLang="en-US" dirty="0"/>
        </a:p>
      </dgm:t>
    </dgm:pt>
    <dgm:pt modelId="{FD690458-6F06-4689-B6DF-CE083F9582F7}" type="parTrans" cxnId="{F877DCA9-5AFD-426B-91D1-4A683793A102}">
      <dgm:prSet/>
      <dgm:spPr/>
      <dgm:t>
        <a:bodyPr/>
        <a:lstStyle/>
        <a:p>
          <a:endParaRPr lang="zh-CN" altLang="en-US"/>
        </a:p>
      </dgm:t>
    </dgm:pt>
    <dgm:pt modelId="{86100681-5A8A-480B-948E-33D13F4B8E9E}" type="sibTrans" cxnId="{F877DCA9-5AFD-426B-91D1-4A683793A102}">
      <dgm:prSet/>
      <dgm:spPr/>
      <dgm:t>
        <a:bodyPr/>
        <a:lstStyle/>
        <a:p>
          <a:endParaRPr lang="zh-CN" altLang="en-US"/>
        </a:p>
      </dgm:t>
    </dgm:pt>
    <dgm:pt modelId="{981E8DD2-9F50-4F40-B63D-D1F4F8D45FC8}">
      <dgm:prSet custT="1"/>
      <dgm:spPr/>
      <dgm:t>
        <a:bodyPr/>
        <a:lstStyle/>
        <a:p>
          <a:r>
            <a:rPr lang="zh-CN" altLang="en-US" sz="1800" dirty="0" smtClean="0"/>
            <a:t>奥斯曼土耳其人切断了传统的东西方贸易通道，西欧商人、贵族希望另辟蹊径，到达东方。</a:t>
          </a:r>
          <a:endParaRPr lang="zh-CN" altLang="en-US" sz="1800" dirty="0"/>
        </a:p>
      </dgm:t>
    </dgm:pt>
    <dgm:pt modelId="{1065B848-1891-4A23-912B-3EF8158B44D2}" type="parTrans" cxnId="{FA48B781-4546-47E7-B53F-8B84C8F9975F}">
      <dgm:prSet/>
      <dgm:spPr/>
      <dgm:t>
        <a:bodyPr/>
        <a:lstStyle/>
        <a:p>
          <a:endParaRPr lang="zh-CN" altLang="en-US"/>
        </a:p>
      </dgm:t>
    </dgm:pt>
    <dgm:pt modelId="{8D40DFA9-AAB9-4242-825A-0A06B9CF5105}" type="sibTrans" cxnId="{FA48B781-4546-47E7-B53F-8B84C8F9975F}">
      <dgm:prSet/>
      <dgm:spPr/>
      <dgm:t>
        <a:bodyPr/>
        <a:lstStyle/>
        <a:p>
          <a:endParaRPr lang="zh-CN" altLang="en-US"/>
        </a:p>
      </dgm:t>
    </dgm:pt>
    <dgm:pt modelId="{D34D14F5-4EE3-4C07-A37F-53BD76655B35}" type="pres">
      <dgm:prSet presAssocID="{21A68500-4D6D-4076-93FB-3C89E56CDE61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A9B8FE6D-0978-493F-A8FC-07110EEC4817}" type="pres">
      <dgm:prSet presAssocID="{410F4853-E3CD-4986-96A1-8A287B28C5E5}" presName="linNode" presStyleCnt="0"/>
      <dgm:spPr/>
    </dgm:pt>
    <dgm:pt modelId="{C87AB0B5-9D9A-480F-A71D-9600A6A9A253}" type="pres">
      <dgm:prSet presAssocID="{410F4853-E3CD-4986-96A1-8A287B28C5E5}" presName="parentShp" presStyleLbl="node1" presStyleIdx="0" presStyleCnt="4" custScaleY="22763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20E7B0A-9B37-443B-A191-50E39F747F25}" type="pres">
      <dgm:prSet presAssocID="{410F4853-E3CD-4986-96A1-8A287B28C5E5}" presName="childShp" presStyleLbl="bgAccFollowNode1" presStyleIdx="0" presStyleCnt="4" custScaleY="19485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2D8803E-0A04-41E2-A888-7559DBE6BC3C}" type="pres">
      <dgm:prSet presAssocID="{872609CE-764E-49A6-A1DC-49B63D482B6C}" presName="spacing" presStyleCnt="0"/>
      <dgm:spPr/>
    </dgm:pt>
    <dgm:pt modelId="{4DFC3FB5-6B66-419A-BA69-50D6837A6891}" type="pres">
      <dgm:prSet presAssocID="{250C8008-4715-44DC-9DD2-6406863778FD}" presName="linNode" presStyleCnt="0"/>
      <dgm:spPr/>
    </dgm:pt>
    <dgm:pt modelId="{EDA05306-F28F-4871-8048-6943AD882458}" type="pres">
      <dgm:prSet presAssocID="{250C8008-4715-44DC-9DD2-6406863778FD}" presName="parentShp" presStyleLbl="node1" presStyleIdx="1" presStyleCnt="4" custScaleY="227633" custLinFactNeighborY="-14649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C582B8E-F671-4744-809A-C395216B2FCA}" type="pres">
      <dgm:prSet presAssocID="{250C8008-4715-44DC-9DD2-6406863778FD}" presName="childShp" presStyleLbl="bgAccFollowNode1" presStyleIdx="1" presStyleCnt="4" custScaleY="321459" custLinFactNeighborY="-14649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E0BBAB4-2995-4D22-9315-1814DE5711F2}" type="pres">
      <dgm:prSet presAssocID="{AD0F5514-439B-4FA3-9C23-67973FC438A3}" presName="spacing" presStyleCnt="0"/>
      <dgm:spPr/>
    </dgm:pt>
    <dgm:pt modelId="{766AD3B4-A3FA-44BC-A5D5-9E22EFD44613}" type="pres">
      <dgm:prSet presAssocID="{0401A77B-95EC-45E2-8AB1-8DB9A57C34AF}" presName="linNode" presStyleCnt="0"/>
      <dgm:spPr/>
    </dgm:pt>
    <dgm:pt modelId="{CC2BBB80-7E04-46E6-9283-E57F3C1BABC3}" type="pres">
      <dgm:prSet presAssocID="{0401A77B-95EC-45E2-8AB1-8DB9A57C34AF}" presName="parentShp" presStyleLbl="node1" presStyleIdx="2" presStyleCnt="4" custScaleY="227633" custLinFactNeighborY="-1124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6AB08A8-8CFF-42BB-BBCE-743EA7FCAE61}" type="pres">
      <dgm:prSet presAssocID="{0401A77B-95EC-45E2-8AB1-8DB9A57C34AF}" presName="childShp" presStyleLbl="bgAccFollowNode1" presStyleIdx="2" presStyleCnt="4" custScaleY="267096" custLinFactNeighborY="-1124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45B43A8-03B1-4009-A26D-82642B1C375E}" type="pres">
      <dgm:prSet presAssocID="{86100681-5A8A-480B-948E-33D13F4B8E9E}" presName="spacing" presStyleCnt="0"/>
      <dgm:spPr/>
    </dgm:pt>
    <dgm:pt modelId="{B1C76AF6-6AEB-49F1-BD27-D015CFB1BECA}" type="pres">
      <dgm:prSet presAssocID="{A7EE145B-9F71-49F1-99D0-F994FE75179F}" presName="linNode" presStyleCnt="0"/>
      <dgm:spPr/>
    </dgm:pt>
    <dgm:pt modelId="{ADDB6C49-200D-46C5-8D83-3DB1B9CFF33A}" type="pres">
      <dgm:prSet presAssocID="{A7EE145B-9F71-49F1-99D0-F994FE75179F}" presName="parentShp" presStyleLbl="node1" presStyleIdx="3" presStyleCnt="4" custScaleY="227633" custLinFactNeighborY="600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D7E31DB-21FA-4B87-963B-CE8568B1603B}" type="pres">
      <dgm:prSet presAssocID="{A7EE145B-9F71-49F1-99D0-F994FE75179F}" presName="childShp" presStyleLbl="bgAccFollowNode1" presStyleIdx="3" presStyleCnt="4" custScaleY="343540" custLinFactNeighborY="267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C64259A6-59B8-4451-954E-7E4E4EA6432A}" type="presOf" srcId="{8E84D972-6C75-4897-A5E3-F592278A6EA7}" destId="{3D7E31DB-21FA-4B87-963B-CE8568B1603B}" srcOrd="0" destOrd="0" presId="urn:microsoft.com/office/officeart/2005/8/layout/vList6"/>
    <dgm:cxn modelId="{63D11F6A-A878-463E-B551-5ADA304A061F}" type="presOf" srcId="{8CEB21FF-E321-4280-BE60-CC05BB47FCC3}" destId="{3D7E31DB-21FA-4B87-963B-CE8568B1603B}" srcOrd="0" destOrd="1" presId="urn:microsoft.com/office/officeart/2005/8/layout/vList6"/>
    <dgm:cxn modelId="{A5B5ECAA-5A47-4AC9-810E-20CFDF1C9851}" type="presOf" srcId="{410F4853-E3CD-4986-96A1-8A287B28C5E5}" destId="{C87AB0B5-9D9A-480F-A71D-9600A6A9A253}" srcOrd="0" destOrd="0" presId="urn:microsoft.com/office/officeart/2005/8/layout/vList6"/>
    <dgm:cxn modelId="{C06E492B-982C-41F0-A6DD-CE04F42B9B0D}" srcId="{A7EE145B-9F71-49F1-99D0-F994FE75179F}" destId="{3C59BE1D-0DFC-4F7E-8C85-28787FBC962C}" srcOrd="2" destOrd="0" parTransId="{EEFD929B-85CA-4312-818A-9E5F9841597C}" sibTransId="{AA7E63BF-4A3D-4D14-972E-2544BA179755}"/>
    <dgm:cxn modelId="{E3AB327C-6DCF-4D90-8EA9-B6A4C131A6F3}" type="presOf" srcId="{954CEDBD-63BF-4F23-8AA8-C5F314588D0B}" destId="{820E7B0A-9B37-443B-A191-50E39F747F25}" srcOrd="0" destOrd="0" presId="urn:microsoft.com/office/officeart/2005/8/layout/vList6"/>
    <dgm:cxn modelId="{B21B96A4-402B-40C4-BACC-2DD3273B3663}" srcId="{21A68500-4D6D-4076-93FB-3C89E56CDE61}" destId="{250C8008-4715-44DC-9DD2-6406863778FD}" srcOrd="1" destOrd="0" parTransId="{82A79338-1584-4C48-A49E-36C5F04A631B}" sibTransId="{AD0F5514-439B-4FA3-9C23-67973FC438A3}"/>
    <dgm:cxn modelId="{7C7779D3-B094-4E03-BA49-837A604CF698}" srcId="{21A68500-4D6D-4076-93FB-3C89E56CDE61}" destId="{A7EE145B-9F71-49F1-99D0-F994FE75179F}" srcOrd="3" destOrd="0" parTransId="{883F9085-F9C7-42F5-810F-EE03933EAADF}" sibTransId="{A9B4ED54-E3ED-4964-8B46-78F2A793FE55}"/>
    <dgm:cxn modelId="{97698DE1-420B-403D-B3FB-D908EA5C8280}" srcId="{250C8008-4715-44DC-9DD2-6406863778FD}" destId="{38D2B44B-EB14-42B0-8190-86F7AB36D1CC}" srcOrd="0" destOrd="0" parTransId="{10E0B45A-9601-4C33-B65F-12635C1014BD}" sibTransId="{911944E5-11C9-44B3-83D0-BA4C57BBFB49}"/>
    <dgm:cxn modelId="{E05D8E07-E298-4AA5-90CE-83DB253E464F}" type="presOf" srcId="{38D2B44B-EB14-42B0-8190-86F7AB36D1CC}" destId="{EC582B8E-F671-4744-809A-C395216B2FCA}" srcOrd="0" destOrd="0" presId="urn:microsoft.com/office/officeart/2005/8/layout/vList6"/>
    <dgm:cxn modelId="{FCCD4E03-1D36-4C92-A4A8-DEC5155600B7}" type="presOf" srcId="{0401A77B-95EC-45E2-8AB1-8DB9A57C34AF}" destId="{CC2BBB80-7E04-46E6-9283-E57F3C1BABC3}" srcOrd="0" destOrd="0" presId="urn:microsoft.com/office/officeart/2005/8/layout/vList6"/>
    <dgm:cxn modelId="{DAE9C3F0-CFB3-4B5F-ABC7-CB647D2642AA}" type="presOf" srcId="{250C8008-4715-44DC-9DD2-6406863778FD}" destId="{EDA05306-F28F-4871-8048-6943AD882458}" srcOrd="0" destOrd="0" presId="urn:microsoft.com/office/officeart/2005/8/layout/vList6"/>
    <dgm:cxn modelId="{F877DCA9-5AFD-426B-91D1-4A683793A102}" srcId="{21A68500-4D6D-4076-93FB-3C89E56CDE61}" destId="{0401A77B-95EC-45E2-8AB1-8DB9A57C34AF}" srcOrd="2" destOrd="0" parTransId="{FD690458-6F06-4689-B6DF-CE083F9582F7}" sibTransId="{86100681-5A8A-480B-948E-33D13F4B8E9E}"/>
    <dgm:cxn modelId="{2687D0A4-FA65-45D4-9967-CE7A236B1439}" srcId="{21A68500-4D6D-4076-93FB-3C89E56CDE61}" destId="{410F4853-E3CD-4986-96A1-8A287B28C5E5}" srcOrd="0" destOrd="0" parTransId="{71741B0E-5611-44C7-ABAA-56ABD0610390}" sibTransId="{872609CE-764E-49A6-A1DC-49B63D482B6C}"/>
    <dgm:cxn modelId="{4081B351-A902-4C60-A955-889E251495E1}" srcId="{410F4853-E3CD-4986-96A1-8A287B28C5E5}" destId="{954CEDBD-63BF-4F23-8AA8-C5F314588D0B}" srcOrd="0" destOrd="0" parTransId="{5CA0FD5A-5366-4800-BB8D-24CA5C3E52DB}" sibTransId="{52F80206-571F-4725-9C19-5D849654CD70}"/>
    <dgm:cxn modelId="{2BAD3D67-8026-4DD2-956D-DC16F63C13CF}" type="presOf" srcId="{981E8DD2-9F50-4F40-B63D-D1F4F8D45FC8}" destId="{66AB08A8-8CFF-42BB-BBCE-743EA7FCAE61}" srcOrd="0" destOrd="0" presId="urn:microsoft.com/office/officeart/2005/8/layout/vList6"/>
    <dgm:cxn modelId="{FA48B781-4546-47E7-B53F-8B84C8F9975F}" srcId="{0401A77B-95EC-45E2-8AB1-8DB9A57C34AF}" destId="{981E8DD2-9F50-4F40-B63D-D1F4F8D45FC8}" srcOrd="0" destOrd="0" parTransId="{1065B848-1891-4A23-912B-3EF8158B44D2}" sibTransId="{8D40DFA9-AAB9-4242-825A-0A06B9CF5105}"/>
    <dgm:cxn modelId="{AB847B7E-61D7-47A9-8AE8-94EA87D20DE9}" type="presOf" srcId="{A7EE145B-9F71-49F1-99D0-F994FE75179F}" destId="{ADDB6C49-200D-46C5-8D83-3DB1B9CFF33A}" srcOrd="0" destOrd="0" presId="urn:microsoft.com/office/officeart/2005/8/layout/vList6"/>
    <dgm:cxn modelId="{0EDA5B0C-45F4-453A-ACEE-E92325283046}" type="presOf" srcId="{21A68500-4D6D-4076-93FB-3C89E56CDE61}" destId="{D34D14F5-4EE3-4C07-A37F-53BD76655B35}" srcOrd="0" destOrd="0" presId="urn:microsoft.com/office/officeart/2005/8/layout/vList6"/>
    <dgm:cxn modelId="{2C27792C-851F-4054-A6B4-898AEEB2F3EB}" srcId="{A7EE145B-9F71-49F1-99D0-F994FE75179F}" destId="{8CEB21FF-E321-4280-BE60-CC05BB47FCC3}" srcOrd="1" destOrd="0" parTransId="{FA7F3DA6-86CC-491C-9CA9-5E79C34EAAF8}" sibTransId="{B965BB93-55CB-401C-87BC-0CBD7F6183BE}"/>
    <dgm:cxn modelId="{4008104B-3789-4914-8D3E-F8AE10B221D1}" type="presOf" srcId="{3C59BE1D-0DFC-4F7E-8C85-28787FBC962C}" destId="{3D7E31DB-21FA-4B87-963B-CE8568B1603B}" srcOrd="0" destOrd="2" presId="urn:microsoft.com/office/officeart/2005/8/layout/vList6"/>
    <dgm:cxn modelId="{FD1390FD-AB1B-4581-9346-9DCC64807F66}" srcId="{A7EE145B-9F71-49F1-99D0-F994FE75179F}" destId="{8E84D972-6C75-4897-A5E3-F592278A6EA7}" srcOrd="0" destOrd="0" parTransId="{D7C84FE7-46BA-4090-B1A2-36D1E7C46F31}" sibTransId="{559F2306-24E2-4BEC-8F83-69DF1C19ED48}"/>
    <dgm:cxn modelId="{A027C5BD-2CAB-4D27-9128-1ACC280D29B5}" type="presParOf" srcId="{D34D14F5-4EE3-4C07-A37F-53BD76655B35}" destId="{A9B8FE6D-0978-493F-A8FC-07110EEC4817}" srcOrd="0" destOrd="0" presId="urn:microsoft.com/office/officeart/2005/8/layout/vList6"/>
    <dgm:cxn modelId="{2B9D90CB-9364-4354-8A66-66D5D10DB63D}" type="presParOf" srcId="{A9B8FE6D-0978-493F-A8FC-07110EEC4817}" destId="{C87AB0B5-9D9A-480F-A71D-9600A6A9A253}" srcOrd="0" destOrd="0" presId="urn:microsoft.com/office/officeart/2005/8/layout/vList6"/>
    <dgm:cxn modelId="{6D4D6560-84A7-4A3B-A7C0-78B29B5EF110}" type="presParOf" srcId="{A9B8FE6D-0978-493F-A8FC-07110EEC4817}" destId="{820E7B0A-9B37-443B-A191-50E39F747F25}" srcOrd="1" destOrd="0" presId="urn:microsoft.com/office/officeart/2005/8/layout/vList6"/>
    <dgm:cxn modelId="{D2A3026E-3590-49EC-B771-2016BFF5B8F4}" type="presParOf" srcId="{D34D14F5-4EE3-4C07-A37F-53BD76655B35}" destId="{E2D8803E-0A04-41E2-A888-7559DBE6BC3C}" srcOrd="1" destOrd="0" presId="urn:microsoft.com/office/officeart/2005/8/layout/vList6"/>
    <dgm:cxn modelId="{1E6405CD-714C-4906-9307-D9B9D8BFAD8D}" type="presParOf" srcId="{D34D14F5-4EE3-4C07-A37F-53BD76655B35}" destId="{4DFC3FB5-6B66-419A-BA69-50D6837A6891}" srcOrd="2" destOrd="0" presId="urn:microsoft.com/office/officeart/2005/8/layout/vList6"/>
    <dgm:cxn modelId="{0962056F-646D-486B-B269-9B42E129055B}" type="presParOf" srcId="{4DFC3FB5-6B66-419A-BA69-50D6837A6891}" destId="{EDA05306-F28F-4871-8048-6943AD882458}" srcOrd="0" destOrd="0" presId="urn:microsoft.com/office/officeart/2005/8/layout/vList6"/>
    <dgm:cxn modelId="{F7C298D1-E749-4FEF-A7D8-AB7C76471381}" type="presParOf" srcId="{4DFC3FB5-6B66-419A-BA69-50D6837A6891}" destId="{EC582B8E-F671-4744-809A-C395216B2FCA}" srcOrd="1" destOrd="0" presId="urn:microsoft.com/office/officeart/2005/8/layout/vList6"/>
    <dgm:cxn modelId="{FBDD1FCF-2C0B-4EFF-BF6F-FC9702A9A0E5}" type="presParOf" srcId="{D34D14F5-4EE3-4C07-A37F-53BD76655B35}" destId="{9E0BBAB4-2995-4D22-9315-1814DE5711F2}" srcOrd="3" destOrd="0" presId="urn:microsoft.com/office/officeart/2005/8/layout/vList6"/>
    <dgm:cxn modelId="{ACDADB44-F289-492D-9D00-CCBE425005CE}" type="presParOf" srcId="{D34D14F5-4EE3-4C07-A37F-53BD76655B35}" destId="{766AD3B4-A3FA-44BC-A5D5-9E22EFD44613}" srcOrd="4" destOrd="0" presId="urn:microsoft.com/office/officeart/2005/8/layout/vList6"/>
    <dgm:cxn modelId="{BAE6421A-A484-43C7-8F0A-534ABA69A83C}" type="presParOf" srcId="{766AD3B4-A3FA-44BC-A5D5-9E22EFD44613}" destId="{CC2BBB80-7E04-46E6-9283-E57F3C1BABC3}" srcOrd="0" destOrd="0" presId="urn:microsoft.com/office/officeart/2005/8/layout/vList6"/>
    <dgm:cxn modelId="{730A4AAA-916C-46C9-ACBD-C4712A6BC0DA}" type="presParOf" srcId="{766AD3B4-A3FA-44BC-A5D5-9E22EFD44613}" destId="{66AB08A8-8CFF-42BB-BBCE-743EA7FCAE61}" srcOrd="1" destOrd="0" presId="urn:microsoft.com/office/officeart/2005/8/layout/vList6"/>
    <dgm:cxn modelId="{A98B202A-9A3A-4124-9446-FE03092D68D3}" type="presParOf" srcId="{D34D14F5-4EE3-4C07-A37F-53BD76655B35}" destId="{A45B43A8-03B1-4009-A26D-82642B1C375E}" srcOrd="5" destOrd="0" presId="urn:microsoft.com/office/officeart/2005/8/layout/vList6"/>
    <dgm:cxn modelId="{FB2D371A-D7EC-41F8-B1DB-A7EA8E6658E5}" type="presParOf" srcId="{D34D14F5-4EE3-4C07-A37F-53BD76655B35}" destId="{B1C76AF6-6AEB-49F1-BD27-D015CFB1BECA}" srcOrd="6" destOrd="0" presId="urn:microsoft.com/office/officeart/2005/8/layout/vList6"/>
    <dgm:cxn modelId="{B84D274A-401B-4B8A-A5CB-8A0903401083}" type="presParOf" srcId="{B1C76AF6-6AEB-49F1-BD27-D015CFB1BECA}" destId="{ADDB6C49-200D-46C5-8D83-3DB1B9CFF33A}" srcOrd="0" destOrd="0" presId="urn:microsoft.com/office/officeart/2005/8/layout/vList6"/>
    <dgm:cxn modelId="{C8CA12D5-F4D1-4DE3-B139-CE1879C98352}" type="presParOf" srcId="{B1C76AF6-6AEB-49F1-BD27-D015CFB1BECA}" destId="{3D7E31DB-21FA-4B87-963B-CE8568B1603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8F006F-35C1-47BF-81FD-6F8DD8574A13}">
      <dsp:nvSpPr>
        <dsp:cNvPr id="0" name=""/>
        <dsp:cNvSpPr/>
      </dsp:nvSpPr>
      <dsp:spPr>
        <a:xfrm>
          <a:off x="263" y="957931"/>
          <a:ext cx="3773461" cy="38921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en-US" sz="2800" b="1" kern="1200" dirty="0" smtClean="0">
            <a:solidFill>
              <a:schemeClr val="tx1"/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800" b="1" kern="1200" dirty="0" smtClean="0">
              <a:solidFill>
                <a:schemeClr val="tx1"/>
              </a:solidFill>
            </a:rPr>
            <a:t>14</a:t>
          </a:r>
          <a:r>
            <a:rPr lang="en-US" altLang="zh-CN" sz="2800" b="1" kern="1200" dirty="0" smtClean="0">
              <a:solidFill>
                <a:schemeClr val="tx1"/>
              </a:solidFill>
            </a:rPr>
            <a:t>-</a:t>
          </a:r>
          <a:r>
            <a:rPr lang="en-US" altLang="en-US" sz="2800" b="1" kern="1200" dirty="0" smtClean="0">
              <a:solidFill>
                <a:schemeClr val="tx1"/>
              </a:solidFill>
            </a:rPr>
            <a:t>16</a:t>
          </a:r>
          <a:r>
            <a:rPr lang="zh-CN" altLang="en-US" sz="2800" b="1" kern="1200" dirty="0" smtClean="0">
              <a:solidFill>
                <a:schemeClr val="tx1"/>
              </a:solidFill>
            </a:rPr>
            <a:t>世纪是人和世界被发现的时代。这两个发现指的是什么历史事件？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000" b="1" kern="1200" dirty="0">
            <a:solidFill>
              <a:schemeClr val="tx1"/>
            </a:solidFill>
          </a:endParaRPr>
        </a:p>
      </dsp:txBody>
      <dsp:txXfrm>
        <a:off x="552874" y="1527923"/>
        <a:ext cx="2668239" cy="2752167"/>
      </dsp:txXfrm>
    </dsp:sp>
    <dsp:sp modelId="{AD58D1C3-58FA-4398-9631-49A9AB993384}">
      <dsp:nvSpPr>
        <dsp:cNvPr id="0" name=""/>
        <dsp:cNvSpPr/>
      </dsp:nvSpPr>
      <dsp:spPr>
        <a:xfrm>
          <a:off x="-711290" y="0"/>
          <a:ext cx="5603894" cy="5841999"/>
        </a:xfrm>
        <a:prstGeom prst="blockArc">
          <a:avLst>
            <a:gd name="adj1" fmla="val 17747832"/>
            <a:gd name="adj2" fmla="val 3872736"/>
            <a:gd name="adj3" fmla="val 558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3C22F2-5628-47F2-A102-EE2181FF931D}">
      <dsp:nvSpPr>
        <dsp:cNvPr id="0" name=""/>
        <dsp:cNvSpPr/>
      </dsp:nvSpPr>
      <dsp:spPr>
        <a:xfrm>
          <a:off x="3075139" y="5"/>
          <a:ext cx="3819142" cy="2797868"/>
        </a:xfrm>
        <a:prstGeom prst="ellipse">
          <a:avLst/>
        </a:prstGeom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560" r="-856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1281E0-7AD2-4281-8DE9-47EEF3D3EBA2}">
      <dsp:nvSpPr>
        <dsp:cNvPr id="0" name=""/>
        <dsp:cNvSpPr/>
      </dsp:nvSpPr>
      <dsp:spPr>
        <a:xfrm>
          <a:off x="6918217" y="1017195"/>
          <a:ext cx="1993553" cy="14418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zh-CN" altLang="en-US" sz="3400" kern="1200" dirty="0" smtClean="0"/>
            <a:t>文艺复兴</a:t>
          </a:r>
          <a:endParaRPr lang="zh-CN" altLang="en-US" sz="3400" kern="1200" dirty="0"/>
        </a:p>
      </dsp:txBody>
      <dsp:txXfrm>
        <a:off x="6918217" y="1017195"/>
        <a:ext cx="1993553" cy="1441805"/>
      </dsp:txXfrm>
    </dsp:sp>
    <dsp:sp modelId="{8BDE23D0-984C-4AF2-ADE3-9ACCD1723B60}">
      <dsp:nvSpPr>
        <dsp:cNvPr id="0" name=""/>
        <dsp:cNvSpPr/>
      </dsp:nvSpPr>
      <dsp:spPr>
        <a:xfrm>
          <a:off x="2890992" y="2658012"/>
          <a:ext cx="4612873" cy="3183986"/>
        </a:xfrm>
        <a:prstGeom prst="ellipse">
          <a:avLst/>
        </a:prstGeom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7800" t="6614" r="10300" b="-7906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74A89A-8902-4DDC-AD0E-261399DB1295}">
      <dsp:nvSpPr>
        <dsp:cNvPr id="0" name=""/>
        <dsp:cNvSpPr/>
      </dsp:nvSpPr>
      <dsp:spPr>
        <a:xfrm>
          <a:off x="6918207" y="3577839"/>
          <a:ext cx="1993553" cy="14418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zh-CN" altLang="en-US" sz="3400" kern="1200" dirty="0" smtClean="0"/>
            <a:t>新航路的开辟</a:t>
          </a:r>
          <a:endParaRPr lang="zh-CN" altLang="en-US" sz="3400" kern="1200" dirty="0"/>
        </a:p>
      </dsp:txBody>
      <dsp:txXfrm>
        <a:off x="6918207" y="3577839"/>
        <a:ext cx="1993553" cy="14418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6C5BA0-FB58-48DB-9DB4-BED19511FF31}">
      <dsp:nvSpPr>
        <dsp:cNvPr id="0" name=""/>
        <dsp:cNvSpPr/>
      </dsp:nvSpPr>
      <dsp:spPr>
        <a:xfrm>
          <a:off x="176325" y="227"/>
          <a:ext cx="3614680" cy="216880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kern="1200" dirty="0" smtClean="0"/>
            <a:t>什么是“人的发现”？</a:t>
          </a:r>
          <a:endParaRPr lang="zh-CN" altLang="en-US" sz="2300" kern="1200" dirty="0"/>
        </a:p>
      </dsp:txBody>
      <dsp:txXfrm>
        <a:off x="239847" y="63749"/>
        <a:ext cx="3487636" cy="2041764"/>
      </dsp:txXfrm>
    </dsp:sp>
    <dsp:sp modelId="{941799E8-D1FB-4A3D-8C13-8888F5C77A8B}">
      <dsp:nvSpPr>
        <dsp:cNvPr id="0" name=""/>
        <dsp:cNvSpPr/>
      </dsp:nvSpPr>
      <dsp:spPr>
        <a:xfrm>
          <a:off x="4109098" y="636410"/>
          <a:ext cx="766312" cy="8964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kern="1200"/>
        </a:p>
      </dsp:txBody>
      <dsp:txXfrm>
        <a:off x="4109098" y="815698"/>
        <a:ext cx="536418" cy="537864"/>
      </dsp:txXfrm>
    </dsp:sp>
    <dsp:sp modelId="{2F729165-C2F3-4453-83AB-60059459D8C8}">
      <dsp:nvSpPr>
        <dsp:cNvPr id="0" name=""/>
        <dsp:cNvSpPr/>
      </dsp:nvSpPr>
      <dsp:spPr>
        <a:xfrm>
          <a:off x="5236878" y="227"/>
          <a:ext cx="3614680" cy="2168808"/>
        </a:xfrm>
        <a:prstGeom prst="roundRect">
          <a:avLst>
            <a:gd name="adj" fmla="val 10000"/>
          </a:avLst>
        </a:prstGeom>
        <a:solidFill>
          <a:schemeClr val="accent5">
            <a:hueOff val="-4326688"/>
            <a:satOff val="2309"/>
            <a:lumOff val="-100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kern="1200" dirty="0" smtClean="0"/>
            <a:t>文艺复兴的内容</a:t>
          </a:r>
          <a:endParaRPr lang="zh-CN" altLang="en-US" sz="2300" kern="1200" dirty="0"/>
        </a:p>
      </dsp:txBody>
      <dsp:txXfrm>
        <a:off x="5300400" y="63749"/>
        <a:ext cx="3487636" cy="2041764"/>
      </dsp:txXfrm>
    </dsp:sp>
    <dsp:sp modelId="{191A45E5-F004-40B6-A611-E1E1FCDB84A5}">
      <dsp:nvSpPr>
        <dsp:cNvPr id="0" name=""/>
        <dsp:cNvSpPr/>
      </dsp:nvSpPr>
      <dsp:spPr>
        <a:xfrm rot="5400000">
          <a:off x="6661062" y="2422063"/>
          <a:ext cx="766312" cy="8964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490032"/>
            <a:satOff val="3463"/>
            <a:lumOff val="-150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kern="1200"/>
        </a:p>
      </dsp:txBody>
      <dsp:txXfrm rot="-5400000">
        <a:off x="6775286" y="2487127"/>
        <a:ext cx="537864" cy="536418"/>
      </dsp:txXfrm>
    </dsp:sp>
    <dsp:sp modelId="{8117D3DC-3935-42F4-95D6-1933789B4574}">
      <dsp:nvSpPr>
        <dsp:cNvPr id="0" name=""/>
        <dsp:cNvSpPr/>
      </dsp:nvSpPr>
      <dsp:spPr>
        <a:xfrm>
          <a:off x="5236878" y="3614907"/>
          <a:ext cx="3614680" cy="2168808"/>
        </a:xfrm>
        <a:prstGeom prst="roundRect">
          <a:avLst>
            <a:gd name="adj" fmla="val 10000"/>
          </a:avLst>
        </a:prstGeom>
        <a:solidFill>
          <a:schemeClr val="accent5">
            <a:hueOff val="-8653377"/>
            <a:satOff val="4617"/>
            <a:lumOff val="-201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b="1" kern="1200" dirty="0" smtClean="0">
              <a:solidFill>
                <a:srgbClr val="FF0000"/>
              </a:solidFill>
            </a:rPr>
            <a:t>“人文主义”</a:t>
          </a:r>
          <a:r>
            <a:rPr lang="zh-CN" altLang="en-US" sz="2300" kern="1200" dirty="0" smtClean="0"/>
            <a:t>思潮</a:t>
          </a:r>
          <a:endParaRPr lang="zh-CN" altLang="en-US" sz="2300" kern="1200" dirty="0"/>
        </a:p>
      </dsp:txBody>
      <dsp:txXfrm>
        <a:off x="5300400" y="3678429"/>
        <a:ext cx="3487636" cy="2041764"/>
      </dsp:txXfrm>
    </dsp:sp>
    <dsp:sp modelId="{D6E92A0B-B579-4CF3-A330-839F7EB2F291}">
      <dsp:nvSpPr>
        <dsp:cNvPr id="0" name=""/>
        <dsp:cNvSpPr/>
      </dsp:nvSpPr>
      <dsp:spPr>
        <a:xfrm rot="10800000">
          <a:off x="4152474" y="4251091"/>
          <a:ext cx="766312" cy="8964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2980065"/>
            <a:satOff val="6926"/>
            <a:lumOff val="-3019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kern="1200"/>
        </a:p>
      </dsp:txBody>
      <dsp:txXfrm rot="10800000">
        <a:off x="4382368" y="4430379"/>
        <a:ext cx="536418" cy="537864"/>
      </dsp:txXfrm>
    </dsp:sp>
    <dsp:sp modelId="{0DCDB282-2095-40EA-9FF6-E1623321291B}">
      <dsp:nvSpPr>
        <dsp:cNvPr id="0" name=""/>
        <dsp:cNvSpPr/>
      </dsp:nvSpPr>
      <dsp:spPr>
        <a:xfrm>
          <a:off x="176325" y="3614907"/>
          <a:ext cx="3614680" cy="2168808"/>
        </a:xfrm>
        <a:prstGeom prst="roundRect">
          <a:avLst>
            <a:gd name="adj" fmla="val 10000"/>
          </a:avLst>
        </a:prstGeom>
        <a:solidFill>
          <a:schemeClr val="accent5">
            <a:hueOff val="-12980065"/>
            <a:satOff val="6926"/>
            <a:lumOff val="-30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kern="1200" dirty="0" smtClean="0"/>
            <a:t>要求</a:t>
          </a:r>
          <a:r>
            <a:rPr lang="zh-CN" altLang="en-US" sz="2300" b="1" kern="1200" dirty="0" smtClean="0">
              <a:solidFill>
                <a:srgbClr val="FFFF00"/>
              </a:solidFill>
            </a:rPr>
            <a:t>以人为中心</a:t>
          </a:r>
          <a:r>
            <a:rPr lang="zh-CN" altLang="en-US" sz="2300" kern="1200" dirty="0" smtClean="0"/>
            <a:t>，而不是以神为中心；提倡</a:t>
          </a:r>
          <a:r>
            <a:rPr lang="zh-CN" altLang="en-US" sz="2300" b="1" kern="1200" dirty="0" smtClean="0">
              <a:solidFill>
                <a:srgbClr val="FFFF00"/>
              </a:solidFill>
            </a:rPr>
            <a:t>发扬人的个性</a:t>
          </a:r>
          <a:r>
            <a:rPr lang="zh-CN" altLang="en-US" sz="2300" kern="1200" dirty="0" smtClean="0"/>
            <a:t>，</a:t>
          </a:r>
          <a:r>
            <a:rPr lang="zh-CN" altLang="en-US" sz="2300" b="1" kern="1200" dirty="0" smtClean="0">
              <a:solidFill>
                <a:srgbClr val="FFFF00"/>
              </a:solidFill>
            </a:rPr>
            <a:t>追求人在现实生活中的幸福</a:t>
          </a:r>
          <a:r>
            <a:rPr lang="zh-CN" altLang="en-US" sz="2300" kern="1200" dirty="0" smtClean="0"/>
            <a:t>。</a:t>
          </a:r>
          <a:endParaRPr lang="zh-CN" altLang="en-US" sz="2300" kern="1200" dirty="0"/>
        </a:p>
      </dsp:txBody>
      <dsp:txXfrm>
        <a:off x="239847" y="3678429"/>
        <a:ext cx="3487636" cy="20417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0C313D-BBC2-493B-8717-6E88F714DE4A}">
      <dsp:nvSpPr>
        <dsp:cNvPr id="0" name=""/>
        <dsp:cNvSpPr/>
      </dsp:nvSpPr>
      <dsp:spPr>
        <a:xfrm>
          <a:off x="1354182" y="329309"/>
          <a:ext cx="7673703" cy="89941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/>
            <a:t>为什么要发现“人”</a:t>
          </a:r>
          <a:endParaRPr lang="zh-CN" altLang="en-US" sz="2400" b="1" kern="1200" dirty="0"/>
        </a:p>
      </dsp:txBody>
      <dsp:txXfrm>
        <a:off x="2914447" y="355652"/>
        <a:ext cx="6087095" cy="846732"/>
      </dsp:txXfrm>
    </dsp:sp>
    <dsp:sp modelId="{CA7EABCD-7F15-49AD-8179-034532E3E818}">
      <dsp:nvSpPr>
        <dsp:cNvPr id="0" name=""/>
        <dsp:cNvSpPr/>
      </dsp:nvSpPr>
      <dsp:spPr>
        <a:xfrm>
          <a:off x="778691" y="1185180"/>
          <a:ext cx="7673703" cy="940404"/>
        </a:xfrm>
        <a:prstGeom prst="roundRect">
          <a:avLst>
            <a:gd name="adj" fmla="val 10000"/>
          </a:avLst>
        </a:prstGeom>
        <a:solidFill>
          <a:schemeClr val="accent5">
            <a:hueOff val="-6490032"/>
            <a:satOff val="3463"/>
            <a:lumOff val="-15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/>
            <a:t>文艺复兴的背景</a:t>
          </a:r>
          <a:endParaRPr lang="zh-CN" altLang="en-US" sz="2400" b="1" kern="1200" dirty="0"/>
        </a:p>
      </dsp:txBody>
      <dsp:txXfrm>
        <a:off x="2472952" y="1212723"/>
        <a:ext cx="5951898" cy="885318"/>
      </dsp:txXfrm>
    </dsp:sp>
    <dsp:sp modelId="{9E1ED755-7F3C-4DEC-AA79-2CDACC62C4F3}">
      <dsp:nvSpPr>
        <dsp:cNvPr id="0" name=""/>
        <dsp:cNvSpPr/>
      </dsp:nvSpPr>
      <dsp:spPr>
        <a:xfrm>
          <a:off x="130606" y="2096324"/>
          <a:ext cx="7673703" cy="2380342"/>
        </a:xfrm>
        <a:prstGeom prst="roundRect">
          <a:avLst>
            <a:gd name="adj" fmla="val 10000"/>
          </a:avLst>
        </a:prstGeom>
        <a:solidFill>
          <a:schemeClr val="accent5">
            <a:hueOff val="-12980065"/>
            <a:satOff val="6926"/>
            <a:lumOff val="-30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400" b="1" kern="1200" dirty="0" smtClean="0"/>
            <a:t>①14</a:t>
          </a:r>
          <a:r>
            <a:rPr lang="zh-CN" altLang="en-US" sz="2400" b="1" kern="1200" dirty="0" smtClean="0"/>
            <a:t>世纪前后意大利出现手工工场，资本主义生产关系产生；</a:t>
          </a:r>
          <a:endParaRPr lang="en-US" altLang="zh-CN" sz="2400" b="1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/>
            <a:t>②欧洲封建社会对思想文化的摧残和对人们精神世界的控制。</a:t>
          </a:r>
          <a:endParaRPr lang="zh-CN" altLang="en-US" sz="2400" b="1" kern="1200" dirty="0"/>
        </a:p>
      </dsp:txBody>
      <dsp:txXfrm>
        <a:off x="1867043" y="2166042"/>
        <a:ext cx="5867548" cy="2240906"/>
      </dsp:txXfrm>
    </dsp:sp>
    <dsp:sp modelId="{98DB2E70-1C72-4ABB-8B24-119025D72EC1}">
      <dsp:nvSpPr>
        <dsp:cNvPr id="0" name=""/>
        <dsp:cNvSpPr/>
      </dsp:nvSpPr>
      <dsp:spPr>
        <a:xfrm>
          <a:off x="1412244" y="736905"/>
          <a:ext cx="989627" cy="98962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4800" b="1" kern="1200"/>
        </a:p>
      </dsp:txBody>
      <dsp:txXfrm>
        <a:off x="1634910" y="736905"/>
        <a:ext cx="544295" cy="744694"/>
      </dsp:txXfrm>
    </dsp:sp>
    <dsp:sp modelId="{94F1183D-6003-42B4-82A9-E1B2E6D413B9}">
      <dsp:nvSpPr>
        <dsp:cNvPr id="0" name=""/>
        <dsp:cNvSpPr/>
      </dsp:nvSpPr>
      <dsp:spPr>
        <a:xfrm>
          <a:off x="633547" y="1748269"/>
          <a:ext cx="989627" cy="98962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3109442"/>
            <a:satOff val="-6090"/>
            <a:lumOff val="-6983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4800" b="1" kern="1200"/>
        </a:p>
      </dsp:txBody>
      <dsp:txXfrm>
        <a:off x="856213" y="1748269"/>
        <a:ext cx="544295" cy="74469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2FB27C-A7D1-4492-9DB8-D1A8B767FC67}">
      <dsp:nvSpPr>
        <dsp:cNvPr id="0" name=""/>
        <dsp:cNvSpPr/>
      </dsp:nvSpPr>
      <dsp:spPr>
        <a:xfrm>
          <a:off x="4018" y="436764"/>
          <a:ext cx="3513831" cy="1405532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/>
            <a:t>辨一辨，“文艺复兴”是一场复古运动还是一场创新运动？</a:t>
          </a:r>
        </a:p>
      </dsp:txBody>
      <dsp:txXfrm>
        <a:off x="4018" y="436764"/>
        <a:ext cx="3162448" cy="1405532"/>
      </dsp:txXfrm>
    </dsp:sp>
    <dsp:sp modelId="{F5E19335-7C99-4195-9607-75DA623A6014}">
      <dsp:nvSpPr>
        <dsp:cNvPr id="0" name=""/>
        <dsp:cNvSpPr/>
      </dsp:nvSpPr>
      <dsp:spPr>
        <a:xfrm>
          <a:off x="2815083" y="436764"/>
          <a:ext cx="3513831" cy="1405532"/>
        </a:xfrm>
        <a:prstGeom prst="chevron">
          <a:avLst/>
        </a:prstGeom>
        <a:solidFill>
          <a:schemeClr val="accent4">
            <a:hueOff val="6541442"/>
            <a:satOff val="18142"/>
            <a:lumOff val="3892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/>
            <a:t>文艺复兴的</a:t>
          </a:r>
          <a:r>
            <a:rPr lang="zh-CN" altLang="en-US" sz="2000" b="1" kern="1200" dirty="0" smtClean="0">
              <a:solidFill>
                <a:srgbClr val="FF0000"/>
              </a:solidFill>
            </a:rPr>
            <a:t>本质</a:t>
          </a:r>
          <a:endParaRPr lang="zh-CN" altLang="en-US" sz="2000" b="1" kern="1200" dirty="0">
            <a:solidFill>
              <a:srgbClr val="FF0000"/>
            </a:solidFill>
          </a:endParaRPr>
        </a:p>
      </dsp:txBody>
      <dsp:txXfrm>
        <a:off x="3517849" y="436764"/>
        <a:ext cx="2108299" cy="1405532"/>
      </dsp:txXfrm>
    </dsp:sp>
    <dsp:sp modelId="{EEC14C5B-D1DA-43A8-9161-BCE623D060E2}">
      <dsp:nvSpPr>
        <dsp:cNvPr id="0" name=""/>
        <dsp:cNvSpPr/>
      </dsp:nvSpPr>
      <dsp:spPr>
        <a:xfrm>
          <a:off x="5626148" y="436764"/>
          <a:ext cx="3513831" cy="1405532"/>
        </a:xfrm>
        <a:prstGeom prst="chevron">
          <a:avLst/>
        </a:prstGeom>
        <a:solidFill>
          <a:schemeClr val="accent4">
            <a:hueOff val="13082884"/>
            <a:satOff val="36284"/>
            <a:lumOff val="778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>
              <a:solidFill>
                <a:srgbClr val="7030A0"/>
              </a:solidFill>
            </a:rPr>
            <a:t>资产阶级发起的解放思想的文化运动</a:t>
          </a:r>
        </a:p>
      </dsp:txBody>
      <dsp:txXfrm>
        <a:off x="6328914" y="436764"/>
        <a:ext cx="2108299" cy="140553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01A03A-A0C8-426E-843C-325A15621F46}">
      <dsp:nvSpPr>
        <dsp:cNvPr id="0" name=""/>
        <dsp:cNvSpPr/>
      </dsp:nvSpPr>
      <dsp:spPr>
        <a:xfrm>
          <a:off x="16873" y="62904"/>
          <a:ext cx="2868412" cy="578394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/>
            <a:t>但丁神曲</a:t>
          </a: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>
              <a:solidFill>
                <a:srgbClr val="7030A0"/>
              </a:solidFill>
            </a:rPr>
            <a:t>意大利</a:t>
          </a:r>
          <a:r>
            <a:rPr lang="zh-CN" altLang="en-US" sz="2000" b="1" kern="1200" dirty="0" smtClean="0"/>
            <a:t>文撰写</a:t>
          </a: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/>
            <a:t>文艺复兴的先驱</a:t>
          </a: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/>
            <a:t>旧时代的最后一位诗人，新时代的最初一位诗人。</a:t>
          </a:r>
          <a:endParaRPr lang="zh-CN" altLang="en-US" sz="2000" b="1" kern="1200" dirty="0"/>
        </a:p>
      </dsp:txBody>
      <dsp:txXfrm>
        <a:off x="16873" y="2376481"/>
        <a:ext cx="2868412" cy="2313577"/>
      </dsp:txXfrm>
    </dsp:sp>
    <dsp:sp modelId="{33FA97ED-C94E-4DC6-BF74-2B4A6772CE6B}">
      <dsp:nvSpPr>
        <dsp:cNvPr id="0" name=""/>
        <dsp:cNvSpPr/>
      </dsp:nvSpPr>
      <dsp:spPr>
        <a:xfrm>
          <a:off x="0" y="-62904"/>
          <a:ext cx="2902157" cy="2871745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EA2D6C-56E8-451F-A98C-20E5234AAB05}">
      <dsp:nvSpPr>
        <dsp:cNvPr id="0" name=""/>
        <dsp:cNvSpPr/>
      </dsp:nvSpPr>
      <dsp:spPr>
        <a:xfrm>
          <a:off x="3092516" y="130480"/>
          <a:ext cx="2868412" cy="5783943"/>
        </a:xfrm>
        <a:prstGeom prst="roundRect">
          <a:avLst>
            <a:gd name="adj" fmla="val 10000"/>
          </a:avLst>
        </a:prstGeom>
        <a:solidFill>
          <a:schemeClr val="accent5">
            <a:hueOff val="-6490032"/>
            <a:satOff val="3463"/>
            <a:lumOff val="-15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/>
            <a:t>达</a:t>
          </a:r>
          <a:r>
            <a:rPr lang="en-US" altLang="zh-CN" sz="2000" b="1" kern="1200" dirty="0" smtClean="0"/>
            <a:t>·</a:t>
          </a:r>
          <a:r>
            <a:rPr lang="zh-CN" altLang="en-US" sz="2000" b="1" kern="1200" dirty="0" smtClean="0"/>
            <a:t>芬奇</a:t>
          </a: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>
              <a:solidFill>
                <a:srgbClr val="7030A0"/>
              </a:solidFill>
            </a:rPr>
            <a:t>意大利</a:t>
          </a:r>
          <a:r>
            <a:rPr lang="zh-CN" altLang="en-US" sz="2000" b="1" kern="1200" dirty="0" smtClean="0"/>
            <a:t>伟大的艺术大师</a:t>
          </a: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/>
            <a:t>代表作</a:t>
          </a:r>
          <a:r>
            <a:rPr lang="en-US" altLang="zh-CN" sz="2000" b="1" kern="1200" dirty="0" smtClean="0"/>
            <a:t>《</a:t>
          </a:r>
          <a:r>
            <a:rPr lang="zh-CN" altLang="en-US" sz="2000" b="1" kern="1200" dirty="0" smtClean="0"/>
            <a:t>蒙娜丽莎</a:t>
          </a:r>
          <a:r>
            <a:rPr lang="en-US" altLang="zh-CN" sz="2000" b="1" kern="1200" dirty="0" smtClean="0"/>
            <a:t>》《</a:t>
          </a:r>
          <a:r>
            <a:rPr lang="zh-CN" altLang="en-US" sz="2000" b="1" kern="1200" dirty="0" smtClean="0"/>
            <a:t>最后的晚餐</a:t>
          </a:r>
          <a:r>
            <a:rPr lang="en-US" altLang="zh-CN" sz="2000" b="1" kern="1200" dirty="0" smtClean="0"/>
            <a:t>》</a:t>
          </a:r>
          <a:endParaRPr lang="zh-CN" altLang="en-US" sz="2000" b="1" kern="1200" dirty="0"/>
        </a:p>
      </dsp:txBody>
      <dsp:txXfrm>
        <a:off x="3092516" y="2444057"/>
        <a:ext cx="2868412" cy="2313577"/>
      </dsp:txXfrm>
    </dsp:sp>
    <dsp:sp modelId="{53EE46A7-F664-491D-8672-54DCD58E22B1}">
      <dsp:nvSpPr>
        <dsp:cNvPr id="0" name=""/>
        <dsp:cNvSpPr/>
      </dsp:nvSpPr>
      <dsp:spPr>
        <a:xfrm>
          <a:off x="2988210" y="-130480"/>
          <a:ext cx="3077023" cy="3142047"/>
        </a:xfrm>
        <a:prstGeom prst="ellipse">
          <a:avLst/>
        </a:prstGeom>
        <a:blipFill dpi="0" rotWithShape="1"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4537" t="1822" r="2538" b="-1016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54BC95-9CEA-484A-AFB7-13F3EC58BB37}">
      <dsp:nvSpPr>
        <dsp:cNvPr id="0" name=""/>
        <dsp:cNvSpPr/>
      </dsp:nvSpPr>
      <dsp:spPr>
        <a:xfrm>
          <a:off x="6155379" y="69742"/>
          <a:ext cx="2868412" cy="5783943"/>
        </a:xfrm>
        <a:prstGeom prst="roundRect">
          <a:avLst>
            <a:gd name="adj" fmla="val 10000"/>
          </a:avLst>
        </a:prstGeom>
        <a:solidFill>
          <a:schemeClr val="accent5">
            <a:hueOff val="-12980065"/>
            <a:satOff val="6926"/>
            <a:lumOff val="-30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/>
            <a:t>莎士比亚</a:t>
          </a: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>
              <a:solidFill>
                <a:srgbClr val="7030A0"/>
              </a:solidFill>
            </a:rPr>
            <a:t>英国</a:t>
          </a:r>
          <a:r>
            <a:rPr lang="zh-CN" altLang="en-US" sz="2000" b="1" kern="1200" dirty="0" smtClean="0"/>
            <a:t>文学巨匠</a:t>
          </a: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/>
            <a:t>代表作</a:t>
          </a:r>
          <a:r>
            <a:rPr lang="en-US" altLang="zh-CN" sz="2000" b="1" kern="1200" dirty="0" smtClean="0"/>
            <a:t>《</a:t>
          </a:r>
          <a:r>
            <a:rPr lang="zh-CN" altLang="en-US" sz="2000" b="1" kern="1200" dirty="0" smtClean="0"/>
            <a:t>罗密欧和朱丽叶</a:t>
          </a:r>
          <a:r>
            <a:rPr lang="en-US" altLang="zh-CN" sz="2000" b="1" kern="1200" dirty="0" smtClean="0"/>
            <a:t>》《</a:t>
          </a:r>
          <a:r>
            <a:rPr lang="zh-CN" altLang="en-US" sz="2000" b="1" kern="1200" dirty="0" smtClean="0"/>
            <a:t>哈姆雷特</a:t>
          </a:r>
          <a:r>
            <a:rPr lang="en-US" altLang="zh-CN" sz="2000" b="1" kern="1200" dirty="0" smtClean="0"/>
            <a:t>》</a:t>
          </a:r>
        </a:p>
      </dsp:txBody>
      <dsp:txXfrm>
        <a:off x="6155379" y="2383319"/>
        <a:ext cx="2868412" cy="2313577"/>
      </dsp:txXfrm>
    </dsp:sp>
    <dsp:sp modelId="{8C41C316-C0A8-49A7-9DEA-36FCC0B3D759}">
      <dsp:nvSpPr>
        <dsp:cNvPr id="0" name=""/>
        <dsp:cNvSpPr/>
      </dsp:nvSpPr>
      <dsp:spPr>
        <a:xfrm>
          <a:off x="6151286" y="-69742"/>
          <a:ext cx="2876598" cy="2899095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21D25B-B856-4B3C-95BC-7DE50FAD7284}">
      <dsp:nvSpPr>
        <dsp:cNvPr id="0" name=""/>
        <dsp:cNvSpPr/>
      </dsp:nvSpPr>
      <dsp:spPr>
        <a:xfrm flipH="1" flipV="1">
          <a:off x="6000309" y="4714211"/>
          <a:ext cx="45061" cy="1069731"/>
        </a:xfrm>
        <a:prstGeom prst="left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0E7B0A-9B37-443B-A191-50E39F747F25}">
      <dsp:nvSpPr>
        <dsp:cNvPr id="0" name=""/>
        <dsp:cNvSpPr/>
      </dsp:nvSpPr>
      <dsp:spPr>
        <a:xfrm>
          <a:off x="3617843" y="75386"/>
          <a:ext cx="5420141" cy="870517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1800" kern="1200" dirty="0" smtClean="0"/>
            <a:t>14-15</a:t>
          </a:r>
          <a:r>
            <a:rPr lang="zh-CN" altLang="en-US" sz="1800" kern="1200" dirty="0" smtClean="0"/>
            <a:t>世纪，欧洲商品经济的发展和资本主义萌芽的出现要求扩大国外市场。</a:t>
          </a:r>
          <a:endParaRPr lang="zh-CN" altLang="en-US" sz="1800" kern="1200" dirty="0"/>
        </a:p>
      </dsp:txBody>
      <dsp:txXfrm>
        <a:off x="3617843" y="184201"/>
        <a:ext cx="5093697" cy="652887"/>
      </dsp:txXfrm>
    </dsp:sp>
    <dsp:sp modelId="{C87AB0B5-9D9A-480F-A71D-9600A6A9A253}">
      <dsp:nvSpPr>
        <dsp:cNvPr id="0" name=""/>
        <dsp:cNvSpPr/>
      </dsp:nvSpPr>
      <dsp:spPr>
        <a:xfrm>
          <a:off x="4415" y="2166"/>
          <a:ext cx="3613427" cy="101695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800" kern="1200" dirty="0" smtClean="0"/>
            <a:t>经济根源</a:t>
          </a:r>
          <a:endParaRPr lang="zh-CN" altLang="en-US" sz="3800" kern="1200" dirty="0"/>
        </a:p>
      </dsp:txBody>
      <dsp:txXfrm>
        <a:off x="54059" y="51810"/>
        <a:ext cx="3514139" cy="917670"/>
      </dsp:txXfrm>
    </dsp:sp>
    <dsp:sp modelId="{EC582B8E-F671-4744-809A-C395216B2FCA}">
      <dsp:nvSpPr>
        <dsp:cNvPr id="0" name=""/>
        <dsp:cNvSpPr/>
      </dsp:nvSpPr>
      <dsp:spPr>
        <a:xfrm>
          <a:off x="3617843" y="998355"/>
          <a:ext cx="5420141" cy="1436129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/>
            <a:t>欧洲人狂热地追求货币和黄金，成为探索新航路的主要动力。</a:t>
          </a:r>
          <a:r>
            <a:rPr lang="en-US" altLang="zh-CN" sz="1800" kern="1200" dirty="0" smtClean="0"/>
            <a:t>《</a:t>
          </a:r>
          <a:r>
            <a:rPr lang="zh-CN" altLang="en-US" sz="1800" kern="1200" dirty="0" smtClean="0"/>
            <a:t>马可</a:t>
          </a:r>
          <a:r>
            <a:rPr lang="en-US" altLang="zh-CN" sz="1800" kern="1200" dirty="0" smtClean="0"/>
            <a:t>·</a:t>
          </a:r>
          <a:r>
            <a:rPr lang="zh-CN" altLang="en-US" sz="1800" kern="1200" dirty="0" smtClean="0"/>
            <a:t>波罗行纪</a:t>
          </a:r>
          <a:r>
            <a:rPr lang="en-US" altLang="zh-CN" sz="1800" kern="1200" dirty="0" smtClean="0"/>
            <a:t>》</a:t>
          </a:r>
          <a:r>
            <a:rPr lang="zh-CN" altLang="en-US" sz="1800" kern="1200" dirty="0" smtClean="0"/>
            <a:t>关于东方富庶的描述，更加引起了欧洲人对东方的向往。</a:t>
          </a:r>
          <a:endParaRPr lang="zh-CN" altLang="en-US" sz="1800" kern="1200" dirty="0"/>
        </a:p>
      </dsp:txBody>
      <dsp:txXfrm>
        <a:off x="3617843" y="1177871"/>
        <a:ext cx="4881593" cy="1077097"/>
      </dsp:txXfrm>
    </dsp:sp>
    <dsp:sp modelId="{EDA05306-F28F-4871-8048-6943AD882458}">
      <dsp:nvSpPr>
        <dsp:cNvPr id="0" name=""/>
        <dsp:cNvSpPr/>
      </dsp:nvSpPr>
      <dsp:spPr>
        <a:xfrm>
          <a:off x="4415" y="1207940"/>
          <a:ext cx="3613427" cy="101695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800" kern="1200" dirty="0" smtClean="0"/>
            <a:t>社会根源</a:t>
          </a:r>
          <a:endParaRPr lang="zh-CN" altLang="en-US" sz="3800" kern="1200" dirty="0"/>
        </a:p>
      </dsp:txBody>
      <dsp:txXfrm>
        <a:off x="54059" y="1257584"/>
        <a:ext cx="3514139" cy="917670"/>
      </dsp:txXfrm>
    </dsp:sp>
    <dsp:sp modelId="{66AB08A8-8CFF-42BB-BBCE-743EA7FCAE61}">
      <dsp:nvSpPr>
        <dsp:cNvPr id="0" name=""/>
        <dsp:cNvSpPr/>
      </dsp:nvSpPr>
      <dsp:spPr>
        <a:xfrm>
          <a:off x="3617843" y="2494358"/>
          <a:ext cx="5420141" cy="1193261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/>
            <a:t>奥斯曼土耳其人切断了传统的东西方贸易通道，西欧商人、贵族希望另辟蹊径，到达东方。</a:t>
          </a:r>
          <a:endParaRPr lang="zh-CN" altLang="en-US" sz="1800" kern="1200" dirty="0"/>
        </a:p>
      </dsp:txBody>
      <dsp:txXfrm>
        <a:off x="3617843" y="2643516"/>
        <a:ext cx="4972668" cy="894945"/>
      </dsp:txXfrm>
    </dsp:sp>
    <dsp:sp modelId="{CC2BBB80-7E04-46E6-9283-E57F3C1BABC3}">
      <dsp:nvSpPr>
        <dsp:cNvPr id="0" name=""/>
        <dsp:cNvSpPr/>
      </dsp:nvSpPr>
      <dsp:spPr>
        <a:xfrm>
          <a:off x="4415" y="2582509"/>
          <a:ext cx="3613427" cy="101695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800" kern="1200" dirty="0" smtClean="0"/>
            <a:t>商业危机</a:t>
          </a:r>
          <a:endParaRPr lang="zh-CN" altLang="en-US" sz="3800" kern="1200" dirty="0"/>
        </a:p>
      </dsp:txBody>
      <dsp:txXfrm>
        <a:off x="54059" y="2632153"/>
        <a:ext cx="3514139" cy="917670"/>
      </dsp:txXfrm>
    </dsp:sp>
    <dsp:sp modelId="{3D7E31DB-21FA-4B87-963B-CE8568B1603B}">
      <dsp:nvSpPr>
        <dsp:cNvPr id="0" name=""/>
        <dsp:cNvSpPr/>
      </dsp:nvSpPr>
      <dsp:spPr>
        <a:xfrm>
          <a:off x="3617843" y="3784707"/>
          <a:ext cx="5420141" cy="1534777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/>
            <a:t>天文、地理知识的进步；</a:t>
          </a:r>
          <a:endParaRPr lang="zh-CN" alt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/>
            <a:t>地圆学说的流行；</a:t>
          </a:r>
          <a:endParaRPr lang="zh-CN" alt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/>
            <a:t>航海、造船技术的发展。</a:t>
          </a:r>
          <a:endParaRPr lang="zh-CN" altLang="en-US" sz="1800" kern="1200" dirty="0"/>
        </a:p>
      </dsp:txBody>
      <dsp:txXfrm>
        <a:off x="3617843" y="3976554"/>
        <a:ext cx="4844600" cy="1151083"/>
      </dsp:txXfrm>
    </dsp:sp>
    <dsp:sp modelId="{ADDB6C49-200D-46C5-8D83-3DB1B9CFF33A}">
      <dsp:nvSpPr>
        <dsp:cNvPr id="0" name=""/>
        <dsp:cNvSpPr/>
      </dsp:nvSpPr>
      <dsp:spPr>
        <a:xfrm>
          <a:off x="4415" y="4068282"/>
          <a:ext cx="3613427" cy="101695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800" kern="1200" dirty="0" smtClean="0"/>
            <a:t>客观条件</a:t>
          </a:r>
          <a:endParaRPr lang="zh-CN" altLang="en-US" sz="3800" kern="1200" dirty="0"/>
        </a:p>
      </dsp:txBody>
      <dsp:txXfrm>
        <a:off x="54059" y="4117926"/>
        <a:ext cx="3514139" cy="9176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RadialPictureList">
  <dgm:title val="射线图片列表"/>
  <dgm:desc val="用于显示与中心观点的关系。级别 1 形状包含文本，所有级别 2 形状包含一张图片和对应文本。限制为四个级别 2 图片。不使用的图片不出现，但是在切换版式后仍然可用。非常适合于少量级别 2 文本。"/>
  <dgm:catLst>
    <dgm:cat type="picture" pri="2500"/>
    <dgm:cat type="officeonline" pri="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10" destId="14" srcOrd="3" destOrd="0"/>
      </dgm:cxnLst>
      <dgm:bg/>
      <dgm:whole/>
    </dgm:dataModel>
  </dgm:clrData>
  <dgm:layoutNode name="Name0">
    <dgm:varLst>
      <dgm:chMax val="1"/>
      <dgm:chPref val="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Child1" refType="w" fact="0.76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5661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6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l" for="ch" forName="Parent" refType="w" fact="0.1777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l" for="ch" forName="Image1" refType="w" fact="0.5531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l" for="ch" forName="Image2" refType="w" fact="0.5531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l" for="ch" forName="Child1" refType="w" fact="0.7529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l" for="ch" forName="Child2" refType="w" fact="0.7529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7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4968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l" for="ch" forName="Image2" refType="w" fact="0.5661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l" for="ch" forName="Image3" refType="w" fact="0.4968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l" for="ch" forName="Child1" refType="w" fact="0.6897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l" for="ch" forName="Child2" refType="w" fact="0.76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l" for="ch" forName="Child3" refType="w" fact="0.6897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8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" refType="w" fact="0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l" for="ch" forName="Parent" refType="w" fact="0.1756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l" for="ch" forName="Image1" refType="w" fact="0.42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l" for="ch" forName="Image2" refType="w" fact="0.5598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l" for="ch" forName="Image3" refType="w" fact="0.5591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l" for="ch" forName="Image4" refType="w" fact="0.42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l" for="ch" forName="Child1" refType="w" fact="0.6214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l" for="ch" forName="Child2" refType="w" fact="0.7557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l" for="ch" forName="Child3" refType="w" fact="0.7557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l" for="ch" forName="Child4" refType="w" fact="0.6214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if>
      <dgm:else name="Name9">
        <dgm:choose name="Name10">
          <dgm:if name="Name11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2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Child1" refType="w" fact="0.24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4339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13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r" for="ch" forName="Parent" refType="w" fact="0.8223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r" for="ch" forName="Image1" refType="w" fact="0.4469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r" for="ch" forName="Image2" refType="w" fact="0.4469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r" for="ch" forName="Child1" refType="w" fact="0.2471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r" for="ch" forName="Child2" refType="w" fact="0.2471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14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5032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r" for="ch" forName="Image2" refType="w" fact="0.4339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r" for="ch" forName="Image3" refType="w" fact="0.5032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r" for="ch" forName="Child1" refType="w" fact="0.3103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r" for="ch" forName="Child2" refType="w" fact="0.24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r" for="ch" forName="Child3" refType="w" fact="0.3103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15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" refType="w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r" for="ch" forName="Parent" refType="w" fact="0.8244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r" for="ch" forName="Image1" refType="w" fact="0.57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r" for="ch" forName="Image2" refType="w" fact="0.4402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r" for="ch" forName="Image3" refType="w" fact="0.4409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r" for="ch" forName="Image4" refType="w" fact="0.57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r" for="ch" forName="Child1" refType="w" fact="0.3786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r" for="ch" forName="Child2" refType="w" fact="0.2443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r" for="ch" forName="Child3" refType="w" fact="0.2443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r" for="ch" forName="Child4" refType="w" fact="0.3786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else>
    </dgm:choose>
    <dgm:forEach name="wrapper" axis="self" ptType="parTrans">
      <dgm:forEach name="ImageRepeat" axis="self">
        <dgm:layoutNode name="Image" styleLbl="fgImgPlace1">
          <dgm:alg type="sp"/>
          <dgm:shape xmlns:r="http://schemas.openxmlformats.org/officeDocument/2006/relationships" type="ellipse" r:blip="" blipPhldr="1">
            <dgm:adjLst/>
          </dgm:shape>
          <dgm:presOf/>
        </dgm:layoutNode>
      </dgm:forEach>
    </dgm:forEach>
    <dgm:forEach name="Name16" axis="ch" ptType="node" cnt="1">
      <dgm:layoutNode name="Parent" styleLbl="node1">
        <dgm:varLst>
          <dgm:chMax val="4"/>
          <dgm:chPref val="3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7" axis="ch ch" ptType="node node" st="1 1" cnt="1 1">
      <dgm:layoutNode name="Accent" styleLbl="node1">
        <dgm:alg type="sp"/>
        <dgm:choose name="Name18">
          <dgm:if name="Name19" func="var" arg="dir" op="equ" val="norm">
            <dgm:choose name="Name20">
              <dgm:if name="Name21" axis="followSib" ptType="node" func="cnt" op="equ" val="0">
                <dgm:shape xmlns:r="http://schemas.openxmlformats.org/officeDocument/2006/relationships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2" axis="followSib" ptType="node" func="cnt" op="equ" val="1">
                <dgm:shape xmlns:r="http://schemas.openxmlformats.org/officeDocument/2006/relationships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3" axis="followSib" ptType="node" func="cnt" op="equ" val="2">
                <dgm:shape xmlns:r="http://schemas.openxmlformats.org/officeDocument/2006/relationships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24">
                <dgm:shape xmlns:r="http://schemas.openxmlformats.org/officeDocument/2006/relationships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if>
          <dgm:else name="Name25">
            <dgm:choose name="Name26">
              <dgm:if name="Name27" axis="followSib" ptType="node" func="cnt" op="equ" val="0">
                <dgm:shape xmlns:r="http://schemas.openxmlformats.org/officeDocument/2006/relationships" rot="180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8" axis="followSib" ptType="node" func="cnt" op="equ" val="1">
                <dgm:shape xmlns:r="http://schemas.openxmlformats.org/officeDocument/2006/relationships" rot="180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9" axis="followSib" ptType="node" func="cnt" op="equ" val="2">
                <dgm:shape xmlns:r="http://schemas.openxmlformats.org/officeDocument/2006/relationships" rot="180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30">
                <dgm:shape xmlns:r="http://schemas.openxmlformats.org/officeDocument/2006/relationships" rot="180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else>
        </dgm:choose>
        <dgm:presOf/>
      </dgm:layoutNode>
      <dgm:layoutNode name="Image1" styleLbl="fgImgPlace1">
        <dgm:alg type="sp"/>
        <dgm:shape xmlns:r="http://schemas.openxmlformats.org/officeDocument/2006/relationships" type="ellipse" r:blip="" blipPhldr="1">
          <dgm:adjLst/>
        </dgm:shape>
        <dgm:presOf/>
      </dgm:layoutNode>
      <dgm:layoutNode name="Child1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4" axis="ch ch" ptType="node node" st="1 2" cnt="1 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35" ref="ImageRepeat"/>
      </dgm:layoutNode>
      <dgm:layoutNode name="Child2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9" axis="ch ch" ptType="node node" st="1 3" cnt="1 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  <dgm:layoutNode name="Child3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4" axis="ch ch" ptType="node node" st="1 4" cnt="1 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45" ref="Image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CEFDD2FF-9153-412B-A7DF-95F43EBA13AD}" type="datetimeFigureOut">
              <a:rPr lang="zh-CN" altLang="en-US"/>
              <a:pPr>
                <a:defRPr/>
              </a:pPr>
              <a:t>2014/10/21</a:t>
            </a:fld>
            <a:endParaRPr lang="en-US" altLang="zh-CN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2B1B38C-BE46-4A6B-B2C4-D644EA6F08A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4454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1D818B-78EF-448E-813B-D037C29C8180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EB1BA-CAE5-40E7-A97C-3826489CAA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6739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FE0C62-3BFD-425A-A95B-7CE2DA232252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7F477D-AD06-4B11-B9A7-901ED44ADAE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497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A7AC71-A571-479D-9808-48101A31EFF5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FB9BC-3B1E-4B47-9828-7510243C220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5642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19100" y="1412875"/>
            <a:ext cx="4068763" cy="4806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0263" y="1412875"/>
            <a:ext cx="4070350" cy="4806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6113A-0A95-4686-BF30-1B90F97D1CFC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6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A58E47-5463-46C3-9D13-E93F4808A16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0265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8F4A16-3F94-48F1-89FB-5B8DB526AB92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8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1B0252-6A84-4BE2-B6B3-93DBD8D7D54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096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9004B1-71D2-4A94-A4E5-2EB5ED4B935B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4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F3780-BAF4-4BC7-B270-C24605B0804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430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AE920-64FD-4CE1-894B-6C3A397DC2CC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3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6E5212-974E-41AB-9786-C5AEF91CFC7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620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9953D-EF84-4129-89D6-6EA8B350882E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6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DC561-D746-42DF-825A-0949A5BA4E2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715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B5B0E-04C9-463A-9D08-C4A04E570876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6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1E834-2BDF-4ED2-A797-AEC022E9566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4668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308C6E-70F1-46F7-9DCB-BD35A84EADDB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3218F-96AD-4C4D-BDD3-115D77FDB48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1977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8925" y="595313"/>
            <a:ext cx="2071688" cy="56245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19100" y="595313"/>
            <a:ext cx="6067425" cy="56245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DDA42-2057-4679-8373-2EAF67C5D724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52EE2A-4568-407C-B566-9B154571423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164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FE36A-1F80-4838-BA94-019AB1299256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76981-A552-462E-90EA-EB10FCB0DC6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14831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A278E-E86E-4646-976D-2F32F4F75923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7C49E-FD0F-4BBC-B12A-D921DD7B0FC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46163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405895-E7B7-456B-A3A1-8B7410DDA8C0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FB1EEF-161F-4B37-BEF1-1E599F9DA98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1363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19100" y="1412875"/>
            <a:ext cx="4068763" cy="4806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0263" y="1412875"/>
            <a:ext cx="4070350" cy="4806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A93C7-E2F8-4515-B87E-07280BD79441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6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4EC43C-41FB-4A62-BD31-005110ACFFF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045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1DC46-9850-43C8-BB99-2A53F99D16B3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8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EE6B6D-E10C-402C-8F31-1DE29481F50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7567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8944C-A8C3-4C8E-8F6F-67188297E853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4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ACB2F-234F-4589-8008-BDB105E2E95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40854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A3FE3-D6E2-4418-AD90-1C06E8F2861C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3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4D9D1F-3902-4A75-82AA-65F56DC8ED1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23681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14AEE7-1043-404A-A197-E44B001024E3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6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426350-2BA8-4072-98C7-40254A049D3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9623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E6682-6C60-4D7B-90AF-C95416984EDB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6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AF29B-DB3A-460D-9C73-391711E3EF6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473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620CEC-A06C-4008-B4A0-D62E65DED725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F0168-7922-4F92-BAE6-35B2DD23F36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3419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8925" y="595313"/>
            <a:ext cx="2071688" cy="56245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19100" y="595313"/>
            <a:ext cx="6067425" cy="56245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KSO_FD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5C739F-2AA8-4193-B741-1F75BDBFCD18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KSO_FT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511167-ACB0-41B5-A55E-785BCC45E47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3411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4257675"/>
            <a:ext cx="7772400" cy="1106488"/>
          </a:xfrm>
        </p:spPr>
        <p:txBody>
          <a:bodyPr/>
          <a:lstStyle>
            <a:lvl1pPr marL="0" indent="0">
              <a:defRPr sz="39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zh-CN" noProof="0" smtClean="0">
                <a:sym typeface="Verdana" pitchFamily="34" charset="0"/>
              </a:rPr>
              <a:t>单击此处编辑母版标题样式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84213" y="5518150"/>
            <a:ext cx="6400800" cy="719138"/>
          </a:xfrm>
        </p:spPr>
        <p:txBody>
          <a:bodyPr/>
          <a:lstStyle>
            <a:lvl1pPr marL="0" indent="0">
              <a:buFont typeface="Arial" pitchFamily="34" charset="0"/>
              <a:buNone/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zh-CN" noProof="0" smtClean="0">
                <a:sym typeface="Verdana" pitchFamily="34" charset="0"/>
              </a:rPr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B0B7DE-29BE-417C-8866-4D74865F5ED2}" type="datetime1">
              <a:rPr lang="zh-CN" altLang="en-US"/>
              <a:pPr>
                <a:defRPr/>
              </a:pPr>
              <a:t>2014/10/21</a:t>
            </a:fld>
            <a:endParaRPr lang="zh-CN" altLang="zh-CN" sz="19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02B7F-6DF1-4A39-A8E6-DCD1E092598E}" type="slidenum">
              <a:rPr lang="zh-CN" altLang="zh-CN"/>
              <a:pPr>
                <a:defRPr/>
              </a:pPr>
              <a:t>‹#›</a:t>
            </a:fld>
            <a:endParaRPr lang="zh-CN" altLang="zh-CN" sz="19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5432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682FC-6A97-48C0-8BC4-718407A6405B}" type="datetime1">
              <a:rPr lang="zh-CN" altLang="en-US"/>
              <a:pPr>
                <a:defRPr/>
              </a:pPr>
              <a:t>2014/10/21</a:t>
            </a:fld>
            <a:endParaRPr lang="zh-CN" altLang="zh-CN" sz="19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ED746C-5EF6-47CF-842A-1675D32501C3}" type="slidenum">
              <a:rPr lang="zh-CN" altLang="zh-CN"/>
              <a:pPr>
                <a:defRPr/>
              </a:pPr>
              <a:t>‹#›</a:t>
            </a:fld>
            <a:endParaRPr lang="zh-CN" altLang="zh-CN" sz="19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2891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16D4C2-22EE-470E-8930-FFE9B7A7DA86}" type="datetime1">
              <a:rPr lang="zh-CN" altLang="en-US"/>
              <a:pPr>
                <a:defRPr/>
              </a:pPr>
              <a:t>2014/10/21</a:t>
            </a:fld>
            <a:endParaRPr lang="zh-CN" altLang="zh-CN" sz="19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E0ADF-6610-49B9-B642-0670A183D672}" type="slidenum">
              <a:rPr lang="zh-CN" altLang="zh-CN"/>
              <a:pPr>
                <a:defRPr/>
              </a:pPr>
              <a:t>‹#›</a:t>
            </a:fld>
            <a:endParaRPr lang="zh-CN" altLang="zh-CN" sz="19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4891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12875"/>
            <a:ext cx="4038600" cy="4713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12875"/>
            <a:ext cx="4038600" cy="4713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DA129-5267-4457-8AAF-C872C9FDB0A8}" type="datetime1">
              <a:rPr lang="zh-CN" altLang="en-US"/>
              <a:pPr>
                <a:defRPr/>
              </a:pPr>
              <a:t>2014/10/21</a:t>
            </a:fld>
            <a:endParaRPr lang="zh-CN" altLang="zh-CN" sz="19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3E1E3-2AB3-446B-90A3-B917DB4E63C7}" type="slidenum">
              <a:rPr lang="zh-CN" altLang="zh-CN"/>
              <a:pPr>
                <a:defRPr/>
              </a:pPr>
              <a:t>‹#›</a:t>
            </a:fld>
            <a:endParaRPr lang="zh-CN" altLang="zh-CN" sz="19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2225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5E848F-99C2-4BA9-8687-8DE4AC236723}" type="datetime1">
              <a:rPr lang="zh-CN" altLang="en-US"/>
              <a:pPr>
                <a:defRPr/>
              </a:pPr>
              <a:t>2014/10/21</a:t>
            </a:fld>
            <a:endParaRPr lang="zh-CN" altLang="zh-CN" sz="19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B8E75B-8037-4B0F-A62D-F7A9C1213DC2}" type="slidenum">
              <a:rPr lang="zh-CN" altLang="zh-CN"/>
              <a:pPr>
                <a:defRPr/>
              </a:pPr>
              <a:t>‹#›</a:t>
            </a:fld>
            <a:endParaRPr lang="zh-CN" altLang="zh-CN" sz="19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5020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F2071-06B8-4953-9B8A-2EA0EECF2F4A}" type="datetime1">
              <a:rPr lang="zh-CN" altLang="en-US"/>
              <a:pPr>
                <a:defRPr/>
              </a:pPr>
              <a:t>2014/10/21</a:t>
            </a:fld>
            <a:endParaRPr lang="zh-CN" altLang="zh-CN" sz="19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0C2C80-98CA-4BDC-9EB2-167DDDA5551B}" type="slidenum">
              <a:rPr lang="zh-CN" altLang="zh-CN"/>
              <a:pPr>
                <a:defRPr/>
              </a:pPr>
              <a:t>‹#›</a:t>
            </a:fld>
            <a:endParaRPr lang="zh-CN" altLang="zh-CN" sz="19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2007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DC6ADE-BED1-4BCE-BFD9-C02D65EACA05}" type="datetime1">
              <a:rPr lang="zh-CN" altLang="en-US"/>
              <a:pPr>
                <a:defRPr/>
              </a:pPr>
              <a:t>2014/10/21</a:t>
            </a:fld>
            <a:endParaRPr lang="zh-CN" altLang="zh-CN" sz="19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90C8C-1244-44A5-A1E2-0C99CC869F62}" type="slidenum">
              <a:rPr lang="zh-CN" altLang="zh-CN"/>
              <a:pPr>
                <a:defRPr/>
              </a:pPr>
              <a:t>‹#›</a:t>
            </a:fld>
            <a:endParaRPr lang="zh-CN" altLang="zh-CN" sz="19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2106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7E22C1-86D1-44A1-A844-4CE5462001DE}" type="datetime1">
              <a:rPr lang="zh-CN" altLang="en-US"/>
              <a:pPr>
                <a:defRPr/>
              </a:pPr>
              <a:t>2014/10/21</a:t>
            </a:fld>
            <a:endParaRPr lang="zh-CN" altLang="zh-CN" sz="19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FEEB2-7392-457B-9C1B-0E77E05AB104}" type="slidenum">
              <a:rPr lang="zh-CN" altLang="zh-CN"/>
              <a:pPr>
                <a:defRPr/>
              </a:pPr>
              <a:t>‹#›</a:t>
            </a:fld>
            <a:endParaRPr lang="zh-CN" altLang="zh-CN" sz="19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9459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Verdana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EF2A9-10A0-4A6D-81A1-3D0D6B9D1F3C}" type="datetime1">
              <a:rPr lang="zh-CN" altLang="en-US"/>
              <a:pPr>
                <a:defRPr/>
              </a:pPr>
              <a:t>2014/10/21</a:t>
            </a:fld>
            <a:endParaRPr lang="zh-CN" altLang="zh-CN" sz="19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544196-2F19-4600-A32F-8201972197DF}" type="slidenum">
              <a:rPr lang="zh-CN" altLang="zh-CN"/>
              <a:pPr>
                <a:defRPr/>
              </a:pPr>
              <a:t>‹#›</a:t>
            </a:fld>
            <a:endParaRPr lang="zh-CN" altLang="zh-CN" sz="19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6462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E72BBE-B707-4303-8E86-31645804B52A}" type="datetime1">
              <a:rPr lang="zh-CN" altLang="en-US"/>
              <a:pPr>
                <a:defRPr/>
              </a:pPr>
              <a:t>2014/10/21</a:t>
            </a:fld>
            <a:endParaRPr lang="zh-CN" altLang="zh-CN" sz="19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F0E5C7-B79B-4192-A984-368223AA0449}" type="slidenum">
              <a:rPr lang="zh-CN" altLang="zh-CN"/>
              <a:pPr>
                <a:defRPr/>
              </a:pPr>
              <a:t>‹#›</a:t>
            </a:fld>
            <a:endParaRPr lang="zh-CN" altLang="zh-CN" sz="19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0118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8925" y="260350"/>
            <a:ext cx="2058988" cy="58658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60350"/>
            <a:ext cx="6029325" cy="58658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55D97-115C-4766-89A7-5C995D2AAF5D}" type="datetime1">
              <a:rPr lang="zh-CN" altLang="en-US"/>
              <a:pPr>
                <a:defRPr/>
              </a:pPr>
              <a:t>2014/10/21</a:t>
            </a:fld>
            <a:endParaRPr lang="zh-CN" altLang="zh-CN" sz="19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BCCECD-87BA-4BAA-B663-357C4227BF59}" type="slidenum">
              <a:rPr lang="zh-CN" altLang="zh-CN"/>
              <a:pPr>
                <a:defRPr/>
              </a:pPr>
              <a:t>‹#›</a:t>
            </a:fld>
            <a:endParaRPr lang="zh-CN" altLang="zh-CN" sz="19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922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矩形 9"/>
          <p:cNvSpPr>
            <a:spLocks/>
          </p:cNvSpPr>
          <p:nvPr/>
        </p:nvSpPr>
        <p:spPr bwMode="auto">
          <a:xfrm>
            <a:off x="0" y="5926138"/>
            <a:ext cx="9144000" cy="854075"/>
          </a:xfrm>
          <a:custGeom>
            <a:avLst/>
            <a:gdLst>
              <a:gd name="T0" fmla="*/ 0 w 12192001"/>
              <a:gd name="T1" fmla="*/ 125029 h 853191"/>
              <a:gd name="T2" fmla="*/ 6857999 w 12192001"/>
              <a:gd name="T3" fmla="*/ 590944 h 853191"/>
              <a:gd name="T4" fmla="*/ 6857999 w 12192001"/>
              <a:gd name="T5" fmla="*/ 777308 h 853191"/>
              <a:gd name="T6" fmla="*/ 0 w 12192001"/>
              <a:gd name="T7" fmla="*/ 854960 h 853191"/>
              <a:gd name="T8" fmla="*/ 0 w 12192001"/>
              <a:gd name="T9" fmla="*/ 125029 h 85319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192001" h="853191">
                <a:moveTo>
                  <a:pt x="0" y="124771"/>
                </a:moveTo>
                <a:cubicBezTo>
                  <a:pt x="5412352" y="-185195"/>
                  <a:pt x="8530955" y="124772"/>
                  <a:pt x="12192000" y="589721"/>
                </a:cubicBezTo>
                <a:cubicBezTo>
                  <a:pt x="12192000" y="806697"/>
                  <a:pt x="12192001" y="558723"/>
                  <a:pt x="12192001" y="775699"/>
                </a:cubicBezTo>
                <a:cubicBezTo>
                  <a:pt x="7973018" y="-61210"/>
                  <a:pt x="4420461" y="636214"/>
                  <a:pt x="0" y="853191"/>
                </a:cubicBezTo>
                <a:lnTo>
                  <a:pt x="0" y="124771"/>
                </a:lnTo>
                <a:close/>
              </a:path>
            </a:pathLst>
          </a:custGeom>
          <a:gradFill rotWithShape="0">
            <a:gsLst>
              <a:gs pos="0">
                <a:srgbClr val="75D1F1"/>
              </a:gs>
              <a:gs pos="50000">
                <a:srgbClr val="D1F0FA"/>
              </a:gs>
              <a:gs pos="100000">
                <a:srgbClr val="D1F0FA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7" name="任意多边形 18"/>
          <p:cNvSpPr>
            <a:spLocks/>
          </p:cNvSpPr>
          <p:nvPr/>
        </p:nvSpPr>
        <p:spPr bwMode="auto">
          <a:xfrm>
            <a:off x="0" y="6242050"/>
            <a:ext cx="9144000" cy="581025"/>
          </a:xfrm>
          <a:custGeom>
            <a:avLst/>
            <a:gdLst>
              <a:gd name="T0" fmla="*/ 5475514 w 9144000"/>
              <a:gd name="T1" fmla="*/ 105 h 581054"/>
              <a:gd name="T2" fmla="*/ 6167905 w 9144000"/>
              <a:gd name="T3" fmla="*/ 4026 h 581054"/>
              <a:gd name="T4" fmla="*/ 9144000 w 9144000"/>
              <a:gd name="T5" fmla="*/ 304782 h 581054"/>
              <a:gd name="T6" fmla="*/ 9144000 w 9144000"/>
              <a:gd name="T7" fmla="*/ 400541 h 581054"/>
              <a:gd name="T8" fmla="*/ 6167905 w 9144000"/>
              <a:gd name="T9" fmla="*/ 99785 h 581054"/>
              <a:gd name="T10" fmla="*/ 5475514 w 9144000"/>
              <a:gd name="T11" fmla="*/ 95864 h 581054"/>
              <a:gd name="T12" fmla="*/ 0 w 9144000"/>
              <a:gd name="T13" fmla="*/ 580996 h 581054"/>
              <a:gd name="T14" fmla="*/ 0 w 9144000"/>
              <a:gd name="T15" fmla="*/ 485237 h 581054"/>
              <a:gd name="T16" fmla="*/ 5475514 w 9144000"/>
              <a:gd name="T17" fmla="*/ 105 h 58105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9144000" h="581054">
                <a:moveTo>
                  <a:pt x="5475514" y="105"/>
                </a:moveTo>
                <a:cubicBezTo>
                  <a:pt x="5727194" y="-790"/>
                  <a:pt x="5933486" y="4385"/>
                  <a:pt x="6167905" y="4026"/>
                </a:cubicBezTo>
                <a:cubicBezTo>
                  <a:pt x="7105582" y="2593"/>
                  <a:pt x="7757242" y="81685"/>
                  <a:pt x="9144000" y="304812"/>
                </a:cubicBezTo>
                <a:lnTo>
                  <a:pt x="9144000" y="400581"/>
                </a:lnTo>
                <a:cubicBezTo>
                  <a:pt x="7757242" y="177454"/>
                  <a:pt x="7105582" y="98362"/>
                  <a:pt x="6167905" y="99795"/>
                </a:cubicBezTo>
                <a:cubicBezTo>
                  <a:pt x="5933486" y="100154"/>
                  <a:pt x="5727194" y="94979"/>
                  <a:pt x="5475514" y="95874"/>
                </a:cubicBezTo>
                <a:cubicBezTo>
                  <a:pt x="4720475" y="98559"/>
                  <a:pt x="3556943" y="155867"/>
                  <a:pt x="0" y="581054"/>
                </a:cubicBezTo>
                <a:lnTo>
                  <a:pt x="0" y="485285"/>
                </a:lnTo>
                <a:cubicBezTo>
                  <a:pt x="3556943" y="60098"/>
                  <a:pt x="4720475" y="2790"/>
                  <a:pt x="5475514" y="1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8" name="任意多边形 14"/>
          <p:cNvSpPr>
            <a:spLocks/>
          </p:cNvSpPr>
          <p:nvPr/>
        </p:nvSpPr>
        <p:spPr bwMode="auto">
          <a:xfrm>
            <a:off x="0" y="6261100"/>
            <a:ext cx="9144000" cy="596900"/>
          </a:xfrm>
          <a:custGeom>
            <a:avLst/>
            <a:gdLst>
              <a:gd name="T0" fmla="*/ 5475514 w 9144000"/>
              <a:gd name="T1" fmla="*/ 105 h 597418"/>
              <a:gd name="T2" fmla="*/ 6167905 w 9144000"/>
              <a:gd name="T3" fmla="*/ 4020 h 597418"/>
              <a:gd name="T4" fmla="*/ 9144000 w 9144000"/>
              <a:gd name="T5" fmla="*/ 304284 h 597418"/>
              <a:gd name="T6" fmla="*/ 9144000 w 9144000"/>
              <a:gd name="T7" fmla="*/ 596382 h 597418"/>
              <a:gd name="T8" fmla="*/ 0 w 9144000"/>
              <a:gd name="T9" fmla="*/ 596382 h 597418"/>
              <a:gd name="T10" fmla="*/ 0 w 9144000"/>
              <a:gd name="T11" fmla="*/ 484444 h 597418"/>
              <a:gd name="T12" fmla="*/ 5475514 w 9144000"/>
              <a:gd name="T13" fmla="*/ 105 h 59741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9144000" h="597418">
                <a:moveTo>
                  <a:pt x="5475514" y="105"/>
                </a:moveTo>
                <a:cubicBezTo>
                  <a:pt x="5727194" y="-790"/>
                  <a:pt x="5933486" y="4385"/>
                  <a:pt x="6167905" y="4026"/>
                </a:cubicBezTo>
                <a:cubicBezTo>
                  <a:pt x="7105582" y="2593"/>
                  <a:pt x="7757242" y="81685"/>
                  <a:pt x="9144000" y="304812"/>
                </a:cubicBezTo>
                <a:lnTo>
                  <a:pt x="9144000" y="597418"/>
                </a:lnTo>
                <a:lnTo>
                  <a:pt x="0" y="597418"/>
                </a:lnTo>
                <a:lnTo>
                  <a:pt x="0" y="485285"/>
                </a:lnTo>
                <a:cubicBezTo>
                  <a:pt x="3556943" y="60098"/>
                  <a:pt x="4720475" y="2790"/>
                  <a:pt x="5475514" y="105"/>
                </a:cubicBezTo>
                <a:close/>
              </a:path>
            </a:pathLst>
          </a:custGeom>
          <a:solidFill>
            <a:srgbClr val="19B3E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pic>
        <p:nvPicPr>
          <p:cNvPr id="1029" name="图片 8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2730500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KSO_BT1"/>
          <p:cNvSpPr>
            <a:spLocks noGrp="1" noChangeArrowheads="1"/>
          </p:cNvSpPr>
          <p:nvPr>
            <p:ph type="title"/>
          </p:nvPr>
        </p:nvSpPr>
        <p:spPr bwMode="auto">
          <a:xfrm>
            <a:off x="419100" y="595313"/>
            <a:ext cx="8291513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679" tIns="39841" rIns="79679" bIns="3984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31" name="KSO_FD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679" tIns="39841" rIns="79679" bIns="39841" numCol="1" anchor="ctr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000">
                <a:solidFill>
                  <a:srgbClr val="898989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350B8FF4-ED8C-4216-A16F-75FB3C324A07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1032" name="KSO_FT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679" tIns="39841" rIns="79679" bIns="39841" numCol="1" anchor="ctr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000">
                <a:solidFill>
                  <a:srgbClr val="898989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3" name="KSO_FN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679" tIns="39841" rIns="79679" bIns="39841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000">
                <a:solidFill>
                  <a:srgbClr val="898989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5979C18-3628-4CE1-AD77-71F5FE2E6E8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34" name="KSO_BC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19100" y="1412875"/>
            <a:ext cx="8291513" cy="480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679" tIns="39841" rIns="79679" bIns="3984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+mj-lt"/>
          <a:ea typeface="+mj-ea"/>
          <a:cs typeface="+mj-cs"/>
        </a:defRPr>
      </a:lvl1pPr>
      <a:lvl2pPr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2pPr>
      <a:lvl3pPr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3pPr>
      <a:lvl4pPr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4pPr>
      <a:lvl5pPr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5pPr>
      <a:lvl6pPr marL="457200"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6pPr>
      <a:lvl7pPr marL="914400"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7pPr>
      <a:lvl8pPr marL="1371600"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8pPr>
      <a:lvl9pPr marL="1828800"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9pPr>
    </p:titleStyle>
    <p:bodyStyle>
      <a:lvl1pPr marL="311150" indent="-311150" algn="just" defTabSz="796925" rtl="0" eaLnBrk="0" fontAlgn="base" hangingPunct="0">
        <a:lnSpc>
          <a:spcPct val="110000"/>
        </a:lnSpc>
        <a:spcBef>
          <a:spcPts val="1800"/>
        </a:spcBef>
        <a:spcAft>
          <a:spcPct val="0"/>
        </a:spcAft>
        <a:buClr>
          <a:schemeClr val="accent1"/>
        </a:buClr>
        <a:buSzPct val="150000"/>
        <a:buBlip>
          <a:blip r:embed="rId14"/>
        </a:buBlip>
        <a:defRPr sz="1700">
          <a:solidFill>
            <a:srgbClr val="1287AF"/>
          </a:solidFill>
          <a:latin typeface="+mn-lt"/>
          <a:ea typeface="+mn-ea"/>
          <a:cs typeface="+mn-cs"/>
        </a:defRPr>
      </a:lvl1pPr>
      <a:lvl2pPr marL="311150" indent="-311150" algn="just" defTabSz="796925" rtl="0" eaLnBrk="0" fontAlgn="base" hangingPunct="0">
        <a:lnSpc>
          <a:spcPct val="130000"/>
        </a:lnSpc>
        <a:spcBef>
          <a:spcPct val="0"/>
        </a:spcBef>
        <a:spcAft>
          <a:spcPts val="600"/>
        </a:spcAft>
        <a:buClr>
          <a:srgbClr val="91BEE3"/>
        </a:buClr>
        <a:buFont typeface="幼圆" pitchFamily="49" charset="-122"/>
        <a:buChar char=" "/>
        <a:defRPr sz="1300">
          <a:solidFill>
            <a:srgbClr val="595959"/>
          </a:solidFill>
          <a:latin typeface="华文仿宋" pitchFamily="2" charset="-122"/>
          <a:ea typeface="华文仿宋" pitchFamily="2" charset="-122"/>
        </a:defRPr>
      </a:lvl2pPr>
      <a:lvl3pPr marL="996950" indent="-200025" algn="l" defTabSz="7969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700">
          <a:solidFill>
            <a:schemeClr val="tx1"/>
          </a:solidFill>
          <a:latin typeface="+mj-lt"/>
          <a:ea typeface="华文仿宋" pitchFamily="2" charset="-122"/>
        </a:defRPr>
      </a:lvl3pPr>
      <a:lvl4pPr marL="1393825" indent="-198438" algn="l" defTabSz="7969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j-lt"/>
          <a:ea typeface="华文仿宋" pitchFamily="2" charset="-122"/>
        </a:defRPr>
      </a:lvl4pPr>
      <a:lvl5pPr marL="1792288" indent="-198438" algn="l" defTabSz="7969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j-lt"/>
          <a:ea typeface="华文仿宋" pitchFamily="2" charset="-122"/>
        </a:defRPr>
      </a:lvl5pPr>
      <a:lvl6pPr marL="2249488" indent="-198438" algn="l" defTabSz="7969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j-lt"/>
          <a:ea typeface="华文仿宋" pitchFamily="2" charset="-122"/>
        </a:defRPr>
      </a:lvl6pPr>
      <a:lvl7pPr marL="2706688" indent="-198438" algn="l" defTabSz="7969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j-lt"/>
          <a:ea typeface="华文仿宋" pitchFamily="2" charset="-122"/>
        </a:defRPr>
      </a:lvl7pPr>
      <a:lvl8pPr marL="3163888" indent="-198438" algn="l" defTabSz="7969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j-lt"/>
          <a:ea typeface="华文仿宋" pitchFamily="2" charset="-122"/>
        </a:defRPr>
      </a:lvl8pPr>
      <a:lvl9pPr marL="3621088" indent="-198438" algn="l" defTabSz="7969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j-lt"/>
          <a:ea typeface="华文仿宋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1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86"/>
          <a:stretch>
            <a:fillRect/>
          </a:stretch>
        </p:blipFill>
        <p:spPr bwMode="auto">
          <a:xfrm>
            <a:off x="0" y="0"/>
            <a:ext cx="914400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矩形 9"/>
          <p:cNvSpPr>
            <a:spLocks/>
          </p:cNvSpPr>
          <p:nvPr/>
        </p:nvSpPr>
        <p:spPr bwMode="auto">
          <a:xfrm>
            <a:off x="0" y="4075113"/>
            <a:ext cx="9144000" cy="854075"/>
          </a:xfrm>
          <a:custGeom>
            <a:avLst/>
            <a:gdLst>
              <a:gd name="T0" fmla="*/ 0 w 12192001"/>
              <a:gd name="T1" fmla="*/ 124771 h 853191"/>
              <a:gd name="T2" fmla="*/ 12192000 w 12192001"/>
              <a:gd name="T3" fmla="*/ 589721 h 853191"/>
              <a:gd name="T4" fmla="*/ 12192001 w 12192001"/>
              <a:gd name="T5" fmla="*/ 775699 h 853191"/>
              <a:gd name="T6" fmla="*/ 0 w 12192001"/>
              <a:gd name="T7" fmla="*/ 853191 h 853191"/>
              <a:gd name="T8" fmla="*/ 0 w 12192001"/>
              <a:gd name="T9" fmla="*/ 124771 h 853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92001" h="853191">
                <a:moveTo>
                  <a:pt x="0" y="124771"/>
                </a:moveTo>
                <a:cubicBezTo>
                  <a:pt x="5412352" y="-185195"/>
                  <a:pt x="8530955" y="124772"/>
                  <a:pt x="12192000" y="589721"/>
                </a:cubicBezTo>
                <a:cubicBezTo>
                  <a:pt x="12192000" y="806697"/>
                  <a:pt x="12192001" y="558723"/>
                  <a:pt x="12192001" y="775699"/>
                </a:cubicBezTo>
                <a:cubicBezTo>
                  <a:pt x="7973018" y="-61210"/>
                  <a:pt x="4420461" y="636214"/>
                  <a:pt x="0" y="853191"/>
                </a:cubicBezTo>
                <a:lnTo>
                  <a:pt x="0" y="124771"/>
                </a:lnTo>
                <a:close/>
              </a:path>
            </a:pathLst>
          </a:custGeom>
          <a:gradFill rotWithShape="0">
            <a:gsLst>
              <a:gs pos="0">
                <a:srgbClr val="D9D9D9">
                  <a:alpha val="39999"/>
                </a:srgbClr>
              </a:gs>
              <a:gs pos="50000">
                <a:srgbClr val="E5DEDB">
                  <a:alpha val="45000"/>
                </a:srgbClr>
              </a:gs>
              <a:gs pos="100000">
                <a:srgbClr val="FFFFFF">
                  <a:alpha val="50000"/>
                </a:srgb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Arial" pitchFamily="34" charset="0"/>
              <a:buNone/>
              <a:defRPr/>
            </a:pPr>
            <a:endParaRPr lang="zh-CN" altLang="en-US">
              <a:latin typeface="Arial" pitchFamily="34" charset="0"/>
            </a:endParaRPr>
          </a:p>
        </p:txBody>
      </p:sp>
      <p:sp>
        <p:nvSpPr>
          <p:cNvPr id="2054" name="矩形 7"/>
          <p:cNvSpPr>
            <a:spLocks/>
          </p:cNvSpPr>
          <p:nvPr/>
        </p:nvSpPr>
        <p:spPr bwMode="auto">
          <a:xfrm>
            <a:off x="0" y="4448175"/>
            <a:ext cx="9144000" cy="2409825"/>
          </a:xfrm>
          <a:custGeom>
            <a:avLst/>
            <a:gdLst>
              <a:gd name="T0" fmla="*/ 0 w 12192000"/>
              <a:gd name="T1" fmla="*/ 485079 h 2410338"/>
              <a:gd name="T2" fmla="*/ 4625929 w 12192000"/>
              <a:gd name="T3" fmla="*/ 4024 h 2410338"/>
              <a:gd name="T4" fmla="*/ 6858000 w 12192000"/>
              <a:gd name="T5" fmla="*/ 304682 h 2410338"/>
              <a:gd name="T6" fmla="*/ 6858000 w 12192000"/>
              <a:gd name="T7" fmla="*/ 2409312 h 2410338"/>
              <a:gd name="T8" fmla="*/ 0 w 12192000"/>
              <a:gd name="T9" fmla="*/ 2409312 h 2410338"/>
              <a:gd name="T10" fmla="*/ 0 w 12192000"/>
              <a:gd name="T11" fmla="*/ 485079 h 24103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192000" h="2410338">
                <a:moveTo>
                  <a:pt x="0" y="485285"/>
                </a:moveTo>
                <a:cubicBezTo>
                  <a:pt x="6323455" y="-81631"/>
                  <a:pt x="6973637" y="5459"/>
                  <a:pt x="8223873" y="4026"/>
                </a:cubicBezTo>
                <a:cubicBezTo>
                  <a:pt x="9474109" y="2593"/>
                  <a:pt x="10342989" y="81685"/>
                  <a:pt x="12192000" y="304812"/>
                </a:cubicBezTo>
                <a:lnTo>
                  <a:pt x="12192000" y="2410338"/>
                </a:lnTo>
                <a:lnTo>
                  <a:pt x="0" y="2410338"/>
                </a:lnTo>
                <a:lnTo>
                  <a:pt x="0" y="485285"/>
                </a:lnTo>
                <a:close/>
              </a:path>
            </a:pathLst>
          </a:custGeom>
          <a:solidFill>
            <a:srgbClr val="19B3E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55" name="KSO_BT1"/>
          <p:cNvSpPr>
            <a:spLocks noGrp="1" noChangeArrowheads="1"/>
          </p:cNvSpPr>
          <p:nvPr>
            <p:ph type="title"/>
          </p:nvPr>
        </p:nvSpPr>
        <p:spPr bwMode="auto">
          <a:xfrm>
            <a:off x="419100" y="595313"/>
            <a:ext cx="8291513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679" tIns="39841" rIns="79679" bIns="3984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6" name="KSO_BC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19100" y="1412875"/>
            <a:ext cx="8291513" cy="480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679" tIns="39841" rIns="79679" bIns="3984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</p:txBody>
      </p:sp>
      <p:sp>
        <p:nvSpPr>
          <p:cNvPr id="2" name="KSO_FD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679" tIns="39841" rIns="79679" bIns="39841" numCol="1" anchor="ctr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000">
                <a:solidFill>
                  <a:srgbClr val="898989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8BF349E9-3791-4A6E-A6DE-A784A290D1A8}" type="datetime1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3" name="KSO_FT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679" tIns="39841" rIns="79679" bIns="39841" numCol="1" anchor="ctr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000">
                <a:solidFill>
                  <a:srgbClr val="898989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7" name="KSO_FN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679" tIns="39841" rIns="79679" bIns="39841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000">
                <a:solidFill>
                  <a:srgbClr val="898989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92EA0CB9-E98C-4CB5-B1E1-F273BFE73CE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+mj-lt"/>
          <a:ea typeface="+mj-ea"/>
          <a:cs typeface="+mj-cs"/>
        </a:defRPr>
      </a:lvl1pPr>
      <a:lvl2pPr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2pPr>
      <a:lvl3pPr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3pPr>
      <a:lvl4pPr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4pPr>
      <a:lvl5pPr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5pPr>
      <a:lvl6pPr marL="457200"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6pPr>
      <a:lvl7pPr marL="914400"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7pPr>
      <a:lvl8pPr marL="1371600"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8pPr>
      <a:lvl9pPr marL="1828800" algn="l" defTabSz="7969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 b="1">
          <a:solidFill>
            <a:srgbClr val="1287AF"/>
          </a:solidFill>
          <a:latin typeface="Arial Black" pitchFamily="34" charset="0"/>
          <a:ea typeface="微软雅黑" pitchFamily="34" charset="-122"/>
        </a:defRPr>
      </a:lvl9pPr>
    </p:titleStyle>
    <p:bodyStyle>
      <a:lvl1pPr marL="311150" indent="-311150" algn="just" defTabSz="796925" rtl="0" eaLnBrk="0" fontAlgn="base" hangingPunct="0">
        <a:lnSpc>
          <a:spcPct val="110000"/>
        </a:lnSpc>
        <a:spcBef>
          <a:spcPts val="1800"/>
        </a:spcBef>
        <a:spcAft>
          <a:spcPct val="0"/>
        </a:spcAft>
        <a:buClr>
          <a:schemeClr val="accent1"/>
        </a:buClr>
        <a:buSzPct val="150000"/>
        <a:buBlip>
          <a:blip r:embed="rId14"/>
        </a:buBlip>
        <a:defRPr sz="1700">
          <a:solidFill>
            <a:srgbClr val="1287AF"/>
          </a:solidFill>
          <a:latin typeface="+mn-lt"/>
          <a:ea typeface="+mn-ea"/>
          <a:cs typeface="+mn-cs"/>
        </a:defRPr>
      </a:lvl1pPr>
      <a:lvl2pPr marL="311150" indent="-311150" algn="just" defTabSz="796925" rtl="0" eaLnBrk="0" fontAlgn="base" hangingPunct="0">
        <a:lnSpc>
          <a:spcPct val="130000"/>
        </a:lnSpc>
        <a:spcBef>
          <a:spcPct val="0"/>
        </a:spcBef>
        <a:spcAft>
          <a:spcPts val="600"/>
        </a:spcAft>
        <a:buClr>
          <a:srgbClr val="91BEE3"/>
        </a:buClr>
        <a:buFont typeface="幼圆" pitchFamily="49" charset="-122"/>
        <a:buChar char=" "/>
        <a:defRPr sz="1300">
          <a:solidFill>
            <a:srgbClr val="595959"/>
          </a:solidFill>
          <a:latin typeface="华文仿宋" pitchFamily="2" charset="-122"/>
          <a:ea typeface="华文仿宋" pitchFamily="2" charset="-122"/>
        </a:defRPr>
      </a:lvl2pPr>
      <a:lvl3pPr marL="996950" indent="-200025" algn="l" defTabSz="7969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700">
          <a:solidFill>
            <a:schemeClr val="tx1"/>
          </a:solidFill>
          <a:latin typeface="+mj-lt"/>
          <a:ea typeface="华文仿宋" pitchFamily="2" charset="-122"/>
        </a:defRPr>
      </a:lvl3pPr>
      <a:lvl4pPr marL="1393825" indent="-198438" algn="l" defTabSz="7969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j-lt"/>
          <a:ea typeface="华文仿宋" pitchFamily="2" charset="-122"/>
        </a:defRPr>
      </a:lvl4pPr>
      <a:lvl5pPr marL="1792288" indent="-198438" algn="l" defTabSz="7969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j-lt"/>
          <a:ea typeface="华文仿宋" pitchFamily="2" charset="-122"/>
        </a:defRPr>
      </a:lvl5pPr>
      <a:lvl6pPr marL="2249488" indent="-198438" algn="l" defTabSz="7969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j-lt"/>
          <a:ea typeface="华文仿宋" pitchFamily="2" charset="-122"/>
        </a:defRPr>
      </a:lvl6pPr>
      <a:lvl7pPr marL="2706688" indent="-198438" algn="l" defTabSz="7969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j-lt"/>
          <a:ea typeface="华文仿宋" pitchFamily="2" charset="-122"/>
        </a:defRPr>
      </a:lvl7pPr>
      <a:lvl8pPr marL="3163888" indent="-198438" algn="l" defTabSz="7969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j-lt"/>
          <a:ea typeface="华文仿宋" pitchFamily="2" charset="-122"/>
        </a:defRPr>
      </a:lvl8pPr>
      <a:lvl9pPr marL="3621088" indent="-198438" algn="l" defTabSz="7969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j-lt"/>
          <a:ea typeface="华文仿宋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0801" tIns="50400" rIns="100801" bIns="50400" numCol="1" anchor="ctr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300">
                <a:solidFill>
                  <a:srgbClr val="898989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6A2BC93D-4293-4480-9773-2C0B8DB0B8C1}" type="datetime1">
              <a:rPr lang="zh-CN" altLang="en-US"/>
              <a:pPr>
                <a:defRPr/>
              </a:pPr>
              <a:t>2014/10/21</a:t>
            </a:fld>
            <a:endParaRPr lang="zh-CN" altLang="zh-CN" sz="1900">
              <a:solidFill>
                <a:schemeClr val="tx1"/>
              </a:solidFill>
            </a:endParaRPr>
          </a:p>
        </p:txBody>
      </p:sp>
      <p:sp>
        <p:nvSpPr>
          <p:cNvPr id="307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0801" tIns="50400" rIns="100801" bIns="50400" numCol="1" anchor="ctr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300">
                <a:solidFill>
                  <a:srgbClr val="898989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07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0801" tIns="50400" rIns="100801" bIns="50400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300">
                <a:solidFill>
                  <a:srgbClr val="898989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F548E9F0-C8FC-411E-9AE5-A7E1A644CF1E}" type="slidenum">
              <a:rPr lang="zh-CN" altLang="zh-CN"/>
              <a:pPr>
                <a:defRPr/>
              </a:pPr>
              <a:t>‹#›</a:t>
            </a:fld>
            <a:endParaRPr lang="zh-CN" altLang="zh-CN" sz="1900">
              <a:solidFill>
                <a:schemeClr val="tx1"/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229600" cy="96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801" tIns="50400" rIns="100801" bIns="504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Verdana" pitchFamily="34" charset="0"/>
              </a:rPr>
              <a:t>单击此处编辑母版标题样式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12875"/>
            <a:ext cx="8229600" cy="4713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801" tIns="50400" rIns="100801" bIns="504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Verdana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Verdana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Verdana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Verdana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Verdana" pitchFamily="34" charset="0"/>
              </a:rPr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xStyles>
    <p:titleStyle>
      <a:lvl1pPr marL="1008063" indent="-1008063" algn="l" defTabSz="1008063" rtl="0" eaLnBrk="0" fontAlgn="base" hangingPunct="0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+mj-lt"/>
          <a:ea typeface="+mj-ea"/>
          <a:cs typeface="+mj-cs"/>
          <a:sym typeface="Verdana" pitchFamily="34" charset="0"/>
        </a:defRPr>
      </a:lvl1pPr>
      <a:lvl2pPr marL="1008063" indent="-1008063" algn="l" defTabSz="1008063" rtl="0" eaLnBrk="0" fontAlgn="base" hangingPunct="0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微软雅黑" pitchFamily="34" charset="-122"/>
          <a:ea typeface="微软雅黑" pitchFamily="34" charset="-122"/>
          <a:sym typeface="Verdana" pitchFamily="34" charset="0"/>
        </a:defRPr>
      </a:lvl2pPr>
      <a:lvl3pPr marL="1008063" indent="-1008063" algn="l" defTabSz="1008063" rtl="0" eaLnBrk="0" fontAlgn="base" hangingPunct="0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微软雅黑" pitchFamily="34" charset="-122"/>
          <a:ea typeface="微软雅黑" pitchFamily="34" charset="-122"/>
          <a:sym typeface="Verdana" pitchFamily="34" charset="0"/>
        </a:defRPr>
      </a:lvl3pPr>
      <a:lvl4pPr marL="1008063" indent="-1008063" algn="l" defTabSz="1008063" rtl="0" eaLnBrk="0" fontAlgn="base" hangingPunct="0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微软雅黑" pitchFamily="34" charset="-122"/>
          <a:ea typeface="微软雅黑" pitchFamily="34" charset="-122"/>
          <a:sym typeface="Verdana" pitchFamily="34" charset="0"/>
        </a:defRPr>
      </a:lvl4pPr>
      <a:lvl5pPr marL="1008063" indent="-1008063" algn="l" defTabSz="1008063" rtl="0" eaLnBrk="0" fontAlgn="base" hangingPunct="0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微软雅黑" pitchFamily="34" charset="-122"/>
          <a:ea typeface="微软雅黑" pitchFamily="34" charset="-122"/>
          <a:sym typeface="Verdana" pitchFamily="34" charset="0"/>
        </a:defRPr>
      </a:lvl5pPr>
      <a:lvl6pPr marL="1465263" indent="-1008063" algn="l" defTabSz="1008063" rtl="0" fontAlgn="base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微软雅黑" pitchFamily="34" charset="-122"/>
          <a:ea typeface="微软雅黑" pitchFamily="34" charset="-122"/>
          <a:sym typeface="Verdana" pitchFamily="34" charset="0"/>
        </a:defRPr>
      </a:lvl6pPr>
      <a:lvl7pPr marL="1922463" indent="-1008063" algn="l" defTabSz="1008063" rtl="0" fontAlgn="base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微软雅黑" pitchFamily="34" charset="-122"/>
          <a:ea typeface="微软雅黑" pitchFamily="34" charset="-122"/>
          <a:sym typeface="Verdana" pitchFamily="34" charset="0"/>
        </a:defRPr>
      </a:lvl7pPr>
      <a:lvl8pPr marL="2379663" indent="-1008063" algn="l" defTabSz="1008063" rtl="0" fontAlgn="base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微软雅黑" pitchFamily="34" charset="-122"/>
          <a:ea typeface="微软雅黑" pitchFamily="34" charset="-122"/>
          <a:sym typeface="Verdana" pitchFamily="34" charset="0"/>
        </a:defRPr>
      </a:lvl8pPr>
      <a:lvl9pPr marL="2836863" indent="-1008063" algn="l" defTabSz="1008063" rtl="0" fontAlgn="base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微软雅黑" pitchFamily="34" charset="-122"/>
          <a:ea typeface="微软雅黑" pitchFamily="34" charset="-122"/>
          <a:sym typeface="Verdana" pitchFamily="34" charset="0"/>
        </a:defRPr>
      </a:lvl9pPr>
    </p:titleStyle>
    <p:bodyStyle>
      <a:lvl1pPr marL="377825" indent="-377825" algn="l" defTabSz="100806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>
          <a:solidFill>
            <a:schemeClr val="tx1"/>
          </a:solidFill>
          <a:latin typeface="+mn-lt"/>
          <a:ea typeface="+mn-ea"/>
          <a:cs typeface="+mn-cs"/>
          <a:sym typeface="Verdana" pitchFamily="34" charset="0"/>
        </a:defRPr>
      </a:lvl1pPr>
      <a:lvl2pPr marL="819150" indent="-314325" algn="l" defTabSz="100806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>
          <a:solidFill>
            <a:schemeClr val="tx1"/>
          </a:solidFill>
          <a:latin typeface="+mn-lt"/>
          <a:ea typeface="+mn-ea"/>
          <a:sym typeface="Verdana" pitchFamily="34" charset="0"/>
        </a:defRPr>
      </a:lvl2pPr>
      <a:lvl3pPr marL="1260475" indent="-252413" algn="l" defTabSz="100806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900">
          <a:solidFill>
            <a:schemeClr val="tx1"/>
          </a:solidFill>
          <a:latin typeface="+mn-lt"/>
          <a:ea typeface="+mn-ea"/>
          <a:sym typeface="Verdana" pitchFamily="34" charset="0"/>
        </a:defRPr>
      </a:lvl3pPr>
      <a:lvl4pPr marL="1763713" indent="-252413" algn="l" defTabSz="100806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700">
          <a:solidFill>
            <a:schemeClr val="tx1"/>
          </a:solidFill>
          <a:latin typeface="+mn-lt"/>
          <a:ea typeface="+mn-ea"/>
          <a:sym typeface="Verdana" pitchFamily="34" charset="0"/>
        </a:defRPr>
      </a:lvl4pPr>
      <a:lvl5pPr marL="2268538" indent="-252413" algn="l" defTabSz="1008063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700">
          <a:solidFill>
            <a:schemeClr val="tx1"/>
          </a:solidFill>
          <a:latin typeface="+mn-lt"/>
          <a:ea typeface="+mn-ea"/>
          <a:sym typeface="Verdana" pitchFamily="34" charset="0"/>
        </a:defRPr>
      </a:lvl5pPr>
      <a:lvl6pPr marL="2725738" indent="-252413" algn="l" defTabSz="100806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700">
          <a:solidFill>
            <a:schemeClr val="tx1"/>
          </a:solidFill>
          <a:latin typeface="+mn-lt"/>
          <a:ea typeface="+mn-ea"/>
          <a:sym typeface="Verdana" pitchFamily="34" charset="0"/>
        </a:defRPr>
      </a:lvl6pPr>
      <a:lvl7pPr marL="3182938" indent="-252413" algn="l" defTabSz="100806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700">
          <a:solidFill>
            <a:schemeClr val="tx1"/>
          </a:solidFill>
          <a:latin typeface="+mn-lt"/>
          <a:ea typeface="+mn-ea"/>
          <a:sym typeface="Verdana" pitchFamily="34" charset="0"/>
        </a:defRPr>
      </a:lvl7pPr>
      <a:lvl8pPr marL="3640138" indent="-252413" algn="l" defTabSz="100806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700">
          <a:solidFill>
            <a:schemeClr val="tx1"/>
          </a:solidFill>
          <a:latin typeface="+mn-lt"/>
          <a:ea typeface="+mn-ea"/>
          <a:sym typeface="Verdana" pitchFamily="34" charset="0"/>
        </a:defRPr>
      </a:lvl8pPr>
      <a:lvl9pPr marL="4097338" indent="-252413" algn="l" defTabSz="100806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700">
          <a:solidFill>
            <a:schemeClr val="tx1"/>
          </a:solidFill>
          <a:latin typeface="+mn-lt"/>
          <a:ea typeface="+mn-ea"/>
          <a:sym typeface="Verdana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资本主义时代的曙光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endParaRPr lang="zh-CN" altLang="zh-CN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4800600" cy="857250"/>
          </a:xfrm>
          <a:solidFill>
            <a:srgbClr val="66FFFF"/>
          </a:solidFill>
        </p:spPr>
        <p:txBody>
          <a:bodyPr/>
          <a:lstStyle/>
          <a:p>
            <a:pPr eaLnBrk="1" hangingPunct="1"/>
            <a:r>
              <a:rPr lang="zh-CN" altLang="en-US" b="1" smtClean="0"/>
              <a:t>发现之旅</a:t>
            </a:r>
            <a:r>
              <a:rPr lang="en-US" altLang="zh-CN" b="1" smtClean="0"/>
              <a:t>——</a:t>
            </a:r>
            <a:r>
              <a:rPr lang="zh-CN" altLang="en-US" b="1" smtClean="0"/>
              <a:t>步入近代</a:t>
            </a:r>
          </a:p>
        </p:txBody>
      </p:sp>
      <p:sp>
        <p:nvSpPr>
          <p:cNvPr id="6147" name="内容占位符 2"/>
          <p:cNvSpPr>
            <a:spLocks noGrp="1"/>
          </p:cNvSpPr>
          <p:nvPr>
            <p:ph idx="1"/>
          </p:nvPr>
        </p:nvSpPr>
        <p:spPr>
          <a:xfrm>
            <a:off x="581025" y="1358900"/>
            <a:ext cx="8012113" cy="4243388"/>
          </a:xfrm>
        </p:spPr>
        <p:txBody>
          <a:bodyPr/>
          <a:lstStyle/>
          <a:p>
            <a:pPr algn="ctr" eaLnBrk="1" hangingPunct="1"/>
            <a:r>
              <a:rPr lang="zh-CN" altLang="en-US" sz="3600" b="1" smtClean="0">
                <a:solidFill>
                  <a:srgbClr val="FF0000"/>
                </a:solidFill>
              </a:rPr>
              <a:t>掀开世界近代史的面纱</a:t>
            </a:r>
            <a:endParaRPr lang="en-US" altLang="zh-CN" sz="3600" b="1" smtClean="0">
              <a:solidFill>
                <a:srgbClr val="FF0000"/>
              </a:solidFill>
            </a:endParaRPr>
          </a:p>
          <a:p>
            <a:pPr eaLnBrk="1" hangingPunct="1"/>
            <a:r>
              <a:rPr lang="en-US" altLang="zh-CN" smtClean="0"/>
              <a:t>16</a:t>
            </a:r>
            <a:r>
              <a:rPr lang="zh-CN" altLang="en-US" smtClean="0"/>
              <a:t>世纪前后至</a:t>
            </a:r>
            <a:r>
              <a:rPr lang="en-US" altLang="zh-CN" smtClean="0"/>
              <a:t>20</a:t>
            </a:r>
            <a:r>
              <a:rPr lang="zh-CN" altLang="en-US" smtClean="0"/>
              <a:t>世纪初。</a:t>
            </a:r>
            <a:endParaRPr lang="en-US" altLang="zh-CN" smtClean="0"/>
          </a:p>
          <a:p>
            <a:pPr eaLnBrk="1" hangingPunct="1"/>
            <a:r>
              <a:rPr lang="zh-CN" altLang="en-US" smtClean="0"/>
              <a:t>起点：文艺复兴和新航路的开辟（</a:t>
            </a:r>
            <a:r>
              <a:rPr lang="en-US" altLang="zh-CN" smtClean="0"/>
              <a:t>14—16</a:t>
            </a:r>
            <a:r>
              <a:rPr lang="zh-CN" altLang="en-US" smtClean="0"/>
              <a:t>世纪）；终点：第一次世界大战（</a:t>
            </a:r>
            <a:r>
              <a:rPr lang="en-US" altLang="zh-CN" smtClean="0"/>
              <a:t>1917</a:t>
            </a:r>
            <a:r>
              <a:rPr lang="zh-CN" altLang="en-US" smtClean="0"/>
              <a:t>年）</a:t>
            </a:r>
            <a:endParaRPr lang="en-US" altLang="zh-CN" smtClean="0"/>
          </a:p>
          <a:p>
            <a:pPr eaLnBrk="1" hangingPunct="1"/>
            <a:r>
              <a:rPr lang="zh-CN" altLang="en-US" smtClean="0"/>
              <a:t>资本主义社会形态酝酿、产生和发展的历史。</a:t>
            </a:r>
            <a:endParaRPr lang="en-US" altLang="zh-CN" smtClean="0"/>
          </a:p>
          <a:p>
            <a:pPr eaLnBrk="1" hangingPunct="1"/>
            <a:r>
              <a:rPr lang="zh-CN" altLang="en-US" smtClean="0"/>
              <a:t>打破世界相对孤立、相互隔绝的状态，人类逐渐步入</a:t>
            </a:r>
            <a:r>
              <a:rPr lang="zh-CN" altLang="en-US" smtClean="0">
                <a:solidFill>
                  <a:srgbClr val="FFC000"/>
                </a:solidFill>
              </a:rPr>
              <a:t>相互联系、相互依赖</a:t>
            </a:r>
            <a:r>
              <a:rPr lang="zh-CN" altLang="en-US" smtClean="0"/>
              <a:t>的</a:t>
            </a:r>
            <a:r>
              <a:rPr lang="zh-CN" altLang="en-US" smtClean="0">
                <a:solidFill>
                  <a:srgbClr val="FFC000"/>
                </a:solidFill>
              </a:rPr>
              <a:t>世界一体化阶段</a:t>
            </a:r>
            <a:r>
              <a:rPr lang="zh-CN" altLang="en-US" smtClean="0"/>
              <a:t>，进而产生了真正意义上的世界历史。</a:t>
            </a:r>
            <a:endParaRPr lang="en-US" altLang="zh-CN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130629" y="1016000"/>
          <a:ext cx="8911771" cy="5841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171" name="标题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7064375" cy="755650"/>
          </a:xfrm>
          <a:solidFill>
            <a:srgbClr val="66FFFF"/>
          </a:solidFill>
        </p:spPr>
        <p:txBody>
          <a:bodyPr/>
          <a:lstStyle/>
          <a:p>
            <a:pPr eaLnBrk="1" hangingPunct="1"/>
            <a:r>
              <a:rPr lang="zh-CN" altLang="en-US" b="1" smtClean="0"/>
              <a:t>资本主义时代的曙光</a:t>
            </a:r>
            <a:r>
              <a:rPr lang="en-US" altLang="zh-CN" b="1" smtClean="0"/>
              <a:t>——</a:t>
            </a:r>
            <a:r>
              <a:rPr lang="zh-CN" altLang="en-US" b="1" smtClean="0"/>
              <a:t>两个发现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58F006F-35C1-47BF-81FD-6F8DD8574A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D58D1C3-58FA-4398-9631-49A9AB9933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93C22F2-5628-47F2-A102-EE2181FF9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B1281E0-7AD2-4281-8DE9-47EEF3D3EB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DE23D0-984C-4AF2-ADE3-9ACCD1723B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74A89A-8902-4DDC-AD0E-261399DB12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5133975" cy="814388"/>
          </a:xfrm>
          <a:solidFill>
            <a:srgbClr val="66FFFF"/>
          </a:solidFill>
        </p:spPr>
        <p:txBody>
          <a:bodyPr/>
          <a:lstStyle/>
          <a:p>
            <a:pPr eaLnBrk="1" hangingPunct="1"/>
            <a:r>
              <a:rPr lang="zh-CN" altLang="en-US" b="1" smtClean="0"/>
              <a:t>人的发现</a:t>
            </a:r>
            <a:r>
              <a:rPr lang="en-US" altLang="zh-CN" b="1" smtClean="0"/>
              <a:t>——</a:t>
            </a:r>
            <a:r>
              <a:rPr lang="zh-CN" altLang="en-US" b="1" smtClean="0"/>
              <a:t>文艺复兴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graphicFrame>
        <p:nvGraphicFramePr>
          <p:cNvPr id="3" name="图示 2"/>
          <p:cNvGraphicFramePr/>
          <p:nvPr/>
        </p:nvGraphicFramePr>
        <p:xfrm>
          <a:off x="0" y="1074057"/>
          <a:ext cx="9027885" cy="5783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197" name="TextBox 4"/>
          <p:cNvSpPr txBox="1">
            <a:spLocks noChangeArrowheads="1"/>
          </p:cNvSpPr>
          <p:nvPr/>
        </p:nvSpPr>
        <p:spPr bwMode="auto">
          <a:xfrm>
            <a:off x="28575" y="1989138"/>
            <a:ext cx="3846513" cy="267652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6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9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b="1" dirty="0">
                <a:latin typeface="Arial" charset="0"/>
                <a:ea typeface="宋体" pitchFamily="2" charset="-122"/>
              </a:rPr>
              <a:t>人是一件多么了不起的杰作！多么高贵的理性！多么伟大的力量！多么优美的仪表！多么文雅的举动！在行动上多么像一个天使！在智慧上多么像一个天神！宇宙的精华！万物的灵长！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5065713" y="1973263"/>
            <a:ext cx="4005262" cy="267652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6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9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400" b="1">
                <a:latin typeface="Arial" charset="0"/>
                <a:ea typeface="宋体" pitchFamily="2" charset="-122"/>
              </a:rPr>
              <a:t>教会控制人们的思想，实行愚民政策。认为上帝主宰一切，人是上帝的奴仆，是上帝的羔羊，只能忠顺地听从上帝的摆布；凡与信仰无关的知识是无用的，让人们只知道宗教和神学。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26C5BA0-FB58-48DB-9DB4-BED19511FF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C26C5BA0-FB58-48DB-9DB4-BED19511FF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41799E8-D1FB-4A3D-8C13-8888F5C77A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941799E8-D1FB-4A3D-8C13-8888F5C77A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F729165-C2F3-4453-83AB-60059459D8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dgm id="{2F729165-C2F3-4453-83AB-60059459D8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91A45E5-F004-40B6-A611-E1E1FCDB84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graphicEl>
                                              <a:dgm id="{191A45E5-F004-40B6-A611-E1E1FCDB84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117D3DC-3935-42F4-95D6-1933789B45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8117D3DC-3935-42F4-95D6-1933789B45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6E92A0B-B579-4CF3-A330-839F7EB2F2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graphicEl>
                                              <a:dgm id="{D6E92A0B-B579-4CF3-A330-839F7EB2F2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DCDB282-2095-40EA-9FF6-E162332129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graphicEl>
                                              <a:dgm id="{0DCDB282-2095-40EA-9FF6-E162332129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8197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5133975" cy="814388"/>
          </a:xfrm>
          <a:solidFill>
            <a:srgbClr val="66FFFF"/>
          </a:solidFill>
        </p:spPr>
        <p:txBody>
          <a:bodyPr/>
          <a:lstStyle/>
          <a:p>
            <a:pPr eaLnBrk="1" hangingPunct="1"/>
            <a:r>
              <a:rPr lang="zh-CN" altLang="en-US" b="1" smtClean="0"/>
              <a:t>人的发现</a:t>
            </a:r>
            <a:r>
              <a:rPr lang="en-US" altLang="zh-CN" b="1" smtClean="0"/>
              <a:t>——</a:t>
            </a:r>
            <a:r>
              <a:rPr lang="zh-CN" altLang="en-US" b="1" smtClean="0"/>
              <a:t>文艺复兴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graphicFrame>
        <p:nvGraphicFramePr>
          <p:cNvPr id="3" name="图示 2"/>
          <p:cNvGraphicFramePr/>
          <p:nvPr/>
        </p:nvGraphicFramePr>
        <p:xfrm>
          <a:off x="0" y="1074057"/>
          <a:ext cx="9027886" cy="50750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221" name="TextBox 1"/>
          <p:cNvSpPr txBox="1">
            <a:spLocks noChangeArrowheads="1"/>
          </p:cNvSpPr>
          <p:nvPr/>
        </p:nvSpPr>
        <p:spPr bwMode="auto">
          <a:xfrm>
            <a:off x="290513" y="5672138"/>
            <a:ext cx="8483600" cy="954087"/>
          </a:xfrm>
          <a:prstGeom prst="rect">
            <a:avLst/>
          </a:prstGeom>
          <a:solidFill>
            <a:srgbClr val="66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6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9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800" b="1">
                <a:latin typeface="华文行楷" pitchFamily="2" charset="-122"/>
                <a:ea typeface="华文行楷" pitchFamily="2" charset="-122"/>
              </a:rPr>
              <a:t>新兴的资产阶级要求摆脱封建制度束缚，自由地发展资本主义的述求在思想领域的发声。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30C313D-BBC2-493B-8717-6E88F714DE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C30C313D-BBC2-493B-8717-6E88F714DE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8DB2E70-1C72-4ABB-8B24-119025D72E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98DB2E70-1C72-4ABB-8B24-119025D72E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A7EABCD-7F15-49AD-8179-034532E3E8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dgm id="{CA7EABCD-7F15-49AD-8179-034532E3E8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4F1183D-6003-42B4-82A9-E1B2E6D41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graphicEl>
                                              <a:dgm id="{94F1183D-6003-42B4-82A9-E1B2E6D413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E1ED755-7F3C-4DEC-AA79-2CDACC62C4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9E1ED755-7F3C-4DEC-AA79-2CDACC62C4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92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4611687" cy="962025"/>
          </a:xfrm>
          <a:solidFill>
            <a:srgbClr val="66FFFF"/>
          </a:solidFill>
        </p:spPr>
        <p:txBody>
          <a:bodyPr/>
          <a:lstStyle/>
          <a:p>
            <a:pPr eaLnBrk="1" hangingPunct="1"/>
            <a:r>
              <a:rPr lang="zh-CN" altLang="en-US" b="1" smtClean="0"/>
              <a:t>“复古”</a:t>
            </a:r>
            <a:r>
              <a:rPr lang="en-US" altLang="zh-CN" b="1" smtClean="0"/>
              <a:t>Or</a:t>
            </a:r>
            <a:r>
              <a:rPr lang="zh-CN" altLang="en-US" b="1" smtClean="0"/>
              <a:t>“创新”</a:t>
            </a:r>
            <a:endParaRPr lang="zh-CN" altLang="zh-CN" b="1" smtClean="0"/>
          </a:p>
        </p:txBody>
      </p:sp>
      <p:graphicFrame>
        <p:nvGraphicFramePr>
          <p:cNvPr id="2" name="图示 1"/>
          <p:cNvGraphicFramePr/>
          <p:nvPr/>
        </p:nvGraphicFramePr>
        <p:xfrm>
          <a:off x="29243" y="1162371"/>
          <a:ext cx="9143999" cy="2279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244" name="TextBox 2"/>
          <p:cNvSpPr txBox="1">
            <a:spLocks noChangeArrowheads="1"/>
          </p:cNvSpPr>
          <p:nvPr/>
        </p:nvSpPr>
        <p:spPr bwMode="auto">
          <a:xfrm>
            <a:off x="801688" y="5311775"/>
            <a:ext cx="7599362" cy="107791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6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9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3200" b="1">
                <a:latin typeface="幼圆" pitchFamily="49" charset="-122"/>
                <a:ea typeface="幼圆" pitchFamily="49" charset="-122"/>
              </a:rPr>
              <a:t>这个名称没有把这个时代充分表达出来。</a:t>
            </a:r>
            <a:endParaRPr lang="en-US" altLang="zh-CN" sz="3200" b="1">
              <a:latin typeface="幼圆" pitchFamily="49" charset="-122"/>
              <a:ea typeface="幼圆" pitchFamily="49" charset="-122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latin typeface="幼圆" pitchFamily="49" charset="-122"/>
                <a:ea typeface="幼圆" pitchFamily="49" charset="-122"/>
              </a:rPr>
              <a:t>——</a:t>
            </a:r>
            <a:r>
              <a:rPr lang="zh-CN" altLang="en-US" sz="3200" b="1">
                <a:latin typeface="幼圆" pitchFamily="49" charset="-122"/>
                <a:ea typeface="幼圆" pitchFamily="49" charset="-122"/>
              </a:rPr>
              <a:t>恩格斯</a:t>
            </a:r>
          </a:p>
        </p:txBody>
      </p:sp>
      <p:sp>
        <p:nvSpPr>
          <p:cNvPr id="10245" name="TextBox 6"/>
          <p:cNvSpPr txBox="1">
            <a:spLocks noChangeArrowheads="1"/>
          </p:cNvSpPr>
          <p:nvPr/>
        </p:nvSpPr>
        <p:spPr bwMode="auto">
          <a:xfrm>
            <a:off x="584200" y="3441700"/>
            <a:ext cx="7993063" cy="1570038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6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9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3200" b="1">
                <a:latin typeface="华文隶书" pitchFamily="2" charset="-122"/>
                <a:ea typeface="华文隶书" pitchFamily="2" charset="-122"/>
              </a:rPr>
              <a:t>文艺复兴推动了欧洲文化思想领域的繁荣，为欧洲资本主义社会的产生奠定了思想文化基础。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F2FB27C-A7D1-4492-9DB8-D1A8B767FC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graphicEl>
                                              <a:dgm id="{1F2FB27C-A7D1-4492-9DB8-D1A8B767FC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graphicEl>
                                              <a:dgm id="{1F2FB27C-A7D1-4492-9DB8-D1A8B767FC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graphicEl>
                                              <a:dgm id="{1F2FB27C-A7D1-4492-9DB8-D1A8B767FC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5E19335-7C99-4195-9607-75DA623A60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graphicEl>
                                              <a:dgm id="{F5E19335-7C99-4195-9607-75DA623A60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graphicEl>
                                              <a:dgm id="{F5E19335-7C99-4195-9607-75DA623A60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graphicEl>
                                              <a:dgm id="{F5E19335-7C99-4195-9607-75DA623A60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EC14C5B-D1DA-43A8-9161-BCE623D060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graphicEl>
                                              <a:dgm id="{EEC14C5B-D1DA-43A8-9161-BCE623D060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graphicEl>
                                              <a:dgm id="{EEC14C5B-D1DA-43A8-9161-BCE623D060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graphicEl>
                                              <a:dgm id="{EEC14C5B-D1DA-43A8-9161-BCE623D060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  <p:bldP spid="10244" grpId="0" animBg="1"/>
      <p:bldP spid="1024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示 2"/>
          <p:cNvGraphicFramePr/>
          <p:nvPr/>
        </p:nvGraphicFramePr>
        <p:xfrm>
          <a:off x="0" y="1074057"/>
          <a:ext cx="9027886" cy="5783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5133975" cy="814388"/>
          </a:xfrm>
          <a:solidFill>
            <a:srgbClr val="66FFFF"/>
          </a:solidFill>
        </p:spPr>
        <p:txBody>
          <a:bodyPr/>
          <a:lstStyle/>
          <a:p>
            <a:pPr eaLnBrk="1" hangingPunct="1"/>
            <a:r>
              <a:rPr lang="zh-CN" altLang="en-US" b="1" smtClean="0"/>
              <a:t>人的发现</a:t>
            </a:r>
            <a:r>
              <a:rPr lang="en-US" altLang="zh-CN" b="1" smtClean="0"/>
              <a:t>——</a:t>
            </a:r>
            <a:r>
              <a:rPr lang="zh-CN" altLang="en-US" b="1" smtClean="0"/>
              <a:t>文艺复兴</a:t>
            </a: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0" y="3875088"/>
            <a:ext cx="2859088" cy="2982912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127375" y="3875088"/>
            <a:ext cx="2859088" cy="2982912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6169025" y="3875088"/>
            <a:ext cx="2859088" cy="2982912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682625" y="3935413"/>
            <a:ext cx="5133975" cy="4619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dirty="0"/>
              <a:t>文艺复兴为什么首先在意大利发生？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5133975" cy="814388"/>
          </a:xfrm>
          <a:solidFill>
            <a:srgbClr val="66FFFF"/>
          </a:solidFill>
        </p:spPr>
        <p:txBody>
          <a:bodyPr/>
          <a:lstStyle/>
          <a:p>
            <a:pPr eaLnBrk="1" hangingPunct="1"/>
            <a:r>
              <a:rPr lang="zh-CN" altLang="en-US" b="1" smtClean="0"/>
              <a:t>人的发现</a:t>
            </a:r>
            <a:r>
              <a:rPr lang="en-US" altLang="zh-CN" b="1" smtClean="0"/>
              <a:t>——</a:t>
            </a:r>
            <a:r>
              <a:rPr lang="zh-CN" altLang="en-US" b="1" smtClean="0"/>
              <a:t>文艺复兴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z="2800" b="1" smtClean="0">
                <a:solidFill>
                  <a:srgbClr val="FF0000"/>
                </a:solidFill>
              </a:rPr>
              <a:t>文艺复兴为什么首先在意大利发生？</a:t>
            </a:r>
            <a:endParaRPr lang="en-US" altLang="zh-CN" sz="2800" b="1" smtClean="0">
              <a:solidFill>
                <a:srgbClr val="FF0000"/>
              </a:solidFill>
            </a:endParaRPr>
          </a:p>
          <a:p>
            <a:pPr eaLnBrk="1" hangingPunct="1"/>
            <a:endParaRPr lang="zh-CN" altLang="en-US" sz="2800" b="1" smtClean="0">
              <a:solidFill>
                <a:srgbClr val="FF0000"/>
              </a:solidFill>
            </a:endParaRPr>
          </a:p>
          <a:p>
            <a:pPr eaLnBrk="1" hangingPunct="1"/>
            <a:r>
              <a:rPr lang="en-US" altLang="zh-CN" smtClean="0"/>
              <a:t>1</a:t>
            </a:r>
            <a:r>
              <a:rPr lang="zh-CN" altLang="en-US" smtClean="0"/>
              <a:t>、资本主义萌芽最早出现在意大利。新兴资产阶级维护和发展自己的政治、经济利益，首先在意识形态领域展开了反封建斗争。  </a:t>
            </a:r>
            <a:endParaRPr lang="en-US" altLang="zh-CN" smtClean="0"/>
          </a:p>
          <a:p>
            <a:pPr eaLnBrk="1" hangingPunct="1"/>
            <a:endParaRPr lang="en-US" altLang="zh-CN" smtClean="0"/>
          </a:p>
          <a:p>
            <a:pPr eaLnBrk="1" hangingPunct="1"/>
            <a:r>
              <a:rPr lang="zh-CN" altLang="en-US" smtClean="0"/>
              <a:t> </a:t>
            </a:r>
            <a:r>
              <a:rPr lang="en-US" altLang="zh-CN" smtClean="0"/>
              <a:t>2</a:t>
            </a:r>
            <a:r>
              <a:rPr lang="zh-CN" altLang="en-US" smtClean="0"/>
              <a:t>、意大利拥有丰厚的文化遗产和众多的人才。人文主义者从古代典籍中发现了肯定现实生活和肯定人的思想，在此基础上，他们建立了新的思想体系，即人文主义思想。</a:t>
            </a:r>
            <a:endParaRPr lang="zh-CN" altLang="zh-CN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6208712" cy="962025"/>
          </a:xfrm>
          <a:solidFill>
            <a:srgbClr val="66FFFF"/>
          </a:solidFill>
        </p:spPr>
        <p:txBody>
          <a:bodyPr/>
          <a:lstStyle/>
          <a:p>
            <a:pPr eaLnBrk="1" hangingPunct="1"/>
            <a:r>
              <a:rPr lang="zh-CN" altLang="en-US" b="1" smtClean="0"/>
              <a:t>地理大发现</a:t>
            </a:r>
            <a:r>
              <a:rPr lang="en-US" altLang="zh-CN" b="1" smtClean="0"/>
              <a:t>——</a:t>
            </a:r>
            <a:r>
              <a:rPr lang="zh-CN" altLang="en-US" b="1" smtClean="0"/>
              <a:t>新航路的开辟</a:t>
            </a:r>
          </a:p>
        </p:txBody>
      </p:sp>
      <p:sp>
        <p:nvSpPr>
          <p:cNvPr id="12291" name="内容占位符 2"/>
          <p:cNvSpPr>
            <a:spLocks noGrp="1"/>
          </p:cNvSpPr>
          <p:nvPr>
            <p:ph idx="1"/>
          </p:nvPr>
        </p:nvSpPr>
        <p:spPr>
          <a:xfrm>
            <a:off x="457200" y="1049338"/>
            <a:ext cx="8229600" cy="895350"/>
          </a:xfrm>
        </p:spPr>
        <p:txBody>
          <a:bodyPr/>
          <a:lstStyle/>
          <a:p>
            <a:pPr eaLnBrk="1" hangingPunct="1"/>
            <a:r>
              <a:rPr lang="zh-CN" altLang="en-US" smtClean="0"/>
              <a:t>新航路开辟的</a:t>
            </a:r>
            <a:r>
              <a:rPr lang="zh-CN" altLang="en-US" b="1" smtClean="0">
                <a:solidFill>
                  <a:srgbClr val="FF0000"/>
                </a:solidFill>
              </a:rPr>
              <a:t>原因</a:t>
            </a:r>
            <a:r>
              <a:rPr lang="zh-CN" altLang="en-US" smtClean="0"/>
              <a:t>：</a:t>
            </a:r>
          </a:p>
        </p:txBody>
      </p:sp>
      <p:graphicFrame>
        <p:nvGraphicFramePr>
          <p:cNvPr id="4" name="图示 3"/>
          <p:cNvGraphicFramePr/>
          <p:nvPr/>
        </p:nvGraphicFramePr>
        <p:xfrm>
          <a:off x="0" y="1538514"/>
          <a:ext cx="9042400" cy="53194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3584575" y="1538288"/>
            <a:ext cx="5457825" cy="1001712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3584575" y="2714625"/>
            <a:ext cx="5457825" cy="11033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584575" y="4151313"/>
            <a:ext cx="5457825" cy="97155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584575" y="5500688"/>
            <a:ext cx="5457825" cy="1233487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0" y="1574800"/>
            <a:ext cx="9144000" cy="21605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2800" b="1">
                <a:latin typeface="华文行楷" pitchFamily="2" charset="-122"/>
                <a:ea typeface="华文行楷" pitchFamily="2" charset="-122"/>
              </a:rPr>
              <a:t>    </a:t>
            </a:r>
            <a:r>
              <a:rPr lang="en-US" altLang="zh-CN" sz="2800" b="1">
                <a:ea typeface="华文行楷" pitchFamily="2" charset="-122"/>
              </a:rPr>
              <a:t>“</a:t>
            </a:r>
            <a:r>
              <a:rPr lang="zh-CN" altLang="en-US" sz="2800" b="1">
                <a:solidFill>
                  <a:srgbClr val="660033"/>
                </a:solidFill>
                <a:latin typeface="华文行楷" pitchFamily="2" charset="-122"/>
                <a:ea typeface="华文行楷" pitchFamily="2" charset="-122"/>
              </a:rPr>
              <a:t>黄金</a:t>
            </a:r>
            <a:r>
              <a:rPr lang="zh-CN" altLang="en-US" sz="2800" b="1">
                <a:latin typeface="华文行楷" pitchFamily="2" charset="-122"/>
                <a:ea typeface="华文行楷" pitchFamily="2" charset="-122"/>
              </a:rPr>
              <a:t>是一切商品中最宝贵的，黄金是财富，谁占有了黄金谁就能获得他在世上所需要的一切，同时也就取得把灵魂从炼狱中拯救出来，并使灵魂重享天堂之乐的手段。</a:t>
            </a:r>
            <a:r>
              <a:rPr lang="zh-CN" altLang="en-US" sz="2800" b="1">
                <a:ea typeface="华文行楷" pitchFamily="2" charset="-122"/>
              </a:rPr>
              <a:t>”</a:t>
            </a:r>
            <a:endParaRPr lang="zh-CN" altLang="en-US" sz="2800" b="1">
              <a:latin typeface="华文行楷" pitchFamily="2" charset="-122"/>
              <a:ea typeface="华文行楷" pitchFamily="2" charset="-122"/>
            </a:endParaRPr>
          </a:p>
          <a:p>
            <a:pPr algn="r" eaLnBrk="1" hangingPunct="1">
              <a:lnSpc>
                <a:spcPct val="120000"/>
              </a:lnSpc>
            </a:pPr>
            <a:r>
              <a:rPr lang="zh-CN" altLang="en-US" sz="2800" b="1">
                <a:latin typeface="华文行楷" pitchFamily="2" charset="-122"/>
                <a:ea typeface="华文行楷" pitchFamily="2" charset="-122"/>
              </a:rPr>
              <a:t>                  </a:t>
            </a:r>
            <a:r>
              <a:rPr lang="en-US" altLang="zh-CN" sz="2800" b="1">
                <a:ea typeface="华文行楷" pitchFamily="2" charset="-122"/>
              </a:rPr>
              <a:t>——</a:t>
            </a:r>
            <a:r>
              <a:rPr lang="zh-CN" altLang="en-US" sz="2800" b="1">
                <a:latin typeface="华文行楷" pitchFamily="2" charset="-122"/>
                <a:ea typeface="华文行楷" pitchFamily="2" charset="-122"/>
              </a:rPr>
              <a:t>哥伦布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  <p:bldGraphic spid="4" grpId="0">
        <p:bldAsOne/>
      </p:bldGraphic>
      <p:bldP spid="2" grpId="0" animBg="1"/>
      <p:bldP spid="3" grpId="0" animBg="1"/>
      <p:bldP spid="5" grpId="0" animBg="1"/>
      <p:bldP spid="6" grpId="0" animBg="1"/>
      <p:bldP spid="9" grpId="0" animBg="1"/>
      <p:bldP spid="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file.qlteacher.com/upload/gz2010/images/1007/21/0020458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14"/>
          <a:stretch>
            <a:fillRect/>
          </a:stretch>
        </p:blipFill>
        <p:spPr bwMode="auto">
          <a:xfrm>
            <a:off x="42863" y="1952625"/>
            <a:ext cx="9028112" cy="420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矩形 5"/>
          <p:cNvSpPr>
            <a:spLocks noChangeArrowheads="1"/>
          </p:cNvSpPr>
          <p:nvPr/>
        </p:nvSpPr>
        <p:spPr bwMode="auto">
          <a:xfrm>
            <a:off x="3817938" y="2670175"/>
            <a:ext cx="3743325" cy="34401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6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9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endParaRPr lang="zh-CN" altLang="en-US" sz="1800">
              <a:latin typeface="Arial" charset="0"/>
              <a:ea typeface="宋体" pitchFamily="2" charset="-122"/>
            </a:endParaRPr>
          </a:p>
        </p:txBody>
      </p:sp>
      <p:sp>
        <p:nvSpPr>
          <p:cNvPr id="14340" name="标题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6208712" cy="962025"/>
          </a:xfrm>
          <a:solidFill>
            <a:srgbClr val="66FFFF"/>
          </a:solidFill>
        </p:spPr>
        <p:txBody>
          <a:bodyPr/>
          <a:lstStyle/>
          <a:p>
            <a:pPr eaLnBrk="1" hangingPunct="1"/>
            <a:r>
              <a:rPr lang="zh-CN" altLang="en-US" b="1" smtClean="0"/>
              <a:t>地理大发现</a:t>
            </a:r>
            <a:r>
              <a:rPr lang="en-US" altLang="zh-CN" b="1" smtClean="0"/>
              <a:t>——</a:t>
            </a:r>
            <a:r>
              <a:rPr lang="zh-CN" altLang="en-US" b="1" smtClean="0"/>
              <a:t>新航路的开辟</a:t>
            </a:r>
          </a:p>
        </p:txBody>
      </p:sp>
      <p:sp>
        <p:nvSpPr>
          <p:cNvPr id="13317" name="内容占位符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684212"/>
          </a:xfrm>
        </p:spPr>
        <p:txBody>
          <a:bodyPr/>
          <a:lstStyle/>
          <a:p>
            <a:pPr eaLnBrk="1" hangingPunct="1"/>
            <a:r>
              <a:rPr lang="zh-CN" altLang="en-US" smtClean="0"/>
              <a:t>新航路开辟的</a:t>
            </a:r>
            <a:r>
              <a:rPr lang="zh-CN" altLang="en-US" b="1" smtClean="0">
                <a:solidFill>
                  <a:srgbClr val="FF0000"/>
                </a:solidFill>
              </a:rPr>
              <a:t>经过</a:t>
            </a:r>
            <a:r>
              <a:rPr lang="zh-CN" altLang="en-US" smtClean="0"/>
              <a:t>：</a:t>
            </a:r>
          </a:p>
        </p:txBody>
      </p:sp>
      <p:sp>
        <p:nvSpPr>
          <p:cNvPr id="13318" name="矩形 4"/>
          <p:cNvSpPr>
            <a:spLocks noChangeArrowheads="1"/>
          </p:cNvSpPr>
          <p:nvPr/>
        </p:nvSpPr>
        <p:spPr bwMode="auto">
          <a:xfrm>
            <a:off x="1712913" y="2670175"/>
            <a:ext cx="1117600" cy="3440113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6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9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700">
                <a:solidFill>
                  <a:schemeClr val="tx1"/>
                </a:solidFill>
                <a:latin typeface="Verdana" pitchFamily="34" charset="0"/>
                <a:ea typeface="微软雅黑" pitchFamily="34" charset="-122"/>
                <a:sym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endParaRPr lang="zh-CN" altLang="en-US" sz="1800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nimBg="1"/>
      <p:bldP spid="13317" grpId="0" build="p"/>
      <p:bldP spid="133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65200"/>
            <a:ext cx="9144000" cy="589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标题 1"/>
          <p:cNvSpPr>
            <a:spLocks noGrp="1"/>
          </p:cNvSpPr>
          <p:nvPr>
            <p:ph type="title"/>
          </p:nvPr>
        </p:nvSpPr>
        <p:spPr>
          <a:xfrm>
            <a:off x="468313" y="-14288"/>
            <a:ext cx="6208712" cy="962026"/>
          </a:xfrm>
          <a:solidFill>
            <a:srgbClr val="66FFFF"/>
          </a:solidFill>
        </p:spPr>
        <p:txBody>
          <a:bodyPr/>
          <a:lstStyle/>
          <a:p>
            <a:pPr eaLnBrk="1" hangingPunct="1"/>
            <a:r>
              <a:rPr lang="zh-CN" altLang="en-US" b="1" smtClean="0"/>
              <a:t>地理大发现</a:t>
            </a:r>
            <a:r>
              <a:rPr lang="en-US" altLang="zh-CN" b="1" smtClean="0"/>
              <a:t>——</a:t>
            </a:r>
            <a:r>
              <a:rPr lang="zh-CN" altLang="en-US" b="1" smtClean="0"/>
              <a:t>新航路的开辟</a:t>
            </a:r>
          </a:p>
        </p:txBody>
      </p:sp>
      <p:sp>
        <p:nvSpPr>
          <p:cNvPr id="15364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6208712" cy="962025"/>
          </a:xfrm>
          <a:solidFill>
            <a:srgbClr val="66FFFF"/>
          </a:solidFill>
        </p:spPr>
        <p:txBody>
          <a:bodyPr/>
          <a:lstStyle/>
          <a:p>
            <a:pPr eaLnBrk="1" hangingPunct="1"/>
            <a:r>
              <a:rPr lang="zh-CN" altLang="en-US" b="1" smtClean="0"/>
              <a:t>地理大发现</a:t>
            </a:r>
            <a:r>
              <a:rPr lang="en-US" altLang="zh-CN" b="1" smtClean="0"/>
              <a:t>——</a:t>
            </a:r>
            <a:r>
              <a:rPr lang="zh-CN" altLang="en-US" b="1" smtClean="0"/>
              <a:t>新航路的开辟</a:t>
            </a:r>
          </a:p>
        </p:txBody>
      </p:sp>
      <p:sp>
        <p:nvSpPr>
          <p:cNvPr id="14339" name="内容占位符 2"/>
          <p:cNvSpPr>
            <a:spLocks noGrp="1"/>
          </p:cNvSpPr>
          <p:nvPr>
            <p:ph idx="1"/>
          </p:nvPr>
        </p:nvSpPr>
        <p:spPr>
          <a:xfrm>
            <a:off x="855663" y="1268413"/>
            <a:ext cx="7489825" cy="4713287"/>
          </a:xfrm>
        </p:spPr>
        <p:txBody>
          <a:bodyPr/>
          <a:lstStyle/>
          <a:p>
            <a:pPr eaLnBrk="1" hangingPunct="1"/>
            <a:r>
              <a:rPr lang="zh-CN" altLang="en-US" sz="4000" smtClean="0"/>
              <a:t>新航路开辟的</a:t>
            </a:r>
            <a:r>
              <a:rPr lang="zh-CN" altLang="en-US" sz="4000" b="1" smtClean="0">
                <a:solidFill>
                  <a:srgbClr val="FF0000"/>
                </a:solidFill>
              </a:rPr>
              <a:t>意义</a:t>
            </a:r>
            <a:r>
              <a:rPr lang="zh-CN" altLang="en-US" sz="4000" smtClean="0"/>
              <a:t>：</a:t>
            </a:r>
            <a:endParaRPr lang="en-US" altLang="zh-CN" sz="4000" smtClean="0"/>
          </a:p>
          <a:p>
            <a:pPr eaLnBrk="1" hangingPunct="1"/>
            <a:endParaRPr lang="en-US" altLang="zh-CN" sz="3200" smtClean="0"/>
          </a:p>
          <a:p>
            <a:pPr eaLnBrk="1" hangingPunct="1"/>
            <a:r>
              <a:rPr lang="en-US" altLang="zh-CN" sz="3200" smtClean="0"/>
              <a:t>1</a:t>
            </a:r>
            <a:r>
              <a:rPr lang="zh-CN" altLang="en-US" sz="3200" smtClean="0"/>
              <a:t>、新航路开辟，欧洲到亚洲、美洲和非洲等地的交通日益密切，世界开始连为一个整体。</a:t>
            </a:r>
          </a:p>
          <a:p>
            <a:pPr eaLnBrk="1" hangingPunct="1"/>
            <a:r>
              <a:rPr lang="en-US" altLang="zh-CN" sz="3200" smtClean="0"/>
              <a:t>2</a:t>
            </a:r>
            <a:r>
              <a:rPr lang="zh-CN" altLang="en-US" sz="3200" smtClean="0"/>
              <a:t>、欧洲大西洋沿岸工商业繁荣起来，促进了资本主义发展。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75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75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75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174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7412" name="Picture 5" descr="http://www.ccdy.cn/cehua/2013ch/yishuditu/yidali/201307/W0201307045166170721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412875"/>
            <a:ext cx="9080500" cy="492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440d1b5c8f7b">
  <a:themeElements>
    <a:clrScheme name="5440d1b5c8f7b 1">
      <a:dk1>
        <a:srgbClr val="000000"/>
      </a:dk1>
      <a:lt1>
        <a:srgbClr val="FFFFFF"/>
      </a:lt1>
      <a:dk2>
        <a:srgbClr val="39302A"/>
      </a:dk2>
      <a:lt2>
        <a:srgbClr val="E5DEDB"/>
      </a:lt2>
      <a:accent1>
        <a:srgbClr val="19B3E8"/>
      </a:accent1>
      <a:accent2>
        <a:srgbClr val="4793D1"/>
      </a:accent2>
      <a:accent3>
        <a:srgbClr val="FFFFFF"/>
      </a:accent3>
      <a:accent4>
        <a:srgbClr val="000000"/>
      </a:accent4>
      <a:accent5>
        <a:srgbClr val="ABD6F2"/>
      </a:accent5>
      <a:accent6>
        <a:srgbClr val="3F85BD"/>
      </a:accent6>
      <a:hlink>
        <a:srgbClr val="FFC000"/>
      </a:hlink>
      <a:folHlink>
        <a:srgbClr val="8D8173"/>
      </a:folHlink>
    </a:clrScheme>
    <a:fontScheme name="5440d1b5c8f7b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5440d1b5c8f7b 1">
        <a:dk1>
          <a:srgbClr val="000000"/>
        </a:dk1>
        <a:lt1>
          <a:srgbClr val="FFFFFF"/>
        </a:lt1>
        <a:dk2>
          <a:srgbClr val="39302A"/>
        </a:dk2>
        <a:lt2>
          <a:srgbClr val="E5DEDB"/>
        </a:lt2>
        <a:accent1>
          <a:srgbClr val="19B3E8"/>
        </a:accent1>
        <a:accent2>
          <a:srgbClr val="4793D1"/>
        </a:accent2>
        <a:accent3>
          <a:srgbClr val="FFFFFF"/>
        </a:accent3>
        <a:accent4>
          <a:srgbClr val="000000"/>
        </a:accent4>
        <a:accent5>
          <a:srgbClr val="ABD6F2"/>
        </a:accent5>
        <a:accent6>
          <a:srgbClr val="3F85BD"/>
        </a:accent6>
        <a:hlink>
          <a:srgbClr val="FFC000"/>
        </a:hlink>
        <a:folHlink>
          <a:srgbClr val="8D817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A000120140530A99PPBG">
  <a:themeElements>
    <a:clrScheme name="1_A000120140530A99PPBG 1">
      <a:dk1>
        <a:srgbClr val="000000"/>
      </a:dk1>
      <a:lt1>
        <a:srgbClr val="FFFFFF"/>
      </a:lt1>
      <a:dk2>
        <a:srgbClr val="39302A"/>
      </a:dk2>
      <a:lt2>
        <a:srgbClr val="E5DEDB"/>
      </a:lt2>
      <a:accent1>
        <a:srgbClr val="19B3E8"/>
      </a:accent1>
      <a:accent2>
        <a:srgbClr val="4793D1"/>
      </a:accent2>
      <a:accent3>
        <a:srgbClr val="FFFFFF"/>
      </a:accent3>
      <a:accent4>
        <a:srgbClr val="000000"/>
      </a:accent4>
      <a:accent5>
        <a:srgbClr val="ABD6F2"/>
      </a:accent5>
      <a:accent6>
        <a:srgbClr val="3F85BD"/>
      </a:accent6>
      <a:hlink>
        <a:srgbClr val="FFC000"/>
      </a:hlink>
      <a:folHlink>
        <a:srgbClr val="8D8173"/>
      </a:folHlink>
    </a:clrScheme>
    <a:fontScheme name="1_A000120140530A99PPBG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1_A000120140530A99PPBG 1">
        <a:dk1>
          <a:srgbClr val="000000"/>
        </a:dk1>
        <a:lt1>
          <a:srgbClr val="FFFFFF"/>
        </a:lt1>
        <a:dk2>
          <a:srgbClr val="39302A"/>
        </a:dk2>
        <a:lt2>
          <a:srgbClr val="E5DEDB"/>
        </a:lt2>
        <a:accent1>
          <a:srgbClr val="19B3E8"/>
        </a:accent1>
        <a:accent2>
          <a:srgbClr val="4793D1"/>
        </a:accent2>
        <a:accent3>
          <a:srgbClr val="FFFFFF"/>
        </a:accent3>
        <a:accent4>
          <a:srgbClr val="000000"/>
        </a:accent4>
        <a:accent5>
          <a:srgbClr val="ABD6F2"/>
        </a:accent5>
        <a:accent6>
          <a:srgbClr val="3F85BD"/>
        </a:accent6>
        <a:hlink>
          <a:srgbClr val="FFC000"/>
        </a:hlink>
        <a:folHlink>
          <a:srgbClr val="8D817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古老世界地图">
  <a:themeElements>
    <a:clrScheme name="古老世界地图 1">
      <a:dk1>
        <a:srgbClr val="000000"/>
      </a:dk1>
      <a:lt1>
        <a:srgbClr val="FFFFFF"/>
      </a:lt1>
      <a:dk2>
        <a:srgbClr val="1F497D"/>
      </a:dk2>
      <a:lt2>
        <a:srgbClr val="4D4D4D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古老世界地图">
      <a:majorFont>
        <a:latin typeface="微软雅黑"/>
        <a:ea typeface="微软雅黑"/>
        <a:cs typeface=""/>
      </a:majorFont>
      <a:minorFont>
        <a:latin typeface="Verdana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古老世界地图 1">
        <a:dk1>
          <a:srgbClr val="000000"/>
        </a:dk1>
        <a:lt1>
          <a:srgbClr val="FFFFFF"/>
        </a:lt1>
        <a:dk2>
          <a:srgbClr val="1F497D"/>
        </a:dk2>
        <a:lt2>
          <a:srgbClr val="4D4D4D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</TotalTime>
  <Pages>0</Pages>
  <Words>795</Words>
  <Characters>0</Characters>
  <Application>Microsoft Office PowerPoint</Application>
  <DocSecurity>0</DocSecurity>
  <PresentationFormat>全屏显示(4:3)</PresentationFormat>
  <Lines>0</Lines>
  <Paragraphs>79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13</vt:i4>
      </vt:variant>
    </vt:vector>
  </HeadingPairs>
  <TitlesOfParts>
    <vt:vector size="26" baseType="lpstr">
      <vt:lpstr>Arial</vt:lpstr>
      <vt:lpstr>宋体</vt:lpstr>
      <vt:lpstr>Arial Black</vt:lpstr>
      <vt:lpstr>微软雅黑</vt:lpstr>
      <vt:lpstr>华文仿宋</vt:lpstr>
      <vt:lpstr>幼圆</vt:lpstr>
      <vt:lpstr>Calibri</vt:lpstr>
      <vt:lpstr>Verdana</vt:lpstr>
      <vt:lpstr>华文行楷</vt:lpstr>
      <vt:lpstr>华文隶书</vt:lpstr>
      <vt:lpstr>5440d1b5c8f7b</vt:lpstr>
      <vt:lpstr>1_A000120140530A99PPBG</vt:lpstr>
      <vt:lpstr>古老世界地图</vt:lpstr>
      <vt:lpstr>资本主义时代的曙光</vt:lpstr>
      <vt:lpstr>发现之旅——步入近代</vt:lpstr>
      <vt:lpstr>资本主义时代的曙光——两个发现</vt:lpstr>
      <vt:lpstr>人的发现——文艺复兴</vt:lpstr>
      <vt:lpstr>人的发现——文艺复兴</vt:lpstr>
      <vt:lpstr>“复古”Or“创新”</vt:lpstr>
      <vt:lpstr>人的发现——文艺复兴</vt:lpstr>
      <vt:lpstr>人的发现——文艺复兴</vt:lpstr>
      <vt:lpstr>地理大发现——新航路的开辟</vt:lpstr>
      <vt:lpstr>地理大发现——新航路的开辟</vt:lpstr>
      <vt:lpstr>地理大发现——新航路的开辟</vt:lpstr>
      <vt:lpstr>地理大发现——新航路的开辟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</cp:lastModifiedBy>
  <cp:revision>32</cp:revision>
  <dcterms:created xsi:type="dcterms:W3CDTF">2013-01-25T01:44:32Z</dcterms:created>
  <dcterms:modified xsi:type="dcterms:W3CDTF">2014-10-21T07:24:20Z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2052-9.1.0.4842</vt:lpwstr>
  </property>
</Properties>
</file>